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0" r:id="rId3"/>
    <p:sldId id="258" r:id="rId4"/>
    <p:sldId id="275" r:id="rId5"/>
    <p:sldId id="276" r:id="rId6"/>
    <p:sldId id="277" r:id="rId7"/>
    <p:sldId id="278" r:id="rId8"/>
    <p:sldId id="279" r:id="rId9"/>
    <p:sldId id="271" r:id="rId10"/>
    <p:sldId id="290" r:id="rId11"/>
    <p:sldId id="291" r:id="rId12"/>
    <p:sldId id="292" r:id="rId13"/>
    <p:sldId id="293" r:id="rId14"/>
    <p:sldId id="294" r:id="rId15"/>
    <p:sldId id="272" r:id="rId16"/>
    <p:sldId id="295" r:id="rId17"/>
    <p:sldId id="296" r:id="rId18"/>
    <p:sldId id="297" r:id="rId19"/>
    <p:sldId id="298" r:id="rId20"/>
    <p:sldId id="299" r:id="rId21"/>
    <p:sldId id="273" r:id="rId22"/>
    <p:sldId id="285" r:id="rId23"/>
    <p:sldId id="286" r:id="rId24"/>
    <p:sldId id="287" r:id="rId25"/>
    <p:sldId id="288" r:id="rId26"/>
    <p:sldId id="289" r:id="rId27"/>
    <p:sldId id="274" r:id="rId28"/>
    <p:sldId id="281" r:id="rId29"/>
    <p:sldId id="282" r:id="rId30"/>
    <p:sldId id="283" r:id="rId31"/>
    <p:sldId id="284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30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0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427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87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83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59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525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71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12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7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47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91E9481-E68D-4CC6-855D-4D884D481D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2" name="组合 1151">
            <a:extLst>
              <a:ext uri="{FF2B5EF4-FFF2-40B4-BE49-F238E27FC236}">
                <a16:creationId xmlns:a16="http://schemas.microsoft.com/office/drawing/2014/main" xmlns="" id="{4F72E15D-59D6-479D-8FC8-A2BE70F14DD2}"/>
              </a:ext>
            </a:extLst>
          </p:cNvPr>
          <p:cNvGrpSpPr/>
          <p:nvPr userDrawn="1"/>
        </p:nvGrpSpPr>
        <p:grpSpPr>
          <a:xfrm>
            <a:off x="0" y="2086370"/>
            <a:ext cx="8155412" cy="3209590"/>
            <a:chOff x="1" y="1687287"/>
            <a:chExt cx="9118599" cy="358865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E70CB8ED-4208-46BE-90C5-193A51F0521F}"/>
                </a:ext>
              </a:extLst>
            </p:cNvPr>
            <p:cNvSpPr/>
            <p:nvPr userDrawn="1"/>
          </p:nvSpPr>
          <p:spPr>
            <a:xfrm>
              <a:off x="812800" y="4856843"/>
              <a:ext cx="8305800" cy="419100"/>
            </a:xfrm>
            <a:prstGeom prst="ellipse">
              <a:avLst/>
            </a:prstGeom>
            <a:solidFill>
              <a:schemeClr val="tx1">
                <a:alpha val="11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00C34F0-E951-41C6-8FA7-EE0F7358C190}"/>
                </a:ext>
              </a:extLst>
            </p:cNvPr>
            <p:cNvGrpSpPr/>
            <p:nvPr userDrawn="1"/>
          </p:nvGrpSpPr>
          <p:grpSpPr>
            <a:xfrm>
              <a:off x="1" y="1687287"/>
              <a:ext cx="8635999" cy="3419313"/>
              <a:chOff x="1" y="1262743"/>
              <a:chExt cx="10111326" cy="4003449"/>
            </a:xfrm>
          </p:grpSpPr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xmlns="" id="{FCAB6A96-295D-40C2-9EA6-E30CCFEB570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rcRect l="23096" r="26849"/>
              <a:stretch>
                <a:fillRect/>
              </a:stretch>
            </p:blipFill>
            <p:spPr>
              <a:xfrm>
                <a:off x="1" y="1401799"/>
                <a:ext cx="9578107" cy="3754120"/>
              </a:xfrm>
              <a:custGeom>
                <a:avLst/>
                <a:gdLst>
                  <a:gd name="connsiteX0" fmla="*/ 0 w 9578107"/>
                  <a:gd name="connsiteY0" fmla="*/ 0 h 3754120"/>
                  <a:gd name="connsiteX1" fmla="*/ 9578107 w 9578107"/>
                  <a:gd name="connsiteY1" fmla="*/ 0 h 3754120"/>
                  <a:gd name="connsiteX2" fmla="*/ 9578107 w 9578107"/>
                  <a:gd name="connsiteY2" fmla="*/ 658955 h 3754120"/>
                  <a:gd name="connsiteX3" fmla="*/ 9552805 w 9578107"/>
                  <a:gd name="connsiteY3" fmla="*/ 666454 h 3754120"/>
                  <a:gd name="connsiteX4" fmla="*/ 8839199 w 9578107"/>
                  <a:gd name="connsiteY4" fmla="*/ 1538251 h 3754120"/>
                  <a:gd name="connsiteX5" fmla="*/ 9552805 w 9578107"/>
                  <a:gd name="connsiteY5" fmla="*/ 2410048 h 3754120"/>
                  <a:gd name="connsiteX6" fmla="*/ 9578107 w 9578107"/>
                  <a:gd name="connsiteY6" fmla="*/ 2417547 h 3754120"/>
                  <a:gd name="connsiteX7" fmla="*/ 9578107 w 9578107"/>
                  <a:gd name="connsiteY7" fmla="*/ 3754120 h 3754120"/>
                  <a:gd name="connsiteX8" fmla="*/ 0 w 9578107"/>
                  <a:gd name="connsiteY8" fmla="*/ 3754120 h 375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78107" h="3754120">
                    <a:moveTo>
                      <a:pt x="0" y="0"/>
                    </a:moveTo>
                    <a:lnTo>
                      <a:pt x="9578107" y="0"/>
                    </a:lnTo>
                    <a:lnTo>
                      <a:pt x="9578107" y="658955"/>
                    </a:lnTo>
                    <a:lnTo>
                      <a:pt x="9552805" y="666454"/>
                    </a:lnTo>
                    <a:cubicBezTo>
                      <a:pt x="9133448" y="810088"/>
                      <a:pt x="8839199" y="1146343"/>
                      <a:pt x="8839199" y="1538251"/>
                    </a:cubicBezTo>
                    <a:cubicBezTo>
                      <a:pt x="8839199" y="1930159"/>
                      <a:pt x="9133448" y="2266415"/>
                      <a:pt x="9552805" y="2410048"/>
                    </a:cubicBezTo>
                    <a:lnTo>
                      <a:pt x="9578107" y="2417547"/>
                    </a:lnTo>
                    <a:lnTo>
                      <a:pt x="9578107" y="3754120"/>
                    </a:lnTo>
                    <a:lnTo>
                      <a:pt x="0" y="3754120"/>
                    </a:lnTo>
                    <a:close/>
                  </a:path>
                </a:pathLst>
              </a:custGeom>
            </p:spPr>
          </p:pic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D93542B8-F062-4E06-B6BC-4ECF27899425}"/>
                  </a:ext>
                </a:extLst>
              </p:cNvPr>
              <p:cNvGrpSpPr/>
              <p:nvPr userDrawn="1"/>
            </p:nvGrpSpPr>
            <p:grpSpPr>
              <a:xfrm>
                <a:off x="1144587" y="1262743"/>
                <a:ext cx="8966740" cy="4003449"/>
                <a:chOff x="-2411413" y="7192962"/>
                <a:chExt cx="10410826" cy="4648201"/>
              </a:xfrm>
            </p:grpSpPr>
            <p:sp>
              <p:nvSpPr>
                <p:cNvPr id="21" name="Freeform 5">
                  <a:extLst>
                    <a:ext uri="{FF2B5EF4-FFF2-40B4-BE49-F238E27FC236}">
                      <a16:creationId xmlns:a16="http://schemas.microsoft.com/office/drawing/2014/main" xmlns="" id="{13D80B67-8762-4C14-A725-B940DF5D147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92400" y="7192962"/>
                  <a:ext cx="3738563" cy="4525963"/>
                </a:xfrm>
                <a:custGeom>
                  <a:avLst/>
                  <a:gdLst>
                    <a:gd name="T0" fmla="*/ 663 w 1134"/>
                    <a:gd name="T1" fmla="*/ 197 h 1373"/>
                    <a:gd name="T2" fmla="*/ 548 w 1134"/>
                    <a:gd name="T3" fmla="*/ 219 h 1373"/>
                    <a:gd name="T4" fmla="*/ 425 w 1134"/>
                    <a:gd name="T5" fmla="*/ 407 h 1373"/>
                    <a:gd name="T6" fmla="*/ 381 w 1134"/>
                    <a:gd name="T7" fmla="*/ 476 h 1373"/>
                    <a:gd name="T8" fmla="*/ 359 w 1134"/>
                    <a:gd name="T9" fmla="*/ 527 h 1373"/>
                    <a:gd name="T10" fmla="*/ 364 w 1134"/>
                    <a:gd name="T11" fmla="*/ 558 h 1373"/>
                    <a:gd name="T12" fmla="*/ 381 w 1134"/>
                    <a:gd name="T13" fmla="*/ 560 h 1373"/>
                    <a:gd name="T14" fmla="*/ 430 w 1134"/>
                    <a:gd name="T15" fmla="*/ 520 h 1373"/>
                    <a:gd name="T16" fmla="*/ 445 w 1134"/>
                    <a:gd name="T17" fmla="*/ 512 h 1373"/>
                    <a:gd name="T18" fmla="*/ 485 w 1134"/>
                    <a:gd name="T19" fmla="*/ 401 h 1373"/>
                    <a:gd name="T20" fmla="*/ 601 w 1134"/>
                    <a:gd name="T21" fmla="*/ 288 h 1373"/>
                    <a:gd name="T22" fmla="*/ 603 w 1134"/>
                    <a:gd name="T23" fmla="*/ 406 h 1373"/>
                    <a:gd name="T24" fmla="*/ 536 w 1134"/>
                    <a:gd name="T25" fmla="*/ 576 h 1373"/>
                    <a:gd name="T26" fmla="*/ 376 w 1134"/>
                    <a:gd name="T27" fmla="*/ 823 h 1373"/>
                    <a:gd name="T28" fmla="*/ 134 w 1134"/>
                    <a:gd name="T29" fmla="*/ 1098 h 1373"/>
                    <a:gd name="T30" fmla="*/ 82 w 1134"/>
                    <a:gd name="T31" fmla="*/ 1140 h 1373"/>
                    <a:gd name="T32" fmla="*/ 1 w 1134"/>
                    <a:gd name="T33" fmla="*/ 1179 h 1373"/>
                    <a:gd name="T34" fmla="*/ 77 w 1134"/>
                    <a:gd name="T35" fmla="*/ 1371 h 1373"/>
                    <a:gd name="T36" fmla="*/ 97 w 1134"/>
                    <a:gd name="T37" fmla="*/ 1315 h 1373"/>
                    <a:gd name="T38" fmla="*/ 122 w 1134"/>
                    <a:gd name="T39" fmla="*/ 1237 h 1373"/>
                    <a:gd name="T40" fmla="*/ 143 w 1134"/>
                    <a:gd name="T41" fmla="*/ 1193 h 1373"/>
                    <a:gd name="T42" fmla="*/ 379 w 1134"/>
                    <a:gd name="T43" fmla="*/ 1003 h 1373"/>
                    <a:gd name="T44" fmla="*/ 636 w 1134"/>
                    <a:gd name="T45" fmla="*/ 781 h 1373"/>
                    <a:gd name="T46" fmla="*/ 834 w 1134"/>
                    <a:gd name="T47" fmla="*/ 799 h 1373"/>
                    <a:gd name="T48" fmla="*/ 695 w 1134"/>
                    <a:gd name="T49" fmla="*/ 958 h 1373"/>
                    <a:gd name="T50" fmla="*/ 665 w 1134"/>
                    <a:gd name="T51" fmla="*/ 984 h 1373"/>
                    <a:gd name="T52" fmla="*/ 645 w 1134"/>
                    <a:gd name="T53" fmla="*/ 988 h 1373"/>
                    <a:gd name="T54" fmla="*/ 592 w 1134"/>
                    <a:gd name="T55" fmla="*/ 1060 h 1373"/>
                    <a:gd name="T56" fmla="*/ 788 w 1134"/>
                    <a:gd name="T57" fmla="*/ 1177 h 1373"/>
                    <a:gd name="T58" fmla="*/ 791 w 1134"/>
                    <a:gd name="T59" fmla="*/ 1144 h 1373"/>
                    <a:gd name="T60" fmla="*/ 737 w 1134"/>
                    <a:gd name="T61" fmla="*/ 1047 h 1373"/>
                    <a:gd name="T62" fmla="*/ 735 w 1134"/>
                    <a:gd name="T63" fmla="*/ 1019 h 1373"/>
                    <a:gd name="T64" fmla="*/ 899 w 1134"/>
                    <a:gd name="T65" fmla="*/ 883 h 1373"/>
                    <a:gd name="T66" fmla="*/ 910 w 1134"/>
                    <a:gd name="T67" fmla="*/ 700 h 1373"/>
                    <a:gd name="T68" fmla="*/ 745 w 1134"/>
                    <a:gd name="T69" fmla="*/ 571 h 1373"/>
                    <a:gd name="T70" fmla="*/ 824 w 1134"/>
                    <a:gd name="T71" fmla="*/ 589 h 1373"/>
                    <a:gd name="T72" fmla="*/ 1076 w 1134"/>
                    <a:gd name="T73" fmla="*/ 427 h 1373"/>
                    <a:gd name="T74" fmla="*/ 1130 w 1134"/>
                    <a:gd name="T75" fmla="*/ 362 h 1373"/>
                    <a:gd name="T76" fmla="*/ 1089 w 1134"/>
                    <a:gd name="T77" fmla="*/ 384 h 1373"/>
                    <a:gd name="T78" fmla="*/ 1122 w 1134"/>
                    <a:gd name="T79" fmla="*/ 333 h 1373"/>
                    <a:gd name="T80" fmla="*/ 1112 w 1134"/>
                    <a:gd name="T81" fmla="*/ 312 h 1373"/>
                    <a:gd name="T82" fmla="*/ 1063 w 1134"/>
                    <a:gd name="T83" fmla="*/ 351 h 1373"/>
                    <a:gd name="T84" fmla="*/ 1070 w 1134"/>
                    <a:gd name="T85" fmla="*/ 304 h 1373"/>
                    <a:gd name="T86" fmla="*/ 1036 w 1134"/>
                    <a:gd name="T87" fmla="*/ 332 h 1373"/>
                    <a:gd name="T88" fmla="*/ 998 w 1134"/>
                    <a:gd name="T89" fmla="*/ 417 h 1373"/>
                    <a:gd name="T90" fmla="*/ 850 w 1134"/>
                    <a:gd name="T91" fmla="*/ 471 h 1373"/>
                    <a:gd name="T92" fmla="*/ 830 w 1134"/>
                    <a:gd name="T93" fmla="*/ 321 h 1373"/>
                    <a:gd name="T94" fmla="*/ 866 w 1134"/>
                    <a:gd name="T95" fmla="*/ 226 h 1373"/>
                    <a:gd name="T96" fmla="*/ 922 w 1134"/>
                    <a:gd name="T97" fmla="*/ 201 h 1373"/>
                    <a:gd name="T98" fmla="*/ 923 w 1134"/>
                    <a:gd name="T99" fmla="*/ 180 h 1373"/>
                    <a:gd name="T100" fmla="*/ 934 w 1134"/>
                    <a:gd name="T101" fmla="*/ 151 h 1373"/>
                    <a:gd name="T102" fmla="*/ 926 w 1134"/>
                    <a:gd name="T103" fmla="*/ 89 h 1373"/>
                    <a:gd name="T104" fmla="*/ 764 w 1134"/>
                    <a:gd name="T105" fmla="*/ 108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34" h="1373">
                      <a:moveTo>
                        <a:pt x="747" y="187"/>
                      </a:moveTo>
                      <a:cubicBezTo>
                        <a:pt x="740" y="186"/>
                        <a:pt x="719" y="196"/>
                        <a:pt x="717" y="196"/>
                      </a:cubicBezTo>
                      <a:cubicBezTo>
                        <a:pt x="715" y="196"/>
                        <a:pt x="683" y="195"/>
                        <a:pt x="663" y="197"/>
                      </a:cubicBezTo>
                      <a:cubicBezTo>
                        <a:pt x="642" y="200"/>
                        <a:pt x="632" y="203"/>
                        <a:pt x="627" y="202"/>
                      </a:cubicBezTo>
                      <a:cubicBezTo>
                        <a:pt x="623" y="201"/>
                        <a:pt x="603" y="210"/>
                        <a:pt x="590" y="214"/>
                      </a:cubicBezTo>
                      <a:cubicBezTo>
                        <a:pt x="577" y="218"/>
                        <a:pt x="560" y="214"/>
                        <a:pt x="548" y="219"/>
                      </a:cubicBezTo>
                      <a:cubicBezTo>
                        <a:pt x="537" y="224"/>
                        <a:pt x="533" y="232"/>
                        <a:pt x="531" y="234"/>
                      </a:cubicBezTo>
                      <a:cubicBezTo>
                        <a:pt x="529" y="236"/>
                        <a:pt x="487" y="272"/>
                        <a:pt x="469" y="310"/>
                      </a:cubicBezTo>
                      <a:cubicBezTo>
                        <a:pt x="452" y="348"/>
                        <a:pt x="427" y="402"/>
                        <a:pt x="425" y="407"/>
                      </a:cubicBezTo>
                      <a:cubicBezTo>
                        <a:pt x="422" y="411"/>
                        <a:pt x="401" y="425"/>
                        <a:pt x="396" y="438"/>
                      </a:cubicBezTo>
                      <a:cubicBezTo>
                        <a:pt x="390" y="452"/>
                        <a:pt x="386" y="455"/>
                        <a:pt x="385" y="462"/>
                      </a:cubicBezTo>
                      <a:cubicBezTo>
                        <a:pt x="384" y="469"/>
                        <a:pt x="382" y="472"/>
                        <a:pt x="381" y="476"/>
                      </a:cubicBezTo>
                      <a:cubicBezTo>
                        <a:pt x="380" y="480"/>
                        <a:pt x="372" y="493"/>
                        <a:pt x="371" y="496"/>
                      </a:cubicBezTo>
                      <a:cubicBezTo>
                        <a:pt x="369" y="500"/>
                        <a:pt x="368" y="500"/>
                        <a:pt x="365" y="508"/>
                      </a:cubicBezTo>
                      <a:cubicBezTo>
                        <a:pt x="362" y="516"/>
                        <a:pt x="360" y="523"/>
                        <a:pt x="359" y="527"/>
                      </a:cubicBezTo>
                      <a:cubicBezTo>
                        <a:pt x="359" y="531"/>
                        <a:pt x="363" y="534"/>
                        <a:pt x="363" y="534"/>
                      </a:cubicBezTo>
                      <a:cubicBezTo>
                        <a:pt x="363" y="534"/>
                        <a:pt x="360" y="545"/>
                        <a:pt x="360" y="551"/>
                      </a:cubicBezTo>
                      <a:cubicBezTo>
                        <a:pt x="360" y="557"/>
                        <a:pt x="364" y="558"/>
                        <a:pt x="364" y="558"/>
                      </a:cubicBezTo>
                      <a:cubicBezTo>
                        <a:pt x="364" y="558"/>
                        <a:pt x="362" y="563"/>
                        <a:pt x="365" y="566"/>
                      </a:cubicBezTo>
                      <a:cubicBezTo>
                        <a:pt x="367" y="570"/>
                        <a:pt x="374" y="569"/>
                        <a:pt x="376" y="566"/>
                      </a:cubicBezTo>
                      <a:cubicBezTo>
                        <a:pt x="378" y="564"/>
                        <a:pt x="381" y="560"/>
                        <a:pt x="381" y="560"/>
                      </a:cubicBezTo>
                      <a:cubicBezTo>
                        <a:pt x="381" y="560"/>
                        <a:pt x="379" y="565"/>
                        <a:pt x="384" y="567"/>
                      </a:cubicBezTo>
                      <a:cubicBezTo>
                        <a:pt x="389" y="568"/>
                        <a:pt x="406" y="544"/>
                        <a:pt x="415" y="534"/>
                      </a:cubicBezTo>
                      <a:cubicBezTo>
                        <a:pt x="425" y="524"/>
                        <a:pt x="430" y="519"/>
                        <a:pt x="430" y="520"/>
                      </a:cubicBezTo>
                      <a:cubicBezTo>
                        <a:pt x="430" y="521"/>
                        <a:pt x="434" y="530"/>
                        <a:pt x="441" y="531"/>
                      </a:cubicBezTo>
                      <a:cubicBezTo>
                        <a:pt x="447" y="533"/>
                        <a:pt x="454" y="530"/>
                        <a:pt x="453" y="527"/>
                      </a:cubicBezTo>
                      <a:cubicBezTo>
                        <a:pt x="451" y="524"/>
                        <a:pt x="445" y="522"/>
                        <a:pt x="445" y="512"/>
                      </a:cubicBezTo>
                      <a:cubicBezTo>
                        <a:pt x="444" y="502"/>
                        <a:pt x="456" y="486"/>
                        <a:pt x="457" y="474"/>
                      </a:cubicBezTo>
                      <a:cubicBezTo>
                        <a:pt x="458" y="461"/>
                        <a:pt x="456" y="448"/>
                        <a:pt x="457" y="440"/>
                      </a:cubicBezTo>
                      <a:cubicBezTo>
                        <a:pt x="459" y="433"/>
                        <a:pt x="470" y="428"/>
                        <a:pt x="485" y="401"/>
                      </a:cubicBezTo>
                      <a:cubicBezTo>
                        <a:pt x="501" y="375"/>
                        <a:pt x="511" y="364"/>
                        <a:pt x="524" y="353"/>
                      </a:cubicBezTo>
                      <a:cubicBezTo>
                        <a:pt x="538" y="343"/>
                        <a:pt x="592" y="298"/>
                        <a:pt x="596" y="293"/>
                      </a:cubicBezTo>
                      <a:cubicBezTo>
                        <a:pt x="599" y="288"/>
                        <a:pt x="601" y="288"/>
                        <a:pt x="601" y="288"/>
                      </a:cubicBezTo>
                      <a:cubicBezTo>
                        <a:pt x="601" y="288"/>
                        <a:pt x="610" y="292"/>
                        <a:pt x="626" y="294"/>
                      </a:cubicBezTo>
                      <a:cubicBezTo>
                        <a:pt x="641" y="297"/>
                        <a:pt x="644" y="295"/>
                        <a:pt x="644" y="295"/>
                      </a:cubicBezTo>
                      <a:cubicBezTo>
                        <a:pt x="644" y="295"/>
                        <a:pt x="621" y="347"/>
                        <a:pt x="603" y="406"/>
                      </a:cubicBezTo>
                      <a:cubicBezTo>
                        <a:pt x="585" y="464"/>
                        <a:pt x="570" y="529"/>
                        <a:pt x="564" y="546"/>
                      </a:cubicBezTo>
                      <a:cubicBezTo>
                        <a:pt x="557" y="563"/>
                        <a:pt x="543" y="573"/>
                        <a:pt x="543" y="573"/>
                      </a:cubicBezTo>
                      <a:cubicBezTo>
                        <a:pt x="543" y="573"/>
                        <a:pt x="538" y="574"/>
                        <a:pt x="536" y="576"/>
                      </a:cubicBezTo>
                      <a:cubicBezTo>
                        <a:pt x="533" y="577"/>
                        <a:pt x="479" y="618"/>
                        <a:pt x="468" y="643"/>
                      </a:cubicBezTo>
                      <a:cubicBezTo>
                        <a:pt x="457" y="668"/>
                        <a:pt x="456" y="726"/>
                        <a:pt x="442" y="744"/>
                      </a:cubicBezTo>
                      <a:cubicBezTo>
                        <a:pt x="428" y="763"/>
                        <a:pt x="401" y="774"/>
                        <a:pt x="376" y="823"/>
                      </a:cubicBezTo>
                      <a:cubicBezTo>
                        <a:pt x="350" y="871"/>
                        <a:pt x="338" y="905"/>
                        <a:pt x="306" y="924"/>
                      </a:cubicBezTo>
                      <a:cubicBezTo>
                        <a:pt x="275" y="942"/>
                        <a:pt x="229" y="963"/>
                        <a:pt x="205" y="1000"/>
                      </a:cubicBezTo>
                      <a:cubicBezTo>
                        <a:pt x="181" y="1037"/>
                        <a:pt x="151" y="1080"/>
                        <a:pt x="134" y="1098"/>
                      </a:cubicBezTo>
                      <a:cubicBezTo>
                        <a:pt x="116" y="1117"/>
                        <a:pt x="91" y="1134"/>
                        <a:pt x="90" y="1136"/>
                      </a:cubicBezTo>
                      <a:cubicBezTo>
                        <a:pt x="89" y="1137"/>
                        <a:pt x="88" y="1139"/>
                        <a:pt x="88" y="1139"/>
                      </a:cubicBezTo>
                      <a:cubicBezTo>
                        <a:pt x="88" y="1139"/>
                        <a:pt x="84" y="1141"/>
                        <a:pt x="82" y="1140"/>
                      </a:cubicBezTo>
                      <a:cubicBezTo>
                        <a:pt x="80" y="1139"/>
                        <a:pt x="47" y="1140"/>
                        <a:pt x="44" y="1140"/>
                      </a:cubicBezTo>
                      <a:cubicBezTo>
                        <a:pt x="40" y="1141"/>
                        <a:pt x="28" y="1138"/>
                        <a:pt x="19" y="1142"/>
                      </a:cubicBezTo>
                      <a:cubicBezTo>
                        <a:pt x="10" y="1147"/>
                        <a:pt x="2" y="1166"/>
                        <a:pt x="1" y="1179"/>
                      </a:cubicBezTo>
                      <a:cubicBezTo>
                        <a:pt x="0" y="1193"/>
                        <a:pt x="15" y="1229"/>
                        <a:pt x="13" y="1271"/>
                      </a:cubicBezTo>
                      <a:cubicBezTo>
                        <a:pt x="11" y="1314"/>
                        <a:pt x="19" y="1329"/>
                        <a:pt x="27" y="1338"/>
                      </a:cubicBezTo>
                      <a:cubicBezTo>
                        <a:pt x="36" y="1347"/>
                        <a:pt x="59" y="1369"/>
                        <a:pt x="77" y="1371"/>
                      </a:cubicBezTo>
                      <a:cubicBezTo>
                        <a:pt x="94" y="1373"/>
                        <a:pt x="111" y="1370"/>
                        <a:pt x="114" y="1361"/>
                      </a:cubicBezTo>
                      <a:cubicBezTo>
                        <a:pt x="117" y="1353"/>
                        <a:pt x="116" y="1352"/>
                        <a:pt x="111" y="1346"/>
                      </a:cubicBezTo>
                      <a:cubicBezTo>
                        <a:pt x="106" y="1340"/>
                        <a:pt x="98" y="1321"/>
                        <a:pt x="97" y="1315"/>
                      </a:cubicBezTo>
                      <a:cubicBezTo>
                        <a:pt x="96" y="1308"/>
                        <a:pt x="98" y="1277"/>
                        <a:pt x="102" y="1271"/>
                      </a:cubicBezTo>
                      <a:cubicBezTo>
                        <a:pt x="105" y="1266"/>
                        <a:pt x="113" y="1260"/>
                        <a:pt x="117" y="1252"/>
                      </a:cubicBezTo>
                      <a:cubicBezTo>
                        <a:pt x="120" y="1245"/>
                        <a:pt x="124" y="1242"/>
                        <a:pt x="122" y="1237"/>
                      </a:cubicBezTo>
                      <a:cubicBezTo>
                        <a:pt x="119" y="1233"/>
                        <a:pt x="119" y="1232"/>
                        <a:pt x="119" y="1232"/>
                      </a:cubicBezTo>
                      <a:cubicBezTo>
                        <a:pt x="119" y="1232"/>
                        <a:pt x="124" y="1215"/>
                        <a:pt x="127" y="1211"/>
                      </a:cubicBezTo>
                      <a:cubicBezTo>
                        <a:pt x="129" y="1206"/>
                        <a:pt x="136" y="1203"/>
                        <a:pt x="143" y="1193"/>
                      </a:cubicBezTo>
                      <a:cubicBezTo>
                        <a:pt x="150" y="1184"/>
                        <a:pt x="163" y="1150"/>
                        <a:pt x="189" y="1132"/>
                      </a:cubicBezTo>
                      <a:cubicBezTo>
                        <a:pt x="215" y="1115"/>
                        <a:pt x="243" y="1094"/>
                        <a:pt x="275" y="1065"/>
                      </a:cubicBezTo>
                      <a:cubicBezTo>
                        <a:pt x="307" y="1036"/>
                        <a:pt x="350" y="1030"/>
                        <a:pt x="379" y="1003"/>
                      </a:cubicBezTo>
                      <a:cubicBezTo>
                        <a:pt x="408" y="977"/>
                        <a:pt x="400" y="979"/>
                        <a:pt x="422" y="963"/>
                      </a:cubicBezTo>
                      <a:cubicBezTo>
                        <a:pt x="444" y="946"/>
                        <a:pt x="508" y="902"/>
                        <a:pt x="544" y="863"/>
                      </a:cubicBezTo>
                      <a:cubicBezTo>
                        <a:pt x="580" y="824"/>
                        <a:pt x="633" y="782"/>
                        <a:pt x="636" y="781"/>
                      </a:cubicBezTo>
                      <a:cubicBezTo>
                        <a:pt x="640" y="779"/>
                        <a:pt x="666" y="793"/>
                        <a:pt x="705" y="793"/>
                      </a:cubicBezTo>
                      <a:cubicBezTo>
                        <a:pt x="744" y="793"/>
                        <a:pt x="776" y="795"/>
                        <a:pt x="802" y="795"/>
                      </a:cubicBezTo>
                      <a:cubicBezTo>
                        <a:pt x="829" y="795"/>
                        <a:pt x="834" y="799"/>
                        <a:pt x="834" y="799"/>
                      </a:cubicBezTo>
                      <a:cubicBezTo>
                        <a:pt x="834" y="799"/>
                        <a:pt x="785" y="841"/>
                        <a:pt x="771" y="866"/>
                      </a:cubicBezTo>
                      <a:cubicBezTo>
                        <a:pt x="757" y="890"/>
                        <a:pt x="756" y="893"/>
                        <a:pt x="748" y="902"/>
                      </a:cubicBezTo>
                      <a:cubicBezTo>
                        <a:pt x="740" y="910"/>
                        <a:pt x="705" y="950"/>
                        <a:pt x="695" y="958"/>
                      </a:cubicBezTo>
                      <a:cubicBezTo>
                        <a:pt x="684" y="967"/>
                        <a:pt x="680" y="970"/>
                        <a:pt x="680" y="971"/>
                      </a:cubicBezTo>
                      <a:cubicBezTo>
                        <a:pt x="680" y="973"/>
                        <a:pt x="679" y="974"/>
                        <a:pt x="679" y="974"/>
                      </a:cubicBezTo>
                      <a:cubicBezTo>
                        <a:pt x="679" y="974"/>
                        <a:pt x="666" y="984"/>
                        <a:pt x="665" y="984"/>
                      </a:cubicBezTo>
                      <a:cubicBezTo>
                        <a:pt x="664" y="984"/>
                        <a:pt x="661" y="983"/>
                        <a:pt x="660" y="985"/>
                      </a:cubicBezTo>
                      <a:cubicBezTo>
                        <a:pt x="658" y="987"/>
                        <a:pt x="654" y="989"/>
                        <a:pt x="653" y="989"/>
                      </a:cubicBezTo>
                      <a:cubicBezTo>
                        <a:pt x="651" y="989"/>
                        <a:pt x="649" y="986"/>
                        <a:pt x="645" y="988"/>
                      </a:cubicBezTo>
                      <a:cubicBezTo>
                        <a:pt x="641" y="990"/>
                        <a:pt x="618" y="1010"/>
                        <a:pt x="613" y="1014"/>
                      </a:cubicBezTo>
                      <a:cubicBezTo>
                        <a:pt x="608" y="1017"/>
                        <a:pt x="597" y="1021"/>
                        <a:pt x="591" y="1031"/>
                      </a:cubicBezTo>
                      <a:cubicBezTo>
                        <a:pt x="584" y="1040"/>
                        <a:pt x="587" y="1053"/>
                        <a:pt x="592" y="1060"/>
                      </a:cubicBezTo>
                      <a:cubicBezTo>
                        <a:pt x="597" y="1067"/>
                        <a:pt x="647" y="1098"/>
                        <a:pt x="667" y="1116"/>
                      </a:cubicBezTo>
                      <a:cubicBezTo>
                        <a:pt x="688" y="1133"/>
                        <a:pt x="710" y="1161"/>
                        <a:pt x="733" y="1171"/>
                      </a:cubicBezTo>
                      <a:cubicBezTo>
                        <a:pt x="756" y="1180"/>
                        <a:pt x="779" y="1182"/>
                        <a:pt x="788" y="1177"/>
                      </a:cubicBezTo>
                      <a:cubicBezTo>
                        <a:pt x="797" y="1172"/>
                        <a:pt x="804" y="1165"/>
                        <a:pt x="801" y="1160"/>
                      </a:cubicBezTo>
                      <a:cubicBezTo>
                        <a:pt x="799" y="1156"/>
                        <a:pt x="798" y="1157"/>
                        <a:pt x="797" y="1153"/>
                      </a:cubicBezTo>
                      <a:cubicBezTo>
                        <a:pt x="796" y="1150"/>
                        <a:pt x="792" y="1145"/>
                        <a:pt x="791" y="1144"/>
                      </a:cubicBezTo>
                      <a:cubicBezTo>
                        <a:pt x="790" y="1143"/>
                        <a:pt x="771" y="1118"/>
                        <a:pt x="758" y="1107"/>
                      </a:cubicBezTo>
                      <a:cubicBezTo>
                        <a:pt x="744" y="1096"/>
                        <a:pt x="738" y="1082"/>
                        <a:pt x="738" y="1077"/>
                      </a:cubicBezTo>
                      <a:cubicBezTo>
                        <a:pt x="738" y="1072"/>
                        <a:pt x="734" y="1056"/>
                        <a:pt x="737" y="1047"/>
                      </a:cubicBezTo>
                      <a:cubicBezTo>
                        <a:pt x="739" y="1038"/>
                        <a:pt x="741" y="1033"/>
                        <a:pt x="737" y="1030"/>
                      </a:cubicBezTo>
                      <a:cubicBezTo>
                        <a:pt x="734" y="1026"/>
                        <a:pt x="732" y="1025"/>
                        <a:pt x="732" y="1025"/>
                      </a:cubicBezTo>
                      <a:cubicBezTo>
                        <a:pt x="735" y="1019"/>
                        <a:pt x="735" y="1019"/>
                        <a:pt x="735" y="1019"/>
                      </a:cubicBezTo>
                      <a:cubicBezTo>
                        <a:pt x="735" y="1019"/>
                        <a:pt x="738" y="1021"/>
                        <a:pt x="741" y="1017"/>
                      </a:cubicBezTo>
                      <a:cubicBezTo>
                        <a:pt x="743" y="1013"/>
                        <a:pt x="773" y="971"/>
                        <a:pt x="814" y="945"/>
                      </a:cubicBezTo>
                      <a:cubicBezTo>
                        <a:pt x="854" y="918"/>
                        <a:pt x="877" y="902"/>
                        <a:pt x="899" y="883"/>
                      </a:cubicBezTo>
                      <a:cubicBezTo>
                        <a:pt x="920" y="864"/>
                        <a:pt x="940" y="850"/>
                        <a:pt x="957" y="830"/>
                      </a:cubicBezTo>
                      <a:cubicBezTo>
                        <a:pt x="974" y="810"/>
                        <a:pt x="981" y="783"/>
                        <a:pt x="981" y="777"/>
                      </a:cubicBezTo>
                      <a:cubicBezTo>
                        <a:pt x="981" y="770"/>
                        <a:pt x="959" y="729"/>
                        <a:pt x="910" y="700"/>
                      </a:cubicBezTo>
                      <a:cubicBezTo>
                        <a:pt x="861" y="671"/>
                        <a:pt x="816" y="650"/>
                        <a:pt x="778" y="640"/>
                      </a:cubicBezTo>
                      <a:cubicBezTo>
                        <a:pt x="740" y="630"/>
                        <a:pt x="722" y="621"/>
                        <a:pt x="722" y="621"/>
                      </a:cubicBezTo>
                      <a:cubicBezTo>
                        <a:pt x="722" y="621"/>
                        <a:pt x="737" y="593"/>
                        <a:pt x="745" y="571"/>
                      </a:cubicBezTo>
                      <a:cubicBezTo>
                        <a:pt x="754" y="549"/>
                        <a:pt x="770" y="533"/>
                        <a:pt x="770" y="533"/>
                      </a:cubicBezTo>
                      <a:cubicBezTo>
                        <a:pt x="770" y="533"/>
                        <a:pt x="785" y="555"/>
                        <a:pt x="799" y="573"/>
                      </a:cubicBezTo>
                      <a:cubicBezTo>
                        <a:pt x="813" y="590"/>
                        <a:pt x="816" y="593"/>
                        <a:pt x="824" y="589"/>
                      </a:cubicBezTo>
                      <a:cubicBezTo>
                        <a:pt x="832" y="586"/>
                        <a:pt x="954" y="522"/>
                        <a:pt x="983" y="493"/>
                      </a:cubicBezTo>
                      <a:cubicBezTo>
                        <a:pt x="1012" y="464"/>
                        <a:pt x="1019" y="460"/>
                        <a:pt x="1029" y="458"/>
                      </a:cubicBezTo>
                      <a:cubicBezTo>
                        <a:pt x="1039" y="455"/>
                        <a:pt x="1063" y="443"/>
                        <a:pt x="1076" y="427"/>
                      </a:cubicBezTo>
                      <a:cubicBezTo>
                        <a:pt x="1088" y="411"/>
                        <a:pt x="1091" y="407"/>
                        <a:pt x="1094" y="404"/>
                      </a:cubicBezTo>
                      <a:cubicBezTo>
                        <a:pt x="1097" y="401"/>
                        <a:pt x="1113" y="390"/>
                        <a:pt x="1121" y="380"/>
                      </a:cubicBezTo>
                      <a:cubicBezTo>
                        <a:pt x="1130" y="370"/>
                        <a:pt x="1132" y="366"/>
                        <a:pt x="1130" y="362"/>
                      </a:cubicBezTo>
                      <a:cubicBezTo>
                        <a:pt x="1127" y="358"/>
                        <a:pt x="1126" y="357"/>
                        <a:pt x="1120" y="361"/>
                      </a:cubicBezTo>
                      <a:cubicBezTo>
                        <a:pt x="1115" y="365"/>
                        <a:pt x="1100" y="379"/>
                        <a:pt x="1095" y="383"/>
                      </a:cubicBezTo>
                      <a:cubicBezTo>
                        <a:pt x="1091" y="387"/>
                        <a:pt x="1088" y="387"/>
                        <a:pt x="1089" y="384"/>
                      </a:cubicBezTo>
                      <a:cubicBezTo>
                        <a:pt x="1090" y="381"/>
                        <a:pt x="1118" y="356"/>
                        <a:pt x="1125" y="348"/>
                      </a:cubicBezTo>
                      <a:cubicBezTo>
                        <a:pt x="1131" y="340"/>
                        <a:pt x="1134" y="336"/>
                        <a:pt x="1131" y="333"/>
                      </a:cubicBezTo>
                      <a:cubicBezTo>
                        <a:pt x="1128" y="330"/>
                        <a:pt x="1126" y="329"/>
                        <a:pt x="1122" y="333"/>
                      </a:cubicBezTo>
                      <a:cubicBezTo>
                        <a:pt x="1117" y="336"/>
                        <a:pt x="1091" y="357"/>
                        <a:pt x="1091" y="357"/>
                      </a:cubicBezTo>
                      <a:cubicBezTo>
                        <a:pt x="1091" y="357"/>
                        <a:pt x="1114" y="331"/>
                        <a:pt x="1117" y="325"/>
                      </a:cubicBezTo>
                      <a:cubicBezTo>
                        <a:pt x="1121" y="318"/>
                        <a:pt x="1117" y="312"/>
                        <a:pt x="1112" y="312"/>
                      </a:cubicBezTo>
                      <a:cubicBezTo>
                        <a:pt x="1107" y="312"/>
                        <a:pt x="1090" y="331"/>
                        <a:pt x="1083" y="339"/>
                      </a:cubicBezTo>
                      <a:cubicBezTo>
                        <a:pt x="1076" y="348"/>
                        <a:pt x="1067" y="359"/>
                        <a:pt x="1064" y="357"/>
                      </a:cubicBezTo>
                      <a:cubicBezTo>
                        <a:pt x="1061" y="356"/>
                        <a:pt x="1062" y="352"/>
                        <a:pt x="1063" y="351"/>
                      </a:cubicBezTo>
                      <a:cubicBezTo>
                        <a:pt x="1064" y="349"/>
                        <a:pt x="1080" y="317"/>
                        <a:pt x="1086" y="306"/>
                      </a:cubicBezTo>
                      <a:cubicBezTo>
                        <a:pt x="1091" y="294"/>
                        <a:pt x="1089" y="289"/>
                        <a:pt x="1085" y="288"/>
                      </a:cubicBezTo>
                      <a:cubicBezTo>
                        <a:pt x="1081" y="287"/>
                        <a:pt x="1078" y="295"/>
                        <a:pt x="1070" y="304"/>
                      </a:cubicBezTo>
                      <a:cubicBezTo>
                        <a:pt x="1062" y="313"/>
                        <a:pt x="1048" y="341"/>
                        <a:pt x="1048" y="339"/>
                      </a:cubicBezTo>
                      <a:cubicBezTo>
                        <a:pt x="1048" y="337"/>
                        <a:pt x="1050" y="325"/>
                        <a:pt x="1044" y="323"/>
                      </a:cubicBezTo>
                      <a:cubicBezTo>
                        <a:pt x="1038" y="321"/>
                        <a:pt x="1036" y="327"/>
                        <a:pt x="1036" y="332"/>
                      </a:cubicBezTo>
                      <a:cubicBezTo>
                        <a:pt x="1036" y="337"/>
                        <a:pt x="1036" y="341"/>
                        <a:pt x="1032" y="349"/>
                      </a:cubicBezTo>
                      <a:cubicBezTo>
                        <a:pt x="1028" y="357"/>
                        <a:pt x="1017" y="364"/>
                        <a:pt x="1011" y="377"/>
                      </a:cubicBezTo>
                      <a:cubicBezTo>
                        <a:pt x="1005" y="390"/>
                        <a:pt x="1002" y="413"/>
                        <a:pt x="998" y="417"/>
                      </a:cubicBezTo>
                      <a:cubicBezTo>
                        <a:pt x="994" y="420"/>
                        <a:pt x="935" y="456"/>
                        <a:pt x="920" y="463"/>
                      </a:cubicBezTo>
                      <a:cubicBezTo>
                        <a:pt x="905" y="470"/>
                        <a:pt x="890" y="466"/>
                        <a:pt x="874" y="466"/>
                      </a:cubicBezTo>
                      <a:cubicBezTo>
                        <a:pt x="858" y="467"/>
                        <a:pt x="850" y="471"/>
                        <a:pt x="850" y="471"/>
                      </a:cubicBezTo>
                      <a:cubicBezTo>
                        <a:pt x="850" y="471"/>
                        <a:pt x="858" y="439"/>
                        <a:pt x="852" y="416"/>
                      </a:cubicBezTo>
                      <a:cubicBezTo>
                        <a:pt x="845" y="392"/>
                        <a:pt x="830" y="375"/>
                        <a:pt x="830" y="373"/>
                      </a:cubicBezTo>
                      <a:cubicBezTo>
                        <a:pt x="830" y="371"/>
                        <a:pt x="837" y="348"/>
                        <a:pt x="830" y="321"/>
                      </a:cubicBezTo>
                      <a:cubicBezTo>
                        <a:pt x="823" y="294"/>
                        <a:pt x="818" y="280"/>
                        <a:pt x="819" y="274"/>
                      </a:cubicBezTo>
                      <a:cubicBezTo>
                        <a:pt x="820" y="267"/>
                        <a:pt x="827" y="251"/>
                        <a:pt x="841" y="238"/>
                      </a:cubicBezTo>
                      <a:cubicBezTo>
                        <a:pt x="855" y="224"/>
                        <a:pt x="859" y="223"/>
                        <a:pt x="866" y="226"/>
                      </a:cubicBezTo>
                      <a:cubicBezTo>
                        <a:pt x="874" y="229"/>
                        <a:pt x="893" y="232"/>
                        <a:pt x="901" y="228"/>
                      </a:cubicBezTo>
                      <a:cubicBezTo>
                        <a:pt x="908" y="225"/>
                        <a:pt x="907" y="214"/>
                        <a:pt x="911" y="210"/>
                      </a:cubicBezTo>
                      <a:cubicBezTo>
                        <a:pt x="915" y="205"/>
                        <a:pt x="920" y="205"/>
                        <a:pt x="922" y="201"/>
                      </a:cubicBezTo>
                      <a:cubicBezTo>
                        <a:pt x="923" y="197"/>
                        <a:pt x="920" y="196"/>
                        <a:pt x="921" y="194"/>
                      </a:cubicBezTo>
                      <a:cubicBezTo>
                        <a:pt x="922" y="193"/>
                        <a:pt x="924" y="193"/>
                        <a:pt x="924" y="190"/>
                      </a:cubicBezTo>
                      <a:cubicBezTo>
                        <a:pt x="924" y="187"/>
                        <a:pt x="922" y="183"/>
                        <a:pt x="923" y="180"/>
                      </a:cubicBezTo>
                      <a:cubicBezTo>
                        <a:pt x="924" y="178"/>
                        <a:pt x="928" y="178"/>
                        <a:pt x="930" y="176"/>
                      </a:cubicBezTo>
                      <a:cubicBezTo>
                        <a:pt x="932" y="174"/>
                        <a:pt x="936" y="175"/>
                        <a:pt x="940" y="171"/>
                      </a:cubicBezTo>
                      <a:cubicBezTo>
                        <a:pt x="943" y="168"/>
                        <a:pt x="939" y="161"/>
                        <a:pt x="934" y="151"/>
                      </a:cubicBezTo>
                      <a:cubicBezTo>
                        <a:pt x="929" y="142"/>
                        <a:pt x="928" y="131"/>
                        <a:pt x="928" y="129"/>
                      </a:cubicBezTo>
                      <a:cubicBezTo>
                        <a:pt x="929" y="127"/>
                        <a:pt x="934" y="125"/>
                        <a:pt x="934" y="116"/>
                      </a:cubicBezTo>
                      <a:cubicBezTo>
                        <a:pt x="935" y="107"/>
                        <a:pt x="929" y="101"/>
                        <a:pt x="926" y="89"/>
                      </a:cubicBezTo>
                      <a:cubicBezTo>
                        <a:pt x="923" y="77"/>
                        <a:pt x="925" y="68"/>
                        <a:pt x="919" y="55"/>
                      </a:cubicBezTo>
                      <a:cubicBezTo>
                        <a:pt x="892" y="2"/>
                        <a:pt x="819" y="0"/>
                        <a:pt x="781" y="36"/>
                      </a:cubicBezTo>
                      <a:cubicBezTo>
                        <a:pt x="760" y="55"/>
                        <a:pt x="764" y="90"/>
                        <a:pt x="764" y="108"/>
                      </a:cubicBezTo>
                      <a:cubicBezTo>
                        <a:pt x="764" y="127"/>
                        <a:pt x="769" y="141"/>
                        <a:pt x="763" y="156"/>
                      </a:cubicBezTo>
                      <a:cubicBezTo>
                        <a:pt x="757" y="171"/>
                        <a:pt x="747" y="187"/>
                        <a:pt x="747" y="187"/>
                      </a:cubicBezTo>
                      <a:close/>
                    </a:path>
                  </a:pathLst>
                </a:custGeom>
                <a:solidFill>
                  <a:srgbClr val="F1F2F2">
                    <a:alpha val="8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6">
                  <a:extLst>
                    <a:ext uri="{FF2B5EF4-FFF2-40B4-BE49-F238E27FC236}">
                      <a16:creationId xmlns:a16="http://schemas.microsoft.com/office/drawing/2014/main" xmlns="" id="{B8775B72-17C3-4D21-BF39-2A3C564F0A0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92575" y="7219950"/>
                  <a:ext cx="3906838" cy="4502150"/>
                </a:xfrm>
                <a:custGeom>
                  <a:avLst/>
                  <a:gdLst>
                    <a:gd name="T0" fmla="*/ 651 w 1185"/>
                    <a:gd name="T1" fmla="*/ 557 h 1366"/>
                    <a:gd name="T2" fmla="*/ 630 w 1185"/>
                    <a:gd name="T3" fmla="*/ 550 h 1366"/>
                    <a:gd name="T4" fmla="*/ 691 w 1185"/>
                    <a:gd name="T5" fmla="*/ 387 h 1366"/>
                    <a:gd name="T6" fmla="*/ 714 w 1185"/>
                    <a:gd name="T7" fmla="*/ 415 h 1366"/>
                    <a:gd name="T8" fmla="*/ 922 w 1185"/>
                    <a:gd name="T9" fmla="*/ 142 h 1366"/>
                    <a:gd name="T10" fmla="*/ 895 w 1185"/>
                    <a:gd name="T11" fmla="*/ 175 h 1366"/>
                    <a:gd name="T12" fmla="*/ 834 w 1185"/>
                    <a:gd name="T13" fmla="*/ 204 h 1366"/>
                    <a:gd name="T14" fmla="*/ 751 w 1185"/>
                    <a:gd name="T15" fmla="*/ 253 h 1366"/>
                    <a:gd name="T16" fmla="*/ 622 w 1185"/>
                    <a:gd name="T17" fmla="*/ 334 h 1366"/>
                    <a:gd name="T18" fmla="*/ 582 w 1185"/>
                    <a:gd name="T19" fmla="*/ 423 h 1366"/>
                    <a:gd name="T20" fmla="*/ 564 w 1185"/>
                    <a:gd name="T21" fmla="*/ 600 h 1366"/>
                    <a:gd name="T22" fmla="*/ 552 w 1185"/>
                    <a:gd name="T23" fmla="*/ 661 h 1366"/>
                    <a:gd name="T24" fmla="*/ 569 w 1185"/>
                    <a:gd name="T25" fmla="*/ 661 h 1366"/>
                    <a:gd name="T26" fmla="*/ 565 w 1185"/>
                    <a:gd name="T27" fmla="*/ 687 h 1366"/>
                    <a:gd name="T28" fmla="*/ 536 w 1185"/>
                    <a:gd name="T29" fmla="*/ 779 h 1366"/>
                    <a:gd name="T30" fmla="*/ 486 w 1185"/>
                    <a:gd name="T31" fmla="*/ 926 h 1366"/>
                    <a:gd name="T32" fmla="*/ 333 w 1185"/>
                    <a:gd name="T33" fmla="*/ 908 h 1366"/>
                    <a:gd name="T34" fmla="*/ 165 w 1185"/>
                    <a:gd name="T35" fmla="*/ 862 h 1366"/>
                    <a:gd name="T36" fmla="*/ 93 w 1185"/>
                    <a:gd name="T37" fmla="*/ 884 h 1366"/>
                    <a:gd name="T38" fmla="*/ 2 w 1185"/>
                    <a:gd name="T39" fmla="*/ 1059 h 1366"/>
                    <a:gd name="T40" fmla="*/ 104 w 1185"/>
                    <a:gd name="T41" fmla="*/ 1011 h 1366"/>
                    <a:gd name="T42" fmla="*/ 183 w 1185"/>
                    <a:gd name="T43" fmla="*/ 979 h 1366"/>
                    <a:gd name="T44" fmla="*/ 269 w 1185"/>
                    <a:gd name="T45" fmla="*/ 980 h 1366"/>
                    <a:gd name="T46" fmla="*/ 530 w 1185"/>
                    <a:gd name="T47" fmla="*/ 1029 h 1366"/>
                    <a:gd name="T48" fmla="*/ 719 w 1185"/>
                    <a:gd name="T49" fmla="*/ 781 h 1366"/>
                    <a:gd name="T50" fmla="*/ 914 w 1185"/>
                    <a:gd name="T51" fmla="*/ 941 h 1366"/>
                    <a:gd name="T52" fmla="*/ 944 w 1185"/>
                    <a:gd name="T53" fmla="*/ 1127 h 1366"/>
                    <a:gd name="T54" fmla="*/ 956 w 1185"/>
                    <a:gd name="T55" fmla="*/ 1252 h 1366"/>
                    <a:gd name="T56" fmla="*/ 951 w 1185"/>
                    <a:gd name="T57" fmla="*/ 1277 h 1366"/>
                    <a:gd name="T58" fmla="*/ 942 w 1185"/>
                    <a:gd name="T59" fmla="*/ 1320 h 1366"/>
                    <a:gd name="T60" fmla="*/ 968 w 1185"/>
                    <a:gd name="T61" fmla="*/ 1362 h 1366"/>
                    <a:gd name="T62" fmla="*/ 1170 w 1185"/>
                    <a:gd name="T63" fmla="*/ 1333 h 1366"/>
                    <a:gd name="T64" fmla="*/ 1179 w 1185"/>
                    <a:gd name="T65" fmla="*/ 1301 h 1366"/>
                    <a:gd name="T66" fmla="*/ 1107 w 1185"/>
                    <a:gd name="T67" fmla="*/ 1292 h 1366"/>
                    <a:gd name="T68" fmla="*/ 1054 w 1185"/>
                    <a:gd name="T69" fmla="*/ 1257 h 1366"/>
                    <a:gd name="T70" fmla="*/ 1033 w 1185"/>
                    <a:gd name="T71" fmla="*/ 1247 h 1366"/>
                    <a:gd name="T72" fmla="*/ 1027 w 1185"/>
                    <a:gd name="T73" fmla="*/ 1221 h 1366"/>
                    <a:gd name="T74" fmla="*/ 1023 w 1185"/>
                    <a:gd name="T75" fmla="*/ 919 h 1366"/>
                    <a:gd name="T76" fmla="*/ 930 w 1185"/>
                    <a:gd name="T77" fmla="*/ 757 h 1366"/>
                    <a:gd name="T78" fmla="*/ 829 w 1185"/>
                    <a:gd name="T79" fmla="*/ 624 h 1366"/>
                    <a:gd name="T80" fmla="*/ 882 w 1185"/>
                    <a:gd name="T81" fmla="*/ 522 h 1366"/>
                    <a:gd name="T82" fmla="*/ 1020 w 1185"/>
                    <a:gd name="T83" fmla="*/ 478 h 1366"/>
                    <a:gd name="T84" fmla="*/ 1107 w 1185"/>
                    <a:gd name="T85" fmla="*/ 468 h 1366"/>
                    <a:gd name="T86" fmla="*/ 1114 w 1185"/>
                    <a:gd name="T87" fmla="*/ 452 h 1366"/>
                    <a:gd name="T88" fmla="*/ 1117 w 1185"/>
                    <a:gd name="T89" fmla="*/ 431 h 1366"/>
                    <a:gd name="T90" fmla="*/ 1119 w 1185"/>
                    <a:gd name="T91" fmla="*/ 411 h 1366"/>
                    <a:gd name="T92" fmla="*/ 1087 w 1185"/>
                    <a:gd name="T93" fmla="*/ 393 h 1366"/>
                    <a:gd name="T94" fmla="*/ 1034 w 1185"/>
                    <a:gd name="T95" fmla="*/ 430 h 1366"/>
                    <a:gd name="T96" fmla="*/ 933 w 1185"/>
                    <a:gd name="T97" fmla="*/ 439 h 1366"/>
                    <a:gd name="T98" fmla="*/ 968 w 1185"/>
                    <a:gd name="T99" fmla="*/ 364 h 1366"/>
                    <a:gd name="T100" fmla="*/ 958 w 1185"/>
                    <a:gd name="T101" fmla="*/ 274 h 1366"/>
                    <a:gd name="T102" fmla="*/ 1031 w 1185"/>
                    <a:gd name="T103" fmla="*/ 242 h 1366"/>
                    <a:gd name="T104" fmla="*/ 1055 w 1185"/>
                    <a:gd name="T105" fmla="*/ 221 h 1366"/>
                    <a:gd name="T106" fmla="*/ 1060 w 1185"/>
                    <a:gd name="T107" fmla="*/ 213 h 1366"/>
                    <a:gd name="T108" fmla="*/ 1067 w 1185"/>
                    <a:gd name="T109" fmla="*/ 206 h 1366"/>
                    <a:gd name="T110" fmla="*/ 1076 w 1185"/>
                    <a:gd name="T111" fmla="*/ 190 h 1366"/>
                    <a:gd name="T112" fmla="*/ 1082 w 1185"/>
                    <a:gd name="T113" fmla="*/ 145 h 1366"/>
                    <a:gd name="T114" fmla="*/ 1086 w 1185"/>
                    <a:gd name="T115" fmla="*/ 71 h 1366"/>
                    <a:gd name="T116" fmla="*/ 925 w 1185"/>
                    <a:gd name="T117" fmla="*/ 95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85" h="1366">
                      <a:moveTo>
                        <a:pt x="689" y="512"/>
                      </a:moveTo>
                      <a:cubicBezTo>
                        <a:pt x="684" y="531"/>
                        <a:pt x="670" y="529"/>
                        <a:pt x="651" y="557"/>
                      </a:cubicBezTo>
                      <a:cubicBezTo>
                        <a:pt x="631" y="585"/>
                        <a:pt x="628" y="595"/>
                        <a:pt x="627" y="598"/>
                      </a:cubicBezTo>
                      <a:cubicBezTo>
                        <a:pt x="625" y="602"/>
                        <a:pt x="628" y="564"/>
                        <a:pt x="630" y="550"/>
                      </a:cubicBezTo>
                      <a:cubicBezTo>
                        <a:pt x="632" y="537"/>
                        <a:pt x="644" y="483"/>
                        <a:pt x="651" y="469"/>
                      </a:cubicBezTo>
                      <a:cubicBezTo>
                        <a:pt x="658" y="456"/>
                        <a:pt x="691" y="387"/>
                        <a:pt x="691" y="387"/>
                      </a:cubicBezTo>
                      <a:cubicBezTo>
                        <a:pt x="691" y="387"/>
                        <a:pt x="703" y="389"/>
                        <a:pt x="714" y="387"/>
                      </a:cubicBezTo>
                      <a:cubicBezTo>
                        <a:pt x="714" y="387"/>
                        <a:pt x="717" y="396"/>
                        <a:pt x="714" y="415"/>
                      </a:cubicBezTo>
                      <a:cubicBezTo>
                        <a:pt x="712" y="434"/>
                        <a:pt x="695" y="493"/>
                        <a:pt x="689" y="512"/>
                      </a:cubicBezTo>
                      <a:close/>
                      <a:moveTo>
                        <a:pt x="922" y="142"/>
                      </a:moveTo>
                      <a:cubicBezTo>
                        <a:pt x="921" y="146"/>
                        <a:pt x="912" y="168"/>
                        <a:pt x="902" y="177"/>
                      </a:cubicBezTo>
                      <a:cubicBezTo>
                        <a:pt x="902" y="177"/>
                        <a:pt x="899" y="175"/>
                        <a:pt x="895" y="175"/>
                      </a:cubicBezTo>
                      <a:cubicBezTo>
                        <a:pt x="890" y="174"/>
                        <a:pt x="874" y="188"/>
                        <a:pt x="866" y="192"/>
                      </a:cubicBezTo>
                      <a:cubicBezTo>
                        <a:pt x="858" y="196"/>
                        <a:pt x="848" y="193"/>
                        <a:pt x="834" y="204"/>
                      </a:cubicBezTo>
                      <a:cubicBezTo>
                        <a:pt x="820" y="215"/>
                        <a:pt x="804" y="237"/>
                        <a:pt x="793" y="245"/>
                      </a:cubicBezTo>
                      <a:cubicBezTo>
                        <a:pt x="782" y="253"/>
                        <a:pt x="779" y="246"/>
                        <a:pt x="751" y="253"/>
                      </a:cubicBezTo>
                      <a:cubicBezTo>
                        <a:pt x="722" y="260"/>
                        <a:pt x="680" y="292"/>
                        <a:pt x="657" y="311"/>
                      </a:cubicBezTo>
                      <a:cubicBezTo>
                        <a:pt x="634" y="330"/>
                        <a:pt x="629" y="330"/>
                        <a:pt x="622" y="334"/>
                      </a:cubicBezTo>
                      <a:cubicBezTo>
                        <a:pt x="615" y="338"/>
                        <a:pt x="612" y="339"/>
                        <a:pt x="606" y="350"/>
                      </a:cubicBezTo>
                      <a:cubicBezTo>
                        <a:pt x="601" y="361"/>
                        <a:pt x="595" y="379"/>
                        <a:pt x="582" y="423"/>
                      </a:cubicBezTo>
                      <a:cubicBezTo>
                        <a:pt x="570" y="466"/>
                        <a:pt x="576" y="557"/>
                        <a:pt x="576" y="569"/>
                      </a:cubicBezTo>
                      <a:cubicBezTo>
                        <a:pt x="576" y="580"/>
                        <a:pt x="572" y="582"/>
                        <a:pt x="564" y="600"/>
                      </a:cubicBezTo>
                      <a:cubicBezTo>
                        <a:pt x="555" y="619"/>
                        <a:pt x="557" y="639"/>
                        <a:pt x="558" y="642"/>
                      </a:cubicBezTo>
                      <a:cubicBezTo>
                        <a:pt x="559" y="645"/>
                        <a:pt x="555" y="653"/>
                        <a:pt x="552" y="661"/>
                      </a:cubicBezTo>
                      <a:cubicBezTo>
                        <a:pt x="549" y="670"/>
                        <a:pt x="555" y="673"/>
                        <a:pt x="559" y="674"/>
                      </a:cubicBezTo>
                      <a:cubicBezTo>
                        <a:pt x="564" y="675"/>
                        <a:pt x="568" y="663"/>
                        <a:pt x="569" y="661"/>
                      </a:cubicBezTo>
                      <a:cubicBezTo>
                        <a:pt x="570" y="659"/>
                        <a:pt x="572" y="659"/>
                        <a:pt x="571" y="665"/>
                      </a:cubicBezTo>
                      <a:cubicBezTo>
                        <a:pt x="571" y="670"/>
                        <a:pt x="566" y="678"/>
                        <a:pt x="565" y="687"/>
                      </a:cubicBezTo>
                      <a:cubicBezTo>
                        <a:pt x="564" y="695"/>
                        <a:pt x="578" y="700"/>
                        <a:pt x="577" y="701"/>
                      </a:cubicBezTo>
                      <a:cubicBezTo>
                        <a:pt x="577" y="702"/>
                        <a:pt x="565" y="740"/>
                        <a:pt x="536" y="779"/>
                      </a:cubicBezTo>
                      <a:cubicBezTo>
                        <a:pt x="508" y="818"/>
                        <a:pt x="504" y="912"/>
                        <a:pt x="504" y="912"/>
                      </a:cubicBezTo>
                      <a:cubicBezTo>
                        <a:pt x="504" y="912"/>
                        <a:pt x="498" y="919"/>
                        <a:pt x="486" y="926"/>
                      </a:cubicBezTo>
                      <a:cubicBezTo>
                        <a:pt x="473" y="932"/>
                        <a:pt x="412" y="906"/>
                        <a:pt x="384" y="902"/>
                      </a:cubicBezTo>
                      <a:cubicBezTo>
                        <a:pt x="357" y="899"/>
                        <a:pt x="356" y="902"/>
                        <a:pt x="333" y="908"/>
                      </a:cubicBezTo>
                      <a:cubicBezTo>
                        <a:pt x="310" y="914"/>
                        <a:pt x="212" y="908"/>
                        <a:pt x="203" y="901"/>
                      </a:cubicBezTo>
                      <a:cubicBezTo>
                        <a:pt x="195" y="894"/>
                        <a:pt x="177" y="873"/>
                        <a:pt x="165" y="862"/>
                      </a:cubicBezTo>
                      <a:cubicBezTo>
                        <a:pt x="154" y="851"/>
                        <a:pt x="148" y="845"/>
                        <a:pt x="131" y="847"/>
                      </a:cubicBezTo>
                      <a:cubicBezTo>
                        <a:pt x="113" y="850"/>
                        <a:pt x="109" y="853"/>
                        <a:pt x="93" y="884"/>
                      </a:cubicBezTo>
                      <a:cubicBezTo>
                        <a:pt x="78" y="915"/>
                        <a:pt x="45" y="946"/>
                        <a:pt x="23" y="978"/>
                      </a:cubicBezTo>
                      <a:cubicBezTo>
                        <a:pt x="1" y="1011"/>
                        <a:pt x="0" y="1044"/>
                        <a:pt x="2" y="1059"/>
                      </a:cubicBezTo>
                      <a:cubicBezTo>
                        <a:pt x="4" y="1073"/>
                        <a:pt x="10" y="1079"/>
                        <a:pt x="27" y="1076"/>
                      </a:cubicBezTo>
                      <a:cubicBezTo>
                        <a:pt x="43" y="1074"/>
                        <a:pt x="78" y="1031"/>
                        <a:pt x="104" y="1011"/>
                      </a:cubicBezTo>
                      <a:cubicBezTo>
                        <a:pt x="129" y="991"/>
                        <a:pt x="157" y="989"/>
                        <a:pt x="157" y="989"/>
                      </a:cubicBezTo>
                      <a:cubicBezTo>
                        <a:pt x="157" y="989"/>
                        <a:pt x="173" y="984"/>
                        <a:pt x="183" y="979"/>
                      </a:cubicBezTo>
                      <a:cubicBezTo>
                        <a:pt x="192" y="974"/>
                        <a:pt x="189" y="976"/>
                        <a:pt x="193" y="978"/>
                      </a:cubicBezTo>
                      <a:cubicBezTo>
                        <a:pt x="197" y="980"/>
                        <a:pt x="222" y="975"/>
                        <a:pt x="269" y="980"/>
                      </a:cubicBezTo>
                      <a:cubicBezTo>
                        <a:pt x="316" y="985"/>
                        <a:pt x="380" y="997"/>
                        <a:pt x="426" y="1010"/>
                      </a:cubicBezTo>
                      <a:cubicBezTo>
                        <a:pt x="471" y="1022"/>
                        <a:pt x="515" y="1032"/>
                        <a:pt x="530" y="1029"/>
                      </a:cubicBezTo>
                      <a:cubicBezTo>
                        <a:pt x="546" y="1027"/>
                        <a:pt x="587" y="972"/>
                        <a:pt x="642" y="911"/>
                      </a:cubicBezTo>
                      <a:cubicBezTo>
                        <a:pt x="697" y="850"/>
                        <a:pt x="719" y="781"/>
                        <a:pt x="719" y="781"/>
                      </a:cubicBezTo>
                      <a:cubicBezTo>
                        <a:pt x="719" y="781"/>
                        <a:pt x="757" y="820"/>
                        <a:pt x="822" y="865"/>
                      </a:cubicBezTo>
                      <a:cubicBezTo>
                        <a:pt x="888" y="910"/>
                        <a:pt x="904" y="923"/>
                        <a:pt x="914" y="941"/>
                      </a:cubicBezTo>
                      <a:cubicBezTo>
                        <a:pt x="923" y="958"/>
                        <a:pt x="920" y="990"/>
                        <a:pt x="921" y="1025"/>
                      </a:cubicBezTo>
                      <a:cubicBezTo>
                        <a:pt x="923" y="1059"/>
                        <a:pt x="930" y="1096"/>
                        <a:pt x="944" y="1127"/>
                      </a:cubicBezTo>
                      <a:cubicBezTo>
                        <a:pt x="957" y="1158"/>
                        <a:pt x="958" y="1244"/>
                        <a:pt x="958" y="1247"/>
                      </a:cubicBezTo>
                      <a:cubicBezTo>
                        <a:pt x="958" y="1249"/>
                        <a:pt x="958" y="1250"/>
                        <a:pt x="956" y="1252"/>
                      </a:cubicBezTo>
                      <a:cubicBezTo>
                        <a:pt x="954" y="1255"/>
                        <a:pt x="955" y="1269"/>
                        <a:pt x="955" y="1269"/>
                      </a:cubicBezTo>
                      <a:cubicBezTo>
                        <a:pt x="955" y="1269"/>
                        <a:pt x="955" y="1271"/>
                        <a:pt x="951" y="1277"/>
                      </a:cubicBezTo>
                      <a:cubicBezTo>
                        <a:pt x="947" y="1282"/>
                        <a:pt x="946" y="1296"/>
                        <a:pt x="945" y="1301"/>
                      </a:cubicBezTo>
                      <a:cubicBezTo>
                        <a:pt x="944" y="1305"/>
                        <a:pt x="944" y="1316"/>
                        <a:pt x="942" y="1320"/>
                      </a:cubicBezTo>
                      <a:cubicBezTo>
                        <a:pt x="940" y="1324"/>
                        <a:pt x="933" y="1334"/>
                        <a:pt x="935" y="1348"/>
                      </a:cubicBezTo>
                      <a:cubicBezTo>
                        <a:pt x="936" y="1362"/>
                        <a:pt x="944" y="1358"/>
                        <a:pt x="968" y="1362"/>
                      </a:cubicBezTo>
                      <a:cubicBezTo>
                        <a:pt x="993" y="1366"/>
                        <a:pt x="1062" y="1359"/>
                        <a:pt x="1086" y="1359"/>
                      </a:cubicBezTo>
                      <a:cubicBezTo>
                        <a:pt x="1109" y="1359"/>
                        <a:pt x="1161" y="1337"/>
                        <a:pt x="1170" y="1333"/>
                      </a:cubicBezTo>
                      <a:cubicBezTo>
                        <a:pt x="1179" y="1328"/>
                        <a:pt x="1182" y="1314"/>
                        <a:pt x="1184" y="1309"/>
                      </a:cubicBezTo>
                      <a:cubicBezTo>
                        <a:pt x="1185" y="1303"/>
                        <a:pt x="1179" y="1303"/>
                        <a:pt x="1179" y="1301"/>
                      </a:cubicBezTo>
                      <a:cubicBezTo>
                        <a:pt x="1179" y="1298"/>
                        <a:pt x="1162" y="1288"/>
                        <a:pt x="1153" y="1290"/>
                      </a:cubicBezTo>
                      <a:cubicBezTo>
                        <a:pt x="1144" y="1291"/>
                        <a:pt x="1130" y="1294"/>
                        <a:pt x="1107" y="1292"/>
                      </a:cubicBezTo>
                      <a:cubicBezTo>
                        <a:pt x="1084" y="1290"/>
                        <a:pt x="1075" y="1272"/>
                        <a:pt x="1068" y="1268"/>
                      </a:cubicBezTo>
                      <a:cubicBezTo>
                        <a:pt x="1062" y="1264"/>
                        <a:pt x="1061" y="1262"/>
                        <a:pt x="1054" y="1257"/>
                      </a:cubicBezTo>
                      <a:cubicBezTo>
                        <a:pt x="1046" y="1252"/>
                        <a:pt x="1041" y="1266"/>
                        <a:pt x="1039" y="1264"/>
                      </a:cubicBezTo>
                      <a:cubicBezTo>
                        <a:pt x="1037" y="1261"/>
                        <a:pt x="1033" y="1247"/>
                        <a:pt x="1033" y="1247"/>
                      </a:cubicBezTo>
                      <a:cubicBezTo>
                        <a:pt x="1033" y="1247"/>
                        <a:pt x="1033" y="1244"/>
                        <a:pt x="1035" y="1241"/>
                      </a:cubicBezTo>
                      <a:cubicBezTo>
                        <a:pt x="1036" y="1238"/>
                        <a:pt x="1032" y="1232"/>
                        <a:pt x="1027" y="1221"/>
                      </a:cubicBezTo>
                      <a:cubicBezTo>
                        <a:pt x="1023" y="1210"/>
                        <a:pt x="1018" y="1103"/>
                        <a:pt x="1015" y="1028"/>
                      </a:cubicBezTo>
                      <a:cubicBezTo>
                        <a:pt x="1011" y="952"/>
                        <a:pt x="1023" y="926"/>
                        <a:pt x="1023" y="919"/>
                      </a:cubicBezTo>
                      <a:cubicBezTo>
                        <a:pt x="1024" y="912"/>
                        <a:pt x="1022" y="888"/>
                        <a:pt x="1006" y="872"/>
                      </a:cubicBezTo>
                      <a:cubicBezTo>
                        <a:pt x="991" y="857"/>
                        <a:pt x="970" y="804"/>
                        <a:pt x="930" y="757"/>
                      </a:cubicBezTo>
                      <a:cubicBezTo>
                        <a:pt x="889" y="710"/>
                        <a:pt x="822" y="652"/>
                        <a:pt x="822" y="652"/>
                      </a:cubicBezTo>
                      <a:cubicBezTo>
                        <a:pt x="822" y="652"/>
                        <a:pt x="819" y="643"/>
                        <a:pt x="829" y="624"/>
                      </a:cubicBezTo>
                      <a:cubicBezTo>
                        <a:pt x="839" y="605"/>
                        <a:pt x="848" y="593"/>
                        <a:pt x="860" y="571"/>
                      </a:cubicBezTo>
                      <a:cubicBezTo>
                        <a:pt x="872" y="549"/>
                        <a:pt x="882" y="522"/>
                        <a:pt x="882" y="522"/>
                      </a:cubicBezTo>
                      <a:cubicBezTo>
                        <a:pt x="882" y="522"/>
                        <a:pt x="887" y="521"/>
                        <a:pt x="907" y="516"/>
                      </a:cubicBezTo>
                      <a:cubicBezTo>
                        <a:pt x="928" y="512"/>
                        <a:pt x="1020" y="478"/>
                        <a:pt x="1020" y="478"/>
                      </a:cubicBezTo>
                      <a:cubicBezTo>
                        <a:pt x="1020" y="478"/>
                        <a:pt x="1029" y="475"/>
                        <a:pt x="1038" y="476"/>
                      </a:cubicBezTo>
                      <a:cubicBezTo>
                        <a:pt x="1048" y="476"/>
                        <a:pt x="1100" y="473"/>
                        <a:pt x="1107" y="468"/>
                      </a:cubicBezTo>
                      <a:cubicBezTo>
                        <a:pt x="1113" y="464"/>
                        <a:pt x="1109" y="462"/>
                        <a:pt x="1109" y="461"/>
                      </a:cubicBezTo>
                      <a:cubicBezTo>
                        <a:pt x="1110" y="459"/>
                        <a:pt x="1112" y="456"/>
                        <a:pt x="1114" y="452"/>
                      </a:cubicBezTo>
                      <a:cubicBezTo>
                        <a:pt x="1116" y="448"/>
                        <a:pt x="1114" y="440"/>
                        <a:pt x="1114" y="440"/>
                      </a:cubicBezTo>
                      <a:cubicBezTo>
                        <a:pt x="1114" y="440"/>
                        <a:pt x="1117" y="435"/>
                        <a:pt x="1117" y="431"/>
                      </a:cubicBezTo>
                      <a:cubicBezTo>
                        <a:pt x="1118" y="426"/>
                        <a:pt x="1115" y="422"/>
                        <a:pt x="1115" y="420"/>
                      </a:cubicBezTo>
                      <a:cubicBezTo>
                        <a:pt x="1114" y="418"/>
                        <a:pt x="1118" y="414"/>
                        <a:pt x="1119" y="411"/>
                      </a:cubicBezTo>
                      <a:cubicBezTo>
                        <a:pt x="1119" y="407"/>
                        <a:pt x="1117" y="403"/>
                        <a:pt x="1110" y="400"/>
                      </a:cubicBezTo>
                      <a:cubicBezTo>
                        <a:pt x="1102" y="398"/>
                        <a:pt x="1097" y="393"/>
                        <a:pt x="1087" y="393"/>
                      </a:cubicBezTo>
                      <a:cubicBezTo>
                        <a:pt x="1077" y="394"/>
                        <a:pt x="1073" y="395"/>
                        <a:pt x="1065" y="403"/>
                      </a:cubicBezTo>
                      <a:cubicBezTo>
                        <a:pt x="1058" y="411"/>
                        <a:pt x="1037" y="426"/>
                        <a:pt x="1034" y="430"/>
                      </a:cubicBezTo>
                      <a:cubicBezTo>
                        <a:pt x="1031" y="433"/>
                        <a:pt x="1022" y="433"/>
                        <a:pt x="1002" y="437"/>
                      </a:cubicBezTo>
                      <a:cubicBezTo>
                        <a:pt x="982" y="440"/>
                        <a:pt x="933" y="439"/>
                        <a:pt x="933" y="439"/>
                      </a:cubicBezTo>
                      <a:cubicBezTo>
                        <a:pt x="933" y="439"/>
                        <a:pt x="941" y="420"/>
                        <a:pt x="948" y="408"/>
                      </a:cubicBezTo>
                      <a:cubicBezTo>
                        <a:pt x="955" y="396"/>
                        <a:pt x="964" y="388"/>
                        <a:pt x="968" y="364"/>
                      </a:cubicBezTo>
                      <a:cubicBezTo>
                        <a:pt x="971" y="340"/>
                        <a:pt x="956" y="294"/>
                        <a:pt x="956" y="293"/>
                      </a:cubicBezTo>
                      <a:cubicBezTo>
                        <a:pt x="955" y="292"/>
                        <a:pt x="955" y="284"/>
                        <a:pt x="958" y="274"/>
                      </a:cubicBezTo>
                      <a:cubicBezTo>
                        <a:pt x="961" y="264"/>
                        <a:pt x="992" y="239"/>
                        <a:pt x="997" y="238"/>
                      </a:cubicBezTo>
                      <a:cubicBezTo>
                        <a:pt x="1002" y="237"/>
                        <a:pt x="1022" y="240"/>
                        <a:pt x="1031" y="242"/>
                      </a:cubicBezTo>
                      <a:cubicBezTo>
                        <a:pt x="1040" y="244"/>
                        <a:pt x="1044" y="240"/>
                        <a:pt x="1046" y="234"/>
                      </a:cubicBezTo>
                      <a:cubicBezTo>
                        <a:pt x="1048" y="228"/>
                        <a:pt x="1055" y="221"/>
                        <a:pt x="1055" y="221"/>
                      </a:cubicBezTo>
                      <a:cubicBezTo>
                        <a:pt x="1055" y="221"/>
                        <a:pt x="1058" y="221"/>
                        <a:pt x="1059" y="219"/>
                      </a:cubicBezTo>
                      <a:cubicBezTo>
                        <a:pt x="1061" y="218"/>
                        <a:pt x="1060" y="215"/>
                        <a:pt x="1060" y="213"/>
                      </a:cubicBezTo>
                      <a:cubicBezTo>
                        <a:pt x="1060" y="212"/>
                        <a:pt x="1057" y="209"/>
                        <a:pt x="1057" y="209"/>
                      </a:cubicBezTo>
                      <a:cubicBezTo>
                        <a:pt x="1057" y="209"/>
                        <a:pt x="1063" y="209"/>
                        <a:pt x="1067" y="206"/>
                      </a:cubicBezTo>
                      <a:cubicBezTo>
                        <a:pt x="1072" y="204"/>
                        <a:pt x="1068" y="196"/>
                        <a:pt x="1068" y="194"/>
                      </a:cubicBezTo>
                      <a:cubicBezTo>
                        <a:pt x="1069" y="192"/>
                        <a:pt x="1071" y="191"/>
                        <a:pt x="1076" y="190"/>
                      </a:cubicBezTo>
                      <a:cubicBezTo>
                        <a:pt x="1082" y="190"/>
                        <a:pt x="1086" y="186"/>
                        <a:pt x="1083" y="176"/>
                      </a:cubicBezTo>
                      <a:cubicBezTo>
                        <a:pt x="1081" y="167"/>
                        <a:pt x="1080" y="149"/>
                        <a:pt x="1082" y="145"/>
                      </a:cubicBezTo>
                      <a:cubicBezTo>
                        <a:pt x="1083" y="141"/>
                        <a:pt x="1090" y="137"/>
                        <a:pt x="1090" y="131"/>
                      </a:cubicBezTo>
                      <a:cubicBezTo>
                        <a:pt x="1089" y="125"/>
                        <a:pt x="1100" y="96"/>
                        <a:pt x="1086" y="71"/>
                      </a:cubicBezTo>
                      <a:cubicBezTo>
                        <a:pt x="1060" y="23"/>
                        <a:pt x="996" y="0"/>
                        <a:pt x="950" y="39"/>
                      </a:cubicBezTo>
                      <a:cubicBezTo>
                        <a:pt x="931" y="55"/>
                        <a:pt x="924" y="70"/>
                        <a:pt x="925" y="95"/>
                      </a:cubicBezTo>
                      <a:cubicBezTo>
                        <a:pt x="926" y="119"/>
                        <a:pt x="923" y="138"/>
                        <a:pt x="922" y="142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7">
                  <a:extLst>
                    <a:ext uri="{FF2B5EF4-FFF2-40B4-BE49-F238E27FC236}">
                      <a16:creationId xmlns:a16="http://schemas.microsoft.com/office/drawing/2014/main" xmlns="" id="{E9FD844D-015C-42F1-8143-79D877F3906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3237" y="7381875"/>
                  <a:ext cx="3582988" cy="4337050"/>
                </a:xfrm>
                <a:custGeom>
                  <a:avLst/>
                  <a:gdLst>
                    <a:gd name="T0" fmla="*/ 636 w 1087"/>
                    <a:gd name="T1" fmla="*/ 190 h 1316"/>
                    <a:gd name="T2" fmla="*/ 526 w 1087"/>
                    <a:gd name="T3" fmla="*/ 210 h 1316"/>
                    <a:gd name="T4" fmla="*/ 408 w 1087"/>
                    <a:gd name="T5" fmla="*/ 390 h 1316"/>
                    <a:gd name="T6" fmla="*/ 365 w 1087"/>
                    <a:gd name="T7" fmla="*/ 457 h 1316"/>
                    <a:gd name="T8" fmla="*/ 345 w 1087"/>
                    <a:gd name="T9" fmla="*/ 506 h 1316"/>
                    <a:gd name="T10" fmla="*/ 350 w 1087"/>
                    <a:gd name="T11" fmla="*/ 535 h 1316"/>
                    <a:gd name="T12" fmla="*/ 365 w 1087"/>
                    <a:gd name="T13" fmla="*/ 537 h 1316"/>
                    <a:gd name="T14" fmla="*/ 413 w 1087"/>
                    <a:gd name="T15" fmla="*/ 499 h 1316"/>
                    <a:gd name="T16" fmla="*/ 427 w 1087"/>
                    <a:gd name="T17" fmla="*/ 491 h 1316"/>
                    <a:gd name="T18" fmla="*/ 466 w 1087"/>
                    <a:gd name="T19" fmla="*/ 385 h 1316"/>
                    <a:gd name="T20" fmla="*/ 576 w 1087"/>
                    <a:gd name="T21" fmla="*/ 276 h 1316"/>
                    <a:gd name="T22" fmla="*/ 578 w 1087"/>
                    <a:gd name="T23" fmla="*/ 389 h 1316"/>
                    <a:gd name="T24" fmla="*/ 514 w 1087"/>
                    <a:gd name="T25" fmla="*/ 552 h 1316"/>
                    <a:gd name="T26" fmla="*/ 361 w 1087"/>
                    <a:gd name="T27" fmla="*/ 789 h 1316"/>
                    <a:gd name="T28" fmla="*/ 129 w 1087"/>
                    <a:gd name="T29" fmla="*/ 1053 h 1316"/>
                    <a:gd name="T30" fmla="*/ 79 w 1087"/>
                    <a:gd name="T31" fmla="*/ 1093 h 1316"/>
                    <a:gd name="T32" fmla="*/ 1 w 1087"/>
                    <a:gd name="T33" fmla="*/ 1131 h 1316"/>
                    <a:gd name="T34" fmla="*/ 74 w 1087"/>
                    <a:gd name="T35" fmla="*/ 1314 h 1316"/>
                    <a:gd name="T36" fmla="*/ 94 w 1087"/>
                    <a:gd name="T37" fmla="*/ 1260 h 1316"/>
                    <a:gd name="T38" fmla="*/ 117 w 1087"/>
                    <a:gd name="T39" fmla="*/ 1186 h 1316"/>
                    <a:gd name="T40" fmla="*/ 138 w 1087"/>
                    <a:gd name="T41" fmla="*/ 1144 h 1316"/>
                    <a:gd name="T42" fmla="*/ 364 w 1087"/>
                    <a:gd name="T43" fmla="*/ 962 h 1316"/>
                    <a:gd name="T44" fmla="*/ 610 w 1087"/>
                    <a:gd name="T45" fmla="*/ 749 h 1316"/>
                    <a:gd name="T46" fmla="*/ 800 w 1087"/>
                    <a:gd name="T47" fmla="*/ 766 h 1316"/>
                    <a:gd name="T48" fmla="*/ 666 w 1087"/>
                    <a:gd name="T49" fmla="*/ 919 h 1316"/>
                    <a:gd name="T50" fmla="*/ 638 w 1087"/>
                    <a:gd name="T51" fmla="*/ 943 h 1316"/>
                    <a:gd name="T52" fmla="*/ 618 w 1087"/>
                    <a:gd name="T53" fmla="*/ 947 h 1316"/>
                    <a:gd name="T54" fmla="*/ 568 w 1087"/>
                    <a:gd name="T55" fmla="*/ 1016 h 1316"/>
                    <a:gd name="T56" fmla="*/ 756 w 1087"/>
                    <a:gd name="T57" fmla="*/ 1128 h 1316"/>
                    <a:gd name="T58" fmla="*/ 759 w 1087"/>
                    <a:gd name="T59" fmla="*/ 1096 h 1316"/>
                    <a:gd name="T60" fmla="*/ 706 w 1087"/>
                    <a:gd name="T61" fmla="*/ 1004 h 1316"/>
                    <a:gd name="T62" fmla="*/ 705 w 1087"/>
                    <a:gd name="T63" fmla="*/ 977 h 1316"/>
                    <a:gd name="T64" fmla="*/ 862 w 1087"/>
                    <a:gd name="T65" fmla="*/ 847 h 1316"/>
                    <a:gd name="T66" fmla="*/ 873 w 1087"/>
                    <a:gd name="T67" fmla="*/ 671 h 1316"/>
                    <a:gd name="T68" fmla="*/ 715 w 1087"/>
                    <a:gd name="T69" fmla="*/ 548 h 1316"/>
                    <a:gd name="T70" fmla="*/ 790 w 1087"/>
                    <a:gd name="T71" fmla="*/ 565 h 1316"/>
                    <a:gd name="T72" fmla="*/ 1031 w 1087"/>
                    <a:gd name="T73" fmla="*/ 410 h 1316"/>
                    <a:gd name="T74" fmla="*/ 1083 w 1087"/>
                    <a:gd name="T75" fmla="*/ 348 h 1316"/>
                    <a:gd name="T76" fmla="*/ 1044 w 1087"/>
                    <a:gd name="T77" fmla="*/ 369 h 1316"/>
                    <a:gd name="T78" fmla="*/ 1075 w 1087"/>
                    <a:gd name="T79" fmla="*/ 319 h 1316"/>
                    <a:gd name="T80" fmla="*/ 1066 w 1087"/>
                    <a:gd name="T81" fmla="*/ 300 h 1316"/>
                    <a:gd name="T82" fmla="*/ 1019 w 1087"/>
                    <a:gd name="T83" fmla="*/ 337 h 1316"/>
                    <a:gd name="T84" fmla="*/ 1026 w 1087"/>
                    <a:gd name="T85" fmla="*/ 292 h 1316"/>
                    <a:gd name="T86" fmla="*/ 993 w 1087"/>
                    <a:gd name="T87" fmla="*/ 319 h 1316"/>
                    <a:gd name="T88" fmla="*/ 957 w 1087"/>
                    <a:gd name="T89" fmla="*/ 400 h 1316"/>
                    <a:gd name="T90" fmla="*/ 815 w 1087"/>
                    <a:gd name="T91" fmla="*/ 452 h 1316"/>
                    <a:gd name="T92" fmla="*/ 796 w 1087"/>
                    <a:gd name="T93" fmla="*/ 308 h 1316"/>
                    <a:gd name="T94" fmla="*/ 831 w 1087"/>
                    <a:gd name="T95" fmla="*/ 217 h 1316"/>
                    <a:gd name="T96" fmla="*/ 883 w 1087"/>
                    <a:gd name="T97" fmla="*/ 193 h 1316"/>
                    <a:gd name="T98" fmla="*/ 885 w 1087"/>
                    <a:gd name="T99" fmla="*/ 174 h 1316"/>
                    <a:gd name="T100" fmla="*/ 896 w 1087"/>
                    <a:gd name="T101" fmla="*/ 146 h 1316"/>
                    <a:gd name="T102" fmla="*/ 888 w 1087"/>
                    <a:gd name="T103" fmla="*/ 86 h 1316"/>
                    <a:gd name="T104" fmla="*/ 732 w 1087"/>
                    <a:gd name="T105" fmla="*/ 104 h 1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7" h="1316">
                      <a:moveTo>
                        <a:pt x="716" y="179"/>
                      </a:moveTo>
                      <a:cubicBezTo>
                        <a:pt x="709" y="179"/>
                        <a:pt x="690" y="189"/>
                        <a:pt x="688" y="189"/>
                      </a:cubicBezTo>
                      <a:cubicBezTo>
                        <a:pt x="686" y="188"/>
                        <a:pt x="655" y="187"/>
                        <a:pt x="636" y="190"/>
                      </a:cubicBezTo>
                      <a:cubicBezTo>
                        <a:pt x="616" y="193"/>
                        <a:pt x="606" y="195"/>
                        <a:pt x="602" y="194"/>
                      </a:cubicBezTo>
                      <a:cubicBezTo>
                        <a:pt x="597" y="193"/>
                        <a:pt x="578" y="202"/>
                        <a:pt x="566" y="206"/>
                      </a:cubicBezTo>
                      <a:cubicBezTo>
                        <a:pt x="553" y="209"/>
                        <a:pt x="537" y="205"/>
                        <a:pt x="526" y="210"/>
                      </a:cubicBezTo>
                      <a:cubicBezTo>
                        <a:pt x="515" y="215"/>
                        <a:pt x="512" y="223"/>
                        <a:pt x="509" y="225"/>
                      </a:cubicBezTo>
                      <a:cubicBezTo>
                        <a:pt x="507" y="227"/>
                        <a:pt x="467" y="261"/>
                        <a:pt x="450" y="297"/>
                      </a:cubicBezTo>
                      <a:cubicBezTo>
                        <a:pt x="433" y="334"/>
                        <a:pt x="410" y="386"/>
                        <a:pt x="408" y="390"/>
                      </a:cubicBezTo>
                      <a:cubicBezTo>
                        <a:pt x="405" y="394"/>
                        <a:pt x="385" y="408"/>
                        <a:pt x="380" y="421"/>
                      </a:cubicBezTo>
                      <a:cubicBezTo>
                        <a:pt x="374" y="433"/>
                        <a:pt x="370" y="437"/>
                        <a:pt x="369" y="444"/>
                      </a:cubicBezTo>
                      <a:cubicBezTo>
                        <a:pt x="368" y="450"/>
                        <a:pt x="366" y="453"/>
                        <a:pt x="365" y="457"/>
                      </a:cubicBezTo>
                      <a:cubicBezTo>
                        <a:pt x="365" y="461"/>
                        <a:pt x="357" y="473"/>
                        <a:pt x="356" y="476"/>
                      </a:cubicBezTo>
                      <a:cubicBezTo>
                        <a:pt x="355" y="480"/>
                        <a:pt x="353" y="480"/>
                        <a:pt x="350" y="487"/>
                      </a:cubicBezTo>
                      <a:cubicBezTo>
                        <a:pt x="348" y="495"/>
                        <a:pt x="345" y="502"/>
                        <a:pt x="345" y="506"/>
                      </a:cubicBezTo>
                      <a:cubicBezTo>
                        <a:pt x="344" y="510"/>
                        <a:pt x="348" y="512"/>
                        <a:pt x="348" y="512"/>
                      </a:cubicBezTo>
                      <a:cubicBezTo>
                        <a:pt x="348" y="512"/>
                        <a:pt x="345" y="523"/>
                        <a:pt x="345" y="529"/>
                      </a:cubicBezTo>
                      <a:cubicBezTo>
                        <a:pt x="345" y="534"/>
                        <a:pt x="350" y="535"/>
                        <a:pt x="350" y="535"/>
                      </a:cubicBezTo>
                      <a:cubicBezTo>
                        <a:pt x="350" y="535"/>
                        <a:pt x="348" y="540"/>
                        <a:pt x="350" y="543"/>
                      </a:cubicBezTo>
                      <a:cubicBezTo>
                        <a:pt x="353" y="547"/>
                        <a:pt x="359" y="546"/>
                        <a:pt x="361" y="543"/>
                      </a:cubicBezTo>
                      <a:cubicBezTo>
                        <a:pt x="363" y="541"/>
                        <a:pt x="365" y="537"/>
                        <a:pt x="365" y="537"/>
                      </a:cubicBezTo>
                      <a:cubicBezTo>
                        <a:pt x="365" y="537"/>
                        <a:pt x="364" y="542"/>
                        <a:pt x="369" y="544"/>
                      </a:cubicBezTo>
                      <a:cubicBezTo>
                        <a:pt x="374" y="545"/>
                        <a:pt x="390" y="522"/>
                        <a:pt x="399" y="512"/>
                      </a:cubicBezTo>
                      <a:cubicBezTo>
                        <a:pt x="407" y="503"/>
                        <a:pt x="413" y="498"/>
                        <a:pt x="413" y="499"/>
                      </a:cubicBezTo>
                      <a:cubicBezTo>
                        <a:pt x="413" y="500"/>
                        <a:pt x="417" y="508"/>
                        <a:pt x="423" y="510"/>
                      </a:cubicBezTo>
                      <a:cubicBezTo>
                        <a:pt x="429" y="511"/>
                        <a:pt x="436" y="509"/>
                        <a:pt x="434" y="505"/>
                      </a:cubicBezTo>
                      <a:cubicBezTo>
                        <a:pt x="433" y="502"/>
                        <a:pt x="427" y="501"/>
                        <a:pt x="427" y="491"/>
                      </a:cubicBezTo>
                      <a:cubicBezTo>
                        <a:pt x="426" y="481"/>
                        <a:pt x="437" y="466"/>
                        <a:pt x="439" y="454"/>
                      </a:cubicBezTo>
                      <a:cubicBezTo>
                        <a:pt x="440" y="443"/>
                        <a:pt x="437" y="430"/>
                        <a:pt x="439" y="422"/>
                      </a:cubicBezTo>
                      <a:cubicBezTo>
                        <a:pt x="440" y="415"/>
                        <a:pt x="451" y="410"/>
                        <a:pt x="466" y="385"/>
                      </a:cubicBezTo>
                      <a:cubicBezTo>
                        <a:pt x="480" y="360"/>
                        <a:pt x="490" y="349"/>
                        <a:pt x="503" y="339"/>
                      </a:cubicBezTo>
                      <a:cubicBezTo>
                        <a:pt x="516" y="330"/>
                        <a:pt x="568" y="286"/>
                        <a:pt x="571" y="281"/>
                      </a:cubicBezTo>
                      <a:cubicBezTo>
                        <a:pt x="575" y="276"/>
                        <a:pt x="576" y="276"/>
                        <a:pt x="576" y="276"/>
                      </a:cubicBezTo>
                      <a:cubicBezTo>
                        <a:pt x="576" y="276"/>
                        <a:pt x="585" y="280"/>
                        <a:pt x="600" y="283"/>
                      </a:cubicBezTo>
                      <a:cubicBezTo>
                        <a:pt x="615" y="285"/>
                        <a:pt x="618" y="284"/>
                        <a:pt x="618" y="284"/>
                      </a:cubicBezTo>
                      <a:cubicBezTo>
                        <a:pt x="618" y="284"/>
                        <a:pt x="595" y="333"/>
                        <a:pt x="578" y="389"/>
                      </a:cubicBezTo>
                      <a:cubicBezTo>
                        <a:pt x="561" y="445"/>
                        <a:pt x="547" y="508"/>
                        <a:pt x="541" y="524"/>
                      </a:cubicBezTo>
                      <a:cubicBezTo>
                        <a:pt x="534" y="540"/>
                        <a:pt x="521" y="549"/>
                        <a:pt x="521" y="549"/>
                      </a:cubicBezTo>
                      <a:cubicBezTo>
                        <a:pt x="521" y="549"/>
                        <a:pt x="516" y="551"/>
                        <a:pt x="514" y="552"/>
                      </a:cubicBezTo>
                      <a:cubicBezTo>
                        <a:pt x="511" y="554"/>
                        <a:pt x="460" y="593"/>
                        <a:pt x="449" y="617"/>
                      </a:cubicBezTo>
                      <a:cubicBezTo>
                        <a:pt x="438" y="641"/>
                        <a:pt x="437" y="696"/>
                        <a:pt x="424" y="714"/>
                      </a:cubicBezTo>
                      <a:cubicBezTo>
                        <a:pt x="410" y="731"/>
                        <a:pt x="385" y="743"/>
                        <a:pt x="361" y="789"/>
                      </a:cubicBezTo>
                      <a:cubicBezTo>
                        <a:pt x="336" y="835"/>
                        <a:pt x="324" y="868"/>
                        <a:pt x="294" y="886"/>
                      </a:cubicBezTo>
                      <a:cubicBezTo>
                        <a:pt x="264" y="903"/>
                        <a:pt x="220" y="923"/>
                        <a:pt x="197" y="958"/>
                      </a:cubicBezTo>
                      <a:cubicBezTo>
                        <a:pt x="174" y="994"/>
                        <a:pt x="146" y="1035"/>
                        <a:pt x="129" y="1053"/>
                      </a:cubicBezTo>
                      <a:cubicBezTo>
                        <a:pt x="112" y="1071"/>
                        <a:pt x="88" y="1087"/>
                        <a:pt x="87" y="1088"/>
                      </a:cubicBezTo>
                      <a:cubicBezTo>
                        <a:pt x="86" y="1090"/>
                        <a:pt x="85" y="1091"/>
                        <a:pt x="85" y="1091"/>
                      </a:cubicBezTo>
                      <a:cubicBezTo>
                        <a:pt x="85" y="1091"/>
                        <a:pt x="81" y="1094"/>
                        <a:pt x="79" y="1093"/>
                      </a:cubicBezTo>
                      <a:cubicBezTo>
                        <a:pt x="77" y="1092"/>
                        <a:pt x="46" y="1092"/>
                        <a:pt x="43" y="1093"/>
                      </a:cubicBezTo>
                      <a:cubicBezTo>
                        <a:pt x="39" y="1094"/>
                        <a:pt x="28" y="1091"/>
                        <a:pt x="19" y="1095"/>
                      </a:cubicBezTo>
                      <a:cubicBezTo>
                        <a:pt x="10" y="1099"/>
                        <a:pt x="2" y="1117"/>
                        <a:pt x="1" y="1131"/>
                      </a:cubicBezTo>
                      <a:cubicBezTo>
                        <a:pt x="0" y="1144"/>
                        <a:pt x="15" y="1178"/>
                        <a:pt x="13" y="1219"/>
                      </a:cubicBezTo>
                      <a:cubicBezTo>
                        <a:pt x="11" y="1259"/>
                        <a:pt x="19" y="1274"/>
                        <a:pt x="27" y="1282"/>
                      </a:cubicBezTo>
                      <a:cubicBezTo>
                        <a:pt x="35" y="1291"/>
                        <a:pt x="57" y="1312"/>
                        <a:pt x="74" y="1314"/>
                      </a:cubicBezTo>
                      <a:cubicBezTo>
                        <a:pt x="91" y="1316"/>
                        <a:pt x="107" y="1313"/>
                        <a:pt x="110" y="1305"/>
                      </a:cubicBezTo>
                      <a:cubicBezTo>
                        <a:pt x="113" y="1297"/>
                        <a:pt x="112" y="1295"/>
                        <a:pt x="107" y="1290"/>
                      </a:cubicBezTo>
                      <a:cubicBezTo>
                        <a:pt x="102" y="1284"/>
                        <a:pt x="95" y="1266"/>
                        <a:pt x="94" y="1260"/>
                      </a:cubicBezTo>
                      <a:cubicBezTo>
                        <a:pt x="93" y="1254"/>
                        <a:pt x="95" y="1224"/>
                        <a:pt x="98" y="1219"/>
                      </a:cubicBezTo>
                      <a:cubicBezTo>
                        <a:pt x="102" y="1213"/>
                        <a:pt x="109" y="1207"/>
                        <a:pt x="112" y="1200"/>
                      </a:cubicBezTo>
                      <a:cubicBezTo>
                        <a:pt x="116" y="1193"/>
                        <a:pt x="119" y="1191"/>
                        <a:pt x="117" y="1186"/>
                      </a:cubicBezTo>
                      <a:cubicBezTo>
                        <a:pt x="115" y="1182"/>
                        <a:pt x="115" y="1180"/>
                        <a:pt x="115" y="1180"/>
                      </a:cubicBezTo>
                      <a:cubicBezTo>
                        <a:pt x="115" y="1180"/>
                        <a:pt x="120" y="1165"/>
                        <a:pt x="122" y="1160"/>
                      </a:cubicBezTo>
                      <a:cubicBezTo>
                        <a:pt x="124" y="1156"/>
                        <a:pt x="131" y="1153"/>
                        <a:pt x="138" y="1144"/>
                      </a:cubicBezTo>
                      <a:cubicBezTo>
                        <a:pt x="144" y="1135"/>
                        <a:pt x="157" y="1102"/>
                        <a:pt x="182" y="1085"/>
                      </a:cubicBezTo>
                      <a:cubicBezTo>
                        <a:pt x="206" y="1069"/>
                        <a:pt x="234" y="1049"/>
                        <a:pt x="264" y="1021"/>
                      </a:cubicBezTo>
                      <a:cubicBezTo>
                        <a:pt x="295" y="993"/>
                        <a:pt x="336" y="987"/>
                        <a:pt x="364" y="962"/>
                      </a:cubicBezTo>
                      <a:cubicBezTo>
                        <a:pt x="391" y="936"/>
                        <a:pt x="384" y="939"/>
                        <a:pt x="405" y="923"/>
                      </a:cubicBezTo>
                      <a:cubicBezTo>
                        <a:pt x="426" y="907"/>
                        <a:pt x="487" y="864"/>
                        <a:pt x="522" y="827"/>
                      </a:cubicBezTo>
                      <a:cubicBezTo>
                        <a:pt x="557" y="790"/>
                        <a:pt x="607" y="750"/>
                        <a:pt x="610" y="749"/>
                      </a:cubicBezTo>
                      <a:cubicBezTo>
                        <a:pt x="613" y="747"/>
                        <a:pt x="638" y="761"/>
                        <a:pt x="676" y="760"/>
                      </a:cubicBezTo>
                      <a:cubicBezTo>
                        <a:pt x="713" y="760"/>
                        <a:pt x="744" y="762"/>
                        <a:pt x="769" y="762"/>
                      </a:cubicBezTo>
                      <a:cubicBezTo>
                        <a:pt x="794" y="762"/>
                        <a:pt x="800" y="766"/>
                        <a:pt x="800" y="766"/>
                      </a:cubicBezTo>
                      <a:cubicBezTo>
                        <a:pt x="800" y="766"/>
                        <a:pt x="752" y="807"/>
                        <a:pt x="739" y="830"/>
                      </a:cubicBezTo>
                      <a:cubicBezTo>
                        <a:pt x="726" y="853"/>
                        <a:pt x="725" y="856"/>
                        <a:pt x="717" y="865"/>
                      </a:cubicBezTo>
                      <a:cubicBezTo>
                        <a:pt x="710" y="873"/>
                        <a:pt x="676" y="911"/>
                        <a:pt x="666" y="919"/>
                      </a:cubicBezTo>
                      <a:cubicBezTo>
                        <a:pt x="656" y="927"/>
                        <a:pt x="652" y="930"/>
                        <a:pt x="652" y="931"/>
                      </a:cubicBezTo>
                      <a:cubicBezTo>
                        <a:pt x="652" y="933"/>
                        <a:pt x="651" y="934"/>
                        <a:pt x="651" y="934"/>
                      </a:cubicBezTo>
                      <a:cubicBezTo>
                        <a:pt x="651" y="934"/>
                        <a:pt x="638" y="943"/>
                        <a:pt x="638" y="943"/>
                      </a:cubicBezTo>
                      <a:cubicBezTo>
                        <a:pt x="637" y="944"/>
                        <a:pt x="634" y="943"/>
                        <a:pt x="633" y="944"/>
                      </a:cubicBezTo>
                      <a:cubicBezTo>
                        <a:pt x="631" y="946"/>
                        <a:pt x="627" y="948"/>
                        <a:pt x="626" y="948"/>
                      </a:cubicBezTo>
                      <a:cubicBezTo>
                        <a:pt x="625" y="948"/>
                        <a:pt x="622" y="946"/>
                        <a:pt x="618" y="947"/>
                      </a:cubicBezTo>
                      <a:cubicBezTo>
                        <a:pt x="615" y="949"/>
                        <a:pt x="593" y="968"/>
                        <a:pt x="588" y="972"/>
                      </a:cubicBezTo>
                      <a:cubicBezTo>
                        <a:pt x="583" y="975"/>
                        <a:pt x="573" y="979"/>
                        <a:pt x="566" y="988"/>
                      </a:cubicBezTo>
                      <a:cubicBezTo>
                        <a:pt x="560" y="997"/>
                        <a:pt x="563" y="1010"/>
                        <a:pt x="568" y="1016"/>
                      </a:cubicBezTo>
                      <a:cubicBezTo>
                        <a:pt x="572" y="1023"/>
                        <a:pt x="621" y="1053"/>
                        <a:pt x="640" y="1070"/>
                      </a:cubicBezTo>
                      <a:cubicBezTo>
                        <a:pt x="659" y="1086"/>
                        <a:pt x="681" y="1113"/>
                        <a:pt x="703" y="1122"/>
                      </a:cubicBezTo>
                      <a:cubicBezTo>
                        <a:pt x="725" y="1131"/>
                        <a:pt x="747" y="1133"/>
                        <a:pt x="756" y="1128"/>
                      </a:cubicBezTo>
                      <a:cubicBezTo>
                        <a:pt x="765" y="1124"/>
                        <a:pt x="771" y="1117"/>
                        <a:pt x="768" y="1112"/>
                      </a:cubicBezTo>
                      <a:cubicBezTo>
                        <a:pt x="766" y="1108"/>
                        <a:pt x="765" y="1109"/>
                        <a:pt x="764" y="1106"/>
                      </a:cubicBezTo>
                      <a:cubicBezTo>
                        <a:pt x="764" y="1102"/>
                        <a:pt x="760" y="1097"/>
                        <a:pt x="759" y="1096"/>
                      </a:cubicBezTo>
                      <a:cubicBezTo>
                        <a:pt x="757" y="1096"/>
                        <a:pt x="739" y="1071"/>
                        <a:pt x="726" y="1061"/>
                      </a:cubicBezTo>
                      <a:cubicBezTo>
                        <a:pt x="713" y="1051"/>
                        <a:pt x="708" y="1037"/>
                        <a:pt x="708" y="1032"/>
                      </a:cubicBezTo>
                      <a:cubicBezTo>
                        <a:pt x="707" y="1028"/>
                        <a:pt x="704" y="1012"/>
                        <a:pt x="706" y="1004"/>
                      </a:cubicBezTo>
                      <a:cubicBezTo>
                        <a:pt x="708" y="995"/>
                        <a:pt x="710" y="990"/>
                        <a:pt x="707" y="987"/>
                      </a:cubicBezTo>
                      <a:cubicBezTo>
                        <a:pt x="704" y="984"/>
                        <a:pt x="702" y="982"/>
                        <a:pt x="702" y="982"/>
                      </a:cubicBezTo>
                      <a:cubicBezTo>
                        <a:pt x="705" y="977"/>
                        <a:pt x="705" y="977"/>
                        <a:pt x="705" y="977"/>
                      </a:cubicBezTo>
                      <a:cubicBezTo>
                        <a:pt x="705" y="977"/>
                        <a:pt x="708" y="979"/>
                        <a:pt x="710" y="975"/>
                      </a:cubicBezTo>
                      <a:cubicBezTo>
                        <a:pt x="712" y="971"/>
                        <a:pt x="741" y="931"/>
                        <a:pt x="780" y="906"/>
                      </a:cubicBezTo>
                      <a:cubicBezTo>
                        <a:pt x="819" y="880"/>
                        <a:pt x="841" y="865"/>
                        <a:pt x="862" y="847"/>
                      </a:cubicBezTo>
                      <a:cubicBezTo>
                        <a:pt x="882" y="828"/>
                        <a:pt x="902" y="815"/>
                        <a:pt x="918" y="796"/>
                      </a:cubicBezTo>
                      <a:cubicBezTo>
                        <a:pt x="933" y="776"/>
                        <a:pt x="940" y="751"/>
                        <a:pt x="940" y="745"/>
                      </a:cubicBezTo>
                      <a:cubicBezTo>
                        <a:pt x="940" y="738"/>
                        <a:pt x="920" y="699"/>
                        <a:pt x="873" y="671"/>
                      </a:cubicBezTo>
                      <a:cubicBezTo>
                        <a:pt x="826" y="643"/>
                        <a:pt x="783" y="623"/>
                        <a:pt x="746" y="613"/>
                      </a:cubicBezTo>
                      <a:cubicBezTo>
                        <a:pt x="710" y="604"/>
                        <a:pt x="692" y="596"/>
                        <a:pt x="692" y="596"/>
                      </a:cubicBezTo>
                      <a:cubicBezTo>
                        <a:pt x="692" y="596"/>
                        <a:pt x="706" y="569"/>
                        <a:pt x="715" y="548"/>
                      </a:cubicBezTo>
                      <a:cubicBezTo>
                        <a:pt x="723" y="527"/>
                        <a:pt x="738" y="511"/>
                        <a:pt x="738" y="511"/>
                      </a:cubicBezTo>
                      <a:cubicBezTo>
                        <a:pt x="738" y="511"/>
                        <a:pt x="753" y="533"/>
                        <a:pt x="766" y="549"/>
                      </a:cubicBezTo>
                      <a:cubicBezTo>
                        <a:pt x="780" y="566"/>
                        <a:pt x="782" y="569"/>
                        <a:pt x="790" y="565"/>
                      </a:cubicBezTo>
                      <a:cubicBezTo>
                        <a:pt x="798" y="562"/>
                        <a:pt x="915" y="501"/>
                        <a:pt x="942" y="473"/>
                      </a:cubicBezTo>
                      <a:cubicBezTo>
                        <a:pt x="970" y="446"/>
                        <a:pt x="977" y="442"/>
                        <a:pt x="986" y="439"/>
                      </a:cubicBezTo>
                      <a:cubicBezTo>
                        <a:pt x="996" y="437"/>
                        <a:pt x="1019" y="425"/>
                        <a:pt x="1031" y="410"/>
                      </a:cubicBezTo>
                      <a:cubicBezTo>
                        <a:pt x="1043" y="395"/>
                        <a:pt x="1046" y="391"/>
                        <a:pt x="1049" y="388"/>
                      </a:cubicBezTo>
                      <a:cubicBezTo>
                        <a:pt x="1052" y="385"/>
                        <a:pt x="1066" y="374"/>
                        <a:pt x="1075" y="365"/>
                      </a:cubicBezTo>
                      <a:cubicBezTo>
                        <a:pt x="1083" y="355"/>
                        <a:pt x="1085" y="352"/>
                        <a:pt x="1083" y="348"/>
                      </a:cubicBezTo>
                      <a:cubicBezTo>
                        <a:pt x="1080" y="344"/>
                        <a:pt x="1079" y="343"/>
                        <a:pt x="1074" y="347"/>
                      </a:cubicBezTo>
                      <a:cubicBezTo>
                        <a:pt x="1069" y="350"/>
                        <a:pt x="1054" y="364"/>
                        <a:pt x="1050" y="367"/>
                      </a:cubicBezTo>
                      <a:cubicBezTo>
                        <a:pt x="1045" y="371"/>
                        <a:pt x="1043" y="371"/>
                        <a:pt x="1044" y="369"/>
                      </a:cubicBezTo>
                      <a:cubicBezTo>
                        <a:pt x="1045" y="366"/>
                        <a:pt x="1072" y="342"/>
                        <a:pt x="1078" y="334"/>
                      </a:cubicBezTo>
                      <a:cubicBezTo>
                        <a:pt x="1084" y="327"/>
                        <a:pt x="1087" y="323"/>
                        <a:pt x="1084" y="319"/>
                      </a:cubicBezTo>
                      <a:cubicBezTo>
                        <a:pt x="1081" y="316"/>
                        <a:pt x="1080" y="316"/>
                        <a:pt x="1075" y="319"/>
                      </a:cubicBezTo>
                      <a:cubicBezTo>
                        <a:pt x="1070" y="323"/>
                        <a:pt x="1046" y="343"/>
                        <a:pt x="1046" y="343"/>
                      </a:cubicBezTo>
                      <a:cubicBezTo>
                        <a:pt x="1046" y="343"/>
                        <a:pt x="1068" y="318"/>
                        <a:pt x="1071" y="312"/>
                      </a:cubicBezTo>
                      <a:cubicBezTo>
                        <a:pt x="1074" y="306"/>
                        <a:pt x="1071" y="299"/>
                        <a:pt x="1066" y="300"/>
                      </a:cubicBezTo>
                      <a:cubicBezTo>
                        <a:pt x="1061" y="300"/>
                        <a:pt x="1044" y="318"/>
                        <a:pt x="1038" y="326"/>
                      </a:cubicBezTo>
                      <a:cubicBezTo>
                        <a:pt x="1031" y="334"/>
                        <a:pt x="1023" y="344"/>
                        <a:pt x="1020" y="343"/>
                      </a:cubicBezTo>
                      <a:cubicBezTo>
                        <a:pt x="1017" y="342"/>
                        <a:pt x="1018" y="338"/>
                        <a:pt x="1019" y="337"/>
                      </a:cubicBezTo>
                      <a:cubicBezTo>
                        <a:pt x="1020" y="335"/>
                        <a:pt x="1036" y="305"/>
                        <a:pt x="1041" y="294"/>
                      </a:cubicBezTo>
                      <a:cubicBezTo>
                        <a:pt x="1046" y="283"/>
                        <a:pt x="1044" y="278"/>
                        <a:pt x="1040" y="277"/>
                      </a:cubicBezTo>
                      <a:cubicBezTo>
                        <a:pt x="1036" y="276"/>
                        <a:pt x="1033" y="284"/>
                        <a:pt x="1026" y="292"/>
                      </a:cubicBezTo>
                      <a:cubicBezTo>
                        <a:pt x="1018" y="301"/>
                        <a:pt x="1005" y="327"/>
                        <a:pt x="1005" y="325"/>
                      </a:cubicBezTo>
                      <a:cubicBezTo>
                        <a:pt x="1005" y="323"/>
                        <a:pt x="1006" y="312"/>
                        <a:pt x="1000" y="310"/>
                      </a:cubicBezTo>
                      <a:cubicBezTo>
                        <a:pt x="995" y="309"/>
                        <a:pt x="993" y="314"/>
                        <a:pt x="993" y="319"/>
                      </a:cubicBezTo>
                      <a:cubicBezTo>
                        <a:pt x="993" y="324"/>
                        <a:pt x="993" y="327"/>
                        <a:pt x="989" y="335"/>
                      </a:cubicBezTo>
                      <a:cubicBezTo>
                        <a:pt x="985" y="343"/>
                        <a:pt x="974" y="350"/>
                        <a:pt x="969" y="362"/>
                      </a:cubicBezTo>
                      <a:cubicBezTo>
                        <a:pt x="963" y="375"/>
                        <a:pt x="960" y="396"/>
                        <a:pt x="957" y="400"/>
                      </a:cubicBezTo>
                      <a:cubicBezTo>
                        <a:pt x="953" y="403"/>
                        <a:pt x="896" y="437"/>
                        <a:pt x="882" y="444"/>
                      </a:cubicBezTo>
                      <a:cubicBezTo>
                        <a:pt x="868" y="451"/>
                        <a:pt x="853" y="447"/>
                        <a:pt x="838" y="448"/>
                      </a:cubicBezTo>
                      <a:cubicBezTo>
                        <a:pt x="823" y="448"/>
                        <a:pt x="815" y="452"/>
                        <a:pt x="815" y="452"/>
                      </a:cubicBezTo>
                      <a:cubicBezTo>
                        <a:pt x="815" y="452"/>
                        <a:pt x="823" y="421"/>
                        <a:pt x="817" y="399"/>
                      </a:cubicBezTo>
                      <a:cubicBezTo>
                        <a:pt x="810" y="377"/>
                        <a:pt x="796" y="360"/>
                        <a:pt x="796" y="358"/>
                      </a:cubicBezTo>
                      <a:cubicBezTo>
                        <a:pt x="796" y="356"/>
                        <a:pt x="802" y="334"/>
                        <a:pt x="796" y="308"/>
                      </a:cubicBezTo>
                      <a:cubicBezTo>
                        <a:pt x="789" y="282"/>
                        <a:pt x="785" y="269"/>
                        <a:pt x="785" y="263"/>
                      </a:cubicBezTo>
                      <a:cubicBezTo>
                        <a:pt x="786" y="256"/>
                        <a:pt x="793" y="242"/>
                        <a:pt x="806" y="229"/>
                      </a:cubicBezTo>
                      <a:cubicBezTo>
                        <a:pt x="819" y="216"/>
                        <a:pt x="823" y="214"/>
                        <a:pt x="831" y="217"/>
                      </a:cubicBezTo>
                      <a:cubicBezTo>
                        <a:pt x="838" y="220"/>
                        <a:pt x="857" y="223"/>
                        <a:pt x="864" y="219"/>
                      </a:cubicBezTo>
                      <a:cubicBezTo>
                        <a:pt x="871" y="216"/>
                        <a:pt x="870" y="206"/>
                        <a:pt x="873" y="201"/>
                      </a:cubicBezTo>
                      <a:cubicBezTo>
                        <a:pt x="877" y="197"/>
                        <a:pt x="882" y="197"/>
                        <a:pt x="883" y="193"/>
                      </a:cubicBezTo>
                      <a:cubicBezTo>
                        <a:pt x="885" y="189"/>
                        <a:pt x="882" y="188"/>
                        <a:pt x="883" y="187"/>
                      </a:cubicBezTo>
                      <a:cubicBezTo>
                        <a:pt x="884" y="186"/>
                        <a:pt x="885" y="186"/>
                        <a:pt x="886" y="183"/>
                      </a:cubicBezTo>
                      <a:cubicBezTo>
                        <a:pt x="886" y="180"/>
                        <a:pt x="884" y="176"/>
                        <a:pt x="885" y="174"/>
                      </a:cubicBezTo>
                      <a:cubicBezTo>
                        <a:pt x="886" y="171"/>
                        <a:pt x="889" y="172"/>
                        <a:pt x="891" y="170"/>
                      </a:cubicBezTo>
                      <a:cubicBezTo>
                        <a:pt x="893" y="167"/>
                        <a:pt x="897" y="169"/>
                        <a:pt x="901" y="165"/>
                      </a:cubicBezTo>
                      <a:cubicBezTo>
                        <a:pt x="904" y="161"/>
                        <a:pt x="901" y="155"/>
                        <a:pt x="896" y="146"/>
                      </a:cubicBezTo>
                      <a:cubicBezTo>
                        <a:pt x="891" y="136"/>
                        <a:pt x="889" y="126"/>
                        <a:pt x="890" y="124"/>
                      </a:cubicBezTo>
                      <a:cubicBezTo>
                        <a:pt x="891" y="122"/>
                        <a:pt x="895" y="120"/>
                        <a:pt x="896" y="112"/>
                      </a:cubicBezTo>
                      <a:cubicBezTo>
                        <a:pt x="896" y="103"/>
                        <a:pt x="891" y="97"/>
                        <a:pt x="888" y="86"/>
                      </a:cubicBezTo>
                      <a:cubicBezTo>
                        <a:pt x="885" y="74"/>
                        <a:pt x="887" y="66"/>
                        <a:pt x="881" y="53"/>
                      </a:cubicBezTo>
                      <a:cubicBezTo>
                        <a:pt x="855" y="2"/>
                        <a:pt x="786" y="0"/>
                        <a:pt x="749" y="35"/>
                      </a:cubicBezTo>
                      <a:cubicBezTo>
                        <a:pt x="729" y="54"/>
                        <a:pt x="732" y="87"/>
                        <a:pt x="732" y="104"/>
                      </a:cubicBezTo>
                      <a:cubicBezTo>
                        <a:pt x="732" y="122"/>
                        <a:pt x="737" y="136"/>
                        <a:pt x="732" y="150"/>
                      </a:cubicBezTo>
                      <a:cubicBezTo>
                        <a:pt x="726" y="165"/>
                        <a:pt x="716" y="179"/>
                        <a:pt x="716" y="179"/>
                      </a:cubicBezTo>
                      <a:close/>
                    </a:path>
                  </a:pathLst>
                </a:custGeom>
                <a:solidFill>
                  <a:srgbClr val="F1F2F2">
                    <a:alpha val="6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8">
                  <a:extLst>
                    <a:ext uri="{FF2B5EF4-FFF2-40B4-BE49-F238E27FC236}">
                      <a16:creationId xmlns:a16="http://schemas.microsoft.com/office/drawing/2014/main" xmlns="" id="{BCF1AE5B-E39F-4C75-A90E-A4E2A50FC2A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-2411413" y="7918450"/>
                  <a:ext cx="4743450" cy="3922713"/>
                </a:xfrm>
                <a:custGeom>
                  <a:avLst/>
                  <a:gdLst>
                    <a:gd name="T0" fmla="*/ 898 w 1439"/>
                    <a:gd name="T1" fmla="*/ 190 h 1190"/>
                    <a:gd name="T2" fmla="*/ 641 w 1439"/>
                    <a:gd name="T3" fmla="*/ 395 h 1190"/>
                    <a:gd name="T4" fmla="*/ 354 w 1439"/>
                    <a:gd name="T5" fmla="*/ 735 h 1190"/>
                    <a:gd name="T6" fmla="*/ 80 w 1439"/>
                    <a:gd name="T7" fmla="*/ 973 h 1190"/>
                    <a:gd name="T8" fmla="*/ 1 w 1439"/>
                    <a:gd name="T9" fmla="*/ 1034 h 1190"/>
                    <a:gd name="T10" fmla="*/ 8 w 1439"/>
                    <a:gd name="T11" fmla="*/ 1116 h 1190"/>
                    <a:gd name="T12" fmla="*/ 24 w 1439"/>
                    <a:gd name="T13" fmla="*/ 1166 h 1190"/>
                    <a:gd name="T14" fmla="*/ 65 w 1439"/>
                    <a:gd name="T15" fmla="*/ 1190 h 1190"/>
                    <a:gd name="T16" fmla="*/ 126 w 1439"/>
                    <a:gd name="T17" fmla="*/ 1160 h 1190"/>
                    <a:gd name="T18" fmla="*/ 105 w 1439"/>
                    <a:gd name="T19" fmla="*/ 1101 h 1190"/>
                    <a:gd name="T20" fmla="*/ 137 w 1439"/>
                    <a:gd name="T21" fmla="*/ 1032 h 1190"/>
                    <a:gd name="T22" fmla="*/ 385 w 1439"/>
                    <a:gd name="T23" fmla="*/ 835 h 1190"/>
                    <a:gd name="T24" fmla="*/ 704 w 1439"/>
                    <a:gd name="T25" fmla="*/ 624 h 1190"/>
                    <a:gd name="T26" fmla="*/ 857 w 1439"/>
                    <a:gd name="T27" fmla="*/ 720 h 1190"/>
                    <a:gd name="T28" fmla="*/ 709 w 1439"/>
                    <a:gd name="T29" fmla="*/ 850 h 1190"/>
                    <a:gd name="T30" fmla="*/ 651 w 1439"/>
                    <a:gd name="T31" fmla="*/ 885 h 1190"/>
                    <a:gd name="T32" fmla="*/ 651 w 1439"/>
                    <a:gd name="T33" fmla="*/ 946 h 1190"/>
                    <a:gd name="T34" fmla="*/ 739 w 1439"/>
                    <a:gd name="T35" fmla="*/ 1016 h 1190"/>
                    <a:gd name="T36" fmla="*/ 797 w 1439"/>
                    <a:gd name="T37" fmla="*/ 1047 h 1190"/>
                    <a:gd name="T38" fmla="*/ 844 w 1439"/>
                    <a:gd name="T39" fmla="*/ 1032 h 1190"/>
                    <a:gd name="T40" fmla="*/ 792 w 1439"/>
                    <a:gd name="T41" fmla="*/ 980 h 1190"/>
                    <a:gd name="T42" fmla="*/ 783 w 1439"/>
                    <a:gd name="T43" fmla="*/ 895 h 1190"/>
                    <a:gd name="T44" fmla="*/ 1049 w 1439"/>
                    <a:gd name="T45" fmla="*/ 711 h 1190"/>
                    <a:gd name="T46" fmla="*/ 881 w 1439"/>
                    <a:gd name="T47" fmla="*/ 500 h 1190"/>
                    <a:gd name="T48" fmla="*/ 937 w 1439"/>
                    <a:gd name="T49" fmla="*/ 434 h 1190"/>
                    <a:gd name="T50" fmla="*/ 1023 w 1439"/>
                    <a:gd name="T51" fmla="*/ 392 h 1190"/>
                    <a:gd name="T52" fmla="*/ 1128 w 1439"/>
                    <a:gd name="T53" fmla="*/ 530 h 1190"/>
                    <a:gd name="T54" fmla="*/ 1392 w 1439"/>
                    <a:gd name="T55" fmla="*/ 388 h 1190"/>
                    <a:gd name="T56" fmla="*/ 1438 w 1439"/>
                    <a:gd name="T57" fmla="*/ 343 h 1190"/>
                    <a:gd name="T58" fmla="*/ 1404 w 1439"/>
                    <a:gd name="T59" fmla="*/ 347 h 1190"/>
                    <a:gd name="T60" fmla="*/ 1438 w 1439"/>
                    <a:gd name="T61" fmla="*/ 315 h 1190"/>
                    <a:gd name="T62" fmla="*/ 1400 w 1439"/>
                    <a:gd name="T63" fmla="*/ 325 h 1190"/>
                    <a:gd name="T64" fmla="*/ 1426 w 1439"/>
                    <a:gd name="T65" fmla="*/ 289 h 1190"/>
                    <a:gd name="T66" fmla="*/ 1379 w 1439"/>
                    <a:gd name="T67" fmla="*/ 303 h 1190"/>
                    <a:gd name="T68" fmla="*/ 1400 w 1439"/>
                    <a:gd name="T69" fmla="*/ 266 h 1190"/>
                    <a:gd name="T70" fmla="*/ 1348 w 1439"/>
                    <a:gd name="T71" fmla="*/ 316 h 1190"/>
                    <a:gd name="T72" fmla="*/ 1328 w 1439"/>
                    <a:gd name="T73" fmla="*/ 319 h 1190"/>
                    <a:gd name="T74" fmla="*/ 1208 w 1439"/>
                    <a:gd name="T75" fmla="*/ 420 h 1190"/>
                    <a:gd name="T76" fmla="*/ 1126 w 1439"/>
                    <a:gd name="T77" fmla="*/ 287 h 1190"/>
                    <a:gd name="T78" fmla="*/ 1199 w 1439"/>
                    <a:gd name="T79" fmla="*/ 237 h 1190"/>
                    <a:gd name="T80" fmla="*/ 1237 w 1439"/>
                    <a:gd name="T81" fmla="*/ 210 h 1190"/>
                    <a:gd name="T82" fmla="*/ 1253 w 1439"/>
                    <a:gd name="T83" fmla="*/ 188 h 1190"/>
                    <a:gd name="T84" fmla="*/ 1281 w 1439"/>
                    <a:gd name="T85" fmla="*/ 111 h 1190"/>
                    <a:gd name="T86" fmla="*/ 1076 w 1439"/>
                    <a:gd name="T87" fmla="*/ 142 h 1190"/>
                    <a:gd name="T88" fmla="*/ 867 w 1439"/>
                    <a:gd name="T89" fmla="*/ 81 h 1190"/>
                    <a:gd name="T90" fmla="*/ 634 w 1439"/>
                    <a:gd name="T91" fmla="*/ 159 h 1190"/>
                    <a:gd name="T92" fmla="*/ 560 w 1439"/>
                    <a:gd name="T93" fmla="*/ 152 h 1190"/>
                    <a:gd name="T94" fmla="*/ 509 w 1439"/>
                    <a:gd name="T95" fmla="*/ 160 h 1190"/>
                    <a:gd name="T96" fmla="*/ 485 w 1439"/>
                    <a:gd name="T97" fmla="*/ 167 h 1190"/>
                    <a:gd name="T98" fmla="*/ 508 w 1439"/>
                    <a:gd name="T99" fmla="*/ 184 h 1190"/>
                    <a:gd name="T100" fmla="*/ 627 w 1439"/>
                    <a:gd name="T101" fmla="*/ 194 h 1190"/>
                    <a:gd name="T102" fmla="*/ 856 w 1439"/>
                    <a:gd name="T103" fmla="*/ 156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39" h="1190">
                      <a:moveTo>
                        <a:pt x="137" y="1032"/>
                      </a:moveTo>
                      <a:cubicBezTo>
                        <a:pt x="137" y="1032"/>
                        <a:pt x="136" y="1032"/>
                        <a:pt x="136" y="1032"/>
                      </a:cubicBezTo>
                      <a:cubicBezTo>
                        <a:pt x="136" y="1032"/>
                        <a:pt x="143" y="1023"/>
                        <a:pt x="137" y="1032"/>
                      </a:cubicBezTo>
                      <a:close/>
                      <a:moveTo>
                        <a:pt x="898" y="190"/>
                      </a:moveTo>
                      <a:cubicBezTo>
                        <a:pt x="898" y="190"/>
                        <a:pt x="874" y="205"/>
                        <a:pt x="826" y="238"/>
                      </a:cubicBezTo>
                      <a:cubicBezTo>
                        <a:pt x="779" y="271"/>
                        <a:pt x="733" y="331"/>
                        <a:pt x="699" y="363"/>
                      </a:cubicBezTo>
                      <a:cubicBezTo>
                        <a:pt x="666" y="395"/>
                        <a:pt x="650" y="394"/>
                        <a:pt x="650" y="394"/>
                      </a:cubicBezTo>
                      <a:cubicBezTo>
                        <a:pt x="650" y="394"/>
                        <a:pt x="647" y="392"/>
                        <a:pt x="641" y="395"/>
                      </a:cubicBezTo>
                      <a:cubicBezTo>
                        <a:pt x="634" y="397"/>
                        <a:pt x="600" y="413"/>
                        <a:pt x="575" y="433"/>
                      </a:cubicBezTo>
                      <a:cubicBezTo>
                        <a:pt x="550" y="454"/>
                        <a:pt x="535" y="534"/>
                        <a:pt x="522" y="554"/>
                      </a:cubicBezTo>
                      <a:cubicBezTo>
                        <a:pt x="509" y="573"/>
                        <a:pt x="501" y="572"/>
                        <a:pt x="464" y="601"/>
                      </a:cubicBezTo>
                      <a:cubicBezTo>
                        <a:pt x="427" y="631"/>
                        <a:pt x="378" y="714"/>
                        <a:pt x="354" y="735"/>
                      </a:cubicBezTo>
                      <a:cubicBezTo>
                        <a:pt x="331" y="757"/>
                        <a:pt x="315" y="768"/>
                        <a:pt x="270" y="786"/>
                      </a:cubicBezTo>
                      <a:cubicBezTo>
                        <a:pt x="226" y="803"/>
                        <a:pt x="187" y="867"/>
                        <a:pt x="151" y="912"/>
                      </a:cubicBezTo>
                      <a:cubicBezTo>
                        <a:pt x="116" y="957"/>
                        <a:pt x="93" y="969"/>
                        <a:pt x="90" y="972"/>
                      </a:cubicBezTo>
                      <a:cubicBezTo>
                        <a:pt x="87" y="975"/>
                        <a:pt x="88" y="973"/>
                        <a:pt x="80" y="973"/>
                      </a:cubicBezTo>
                      <a:cubicBezTo>
                        <a:pt x="73" y="972"/>
                        <a:pt x="43" y="982"/>
                        <a:pt x="39" y="984"/>
                      </a:cubicBezTo>
                      <a:cubicBezTo>
                        <a:pt x="35" y="985"/>
                        <a:pt x="24" y="981"/>
                        <a:pt x="16" y="984"/>
                      </a:cubicBezTo>
                      <a:cubicBezTo>
                        <a:pt x="8" y="987"/>
                        <a:pt x="1" y="1009"/>
                        <a:pt x="0" y="1015"/>
                      </a:cubicBezTo>
                      <a:cubicBezTo>
                        <a:pt x="0" y="1022"/>
                        <a:pt x="1" y="1025"/>
                        <a:pt x="1" y="1034"/>
                      </a:cubicBezTo>
                      <a:cubicBezTo>
                        <a:pt x="2" y="1043"/>
                        <a:pt x="3" y="1073"/>
                        <a:pt x="4" y="1079"/>
                      </a:cubicBezTo>
                      <a:cubicBezTo>
                        <a:pt x="6" y="1084"/>
                        <a:pt x="5" y="1088"/>
                        <a:pt x="6" y="1093"/>
                      </a:cubicBezTo>
                      <a:cubicBezTo>
                        <a:pt x="6" y="1097"/>
                        <a:pt x="8" y="1100"/>
                        <a:pt x="8" y="1103"/>
                      </a:cubicBezTo>
                      <a:cubicBezTo>
                        <a:pt x="9" y="1107"/>
                        <a:pt x="9" y="1110"/>
                        <a:pt x="8" y="1116"/>
                      </a:cubicBezTo>
                      <a:cubicBezTo>
                        <a:pt x="6" y="1123"/>
                        <a:pt x="8" y="1126"/>
                        <a:pt x="8" y="1132"/>
                      </a:cubicBezTo>
                      <a:cubicBezTo>
                        <a:pt x="8" y="1137"/>
                        <a:pt x="11" y="1137"/>
                        <a:pt x="12" y="1141"/>
                      </a:cubicBezTo>
                      <a:cubicBezTo>
                        <a:pt x="13" y="1146"/>
                        <a:pt x="14" y="1150"/>
                        <a:pt x="18" y="1155"/>
                      </a:cubicBezTo>
                      <a:cubicBezTo>
                        <a:pt x="22" y="1160"/>
                        <a:pt x="22" y="1162"/>
                        <a:pt x="24" y="1166"/>
                      </a:cubicBezTo>
                      <a:cubicBezTo>
                        <a:pt x="26" y="1170"/>
                        <a:pt x="30" y="1172"/>
                        <a:pt x="33" y="1174"/>
                      </a:cubicBezTo>
                      <a:cubicBezTo>
                        <a:pt x="36" y="1176"/>
                        <a:pt x="39" y="1181"/>
                        <a:pt x="43" y="1184"/>
                      </a:cubicBezTo>
                      <a:cubicBezTo>
                        <a:pt x="47" y="1188"/>
                        <a:pt x="49" y="1187"/>
                        <a:pt x="53" y="1188"/>
                      </a:cubicBezTo>
                      <a:cubicBezTo>
                        <a:pt x="58" y="1189"/>
                        <a:pt x="58" y="1190"/>
                        <a:pt x="65" y="1190"/>
                      </a:cubicBezTo>
                      <a:cubicBezTo>
                        <a:pt x="72" y="1190"/>
                        <a:pt x="71" y="1190"/>
                        <a:pt x="76" y="1190"/>
                      </a:cubicBezTo>
                      <a:cubicBezTo>
                        <a:pt x="82" y="1190"/>
                        <a:pt x="113" y="1187"/>
                        <a:pt x="117" y="1185"/>
                      </a:cubicBezTo>
                      <a:cubicBezTo>
                        <a:pt x="120" y="1183"/>
                        <a:pt x="129" y="1173"/>
                        <a:pt x="130" y="1168"/>
                      </a:cubicBezTo>
                      <a:cubicBezTo>
                        <a:pt x="131" y="1163"/>
                        <a:pt x="126" y="1160"/>
                        <a:pt x="126" y="1160"/>
                      </a:cubicBezTo>
                      <a:cubicBezTo>
                        <a:pt x="126" y="1160"/>
                        <a:pt x="124" y="1157"/>
                        <a:pt x="120" y="1154"/>
                      </a:cubicBezTo>
                      <a:cubicBezTo>
                        <a:pt x="115" y="1151"/>
                        <a:pt x="100" y="1146"/>
                        <a:pt x="98" y="1143"/>
                      </a:cubicBezTo>
                      <a:cubicBezTo>
                        <a:pt x="96" y="1141"/>
                        <a:pt x="96" y="1137"/>
                        <a:pt x="100" y="1128"/>
                      </a:cubicBezTo>
                      <a:cubicBezTo>
                        <a:pt x="104" y="1119"/>
                        <a:pt x="103" y="1105"/>
                        <a:pt x="105" y="1101"/>
                      </a:cubicBezTo>
                      <a:cubicBezTo>
                        <a:pt x="107" y="1098"/>
                        <a:pt x="117" y="1088"/>
                        <a:pt x="120" y="1084"/>
                      </a:cubicBezTo>
                      <a:cubicBezTo>
                        <a:pt x="124" y="1079"/>
                        <a:pt x="118" y="1073"/>
                        <a:pt x="118" y="1073"/>
                      </a:cubicBezTo>
                      <a:cubicBezTo>
                        <a:pt x="118" y="1073"/>
                        <a:pt x="119" y="1064"/>
                        <a:pt x="133" y="1041"/>
                      </a:cubicBezTo>
                      <a:cubicBezTo>
                        <a:pt x="135" y="1037"/>
                        <a:pt x="136" y="1034"/>
                        <a:pt x="137" y="1032"/>
                      </a:cubicBezTo>
                      <a:cubicBezTo>
                        <a:pt x="139" y="1032"/>
                        <a:pt x="141" y="1031"/>
                        <a:pt x="143" y="1029"/>
                      </a:cubicBezTo>
                      <a:cubicBezTo>
                        <a:pt x="146" y="1025"/>
                        <a:pt x="181" y="978"/>
                        <a:pt x="194" y="965"/>
                      </a:cubicBezTo>
                      <a:cubicBezTo>
                        <a:pt x="208" y="953"/>
                        <a:pt x="242" y="915"/>
                        <a:pt x="319" y="868"/>
                      </a:cubicBezTo>
                      <a:cubicBezTo>
                        <a:pt x="396" y="822"/>
                        <a:pt x="350" y="847"/>
                        <a:pt x="385" y="835"/>
                      </a:cubicBezTo>
                      <a:cubicBezTo>
                        <a:pt x="421" y="822"/>
                        <a:pt x="433" y="807"/>
                        <a:pt x="433" y="807"/>
                      </a:cubicBezTo>
                      <a:cubicBezTo>
                        <a:pt x="433" y="807"/>
                        <a:pt x="435" y="806"/>
                        <a:pt x="447" y="800"/>
                      </a:cubicBezTo>
                      <a:cubicBezTo>
                        <a:pt x="458" y="795"/>
                        <a:pt x="510" y="760"/>
                        <a:pt x="562" y="719"/>
                      </a:cubicBezTo>
                      <a:cubicBezTo>
                        <a:pt x="614" y="678"/>
                        <a:pt x="704" y="624"/>
                        <a:pt x="704" y="624"/>
                      </a:cubicBezTo>
                      <a:cubicBezTo>
                        <a:pt x="704" y="624"/>
                        <a:pt x="718" y="626"/>
                        <a:pt x="748" y="636"/>
                      </a:cubicBezTo>
                      <a:cubicBezTo>
                        <a:pt x="779" y="647"/>
                        <a:pt x="822" y="651"/>
                        <a:pt x="842" y="655"/>
                      </a:cubicBezTo>
                      <a:cubicBezTo>
                        <a:pt x="862" y="658"/>
                        <a:pt x="912" y="680"/>
                        <a:pt x="912" y="680"/>
                      </a:cubicBezTo>
                      <a:cubicBezTo>
                        <a:pt x="912" y="680"/>
                        <a:pt x="888" y="696"/>
                        <a:pt x="857" y="720"/>
                      </a:cubicBezTo>
                      <a:cubicBezTo>
                        <a:pt x="825" y="744"/>
                        <a:pt x="829" y="755"/>
                        <a:pt x="810" y="777"/>
                      </a:cubicBezTo>
                      <a:cubicBezTo>
                        <a:pt x="792" y="800"/>
                        <a:pt x="733" y="831"/>
                        <a:pt x="732" y="832"/>
                      </a:cubicBezTo>
                      <a:cubicBezTo>
                        <a:pt x="731" y="832"/>
                        <a:pt x="731" y="836"/>
                        <a:pt x="730" y="836"/>
                      </a:cubicBezTo>
                      <a:cubicBezTo>
                        <a:pt x="728" y="837"/>
                        <a:pt x="709" y="850"/>
                        <a:pt x="709" y="850"/>
                      </a:cubicBezTo>
                      <a:cubicBezTo>
                        <a:pt x="709" y="850"/>
                        <a:pt x="707" y="850"/>
                        <a:pt x="705" y="850"/>
                      </a:cubicBezTo>
                      <a:cubicBezTo>
                        <a:pt x="703" y="850"/>
                        <a:pt x="698" y="853"/>
                        <a:pt x="693" y="854"/>
                      </a:cubicBezTo>
                      <a:cubicBezTo>
                        <a:pt x="689" y="855"/>
                        <a:pt x="687" y="852"/>
                        <a:pt x="679" y="856"/>
                      </a:cubicBezTo>
                      <a:cubicBezTo>
                        <a:pt x="672" y="860"/>
                        <a:pt x="651" y="885"/>
                        <a:pt x="651" y="885"/>
                      </a:cubicBezTo>
                      <a:cubicBezTo>
                        <a:pt x="651" y="885"/>
                        <a:pt x="645" y="886"/>
                        <a:pt x="638" y="890"/>
                      </a:cubicBezTo>
                      <a:cubicBezTo>
                        <a:pt x="630" y="894"/>
                        <a:pt x="627" y="909"/>
                        <a:pt x="628" y="915"/>
                      </a:cubicBezTo>
                      <a:cubicBezTo>
                        <a:pt x="629" y="921"/>
                        <a:pt x="635" y="929"/>
                        <a:pt x="640" y="935"/>
                      </a:cubicBezTo>
                      <a:cubicBezTo>
                        <a:pt x="645" y="942"/>
                        <a:pt x="646" y="940"/>
                        <a:pt x="651" y="946"/>
                      </a:cubicBezTo>
                      <a:cubicBezTo>
                        <a:pt x="656" y="951"/>
                        <a:pt x="660" y="953"/>
                        <a:pt x="671" y="962"/>
                      </a:cubicBezTo>
                      <a:cubicBezTo>
                        <a:pt x="683" y="970"/>
                        <a:pt x="685" y="967"/>
                        <a:pt x="695" y="975"/>
                      </a:cubicBezTo>
                      <a:cubicBezTo>
                        <a:pt x="705" y="983"/>
                        <a:pt x="728" y="1004"/>
                        <a:pt x="728" y="1006"/>
                      </a:cubicBezTo>
                      <a:cubicBezTo>
                        <a:pt x="728" y="1007"/>
                        <a:pt x="732" y="1010"/>
                        <a:pt x="739" y="1016"/>
                      </a:cubicBezTo>
                      <a:cubicBezTo>
                        <a:pt x="745" y="1021"/>
                        <a:pt x="747" y="1021"/>
                        <a:pt x="754" y="1026"/>
                      </a:cubicBezTo>
                      <a:cubicBezTo>
                        <a:pt x="762" y="1031"/>
                        <a:pt x="765" y="1033"/>
                        <a:pt x="772" y="1037"/>
                      </a:cubicBezTo>
                      <a:cubicBezTo>
                        <a:pt x="778" y="1042"/>
                        <a:pt x="782" y="1042"/>
                        <a:pt x="784" y="1043"/>
                      </a:cubicBezTo>
                      <a:cubicBezTo>
                        <a:pt x="787" y="1045"/>
                        <a:pt x="792" y="1044"/>
                        <a:pt x="797" y="1047"/>
                      </a:cubicBezTo>
                      <a:cubicBezTo>
                        <a:pt x="802" y="1049"/>
                        <a:pt x="807" y="1050"/>
                        <a:pt x="813" y="1050"/>
                      </a:cubicBezTo>
                      <a:cubicBezTo>
                        <a:pt x="818" y="1050"/>
                        <a:pt x="819" y="1051"/>
                        <a:pt x="827" y="1051"/>
                      </a:cubicBezTo>
                      <a:cubicBezTo>
                        <a:pt x="834" y="1051"/>
                        <a:pt x="842" y="1045"/>
                        <a:pt x="843" y="1041"/>
                      </a:cubicBezTo>
                      <a:cubicBezTo>
                        <a:pt x="845" y="1037"/>
                        <a:pt x="845" y="1034"/>
                        <a:pt x="844" y="1032"/>
                      </a:cubicBezTo>
                      <a:cubicBezTo>
                        <a:pt x="843" y="1029"/>
                        <a:pt x="843" y="1029"/>
                        <a:pt x="841" y="1023"/>
                      </a:cubicBezTo>
                      <a:cubicBezTo>
                        <a:pt x="839" y="1017"/>
                        <a:pt x="816" y="1001"/>
                        <a:pt x="816" y="1001"/>
                      </a:cubicBezTo>
                      <a:cubicBezTo>
                        <a:pt x="816" y="1001"/>
                        <a:pt x="815" y="997"/>
                        <a:pt x="809" y="993"/>
                      </a:cubicBezTo>
                      <a:cubicBezTo>
                        <a:pt x="803" y="988"/>
                        <a:pt x="800" y="988"/>
                        <a:pt x="792" y="980"/>
                      </a:cubicBezTo>
                      <a:cubicBezTo>
                        <a:pt x="784" y="972"/>
                        <a:pt x="782" y="958"/>
                        <a:pt x="779" y="946"/>
                      </a:cubicBezTo>
                      <a:cubicBezTo>
                        <a:pt x="776" y="934"/>
                        <a:pt x="780" y="921"/>
                        <a:pt x="777" y="913"/>
                      </a:cubicBezTo>
                      <a:cubicBezTo>
                        <a:pt x="774" y="906"/>
                        <a:pt x="779" y="897"/>
                        <a:pt x="779" y="897"/>
                      </a:cubicBezTo>
                      <a:cubicBezTo>
                        <a:pt x="779" y="897"/>
                        <a:pt x="781" y="895"/>
                        <a:pt x="783" y="895"/>
                      </a:cubicBezTo>
                      <a:cubicBezTo>
                        <a:pt x="785" y="894"/>
                        <a:pt x="790" y="877"/>
                        <a:pt x="805" y="867"/>
                      </a:cubicBezTo>
                      <a:cubicBezTo>
                        <a:pt x="821" y="856"/>
                        <a:pt x="854" y="829"/>
                        <a:pt x="893" y="816"/>
                      </a:cubicBezTo>
                      <a:cubicBezTo>
                        <a:pt x="931" y="803"/>
                        <a:pt x="996" y="748"/>
                        <a:pt x="1006" y="742"/>
                      </a:cubicBezTo>
                      <a:cubicBezTo>
                        <a:pt x="1016" y="736"/>
                        <a:pt x="1025" y="730"/>
                        <a:pt x="1049" y="711"/>
                      </a:cubicBezTo>
                      <a:cubicBezTo>
                        <a:pt x="1073" y="692"/>
                        <a:pt x="1076" y="672"/>
                        <a:pt x="1076" y="665"/>
                      </a:cubicBezTo>
                      <a:cubicBezTo>
                        <a:pt x="1076" y="659"/>
                        <a:pt x="1069" y="652"/>
                        <a:pt x="1060" y="636"/>
                      </a:cubicBezTo>
                      <a:cubicBezTo>
                        <a:pt x="1051" y="620"/>
                        <a:pt x="1012" y="574"/>
                        <a:pt x="994" y="562"/>
                      </a:cubicBezTo>
                      <a:cubicBezTo>
                        <a:pt x="976" y="550"/>
                        <a:pt x="896" y="502"/>
                        <a:pt x="881" y="500"/>
                      </a:cubicBezTo>
                      <a:cubicBezTo>
                        <a:pt x="867" y="498"/>
                        <a:pt x="839" y="482"/>
                        <a:pt x="839" y="482"/>
                      </a:cubicBezTo>
                      <a:cubicBezTo>
                        <a:pt x="839" y="482"/>
                        <a:pt x="860" y="463"/>
                        <a:pt x="874" y="456"/>
                      </a:cubicBezTo>
                      <a:cubicBezTo>
                        <a:pt x="887" y="450"/>
                        <a:pt x="903" y="450"/>
                        <a:pt x="916" y="447"/>
                      </a:cubicBezTo>
                      <a:cubicBezTo>
                        <a:pt x="929" y="444"/>
                        <a:pt x="937" y="434"/>
                        <a:pt x="937" y="434"/>
                      </a:cubicBezTo>
                      <a:cubicBezTo>
                        <a:pt x="937" y="434"/>
                        <a:pt x="937" y="433"/>
                        <a:pt x="950" y="429"/>
                      </a:cubicBezTo>
                      <a:cubicBezTo>
                        <a:pt x="964" y="425"/>
                        <a:pt x="981" y="408"/>
                        <a:pt x="981" y="408"/>
                      </a:cubicBezTo>
                      <a:cubicBezTo>
                        <a:pt x="981" y="408"/>
                        <a:pt x="981" y="407"/>
                        <a:pt x="989" y="405"/>
                      </a:cubicBezTo>
                      <a:cubicBezTo>
                        <a:pt x="997" y="403"/>
                        <a:pt x="1023" y="392"/>
                        <a:pt x="1023" y="392"/>
                      </a:cubicBezTo>
                      <a:cubicBezTo>
                        <a:pt x="1023" y="392"/>
                        <a:pt x="1023" y="392"/>
                        <a:pt x="1025" y="397"/>
                      </a:cubicBezTo>
                      <a:cubicBezTo>
                        <a:pt x="1026" y="402"/>
                        <a:pt x="1047" y="449"/>
                        <a:pt x="1057" y="476"/>
                      </a:cubicBezTo>
                      <a:cubicBezTo>
                        <a:pt x="1068" y="504"/>
                        <a:pt x="1092" y="531"/>
                        <a:pt x="1106" y="536"/>
                      </a:cubicBezTo>
                      <a:cubicBezTo>
                        <a:pt x="1120" y="541"/>
                        <a:pt x="1115" y="536"/>
                        <a:pt x="1128" y="530"/>
                      </a:cubicBezTo>
                      <a:cubicBezTo>
                        <a:pt x="1141" y="524"/>
                        <a:pt x="1165" y="519"/>
                        <a:pt x="1200" y="508"/>
                      </a:cubicBezTo>
                      <a:cubicBezTo>
                        <a:pt x="1236" y="498"/>
                        <a:pt x="1320" y="440"/>
                        <a:pt x="1326" y="434"/>
                      </a:cubicBezTo>
                      <a:cubicBezTo>
                        <a:pt x="1333" y="429"/>
                        <a:pt x="1342" y="431"/>
                        <a:pt x="1360" y="419"/>
                      </a:cubicBezTo>
                      <a:cubicBezTo>
                        <a:pt x="1378" y="407"/>
                        <a:pt x="1389" y="391"/>
                        <a:pt x="1392" y="388"/>
                      </a:cubicBezTo>
                      <a:cubicBezTo>
                        <a:pt x="1395" y="385"/>
                        <a:pt x="1406" y="373"/>
                        <a:pt x="1410" y="370"/>
                      </a:cubicBezTo>
                      <a:cubicBezTo>
                        <a:pt x="1414" y="368"/>
                        <a:pt x="1434" y="357"/>
                        <a:pt x="1436" y="354"/>
                      </a:cubicBezTo>
                      <a:cubicBezTo>
                        <a:pt x="1438" y="351"/>
                        <a:pt x="1438" y="347"/>
                        <a:pt x="1438" y="347"/>
                      </a:cubicBezTo>
                      <a:cubicBezTo>
                        <a:pt x="1438" y="347"/>
                        <a:pt x="1439" y="345"/>
                        <a:pt x="1438" y="343"/>
                      </a:cubicBezTo>
                      <a:cubicBezTo>
                        <a:pt x="1436" y="342"/>
                        <a:pt x="1431" y="344"/>
                        <a:pt x="1428" y="345"/>
                      </a:cubicBezTo>
                      <a:cubicBezTo>
                        <a:pt x="1426" y="345"/>
                        <a:pt x="1419" y="347"/>
                        <a:pt x="1415" y="348"/>
                      </a:cubicBezTo>
                      <a:cubicBezTo>
                        <a:pt x="1412" y="349"/>
                        <a:pt x="1399" y="356"/>
                        <a:pt x="1396" y="358"/>
                      </a:cubicBezTo>
                      <a:cubicBezTo>
                        <a:pt x="1392" y="360"/>
                        <a:pt x="1402" y="350"/>
                        <a:pt x="1404" y="347"/>
                      </a:cubicBezTo>
                      <a:cubicBezTo>
                        <a:pt x="1406" y="345"/>
                        <a:pt x="1415" y="338"/>
                        <a:pt x="1422" y="334"/>
                      </a:cubicBezTo>
                      <a:cubicBezTo>
                        <a:pt x="1428" y="330"/>
                        <a:pt x="1436" y="326"/>
                        <a:pt x="1437" y="324"/>
                      </a:cubicBezTo>
                      <a:cubicBezTo>
                        <a:pt x="1438" y="322"/>
                        <a:pt x="1439" y="319"/>
                        <a:pt x="1438" y="319"/>
                      </a:cubicBezTo>
                      <a:cubicBezTo>
                        <a:pt x="1438" y="318"/>
                        <a:pt x="1439" y="317"/>
                        <a:pt x="1438" y="315"/>
                      </a:cubicBezTo>
                      <a:cubicBezTo>
                        <a:pt x="1438" y="313"/>
                        <a:pt x="1436" y="313"/>
                        <a:pt x="1431" y="315"/>
                      </a:cubicBezTo>
                      <a:cubicBezTo>
                        <a:pt x="1426" y="316"/>
                        <a:pt x="1419" y="317"/>
                        <a:pt x="1413" y="320"/>
                      </a:cubicBezTo>
                      <a:cubicBezTo>
                        <a:pt x="1407" y="322"/>
                        <a:pt x="1394" y="331"/>
                        <a:pt x="1394" y="331"/>
                      </a:cubicBezTo>
                      <a:cubicBezTo>
                        <a:pt x="1394" y="331"/>
                        <a:pt x="1397" y="328"/>
                        <a:pt x="1400" y="325"/>
                      </a:cubicBezTo>
                      <a:cubicBezTo>
                        <a:pt x="1402" y="323"/>
                        <a:pt x="1409" y="317"/>
                        <a:pt x="1414" y="313"/>
                      </a:cubicBezTo>
                      <a:cubicBezTo>
                        <a:pt x="1419" y="310"/>
                        <a:pt x="1429" y="301"/>
                        <a:pt x="1430" y="298"/>
                      </a:cubicBezTo>
                      <a:cubicBezTo>
                        <a:pt x="1430" y="295"/>
                        <a:pt x="1429" y="293"/>
                        <a:pt x="1429" y="293"/>
                      </a:cubicBezTo>
                      <a:cubicBezTo>
                        <a:pt x="1429" y="293"/>
                        <a:pt x="1429" y="291"/>
                        <a:pt x="1426" y="289"/>
                      </a:cubicBezTo>
                      <a:cubicBezTo>
                        <a:pt x="1424" y="287"/>
                        <a:pt x="1423" y="289"/>
                        <a:pt x="1415" y="292"/>
                      </a:cubicBezTo>
                      <a:cubicBezTo>
                        <a:pt x="1407" y="295"/>
                        <a:pt x="1395" y="302"/>
                        <a:pt x="1389" y="305"/>
                      </a:cubicBezTo>
                      <a:cubicBezTo>
                        <a:pt x="1383" y="308"/>
                        <a:pt x="1370" y="324"/>
                        <a:pt x="1369" y="324"/>
                      </a:cubicBezTo>
                      <a:cubicBezTo>
                        <a:pt x="1368" y="324"/>
                        <a:pt x="1376" y="309"/>
                        <a:pt x="1379" y="303"/>
                      </a:cubicBezTo>
                      <a:cubicBezTo>
                        <a:pt x="1382" y="297"/>
                        <a:pt x="1389" y="290"/>
                        <a:pt x="1393" y="287"/>
                      </a:cubicBezTo>
                      <a:cubicBezTo>
                        <a:pt x="1397" y="284"/>
                        <a:pt x="1402" y="274"/>
                        <a:pt x="1402" y="272"/>
                      </a:cubicBezTo>
                      <a:cubicBezTo>
                        <a:pt x="1402" y="270"/>
                        <a:pt x="1402" y="269"/>
                        <a:pt x="1402" y="269"/>
                      </a:cubicBezTo>
                      <a:cubicBezTo>
                        <a:pt x="1402" y="269"/>
                        <a:pt x="1401" y="267"/>
                        <a:pt x="1400" y="266"/>
                      </a:cubicBezTo>
                      <a:cubicBezTo>
                        <a:pt x="1400" y="264"/>
                        <a:pt x="1397" y="263"/>
                        <a:pt x="1395" y="264"/>
                      </a:cubicBezTo>
                      <a:cubicBezTo>
                        <a:pt x="1393" y="266"/>
                        <a:pt x="1383" y="276"/>
                        <a:pt x="1376" y="281"/>
                      </a:cubicBezTo>
                      <a:cubicBezTo>
                        <a:pt x="1369" y="285"/>
                        <a:pt x="1366" y="288"/>
                        <a:pt x="1364" y="292"/>
                      </a:cubicBezTo>
                      <a:cubicBezTo>
                        <a:pt x="1361" y="295"/>
                        <a:pt x="1348" y="316"/>
                        <a:pt x="1348" y="316"/>
                      </a:cubicBezTo>
                      <a:cubicBezTo>
                        <a:pt x="1348" y="316"/>
                        <a:pt x="1347" y="301"/>
                        <a:pt x="1345" y="298"/>
                      </a:cubicBezTo>
                      <a:cubicBezTo>
                        <a:pt x="1342" y="294"/>
                        <a:pt x="1341" y="294"/>
                        <a:pt x="1340" y="294"/>
                      </a:cubicBezTo>
                      <a:cubicBezTo>
                        <a:pt x="1339" y="293"/>
                        <a:pt x="1336" y="291"/>
                        <a:pt x="1334" y="293"/>
                      </a:cubicBezTo>
                      <a:cubicBezTo>
                        <a:pt x="1332" y="296"/>
                        <a:pt x="1332" y="309"/>
                        <a:pt x="1328" y="319"/>
                      </a:cubicBezTo>
                      <a:cubicBezTo>
                        <a:pt x="1325" y="329"/>
                        <a:pt x="1320" y="331"/>
                        <a:pt x="1313" y="340"/>
                      </a:cubicBezTo>
                      <a:cubicBezTo>
                        <a:pt x="1307" y="349"/>
                        <a:pt x="1309" y="379"/>
                        <a:pt x="1308" y="381"/>
                      </a:cubicBezTo>
                      <a:cubicBezTo>
                        <a:pt x="1308" y="384"/>
                        <a:pt x="1307" y="384"/>
                        <a:pt x="1294" y="390"/>
                      </a:cubicBezTo>
                      <a:cubicBezTo>
                        <a:pt x="1282" y="397"/>
                        <a:pt x="1220" y="421"/>
                        <a:pt x="1208" y="420"/>
                      </a:cubicBezTo>
                      <a:cubicBezTo>
                        <a:pt x="1195" y="419"/>
                        <a:pt x="1150" y="418"/>
                        <a:pt x="1150" y="418"/>
                      </a:cubicBezTo>
                      <a:cubicBezTo>
                        <a:pt x="1150" y="418"/>
                        <a:pt x="1153" y="385"/>
                        <a:pt x="1147" y="365"/>
                      </a:cubicBezTo>
                      <a:cubicBezTo>
                        <a:pt x="1141" y="345"/>
                        <a:pt x="1122" y="332"/>
                        <a:pt x="1121" y="329"/>
                      </a:cubicBezTo>
                      <a:cubicBezTo>
                        <a:pt x="1120" y="327"/>
                        <a:pt x="1128" y="309"/>
                        <a:pt x="1126" y="287"/>
                      </a:cubicBezTo>
                      <a:cubicBezTo>
                        <a:pt x="1123" y="266"/>
                        <a:pt x="1113" y="249"/>
                        <a:pt x="1113" y="249"/>
                      </a:cubicBezTo>
                      <a:cubicBezTo>
                        <a:pt x="1113" y="249"/>
                        <a:pt x="1123" y="238"/>
                        <a:pt x="1129" y="234"/>
                      </a:cubicBezTo>
                      <a:cubicBezTo>
                        <a:pt x="1135" y="230"/>
                        <a:pt x="1157" y="224"/>
                        <a:pt x="1165" y="223"/>
                      </a:cubicBezTo>
                      <a:cubicBezTo>
                        <a:pt x="1172" y="222"/>
                        <a:pt x="1186" y="228"/>
                        <a:pt x="1199" y="237"/>
                      </a:cubicBezTo>
                      <a:cubicBezTo>
                        <a:pt x="1212" y="246"/>
                        <a:pt x="1215" y="240"/>
                        <a:pt x="1223" y="231"/>
                      </a:cubicBezTo>
                      <a:cubicBezTo>
                        <a:pt x="1230" y="222"/>
                        <a:pt x="1229" y="217"/>
                        <a:pt x="1229" y="217"/>
                      </a:cubicBezTo>
                      <a:cubicBezTo>
                        <a:pt x="1229" y="217"/>
                        <a:pt x="1230" y="217"/>
                        <a:pt x="1233" y="216"/>
                      </a:cubicBezTo>
                      <a:cubicBezTo>
                        <a:pt x="1237" y="215"/>
                        <a:pt x="1237" y="213"/>
                        <a:pt x="1237" y="210"/>
                      </a:cubicBezTo>
                      <a:cubicBezTo>
                        <a:pt x="1238" y="207"/>
                        <a:pt x="1235" y="207"/>
                        <a:pt x="1236" y="205"/>
                      </a:cubicBezTo>
                      <a:cubicBezTo>
                        <a:pt x="1236" y="203"/>
                        <a:pt x="1242" y="203"/>
                        <a:pt x="1245" y="201"/>
                      </a:cubicBezTo>
                      <a:cubicBezTo>
                        <a:pt x="1247" y="199"/>
                        <a:pt x="1245" y="196"/>
                        <a:pt x="1246" y="193"/>
                      </a:cubicBezTo>
                      <a:cubicBezTo>
                        <a:pt x="1246" y="190"/>
                        <a:pt x="1249" y="187"/>
                        <a:pt x="1253" y="188"/>
                      </a:cubicBezTo>
                      <a:cubicBezTo>
                        <a:pt x="1256" y="188"/>
                        <a:pt x="1268" y="190"/>
                        <a:pt x="1269" y="184"/>
                      </a:cubicBezTo>
                      <a:cubicBezTo>
                        <a:pt x="1271" y="179"/>
                        <a:pt x="1266" y="156"/>
                        <a:pt x="1265" y="152"/>
                      </a:cubicBezTo>
                      <a:cubicBezTo>
                        <a:pt x="1264" y="148"/>
                        <a:pt x="1267" y="139"/>
                        <a:pt x="1273" y="134"/>
                      </a:cubicBezTo>
                      <a:cubicBezTo>
                        <a:pt x="1279" y="130"/>
                        <a:pt x="1281" y="120"/>
                        <a:pt x="1281" y="111"/>
                      </a:cubicBezTo>
                      <a:cubicBezTo>
                        <a:pt x="1281" y="102"/>
                        <a:pt x="1279" y="57"/>
                        <a:pt x="1257" y="39"/>
                      </a:cubicBezTo>
                      <a:cubicBezTo>
                        <a:pt x="1210" y="0"/>
                        <a:pt x="1127" y="0"/>
                        <a:pt x="1106" y="69"/>
                      </a:cubicBezTo>
                      <a:cubicBezTo>
                        <a:pt x="1098" y="96"/>
                        <a:pt x="1098" y="103"/>
                        <a:pt x="1092" y="116"/>
                      </a:cubicBezTo>
                      <a:cubicBezTo>
                        <a:pt x="1085" y="130"/>
                        <a:pt x="1076" y="142"/>
                        <a:pt x="1076" y="142"/>
                      </a:cubicBezTo>
                      <a:cubicBezTo>
                        <a:pt x="1076" y="142"/>
                        <a:pt x="1067" y="141"/>
                        <a:pt x="1049" y="136"/>
                      </a:cubicBezTo>
                      <a:cubicBezTo>
                        <a:pt x="1030" y="131"/>
                        <a:pt x="1011" y="131"/>
                        <a:pt x="1008" y="131"/>
                      </a:cubicBezTo>
                      <a:cubicBezTo>
                        <a:pt x="1005" y="131"/>
                        <a:pt x="987" y="117"/>
                        <a:pt x="955" y="103"/>
                      </a:cubicBezTo>
                      <a:cubicBezTo>
                        <a:pt x="923" y="89"/>
                        <a:pt x="873" y="84"/>
                        <a:pt x="867" y="81"/>
                      </a:cubicBezTo>
                      <a:cubicBezTo>
                        <a:pt x="860" y="79"/>
                        <a:pt x="855" y="75"/>
                        <a:pt x="848" y="75"/>
                      </a:cubicBezTo>
                      <a:cubicBezTo>
                        <a:pt x="841" y="75"/>
                        <a:pt x="835" y="80"/>
                        <a:pt x="823" y="82"/>
                      </a:cubicBezTo>
                      <a:cubicBezTo>
                        <a:pt x="810" y="85"/>
                        <a:pt x="768" y="90"/>
                        <a:pt x="723" y="111"/>
                      </a:cubicBezTo>
                      <a:cubicBezTo>
                        <a:pt x="678" y="132"/>
                        <a:pt x="638" y="158"/>
                        <a:pt x="634" y="159"/>
                      </a:cubicBezTo>
                      <a:cubicBezTo>
                        <a:pt x="630" y="160"/>
                        <a:pt x="617" y="155"/>
                        <a:pt x="606" y="153"/>
                      </a:cubicBezTo>
                      <a:cubicBezTo>
                        <a:pt x="594" y="152"/>
                        <a:pt x="591" y="157"/>
                        <a:pt x="587" y="157"/>
                      </a:cubicBezTo>
                      <a:cubicBezTo>
                        <a:pt x="582" y="156"/>
                        <a:pt x="576" y="149"/>
                        <a:pt x="572" y="145"/>
                      </a:cubicBezTo>
                      <a:cubicBezTo>
                        <a:pt x="568" y="141"/>
                        <a:pt x="564" y="145"/>
                        <a:pt x="560" y="152"/>
                      </a:cubicBezTo>
                      <a:cubicBezTo>
                        <a:pt x="557" y="158"/>
                        <a:pt x="564" y="170"/>
                        <a:pt x="564" y="170"/>
                      </a:cubicBezTo>
                      <a:cubicBezTo>
                        <a:pt x="564" y="170"/>
                        <a:pt x="562" y="170"/>
                        <a:pt x="557" y="170"/>
                      </a:cubicBezTo>
                      <a:cubicBezTo>
                        <a:pt x="552" y="169"/>
                        <a:pt x="548" y="167"/>
                        <a:pt x="540" y="164"/>
                      </a:cubicBezTo>
                      <a:cubicBezTo>
                        <a:pt x="532" y="161"/>
                        <a:pt x="513" y="161"/>
                        <a:pt x="509" y="160"/>
                      </a:cubicBezTo>
                      <a:cubicBezTo>
                        <a:pt x="506" y="160"/>
                        <a:pt x="502" y="161"/>
                        <a:pt x="502" y="161"/>
                      </a:cubicBezTo>
                      <a:cubicBezTo>
                        <a:pt x="502" y="161"/>
                        <a:pt x="501" y="162"/>
                        <a:pt x="500" y="162"/>
                      </a:cubicBezTo>
                      <a:cubicBezTo>
                        <a:pt x="498" y="162"/>
                        <a:pt x="488" y="163"/>
                        <a:pt x="486" y="164"/>
                      </a:cubicBezTo>
                      <a:cubicBezTo>
                        <a:pt x="483" y="165"/>
                        <a:pt x="485" y="167"/>
                        <a:pt x="485" y="167"/>
                      </a:cubicBezTo>
                      <a:cubicBezTo>
                        <a:pt x="485" y="167"/>
                        <a:pt x="482" y="170"/>
                        <a:pt x="481" y="172"/>
                      </a:cubicBezTo>
                      <a:cubicBezTo>
                        <a:pt x="480" y="174"/>
                        <a:pt x="478" y="176"/>
                        <a:pt x="486" y="178"/>
                      </a:cubicBezTo>
                      <a:cubicBezTo>
                        <a:pt x="494" y="180"/>
                        <a:pt x="507" y="179"/>
                        <a:pt x="507" y="179"/>
                      </a:cubicBezTo>
                      <a:cubicBezTo>
                        <a:pt x="507" y="179"/>
                        <a:pt x="506" y="182"/>
                        <a:pt x="508" y="184"/>
                      </a:cubicBezTo>
                      <a:cubicBezTo>
                        <a:pt x="509" y="186"/>
                        <a:pt x="510" y="187"/>
                        <a:pt x="516" y="188"/>
                      </a:cubicBezTo>
                      <a:cubicBezTo>
                        <a:pt x="523" y="189"/>
                        <a:pt x="544" y="195"/>
                        <a:pt x="552" y="202"/>
                      </a:cubicBezTo>
                      <a:cubicBezTo>
                        <a:pt x="560" y="210"/>
                        <a:pt x="563" y="216"/>
                        <a:pt x="576" y="218"/>
                      </a:cubicBezTo>
                      <a:cubicBezTo>
                        <a:pt x="588" y="220"/>
                        <a:pt x="627" y="194"/>
                        <a:pt x="627" y="194"/>
                      </a:cubicBezTo>
                      <a:cubicBezTo>
                        <a:pt x="627" y="194"/>
                        <a:pt x="631" y="192"/>
                        <a:pt x="646" y="191"/>
                      </a:cubicBezTo>
                      <a:cubicBezTo>
                        <a:pt x="660" y="190"/>
                        <a:pt x="704" y="174"/>
                        <a:pt x="727" y="170"/>
                      </a:cubicBezTo>
                      <a:cubicBezTo>
                        <a:pt x="750" y="166"/>
                        <a:pt x="789" y="164"/>
                        <a:pt x="813" y="163"/>
                      </a:cubicBezTo>
                      <a:cubicBezTo>
                        <a:pt x="837" y="163"/>
                        <a:pt x="856" y="156"/>
                        <a:pt x="856" y="156"/>
                      </a:cubicBezTo>
                      <a:cubicBezTo>
                        <a:pt x="856" y="156"/>
                        <a:pt x="858" y="159"/>
                        <a:pt x="864" y="167"/>
                      </a:cubicBezTo>
                      <a:cubicBezTo>
                        <a:pt x="870" y="175"/>
                        <a:pt x="894" y="189"/>
                        <a:pt x="898" y="190"/>
                      </a:cubicBezTo>
                      <a:close/>
                    </a:path>
                  </a:pathLst>
                </a:custGeom>
                <a:solidFill>
                  <a:srgbClr val="F1F2F2">
                    <a:alpha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4179665" y="4990276"/>
            <a:ext cx="383267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579813" y="1257010"/>
            <a:ext cx="5032375" cy="81394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621213" y="5557833"/>
            <a:ext cx="2949575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21213" y="5837233"/>
            <a:ext cx="2949575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32948" y="1610179"/>
            <a:ext cx="4535055" cy="656792"/>
          </a:xfrm>
          <a:noFill/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1527175" y="2505529"/>
            <a:ext cx="4546600" cy="1015623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EBE0F08-1AB7-4BF8-BEF9-7D383536A8F9}"/>
              </a:ext>
            </a:extLst>
          </p:cNvPr>
          <p:cNvGrpSpPr/>
          <p:nvPr userDrawn="1"/>
        </p:nvGrpSpPr>
        <p:grpSpPr>
          <a:xfrm>
            <a:off x="7793227" y="2404835"/>
            <a:ext cx="4398773" cy="1741638"/>
            <a:chOff x="7793227" y="3943349"/>
            <a:chExt cx="4398773" cy="1741638"/>
          </a:xfrm>
          <a:effectLst>
            <a:reflection blurRad="6350" stA="50000" endA="300" endPos="55000" dir="5400000" sy="-100000" algn="bl" rotWithShape="0"/>
          </a:effectLst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xmlns="" id="{5F01BDBB-0219-4C0C-86DC-08A10A1F23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23096" r="26849"/>
            <a:stretch>
              <a:fillRect/>
            </a:stretch>
          </p:blipFill>
          <p:spPr>
            <a:xfrm flipH="1">
              <a:off x="8025196" y="4003843"/>
              <a:ext cx="4166804" cy="1633171"/>
            </a:xfrm>
            <a:custGeom>
              <a:avLst/>
              <a:gdLst>
                <a:gd name="connsiteX0" fmla="*/ 0 w 9578107"/>
                <a:gd name="connsiteY0" fmla="*/ 0 h 3754120"/>
                <a:gd name="connsiteX1" fmla="*/ 9578107 w 9578107"/>
                <a:gd name="connsiteY1" fmla="*/ 0 h 3754120"/>
                <a:gd name="connsiteX2" fmla="*/ 9578107 w 9578107"/>
                <a:gd name="connsiteY2" fmla="*/ 658955 h 3754120"/>
                <a:gd name="connsiteX3" fmla="*/ 9552805 w 9578107"/>
                <a:gd name="connsiteY3" fmla="*/ 666454 h 3754120"/>
                <a:gd name="connsiteX4" fmla="*/ 8839199 w 9578107"/>
                <a:gd name="connsiteY4" fmla="*/ 1538251 h 3754120"/>
                <a:gd name="connsiteX5" fmla="*/ 9552805 w 9578107"/>
                <a:gd name="connsiteY5" fmla="*/ 2410048 h 3754120"/>
                <a:gd name="connsiteX6" fmla="*/ 9578107 w 9578107"/>
                <a:gd name="connsiteY6" fmla="*/ 2417547 h 3754120"/>
                <a:gd name="connsiteX7" fmla="*/ 9578107 w 9578107"/>
                <a:gd name="connsiteY7" fmla="*/ 3754120 h 3754120"/>
                <a:gd name="connsiteX8" fmla="*/ 0 w 9578107"/>
                <a:gd name="connsiteY8" fmla="*/ 3754120 h 37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8107" h="3754120">
                  <a:moveTo>
                    <a:pt x="0" y="0"/>
                  </a:moveTo>
                  <a:lnTo>
                    <a:pt x="9578107" y="0"/>
                  </a:lnTo>
                  <a:lnTo>
                    <a:pt x="9578107" y="658955"/>
                  </a:lnTo>
                  <a:lnTo>
                    <a:pt x="9552805" y="666454"/>
                  </a:lnTo>
                  <a:cubicBezTo>
                    <a:pt x="9133448" y="810088"/>
                    <a:pt x="8839199" y="1146343"/>
                    <a:pt x="8839199" y="1538251"/>
                  </a:cubicBezTo>
                  <a:cubicBezTo>
                    <a:pt x="8839199" y="1930159"/>
                    <a:pt x="9133448" y="2266415"/>
                    <a:pt x="9552805" y="2410048"/>
                  </a:cubicBezTo>
                  <a:lnTo>
                    <a:pt x="9578107" y="2417547"/>
                  </a:lnTo>
                  <a:lnTo>
                    <a:pt x="9578107" y="3754120"/>
                  </a:lnTo>
                  <a:lnTo>
                    <a:pt x="0" y="3754120"/>
                  </a:lnTo>
                  <a:close/>
                </a:path>
              </a:pathLst>
            </a:custGeom>
          </p:spPr>
        </p:pic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AD7EB343-D0CF-4035-AD17-D2836A259A0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380911" y="3943349"/>
              <a:ext cx="1400805" cy="1695837"/>
            </a:xfrm>
            <a:custGeom>
              <a:avLst/>
              <a:gdLst>
                <a:gd name="T0" fmla="*/ 663 w 1134"/>
                <a:gd name="T1" fmla="*/ 197 h 1373"/>
                <a:gd name="T2" fmla="*/ 548 w 1134"/>
                <a:gd name="T3" fmla="*/ 219 h 1373"/>
                <a:gd name="T4" fmla="*/ 425 w 1134"/>
                <a:gd name="T5" fmla="*/ 407 h 1373"/>
                <a:gd name="T6" fmla="*/ 381 w 1134"/>
                <a:gd name="T7" fmla="*/ 476 h 1373"/>
                <a:gd name="T8" fmla="*/ 359 w 1134"/>
                <a:gd name="T9" fmla="*/ 527 h 1373"/>
                <a:gd name="T10" fmla="*/ 364 w 1134"/>
                <a:gd name="T11" fmla="*/ 558 h 1373"/>
                <a:gd name="T12" fmla="*/ 381 w 1134"/>
                <a:gd name="T13" fmla="*/ 560 h 1373"/>
                <a:gd name="T14" fmla="*/ 430 w 1134"/>
                <a:gd name="T15" fmla="*/ 520 h 1373"/>
                <a:gd name="T16" fmla="*/ 445 w 1134"/>
                <a:gd name="T17" fmla="*/ 512 h 1373"/>
                <a:gd name="T18" fmla="*/ 485 w 1134"/>
                <a:gd name="T19" fmla="*/ 401 h 1373"/>
                <a:gd name="T20" fmla="*/ 601 w 1134"/>
                <a:gd name="T21" fmla="*/ 288 h 1373"/>
                <a:gd name="T22" fmla="*/ 603 w 1134"/>
                <a:gd name="T23" fmla="*/ 406 h 1373"/>
                <a:gd name="T24" fmla="*/ 536 w 1134"/>
                <a:gd name="T25" fmla="*/ 576 h 1373"/>
                <a:gd name="T26" fmla="*/ 376 w 1134"/>
                <a:gd name="T27" fmla="*/ 823 h 1373"/>
                <a:gd name="T28" fmla="*/ 134 w 1134"/>
                <a:gd name="T29" fmla="*/ 1098 h 1373"/>
                <a:gd name="T30" fmla="*/ 82 w 1134"/>
                <a:gd name="T31" fmla="*/ 1140 h 1373"/>
                <a:gd name="T32" fmla="*/ 1 w 1134"/>
                <a:gd name="T33" fmla="*/ 1179 h 1373"/>
                <a:gd name="T34" fmla="*/ 77 w 1134"/>
                <a:gd name="T35" fmla="*/ 1371 h 1373"/>
                <a:gd name="T36" fmla="*/ 97 w 1134"/>
                <a:gd name="T37" fmla="*/ 1315 h 1373"/>
                <a:gd name="T38" fmla="*/ 122 w 1134"/>
                <a:gd name="T39" fmla="*/ 1237 h 1373"/>
                <a:gd name="T40" fmla="*/ 143 w 1134"/>
                <a:gd name="T41" fmla="*/ 1193 h 1373"/>
                <a:gd name="T42" fmla="*/ 379 w 1134"/>
                <a:gd name="T43" fmla="*/ 1003 h 1373"/>
                <a:gd name="T44" fmla="*/ 636 w 1134"/>
                <a:gd name="T45" fmla="*/ 781 h 1373"/>
                <a:gd name="T46" fmla="*/ 834 w 1134"/>
                <a:gd name="T47" fmla="*/ 799 h 1373"/>
                <a:gd name="T48" fmla="*/ 695 w 1134"/>
                <a:gd name="T49" fmla="*/ 958 h 1373"/>
                <a:gd name="T50" fmla="*/ 665 w 1134"/>
                <a:gd name="T51" fmla="*/ 984 h 1373"/>
                <a:gd name="T52" fmla="*/ 645 w 1134"/>
                <a:gd name="T53" fmla="*/ 988 h 1373"/>
                <a:gd name="T54" fmla="*/ 592 w 1134"/>
                <a:gd name="T55" fmla="*/ 1060 h 1373"/>
                <a:gd name="T56" fmla="*/ 788 w 1134"/>
                <a:gd name="T57" fmla="*/ 1177 h 1373"/>
                <a:gd name="T58" fmla="*/ 791 w 1134"/>
                <a:gd name="T59" fmla="*/ 1144 h 1373"/>
                <a:gd name="T60" fmla="*/ 737 w 1134"/>
                <a:gd name="T61" fmla="*/ 1047 h 1373"/>
                <a:gd name="T62" fmla="*/ 735 w 1134"/>
                <a:gd name="T63" fmla="*/ 1019 h 1373"/>
                <a:gd name="T64" fmla="*/ 899 w 1134"/>
                <a:gd name="T65" fmla="*/ 883 h 1373"/>
                <a:gd name="T66" fmla="*/ 910 w 1134"/>
                <a:gd name="T67" fmla="*/ 700 h 1373"/>
                <a:gd name="T68" fmla="*/ 745 w 1134"/>
                <a:gd name="T69" fmla="*/ 571 h 1373"/>
                <a:gd name="T70" fmla="*/ 824 w 1134"/>
                <a:gd name="T71" fmla="*/ 589 h 1373"/>
                <a:gd name="T72" fmla="*/ 1076 w 1134"/>
                <a:gd name="T73" fmla="*/ 427 h 1373"/>
                <a:gd name="T74" fmla="*/ 1130 w 1134"/>
                <a:gd name="T75" fmla="*/ 362 h 1373"/>
                <a:gd name="T76" fmla="*/ 1089 w 1134"/>
                <a:gd name="T77" fmla="*/ 384 h 1373"/>
                <a:gd name="T78" fmla="*/ 1122 w 1134"/>
                <a:gd name="T79" fmla="*/ 333 h 1373"/>
                <a:gd name="T80" fmla="*/ 1112 w 1134"/>
                <a:gd name="T81" fmla="*/ 312 h 1373"/>
                <a:gd name="T82" fmla="*/ 1063 w 1134"/>
                <a:gd name="T83" fmla="*/ 351 h 1373"/>
                <a:gd name="T84" fmla="*/ 1070 w 1134"/>
                <a:gd name="T85" fmla="*/ 304 h 1373"/>
                <a:gd name="T86" fmla="*/ 1036 w 1134"/>
                <a:gd name="T87" fmla="*/ 332 h 1373"/>
                <a:gd name="T88" fmla="*/ 998 w 1134"/>
                <a:gd name="T89" fmla="*/ 417 h 1373"/>
                <a:gd name="T90" fmla="*/ 850 w 1134"/>
                <a:gd name="T91" fmla="*/ 471 h 1373"/>
                <a:gd name="T92" fmla="*/ 830 w 1134"/>
                <a:gd name="T93" fmla="*/ 321 h 1373"/>
                <a:gd name="T94" fmla="*/ 866 w 1134"/>
                <a:gd name="T95" fmla="*/ 226 h 1373"/>
                <a:gd name="T96" fmla="*/ 922 w 1134"/>
                <a:gd name="T97" fmla="*/ 201 h 1373"/>
                <a:gd name="T98" fmla="*/ 923 w 1134"/>
                <a:gd name="T99" fmla="*/ 180 h 1373"/>
                <a:gd name="T100" fmla="*/ 934 w 1134"/>
                <a:gd name="T101" fmla="*/ 151 h 1373"/>
                <a:gd name="T102" fmla="*/ 926 w 1134"/>
                <a:gd name="T103" fmla="*/ 89 h 1373"/>
                <a:gd name="T104" fmla="*/ 764 w 1134"/>
                <a:gd name="T105" fmla="*/ 108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4" h="1373">
                  <a:moveTo>
                    <a:pt x="747" y="187"/>
                  </a:moveTo>
                  <a:cubicBezTo>
                    <a:pt x="740" y="186"/>
                    <a:pt x="719" y="196"/>
                    <a:pt x="717" y="196"/>
                  </a:cubicBezTo>
                  <a:cubicBezTo>
                    <a:pt x="715" y="196"/>
                    <a:pt x="683" y="195"/>
                    <a:pt x="663" y="197"/>
                  </a:cubicBezTo>
                  <a:cubicBezTo>
                    <a:pt x="642" y="200"/>
                    <a:pt x="632" y="203"/>
                    <a:pt x="627" y="202"/>
                  </a:cubicBezTo>
                  <a:cubicBezTo>
                    <a:pt x="623" y="201"/>
                    <a:pt x="603" y="210"/>
                    <a:pt x="590" y="214"/>
                  </a:cubicBezTo>
                  <a:cubicBezTo>
                    <a:pt x="577" y="218"/>
                    <a:pt x="560" y="214"/>
                    <a:pt x="548" y="219"/>
                  </a:cubicBezTo>
                  <a:cubicBezTo>
                    <a:pt x="537" y="224"/>
                    <a:pt x="533" y="232"/>
                    <a:pt x="531" y="234"/>
                  </a:cubicBezTo>
                  <a:cubicBezTo>
                    <a:pt x="529" y="236"/>
                    <a:pt x="487" y="272"/>
                    <a:pt x="469" y="310"/>
                  </a:cubicBezTo>
                  <a:cubicBezTo>
                    <a:pt x="452" y="348"/>
                    <a:pt x="427" y="402"/>
                    <a:pt x="425" y="407"/>
                  </a:cubicBezTo>
                  <a:cubicBezTo>
                    <a:pt x="422" y="411"/>
                    <a:pt x="401" y="425"/>
                    <a:pt x="396" y="438"/>
                  </a:cubicBezTo>
                  <a:cubicBezTo>
                    <a:pt x="390" y="452"/>
                    <a:pt x="386" y="455"/>
                    <a:pt x="385" y="462"/>
                  </a:cubicBezTo>
                  <a:cubicBezTo>
                    <a:pt x="384" y="469"/>
                    <a:pt x="382" y="472"/>
                    <a:pt x="381" y="476"/>
                  </a:cubicBezTo>
                  <a:cubicBezTo>
                    <a:pt x="380" y="480"/>
                    <a:pt x="372" y="493"/>
                    <a:pt x="371" y="496"/>
                  </a:cubicBezTo>
                  <a:cubicBezTo>
                    <a:pt x="369" y="500"/>
                    <a:pt x="368" y="500"/>
                    <a:pt x="365" y="508"/>
                  </a:cubicBezTo>
                  <a:cubicBezTo>
                    <a:pt x="362" y="516"/>
                    <a:pt x="360" y="523"/>
                    <a:pt x="359" y="527"/>
                  </a:cubicBezTo>
                  <a:cubicBezTo>
                    <a:pt x="359" y="531"/>
                    <a:pt x="363" y="534"/>
                    <a:pt x="363" y="534"/>
                  </a:cubicBezTo>
                  <a:cubicBezTo>
                    <a:pt x="363" y="534"/>
                    <a:pt x="360" y="545"/>
                    <a:pt x="360" y="551"/>
                  </a:cubicBezTo>
                  <a:cubicBezTo>
                    <a:pt x="360" y="557"/>
                    <a:pt x="364" y="558"/>
                    <a:pt x="364" y="558"/>
                  </a:cubicBezTo>
                  <a:cubicBezTo>
                    <a:pt x="364" y="558"/>
                    <a:pt x="362" y="563"/>
                    <a:pt x="365" y="566"/>
                  </a:cubicBezTo>
                  <a:cubicBezTo>
                    <a:pt x="367" y="570"/>
                    <a:pt x="374" y="569"/>
                    <a:pt x="376" y="566"/>
                  </a:cubicBezTo>
                  <a:cubicBezTo>
                    <a:pt x="378" y="564"/>
                    <a:pt x="381" y="560"/>
                    <a:pt x="381" y="560"/>
                  </a:cubicBezTo>
                  <a:cubicBezTo>
                    <a:pt x="381" y="560"/>
                    <a:pt x="379" y="565"/>
                    <a:pt x="384" y="567"/>
                  </a:cubicBezTo>
                  <a:cubicBezTo>
                    <a:pt x="389" y="568"/>
                    <a:pt x="406" y="544"/>
                    <a:pt x="415" y="534"/>
                  </a:cubicBezTo>
                  <a:cubicBezTo>
                    <a:pt x="425" y="524"/>
                    <a:pt x="430" y="519"/>
                    <a:pt x="430" y="520"/>
                  </a:cubicBezTo>
                  <a:cubicBezTo>
                    <a:pt x="430" y="521"/>
                    <a:pt x="434" y="530"/>
                    <a:pt x="441" y="531"/>
                  </a:cubicBezTo>
                  <a:cubicBezTo>
                    <a:pt x="447" y="533"/>
                    <a:pt x="454" y="530"/>
                    <a:pt x="453" y="527"/>
                  </a:cubicBezTo>
                  <a:cubicBezTo>
                    <a:pt x="451" y="524"/>
                    <a:pt x="445" y="522"/>
                    <a:pt x="445" y="512"/>
                  </a:cubicBezTo>
                  <a:cubicBezTo>
                    <a:pt x="444" y="502"/>
                    <a:pt x="456" y="486"/>
                    <a:pt x="457" y="474"/>
                  </a:cubicBezTo>
                  <a:cubicBezTo>
                    <a:pt x="458" y="461"/>
                    <a:pt x="456" y="448"/>
                    <a:pt x="457" y="440"/>
                  </a:cubicBezTo>
                  <a:cubicBezTo>
                    <a:pt x="459" y="433"/>
                    <a:pt x="470" y="428"/>
                    <a:pt x="485" y="401"/>
                  </a:cubicBezTo>
                  <a:cubicBezTo>
                    <a:pt x="501" y="375"/>
                    <a:pt x="511" y="364"/>
                    <a:pt x="524" y="353"/>
                  </a:cubicBezTo>
                  <a:cubicBezTo>
                    <a:pt x="538" y="343"/>
                    <a:pt x="592" y="298"/>
                    <a:pt x="596" y="293"/>
                  </a:cubicBezTo>
                  <a:cubicBezTo>
                    <a:pt x="599" y="288"/>
                    <a:pt x="601" y="288"/>
                    <a:pt x="601" y="288"/>
                  </a:cubicBezTo>
                  <a:cubicBezTo>
                    <a:pt x="601" y="288"/>
                    <a:pt x="610" y="292"/>
                    <a:pt x="626" y="294"/>
                  </a:cubicBezTo>
                  <a:cubicBezTo>
                    <a:pt x="641" y="297"/>
                    <a:pt x="644" y="295"/>
                    <a:pt x="644" y="295"/>
                  </a:cubicBezTo>
                  <a:cubicBezTo>
                    <a:pt x="644" y="295"/>
                    <a:pt x="621" y="347"/>
                    <a:pt x="603" y="406"/>
                  </a:cubicBezTo>
                  <a:cubicBezTo>
                    <a:pt x="585" y="464"/>
                    <a:pt x="570" y="529"/>
                    <a:pt x="564" y="546"/>
                  </a:cubicBezTo>
                  <a:cubicBezTo>
                    <a:pt x="557" y="563"/>
                    <a:pt x="543" y="573"/>
                    <a:pt x="543" y="573"/>
                  </a:cubicBezTo>
                  <a:cubicBezTo>
                    <a:pt x="543" y="573"/>
                    <a:pt x="538" y="574"/>
                    <a:pt x="536" y="576"/>
                  </a:cubicBezTo>
                  <a:cubicBezTo>
                    <a:pt x="533" y="577"/>
                    <a:pt x="479" y="618"/>
                    <a:pt x="468" y="643"/>
                  </a:cubicBezTo>
                  <a:cubicBezTo>
                    <a:pt x="457" y="668"/>
                    <a:pt x="456" y="726"/>
                    <a:pt x="442" y="744"/>
                  </a:cubicBezTo>
                  <a:cubicBezTo>
                    <a:pt x="428" y="763"/>
                    <a:pt x="401" y="774"/>
                    <a:pt x="376" y="823"/>
                  </a:cubicBezTo>
                  <a:cubicBezTo>
                    <a:pt x="350" y="871"/>
                    <a:pt x="338" y="905"/>
                    <a:pt x="306" y="924"/>
                  </a:cubicBezTo>
                  <a:cubicBezTo>
                    <a:pt x="275" y="942"/>
                    <a:pt x="229" y="963"/>
                    <a:pt x="205" y="1000"/>
                  </a:cubicBezTo>
                  <a:cubicBezTo>
                    <a:pt x="181" y="1037"/>
                    <a:pt x="151" y="1080"/>
                    <a:pt x="134" y="1098"/>
                  </a:cubicBezTo>
                  <a:cubicBezTo>
                    <a:pt x="116" y="1117"/>
                    <a:pt x="91" y="1134"/>
                    <a:pt x="90" y="1136"/>
                  </a:cubicBezTo>
                  <a:cubicBezTo>
                    <a:pt x="89" y="1137"/>
                    <a:pt x="88" y="1139"/>
                    <a:pt x="88" y="1139"/>
                  </a:cubicBezTo>
                  <a:cubicBezTo>
                    <a:pt x="88" y="1139"/>
                    <a:pt x="84" y="1141"/>
                    <a:pt x="82" y="1140"/>
                  </a:cubicBezTo>
                  <a:cubicBezTo>
                    <a:pt x="80" y="1139"/>
                    <a:pt x="47" y="1140"/>
                    <a:pt x="44" y="1140"/>
                  </a:cubicBezTo>
                  <a:cubicBezTo>
                    <a:pt x="40" y="1141"/>
                    <a:pt x="28" y="1138"/>
                    <a:pt x="19" y="1142"/>
                  </a:cubicBezTo>
                  <a:cubicBezTo>
                    <a:pt x="10" y="1147"/>
                    <a:pt x="2" y="1166"/>
                    <a:pt x="1" y="1179"/>
                  </a:cubicBezTo>
                  <a:cubicBezTo>
                    <a:pt x="0" y="1193"/>
                    <a:pt x="15" y="1229"/>
                    <a:pt x="13" y="1271"/>
                  </a:cubicBezTo>
                  <a:cubicBezTo>
                    <a:pt x="11" y="1314"/>
                    <a:pt x="19" y="1329"/>
                    <a:pt x="27" y="1338"/>
                  </a:cubicBezTo>
                  <a:cubicBezTo>
                    <a:pt x="36" y="1347"/>
                    <a:pt x="59" y="1369"/>
                    <a:pt x="77" y="1371"/>
                  </a:cubicBezTo>
                  <a:cubicBezTo>
                    <a:pt x="94" y="1373"/>
                    <a:pt x="111" y="1370"/>
                    <a:pt x="114" y="1361"/>
                  </a:cubicBezTo>
                  <a:cubicBezTo>
                    <a:pt x="117" y="1353"/>
                    <a:pt x="116" y="1352"/>
                    <a:pt x="111" y="1346"/>
                  </a:cubicBezTo>
                  <a:cubicBezTo>
                    <a:pt x="106" y="1340"/>
                    <a:pt x="98" y="1321"/>
                    <a:pt x="97" y="1315"/>
                  </a:cubicBezTo>
                  <a:cubicBezTo>
                    <a:pt x="96" y="1308"/>
                    <a:pt x="98" y="1277"/>
                    <a:pt x="102" y="1271"/>
                  </a:cubicBezTo>
                  <a:cubicBezTo>
                    <a:pt x="105" y="1266"/>
                    <a:pt x="113" y="1260"/>
                    <a:pt x="117" y="1252"/>
                  </a:cubicBezTo>
                  <a:cubicBezTo>
                    <a:pt x="120" y="1245"/>
                    <a:pt x="124" y="1242"/>
                    <a:pt x="122" y="1237"/>
                  </a:cubicBezTo>
                  <a:cubicBezTo>
                    <a:pt x="119" y="1233"/>
                    <a:pt x="119" y="1232"/>
                    <a:pt x="119" y="1232"/>
                  </a:cubicBezTo>
                  <a:cubicBezTo>
                    <a:pt x="119" y="1232"/>
                    <a:pt x="124" y="1215"/>
                    <a:pt x="127" y="1211"/>
                  </a:cubicBezTo>
                  <a:cubicBezTo>
                    <a:pt x="129" y="1206"/>
                    <a:pt x="136" y="1203"/>
                    <a:pt x="143" y="1193"/>
                  </a:cubicBezTo>
                  <a:cubicBezTo>
                    <a:pt x="150" y="1184"/>
                    <a:pt x="163" y="1150"/>
                    <a:pt x="189" y="1132"/>
                  </a:cubicBezTo>
                  <a:cubicBezTo>
                    <a:pt x="215" y="1115"/>
                    <a:pt x="243" y="1094"/>
                    <a:pt x="275" y="1065"/>
                  </a:cubicBezTo>
                  <a:cubicBezTo>
                    <a:pt x="307" y="1036"/>
                    <a:pt x="350" y="1030"/>
                    <a:pt x="379" y="1003"/>
                  </a:cubicBezTo>
                  <a:cubicBezTo>
                    <a:pt x="408" y="977"/>
                    <a:pt x="400" y="979"/>
                    <a:pt x="422" y="963"/>
                  </a:cubicBezTo>
                  <a:cubicBezTo>
                    <a:pt x="444" y="946"/>
                    <a:pt x="508" y="902"/>
                    <a:pt x="544" y="863"/>
                  </a:cubicBezTo>
                  <a:cubicBezTo>
                    <a:pt x="580" y="824"/>
                    <a:pt x="633" y="782"/>
                    <a:pt x="636" y="781"/>
                  </a:cubicBezTo>
                  <a:cubicBezTo>
                    <a:pt x="640" y="779"/>
                    <a:pt x="666" y="793"/>
                    <a:pt x="705" y="793"/>
                  </a:cubicBezTo>
                  <a:cubicBezTo>
                    <a:pt x="744" y="793"/>
                    <a:pt x="776" y="795"/>
                    <a:pt x="802" y="795"/>
                  </a:cubicBezTo>
                  <a:cubicBezTo>
                    <a:pt x="829" y="795"/>
                    <a:pt x="834" y="799"/>
                    <a:pt x="834" y="799"/>
                  </a:cubicBezTo>
                  <a:cubicBezTo>
                    <a:pt x="834" y="799"/>
                    <a:pt x="785" y="841"/>
                    <a:pt x="771" y="866"/>
                  </a:cubicBezTo>
                  <a:cubicBezTo>
                    <a:pt x="757" y="890"/>
                    <a:pt x="756" y="893"/>
                    <a:pt x="748" y="902"/>
                  </a:cubicBezTo>
                  <a:cubicBezTo>
                    <a:pt x="740" y="910"/>
                    <a:pt x="705" y="950"/>
                    <a:pt x="695" y="958"/>
                  </a:cubicBezTo>
                  <a:cubicBezTo>
                    <a:pt x="684" y="967"/>
                    <a:pt x="680" y="970"/>
                    <a:pt x="680" y="971"/>
                  </a:cubicBezTo>
                  <a:cubicBezTo>
                    <a:pt x="680" y="973"/>
                    <a:pt x="679" y="974"/>
                    <a:pt x="679" y="974"/>
                  </a:cubicBezTo>
                  <a:cubicBezTo>
                    <a:pt x="679" y="974"/>
                    <a:pt x="666" y="984"/>
                    <a:pt x="665" y="984"/>
                  </a:cubicBezTo>
                  <a:cubicBezTo>
                    <a:pt x="664" y="984"/>
                    <a:pt x="661" y="983"/>
                    <a:pt x="660" y="985"/>
                  </a:cubicBezTo>
                  <a:cubicBezTo>
                    <a:pt x="658" y="987"/>
                    <a:pt x="654" y="989"/>
                    <a:pt x="653" y="989"/>
                  </a:cubicBezTo>
                  <a:cubicBezTo>
                    <a:pt x="651" y="989"/>
                    <a:pt x="649" y="986"/>
                    <a:pt x="645" y="988"/>
                  </a:cubicBezTo>
                  <a:cubicBezTo>
                    <a:pt x="641" y="990"/>
                    <a:pt x="618" y="1010"/>
                    <a:pt x="613" y="1014"/>
                  </a:cubicBezTo>
                  <a:cubicBezTo>
                    <a:pt x="608" y="1017"/>
                    <a:pt x="597" y="1021"/>
                    <a:pt x="591" y="1031"/>
                  </a:cubicBezTo>
                  <a:cubicBezTo>
                    <a:pt x="584" y="1040"/>
                    <a:pt x="587" y="1053"/>
                    <a:pt x="592" y="1060"/>
                  </a:cubicBezTo>
                  <a:cubicBezTo>
                    <a:pt x="597" y="1067"/>
                    <a:pt x="647" y="1098"/>
                    <a:pt x="667" y="1116"/>
                  </a:cubicBezTo>
                  <a:cubicBezTo>
                    <a:pt x="688" y="1133"/>
                    <a:pt x="710" y="1161"/>
                    <a:pt x="733" y="1171"/>
                  </a:cubicBezTo>
                  <a:cubicBezTo>
                    <a:pt x="756" y="1180"/>
                    <a:pt x="779" y="1182"/>
                    <a:pt x="788" y="1177"/>
                  </a:cubicBezTo>
                  <a:cubicBezTo>
                    <a:pt x="797" y="1172"/>
                    <a:pt x="804" y="1165"/>
                    <a:pt x="801" y="1160"/>
                  </a:cubicBezTo>
                  <a:cubicBezTo>
                    <a:pt x="799" y="1156"/>
                    <a:pt x="798" y="1157"/>
                    <a:pt x="797" y="1153"/>
                  </a:cubicBezTo>
                  <a:cubicBezTo>
                    <a:pt x="796" y="1150"/>
                    <a:pt x="792" y="1145"/>
                    <a:pt x="791" y="1144"/>
                  </a:cubicBezTo>
                  <a:cubicBezTo>
                    <a:pt x="790" y="1143"/>
                    <a:pt x="771" y="1118"/>
                    <a:pt x="758" y="1107"/>
                  </a:cubicBezTo>
                  <a:cubicBezTo>
                    <a:pt x="744" y="1096"/>
                    <a:pt x="738" y="1082"/>
                    <a:pt x="738" y="1077"/>
                  </a:cubicBezTo>
                  <a:cubicBezTo>
                    <a:pt x="738" y="1072"/>
                    <a:pt x="734" y="1056"/>
                    <a:pt x="737" y="1047"/>
                  </a:cubicBezTo>
                  <a:cubicBezTo>
                    <a:pt x="739" y="1038"/>
                    <a:pt x="741" y="1033"/>
                    <a:pt x="737" y="1030"/>
                  </a:cubicBezTo>
                  <a:cubicBezTo>
                    <a:pt x="734" y="1026"/>
                    <a:pt x="732" y="1025"/>
                    <a:pt x="732" y="1025"/>
                  </a:cubicBezTo>
                  <a:cubicBezTo>
                    <a:pt x="735" y="1019"/>
                    <a:pt x="735" y="1019"/>
                    <a:pt x="735" y="1019"/>
                  </a:cubicBezTo>
                  <a:cubicBezTo>
                    <a:pt x="735" y="1019"/>
                    <a:pt x="738" y="1021"/>
                    <a:pt x="741" y="1017"/>
                  </a:cubicBezTo>
                  <a:cubicBezTo>
                    <a:pt x="743" y="1013"/>
                    <a:pt x="773" y="971"/>
                    <a:pt x="814" y="945"/>
                  </a:cubicBezTo>
                  <a:cubicBezTo>
                    <a:pt x="854" y="918"/>
                    <a:pt x="877" y="902"/>
                    <a:pt x="899" y="883"/>
                  </a:cubicBezTo>
                  <a:cubicBezTo>
                    <a:pt x="920" y="864"/>
                    <a:pt x="940" y="850"/>
                    <a:pt x="957" y="830"/>
                  </a:cubicBezTo>
                  <a:cubicBezTo>
                    <a:pt x="974" y="810"/>
                    <a:pt x="981" y="783"/>
                    <a:pt x="981" y="777"/>
                  </a:cubicBezTo>
                  <a:cubicBezTo>
                    <a:pt x="981" y="770"/>
                    <a:pt x="959" y="729"/>
                    <a:pt x="910" y="700"/>
                  </a:cubicBezTo>
                  <a:cubicBezTo>
                    <a:pt x="861" y="671"/>
                    <a:pt x="816" y="650"/>
                    <a:pt x="778" y="640"/>
                  </a:cubicBezTo>
                  <a:cubicBezTo>
                    <a:pt x="740" y="630"/>
                    <a:pt x="722" y="621"/>
                    <a:pt x="722" y="621"/>
                  </a:cubicBezTo>
                  <a:cubicBezTo>
                    <a:pt x="722" y="621"/>
                    <a:pt x="737" y="593"/>
                    <a:pt x="745" y="571"/>
                  </a:cubicBezTo>
                  <a:cubicBezTo>
                    <a:pt x="754" y="549"/>
                    <a:pt x="770" y="533"/>
                    <a:pt x="770" y="533"/>
                  </a:cubicBezTo>
                  <a:cubicBezTo>
                    <a:pt x="770" y="533"/>
                    <a:pt x="785" y="555"/>
                    <a:pt x="799" y="573"/>
                  </a:cubicBezTo>
                  <a:cubicBezTo>
                    <a:pt x="813" y="590"/>
                    <a:pt x="816" y="593"/>
                    <a:pt x="824" y="589"/>
                  </a:cubicBezTo>
                  <a:cubicBezTo>
                    <a:pt x="832" y="586"/>
                    <a:pt x="954" y="522"/>
                    <a:pt x="983" y="493"/>
                  </a:cubicBezTo>
                  <a:cubicBezTo>
                    <a:pt x="1012" y="464"/>
                    <a:pt x="1019" y="460"/>
                    <a:pt x="1029" y="458"/>
                  </a:cubicBezTo>
                  <a:cubicBezTo>
                    <a:pt x="1039" y="455"/>
                    <a:pt x="1063" y="443"/>
                    <a:pt x="1076" y="427"/>
                  </a:cubicBezTo>
                  <a:cubicBezTo>
                    <a:pt x="1088" y="411"/>
                    <a:pt x="1091" y="407"/>
                    <a:pt x="1094" y="404"/>
                  </a:cubicBezTo>
                  <a:cubicBezTo>
                    <a:pt x="1097" y="401"/>
                    <a:pt x="1113" y="390"/>
                    <a:pt x="1121" y="380"/>
                  </a:cubicBezTo>
                  <a:cubicBezTo>
                    <a:pt x="1130" y="370"/>
                    <a:pt x="1132" y="366"/>
                    <a:pt x="1130" y="362"/>
                  </a:cubicBezTo>
                  <a:cubicBezTo>
                    <a:pt x="1127" y="358"/>
                    <a:pt x="1126" y="357"/>
                    <a:pt x="1120" y="361"/>
                  </a:cubicBezTo>
                  <a:cubicBezTo>
                    <a:pt x="1115" y="365"/>
                    <a:pt x="1100" y="379"/>
                    <a:pt x="1095" y="383"/>
                  </a:cubicBezTo>
                  <a:cubicBezTo>
                    <a:pt x="1091" y="387"/>
                    <a:pt x="1088" y="387"/>
                    <a:pt x="1089" y="384"/>
                  </a:cubicBezTo>
                  <a:cubicBezTo>
                    <a:pt x="1090" y="381"/>
                    <a:pt x="1118" y="356"/>
                    <a:pt x="1125" y="348"/>
                  </a:cubicBezTo>
                  <a:cubicBezTo>
                    <a:pt x="1131" y="340"/>
                    <a:pt x="1134" y="336"/>
                    <a:pt x="1131" y="333"/>
                  </a:cubicBezTo>
                  <a:cubicBezTo>
                    <a:pt x="1128" y="330"/>
                    <a:pt x="1126" y="329"/>
                    <a:pt x="1122" y="333"/>
                  </a:cubicBezTo>
                  <a:cubicBezTo>
                    <a:pt x="1117" y="336"/>
                    <a:pt x="1091" y="357"/>
                    <a:pt x="1091" y="357"/>
                  </a:cubicBezTo>
                  <a:cubicBezTo>
                    <a:pt x="1091" y="357"/>
                    <a:pt x="1114" y="331"/>
                    <a:pt x="1117" y="325"/>
                  </a:cubicBezTo>
                  <a:cubicBezTo>
                    <a:pt x="1121" y="318"/>
                    <a:pt x="1117" y="312"/>
                    <a:pt x="1112" y="312"/>
                  </a:cubicBezTo>
                  <a:cubicBezTo>
                    <a:pt x="1107" y="312"/>
                    <a:pt x="1090" y="331"/>
                    <a:pt x="1083" y="339"/>
                  </a:cubicBezTo>
                  <a:cubicBezTo>
                    <a:pt x="1076" y="348"/>
                    <a:pt x="1067" y="359"/>
                    <a:pt x="1064" y="357"/>
                  </a:cubicBezTo>
                  <a:cubicBezTo>
                    <a:pt x="1061" y="356"/>
                    <a:pt x="1062" y="352"/>
                    <a:pt x="1063" y="351"/>
                  </a:cubicBezTo>
                  <a:cubicBezTo>
                    <a:pt x="1064" y="349"/>
                    <a:pt x="1080" y="317"/>
                    <a:pt x="1086" y="306"/>
                  </a:cubicBezTo>
                  <a:cubicBezTo>
                    <a:pt x="1091" y="294"/>
                    <a:pt x="1089" y="289"/>
                    <a:pt x="1085" y="288"/>
                  </a:cubicBezTo>
                  <a:cubicBezTo>
                    <a:pt x="1081" y="287"/>
                    <a:pt x="1078" y="295"/>
                    <a:pt x="1070" y="304"/>
                  </a:cubicBezTo>
                  <a:cubicBezTo>
                    <a:pt x="1062" y="313"/>
                    <a:pt x="1048" y="341"/>
                    <a:pt x="1048" y="339"/>
                  </a:cubicBezTo>
                  <a:cubicBezTo>
                    <a:pt x="1048" y="337"/>
                    <a:pt x="1050" y="325"/>
                    <a:pt x="1044" y="323"/>
                  </a:cubicBezTo>
                  <a:cubicBezTo>
                    <a:pt x="1038" y="321"/>
                    <a:pt x="1036" y="327"/>
                    <a:pt x="1036" y="332"/>
                  </a:cubicBezTo>
                  <a:cubicBezTo>
                    <a:pt x="1036" y="337"/>
                    <a:pt x="1036" y="341"/>
                    <a:pt x="1032" y="349"/>
                  </a:cubicBezTo>
                  <a:cubicBezTo>
                    <a:pt x="1028" y="357"/>
                    <a:pt x="1017" y="364"/>
                    <a:pt x="1011" y="377"/>
                  </a:cubicBezTo>
                  <a:cubicBezTo>
                    <a:pt x="1005" y="390"/>
                    <a:pt x="1002" y="413"/>
                    <a:pt x="998" y="417"/>
                  </a:cubicBezTo>
                  <a:cubicBezTo>
                    <a:pt x="994" y="420"/>
                    <a:pt x="935" y="456"/>
                    <a:pt x="920" y="463"/>
                  </a:cubicBezTo>
                  <a:cubicBezTo>
                    <a:pt x="905" y="470"/>
                    <a:pt x="890" y="466"/>
                    <a:pt x="874" y="466"/>
                  </a:cubicBezTo>
                  <a:cubicBezTo>
                    <a:pt x="858" y="467"/>
                    <a:pt x="850" y="471"/>
                    <a:pt x="850" y="471"/>
                  </a:cubicBezTo>
                  <a:cubicBezTo>
                    <a:pt x="850" y="471"/>
                    <a:pt x="858" y="439"/>
                    <a:pt x="852" y="416"/>
                  </a:cubicBezTo>
                  <a:cubicBezTo>
                    <a:pt x="845" y="392"/>
                    <a:pt x="830" y="375"/>
                    <a:pt x="830" y="373"/>
                  </a:cubicBezTo>
                  <a:cubicBezTo>
                    <a:pt x="830" y="371"/>
                    <a:pt x="837" y="348"/>
                    <a:pt x="830" y="321"/>
                  </a:cubicBezTo>
                  <a:cubicBezTo>
                    <a:pt x="823" y="294"/>
                    <a:pt x="818" y="280"/>
                    <a:pt x="819" y="274"/>
                  </a:cubicBezTo>
                  <a:cubicBezTo>
                    <a:pt x="820" y="267"/>
                    <a:pt x="827" y="251"/>
                    <a:pt x="841" y="238"/>
                  </a:cubicBezTo>
                  <a:cubicBezTo>
                    <a:pt x="855" y="224"/>
                    <a:pt x="859" y="223"/>
                    <a:pt x="866" y="226"/>
                  </a:cubicBezTo>
                  <a:cubicBezTo>
                    <a:pt x="874" y="229"/>
                    <a:pt x="893" y="232"/>
                    <a:pt x="901" y="228"/>
                  </a:cubicBezTo>
                  <a:cubicBezTo>
                    <a:pt x="908" y="225"/>
                    <a:pt x="907" y="214"/>
                    <a:pt x="911" y="210"/>
                  </a:cubicBezTo>
                  <a:cubicBezTo>
                    <a:pt x="915" y="205"/>
                    <a:pt x="920" y="205"/>
                    <a:pt x="922" y="201"/>
                  </a:cubicBezTo>
                  <a:cubicBezTo>
                    <a:pt x="923" y="197"/>
                    <a:pt x="920" y="196"/>
                    <a:pt x="921" y="194"/>
                  </a:cubicBezTo>
                  <a:cubicBezTo>
                    <a:pt x="922" y="193"/>
                    <a:pt x="924" y="193"/>
                    <a:pt x="924" y="190"/>
                  </a:cubicBezTo>
                  <a:cubicBezTo>
                    <a:pt x="924" y="187"/>
                    <a:pt x="922" y="183"/>
                    <a:pt x="923" y="180"/>
                  </a:cubicBezTo>
                  <a:cubicBezTo>
                    <a:pt x="924" y="178"/>
                    <a:pt x="928" y="178"/>
                    <a:pt x="930" y="176"/>
                  </a:cubicBezTo>
                  <a:cubicBezTo>
                    <a:pt x="932" y="174"/>
                    <a:pt x="936" y="175"/>
                    <a:pt x="940" y="171"/>
                  </a:cubicBezTo>
                  <a:cubicBezTo>
                    <a:pt x="943" y="168"/>
                    <a:pt x="939" y="161"/>
                    <a:pt x="934" y="151"/>
                  </a:cubicBezTo>
                  <a:cubicBezTo>
                    <a:pt x="929" y="142"/>
                    <a:pt x="928" y="131"/>
                    <a:pt x="928" y="129"/>
                  </a:cubicBezTo>
                  <a:cubicBezTo>
                    <a:pt x="929" y="127"/>
                    <a:pt x="934" y="125"/>
                    <a:pt x="934" y="116"/>
                  </a:cubicBezTo>
                  <a:cubicBezTo>
                    <a:pt x="935" y="107"/>
                    <a:pt x="929" y="101"/>
                    <a:pt x="926" y="89"/>
                  </a:cubicBezTo>
                  <a:cubicBezTo>
                    <a:pt x="923" y="77"/>
                    <a:pt x="925" y="68"/>
                    <a:pt x="919" y="55"/>
                  </a:cubicBezTo>
                  <a:cubicBezTo>
                    <a:pt x="892" y="2"/>
                    <a:pt x="819" y="0"/>
                    <a:pt x="781" y="36"/>
                  </a:cubicBezTo>
                  <a:cubicBezTo>
                    <a:pt x="760" y="55"/>
                    <a:pt x="764" y="90"/>
                    <a:pt x="764" y="108"/>
                  </a:cubicBezTo>
                  <a:cubicBezTo>
                    <a:pt x="764" y="127"/>
                    <a:pt x="769" y="141"/>
                    <a:pt x="763" y="156"/>
                  </a:cubicBezTo>
                  <a:cubicBezTo>
                    <a:pt x="757" y="171"/>
                    <a:pt x="747" y="187"/>
                    <a:pt x="747" y="18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9950879-A278-4F5A-9C59-993561C863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>
              <a:off x="7793227" y="3953461"/>
              <a:ext cx="1463856" cy="1686914"/>
            </a:xfrm>
            <a:custGeom>
              <a:avLst/>
              <a:gdLst>
                <a:gd name="T0" fmla="*/ 651 w 1185"/>
                <a:gd name="T1" fmla="*/ 557 h 1366"/>
                <a:gd name="T2" fmla="*/ 630 w 1185"/>
                <a:gd name="T3" fmla="*/ 550 h 1366"/>
                <a:gd name="T4" fmla="*/ 691 w 1185"/>
                <a:gd name="T5" fmla="*/ 387 h 1366"/>
                <a:gd name="T6" fmla="*/ 714 w 1185"/>
                <a:gd name="T7" fmla="*/ 415 h 1366"/>
                <a:gd name="T8" fmla="*/ 922 w 1185"/>
                <a:gd name="T9" fmla="*/ 142 h 1366"/>
                <a:gd name="T10" fmla="*/ 895 w 1185"/>
                <a:gd name="T11" fmla="*/ 175 h 1366"/>
                <a:gd name="T12" fmla="*/ 834 w 1185"/>
                <a:gd name="T13" fmla="*/ 204 h 1366"/>
                <a:gd name="T14" fmla="*/ 751 w 1185"/>
                <a:gd name="T15" fmla="*/ 253 h 1366"/>
                <a:gd name="T16" fmla="*/ 622 w 1185"/>
                <a:gd name="T17" fmla="*/ 334 h 1366"/>
                <a:gd name="T18" fmla="*/ 582 w 1185"/>
                <a:gd name="T19" fmla="*/ 423 h 1366"/>
                <a:gd name="T20" fmla="*/ 564 w 1185"/>
                <a:gd name="T21" fmla="*/ 600 h 1366"/>
                <a:gd name="T22" fmla="*/ 552 w 1185"/>
                <a:gd name="T23" fmla="*/ 661 h 1366"/>
                <a:gd name="T24" fmla="*/ 569 w 1185"/>
                <a:gd name="T25" fmla="*/ 661 h 1366"/>
                <a:gd name="T26" fmla="*/ 565 w 1185"/>
                <a:gd name="T27" fmla="*/ 687 h 1366"/>
                <a:gd name="T28" fmla="*/ 536 w 1185"/>
                <a:gd name="T29" fmla="*/ 779 h 1366"/>
                <a:gd name="T30" fmla="*/ 486 w 1185"/>
                <a:gd name="T31" fmla="*/ 926 h 1366"/>
                <a:gd name="T32" fmla="*/ 333 w 1185"/>
                <a:gd name="T33" fmla="*/ 908 h 1366"/>
                <a:gd name="T34" fmla="*/ 165 w 1185"/>
                <a:gd name="T35" fmla="*/ 862 h 1366"/>
                <a:gd name="T36" fmla="*/ 93 w 1185"/>
                <a:gd name="T37" fmla="*/ 884 h 1366"/>
                <a:gd name="T38" fmla="*/ 2 w 1185"/>
                <a:gd name="T39" fmla="*/ 1059 h 1366"/>
                <a:gd name="T40" fmla="*/ 104 w 1185"/>
                <a:gd name="T41" fmla="*/ 1011 h 1366"/>
                <a:gd name="T42" fmla="*/ 183 w 1185"/>
                <a:gd name="T43" fmla="*/ 979 h 1366"/>
                <a:gd name="T44" fmla="*/ 269 w 1185"/>
                <a:gd name="T45" fmla="*/ 980 h 1366"/>
                <a:gd name="T46" fmla="*/ 530 w 1185"/>
                <a:gd name="T47" fmla="*/ 1029 h 1366"/>
                <a:gd name="T48" fmla="*/ 719 w 1185"/>
                <a:gd name="T49" fmla="*/ 781 h 1366"/>
                <a:gd name="T50" fmla="*/ 914 w 1185"/>
                <a:gd name="T51" fmla="*/ 941 h 1366"/>
                <a:gd name="T52" fmla="*/ 944 w 1185"/>
                <a:gd name="T53" fmla="*/ 1127 h 1366"/>
                <a:gd name="T54" fmla="*/ 956 w 1185"/>
                <a:gd name="T55" fmla="*/ 1252 h 1366"/>
                <a:gd name="T56" fmla="*/ 951 w 1185"/>
                <a:gd name="T57" fmla="*/ 1277 h 1366"/>
                <a:gd name="T58" fmla="*/ 942 w 1185"/>
                <a:gd name="T59" fmla="*/ 1320 h 1366"/>
                <a:gd name="T60" fmla="*/ 968 w 1185"/>
                <a:gd name="T61" fmla="*/ 1362 h 1366"/>
                <a:gd name="T62" fmla="*/ 1170 w 1185"/>
                <a:gd name="T63" fmla="*/ 1333 h 1366"/>
                <a:gd name="T64" fmla="*/ 1179 w 1185"/>
                <a:gd name="T65" fmla="*/ 1301 h 1366"/>
                <a:gd name="T66" fmla="*/ 1107 w 1185"/>
                <a:gd name="T67" fmla="*/ 1292 h 1366"/>
                <a:gd name="T68" fmla="*/ 1054 w 1185"/>
                <a:gd name="T69" fmla="*/ 1257 h 1366"/>
                <a:gd name="T70" fmla="*/ 1033 w 1185"/>
                <a:gd name="T71" fmla="*/ 1247 h 1366"/>
                <a:gd name="T72" fmla="*/ 1027 w 1185"/>
                <a:gd name="T73" fmla="*/ 1221 h 1366"/>
                <a:gd name="T74" fmla="*/ 1023 w 1185"/>
                <a:gd name="T75" fmla="*/ 919 h 1366"/>
                <a:gd name="T76" fmla="*/ 930 w 1185"/>
                <a:gd name="T77" fmla="*/ 757 h 1366"/>
                <a:gd name="T78" fmla="*/ 829 w 1185"/>
                <a:gd name="T79" fmla="*/ 624 h 1366"/>
                <a:gd name="T80" fmla="*/ 882 w 1185"/>
                <a:gd name="T81" fmla="*/ 522 h 1366"/>
                <a:gd name="T82" fmla="*/ 1020 w 1185"/>
                <a:gd name="T83" fmla="*/ 478 h 1366"/>
                <a:gd name="T84" fmla="*/ 1107 w 1185"/>
                <a:gd name="T85" fmla="*/ 468 h 1366"/>
                <a:gd name="T86" fmla="*/ 1114 w 1185"/>
                <a:gd name="T87" fmla="*/ 452 h 1366"/>
                <a:gd name="T88" fmla="*/ 1117 w 1185"/>
                <a:gd name="T89" fmla="*/ 431 h 1366"/>
                <a:gd name="T90" fmla="*/ 1119 w 1185"/>
                <a:gd name="T91" fmla="*/ 411 h 1366"/>
                <a:gd name="T92" fmla="*/ 1087 w 1185"/>
                <a:gd name="T93" fmla="*/ 393 h 1366"/>
                <a:gd name="T94" fmla="*/ 1034 w 1185"/>
                <a:gd name="T95" fmla="*/ 430 h 1366"/>
                <a:gd name="T96" fmla="*/ 933 w 1185"/>
                <a:gd name="T97" fmla="*/ 439 h 1366"/>
                <a:gd name="T98" fmla="*/ 968 w 1185"/>
                <a:gd name="T99" fmla="*/ 364 h 1366"/>
                <a:gd name="T100" fmla="*/ 958 w 1185"/>
                <a:gd name="T101" fmla="*/ 274 h 1366"/>
                <a:gd name="T102" fmla="*/ 1031 w 1185"/>
                <a:gd name="T103" fmla="*/ 242 h 1366"/>
                <a:gd name="T104" fmla="*/ 1055 w 1185"/>
                <a:gd name="T105" fmla="*/ 221 h 1366"/>
                <a:gd name="T106" fmla="*/ 1060 w 1185"/>
                <a:gd name="T107" fmla="*/ 213 h 1366"/>
                <a:gd name="T108" fmla="*/ 1067 w 1185"/>
                <a:gd name="T109" fmla="*/ 206 h 1366"/>
                <a:gd name="T110" fmla="*/ 1076 w 1185"/>
                <a:gd name="T111" fmla="*/ 190 h 1366"/>
                <a:gd name="T112" fmla="*/ 1082 w 1185"/>
                <a:gd name="T113" fmla="*/ 145 h 1366"/>
                <a:gd name="T114" fmla="*/ 1086 w 1185"/>
                <a:gd name="T115" fmla="*/ 71 h 1366"/>
                <a:gd name="T116" fmla="*/ 925 w 1185"/>
                <a:gd name="T117" fmla="*/ 95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5" h="1366">
                  <a:moveTo>
                    <a:pt x="689" y="512"/>
                  </a:moveTo>
                  <a:cubicBezTo>
                    <a:pt x="684" y="531"/>
                    <a:pt x="670" y="529"/>
                    <a:pt x="651" y="557"/>
                  </a:cubicBezTo>
                  <a:cubicBezTo>
                    <a:pt x="631" y="585"/>
                    <a:pt x="628" y="595"/>
                    <a:pt x="627" y="598"/>
                  </a:cubicBezTo>
                  <a:cubicBezTo>
                    <a:pt x="625" y="602"/>
                    <a:pt x="628" y="564"/>
                    <a:pt x="630" y="550"/>
                  </a:cubicBezTo>
                  <a:cubicBezTo>
                    <a:pt x="632" y="537"/>
                    <a:pt x="644" y="483"/>
                    <a:pt x="651" y="469"/>
                  </a:cubicBezTo>
                  <a:cubicBezTo>
                    <a:pt x="658" y="456"/>
                    <a:pt x="691" y="387"/>
                    <a:pt x="691" y="387"/>
                  </a:cubicBezTo>
                  <a:cubicBezTo>
                    <a:pt x="691" y="387"/>
                    <a:pt x="703" y="389"/>
                    <a:pt x="714" y="387"/>
                  </a:cubicBezTo>
                  <a:cubicBezTo>
                    <a:pt x="714" y="387"/>
                    <a:pt x="717" y="396"/>
                    <a:pt x="714" y="415"/>
                  </a:cubicBezTo>
                  <a:cubicBezTo>
                    <a:pt x="712" y="434"/>
                    <a:pt x="695" y="493"/>
                    <a:pt x="689" y="512"/>
                  </a:cubicBezTo>
                  <a:close/>
                  <a:moveTo>
                    <a:pt x="922" y="142"/>
                  </a:moveTo>
                  <a:cubicBezTo>
                    <a:pt x="921" y="146"/>
                    <a:pt x="912" y="168"/>
                    <a:pt x="902" y="177"/>
                  </a:cubicBezTo>
                  <a:cubicBezTo>
                    <a:pt x="902" y="177"/>
                    <a:pt x="899" y="175"/>
                    <a:pt x="895" y="175"/>
                  </a:cubicBezTo>
                  <a:cubicBezTo>
                    <a:pt x="890" y="174"/>
                    <a:pt x="874" y="188"/>
                    <a:pt x="866" y="192"/>
                  </a:cubicBezTo>
                  <a:cubicBezTo>
                    <a:pt x="858" y="196"/>
                    <a:pt x="848" y="193"/>
                    <a:pt x="834" y="204"/>
                  </a:cubicBezTo>
                  <a:cubicBezTo>
                    <a:pt x="820" y="215"/>
                    <a:pt x="804" y="237"/>
                    <a:pt x="793" y="245"/>
                  </a:cubicBezTo>
                  <a:cubicBezTo>
                    <a:pt x="782" y="253"/>
                    <a:pt x="779" y="246"/>
                    <a:pt x="751" y="253"/>
                  </a:cubicBezTo>
                  <a:cubicBezTo>
                    <a:pt x="722" y="260"/>
                    <a:pt x="680" y="292"/>
                    <a:pt x="657" y="311"/>
                  </a:cubicBezTo>
                  <a:cubicBezTo>
                    <a:pt x="634" y="330"/>
                    <a:pt x="629" y="330"/>
                    <a:pt x="622" y="334"/>
                  </a:cubicBezTo>
                  <a:cubicBezTo>
                    <a:pt x="615" y="338"/>
                    <a:pt x="612" y="339"/>
                    <a:pt x="606" y="350"/>
                  </a:cubicBezTo>
                  <a:cubicBezTo>
                    <a:pt x="601" y="361"/>
                    <a:pt x="595" y="379"/>
                    <a:pt x="582" y="423"/>
                  </a:cubicBezTo>
                  <a:cubicBezTo>
                    <a:pt x="570" y="466"/>
                    <a:pt x="576" y="557"/>
                    <a:pt x="576" y="569"/>
                  </a:cubicBezTo>
                  <a:cubicBezTo>
                    <a:pt x="576" y="580"/>
                    <a:pt x="572" y="582"/>
                    <a:pt x="564" y="600"/>
                  </a:cubicBezTo>
                  <a:cubicBezTo>
                    <a:pt x="555" y="619"/>
                    <a:pt x="557" y="639"/>
                    <a:pt x="558" y="642"/>
                  </a:cubicBezTo>
                  <a:cubicBezTo>
                    <a:pt x="559" y="645"/>
                    <a:pt x="555" y="653"/>
                    <a:pt x="552" y="661"/>
                  </a:cubicBezTo>
                  <a:cubicBezTo>
                    <a:pt x="549" y="670"/>
                    <a:pt x="555" y="673"/>
                    <a:pt x="559" y="674"/>
                  </a:cubicBezTo>
                  <a:cubicBezTo>
                    <a:pt x="564" y="675"/>
                    <a:pt x="568" y="663"/>
                    <a:pt x="569" y="661"/>
                  </a:cubicBezTo>
                  <a:cubicBezTo>
                    <a:pt x="570" y="659"/>
                    <a:pt x="572" y="659"/>
                    <a:pt x="571" y="665"/>
                  </a:cubicBezTo>
                  <a:cubicBezTo>
                    <a:pt x="571" y="670"/>
                    <a:pt x="566" y="678"/>
                    <a:pt x="565" y="687"/>
                  </a:cubicBezTo>
                  <a:cubicBezTo>
                    <a:pt x="564" y="695"/>
                    <a:pt x="578" y="700"/>
                    <a:pt x="577" y="701"/>
                  </a:cubicBezTo>
                  <a:cubicBezTo>
                    <a:pt x="577" y="702"/>
                    <a:pt x="565" y="740"/>
                    <a:pt x="536" y="779"/>
                  </a:cubicBezTo>
                  <a:cubicBezTo>
                    <a:pt x="508" y="818"/>
                    <a:pt x="504" y="912"/>
                    <a:pt x="504" y="912"/>
                  </a:cubicBezTo>
                  <a:cubicBezTo>
                    <a:pt x="504" y="912"/>
                    <a:pt x="498" y="919"/>
                    <a:pt x="486" y="926"/>
                  </a:cubicBezTo>
                  <a:cubicBezTo>
                    <a:pt x="473" y="932"/>
                    <a:pt x="412" y="906"/>
                    <a:pt x="384" y="902"/>
                  </a:cubicBezTo>
                  <a:cubicBezTo>
                    <a:pt x="357" y="899"/>
                    <a:pt x="356" y="902"/>
                    <a:pt x="333" y="908"/>
                  </a:cubicBezTo>
                  <a:cubicBezTo>
                    <a:pt x="310" y="914"/>
                    <a:pt x="212" y="908"/>
                    <a:pt x="203" y="901"/>
                  </a:cubicBezTo>
                  <a:cubicBezTo>
                    <a:pt x="195" y="894"/>
                    <a:pt x="177" y="873"/>
                    <a:pt x="165" y="862"/>
                  </a:cubicBezTo>
                  <a:cubicBezTo>
                    <a:pt x="154" y="851"/>
                    <a:pt x="148" y="845"/>
                    <a:pt x="131" y="847"/>
                  </a:cubicBezTo>
                  <a:cubicBezTo>
                    <a:pt x="113" y="850"/>
                    <a:pt x="109" y="853"/>
                    <a:pt x="93" y="884"/>
                  </a:cubicBezTo>
                  <a:cubicBezTo>
                    <a:pt x="78" y="915"/>
                    <a:pt x="45" y="946"/>
                    <a:pt x="23" y="978"/>
                  </a:cubicBezTo>
                  <a:cubicBezTo>
                    <a:pt x="1" y="1011"/>
                    <a:pt x="0" y="1044"/>
                    <a:pt x="2" y="1059"/>
                  </a:cubicBezTo>
                  <a:cubicBezTo>
                    <a:pt x="4" y="1073"/>
                    <a:pt x="10" y="1079"/>
                    <a:pt x="27" y="1076"/>
                  </a:cubicBezTo>
                  <a:cubicBezTo>
                    <a:pt x="43" y="1074"/>
                    <a:pt x="78" y="1031"/>
                    <a:pt x="104" y="1011"/>
                  </a:cubicBezTo>
                  <a:cubicBezTo>
                    <a:pt x="129" y="991"/>
                    <a:pt x="157" y="989"/>
                    <a:pt x="157" y="989"/>
                  </a:cubicBezTo>
                  <a:cubicBezTo>
                    <a:pt x="157" y="989"/>
                    <a:pt x="173" y="984"/>
                    <a:pt x="183" y="979"/>
                  </a:cubicBezTo>
                  <a:cubicBezTo>
                    <a:pt x="192" y="974"/>
                    <a:pt x="189" y="976"/>
                    <a:pt x="193" y="978"/>
                  </a:cubicBezTo>
                  <a:cubicBezTo>
                    <a:pt x="197" y="980"/>
                    <a:pt x="222" y="975"/>
                    <a:pt x="269" y="980"/>
                  </a:cubicBezTo>
                  <a:cubicBezTo>
                    <a:pt x="316" y="985"/>
                    <a:pt x="380" y="997"/>
                    <a:pt x="426" y="1010"/>
                  </a:cubicBezTo>
                  <a:cubicBezTo>
                    <a:pt x="471" y="1022"/>
                    <a:pt x="515" y="1032"/>
                    <a:pt x="530" y="1029"/>
                  </a:cubicBezTo>
                  <a:cubicBezTo>
                    <a:pt x="546" y="1027"/>
                    <a:pt x="587" y="972"/>
                    <a:pt x="642" y="911"/>
                  </a:cubicBezTo>
                  <a:cubicBezTo>
                    <a:pt x="697" y="850"/>
                    <a:pt x="719" y="781"/>
                    <a:pt x="719" y="781"/>
                  </a:cubicBezTo>
                  <a:cubicBezTo>
                    <a:pt x="719" y="781"/>
                    <a:pt x="757" y="820"/>
                    <a:pt x="822" y="865"/>
                  </a:cubicBezTo>
                  <a:cubicBezTo>
                    <a:pt x="888" y="910"/>
                    <a:pt x="904" y="923"/>
                    <a:pt x="914" y="941"/>
                  </a:cubicBezTo>
                  <a:cubicBezTo>
                    <a:pt x="923" y="958"/>
                    <a:pt x="920" y="990"/>
                    <a:pt x="921" y="1025"/>
                  </a:cubicBezTo>
                  <a:cubicBezTo>
                    <a:pt x="923" y="1059"/>
                    <a:pt x="930" y="1096"/>
                    <a:pt x="944" y="1127"/>
                  </a:cubicBezTo>
                  <a:cubicBezTo>
                    <a:pt x="957" y="1158"/>
                    <a:pt x="958" y="1244"/>
                    <a:pt x="958" y="1247"/>
                  </a:cubicBezTo>
                  <a:cubicBezTo>
                    <a:pt x="958" y="1249"/>
                    <a:pt x="958" y="1250"/>
                    <a:pt x="956" y="1252"/>
                  </a:cubicBezTo>
                  <a:cubicBezTo>
                    <a:pt x="954" y="1255"/>
                    <a:pt x="955" y="1269"/>
                    <a:pt x="955" y="1269"/>
                  </a:cubicBezTo>
                  <a:cubicBezTo>
                    <a:pt x="955" y="1269"/>
                    <a:pt x="955" y="1271"/>
                    <a:pt x="951" y="1277"/>
                  </a:cubicBezTo>
                  <a:cubicBezTo>
                    <a:pt x="947" y="1282"/>
                    <a:pt x="946" y="1296"/>
                    <a:pt x="945" y="1301"/>
                  </a:cubicBezTo>
                  <a:cubicBezTo>
                    <a:pt x="944" y="1305"/>
                    <a:pt x="944" y="1316"/>
                    <a:pt x="942" y="1320"/>
                  </a:cubicBezTo>
                  <a:cubicBezTo>
                    <a:pt x="940" y="1324"/>
                    <a:pt x="933" y="1334"/>
                    <a:pt x="935" y="1348"/>
                  </a:cubicBezTo>
                  <a:cubicBezTo>
                    <a:pt x="936" y="1362"/>
                    <a:pt x="944" y="1358"/>
                    <a:pt x="968" y="1362"/>
                  </a:cubicBezTo>
                  <a:cubicBezTo>
                    <a:pt x="993" y="1366"/>
                    <a:pt x="1062" y="1359"/>
                    <a:pt x="1086" y="1359"/>
                  </a:cubicBezTo>
                  <a:cubicBezTo>
                    <a:pt x="1109" y="1359"/>
                    <a:pt x="1161" y="1337"/>
                    <a:pt x="1170" y="1333"/>
                  </a:cubicBezTo>
                  <a:cubicBezTo>
                    <a:pt x="1179" y="1328"/>
                    <a:pt x="1182" y="1314"/>
                    <a:pt x="1184" y="1309"/>
                  </a:cubicBezTo>
                  <a:cubicBezTo>
                    <a:pt x="1185" y="1303"/>
                    <a:pt x="1179" y="1303"/>
                    <a:pt x="1179" y="1301"/>
                  </a:cubicBezTo>
                  <a:cubicBezTo>
                    <a:pt x="1179" y="1298"/>
                    <a:pt x="1162" y="1288"/>
                    <a:pt x="1153" y="1290"/>
                  </a:cubicBezTo>
                  <a:cubicBezTo>
                    <a:pt x="1144" y="1291"/>
                    <a:pt x="1130" y="1294"/>
                    <a:pt x="1107" y="1292"/>
                  </a:cubicBezTo>
                  <a:cubicBezTo>
                    <a:pt x="1084" y="1290"/>
                    <a:pt x="1075" y="1272"/>
                    <a:pt x="1068" y="1268"/>
                  </a:cubicBezTo>
                  <a:cubicBezTo>
                    <a:pt x="1062" y="1264"/>
                    <a:pt x="1061" y="1262"/>
                    <a:pt x="1054" y="1257"/>
                  </a:cubicBezTo>
                  <a:cubicBezTo>
                    <a:pt x="1046" y="1252"/>
                    <a:pt x="1041" y="1266"/>
                    <a:pt x="1039" y="1264"/>
                  </a:cubicBezTo>
                  <a:cubicBezTo>
                    <a:pt x="1037" y="1261"/>
                    <a:pt x="1033" y="1247"/>
                    <a:pt x="1033" y="1247"/>
                  </a:cubicBezTo>
                  <a:cubicBezTo>
                    <a:pt x="1033" y="1247"/>
                    <a:pt x="1033" y="1244"/>
                    <a:pt x="1035" y="1241"/>
                  </a:cubicBezTo>
                  <a:cubicBezTo>
                    <a:pt x="1036" y="1238"/>
                    <a:pt x="1032" y="1232"/>
                    <a:pt x="1027" y="1221"/>
                  </a:cubicBezTo>
                  <a:cubicBezTo>
                    <a:pt x="1023" y="1210"/>
                    <a:pt x="1018" y="1103"/>
                    <a:pt x="1015" y="1028"/>
                  </a:cubicBezTo>
                  <a:cubicBezTo>
                    <a:pt x="1011" y="952"/>
                    <a:pt x="1023" y="926"/>
                    <a:pt x="1023" y="919"/>
                  </a:cubicBezTo>
                  <a:cubicBezTo>
                    <a:pt x="1024" y="912"/>
                    <a:pt x="1022" y="888"/>
                    <a:pt x="1006" y="872"/>
                  </a:cubicBezTo>
                  <a:cubicBezTo>
                    <a:pt x="991" y="857"/>
                    <a:pt x="970" y="804"/>
                    <a:pt x="930" y="757"/>
                  </a:cubicBezTo>
                  <a:cubicBezTo>
                    <a:pt x="889" y="710"/>
                    <a:pt x="822" y="652"/>
                    <a:pt x="822" y="652"/>
                  </a:cubicBezTo>
                  <a:cubicBezTo>
                    <a:pt x="822" y="652"/>
                    <a:pt x="819" y="643"/>
                    <a:pt x="829" y="624"/>
                  </a:cubicBezTo>
                  <a:cubicBezTo>
                    <a:pt x="839" y="605"/>
                    <a:pt x="848" y="593"/>
                    <a:pt x="860" y="571"/>
                  </a:cubicBezTo>
                  <a:cubicBezTo>
                    <a:pt x="872" y="549"/>
                    <a:pt x="882" y="522"/>
                    <a:pt x="882" y="522"/>
                  </a:cubicBezTo>
                  <a:cubicBezTo>
                    <a:pt x="882" y="522"/>
                    <a:pt x="887" y="521"/>
                    <a:pt x="907" y="516"/>
                  </a:cubicBezTo>
                  <a:cubicBezTo>
                    <a:pt x="928" y="512"/>
                    <a:pt x="1020" y="478"/>
                    <a:pt x="1020" y="478"/>
                  </a:cubicBezTo>
                  <a:cubicBezTo>
                    <a:pt x="1020" y="478"/>
                    <a:pt x="1029" y="475"/>
                    <a:pt x="1038" y="476"/>
                  </a:cubicBezTo>
                  <a:cubicBezTo>
                    <a:pt x="1048" y="476"/>
                    <a:pt x="1100" y="473"/>
                    <a:pt x="1107" y="468"/>
                  </a:cubicBezTo>
                  <a:cubicBezTo>
                    <a:pt x="1113" y="464"/>
                    <a:pt x="1109" y="462"/>
                    <a:pt x="1109" y="461"/>
                  </a:cubicBezTo>
                  <a:cubicBezTo>
                    <a:pt x="1110" y="459"/>
                    <a:pt x="1112" y="456"/>
                    <a:pt x="1114" y="452"/>
                  </a:cubicBezTo>
                  <a:cubicBezTo>
                    <a:pt x="1116" y="448"/>
                    <a:pt x="1114" y="440"/>
                    <a:pt x="1114" y="440"/>
                  </a:cubicBezTo>
                  <a:cubicBezTo>
                    <a:pt x="1114" y="440"/>
                    <a:pt x="1117" y="435"/>
                    <a:pt x="1117" y="431"/>
                  </a:cubicBezTo>
                  <a:cubicBezTo>
                    <a:pt x="1118" y="426"/>
                    <a:pt x="1115" y="422"/>
                    <a:pt x="1115" y="420"/>
                  </a:cubicBezTo>
                  <a:cubicBezTo>
                    <a:pt x="1114" y="418"/>
                    <a:pt x="1118" y="414"/>
                    <a:pt x="1119" y="411"/>
                  </a:cubicBezTo>
                  <a:cubicBezTo>
                    <a:pt x="1119" y="407"/>
                    <a:pt x="1117" y="403"/>
                    <a:pt x="1110" y="400"/>
                  </a:cubicBezTo>
                  <a:cubicBezTo>
                    <a:pt x="1102" y="398"/>
                    <a:pt x="1097" y="393"/>
                    <a:pt x="1087" y="393"/>
                  </a:cubicBezTo>
                  <a:cubicBezTo>
                    <a:pt x="1077" y="394"/>
                    <a:pt x="1073" y="395"/>
                    <a:pt x="1065" y="403"/>
                  </a:cubicBezTo>
                  <a:cubicBezTo>
                    <a:pt x="1058" y="411"/>
                    <a:pt x="1037" y="426"/>
                    <a:pt x="1034" y="430"/>
                  </a:cubicBezTo>
                  <a:cubicBezTo>
                    <a:pt x="1031" y="433"/>
                    <a:pt x="1022" y="433"/>
                    <a:pt x="1002" y="437"/>
                  </a:cubicBezTo>
                  <a:cubicBezTo>
                    <a:pt x="982" y="440"/>
                    <a:pt x="933" y="439"/>
                    <a:pt x="933" y="439"/>
                  </a:cubicBezTo>
                  <a:cubicBezTo>
                    <a:pt x="933" y="439"/>
                    <a:pt x="941" y="420"/>
                    <a:pt x="948" y="408"/>
                  </a:cubicBezTo>
                  <a:cubicBezTo>
                    <a:pt x="955" y="396"/>
                    <a:pt x="964" y="388"/>
                    <a:pt x="968" y="364"/>
                  </a:cubicBezTo>
                  <a:cubicBezTo>
                    <a:pt x="971" y="340"/>
                    <a:pt x="956" y="294"/>
                    <a:pt x="956" y="293"/>
                  </a:cubicBezTo>
                  <a:cubicBezTo>
                    <a:pt x="955" y="292"/>
                    <a:pt x="955" y="284"/>
                    <a:pt x="958" y="274"/>
                  </a:cubicBezTo>
                  <a:cubicBezTo>
                    <a:pt x="961" y="264"/>
                    <a:pt x="992" y="239"/>
                    <a:pt x="997" y="238"/>
                  </a:cubicBezTo>
                  <a:cubicBezTo>
                    <a:pt x="1002" y="237"/>
                    <a:pt x="1022" y="240"/>
                    <a:pt x="1031" y="242"/>
                  </a:cubicBezTo>
                  <a:cubicBezTo>
                    <a:pt x="1040" y="244"/>
                    <a:pt x="1044" y="240"/>
                    <a:pt x="1046" y="234"/>
                  </a:cubicBezTo>
                  <a:cubicBezTo>
                    <a:pt x="1048" y="228"/>
                    <a:pt x="1055" y="221"/>
                    <a:pt x="1055" y="221"/>
                  </a:cubicBezTo>
                  <a:cubicBezTo>
                    <a:pt x="1055" y="221"/>
                    <a:pt x="1058" y="221"/>
                    <a:pt x="1059" y="219"/>
                  </a:cubicBezTo>
                  <a:cubicBezTo>
                    <a:pt x="1061" y="218"/>
                    <a:pt x="1060" y="215"/>
                    <a:pt x="1060" y="213"/>
                  </a:cubicBezTo>
                  <a:cubicBezTo>
                    <a:pt x="1060" y="212"/>
                    <a:pt x="1057" y="209"/>
                    <a:pt x="1057" y="209"/>
                  </a:cubicBezTo>
                  <a:cubicBezTo>
                    <a:pt x="1057" y="209"/>
                    <a:pt x="1063" y="209"/>
                    <a:pt x="1067" y="206"/>
                  </a:cubicBezTo>
                  <a:cubicBezTo>
                    <a:pt x="1072" y="204"/>
                    <a:pt x="1068" y="196"/>
                    <a:pt x="1068" y="194"/>
                  </a:cubicBezTo>
                  <a:cubicBezTo>
                    <a:pt x="1069" y="192"/>
                    <a:pt x="1071" y="191"/>
                    <a:pt x="1076" y="190"/>
                  </a:cubicBezTo>
                  <a:cubicBezTo>
                    <a:pt x="1082" y="190"/>
                    <a:pt x="1086" y="186"/>
                    <a:pt x="1083" y="176"/>
                  </a:cubicBezTo>
                  <a:cubicBezTo>
                    <a:pt x="1081" y="167"/>
                    <a:pt x="1080" y="149"/>
                    <a:pt x="1082" y="145"/>
                  </a:cubicBezTo>
                  <a:cubicBezTo>
                    <a:pt x="1083" y="141"/>
                    <a:pt x="1090" y="137"/>
                    <a:pt x="1090" y="131"/>
                  </a:cubicBezTo>
                  <a:cubicBezTo>
                    <a:pt x="1089" y="125"/>
                    <a:pt x="1100" y="96"/>
                    <a:pt x="1086" y="71"/>
                  </a:cubicBezTo>
                  <a:cubicBezTo>
                    <a:pt x="1060" y="23"/>
                    <a:pt x="996" y="0"/>
                    <a:pt x="950" y="39"/>
                  </a:cubicBezTo>
                  <a:cubicBezTo>
                    <a:pt x="931" y="55"/>
                    <a:pt x="924" y="70"/>
                    <a:pt x="925" y="95"/>
                  </a:cubicBezTo>
                  <a:cubicBezTo>
                    <a:pt x="926" y="119"/>
                    <a:pt x="923" y="138"/>
                    <a:pt x="922" y="14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0D607CE1-C8A9-4B9A-A006-41BCC179692C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9259462" y="4014133"/>
              <a:ext cx="1342512" cy="1625053"/>
            </a:xfrm>
            <a:custGeom>
              <a:avLst/>
              <a:gdLst>
                <a:gd name="T0" fmla="*/ 636 w 1087"/>
                <a:gd name="T1" fmla="*/ 190 h 1316"/>
                <a:gd name="T2" fmla="*/ 526 w 1087"/>
                <a:gd name="T3" fmla="*/ 210 h 1316"/>
                <a:gd name="T4" fmla="*/ 408 w 1087"/>
                <a:gd name="T5" fmla="*/ 390 h 1316"/>
                <a:gd name="T6" fmla="*/ 365 w 1087"/>
                <a:gd name="T7" fmla="*/ 457 h 1316"/>
                <a:gd name="T8" fmla="*/ 345 w 1087"/>
                <a:gd name="T9" fmla="*/ 506 h 1316"/>
                <a:gd name="T10" fmla="*/ 350 w 1087"/>
                <a:gd name="T11" fmla="*/ 535 h 1316"/>
                <a:gd name="T12" fmla="*/ 365 w 1087"/>
                <a:gd name="T13" fmla="*/ 537 h 1316"/>
                <a:gd name="T14" fmla="*/ 413 w 1087"/>
                <a:gd name="T15" fmla="*/ 499 h 1316"/>
                <a:gd name="T16" fmla="*/ 427 w 1087"/>
                <a:gd name="T17" fmla="*/ 491 h 1316"/>
                <a:gd name="T18" fmla="*/ 466 w 1087"/>
                <a:gd name="T19" fmla="*/ 385 h 1316"/>
                <a:gd name="T20" fmla="*/ 576 w 1087"/>
                <a:gd name="T21" fmla="*/ 276 h 1316"/>
                <a:gd name="T22" fmla="*/ 578 w 1087"/>
                <a:gd name="T23" fmla="*/ 389 h 1316"/>
                <a:gd name="T24" fmla="*/ 514 w 1087"/>
                <a:gd name="T25" fmla="*/ 552 h 1316"/>
                <a:gd name="T26" fmla="*/ 361 w 1087"/>
                <a:gd name="T27" fmla="*/ 789 h 1316"/>
                <a:gd name="T28" fmla="*/ 129 w 1087"/>
                <a:gd name="T29" fmla="*/ 1053 h 1316"/>
                <a:gd name="T30" fmla="*/ 79 w 1087"/>
                <a:gd name="T31" fmla="*/ 1093 h 1316"/>
                <a:gd name="T32" fmla="*/ 1 w 1087"/>
                <a:gd name="T33" fmla="*/ 1131 h 1316"/>
                <a:gd name="T34" fmla="*/ 74 w 1087"/>
                <a:gd name="T35" fmla="*/ 1314 h 1316"/>
                <a:gd name="T36" fmla="*/ 94 w 1087"/>
                <a:gd name="T37" fmla="*/ 1260 h 1316"/>
                <a:gd name="T38" fmla="*/ 117 w 1087"/>
                <a:gd name="T39" fmla="*/ 1186 h 1316"/>
                <a:gd name="T40" fmla="*/ 138 w 1087"/>
                <a:gd name="T41" fmla="*/ 1144 h 1316"/>
                <a:gd name="T42" fmla="*/ 364 w 1087"/>
                <a:gd name="T43" fmla="*/ 962 h 1316"/>
                <a:gd name="T44" fmla="*/ 610 w 1087"/>
                <a:gd name="T45" fmla="*/ 749 h 1316"/>
                <a:gd name="T46" fmla="*/ 800 w 1087"/>
                <a:gd name="T47" fmla="*/ 766 h 1316"/>
                <a:gd name="T48" fmla="*/ 666 w 1087"/>
                <a:gd name="T49" fmla="*/ 919 h 1316"/>
                <a:gd name="T50" fmla="*/ 638 w 1087"/>
                <a:gd name="T51" fmla="*/ 943 h 1316"/>
                <a:gd name="T52" fmla="*/ 618 w 1087"/>
                <a:gd name="T53" fmla="*/ 947 h 1316"/>
                <a:gd name="T54" fmla="*/ 568 w 1087"/>
                <a:gd name="T55" fmla="*/ 1016 h 1316"/>
                <a:gd name="T56" fmla="*/ 756 w 1087"/>
                <a:gd name="T57" fmla="*/ 1128 h 1316"/>
                <a:gd name="T58" fmla="*/ 759 w 1087"/>
                <a:gd name="T59" fmla="*/ 1096 h 1316"/>
                <a:gd name="T60" fmla="*/ 706 w 1087"/>
                <a:gd name="T61" fmla="*/ 1004 h 1316"/>
                <a:gd name="T62" fmla="*/ 705 w 1087"/>
                <a:gd name="T63" fmla="*/ 977 h 1316"/>
                <a:gd name="T64" fmla="*/ 862 w 1087"/>
                <a:gd name="T65" fmla="*/ 847 h 1316"/>
                <a:gd name="T66" fmla="*/ 873 w 1087"/>
                <a:gd name="T67" fmla="*/ 671 h 1316"/>
                <a:gd name="T68" fmla="*/ 715 w 1087"/>
                <a:gd name="T69" fmla="*/ 548 h 1316"/>
                <a:gd name="T70" fmla="*/ 790 w 1087"/>
                <a:gd name="T71" fmla="*/ 565 h 1316"/>
                <a:gd name="T72" fmla="*/ 1031 w 1087"/>
                <a:gd name="T73" fmla="*/ 410 h 1316"/>
                <a:gd name="T74" fmla="*/ 1083 w 1087"/>
                <a:gd name="T75" fmla="*/ 348 h 1316"/>
                <a:gd name="T76" fmla="*/ 1044 w 1087"/>
                <a:gd name="T77" fmla="*/ 369 h 1316"/>
                <a:gd name="T78" fmla="*/ 1075 w 1087"/>
                <a:gd name="T79" fmla="*/ 319 h 1316"/>
                <a:gd name="T80" fmla="*/ 1066 w 1087"/>
                <a:gd name="T81" fmla="*/ 300 h 1316"/>
                <a:gd name="T82" fmla="*/ 1019 w 1087"/>
                <a:gd name="T83" fmla="*/ 337 h 1316"/>
                <a:gd name="T84" fmla="*/ 1026 w 1087"/>
                <a:gd name="T85" fmla="*/ 292 h 1316"/>
                <a:gd name="T86" fmla="*/ 993 w 1087"/>
                <a:gd name="T87" fmla="*/ 319 h 1316"/>
                <a:gd name="T88" fmla="*/ 957 w 1087"/>
                <a:gd name="T89" fmla="*/ 400 h 1316"/>
                <a:gd name="T90" fmla="*/ 815 w 1087"/>
                <a:gd name="T91" fmla="*/ 452 h 1316"/>
                <a:gd name="T92" fmla="*/ 796 w 1087"/>
                <a:gd name="T93" fmla="*/ 308 h 1316"/>
                <a:gd name="T94" fmla="*/ 831 w 1087"/>
                <a:gd name="T95" fmla="*/ 217 h 1316"/>
                <a:gd name="T96" fmla="*/ 883 w 1087"/>
                <a:gd name="T97" fmla="*/ 193 h 1316"/>
                <a:gd name="T98" fmla="*/ 885 w 1087"/>
                <a:gd name="T99" fmla="*/ 174 h 1316"/>
                <a:gd name="T100" fmla="*/ 896 w 1087"/>
                <a:gd name="T101" fmla="*/ 146 h 1316"/>
                <a:gd name="T102" fmla="*/ 888 w 1087"/>
                <a:gd name="T103" fmla="*/ 86 h 1316"/>
                <a:gd name="T104" fmla="*/ 732 w 1087"/>
                <a:gd name="T105" fmla="*/ 104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7" h="1316">
                  <a:moveTo>
                    <a:pt x="716" y="179"/>
                  </a:moveTo>
                  <a:cubicBezTo>
                    <a:pt x="709" y="179"/>
                    <a:pt x="690" y="189"/>
                    <a:pt x="688" y="189"/>
                  </a:cubicBezTo>
                  <a:cubicBezTo>
                    <a:pt x="686" y="188"/>
                    <a:pt x="655" y="187"/>
                    <a:pt x="636" y="190"/>
                  </a:cubicBezTo>
                  <a:cubicBezTo>
                    <a:pt x="616" y="193"/>
                    <a:pt x="606" y="195"/>
                    <a:pt x="602" y="194"/>
                  </a:cubicBezTo>
                  <a:cubicBezTo>
                    <a:pt x="597" y="193"/>
                    <a:pt x="578" y="202"/>
                    <a:pt x="566" y="206"/>
                  </a:cubicBezTo>
                  <a:cubicBezTo>
                    <a:pt x="553" y="209"/>
                    <a:pt x="537" y="205"/>
                    <a:pt x="526" y="210"/>
                  </a:cubicBezTo>
                  <a:cubicBezTo>
                    <a:pt x="515" y="215"/>
                    <a:pt x="512" y="223"/>
                    <a:pt x="509" y="225"/>
                  </a:cubicBezTo>
                  <a:cubicBezTo>
                    <a:pt x="507" y="227"/>
                    <a:pt x="467" y="261"/>
                    <a:pt x="450" y="297"/>
                  </a:cubicBezTo>
                  <a:cubicBezTo>
                    <a:pt x="433" y="334"/>
                    <a:pt x="410" y="386"/>
                    <a:pt x="408" y="390"/>
                  </a:cubicBezTo>
                  <a:cubicBezTo>
                    <a:pt x="405" y="394"/>
                    <a:pt x="385" y="408"/>
                    <a:pt x="380" y="421"/>
                  </a:cubicBezTo>
                  <a:cubicBezTo>
                    <a:pt x="374" y="433"/>
                    <a:pt x="370" y="437"/>
                    <a:pt x="369" y="444"/>
                  </a:cubicBezTo>
                  <a:cubicBezTo>
                    <a:pt x="368" y="450"/>
                    <a:pt x="366" y="453"/>
                    <a:pt x="365" y="457"/>
                  </a:cubicBezTo>
                  <a:cubicBezTo>
                    <a:pt x="365" y="461"/>
                    <a:pt x="357" y="473"/>
                    <a:pt x="356" y="476"/>
                  </a:cubicBezTo>
                  <a:cubicBezTo>
                    <a:pt x="355" y="480"/>
                    <a:pt x="353" y="480"/>
                    <a:pt x="350" y="487"/>
                  </a:cubicBezTo>
                  <a:cubicBezTo>
                    <a:pt x="348" y="495"/>
                    <a:pt x="345" y="502"/>
                    <a:pt x="345" y="506"/>
                  </a:cubicBezTo>
                  <a:cubicBezTo>
                    <a:pt x="344" y="510"/>
                    <a:pt x="348" y="512"/>
                    <a:pt x="348" y="512"/>
                  </a:cubicBezTo>
                  <a:cubicBezTo>
                    <a:pt x="348" y="512"/>
                    <a:pt x="345" y="523"/>
                    <a:pt x="345" y="529"/>
                  </a:cubicBezTo>
                  <a:cubicBezTo>
                    <a:pt x="345" y="534"/>
                    <a:pt x="350" y="535"/>
                    <a:pt x="350" y="535"/>
                  </a:cubicBezTo>
                  <a:cubicBezTo>
                    <a:pt x="350" y="535"/>
                    <a:pt x="348" y="540"/>
                    <a:pt x="350" y="543"/>
                  </a:cubicBezTo>
                  <a:cubicBezTo>
                    <a:pt x="353" y="547"/>
                    <a:pt x="359" y="546"/>
                    <a:pt x="361" y="543"/>
                  </a:cubicBezTo>
                  <a:cubicBezTo>
                    <a:pt x="363" y="541"/>
                    <a:pt x="365" y="537"/>
                    <a:pt x="365" y="537"/>
                  </a:cubicBezTo>
                  <a:cubicBezTo>
                    <a:pt x="365" y="537"/>
                    <a:pt x="364" y="542"/>
                    <a:pt x="369" y="544"/>
                  </a:cubicBezTo>
                  <a:cubicBezTo>
                    <a:pt x="374" y="545"/>
                    <a:pt x="390" y="522"/>
                    <a:pt x="399" y="512"/>
                  </a:cubicBezTo>
                  <a:cubicBezTo>
                    <a:pt x="407" y="503"/>
                    <a:pt x="413" y="498"/>
                    <a:pt x="413" y="499"/>
                  </a:cubicBezTo>
                  <a:cubicBezTo>
                    <a:pt x="413" y="500"/>
                    <a:pt x="417" y="508"/>
                    <a:pt x="423" y="510"/>
                  </a:cubicBezTo>
                  <a:cubicBezTo>
                    <a:pt x="429" y="511"/>
                    <a:pt x="436" y="509"/>
                    <a:pt x="434" y="505"/>
                  </a:cubicBezTo>
                  <a:cubicBezTo>
                    <a:pt x="433" y="502"/>
                    <a:pt x="427" y="501"/>
                    <a:pt x="427" y="491"/>
                  </a:cubicBezTo>
                  <a:cubicBezTo>
                    <a:pt x="426" y="481"/>
                    <a:pt x="437" y="466"/>
                    <a:pt x="439" y="454"/>
                  </a:cubicBezTo>
                  <a:cubicBezTo>
                    <a:pt x="440" y="443"/>
                    <a:pt x="437" y="430"/>
                    <a:pt x="439" y="422"/>
                  </a:cubicBezTo>
                  <a:cubicBezTo>
                    <a:pt x="440" y="415"/>
                    <a:pt x="451" y="410"/>
                    <a:pt x="466" y="385"/>
                  </a:cubicBezTo>
                  <a:cubicBezTo>
                    <a:pt x="480" y="360"/>
                    <a:pt x="490" y="349"/>
                    <a:pt x="503" y="339"/>
                  </a:cubicBezTo>
                  <a:cubicBezTo>
                    <a:pt x="516" y="330"/>
                    <a:pt x="568" y="286"/>
                    <a:pt x="571" y="281"/>
                  </a:cubicBezTo>
                  <a:cubicBezTo>
                    <a:pt x="575" y="276"/>
                    <a:pt x="576" y="276"/>
                    <a:pt x="576" y="276"/>
                  </a:cubicBezTo>
                  <a:cubicBezTo>
                    <a:pt x="576" y="276"/>
                    <a:pt x="585" y="280"/>
                    <a:pt x="600" y="283"/>
                  </a:cubicBezTo>
                  <a:cubicBezTo>
                    <a:pt x="615" y="285"/>
                    <a:pt x="618" y="284"/>
                    <a:pt x="618" y="284"/>
                  </a:cubicBezTo>
                  <a:cubicBezTo>
                    <a:pt x="618" y="284"/>
                    <a:pt x="595" y="333"/>
                    <a:pt x="578" y="389"/>
                  </a:cubicBezTo>
                  <a:cubicBezTo>
                    <a:pt x="561" y="445"/>
                    <a:pt x="547" y="508"/>
                    <a:pt x="541" y="524"/>
                  </a:cubicBezTo>
                  <a:cubicBezTo>
                    <a:pt x="534" y="540"/>
                    <a:pt x="521" y="549"/>
                    <a:pt x="521" y="549"/>
                  </a:cubicBezTo>
                  <a:cubicBezTo>
                    <a:pt x="521" y="549"/>
                    <a:pt x="516" y="551"/>
                    <a:pt x="514" y="552"/>
                  </a:cubicBezTo>
                  <a:cubicBezTo>
                    <a:pt x="511" y="554"/>
                    <a:pt x="460" y="593"/>
                    <a:pt x="449" y="617"/>
                  </a:cubicBezTo>
                  <a:cubicBezTo>
                    <a:pt x="438" y="641"/>
                    <a:pt x="437" y="696"/>
                    <a:pt x="424" y="714"/>
                  </a:cubicBezTo>
                  <a:cubicBezTo>
                    <a:pt x="410" y="731"/>
                    <a:pt x="385" y="743"/>
                    <a:pt x="361" y="789"/>
                  </a:cubicBezTo>
                  <a:cubicBezTo>
                    <a:pt x="336" y="835"/>
                    <a:pt x="324" y="868"/>
                    <a:pt x="294" y="886"/>
                  </a:cubicBezTo>
                  <a:cubicBezTo>
                    <a:pt x="264" y="903"/>
                    <a:pt x="220" y="923"/>
                    <a:pt x="197" y="958"/>
                  </a:cubicBezTo>
                  <a:cubicBezTo>
                    <a:pt x="174" y="994"/>
                    <a:pt x="146" y="1035"/>
                    <a:pt x="129" y="1053"/>
                  </a:cubicBezTo>
                  <a:cubicBezTo>
                    <a:pt x="112" y="1071"/>
                    <a:pt x="88" y="1087"/>
                    <a:pt x="87" y="1088"/>
                  </a:cubicBezTo>
                  <a:cubicBezTo>
                    <a:pt x="86" y="1090"/>
                    <a:pt x="85" y="1091"/>
                    <a:pt x="85" y="1091"/>
                  </a:cubicBezTo>
                  <a:cubicBezTo>
                    <a:pt x="85" y="1091"/>
                    <a:pt x="81" y="1094"/>
                    <a:pt x="79" y="1093"/>
                  </a:cubicBezTo>
                  <a:cubicBezTo>
                    <a:pt x="77" y="1092"/>
                    <a:pt x="46" y="1092"/>
                    <a:pt x="43" y="1093"/>
                  </a:cubicBezTo>
                  <a:cubicBezTo>
                    <a:pt x="39" y="1094"/>
                    <a:pt x="28" y="1091"/>
                    <a:pt x="19" y="1095"/>
                  </a:cubicBezTo>
                  <a:cubicBezTo>
                    <a:pt x="10" y="1099"/>
                    <a:pt x="2" y="1117"/>
                    <a:pt x="1" y="1131"/>
                  </a:cubicBezTo>
                  <a:cubicBezTo>
                    <a:pt x="0" y="1144"/>
                    <a:pt x="15" y="1178"/>
                    <a:pt x="13" y="1219"/>
                  </a:cubicBezTo>
                  <a:cubicBezTo>
                    <a:pt x="11" y="1259"/>
                    <a:pt x="19" y="1274"/>
                    <a:pt x="27" y="1282"/>
                  </a:cubicBezTo>
                  <a:cubicBezTo>
                    <a:pt x="35" y="1291"/>
                    <a:pt x="57" y="1312"/>
                    <a:pt x="74" y="1314"/>
                  </a:cubicBezTo>
                  <a:cubicBezTo>
                    <a:pt x="91" y="1316"/>
                    <a:pt x="107" y="1313"/>
                    <a:pt x="110" y="1305"/>
                  </a:cubicBezTo>
                  <a:cubicBezTo>
                    <a:pt x="113" y="1297"/>
                    <a:pt x="112" y="1295"/>
                    <a:pt x="107" y="1290"/>
                  </a:cubicBezTo>
                  <a:cubicBezTo>
                    <a:pt x="102" y="1284"/>
                    <a:pt x="95" y="1266"/>
                    <a:pt x="94" y="1260"/>
                  </a:cubicBezTo>
                  <a:cubicBezTo>
                    <a:pt x="93" y="1254"/>
                    <a:pt x="95" y="1224"/>
                    <a:pt x="98" y="1219"/>
                  </a:cubicBezTo>
                  <a:cubicBezTo>
                    <a:pt x="102" y="1213"/>
                    <a:pt x="109" y="1207"/>
                    <a:pt x="112" y="1200"/>
                  </a:cubicBezTo>
                  <a:cubicBezTo>
                    <a:pt x="116" y="1193"/>
                    <a:pt x="119" y="1191"/>
                    <a:pt x="117" y="1186"/>
                  </a:cubicBezTo>
                  <a:cubicBezTo>
                    <a:pt x="115" y="1182"/>
                    <a:pt x="115" y="1180"/>
                    <a:pt x="115" y="1180"/>
                  </a:cubicBezTo>
                  <a:cubicBezTo>
                    <a:pt x="115" y="1180"/>
                    <a:pt x="120" y="1165"/>
                    <a:pt x="122" y="1160"/>
                  </a:cubicBezTo>
                  <a:cubicBezTo>
                    <a:pt x="124" y="1156"/>
                    <a:pt x="131" y="1153"/>
                    <a:pt x="138" y="1144"/>
                  </a:cubicBezTo>
                  <a:cubicBezTo>
                    <a:pt x="144" y="1135"/>
                    <a:pt x="157" y="1102"/>
                    <a:pt x="182" y="1085"/>
                  </a:cubicBezTo>
                  <a:cubicBezTo>
                    <a:pt x="206" y="1069"/>
                    <a:pt x="234" y="1049"/>
                    <a:pt x="264" y="1021"/>
                  </a:cubicBezTo>
                  <a:cubicBezTo>
                    <a:pt x="295" y="993"/>
                    <a:pt x="336" y="987"/>
                    <a:pt x="364" y="962"/>
                  </a:cubicBezTo>
                  <a:cubicBezTo>
                    <a:pt x="391" y="936"/>
                    <a:pt x="384" y="939"/>
                    <a:pt x="405" y="923"/>
                  </a:cubicBezTo>
                  <a:cubicBezTo>
                    <a:pt x="426" y="907"/>
                    <a:pt x="487" y="864"/>
                    <a:pt x="522" y="827"/>
                  </a:cubicBezTo>
                  <a:cubicBezTo>
                    <a:pt x="557" y="790"/>
                    <a:pt x="607" y="750"/>
                    <a:pt x="610" y="749"/>
                  </a:cubicBezTo>
                  <a:cubicBezTo>
                    <a:pt x="613" y="747"/>
                    <a:pt x="638" y="761"/>
                    <a:pt x="676" y="760"/>
                  </a:cubicBezTo>
                  <a:cubicBezTo>
                    <a:pt x="713" y="760"/>
                    <a:pt x="744" y="762"/>
                    <a:pt x="769" y="762"/>
                  </a:cubicBezTo>
                  <a:cubicBezTo>
                    <a:pt x="794" y="762"/>
                    <a:pt x="800" y="766"/>
                    <a:pt x="800" y="766"/>
                  </a:cubicBezTo>
                  <a:cubicBezTo>
                    <a:pt x="800" y="766"/>
                    <a:pt x="752" y="807"/>
                    <a:pt x="739" y="830"/>
                  </a:cubicBezTo>
                  <a:cubicBezTo>
                    <a:pt x="726" y="853"/>
                    <a:pt x="725" y="856"/>
                    <a:pt x="717" y="865"/>
                  </a:cubicBezTo>
                  <a:cubicBezTo>
                    <a:pt x="710" y="873"/>
                    <a:pt x="676" y="911"/>
                    <a:pt x="666" y="919"/>
                  </a:cubicBezTo>
                  <a:cubicBezTo>
                    <a:pt x="656" y="927"/>
                    <a:pt x="652" y="930"/>
                    <a:pt x="652" y="931"/>
                  </a:cubicBezTo>
                  <a:cubicBezTo>
                    <a:pt x="652" y="933"/>
                    <a:pt x="651" y="934"/>
                    <a:pt x="651" y="934"/>
                  </a:cubicBezTo>
                  <a:cubicBezTo>
                    <a:pt x="651" y="934"/>
                    <a:pt x="638" y="943"/>
                    <a:pt x="638" y="943"/>
                  </a:cubicBezTo>
                  <a:cubicBezTo>
                    <a:pt x="637" y="944"/>
                    <a:pt x="634" y="943"/>
                    <a:pt x="633" y="944"/>
                  </a:cubicBezTo>
                  <a:cubicBezTo>
                    <a:pt x="631" y="946"/>
                    <a:pt x="627" y="948"/>
                    <a:pt x="626" y="948"/>
                  </a:cubicBezTo>
                  <a:cubicBezTo>
                    <a:pt x="625" y="948"/>
                    <a:pt x="622" y="946"/>
                    <a:pt x="618" y="947"/>
                  </a:cubicBezTo>
                  <a:cubicBezTo>
                    <a:pt x="615" y="949"/>
                    <a:pt x="593" y="968"/>
                    <a:pt x="588" y="972"/>
                  </a:cubicBezTo>
                  <a:cubicBezTo>
                    <a:pt x="583" y="975"/>
                    <a:pt x="573" y="979"/>
                    <a:pt x="566" y="988"/>
                  </a:cubicBezTo>
                  <a:cubicBezTo>
                    <a:pt x="560" y="997"/>
                    <a:pt x="563" y="1010"/>
                    <a:pt x="568" y="1016"/>
                  </a:cubicBezTo>
                  <a:cubicBezTo>
                    <a:pt x="572" y="1023"/>
                    <a:pt x="621" y="1053"/>
                    <a:pt x="640" y="1070"/>
                  </a:cubicBezTo>
                  <a:cubicBezTo>
                    <a:pt x="659" y="1086"/>
                    <a:pt x="681" y="1113"/>
                    <a:pt x="703" y="1122"/>
                  </a:cubicBezTo>
                  <a:cubicBezTo>
                    <a:pt x="725" y="1131"/>
                    <a:pt x="747" y="1133"/>
                    <a:pt x="756" y="1128"/>
                  </a:cubicBezTo>
                  <a:cubicBezTo>
                    <a:pt x="765" y="1124"/>
                    <a:pt x="771" y="1117"/>
                    <a:pt x="768" y="1112"/>
                  </a:cubicBezTo>
                  <a:cubicBezTo>
                    <a:pt x="766" y="1108"/>
                    <a:pt x="765" y="1109"/>
                    <a:pt x="764" y="1106"/>
                  </a:cubicBezTo>
                  <a:cubicBezTo>
                    <a:pt x="764" y="1102"/>
                    <a:pt x="760" y="1097"/>
                    <a:pt x="759" y="1096"/>
                  </a:cubicBezTo>
                  <a:cubicBezTo>
                    <a:pt x="757" y="1096"/>
                    <a:pt x="739" y="1071"/>
                    <a:pt x="726" y="1061"/>
                  </a:cubicBezTo>
                  <a:cubicBezTo>
                    <a:pt x="713" y="1051"/>
                    <a:pt x="708" y="1037"/>
                    <a:pt x="708" y="1032"/>
                  </a:cubicBezTo>
                  <a:cubicBezTo>
                    <a:pt x="707" y="1028"/>
                    <a:pt x="704" y="1012"/>
                    <a:pt x="706" y="1004"/>
                  </a:cubicBezTo>
                  <a:cubicBezTo>
                    <a:pt x="708" y="995"/>
                    <a:pt x="710" y="990"/>
                    <a:pt x="707" y="987"/>
                  </a:cubicBezTo>
                  <a:cubicBezTo>
                    <a:pt x="704" y="984"/>
                    <a:pt x="702" y="982"/>
                    <a:pt x="702" y="982"/>
                  </a:cubicBezTo>
                  <a:cubicBezTo>
                    <a:pt x="705" y="977"/>
                    <a:pt x="705" y="977"/>
                    <a:pt x="705" y="977"/>
                  </a:cubicBezTo>
                  <a:cubicBezTo>
                    <a:pt x="705" y="977"/>
                    <a:pt x="708" y="979"/>
                    <a:pt x="710" y="975"/>
                  </a:cubicBezTo>
                  <a:cubicBezTo>
                    <a:pt x="712" y="971"/>
                    <a:pt x="741" y="931"/>
                    <a:pt x="780" y="906"/>
                  </a:cubicBezTo>
                  <a:cubicBezTo>
                    <a:pt x="819" y="880"/>
                    <a:pt x="841" y="865"/>
                    <a:pt x="862" y="847"/>
                  </a:cubicBezTo>
                  <a:cubicBezTo>
                    <a:pt x="882" y="828"/>
                    <a:pt x="902" y="815"/>
                    <a:pt x="918" y="796"/>
                  </a:cubicBezTo>
                  <a:cubicBezTo>
                    <a:pt x="933" y="776"/>
                    <a:pt x="940" y="751"/>
                    <a:pt x="940" y="745"/>
                  </a:cubicBezTo>
                  <a:cubicBezTo>
                    <a:pt x="940" y="738"/>
                    <a:pt x="920" y="699"/>
                    <a:pt x="873" y="671"/>
                  </a:cubicBezTo>
                  <a:cubicBezTo>
                    <a:pt x="826" y="643"/>
                    <a:pt x="783" y="623"/>
                    <a:pt x="746" y="613"/>
                  </a:cubicBezTo>
                  <a:cubicBezTo>
                    <a:pt x="710" y="604"/>
                    <a:pt x="692" y="596"/>
                    <a:pt x="692" y="596"/>
                  </a:cubicBezTo>
                  <a:cubicBezTo>
                    <a:pt x="692" y="596"/>
                    <a:pt x="706" y="569"/>
                    <a:pt x="715" y="548"/>
                  </a:cubicBezTo>
                  <a:cubicBezTo>
                    <a:pt x="723" y="527"/>
                    <a:pt x="738" y="511"/>
                    <a:pt x="738" y="511"/>
                  </a:cubicBezTo>
                  <a:cubicBezTo>
                    <a:pt x="738" y="511"/>
                    <a:pt x="753" y="533"/>
                    <a:pt x="766" y="549"/>
                  </a:cubicBezTo>
                  <a:cubicBezTo>
                    <a:pt x="780" y="566"/>
                    <a:pt x="782" y="569"/>
                    <a:pt x="790" y="565"/>
                  </a:cubicBezTo>
                  <a:cubicBezTo>
                    <a:pt x="798" y="562"/>
                    <a:pt x="915" y="501"/>
                    <a:pt x="942" y="473"/>
                  </a:cubicBezTo>
                  <a:cubicBezTo>
                    <a:pt x="970" y="446"/>
                    <a:pt x="977" y="442"/>
                    <a:pt x="986" y="439"/>
                  </a:cubicBezTo>
                  <a:cubicBezTo>
                    <a:pt x="996" y="437"/>
                    <a:pt x="1019" y="425"/>
                    <a:pt x="1031" y="410"/>
                  </a:cubicBezTo>
                  <a:cubicBezTo>
                    <a:pt x="1043" y="395"/>
                    <a:pt x="1046" y="391"/>
                    <a:pt x="1049" y="388"/>
                  </a:cubicBezTo>
                  <a:cubicBezTo>
                    <a:pt x="1052" y="385"/>
                    <a:pt x="1066" y="374"/>
                    <a:pt x="1075" y="365"/>
                  </a:cubicBezTo>
                  <a:cubicBezTo>
                    <a:pt x="1083" y="355"/>
                    <a:pt x="1085" y="352"/>
                    <a:pt x="1083" y="348"/>
                  </a:cubicBezTo>
                  <a:cubicBezTo>
                    <a:pt x="1080" y="344"/>
                    <a:pt x="1079" y="343"/>
                    <a:pt x="1074" y="347"/>
                  </a:cubicBezTo>
                  <a:cubicBezTo>
                    <a:pt x="1069" y="350"/>
                    <a:pt x="1054" y="364"/>
                    <a:pt x="1050" y="367"/>
                  </a:cubicBezTo>
                  <a:cubicBezTo>
                    <a:pt x="1045" y="371"/>
                    <a:pt x="1043" y="371"/>
                    <a:pt x="1044" y="369"/>
                  </a:cubicBezTo>
                  <a:cubicBezTo>
                    <a:pt x="1045" y="366"/>
                    <a:pt x="1072" y="342"/>
                    <a:pt x="1078" y="334"/>
                  </a:cubicBezTo>
                  <a:cubicBezTo>
                    <a:pt x="1084" y="327"/>
                    <a:pt x="1087" y="323"/>
                    <a:pt x="1084" y="319"/>
                  </a:cubicBezTo>
                  <a:cubicBezTo>
                    <a:pt x="1081" y="316"/>
                    <a:pt x="1080" y="316"/>
                    <a:pt x="1075" y="319"/>
                  </a:cubicBezTo>
                  <a:cubicBezTo>
                    <a:pt x="1070" y="323"/>
                    <a:pt x="1046" y="343"/>
                    <a:pt x="1046" y="343"/>
                  </a:cubicBezTo>
                  <a:cubicBezTo>
                    <a:pt x="1046" y="343"/>
                    <a:pt x="1068" y="318"/>
                    <a:pt x="1071" y="312"/>
                  </a:cubicBezTo>
                  <a:cubicBezTo>
                    <a:pt x="1074" y="306"/>
                    <a:pt x="1071" y="299"/>
                    <a:pt x="1066" y="300"/>
                  </a:cubicBezTo>
                  <a:cubicBezTo>
                    <a:pt x="1061" y="300"/>
                    <a:pt x="1044" y="318"/>
                    <a:pt x="1038" y="326"/>
                  </a:cubicBezTo>
                  <a:cubicBezTo>
                    <a:pt x="1031" y="334"/>
                    <a:pt x="1023" y="344"/>
                    <a:pt x="1020" y="343"/>
                  </a:cubicBezTo>
                  <a:cubicBezTo>
                    <a:pt x="1017" y="342"/>
                    <a:pt x="1018" y="338"/>
                    <a:pt x="1019" y="337"/>
                  </a:cubicBezTo>
                  <a:cubicBezTo>
                    <a:pt x="1020" y="335"/>
                    <a:pt x="1036" y="305"/>
                    <a:pt x="1041" y="294"/>
                  </a:cubicBezTo>
                  <a:cubicBezTo>
                    <a:pt x="1046" y="283"/>
                    <a:pt x="1044" y="278"/>
                    <a:pt x="1040" y="277"/>
                  </a:cubicBezTo>
                  <a:cubicBezTo>
                    <a:pt x="1036" y="276"/>
                    <a:pt x="1033" y="284"/>
                    <a:pt x="1026" y="292"/>
                  </a:cubicBezTo>
                  <a:cubicBezTo>
                    <a:pt x="1018" y="301"/>
                    <a:pt x="1005" y="327"/>
                    <a:pt x="1005" y="325"/>
                  </a:cubicBezTo>
                  <a:cubicBezTo>
                    <a:pt x="1005" y="323"/>
                    <a:pt x="1006" y="312"/>
                    <a:pt x="1000" y="310"/>
                  </a:cubicBezTo>
                  <a:cubicBezTo>
                    <a:pt x="995" y="309"/>
                    <a:pt x="993" y="314"/>
                    <a:pt x="993" y="319"/>
                  </a:cubicBezTo>
                  <a:cubicBezTo>
                    <a:pt x="993" y="324"/>
                    <a:pt x="993" y="327"/>
                    <a:pt x="989" y="335"/>
                  </a:cubicBezTo>
                  <a:cubicBezTo>
                    <a:pt x="985" y="343"/>
                    <a:pt x="974" y="350"/>
                    <a:pt x="969" y="362"/>
                  </a:cubicBezTo>
                  <a:cubicBezTo>
                    <a:pt x="963" y="375"/>
                    <a:pt x="960" y="396"/>
                    <a:pt x="957" y="400"/>
                  </a:cubicBezTo>
                  <a:cubicBezTo>
                    <a:pt x="953" y="403"/>
                    <a:pt x="896" y="437"/>
                    <a:pt x="882" y="444"/>
                  </a:cubicBezTo>
                  <a:cubicBezTo>
                    <a:pt x="868" y="451"/>
                    <a:pt x="853" y="447"/>
                    <a:pt x="838" y="448"/>
                  </a:cubicBezTo>
                  <a:cubicBezTo>
                    <a:pt x="823" y="448"/>
                    <a:pt x="815" y="452"/>
                    <a:pt x="815" y="452"/>
                  </a:cubicBezTo>
                  <a:cubicBezTo>
                    <a:pt x="815" y="452"/>
                    <a:pt x="823" y="421"/>
                    <a:pt x="817" y="399"/>
                  </a:cubicBezTo>
                  <a:cubicBezTo>
                    <a:pt x="810" y="377"/>
                    <a:pt x="796" y="360"/>
                    <a:pt x="796" y="358"/>
                  </a:cubicBezTo>
                  <a:cubicBezTo>
                    <a:pt x="796" y="356"/>
                    <a:pt x="802" y="334"/>
                    <a:pt x="796" y="308"/>
                  </a:cubicBezTo>
                  <a:cubicBezTo>
                    <a:pt x="789" y="282"/>
                    <a:pt x="785" y="269"/>
                    <a:pt x="785" y="263"/>
                  </a:cubicBezTo>
                  <a:cubicBezTo>
                    <a:pt x="786" y="256"/>
                    <a:pt x="793" y="242"/>
                    <a:pt x="806" y="229"/>
                  </a:cubicBezTo>
                  <a:cubicBezTo>
                    <a:pt x="819" y="216"/>
                    <a:pt x="823" y="214"/>
                    <a:pt x="831" y="217"/>
                  </a:cubicBezTo>
                  <a:cubicBezTo>
                    <a:pt x="838" y="220"/>
                    <a:pt x="857" y="223"/>
                    <a:pt x="864" y="219"/>
                  </a:cubicBezTo>
                  <a:cubicBezTo>
                    <a:pt x="871" y="216"/>
                    <a:pt x="870" y="206"/>
                    <a:pt x="873" y="201"/>
                  </a:cubicBezTo>
                  <a:cubicBezTo>
                    <a:pt x="877" y="197"/>
                    <a:pt x="882" y="197"/>
                    <a:pt x="883" y="193"/>
                  </a:cubicBezTo>
                  <a:cubicBezTo>
                    <a:pt x="885" y="189"/>
                    <a:pt x="882" y="188"/>
                    <a:pt x="883" y="187"/>
                  </a:cubicBezTo>
                  <a:cubicBezTo>
                    <a:pt x="884" y="186"/>
                    <a:pt x="885" y="186"/>
                    <a:pt x="886" y="183"/>
                  </a:cubicBezTo>
                  <a:cubicBezTo>
                    <a:pt x="886" y="180"/>
                    <a:pt x="884" y="176"/>
                    <a:pt x="885" y="174"/>
                  </a:cubicBezTo>
                  <a:cubicBezTo>
                    <a:pt x="886" y="171"/>
                    <a:pt x="889" y="172"/>
                    <a:pt x="891" y="170"/>
                  </a:cubicBezTo>
                  <a:cubicBezTo>
                    <a:pt x="893" y="167"/>
                    <a:pt x="897" y="169"/>
                    <a:pt x="901" y="165"/>
                  </a:cubicBezTo>
                  <a:cubicBezTo>
                    <a:pt x="904" y="161"/>
                    <a:pt x="901" y="155"/>
                    <a:pt x="896" y="146"/>
                  </a:cubicBezTo>
                  <a:cubicBezTo>
                    <a:pt x="891" y="136"/>
                    <a:pt x="889" y="126"/>
                    <a:pt x="890" y="124"/>
                  </a:cubicBezTo>
                  <a:cubicBezTo>
                    <a:pt x="891" y="122"/>
                    <a:pt x="895" y="120"/>
                    <a:pt x="896" y="112"/>
                  </a:cubicBezTo>
                  <a:cubicBezTo>
                    <a:pt x="896" y="103"/>
                    <a:pt x="891" y="97"/>
                    <a:pt x="888" y="86"/>
                  </a:cubicBezTo>
                  <a:cubicBezTo>
                    <a:pt x="885" y="74"/>
                    <a:pt x="887" y="66"/>
                    <a:pt x="881" y="53"/>
                  </a:cubicBezTo>
                  <a:cubicBezTo>
                    <a:pt x="855" y="2"/>
                    <a:pt x="786" y="0"/>
                    <a:pt x="749" y="35"/>
                  </a:cubicBezTo>
                  <a:cubicBezTo>
                    <a:pt x="729" y="54"/>
                    <a:pt x="732" y="87"/>
                    <a:pt x="732" y="104"/>
                  </a:cubicBezTo>
                  <a:cubicBezTo>
                    <a:pt x="732" y="122"/>
                    <a:pt x="737" y="136"/>
                    <a:pt x="732" y="150"/>
                  </a:cubicBezTo>
                  <a:cubicBezTo>
                    <a:pt x="726" y="165"/>
                    <a:pt x="716" y="179"/>
                    <a:pt x="716" y="17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B31A26C8-30D0-4B9A-90F5-B27EC20235B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 flipH="1">
              <a:off x="9916740" y="4215183"/>
              <a:ext cx="1777326" cy="1469804"/>
            </a:xfrm>
            <a:custGeom>
              <a:avLst/>
              <a:gdLst>
                <a:gd name="T0" fmla="*/ 898 w 1439"/>
                <a:gd name="T1" fmla="*/ 190 h 1190"/>
                <a:gd name="T2" fmla="*/ 641 w 1439"/>
                <a:gd name="T3" fmla="*/ 395 h 1190"/>
                <a:gd name="T4" fmla="*/ 354 w 1439"/>
                <a:gd name="T5" fmla="*/ 735 h 1190"/>
                <a:gd name="T6" fmla="*/ 80 w 1439"/>
                <a:gd name="T7" fmla="*/ 973 h 1190"/>
                <a:gd name="T8" fmla="*/ 1 w 1439"/>
                <a:gd name="T9" fmla="*/ 1034 h 1190"/>
                <a:gd name="T10" fmla="*/ 8 w 1439"/>
                <a:gd name="T11" fmla="*/ 1116 h 1190"/>
                <a:gd name="T12" fmla="*/ 24 w 1439"/>
                <a:gd name="T13" fmla="*/ 1166 h 1190"/>
                <a:gd name="T14" fmla="*/ 65 w 1439"/>
                <a:gd name="T15" fmla="*/ 1190 h 1190"/>
                <a:gd name="T16" fmla="*/ 126 w 1439"/>
                <a:gd name="T17" fmla="*/ 1160 h 1190"/>
                <a:gd name="T18" fmla="*/ 105 w 1439"/>
                <a:gd name="T19" fmla="*/ 1101 h 1190"/>
                <a:gd name="T20" fmla="*/ 137 w 1439"/>
                <a:gd name="T21" fmla="*/ 1032 h 1190"/>
                <a:gd name="T22" fmla="*/ 385 w 1439"/>
                <a:gd name="T23" fmla="*/ 835 h 1190"/>
                <a:gd name="T24" fmla="*/ 704 w 1439"/>
                <a:gd name="T25" fmla="*/ 624 h 1190"/>
                <a:gd name="T26" fmla="*/ 857 w 1439"/>
                <a:gd name="T27" fmla="*/ 720 h 1190"/>
                <a:gd name="T28" fmla="*/ 709 w 1439"/>
                <a:gd name="T29" fmla="*/ 850 h 1190"/>
                <a:gd name="T30" fmla="*/ 651 w 1439"/>
                <a:gd name="T31" fmla="*/ 885 h 1190"/>
                <a:gd name="T32" fmla="*/ 651 w 1439"/>
                <a:gd name="T33" fmla="*/ 946 h 1190"/>
                <a:gd name="T34" fmla="*/ 739 w 1439"/>
                <a:gd name="T35" fmla="*/ 1016 h 1190"/>
                <a:gd name="T36" fmla="*/ 797 w 1439"/>
                <a:gd name="T37" fmla="*/ 1047 h 1190"/>
                <a:gd name="T38" fmla="*/ 844 w 1439"/>
                <a:gd name="T39" fmla="*/ 1032 h 1190"/>
                <a:gd name="T40" fmla="*/ 792 w 1439"/>
                <a:gd name="T41" fmla="*/ 980 h 1190"/>
                <a:gd name="T42" fmla="*/ 783 w 1439"/>
                <a:gd name="T43" fmla="*/ 895 h 1190"/>
                <a:gd name="T44" fmla="*/ 1049 w 1439"/>
                <a:gd name="T45" fmla="*/ 711 h 1190"/>
                <a:gd name="T46" fmla="*/ 881 w 1439"/>
                <a:gd name="T47" fmla="*/ 500 h 1190"/>
                <a:gd name="T48" fmla="*/ 937 w 1439"/>
                <a:gd name="T49" fmla="*/ 434 h 1190"/>
                <a:gd name="T50" fmla="*/ 1023 w 1439"/>
                <a:gd name="T51" fmla="*/ 392 h 1190"/>
                <a:gd name="T52" fmla="*/ 1128 w 1439"/>
                <a:gd name="T53" fmla="*/ 530 h 1190"/>
                <a:gd name="T54" fmla="*/ 1392 w 1439"/>
                <a:gd name="T55" fmla="*/ 388 h 1190"/>
                <a:gd name="T56" fmla="*/ 1438 w 1439"/>
                <a:gd name="T57" fmla="*/ 343 h 1190"/>
                <a:gd name="T58" fmla="*/ 1404 w 1439"/>
                <a:gd name="T59" fmla="*/ 347 h 1190"/>
                <a:gd name="T60" fmla="*/ 1438 w 1439"/>
                <a:gd name="T61" fmla="*/ 315 h 1190"/>
                <a:gd name="T62" fmla="*/ 1400 w 1439"/>
                <a:gd name="T63" fmla="*/ 325 h 1190"/>
                <a:gd name="T64" fmla="*/ 1426 w 1439"/>
                <a:gd name="T65" fmla="*/ 289 h 1190"/>
                <a:gd name="T66" fmla="*/ 1379 w 1439"/>
                <a:gd name="T67" fmla="*/ 303 h 1190"/>
                <a:gd name="T68" fmla="*/ 1400 w 1439"/>
                <a:gd name="T69" fmla="*/ 266 h 1190"/>
                <a:gd name="T70" fmla="*/ 1348 w 1439"/>
                <a:gd name="T71" fmla="*/ 316 h 1190"/>
                <a:gd name="T72" fmla="*/ 1328 w 1439"/>
                <a:gd name="T73" fmla="*/ 319 h 1190"/>
                <a:gd name="T74" fmla="*/ 1208 w 1439"/>
                <a:gd name="T75" fmla="*/ 420 h 1190"/>
                <a:gd name="T76" fmla="*/ 1126 w 1439"/>
                <a:gd name="T77" fmla="*/ 287 h 1190"/>
                <a:gd name="T78" fmla="*/ 1199 w 1439"/>
                <a:gd name="T79" fmla="*/ 237 h 1190"/>
                <a:gd name="T80" fmla="*/ 1237 w 1439"/>
                <a:gd name="T81" fmla="*/ 210 h 1190"/>
                <a:gd name="T82" fmla="*/ 1253 w 1439"/>
                <a:gd name="T83" fmla="*/ 188 h 1190"/>
                <a:gd name="T84" fmla="*/ 1281 w 1439"/>
                <a:gd name="T85" fmla="*/ 111 h 1190"/>
                <a:gd name="T86" fmla="*/ 1076 w 1439"/>
                <a:gd name="T87" fmla="*/ 142 h 1190"/>
                <a:gd name="T88" fmla="*/ 867 w 1439"/>
                <a:gd name="T89" fmla="*/ 81 h 1190"/>
                <a:gd name="T90" fmla="*/ 634 w 1439"/>
                <a:gd name="T91" fmla="*/ 159 h 1190"/>
                <a:gd name="T92" fmla="*/ 560 w 1439"/>
                <a:gd name="T93" fmla="*/ 152 h 1190"/>
                <a:gd name="T94" fmla="*/ 509 w 1439"/>
                <a:gd name="T95" fmla="*/ 160 h 1190"/>
                <a:gd name="T96" fmla="*/ 485 w 1439"/>
                <a:gd name="T97" fmla="*/ 167 h 1190"/>
                <a:gd name="T98" fmla="*/ 508 w 1439"/>
                <a:gd name="T99" fmla="*/ 184 h 1190"/>
                <a:gd name="T100" fmla="*/ 627 w 1439"/>
                <a:gd name="T101" fmla="*/ 194 h 1190"/>
                <a:gd name="T102" fmla="*/ 856 w 1439"/>
                <a:gd name="T103" fmla="*/ 156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9" h="1190">
                  <a:moveTo>
                    <a:pt x="137" y="1032"/>
                  </a:moveTo>
                  <a:cubicBezTo>
                    <a:pt x="137" y="1032"/>
                    <a:pt x="136" y="1032"/>
                    <a:pt x="136" y="1032"/>
                  </a:cubicBezTo>
                  <a:cubicBezTo>
                    <a:pt x="136" y="1032"/>
                    <a:pt x="143" y="1023"/>
                    <a:pt x="137" y="1032"/>
                  </a:cubicBezTo>
                  <a:close/>
                  <a:moveTo>
                    <a:pt x="898" y="190"/>
                  </a:moveTo>
                  <a:cubicBezTo>
                    <a:pt x="898" y="190"/>
                    <a:pt x="874" y="205"/>
                    <a:pt x="826" y="238"/>
                  </a:cubicBezTo>
                  <a:cubicBezTo>
                    <a:pt x="779" y="271"/>
                    <a:pt x="733" y="331"/>
                    <a:pt x="699" y="363"/>
                  </a:cubicBezTo>
                  <a:cubicBezTo>
                    <a:pt x="666" y="395"/>
                    <a:pt x="650" y="394"/>
                    <a:pt x="650" y="394"/>
                  </a:cubicBezTo>
                  <a:cubicBezTo>
                    <a:pt x="650" y="394"/>
                    <a:pt x="647" y="392"/>
                    <a:pt x="641" y="395"/>
                  </a:cubicBezTo>
                  <a:cubicBezTo>
                    <a:pt x="634" y="397"/>
                    <a:pt x="600" y="413"/>
                    <a:pt x="575" y="433"/>
                  </a:cubicBezTo>
                  <a:cubicBezTo>
                    <a:pt x="550" y="454"/>
                    <a:pt x="535" y="534"/>
                    <a:pt x="522" y="554"/>
                  </a:cubicBezTo>
                  <a:cubicBezTo>
                    <a:pt x="509" y="573"/>
                    <a:pt x="501" y="572"/>
                    <a:pt x="464" y="601"/>
                  </a:cubicBezTo>
                  <a:cubicBezTo>
                    <a:pt x="427" y="631"/>
                    <a:pt x="378" y="714"/>
                    <a:pt x="354" y="735"/>
                  </a:cubicBezTo>
                  <a:cubicBezTo>
                    <a:pt x="331" y="757"/>
                    <a:pt x="315" y="768"/>
                    <a:pt x="270" y="786"/>
                  </a:cubicBezTo>
                  <a:cubicBezTo>
                    <a:pt x="226" y="803"/>
                    <a:pt x="187" y="867"/>
                    <a:pt x="151" y="912"/>
                  </a:cubicBezTo>
                  <a:cubicBezTo>
                    <a:pt x="116" y="957"/>
                    <a:pt x="93" y="969"/>
                    <a:pt x="90" y="972"/>
                  </a:cubicBezTo>
                  <a:cubicBezTo>
                    <a:pt x="87" y="975"/>
                    <a:pt x="88" y="973"/>
                    <a:pt x="80" y="973"/>
                  </a:cubicBezTo>
                  <a:cubicBezTo>
                    <a:pt x="73" y="972"/>
                    <a:pt x="43" y="982"/>
                    <a:pt x="39" y="984"/>
                  </a:cubicBezTo>
                  <a:cubicBezTo>
                    <a:pt x="35" y="985"/>
                    <a:pt x="24" y="981"/>
                    <a:pt x="16" y="984"/>
                  </a:cubicBezTo>
                  <a:cubicBezTo>
                    <a:pt x="8" y="987"/>
                    <a:pt x="1" y="1009"/>
                    <a:pt x="0" y="1015"/>
                  </a:cubicBezTo>
                  <a:cubicBezTo>
                    <a:pt x="0" y="1022"/>
                    <a:pt x="1" y="1025"/>
                    <a:pt x="1" y="1034"/>
                  </a:cubicBezTo>
                  <a:cubicBezTo>
                    <a:pt x="2" y="1043"/>
                    <a:pt x="3" y="1073"/>
                    <a:pt x="4" y="1079"/>
                  </a:cubicBezTo>
                  <a:cubicBezTo>
                    <a:pt x="6" y="1084"/>
                    <a:pt x="5" y="1088"/>
                    <a:pt x="6" y="1093"/>
                  </a:cubicBezTo>
                  <a:cubicBezTo>
                    <a:pt x="6" y="1097"/>
                    <a:pt x="8" y="1100"/>
                    <a:pt x="8" y="1103"/>
                  </a:cubicBezTo>
                  <a:cubicBezTo>
                    <a:pt x="9" y="1107"/>
                    <a:pt x="9" y="1110"/>
                    <a:pt x="8" y="1116"/>
                  </a:cubicBezTo>
                  <a:cubicBezTo>
                    <a:pt x="6" y="1123"/>
                    <a:pt x="8" y="1126"/>
                    <a:pt x="8" y="1132"/>
                  </a:cubicBezTo>
                  <a:cubicBezTo>
                    <a:pt x="8" y="1137"/>
                    <a:pt x="11" y="1137"/>
                    <a:pt x="12" y="1141"/>
                  </a:cubicBezTo>
                  <a:cubicBezTo>
                    <a:pt x="13" y="1146"/>
                    <a:pt x="14" y="1150"/>
                    <a:pt x="18" y="1155"/>
                  </a:cubicBezTo>
                  <a:cubicBezTo>
                    <a:pt x="22" y="1160"/>
                    <a:pt x="22" y="1162"/>
                    <a:pt x="24" y="1166"/>
                  </a:cubicBezTo>
                  <a:cubicBezTo>
                    <a:pt x="26" y="1170"/>
                    <a:pt x="30" y="1172"/>
                    <a:pt x="33" y="1174"/>
                  </a:cubicBezTo>
                  <a:cubicBezTo>
                    <a:pt x="36" y="1176"/>
                    <a:pt x="39" y="1181"/>
                    <a:pt x="43" y="1184"/>
                  </a:cubicBezTo>
                  <a:cubicBezTo>
                    <a:pt x="47" y="1188"/>
                    <a:pt x="49" y="1187"/>
                    <a:pt x="53" y="1188"/>
                  </a:cubicBezTo>
                  <a:cubicBezTo>
                    <a:pt x="58" y="1189"/>
                    <a:pt x="58" y="1190"/>
                    <a:pt x="65" y="1190"/>
                  </a:cubicBezTo>
                  <a:cubicBezTo>
                    <a:pt x="72" y="1190"/>
                    <a:pt x="71" y="1190"/>
                    <a:pt x="76" y="1190"/>
                  </a:cubicBezTo>
                  <a:cubicBezTo>
                    <a:pt x="82" y="1190"/>
                    <a:pt x="113" y="1187"/>
                    <a:pt x="117" y="1185"/>
                  </a:cubicBezTo>
                  <a:cubicBezTo>
                    <a:pt x="120" y="1183"/>
                    <a:pt x="129" y="1173"/>
                    <a:pt x="130" y="1168"/>
                  </a:cubicBezTo>
                  <a:cubicBezTo>
                    <a:pt x="131" y="1163"/>
                    <a:pt x="126" y="1160"/>
                    <a:pt x="126" y="1160"/>
                  </a:cubicBezTo>
                  <a:cubicBezTo>
                    <a:pt x="126" y="1160"/>
                    <a:pt x="124" y="1157"/>
                    <a:pt x="120" y="1154"/>
                  </a:cubicBezTo>
                  <a:cubicBezTo>
                    <a:pt x="115" y="1151"/>
                    <a:pt x="100" y="1146"/>
                    <a:pt x="98" y="1143"/>
                  </a:cubicBezTo>
                  <a:cubicBezTo>
                    <a:pt x="96" y="1141"/>
                    <a:pt x="96" y="1137"/>
                    <a:pt x="100" y="1128"/>
                  </a:cubicBezTo>
                  <a:cubicBezTo>
                    <a:pt x="104" y="1119"/>
                    <a:pt x="103" y="1105"/>
                    <a:pt x="105" y="1101"/>
                  </a:cubicBezTo>
                  <a:cubicBezTo>
                    <a:pt x="107" y="1098"/>
                    <a:pt x="117" y="1088"/>
                    <a:pt x="120" y="1084"/>
                  </a:cubicBezTo>
                  <a:cubicBezTo>
                    <a:pt x="124" y="1079"/>
                    <a:pt x="118" y="1073"/>
                    <a:pt x="118" y="1073"/>
                  </a:cubicBezTo>
                  <a:cubicBezTo>
                    <a:pt x="118" y="1073"/>
                    <a:pt x="119" y="1064"/>
                    <a:pt x="133" y="1041"/>
                  </a:cubicBezTo>
                  <a:cubicBezTo>
                    <a:pt x="135" y="1037"/>
                    <a:pt x="136" y="1034"/>
                    <a:pt x="137" y="1032"/>
                  </a:cubicBezTo>
                  <a:cubicBezTo>
                    <a:pt x="139" y="1032"/>
                    <a:pt x="141" y="1031"/>
                    <a:pt x="143" y="1029"/>
                  </a:cubicBezTo>
                  <a:cubicBezTo>
                    <a:pt x="146" y="1025"/>
                    <a:pt x="181" y="978"/>
                    <a:pt x="194" y="965"/>
                  </a:cubicBezTo>
                  <a:cubicBezTo>
                    <a:pt x="208" y="953"/>
                    <a:pt x="242" y="915"/>
                    <a:pt x="319" y="868"/>
                  </a:cubicBezTo>
                  <a:cubicBezTo>
                    <a:pt x="396" y="822"/>
                    <a:pt x="350" y="847"/>
                    <a:pt x="385" y="835"/>
                  </a:cubicBezTo>
                  <a:cubicBezTo>
                    <a:pt x="421" y="822"/>
                    <a:pt x="433" y="807"/>
                    <a:pt x="433" y="807"/>
                  </a:cubicBezTo>
                  <a:cubicBezTo>
                    <a:pt x="433" y="807"/>
                    <a:pt x="435" y="806"/>
                    <a:pt x="447" y="800"/>
                  </a:cubicBezTo>
                  <a:cubicBezTo>
                    <a:pt x="458" y="795"/>
                    <a:pt x="510" y="760"/>
                    <a:pt x="562" y="719"/>
                  </a:cubicBezTo>
                  <a:cubicBezTo>
                    <a:pt x="614" y="678"/>
                    <a:pt x="704" y="624"/>
                    <a:pt x="704" y="624"/>
                  </a:cubicBezTo>
                  <a:cubicBezTo>
                    <a:pt x="704" y="624"/>
                    <a:pt x="718" y="626"/>
                    <a:pt x="748" y="636"/>
                  </a:cubicBezTo>
                  <a:cubicBezTo>
                    <a:pt x="779" y="647"/>
                    <a:pt x="822" y="651"/>
                    <a:pt x="842" y="655"/>
                  </a:cubicBezTo>
                  <a:cubicBezTo>
                    <a:pt x="862" y="658"/>
                    <a:pt x="912" y="680"/>
                    <a:pt x="912" y="680"/>
                  </a:cubicBezTo>
                  <a:cubicBezTo>
                    <a:pt x="912" y="680"/>
                    <a:pt x="888" y="696"/>
                    <a:pt x="857" y="720"/>
                  </a:cubicBezTo>
                  <a:cubicBezTo>
                    <a:pt x="825" y="744"/>
                    <a:pt x="829" y="755"/>
                    <a:pt x="810" y="777"/>
                  </a:cubicBezTo>
                  <a:cubicBezTo>
                    <a:pt x="792" y="800"/>
                    <a:pt x="733" y="831"/>
                    <a:pt x="732" y="832"/>
                  </a:cubicBezTo>
                  <a:cubicBezTo>
                    <a:pt x="731" y="832"/>
                    <a:pt x="731" y="836"/>
                    <a:pt x="730" y="836"/>
                  </a:cubicBezTo>
                  <a:cubicBezTo>
                    <a:pt x="728" y="837"/>
                    <a:pt x="709" y="850"/>
                    <a:pt x="709" y="850"/>
                  </a:cubicBezTo>
                  <a:cubicBezTo>
                    <a:pt x="709" y="850"/>
                    <a:pt x="707" y="850"/>
                    <a:pt x="705" y="850"/>
                  </a:cubicBezTo>
                  <a:cubicBezTo>
                    <a:pt x="703" y="850"/>
                    <a:pt x="698" y="853"/>
                    <a:pt x="693" y="854"/>
                  </a:cubicBezTo>
                  <a:cubicBezTo>
                    <a:pt x="689" y="855"/>
                    <a:pt x="687" y="852"/>
                    <a:pt x="679" y="856"/>
                  </a:cubicBezTo>
                  <a:cubicBezTo>
                    <a:pt x="672" y="860"/>
                    <a:pt x="651" y="885"/>
                    <a:pt x="651" y="885"/>
                  </a:cubicBezTo>
                  <a:cubicBezTo>
                    <a:pt x="651" y="885"/>
                    <a:pt x="645" y="886"/>
                    <a:pt x="638" y="890"/>
                  </a:cubicBezTo>
                  <a:cubicBezTo>
                    <a:pt x="630" y="894"/>
                    <a:pt x="627" y="909"/>
                    <a:pt x="628" y="915"/>
                  </a:cubicBezTo>
                  <a:cubicBezTo>
                    <a:pt x="629" y="921"/>
                    <a:pt x="635" y="929"/>
                    <a:pt x="640" y="935"/>
                  </a:cubicBezTo>
                  <a:cubicBezTo>
                    <a:pt x="645" y="942"/>
                    <a:pt x="646" y="940"/>
                    <a:pt x="651" y="946"/>
                  </a:cubicBezTo>
                  <a:cubicBezTo>
                    <a:pt x="656" y="951"/>
                    <a:pt x="660" y="953"/>
                    <a:pt x="671" y="962"/>
                  </a:cubicBezTo>
                  <a:cubicBezTo>
                    <a:pt x="683" y="970"/>
                    <a:pt x="685" y="967"/>
                    <a:pt x="695" y="975"/>
                  </a:cubicBezTo>
                  <a:cubicBezTo>
                    <a:pt x="705" y="983"/>
                    <a:pt x="728" y="1004"/>
                    <a:pt x="728" y="1006"/>
                  </a:cubicBezTo>
                  <a:cubicBezTo>
                    <a:pt x="728" y="1007"/>
                    <a:pt x="732" y="1010"/>
                    <a:pt x="739" y="1016"/>
                  </a:cubicBezTo>
                  <a:cubicBezTo>
                    <a:pt x="745" y="1021"/>
                    <a:pt x="747" y="1021"/>
                    <a:pt x="754" y="1026"/>
                  </a:cubicBezTo>
                  <a:cubicBezTo>
                    <a:pt x="762" y="1031"/>
                    <a:pt x="765" y="1033"/>
                    <a:pt x="772" y="1037"/>
                  </a:cubicBezTo>
                  <a:cubicBezTo>
                    <a:pt x="778" y="1042"/>
                    <a:pt x="782" y="1042"/>
                    <a:pt x="784" y="1043"/>
                  </a:cubicBezTo>
                  <a:cubicBezTo>
                    <a:pt x="787" y="1045"/>
                    <a:pt x="792" y="1044"/>
                    <a:pt x="797" y="1047"/>
                  </a:cubicBezTo>
                  <a:cubicBezTo>
                    <a:pt x="802" y="1049"/>
                    <a:pt x="807" y="1050"/>
                    <a:pt x="813" y="1050"/>
                  </a:cubicBezTo>
                  <a:cubicBezTo>
                    <a:pt x="818" y="1050"/>
                    <a:pt x="819" y="1051"/>
                    <a:pt x="827" y="1051"/>
                  </a:cubicBezTo>
                  <a:cubicBezTo>
                    <a:pt x="834" y="1051"/>
                    <a:pt x="842" y="1045"/>
                    <a:pt x="843" y="1041"/>
                  </a:cubicBezTo>
                  <a:cubicBezTo>
                    <a:pt x="845" y="1037"/>
                    <a:pt x="845" y="1034"/>
                    <a:pt x="844" y="1032"/>
                  </a:cubicBezTo>
                  <a:cubicBezTo>
                    <a:pt x="843" y="1029"/>
                    <a:pt x="843" y="1029"/>
                    <a:pt x="841" y="1023"/>
                  </a:cubicBezTo>
                  <a:cubicBezTo>
                    <a:pt x="839" y="1017"/>
                    <a:pt x="816" y="1001"/>
                    <a:pt x="816" y="1001"/>
                  </a:cubicBezTo>
                  <a:cubicBezTo>
                    <a:pt x="816" y="1001"/>
                    <a:pt x="815" y="997"/>
                    <a:pt x="809" y="993"/>
                  </a:cubicBezTo>
                  <a:cubicBezTo>
                    <a:pt x="803" y="988"/>
                    <a:pt x="800" y="988"/>
                    <a:pt x="792" y="980"/>
                  </a:cubicBezTo>
                  <a:cubicBezTo>
                    <a:pt x="784" y="972"/>
                    <a:pt x="782" y="958"/>
                    <a:pt x="779" y="946"/>
                  </a:cubicBezTo>
                  <a:cubicBezTo>
                    <a:pt x="776" y="934"/>
                    <a:pt x="780" y="921"/>
                    <a:pt x="777" y="913"/>
                  </a:cubicBezTo>
                  <a:cubicBezTo>
                    <a:pt x="774" y="906"/>
                    <a:pt x="779" y="897"/>
                    <a:pt x="779" y="897"/>
                  </a:cubicBezTo>
                  <a:cubicBezTo>
                    <a:pt x="779" y="897"/>
                    <a:pt x="781" y="895"/>
                    <a:pt x="783" y="895"/>
                  </a:cubicBezTo>
                  <a:cubicBezTo>
                    <a:pt x="785" y="894"/>
                    <a:pt x="790" y="877"/>
                    <a:pt x="805" y="867"/>
                  </a:cubicBezTo>
                  <a:cubicBezTo>
                    <a:pt x="821" y="856"/>
                    <a:pt x="854" y="829"/>
                    <a:pt x="893" y="816"/>
                  </a:cubicBezTo>
                  <a:cubicBezTo>
                    <a:pt x="931" y="803"/>
                    <a:pt x="996" y="748"/>
                    <a:pt x="1006" y="742"/>
                  </a:cubicBezTo>
                  <a:cubicBezTo>
                    <a:pt x="1016" y="736"/>
                    <a:pt x="1025" y="730"/>
                    <a:pt x="1049" y="711"/>
                  </a:cubicBezTo>
                  <a:cubicBezTo>
                    <a:pt x="1073" y="692"/>
                    <a:pt x="1076" y="672"/>
                    <a:pt x="1076" y="665"/>
                  </a:cubicBezTo>
                  <a:cubicBezTo>
                    <a:pt x="1076" y="659"/>
                    <a:pt x="1069" y="652"/>
                    <a:pt x="1060" y="636"/>
                  </a:cubicBezTo>
                  <a:cubicBezTo>
                    <a:pt x="1051" y="620"/>
                    <a:pt x="1012" y="574"/>
                    <a:pt x="994" y="562"/>
                  </a:cubicBezTo>
                  <a:cubicBezTo>
                    <a:pt x="976" y="550"/>
                    <a:pt x="896" y="502"/>
                    <a:pt x="881" y="500"/>
                  </a:cubicBezTo>
                  <a:cubicBezTo>
                    <a:pt x="867" y="498"/>
                    <a:pt x="839" y="482"/>
                    <a:pt x="839" y="482"/>
                  </a:cubicBezTo>
                  <a:cubicBezTo>
                    <a:pt x="839" y="482"/>
                    <a:pt x="860" y="463"/>
                    <a:pt x="874" y="456"/>
                  </a:cubicBezTo>
                  <a:cubicBezTo>
                    <a:pt x="887" y="450"/>
                    <a:pt x="903" y="450"/>
                    <a:pt x="916" y="447"/>
                  </a:cubicBezTo>
                  <a:cubicBezTo>
                    <a:pt x="929" y="444"/>
                    <a:pt x="937" y="434"/>
                    <a:pt x="937" y="434"/>
                  </a:cubicBezTo>
                  <a:cubicBezTo>
                    <a:pt x="937" y="434"/>
                    <a:pt x="937" y="433"/>
                    <a:pt x="950" y="429"/>
                  </a:cubicBezTo>
                  <a:cubicBezTo>
                    <a:pt x="964" y="425"/>
                    <a:pt x="981" y="408"/>
                    <a:pt x="981" y="408"/>
                  </a:cubicBezTo>
                  <a:cubicBezTo>
                    <a:pt x="981" y="408"/>
                    <a:pt x="981" y="407"/>
                    <a:pt x="989" y="405"/>
                  </a:cubicBezTo>
                  <a:cubicBezTo>
                    <a:pt x="997" y="403"/>
                    <a:pt x="1023" y="392"/>
                    <a:pt x="1023" y="392"/>
                  </a:cubicBezTo>
                  <a:cubicBezTo>
                    <a:pt x="1023" y="392"/>
                    <a:pt x="1023" y="392"/>
                    <a:pt x="1025" y="397"/>
                  </a:cubicBezTo>
                  <a:cubicBezTo>
                    <a:pt x="1026" y="402"/>
                    <a:pt x="1047" y="449"/>
                    <a:pt x="1057" y="476"/>
                  </a:cubicBezTo>
                  <a:cubicBezTo>
                    <a:pt x="1068" y="504"/>
                    <a:pt x="1092" y="531"/>
                    <a:pt x="1106" y="536"/>
                  </a:cubicBezTo>
                  <a:cubicBezTo>
                    <a:pt x="1120" y="541"/>
                    <a:pt x="1115" y="536"/>
                    <a:pt x="1128" y="530"/>
                  </a:cubicBezTo>
                  <a:cubicBezTo>
                    <a:pt x="1141" y="524"/>
                    <a:pt x="1165" y="519"/>
                    <a:pt x="1200" y="508"/>
                  </a:cubicBezTo>
                  <a:cubicBezTo>
                    <a:pt x="1236" y="498"/>
                    <a:pt x="1320" y="440"/>
                    <a:pt x="1326" y="434"/>
                  </a:cubicBezTo>
                  <a:cubicBezTo>
                    <a:pt x="1333" y="429"/>
                    <a:pt x="1342" y="431"/>
                    <a:pt x="1360" y="419"/>
                  </a:cubicBezTo>
                  <a:cubicBezTo>
                    <a:pt x="1378" y="407"/>
                    <a:pt x="1389" y="391"/>
                    <a:pt x="1392" y="388"/>
                  </a:cubicBezTo>
                  <a:cubicBezTo>
                    <a:pt x="1395" y="385"/>
                    <a:pt x="1406" y="373"/>
                    <a:pt x="1410" y="370"/>
                  </a:cubicBezTo>
                  <a:cubicBezTo>
                    <a:pt x="1414" y="368"/>
                    <a:pt x="1434" y="357"/>
                    <a:pt x="1436" y="354"/>
                  </a:cubicBezTo>
                  <a:cubicBezTo>
                    <a:pt x="1438" y="351"/>
                    <a:pt x="1438" y="347"/>
                    <a:pt x="1438" y="347"/>
                  </a:cubicBezTo>
                  <a:cubicBezTo>
                    <a:pt x="1438" y="347"/>
                    <a:pt x="1439" y="345"/>
                    <a:pt x="1438" y="343"/>
                  </a:cubicBezTo>
                  <a:cubicBezTo>
                    <a:pt x="1436" y="342"/>
                    <a:pt x="1431" y="344"/>
                    <a:pt x="1428" y="345"/>
                  </a:cubicBezTo>
                  <a:cubicBezTo>
                    <a:pt x="1426" y="345"/>
                    <a:pt x="1419" y="347"/>
                    <a:pt x="1415" y="348"/>
                  </a:cubicBezTo>
                  <a:cubicBezTo>
                    <a:pt x="1412" y="349"/>
                    <a:pt x="1399" y="356"/>
                    <a:pt x="1396" y="358"/>
                  </a:cubicBezTo>
                  <a:cubicBezTo>
                    <a:pt x="1392" y="360"/>
                    <a:pt x="1402" y="350"/>
                    <a:pt x="1404" y="347"/>
                  </a:cubicBezTo>
                  <a:cubicBezTo>
                    <a:pt x="1406" y="345"/>
                    <a:pt x="1415" y="338"/>
                    <a:pt x="1422" y="334"/>
                  </a:cubicBezTo>
                  <a:cubicBezTo>
                    <a:pt x="1428" y="330"/>
                    <a:pt x="1436" y="326"/>
                    <a:pt x="1437" y="324"/>
                  </a:cubicBezTo>
                  <a:cubicBezTo>
                    <a:pt x="1438" y="322"/>
                    <a:pt x="1439" y="319"/>
                    <a:pt x="1438" y="319"/>
                  </a:cubicBezTo>
                  <a:cubicBezTo>
                    <a:pt x="1438" y="318"/>
                    <a:pt x="1439" y="317"/>
                    <a:pt x="1438" y="315"/>
                  </a:cubicBezTo>
                  <a:cubicBezTo>
                    <a:pt x="1438" y="313"/>
                    <a:pt x="1436" y="313"/>
                    <a:pt x="1431" y="315"/>
                  </a:cubicBezTo>
                  <a:cubicBezTo>
                    <a:pt x="1426" y="316"/>
                    <a:pt x="1419" y="317"/>
                    <a:pt x="1413" y="320"/>
                  </a:cubicBezTo>
                  <a:cubicBezTo>
                    <a:pt x="1407" y="322"/>
                    <a:pt x="1394" y="331"/>
                    <a:pt x="1394" y="331"/>
                  </a:cubicBezTo>
                  <a:cubicBezTo>
                    <a:pt x="1394" y="331"/>
                    <a:pt x="1397" y="328"/>
                    <a:pt x="1400" y="325"/>
                  </a:cubicBezTo>
                  <a:cubicBezTo>
                    <a:pt x="1402" y="323"/>
                    <a:pt x="1409" y="317"/>
                    <a:pt x="1414" y="313"/>
                  </a:cubicBezTo>
                  <a:cubicBezTo>
                    <a:pt x="1419" y="310"/>
                    <a:pt x="1429" y="301"/>
                    <a:pt x="1430" y="298"/>
                  </a:cubicBezTo>
                  <a:cubicBezTo>
                    <a:pt x="1430" y="295"/>
                    <a:pt x="1429" y="293"/>
                    <a:pt x="1429" y="293"/>
                  </a:cubicBezTo>
                  <a:cubicBezTo>
                    <a:pt x="1429" y="293"/>
                    <a:pt x="1429" y="291"/>
                    <a:pt x="1426" y="289"/>
                  </a:cubicBezTo>
                  <a:cubicBezTo>
                    <a:pt x="1424" y="287"/>
                    <a:pt x="1423" y="289"/>
                    <a:pt x="1415" y="292"/>
                  </a:cubicBezTo>
                  <a:cubicBezTo>
                    <a:pt x="1407" y="295"/>
                    <a:pt x="1395" y="302"/>
                    <a:pt x="1389" y="305"/>
                  </a:cubicBezTo>
                  <a:cubicBezTo>
                    <a:pt x="1383" y="308"/>
                    <a:pt x="1370" y="324"/>
                    <a:pt x="1369" y="324"/>
                  </a:cubicBezTo>
                  <a:cubicBezTo>
                    <a:pt x="1368" y="324"/>
                    <a:pt x="1376" y="309"/>
                    <a:pt x="1379" y="303"/>
                  </a:cubicBezTo>
                  <a:cubicBezTo>
                    <a:pt x="1382" y="297"/>
                    <a:pt x="1389" y="290"/>
                    <a:pt x="1393" y="287"/>
                  </a:cubicBezTo>
                  <a:cubicBezTo>
                    <a:pt x="1397" y="284"/>
                    <a:pt x="1402" y="274"/>
                    <a:pt x="1402" y="272"/>
                  </a:cubicBezTo>
                  <a:cubicBezTo>
                    <a:pt x="1402" y="270"/>
                    <a:pt x="1402" y="269"/>
                    <a:pt x="1402" y="269"/>
                  </a:cubicBezTo>
                  <a:cubicBezTo>
                    <a:pt x="1402" y="269"/>
                    <a:pt x="1401" y="267"/>
                    <a:pt x="1400" y="266"/>
                  </a:cubicBezTo>
                  <a:cubicBezTo>
                    <a:pt x="1400" y="264"/>
                    <a:pt x="1397" y="263"/>
                    <a:pt x="1395" y="264"/>
                  </a:cubicBezTo>
                  <a:cubicBezTo>
                    <a:pt x="1393" y="266"/>
                    <a:pt x="1383" y="276"/>
                    <a:pt x="1376" y="281"/>
                  </a:cubicBezTo>
                  <a:cubicBezTo>
                    <a:pt x="1369" y="285"/>
                    <a:pt x="1366" y="288"/>
                    <a:pt x="1364" y="292"/>
                  </a:cubicBezTo>
                  <a:cubicBezTo>
                    <a:pt x="1361" y="295"/>
                    <a:pt x="1348" y="316"/>
                    <a:pt x="1348" y="316"/>
                  </a:cubicBezTo>
                  <a:cubicBezTo>
                    <a:pt x="1348" y="316"/>
                    <a:pt x="1347" y="301"/>
                    <a:pt x="1345" y="298"/>
                  </a:cubicBezTo>
                  <a:cubicBezTo>
                    <a:pt x="1342" y="294"/>
                    <a:pt x="1341" y="294"/>
                    <a:pt x="1340" y="294"/>
                  </a:cubicBezTo>
                  <a:cubicBezTo>
                    <a:pt x="1339" y="293"/>
                    <a:pt x="1336" y="291"/>
                    <a:pt x="1334" y="293"/>
                  </a:cubicBezTo>
                  <a:cubicBezTo>
                    <a:pt x="1332" y="296"/>
                    <a:pt x="1332" y="309"/>
                    <a:pt x="1328" y="319"/>
                  </a:cubicBezTo>
                  <a:cubicBezTo>
                    <a:pt x="1325" y="329"/>
                    <a:pt x="1320" y="331"/>
                    <a:pt x="1313" y="340"/>
                  </a:cubicBezTo>
                  <a:cubicBezTo>
                    <a:pt x="1307" y="349"/>
                    <a:pt x="1309" y="379"/>
                    <a:pt x="1308" y="381"/>
                  </a:cubicBezTo>
                  <a:cubicBezTo>
                    <a:pt x="1308" y="384"/>
                    <a:pt x="1307" y="384"/>
                    <a:pt x="1294" y="390"/>
                  </a:cubicBezTo>
                  <a:cubicBezTo>
                    <a:pt x="1282" y="397"/>
                    <a:pt x="1220" y="421"/>
                    <a:pt x="1208" y="420"/>
                  </a:cubicBezTo>
                  <a:cubicBezTo>
                    <a:pt x="1195" y="419"/>
                    <a:pt x="1150" y="418"/>
                    <a:pt x="1150" y="418"/>
                  </a:cubicBezTo>
                  <a:cubicBezTo>
                    <a:pt x="1150" y="418"/>
                    <a:pt x="1153" y="385"/>
                    <a:pt x="1147" y="365"/>
                  </a:cubicBezTo>
                  <a:cubicBezTo>
                    <a:pt x="1141" y="345"/>
                    <a:pt x="1122" y="332"/>
                    <a:pt x="1121" y="329"/>
                  </a:cubicBezTo>
                  <a:cubicBezTo>
                    <a:pt x="1120" y="327"/>
                    <a:pt x="1128" y="309"/>
                    <a:pt x="1126" y="287"/>
                  </a:cubicBezTo>
                  <a:cubicBezTo>
                    <a:pt x="1123" y="266"/>
                    <a:pt x="1113" y="249"/>
                    <a:pt x="1113" y="249"/>
                  </a:cubicBezTo>
                  <a:cubicBezTo>
                    <a:pt x="1113" y="249"/>
                    <a:pt x="1123" y="238"/>
                    <a:pt x="1129" y="234"/>
                  </a:cubicBezTo>
                  <a:cubicBezTo>
                    <a:pt x="1135" y="230"/>
                    <a:pt x="1157" y="224"/>
                    <a:pt x="1165" y="223"/>
                  </a:cubicBezTo>
                  <a:cubicBezTo>
                    <a:pt x="1172" y="222"/>
                    <a:pt x="1186" y="228"/>
                    <a:pt x="1199" y="237"/>
                  </a:cubicBezTo>
                  <a:cubicBezTo>
                    <a:pt x="1212" y="246"/>
                    <a:pt x="1215" y="240"/>
                    <a:pt x="1223" y="231"/>
                  </a:cubicBezTo>
                  <a:cubicBezTo>
                    <a:pt x="1230" y="222"/>
                    <a:pt x="1229" y="217"/>
                    <a:pt x="1229" y="217"/>
                  </a:cubicBezTo>
                  <a:cubicBezTo>
                    <a:pt x="1229" y="217"/>
                    <a:pt x="1230" y="217"/>
                    <a:pt x="1233" y="216"/>
                  </a:cubicBezTo>
                  <a:cubicBezTo>
                    <a:pt x="1237" y="215"/>
                    <a:pt x="1237" y="213"/>
                    <a:pt x="1237" y="210"/>
                  </a:cubicBezTo>
                  <a:cubicBezTo>
                    <a:pt x="1238" y="207"/>
                    <a:pt x="1235" y="207"/>
                    <a:pt x="1236" y="205"/>
                  </a:cubicBezTo>
                  <a:cubicBezTo>
                    <a:pt x="1236" y="203"/>
                    <a:pt x="1242" y="203"/>
                    <a:pt x="1245" y="201"/>
                  </a:cubicBezTo>
                  <a:cubicBezTo>
                    <a:pt x="1247" y="199"/>
                    <a:pt x="1245" y="196"/>
                    <a:pt x="1246" y="193"/>
                  </a:cubicBezTo>
                  <a:cubicBezTo>
                    <a:pt x="1246" y="190"/>
                    <a:pt x="1249" y="187"/>
                    <a:pt x="1253" y="188"/>
                  </a:cubicBezTo>
                  <a:cubicBezTo>
                    <a:pt x="1256" y="188"/>
                    <a:pt x="1268" y="190"/>
                    <a:pt x="1269" y="184"/>
                  </a:cubicBezTo>
                  <a:cubicBezTo>
                    <a:pt x="1271" y="179"/>
                    <a:pt x="1266" y="156"/>
                    <a:pt x="1265" y="152"/>
                  </a:cubicBezTo>
                  <a:cubicBezTo>
                    <a:pt x="1264" y="148"/>
                    <a:pt x="1267" y="139"/>
                    <a:pt x="1273" y="134"/>
                  </a:cubicBezTo>
                  <a:cubicBezTo>
                    <a:pt x="1279" y="130"/>
                    <a:pt x="1281" y="120"/>
                    <a:pt x="1281" y="111"/>
                  </a:cubicBezTo>
                  <a:cubicBezTo>
                    <a:pt x="1281" y="102"/>
                    <a:pt x="1279" y="57"/>
                    <a:pt x="1257" y="39"/>
                  </a:cubicBezTo>
                  <a:cubicBezTo>
                    <a:pt x="1210" y="0"/>
                    <a:pt x="1127" y="0"/>
                    <a:pt x="1106" y="69"/>
                  </a:cubicBezTo>
                  <a:cubicBezTo>
                    <a:pt x="1098" y="96"/>
                    <a:pt x="1098" y="103"/>
                    <a:pt x="1092" y="116"/>
                  </a:cubicBezTo>
                  <a:cubicBezTo>
                    <a:pt x="1085" y="130"/>
                    <a:pt x="1076" y="142"/>
                    <a:pt x="1076" y="142"/>
                  </a:cubicBezTo>
                  <a:cubicBezTo>
                    <a:pt x="1076" y="142"/>
                    <a:pt x="1067" y="141"/>
                    <a:pt x="1049" y="136"/>
                  </a:cubicBezTo>
                  <a:cubicBezTo>
                    <a:pt x="1030" y="131"/>
                    <a:pt x="1011" y="131"/>
                    <a:pt x="1008" y="131"/>
                  </a:cubicBezTo>
                  <a:cubicBezTo>
                    <a:pt x="1005" y="131"/>
                    <a:pt x="987" y="117"/>
                    <a:pt x="955" y="103"/>
                  </a:cubicBezTo>
                  <a:cubicBezTo>
                    <a:pt x="923" y="89"/>
                    <a:pt x="873" y="84"/>
                    <a:pt x="867" y="81"/>
                  </a:cubicBezTo>
                  <a:cubicBezTo>
                    <a:pt x="860" y="79"/>
                    <a:pt x="855" y="75"/>
                    <a:pt x="848" y="75"/>
                  </a:cubicBezTo>
                  <a:cubicBezTo>
                    <a:pt x="841" y="75"/>
                    <a:pt x="835" y="80"/>
                    <a:pt x="823" y="82"/>
                  </a:cubicBezTo>
                  <a:cubicBezTo>
                    <a:pt x="810" y="85"/>
                    <a:pt x="768" y="90"/>
                    <a:pt x="723" y="111"/>
                  </a:cubicBezTo>
                  <a:cubicBezTo>
                    <a:pt x="678" y="132"/>
                    <a:pt x="638" y="158"/>
                    <a:pt x="634" y="159"/>
                  </a:cubicBezTo>
                  <a:cubicBezTo>
                    <a:pt x="630" y="160"/>
                    <a:pt x="617" y="155"/>
                    <a:pt x="606" y="153"/>
                  </a:cubicBezTo>
                  <a:cubicBezTo>
                    <a:pt x="594" y="152"/>
                    <a:pt x="591" y="157"/>
                    <a:pt x="587" y="157"/>
                  </a:cubicBezTo>
                  <a:cubicBezTo>
                    <a:pt x="582" y="156"/>
                    <a:pt x="576" y="149"/>
                    <a:pt x="572" y="145"/>
                  </a:cubicBezTo>
                  <a:cubicBezTo>
                    <a:pt x="568" y="141"/>
                    <a:pt x="564" y="145"/>
                    <a:pt x="560" y="152"/>
                  </a:cubicBezTo>
                  <a:cubicBezTo>
                    <a:pt x="557" y="158"/>
                    <a:pt x="564" y="170"/>
                    <a:pt x="564" y="170"/>
                  </a:cubicBezTo>
                  <a:cubicBezTo>
                    <a:pt x="564" y="170"/>
                    <a:pt x="562" y="170"/>
                    <a:pt x="557" y="170"/>
                  </a:cubicBezTo>
                  <a:cubicBezTo>
                    <a:pt x="552" y="169"/>
                    <a:pt x="548" y="167"/>
                    <a:pt x="540" y="164"/>
                  </a:cubicBezTo>
                  <a:cubicBezTo>
                    <a:pt x="532" y="161"/>
                    <a:pt x="513" y="161"/>
                    <a:pt x="509" y="160"/>
                  </a:cubicBezTo>
                  <a:cubicBezTo>
                    <a:pt x="506" y="160"/>
                    <a:pt x="502" y="161"/>
                    <a:pt x="502" y="161"/>
                  </a:cubicBezTo>
                  <a:cubicBezTo>
                    <a:pt x="502" y="161"/>
                    <a:pt x="501" y="162"/>
                    <a:pt x="500" y="162"/>
                  </a:cubicBezTo>
                  <a:cubicBezTo>
                    <a:pt x="498" y="162"/>
                    <a:pt x="488" y="163"/>
                    <a:pt x="486" y="164"/>
                  </a:cubicBezTo>
                  <a:cubicBezTo>
                    <a:pt x="483" y="165"/>
                    <a:pt x="485" y="167"/>
                    <a:pt x="485" y="167"/>
                  </a:cubicBezTo>
                  <a:cubicBezTo>
                    <a:pt x="485" y="167"/>
                    <a:pt x="482" y="170"/>
                    <a:pt x="481" y="172"/>
                  </a:cubicBezTo>
                  <a:cubicBezTo>
                    <a:pt x="480" y="174"/>
                    <a:pt x="478" y="176"/>
                    <a:pt x="486" y="178"/>
                  </a:cubicBezTo>
                  <a:cubicBezTo>
                    <a:pt x="494" y="180"/>
                    <a:pt x="507" y="179"/>
                    <a:pt x="507" y="179"/>
                  </a:cubicBezTo>
                  <a:cubicBezTo>
                    <a:pt x="507" y="179"/>
                    <a:pt x="506" y="182"/>
                    <a:pt x="508" y="184"/>
                  </a:cubicBezTo>
                  <a:cubicBezTo>
                    <a:pt x="509" y="186"/>
                    <a:pt x="510" y="187"/>
                    <a:pt x="516" y="188"/>
                  </a:cubicBezTo>
                  <a:cubicBezTo>
                    <a:pt x="523" y="189"/>
                    <a:pt x="544" y="195"/>
                    <a:pt x="552" y="202"/>
                  </a:cubicBezTo>
                  <a:cubicBezTo>
                    <a:pt x="560" y="210"/>
                    <a:pt x="563" y="216"/>
                    <a:pt x="576" y="218"/>
                  </a:cubicBezTo>
                  <a:cubicBezTo>
                    <a:pt x="588" y="220"/>
                    <a:pt x="627" y="194"/>
                    <a:pt x="627" y="194"/>
                  </a:cubicBezTo>
                  <a:cubicBezTo>
                    <a:pt x="627" y="194"/>
                    <a:pt x="631" y="192"/>
                    <a:pt x="646" y="191"/>
                  </a:cubicBezTo>
                  <a:cubicBezTo>
                    <a:pt x="660" y="190"/>
                    <a:pt x="704" y="174"/>
                    <a:pt x="727" y="170"/>
                  </a:cubicBezTo>
                  <a:cubicBezTo>
                    <a:pt x="750" y="166"/>
                    <a:pt x="789" y="164"/>
                    <a:pt x="813" y="163"/>
                  </a:cubicBezTo>
                  <a:cubicBezTo>
                    <a:pt x="837" y="163"/>
                    <a:pt x="856" y="156"/>
                    <a:pt x="856" y="156"/>
                  </a:cubicBezTo>
                  <a:cubicBezTo>
                    <a:pt x="856" y="156"/>
                    <a:pt x="858" y="159"/>
                    <a:pt x="864" y="167"/>
                  </a:cubicBezTo>
                  <a:cubicBezTo>
                    <a:pt x="870" y="175"/>
                    <a:pt x="894" y="189"/>
                    <a:pt x="898" y="19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0" name="日期占位符 9">
            <a:extLst>
              <a:ext uri="{FF2B5EF4-FFF2-40B4-BE49-F238E27FC236}">
                <a16:creationId xmlns:a16="http://schemas.microsoft.com/office/drawing/2014/main" xmlns="" id="{6818B2DE-4054-4E36-B575-EB5B1F3B7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4EFEC76D-E7FD-4486-A4D2-A03AE5F2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3DC2B13-1697-4EE6-818B-E416F02B8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xmlns="" id="{FB9D7CE4-590F-43C8-81C2-E322F6857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10" name="页脚占位符 9">
            <a:extLst>
              <a:ext uri="{FF2B5EF4-FFF2-40B4-BE49-F238E27FC236}">
                <a16:creationId xmlns:a16="http://schemas.microsoft.com/office/drawing/2014/main" xmlns="" id="{EBDACD76-15BE-42FE-B62F-E2950D771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xmlns="" id="{31EAC1B0-C854-4D5C-8272-D75AB1DFE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1887244-6F59-4164-A464-91FC3681F448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EE2BBA1-42E3-4CB8-8BC5-1E94A5BE8831}"/>
              </a:ext>
            </a:extLst>
          </p:cNvPr>
          <p:cNvGrpSpPr/>
          <p:nvPr userDrawn="1"/>
        </p:nvGrpSpPr>
        <p:grpSpPr>
          <a:xfrm flipH="1">
            <a:off x="3073401" y="1896837"/>
            <a:ext cx="9118599" cy="3588656"/>
            <a:chOff x="1" y="1687287"/>
            <a:chExt cx="9118599" cy="3588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8C9FDD5B-4B54-4A03-85C1-94FFDFBE98F1}"/>
                </a:ext>
              </a:extLst>
            </p:cNvPr>
            <p:cNvSpPr/>
            <p:nvPr userDrawn="1"/>
          </p:nvSpPr>
          <p:spPr>
            <a:xfrm>
              <a:off x="812800" y="4856843"/>
              <a:ext cx="8305800" cy="419100"/>
            </a:xfrm>
            <a:prstGeom prst="ellipse">
              <a:avLst/>
            </a:prstGeom>
            <a:solidFill>
              <a:schemeClr val="tx1">
                <a:alpha val="11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4E52426A-9FAD-4F0E-B9A2-F09D38DDD94A}"/>
                </a:ext>
              </a:extLst>
            </p:cNvPr>
            <p:cNvGrpSpPr/>
            <p:nvPr userDrawn="1"/>
          </p:nvGrpSpPr>
          <p:grpSpPr>
            <a:xfrm>
              <a:off x="1" y="1687287"/>
              <a:ext cx="8635999" cy="3419313"/>
              <a:chOff x="1" y="1262743"/>
              <a:chExt cx="10111326" cy="4003449"/>
            </a:xfrm>
          </p:grpSpPr>
          <p:pic>
            <p:nvPicPr>
              <p:cNvPr id="17" name="图形 16">
                <a:extLst>
                  <a:ext uri="{FF2B5EF4-FFF2-40B4-BE49-F238E27FC236}">
                    <a16:creationId xmlns:a16="http://schemas.microsoft.com/office/drawing/2014/main" xmlns="" id="{B6224FA4-F5AA-40A0-A12F-0E2DCBCA803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rcRect l="23096" r="26849"/>
              <a:stretch>
                <a:fillRect/>
              </a:stretch>
            </p:blipFill>
            <p:spPr>
              <a:xfrm>
                <a:off x="1" y="1401799"/>
                <a:ext cx="9578107" cy="3754120"/>
              </a:xfrm>
              <a:custGeom>
                <a:avLst/>
                <a:gdLst>
                  <a:gd name="connsiteX0" fmla="*/ 0 w 9578107"/>
                  <a:gd name="connsiteY0" fmla="*/ 0 h 3754120"/>
                  <a:gd name="connsiteX1" fmla="*/ 9578107 w 9578107"/>
                  <a:gd name="connsiteY1" fmla="*/ 0 h 3754120"/>
                  <a:gd name="connsiteX2" fmla="*/ 9578107 w 9578107"/>
                  <a:gd name="connsiteY2" fmla="*/ 658955 h 3754120"/>
                  <a:gd name="connsiteX3" fmla="*/ 9552805 w 9578107"/>
                  <a:gd name="connsiteY3" fmla="*/ 666454 h 3754120"/>
                  <a:gd name="connsiteX4" fmla="*/ 8839199 w 9578107"/>
                  <a:gd name="connsiteY4" fmla="*/ 1538251 h 3754120"/>
                  <a:gd name="connsiteX5" fmla="*/ 9552805 w 9578107"/>
                  <a:gd name="connsiteY5" fmla="*/ 2410048 h 3754120"/>
                  <a:gd name="connsiteX6" fmla="*/ 9578107 w 9578107"/>
                  <a:gd name="connsiteY6" fmla="*/ 2417547 h 3754120"/>
                  <a:gd name="connsiteX7" fmla="*/ 9578107 w 9578107"/>
                  <a:gd name="connsiteY7" fmla="*/ 3754120 h 3754120"/>
                  <a:gd name="connsiteX8" fmla="*/ 0 w 9578107"/>
                  <a:gd name="connsiteY8" fmla="*/ 3754120 h 375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78107" h="3754120">
                    <a:moveTo>
                      <a:pt x="0" y="0"/>
                    </a:moveTo>
                    <a:lnTo>
                      <a:pt x="9578107" y="0"/>
                    </a:lnTo>
                    <a:lnTo>
                      <a:pt x="9578107" y="658955"/>
                    </a:lnTo>
                    <a:lnTo>
                      <a:pt x="9552805" y="666454"/>
                    </a:lnTo>
                    <a:cubicBezTo>
                      <a:pt x="9133448" y="810088"/>
                      <a:pt x="8839199" y="1146343"/>
                      <a:pt x="8839199" y="1538251"/>
                    </a:cubicBezTo>
                    <a:cubicBezTo>
                      <a:pt x="8839199" y="1930159"/>
                      <a:pt x="9133448" y="2266415"/>
                      <a:pt x="9552805" y="2410048"/>
                    </a:cubicBezTo>
                    <a:lnTo>
                      <a:pt x="9578107" y="2417547"/>
                    </a:lnTo>
                    <a:lnTo>
                      <a:pt x="9578107" y="3754120"/>
                    </a:lnTo>
                    <a:lnTo>
                      <a:pt x="0" y="3754120"/>
                    </a:lnTo>
                    <a:close/>
                  </a:path>
                </a:pathLst>
              </a:custGeom>
            </p:spPr>
          </p:pic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13BA6A65-B95A-4542-A0AF-276917B6F07A}"/>
                  </a:ext>
                </a:extLst>
              </p:cNvPr>
              <p:cNvGrpSpPr/>
              <p:nvPr userDrawn="1"/>
            </p:nvGrpSpPr>
            <p:grpSpPr>
              <a:xfrm>
                <a:off x="1144587" y="1262743"/>
                <a:ext cx="8966740" cy="4003449"/>
                <a:chOff x="-2411413" y="7192962"/>
                <a:chExt cx="10410826" cy="4648201"/>
              </a:xfrm>
            </p:grpSpPr>
            <p:sp>
              <p:nvSpPr>
                <p:cNvPr id="19" name="Freeform 5">
                  <a:extLst>
                    <a:ext uri="{FF2B5EF4-FFF2-40B4-BE49-F238E27FC236}">
                      <a16:creationId xmlns:a16="http://schemas.microsoft.com/office/drawing/2014/main" xmlns="" id="{4A3D329B-F29A-4390-8D1F-64D3AD8BB74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92400" y="7192962"/>
                  <a:ext cx="3738563" cy="4525963"/>
                </a:xfrm>
                <a:custGeom>
                  <a:avLst/>
                  <a:gdLst>
                    <a:gd name="T0" fmla="*/ 663 w 1134"/>
                    <a:gd name="T1" fmla="*/ 197 h 1373"/>
                    <a:gd name="T2" fmla="*/ 548 w 1134"/>
                    <a:gd name="T3" fmla="*/ 219 h 1373"/>
                    <a:gd name="T4" fmla="*/ 425 w 1134"/>
                    <a:gd name="T5" fmla="*/ 407 h 1373"/>
                    <a:gd name="T6" fmla="*/ 381 w 1134"/>
                    <a:gd name="T7" fmla="*/ 476 h 1373"/>
                    <a:gd name="T8" fmla="*/ 359 w 1134"/>
                    <a:gd name="T9" fmla="*/ 527 h 1373"/>
                    <a:gd name="T10" fmla="*/ 364 w 1134"/>
                    <a:gd name="T11" fmla="*/ 558 h 1373"/>
                    <a:gd name="T12" fmla="*/ 381 w 1134"/>
                    <a:gd name="T13" fmla="*/ 560 h 1373"/>
                    <a:gd name="T14" fmla="*/ 430 w 1134"/>
                    <a:gd name="T15" fmla="*/ 520 h 1373"/>
                    <a:gd name="T16" fmla="*/ 445 w 1134"/>
                    <a:gd name="T17" fmla="*/ 512 h 1373"/>
                    <a:gd name="T18" fmla="*/ 485 w 1134"/>
                    <a:gd name="T19" fmla="*/ 401 h 1373"/>
                    <a:gd name="T20" fmla="*/ 601 w 1134"/>
                    <a:gd name="T21" fmla="*/ 288 h 1373"/>
                    <a:gd name="T22" fmla="*/ 603 w 1134"/>
                    <a:gd name="T23" fmla="*/ 406 h 1373"/>
                    <a:gd name="T24" fmla="*/ 536 w 1134"/>
                    <a:gd name="T25" fmla="*/ 576 h 1373"/>
                    <a:gd name="T26" fmla="*/ 376 w 1134"/>
                    <a:gd name="T27" fmla="*/ 823 h 1373"/>
                    <a:gd name="T28" fmla="*/ 134 w 1134"/>
                    <a:gd name="T29" fmla="*/ 1098 h 1373"/>
                    <a:gd name="T30" fmla="*/ 82 w 1134"/>
                    <a:gd name="T31" fmla="*/ 1140 h 1373"/>
                    <a:gd name="T32" fmla="*/ 1 w 1134"/>
                    <a:gd name="T33" fmla="*/ 1179 h 1373"/>
                    <a:gd name="T34" fmla="*/ 77 w 1134"/>
                    <a:gd name="T35" fmla="*/ 1371 h 1373"/>
                    <a:gd name="T36" fmla="*/ 97 w 1134"/>
                    <a:gd name="T37" fmla="*/ 1315 h 1373"/>
                    <a:gd name="T38" fmla="*/ 122 w 1134"/>
                    <a:gd name="T39" fmla="*/ 1237 h 1373"/>
                    <a:gd name="T40" fmla="*/ 143 w 1134"/>
                    <a:gd name="T41" fmla="*/ 1193 h 1373"/>
                    <a:gd name="T42" fmla="*/ 379 w 1134"/>
                    <a:gd name="T43" fmla="*/ 1003 h 1373"/>
                    <a:gd name="T44" fmla="*/ 636 w 1134"/>
                    <a:gd name="T45" fmla="*/ 781 h 1373"/>
                    <a:gd name="T46" fmla="*/ 834 w 1134"/>
                    <a:gd name="T47" fmla="*/ 799 h 1373"/>
                    <a:gd name="T48" fmla="*/ 695 w 1134"/>
                    <a:gd name="T49" fmla="*/ 958 h 1373"/>
                    <a:gd name="T50" fmla="*/ 665 w 1134"/>
                    <a:gd name="T51" fmla="*/ 984 h 1373"/>
                    <a:gd name="T52" fmla="*/ 645 w 1134"/>
                    <a:gd name="T53" fmla="*/ 988 h 1373"/>
                    <a:gd name="T54" fmla="*/ 592 w 1134"/>
                    <a:gd name="T55" fmla="*/ 1060 h 1373"/>
                    <a:gd name="T56" fmla="*/ 788 w 1134"/>
                    <a:gd name="T57" fmla="*/ 1177 h 1373"/>
                    <a:gd name="T58" fmla="*/ 791 w 1134"/>
                    <a:gd name="T59" fmla="*/ 1144 h 1373"/>
                    <a:gd name="T60" fmla="*/ 737 w 1134"/>
                    <a:gd name="T61" fmla="*/ 1047 h 1373"/>
                    <a:gd name="T62" fmla="*/ 735 w 1134"/>
                    <a:gd name="T63" fmla="*/ 1019 h 1373"/>
                    <a:gd name="T64" fmla="*/ 899 w 1134"/>
                    <a:gd name="T65" fmla="*/ 883 h 1373"/>
                    <a:gd name="T66" fmla="*/ 910 w 1134"/>
                    <a:gd name="T67" fmla="*/ 700 h 1373"/>
                    <a:gd name="T68" fmla="*/ 745 w 1134"/>
                    <a:gd name="T69" fmla="*/ 571 h 1373"/>
                    <a:gd name="T70" fmla="*/ 824 w 1134"/>
                    <a:gd name="T71" fmla="*/ 589 h 1373"/>
                    <a:gd name="T72" fmla="*/ 1076 w 1134"/>
                    <a:gd name="T73" fmla="*/ 427 h 1373"/>
                    <a:gd name="T74" fmla="*/ 1130 w 1134"/>
                    <a:gd name="T75" fmla="*/ 362 h 1373"/>
                    <a:gd name="T76" fmla="*/ 1089 w 1134"/>
                    <a:gd name="T77" fmla="*/ 384 h 1373"/>
                    <a:gd name="T78" fmla="*/ 1122 w 1134"/>
                    <a:gd name="T79" fmla="*/ 333 h 1373"/>
                    <a:gd name="T80" fmla="*/ 1112 w 1134"/>
                    <a:gd name="T81" fmla="*/ 312 h 1373"/>
                    <a:gd name="T82" fmla="*/ 1063 w 1134"/>
                    <a:gd name="T83" fmla="*/ 351 h 1373"/>
                    <a:gd name="T84" fmla="*/ 1070 w 1134"/>
                    <a:gd name="T85" fmla="*/ 304 h 1373"/>
                    <a:gd name="T86" fmla="*/ 1036 w 1134"/>
                    <a:gd name="T87" fmla="*/ 332 h 1373"/>
                    <a:gd name="T88" fmla="*/ 998 w 1134"/>
                    <a:gd name="T89" fmla="*/ 417 h 1373"/>
                    <a:gd name="T90" fmla="*/ 850 w 1134"/>
                    <a:gd name="T91" fmla="*/ 471 h 1373"/>
                    <a:gd name="T92" fmla="*/ 830 w 1134"/>
                    <a:gd name="T93" fmla="*/ 321 h 1373"/>
                    <a:gd name="T94" fmla="*/ 866 w 1134"/>
                    <a:gd name="T95" fmla="*/ 226 h 1373"/>
                    <a:gd name="T96" fmla="*/ 922 w 1134"/>
                    <a:gd name="T97" fmla="*/ 201 h 1373"/>
                    <a:gd name="T98" fmla="*/ 923 w 1134"/>
                    <a:gd name="T99" fmla="*/ 180 h 1373"/>
                    <a:gd name="T100" fmla="*/ 934 w 1134"/>
                    <a:gd name="T101" fmla="*/ 151 h 1373"/>
                    <a:gd name="T102" fmla="*/ 926 w 1134"/>
                    <a:gd name="T103" fmla="*/ 89 h 1373"/>
                    <a:gd name="T104" fmla="*/ 764 w 1134"/>
                    <a:gd name="T105" fmla="*/ 108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34" h="1373">
                      <a:moveTo>
                        <a:pt x="747" y="187"/>
                      </a:moveTo>
                      <a:cubicBezTo>
                        <a:pt x="740" y="186"/>
                        <a:pt x="719" y="196"/>
                        <a:pt x="717" y="196"/>
                      </a:cubicBezTo>
                      <a:cubicBezTo>
                        <a:pt x="715" y="196"/>
                        <a:pt x="683" y="195"/>
                        <a:pt x="663" y="197"/>
                      </a:cubicBezTo>
                      <a:cubicBezTo>
                        <a:pt x="642" y="200"/>
                        <a:pt x="632" y="203"/>
                        <a:pt x="627" y="202"/>
                      </a:cubicBezTo>
                      <a:cubicBezTo>
                        <a:pt x="623" y="201"/>
                        <a:pt x="603" y="210"/>
                        <a:pt x="590" y="214"/>
                      </a:cubicBezTo>
                      <a:cubicBezTo>
                        <a:pt x="577" y="218"/>
                        <a:pt x="560" y="214"/>
                        <a:pt x="548" y="219"/>
                      </a:cubicBezTo>
                      <a:cubicBezTo>
                        <a:pt x="537" y="224"/>
                        <a:pt x="533" y="232"/>
                        <a:pt x="531" y="234"/>
                      </a:cubicBezTo>
                      <a:cubicBezTo>
                        <a:pt x="529" y="236"/>
                        <a:pt x="487" y="272"/>
                        <a:pt x="469" y="310"/>
                      </a:cubicBezTo>
                      <a:cubicBezTo>
                        <a:pt x="452" y="348"/>
                        <a:pt x="427" y="402"/>
                        <a:pt x="425" y="407"/>
                      </a:cubicBezTo>
                      <a:cubicBezTo>
                        <a:pt x="422" y="411"/>
                        <a:pt x="401" y="425"/>
                        <a:pt x="396" y="438"/>
                      </a:cubicBezTo>
                      <a:cubicBezTo>
                        <a:pt x="390" y="452"/>
                        <a:pt x="386" y="455"/>
                        <a:pt x="385" y="462"/>
                      </a:cubicBezTo>
                      <a:cubicBezTo>
                        <a:pt x="384" y="469"/>
                        <a:pt x="382" y="472"/>
                        <a:pt x="381" y="476"/>
                      </a:cubicBezTo>
                      <a:cubicBezTo>
                        <a:pt x="380" y="480"/>
                        <a:pt x="372" y="493"/>
                        <a:pt x="371" y="496"/>
                      </a:cubicBezTo>
                      <a:cubicBezTo>
                        <a:pt x="369" y="500"/>
                        <a:pt x="368" y="500"/>
                        <a:pt x="365" y="508"/>
                      </a:cubicBezTo>
                      <a:cubicBezTo>
                        <a:pt x="362" y="516"/>
                        <a:pt x="360" y="523"/>
                        <a:pt x="359" y="527"/>
                      </a:cubicBezTo>
                      <a:cubicBezTo>
                        <a:pt x="359" y="531"/>
                        <a:pt x="363" y="534"/>
                        <a:pt x="363" y="534"/>
                      </a:cubicBezTo>
                      <a:cubicBezTo>
                        <a:pt x="363" y="534"/>
                        <a:pt x="360" y="545"/>
                        <a:pt x="360" y="551"/>
                      </a:cubicBezTo>
                      <a:cubicBezTo>
                        <a:pt x="360" y="557"/>
                        <a:pt x="364" y="558"/>
                        <a:pt x="364" y="558"/>
                      </a:cubicBezTo>
                      <a:cubicBezTo>
                        <a:pt x="364" y="558"/>
                        <a:pt x="362" y="563"/>
                        <a:pt x="365" y="566"/>
                      </a:cubicBezTo>
                      <a:cubicBezTo>
                        <a:pt x="367" y="570"/>
                        <a:pt x="374" y="569"/>
                        <a:pt x="376" y="566"/>
                      </a:cubicBezTo>
                      <a:cubicBezTo>
                        <a:pt x="378" y="564"/>
                        <a:pt x="381" y="560"/>
                        <a:pt x="381" y="560"/>
                      </a:cubicBezTo>
                      <a:cubicBezTo>
                        <a:pt x="381" y="560"/>
                        <a:pt x="379" y="565"/>
                        <a:pt x="384" y="567"/>
                      </a:cubicBezTo>
                      <a:cubicBezTo>
                        <a:pt x="389" y="568"/>
                        <a:pt x="406" y="544"/>
                        <a:pt x="415" y="534"/>
                      </a:cubicBezTo>
                      <a:cubicBezTo>
                        <a:pt x="425" y="524"/>
                        <a:pt x="430" y="519"/>
                        <a:pt x="430" y="520"/>
                      </a:cubicBezTo>
                      <a:cubicBezTo>
                        <a:pt x="430" y="521"/>
                        <a:pt x="434" y="530"/>
                        <a:pt x="441" y="531"/>
                      </a:cubicBezTo>
                      <a:cubicBezTo>
                        <a:pt x="447" y="533"/>
                        <a:pt x="454" y="530"/>
                        <a:pt x="453" y="527"/>
                      </a:cubicBezTo>
                      <a:cubicBezTo>
                        <a:pt x="451" y="524"/>
                        <a:pt x="445" y="522"/>
                        <a:pt x="445" y="512"/>
                      </a:cubicBezTo>
                      <a:cubicBezTo>
                        <a:pt x="444" y="502"/>
                        <a:pt x="456" y="486"/>
                        <a:pt x="457" y="474"/>
                      </a:cubicBezTo>
                      <a:cubicBezTo>
                        <a:pt x="458" y="461"/>
                        <a:pt x="456" y="448"/>
                        <a:pt x="457" y="440"/>
                      </a:cubicBezTo>
                      <a:cubicBezTo>
                        <a:pt x="459" y="433"/>
                        <a:pt x="470" y="428"/>
                        <a:pt x="485" y="401"/>
                      </a:cubicBezTo>
                      <a:cubicBezTo>
                        <a:pt x="501" y="375"/>
                        <a:pt x="511" y="364"/>
                        <a:pt x="524" y="353"/>
                      </a:cubicBezTo>
                      <a:cubicBezTo>
                        <a:pt x="538" y="343"/>
                        <a:pt x="592" y="298"/>
                        <a:pt x="596" y="293"/>
                      </a:cubicBezTo>
                      <a:cubicBezTo>
                        <a:pt x="599" y="288"/>
                        <a:pt x="601" y="288"/>
                        <a:pt x="601" y="288"/>
                      </a:cubicBezTo>
                      <a:cubicBezTo>
                        <a:pt x="601" y="288"/>
                        <a:pt x="610" y="292"/>
                        <a:pt x="626" y="294"/>
                      </a:cubicBezTo>
                      <a:cubicBezTo>
                        <a:pt x="641" y="297"/>
                        <a:pt x="644" y="295"/>
                        <a:pt x="644" y="295"/>
                      </a:cubicBezTo>
                      <a:cubicBezTo>
                        <a:pt x="644" y="295"/>
                        <a:pt x="621" y="347"/>
                        <a:pt x="603" y="406"/>
                      </a:cubicBezTo>
                      <a:cubicBezTo>
                        <a:pt x="585" y="464"/>
                        <a:pt x="570" y="529"/>
                        <a:pt x="564" y="546"/>
                      </a:cubicBezTo>
                      <a:cubicBezTo>
                        <a:pt x="557" y="563"/>
                        <a:pt x="543" y="573"/>
                        <a:pt x="543" y="573"/>
                      </a:cubicBezTo>
                      <a:cubicBezTo>
                        <a:pt x="543" y="573"/>
                        <a:pt x="538" y="574"/>
                        <a:pt x="536" y="576"/>
                      </a:cubicBezTo>
                      <a:cubicBezTo>
                        <a:pt x="533" y="577"/>
                        <a:pt x="479" y="618"/>
                        <a:pt x="468" y="643"/>
                      </a:cubicBezTo>
                      <a:cubicBezTo>
                        <a:pt x="457" y="668"/>
                        <a:pt x="456" y="726"/>
                        <a:pt x="442" y="744"/>
                      </a:cubicBezTo>
                      <a:cubicBezTo>
                        <a:pt x="428" y="763"/>
                        <a:pt x="401" y="774"/>
                        <a:pt x="376" y="823"/>
                      </a:cubicBezTo>
                      <a:cubicBezTo>
                        <a:pt x="350" y="871"/>
                        <a:pt x="338" y="905"/>
                        <a:pt x="306" y="924"/>
                      </a:cubicBezTo>
                      <a:cubicBezTo>
                        <a:pt x="275" y="942"/>
                        <a:pt x="229" y="963"/>
                        <a:pt x="205" y="1000"/>
                      </a:cubicBezTo>
                      <a:cubicBezTo>
                        <a:pt x="181" y="1037"/>
                        <a:pt x="151" y="1080"/>
                        <a:pt x="134" y="1098"/>
                      </a:cubicBezTo>
                      <a:cubicBezTo>
                        <a:pt x="116" y="1117"/>
                        <a:pt x="91" y="1134"/>
                        <a:pt x="90" y="1136"/>
                      </a:cubicBezTo>
                      <a:cubicBezTo>
                        <a:pt x="89" y="1137"/>
                        <a:pt x="88" y="1139"/>
                        <a:pt x="88" y="1139"/>
                      </a:cubicBezTo>
                      <a:cubicBezTo>
                        <a:pt x="88" y="1139"/>
                        <a:pt x="84" y="1141"/>
                        <a:pt x="82" y="1140"/>
                      </a:cubicBezTo>
                      <a:cubicBezTo>
                        <a:pt x="80" y="1139"/>
                        <a:pt x="47" y="1140"/>
                        <a:pt x="44" y="1140"/>
                      </a:cubicBezTo>
                      <a:cubicBezTo>
                        <a:pt x="40" y="1141"/>
                        <a:pt x="28" y="1138"/>
                        <a:pt x="19" y="1142"/>
                      </a:cubicBezTo>
                      <a:cubicBezTo>
                        <a:pt x="10" y="1147"/>
                        <a:pt x="2" y="1166"/>
                        <a:pt x="1" y="1179"/>
                      </a:cubicBezTo>
                      <a:cubicBezTo>
                        <a:pt x="0" y="1193"/>
                        <a:pt x="15" y="1229"/>
                        <a:pt x="13" y="1271"/>
                      </a:cubicBezTo>
                      <a:cubicBezTo>
                        <a:pt x="11" y="1314"/>
                        <a:pt x="19" y="1329"/>
                        <a:pt x="27" y="1338"/>
                      </a:cubicBezTo>
                      <a:cubicBezTo>
                        <a:pt x="36" y="1347"/>
                        <a:pt x="59" y="1369"/>
                        <a:pt x="77" y="1371"/>
                      </a:cubicBezTo>
                      <a:cubicBezTo>
                        <a:pt x="94" y="1373"/>
                        <a:pt x="111" y="1370"/>
                        <a:pt x="114" y="1361"/>
                      </a:cubicBezTo>
                      <a:cubicBezTo>
                        <a:pt x="117" y="1353"/>
                        <a:pt x="116" y="1352"/>
                        <a:pt x="111" y="1346"/>
                      </a:cubicBezTo>
                      <a:cubicBezTo>
                        <a:pt x="106" y="1340"/>
                        <a:pt x="98" y="1321"/>
                        <a:pt x="97" y="1315"/>
                      </a:cubicBezTo>
                      <a:cubicBezTo>
                        <a:pt x="96" y="1308"/>
                        <a:pt x="98" y="1277"/>
                        <a:pt x="102" y="1271"/>
                      </a:cubicBezTo>
                      <a:cubicBezTo>
                        <a:pt x="105" y="1266"/>
                        <a:pt x="113" y="1260"/>
                        <a:pt x="117" y="1252"/>
                      </a:cubicBezTo>
                      <a:cubicBezTo>
                        <a:pt x="120" y="1245"/>
                        <a:pt x="124" y="1242"/>
                        <a:pt x="122" y="1237"/>
                      </a:cubicBezTo>
                      <a:cubicBezTo>
                        <a:pt x="119" y="1233"/>
                        <a:pt x="119" y="1232"/>
                        <a:pt x="119" y="1232"/>
                      </a:cubicBezTo>
                      <a:cubicBezTo>
                        <a:pt x="119" y="1232"/>
                        <a:pt x="124" y="1215"/>
                        <a:pt x="127" y="1211"/>
                      </a:cubicBezTo>
                      <a:cubicBezTo>
                        <a:pt x="129" y="1206"/>
                        <a:pt x="136" y="1203"/>
                        <a:pt x="143" y="1193"/>
                      </a:cubicBezTo>
                      <a:cubicBezTo>
                        <a:pt x="150" y="1184"/>
                        <a:pt x="163" y="1150"/>
                        <a:pt x="189" y="1132"/>
                      </a:cubicBezTo>
                      <a:cubicBezTo>
                        <a:pt x="215" y="1115"/>
                        <a:pt x="243" y="1094"/>
                        <a:pt x="275" y="1065"/>
                      </a:cubicBezTo>
                      <a:cubicBezTo>
                        <a:pt x="307" y="1036"/>
                        <a:pt x="350" y="1030"/>
                        <a:pt x="379" y="1003"/>
                      </a:cubicBezTo>
                      <a:cubicBezTo>
                        <a:pt x="408" y="977"/>
                        <a:pt x="400" y="979"/>
                        <a:pt x="422" y="963"/>
                      </a:cubicBezTo>
                      <a:cubicBezTo>
                        <a:pt x="444" y="946"/>
                        <a:pt x="508" y="902"/>
                        <a:pt x="544" y="863"/>
                      </a:cubicBezTo>
                      <a:cubicBezTo>
                        <a:pt x="580" y="824"/>
                        <a:pt x="633" y="782"/>
                        <a:pt x="636" y="781"/>
                      </a:cubicBezTo>
                      <a:cubicBezTo>
                        <a:pt x="640" y="779"/>
                        <a:pt x="666" y="793"/>
                        <a:pt x="705" y="793"/>
                      </a:cubicBezTo>
                      <a:cubicBezTo>
                        <a:pt x="744" y="793"/>
                        <a:pt x="776" y="795"/>
                        <a:pt x="802" y="795"/>
                      </a:cubicBezTo>
                      <a:cubicBezTo>
                        <a:pt x="829" y="795"/>
                        <a:pt x="834" y="799"/>
                        <a:pt x="834" y="799"/>
                      </a:cubicBezTo>
                      <a:cubicBezTo>
                        <a:pt x="834" y="799"/>
                        <a:pt x="785" y="841"/>
                        <a:pt x="771" y="866"/>
                      </a:cubicBezTo>
                      <a:cubicBezTo>
                        <a:pt x="757" y="890"/>
                        <a:pt x="756" y="893"/>
                        <a:pt x="748" y="902"/>
                      </a:cubicBezTo>
                      <a:cubicBezTo>
                        <a:pt x="740" y="910"/>
                        <a:pt x="705" y="950"/>
                        <a:pt x="695" y="958"/>
                      </a:cubicBezTo>
                      <a:cubicBezTo>
                        <a:pt x="684" y="967"/>
                        <a:pt x="680" y="970"/>
                        <a:pt x="680" y="971"/>
                      </a:cubicBezTo>
                      <a:cubicBezTo>
                        <a:pt x="680" y="973"/>
                        <a:pt x="679" y="974"/>
                        <a:pt x="679" y="974"/>
                      </a:cubicBezTo>
                      <a:cubicBezTo>
                        <a:pt x="679" y="974"/>
                        <a:pt x="666" y="984"/>
                        <a:pt x="665" y="984"/>
                      </a:cubicBezTo>
                      <a:cubicBezTo>
                        <a:pt x="664" y="984"/>
                        <a:pt x="661" y="983"/>
                        <a:pt x="660" y="985"/>
                      </a:cubicBezTo>
                      <a:cubicBezTo>
                        <a:pt x="658" y="987"/>
                        <a:pt x="654" y="989"/>
                        <a:pt x="653" y="989"/>
                      </a:cubicBezTo>
                      <a:cubicBezTo>
                        <a:pt x="651" y="989"/>
                        <a:pt x="649" y="986"/>
                        <a:pt x="645" y="988"/>
                      </a:cubicBezTo>
                      <a:cubicBezTo>
                        <a:pt x="641" y="990"/>
                        <a:pt x="618" y="1010"/>
                        <a:pt x="613" y="1014"/>
                      </a:cubicBezTo>
                      <a:cubicBezTo>
                        <a:pt x="608" y="1017"/>
                        <a:pt x="597" y="1021"/>
                        <a:pt x="591" y="1031"/>
                      </a:cubicBezTo>
                      <a:cubicBezTo>
                        <a:pt x="584" y="1040"/>
                        <a:pt x="587" y="1053"/>
                        <a:pt x="592" y="1060"/>
                      </a:cubicBezTo>
                      <a:cubicBezTo>
                        <a:pt x="597" y="1067"/>
                        <a:pt x="647" y="1098"/>
                        <a:pt x="667" y="1116"/>
                      </a:cubicBezTo>
                      <a:cubicBezTo>
                        <a:pt x="688" y="1133"/>
                        <a:pt x="710" y="1161"/>
                        <a:pt x="733" y="1171"/>
                      </a:cubicBezTo>
                      <a:cubicBezTo>
                        <a:pt x="756" y="1180"/>
                        <a:pt x="779" y="1182"/>
                        <a:pt x="788" y="1177"/>
                      </a:cubicBezTo>
                      <a:cubicBezTo>
                        <a:pt x="797" y="1172"/>
                        <a:pt x="804" y="1165"/>
                        <a:pt x="801" y="1160"/>
                      </a:cubicBezTo>
                      <a:cubicBezTo>
                        <a:pt x="799" y="1156"/>
                        <a:pt x="798" y="1157"/>
                        <a:pt x="797" y="1153"/>
                      </a:cubicBezTo>
                      <a:cubicBezTo>
                        <a:pt x="796" y="1150"/>
                        <a:pt x="792" y="1145"/>
                        <a:pt x="791" y="1144"/>
                      </a:cubicBezTo>
                      <a:cubicBezTo>
                        <a:pt x="790" y="1143"/>
                        <a:pt x="771" y="1118"/>
                        <a:pt x="758" y="1107"/>
                      </a:cubicBezTo>
                      <a:cubicBezTo>
                        <a:pt x="744" y="1096"/>
                        <a:pt x="738" y="1082"/>
                        <a:pt x="738" y="1077"/>
                      </a:cubicBezTo>
                      <a:cubicBezTo>
                        <a:pt x="738" y="1072"/>
                        <a:pt x="734" y="1056"/>
                        <a:pt x="737" y="1047"/>
                      </a:cubicBezTo>
                      <a:cubicBezTo>
                        <a:pt x="739" y="1038"/>
                        <a:pt x="741" y="1033"/>
                        <a:pt x="737" y="1030"/>
                      </a:cubicBezTo>
                      <a:cubicBezTo>
                        <a:pt x="734" y="1026"/>
                        <a:pt x="732" y="1025"/>
                        <a:pt x="732" y="1025"/>
                      </a:cubicBezTo>
                      <a:cubicBezTo>
                        <a:pt x="735" y="1019"/>
                        <a:pt x="735" y="1019"/>
                        <a:pt x="735" y="1019"/>
                      </a:cubicBezTo>
                      <a:cubicBezTo>
                        <a:pt x="735" y="1019"/>
                        <a:pt x="738" y="1021"/>
                        <a:pt x="741" y="1017"/>
                      </a:cubicBezTo>
                      <a:cubicBezTo>
                        <a:pt x="743" y="1013"/>
                        <a:pt x="773" y="971"/>
                        <a:pt x="814" y="945"/>
                      </a:cubicBezTo>
                      <a:cubicBezTo>
                        <a:pt x="854" y="918"/>
                        <a:pt x="877" y="902"/>
                        <a:pt x="899" y="883"/>
                      </a:cubicBezTo>
                      <a:cubicBezTo>
                        <a:pt x="920" y="864"/>
                        <a:pt x="940" y="850"/>
                        <a:pt x="957" y="830"/>
                      </a:cubicBezTo>
                      <a:cubicBezTo>
                        <a:pt x="974" y="810"/>
                        <a:pt x="981" y="783"/>
                        <a:pt x="981" y="777"/>
                      </a:cubicBezTo>
                      <a:cubicBezTo>
                        <a:pt x="981" y="770"/>
                        <a:pt x="959" y="729"/>
                        <a:pt x="910" y="700"/>
                      </a:cubicBezTo>
                      <a:cubicBezTo>
                        <a:pt x="861" y="671"/>
                        <a:pt x="816" y="650"/>
                        <a:pt x="778" y="640"/>
                      </a:cubicBezTo>
                      <a:cubicBezTo>
                        <a:pt x="740" y="630"/>
                        <a:pt x="722" y="621"/>
                        <a:pt x="722" y="621"/>
                      </a:cubicBezTo>
                      <a:cubicBezTo>
                        <a:pt x="722" y="621"/>
                        <a:pt x="737" y="593"/>
                        <a:pt x="745" y="571"/>
                      </a:cubicBezTo>
                      <a:cubicBezTo>
                        <a:pt x="754" y="549"/>
                        <a:pt x="770" y="533"/>
                        <a:pt x="770" y="533"/>
                      </a:cubicBezTo>
                      <a:cubicBezTo>
                        <a:pt x="770" y="533"/>
                        <a:pt x="785" y="555"/>
                        <a:pt x="799" y="573"/>
                      </a:cubicBezTo>
                      <a:cubicBezTo>
                        <a:pt x="813" y="590"/>
                        <a:pt x="816" y="593"/>
                        <a:pt x="824" y="589"/>
                      </a:cubicBezTo>
                      <a:cubicBezTo>
                        <a:pt x="832" y="586"/>
                        <a:pt x="954" y="522"/>
                        <a:pt x="983" y="493"/>
                      </a:cubicBezTo>
                      <a:cubicBezTo>
                        <a:pt x="1012" y="464"/>
                        <a:pt x="1019" y="460"/>
                        <a:pt x="1029" y="458"/>
                      </a:cubicBezTo>
                      <a:cubicBezTo>
                        <a:pt x="1039" y="455"/>
                        <a:pt x="1063" y="443"/>
                        <a:pt x="1076" y="427"/>
                      </a:cubicBezTo>
                      <a:cubicBezTo>
                        <a:pt x="1088" y="411"/>
                        <a:pt x="1091" y="407"/>
                        <a:pt x="1094" y="404"/>
                      </a:cubicBezTo>
                      <a:cubicBezTo>
                        <a:pt x="1097" y="401"/>
                        <a:pt x="1113" y="390"/>
                        <a:pt x="1121" y="380"/>
                      </a:cubicBezTo>
                      <a:cubicBezTo>
                        <a:pt x="1130" y="370"/>
                        <a:pt x="1132" y="366"/>
                        <a:pt x="1130" y="362"/>
                      </a:cubicBezTo>
                      <a:cubicBezTo>
                        <a:pt x="1127" y="358"/>
                        <a:pt x="1126" y="357"/>
                        <a:pt x="1120" y="361"/>
                      </a:cubicBezTo>
                      <a:cubicBezTo>
                        <a:pt x="1115" y="365"/>
                        <a:pt x="1100" y="379"/>
                        <a:pt x="1095" y="383"/>
                      </a:cubicBezTo>
                      <a:cubicBezTo>
                        <a:pt x="1091" y="387"/>
                        <a:pt x="1088" y="387"/>
                        <a:pt x="1089" y="384"/>
                      </a:cubicBezTo>
                      <a:cubicBezTo>
                        <a:pt x="1090" y="381"/>
                        <a:pt x="1118" y="356"/>
                        <a:pt x="1125" y="348"/>
                      </a:cubicBezTo>
                      <a:cubicBezTo>
                        <a:pt x="1131" y="340"/>
                        <a:pt x="1134" y="336"/>
                        <a:pt x="1131" y="333"/>
                      </a:cubicBezTo>
                      <a:cubicBezTo>
                        <a:pt x="1128" y="330"/>
                        <a:pt x="1126" y="329"/>
                        <a:pt x="1122" y="333"/>
                      </a:cubicBezTo>
                      <a:cubicBezTo>
                        <a:pt x="1117" y="336"/>
                        <a:pt x="1091" y="357"/>
                        <a:pt x="1091" y="357"/>
                      </a:cubicBezTo>
                      <a:cubicBezTo>
                        <a:pt x="1091" y="357"/>
                        <a:pt x="1114" y="331"/>
                        <a:pt x="1117" y="325"/>
                      </a:cubicBezTo>
                      <a:cubicBezTo>
                        <a:pt x="1121" y="318"/>
                        <a:pt x="1117" y="312"/>
                        <a:pt x="1112" y="312"/>
                      </a:cubicBezTo>
                      <a:cubicBezTo>
                        <a:pt x="1107" y="312"/>
                        <a:pt x="1090" y="331"/>
                        <a:pt x="1083" y="339"/>
                      </a:cubicBezTo>
                      <a:cubicBezTo>
                        <a:pt x="1076" y="348"/>
                        <a:pt x="1067" y="359"/>
                        <a:pt x="1064" y="357"/>
                      </a:cubicBezTo>
                      <a:cubicBezTo>
                        <a:pt x="1061" y="356"/>
                        <a:pt x="1062" y="352"/>
                        <a:pt x="1063" y="351"/>
                      </a:cubicBezTo>
                      <a:cubicBezTo>
                        <a:pt x="1064" y="349"/>
                        <a:pt x="1080" y="317"/>
                        <a:pt x="1086" y="306"/>
                      </a:cubicBezTo>
                      <a:cubicBezTo>
                        <a:pt x="1091" y="294"/>
                        <a:pt x="1089" y="289"/>
                        <a:pt x="1085" y="288"/>
                      </a:cubicBezTo>
                      <a:cubicBezTo>
                        <a:pt x="1081" y="287"/>
                        <a:pt x="1078" y="295"/>
                        <a:pt x="1070" y="304"/>
                      </a:cubicBezTo>
                      <a:cubicBezTo>
                        <a:pt x="1062" y="313"/>
                        <a:pt x="1048" y="341"/>
                        <a:pt x="1048" y="339"/>
                      </a:cubicBezTo>
                      <a:cubicBezTo>
                        <a:pt x="1048" y="337"/>
                        <a:pt x="1050" y="325"/>
                        <a:pt x="1044" y="323"/>
                      </a:cubicBezTo>
                      <a:cubicBezTo>
                        <a:pt x="1038" y="321"/>
                        <a:pt x="1036" y="327"/>
                        <a:pt x="1036" y="332"/>
                      </a:cubicBezTo>
                      <a:cubicBezTo>
                        <a:pt x="1036" y="337"/>
                        <a:pt x="1036" y="341"/>
                        <a:pt x="1032" y="349"/>
                      </a:cubicBezTo>
                      <a:cubicBezTo>
                        <a:pt x="1028" y="357"/>
                        <a:pt x="1017" y="364"/>
                        <a:pt x="1011" y="377"/>
                      </a:cubicBezTo>
                      <a:cubicBezTo>
                        <a:pt x="1005" y="390"/>
                        <a:pt x="1002" y="413"/>
                        <a:pt x="998" y="417"/>
                      </a:cubicBezTo>
                      <a:cubicBezTo>
                        <a:pt x="994" y="420"/>
                        <a:pt x="935" y="456"/>
                        <a:pt x="920" y="463"/>
                      </a:cubicBezTo>
                      <a:cubicBezTo>
                        <a:pt x="905" y="470"/>
                        <a:pt x="890" y="466"/>
                        <a:pt x="874" y="466"/>
                      </a:cubicBezTo>
                      <a:cubicBezTo>
                        <a:pt x="858" y="467"/>
                        <a:pt x="850" y="471"/>
                        <a:pt x="850" y="471"/>
                      </a:cubicBezTo>
                      <a:cubicBezTo>
                        <a:pt x="850" y="471"/>
                        <a:pt x="858" y="439"/>
                        <a:pt x="852" y="416"/>
                      </a:cubicBezTo>
                      <a:cubicBezTo>
                        <a:pt x="845" y="392"/>
                        <a:pt x="830" y="375"/>
                        <a:pt x="830" y="373"/>
                      </a:cubicBezTo>
                      <a:cubicBezTo>
                        <a:pt x="830" y="371"/>
                        <a:pt x="837" y="348"/>
                        <a:pt x="830" y="321"/>
                      </a:cubicBezTo>
                      <a:cubicBezTo>
                        <a:pt x="823" y="294"/>
                        <a:pt x="818" y="280"/>
                        <a:pt x="819" y="274"/>
                      </a:cubicBezTo>
                      <a:cubicBezTo>
                        <a:pt x="820" y="267"/>
                        <a:pt x="827" y="251"/>
                        <a:pt x="841" y="238"/>
                      </a:cubicBezTo>
                      <a:cubicBezTo>
                        <a:pt x="855" y="224"/>
                        <a:pt x="859" y="223"/>
                        <a:pt x="866" y="226"/>
                      </a:cubicBezTo>
                      <a:cubicBezTo>
                        <a:pt x="874" y="229"/>
                        <a:pt x="893" y="232"/>
                        <a:pt x="901" y="228"/>
                      </a:cubicBezTo>
                      <a:cubicBezTo>
                        <a:pt x="908" y="225"/>
                        <a:pt x="907" y="214"/>
                        <a:pt x="911" y="210"/>
                      </a:cubicBezTo>
                      <a:cubicBezTo>
                        <a:pt x="915" y="205"/>
                        <a:pt x="920" y="205"/>
                        <a:pt x="922" y="201"/>
                      </a:cubicBezTo>
                      <a:cubicBezTo>
                        <a:pt x="923" y="197"/>
                        <a:pt x="920" y="196"/>
                        <a:pt x="921" y="194"/>
                      </a:cubicBezTo>
                      <a:cubicBezTo>
                        <a:pt x="922" y="193"/>
                        <a:pt x="924" y="193"/>
                        <a:pt x="924" y="190"/>
                      </a:cubicBezTo>
                      <a:cubicBezTo>
                        <a:pt x="924" y="187"/>
                        <a:pt x="922" y="183"/>
                        <a:pt x="923" y="180"/>
                      </a:cubicBezTo>
                      <a:cubicBezTo>
                        <a:pt x="924" y="178"/>
                        <a:pt x="928" y="178"/>
                        <a:pt x="930" y="176"/>
                      </a:cubicBezTo>
                      <a:cubicBezTo>
                        <a:pt x="932" y="174"/>
                        <a:pt x="936" y="175"/>
                        <a:pt x="940" y="171"/>
                      </a:cubicBezTo>
                      <a:cubicBezTo>
                        <a:pt x="943" y="168"/>
                        <a:pt x="939" y="161"/>
                        <a:pt x="934" y="151"/>
                      </a:cubicBezTo>
                      <a:cubicBezTo>
                        <a:pt x="929" y="142"/>
                        <a:pt x="928" y="131"/>
                        <a:pt x="928" y="129"/>
                      </a:cubicBezTo>
                      <a:cubicBezTo>
                        <a:pt x="929" y="127"/>
                        <a:pt x="934" y="125"/>
                        <a:pt x="934" y="116"/>
                      </a:cubicBezTo>
                      <a:cubicBezTo>
                        <a:pt x="935" y="107"/>
                        <a:pt x="929" y="101"/>
                        <a:pt x="926" y="89"/>
                      </a:cubicBezTo>
                      <a:cubicBezTo>
                        <a:pt x="923" y="77"/>
                        <a:pt x="925" y="68"/>
                        <a:pt x="919" y="55"/>
                      </a:cubicBezTo>
                      <a:cubicBezTo>
                        <a:pt x="892" y="2"/>
                        <a:pt x="819" y="0"/>
                        <a:pt x="781" y="36"/>
                      </a:cubicBezTo>
                      <a:cubicBezTo>
                        <a:pt x="760" y="55"/>
                        <a:pt x="764" y="90"/>
                        <a:pt x="764" y="108"/>
                      </a:cubicBezTo>
                      <a:cubicBezTo>
                        <a:pt x="764" y="127"/>
                        <a:pt x="769" y="141"/>
                        <a:pt x="763" y="156"/>
                      </a:cubicBezTo>
                      <a:cubicBezTo>
                        <a:pt x="757" y="171"/>
                        <a:pt x="747" y="187"/>
                        <a:pt x="747" y="187"/>
                      </a:cubicBezTo>
                      <a:close/>
                    </a:path>
                  </a:pathLst>
                </a:custGeom>
                <a:solidFill>
                  <a:srgbClr val="F1F2F2">
                    <a:alpha val="8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6">
                  <a:extLst>
                    <a:ext uri="{FF2B5EF4-FFF2-40B4-BE49-F238E27FC236}">
                      <a16:creationId xmlns:a16="http://schemas.microsoft.com/office/drawing/2014/main" xmlns="" id="{BB8A0C20-B146-402C-A60B-C488E13AD6F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92575" y="7219950"/>
                  <a:ext cx="3906838" cy="4502150"/>
                </a:xfrm>
                <a:custGeom>
                  <a:avLst/>
                  <a:gdLst>
                    <a:gd name="T0" fmla="*/ 651 w 1185"/>
                    <a:gd name="T1" fmla="*/ 557 h 1366"/>
                    <a:gd name="T2" fmla="*/ 630 w 1185"/>
                    <a:gd name="T3" fmla="*/ 550 h 1366"/>
                    <a:gd name="T4" fmla="*/ 691 w 1185"/>
                    <a:gd name="T5" fmla="*/ 387 h 1366"/>
                    <a:gd name="T6" fmla="*/ 714 w 1185"/>
                    <a:gd name="T7" fmla="*/ 415 h 1366"/>
                    <a:gd name="T8" fmla="*/ 922 w 1185"/>
                    <a:gd name="T9" fmla="*/ 142 h 1366"/>
                    <a:gd name="T10" fmla="*/ 895 w 1185"/>
                    <a:gd name="T11" fmla="*/ 175 h 1366"/>
                    <a:gd name="T12" fmla="*/ 834 w 1185"/>
                    <a:gd name="T13" fmla="*/ 204 h 1366"/>
                    <a:gd name="T14" fmla="*/ 751 w 1185"/>
                    <a:gd name="T15" fmla="*/ 253 h 1366"/>
                    <a:gd name="T16" fmla="*/ 622 w 1185"/>
                    <a:gd name="T17" fmla="*/ 334 h 1366"/>
                    <a:gd name="T18" fmla="*/ 582 w 1185"/>
                    <a:gd name="T19" fmla="*/ 423 h 1366"/>
                    <a:gd name="T20" fmla="*/ 564 w 1185"/>
                    <a:gd name="T21" fmla="*/ 600 h 1366"/>
                    <a:gd name="T22" fmla="*/ 552 w 1185"/>
                    <a:gd name="T23" fmla="*/ 661 h 1366"/>
                    <a:gd name="T24" fmla="*/ 569 w 1185"/>
                    <a:gd name="T25" fmla="*/ 661 h 1366"/>
                    <a:gd name="T26" fmla="*/ 565 w 1185"/>
                    <a:gd name="T27" fmla="*/ 687 h 1366"/>
                    <a:gd name="T28" fmla="*/ 536 w 1185"/>
                    <a:gd name="T29" fmla="*/ 779 h 1366"/>
                    <a:gd name="T30" fmla="*/ 486 w 1185"/>
                    <a:gd name="T31" fmla="*/ 926 h 1366"/>
                    <a:gd name="T32" fmla="*/ 333 w 1185"/>
                    <a:gd name="T33" fmla="*/ 908 h 1366"/>
                    <a:gd name="T34" fmla="*/ 165 w 1185"/>
                    <a:gd name="T35" fmla="*/ 862 h 1366"/>
                    <a:gd name="T36" fmla="*/ 93 w 1185"/>
                    <a:gd name="T37" fmla="*/ 884 h 1366"/>
                    <a:gd name="T38" fmla="*/ 2 w 1185"/>
                    <a:gd name="T39" fmla="*/ 1059 h 1366"/>
                    <a:gd name="T40" fmla="*/ 104 w 1185"/>
                    <a:gd name="T41" fmla="*/ 1011 h 1366"/>
                    <a:gd name="T42" fmla="*/ 183 w 1185"/>
                    <a:gd name="T43" fmla="*/ 979 h 1366"/>
                    <a:gd name="T44" fmla="*/ 269 w 1185"/>
                    <a:gd name="T45" fmla="*/ 980 h 1366"/>
                    <a:gd name="T46" fmla="*/ 530 w 1185"/>
                    <a:gd name="T47" fmla="*/ 1029 h 1366"/>
                    <a:gd name="T48" fmla="*/ 719 w 1185"/>
                    <a:gd name="T49" fmla="*/ 781 h 1366"/>
                    <a:gd name="T50" fmla="*/ 914 w 1185"/>
                    <a:gd name="T51" fmla="*/ 941 h 1366"/>
                    <a:gd name="T52" fmla="*/ 944 w 1185"/>
                    <a:gd name="T53" fmla="*/ 1127 h 1366"/>
                    <a:gd name="T54" fmla="*/ 956 w 1185"/>
                    <a:gd name="T55" fmla="*/ 1252 h 1366"/>
                    <a:gd name="T56" fmla="*/ 951 w 1185"/>
                    <a:gd name="T57" fmla="*/ 1277 h 1366"/>
                    <a:gd name="T58" fmla="*/ 942 w 1185"/>
                    <a:gd name="T59" fmla="*/ 1320 h 1366"/>
                    <a:gd name="T60" fmla="*/ 968 w 1185"/>
                    <a:gd name="T61" fmla="*/ 1362 h 1366"/>
                    <a:gd name="T62" fmla="*/ 1170 w 1185"/>
                    <a:gd name="T63" fmla="*/ 1333 h 1366"/>
                    <a:gd name="T64" fmla="*/ 1179 w 1185"/>
                    <a:gd name="T65" fmla="*/ 1301 h 1366"/>
                    <a:gd name="T66" fmla="*/ 1107 w 1185"/>
                    <a:gd name="T67" fmla="*/ 1292 h 1366"/>
                    <a:gd name="T68" fmla="*/ 1054 w 1185"/>
                    <a:gd name="T69" fmla="*/ 1257 h 1366"/>
                    <a:gd name="T70" fmla="*/ 1033 w 1185"/>
                    <a:gd name="T71" fmla="*/ 1247 h 1366"/>
                    <a:gd name="T72" fmla="*/ 1027 w 1185"/>
                    <a:gd name="T73" fmla="*/ 1221 h 1366"/>
                    <a:gd name="T74" fmla="*/ 1023 w 1185"/>
                    <a:gd name="T75" fmla="*/ 919 h 1366"/>
                    <a:gd name="T76" fmla="*/ 930 w 1185"/>
                    <a:gd name="T77" fmla="*/ 757 h 1366"/>
                    <a:gd name="T78" fmla="*/ 829 w 1185"/>
                    <a:gd name="T79" fmla="*/ 624 h 1366"/>
                    <a:gd name="T80" fmla="*/ 882 w 1185"/>
                    <a:gd name="T81" fmla="*/ 522 h 1366"/>
                    <a:gd name="T82" fmla="*/ 1020 w 1185"/>
                    <a:gd name="T83" fmla="*/ 478 h 1366"/>
                    <a:gd name="T84" fmla="*/ 1107 w 1185"/>
                    <a:gd name="T85" fmla="*/ 468 h 1366"/>
                    <a:gd name="T86" fmla="*/ 1114 w 1185"/>
                    <a:gd name="T87" fmla="*/ 452 h 1366"/>
                    <a:gd name="T88" fmla="*/ 1117 w 1185"/>
                    <a:gd name="T89" fmla="*/ 431 h 1366"/>
                    <a:gd name="T90" fmla="*/ 1119 w 1185"/>
                    <a:gd name="T91" fmla="*/ 411 h 1366"/>
                    <a:gd name="T92" fmla="*/ 1087 w 1185"/>
                    <a:gd name="T93" fmla="*/ 393 h 1366"/>
                    <a:gd name="T94" fmla="*/ 1034 w 1185"/>
                    <a:gd name="T95" fmla="*/ 430 h 1366"/>
                    <a:gd name="T96" fmla="*/ 933 w 1185"/>
                    <a:gd name="T97" fmla="*/ 439 h 1366"/>
                    <a:gd name="T98" fmla="*/ 968 w 1185"/>
                    <a:gd name="T99" fmla="*/ 364 h 1366"/>
                    <a:gd name="T100" fmla="*/ 958 w 1185"/>
                    <a:gd name="T101" fmla="*/ 274 h 1366"/>
                    <a:gd name="T102" fmla="*/ 1031 w 1185"/>
                    <a:gd name="T103" fmla="*/ 242 h 1366"/>
                    <a:gd name="T104" fmla="*/ 1055 w 1185"/>
                    <a:gd name="T105" fmla="*/ 221 h 1366"/>
                    <a:gd name="T106" fmla="*/ 1060 w 1185"/>
                    <a:gd name="T107" fmla="*/ 213 h 1366"/>
                    <a:gd name="T108" fmla="*/ 1067 w 1185"/>
                    <a:gd name="T109" fmla="*/ 206 h 1366"/>
                    <a:gd name="T110" fmla="*/ 1076 w 1185"/>
                    <a:gd name="T111" fmla="*/ 190 h 1366"/>
                    <a:gd name="T112" fmla="*/ 1082 w 1185"/>
                    <a:gd name="T113" fmla="*/ 145 h 1366"/>
                    <a:gd name="T114" fmla="*/ 1086 w 1185"/>
                    <a:gd name="T115" fmla="*/ 71 h 1366"/>
                    <a:gd name="T116" fmla="*/ 925 w 1185"/>
                    <a:gd name="T117" fmla="*/ 95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85" h="1366">
                      <a:moveTo>
                        <a:pt x="689" y="512"/>
                      </a:moveTo>
                      <a:cubicBezTo>
                        <a:pt x="684" y="531"/>
                        <a:pt x="670" y="529"/>
                        <a:pt x="651" y="557"/>
                      </a:cubicBezTo>
                      <a:cubicBezTo>
                        <a:pt x="631" y="585"/>
                        <a:pt x="628" y="595"/>
                        <a:pt x="627" y="598"/>
                      </a:cubicBezTo>
                      <a:cubicBezTo>
                        <a:pt x="625" y="602"/>
                        <a:pt x="628" y="564"/>
                        <a:pt x="630" y="550"/>
                      </a:cubicBezTo>
                      <a:cubicBezTo>
                        <a:pt x="632" y="537"/>
                        <a:pt x="644" y="483"/>
                        <a:pt x="651" y="469"/>
                      </a:cubicBezTo>
                      <a:cubicBezTo>
                        <a:pt x="658" y="456"/>
                        <a:pt x="691" y="387"/>
                        <a:pt x="691" y="387"/>
                      </a:cubicBezTo>
                      <a:cubicBezTo>
                        <a:pt x="691" y="387"/>
                        <a:pt x="703" y="389"/>
                        <a:pt x="714" y="387"/>
                      </a:cubicBezTo>
                      <a:cubicBezTo>
                        <a:pt x="714" y="387"/>
                        <a:pt x="717" y="396"/>
                        <a:pt x="714" y="415"/>
                      </a:cubicBezTo>
                      <a:cubicBezTo>
                        <a:pt x="712" y="434"/>
                        <a:pt x="695" y="493"/>
                        <a:pt x="689" y="512"/>
                      </a:cubicBezTo>
                      <a:close/>
                      <a:moveTo>
                        <a:pt x="922" y="142"/>
                      </a:moveTo>
                      <a:cubicBezTo>
                        <a:pt x="921" y="146"/>
                        <a:pt x="912" y="168"/>
                        <a:pt x="902" y="177"/>
                      </a:cubicBezTo>
                      <a:cubicBezTo>
                        <a:pt x="902" y="177"/>
                        <a:pt x="899" y="175"/>
                        <a:pt x="895" y="175"/>
                      </a:cubicBezTo>
                      <a:cubicBezTo>
                        <a:pt x="890" y="174"/>
                        <a:pt x="874" y="188"/>
                        <a:pt x="866" y="192"/>
                      </a:cubicBezTo>
                      <a:cubicBezTo>
                        <a:pt x="858" y="196"/>
                        <a:pt x="848" y="193"/>
                        <a:pt x="834" y="204"/>
                      </a:cubicBezTo>
                      <a:cubicBezTo>
                        <a:pt x="820" y="215"/>
                        <a:pt x="804" y="237"/>
                        <a:pt x="793" y="245"/>
                      </a:cubicBezTo>
                      <a:cubicBezTo>
                        <a:pt x="782" y="253"/>
                        <a:pt x="779" y="246"/>
                        <a:pt x="751" y="253"/>
                      </a:cubicBezTo>
                      <a:cubicBezTo>
                        <a:pt x="722" y="260"/>
                        <a:pt x="680" y="292"/>
                        <a:pt x="657" y="311"/>
                      </a:cubicBezTo>
                      <a:cubicBezTo>
                        <a:pt x="634" y="330"/>
                        <a:pt x="629" y="330"/>
                        <a:pt x="622" y="334"/>
                      </a:cubicBezTo>
                      <a:cubicBezTo>
                        <a:pt x="615" y="338"/>
                        <a:pt x="612" y="339"/>
                        <a:pt x="606" y="350"/>
                      </a:cubicBezTo>
                      <a:cubicBezTo>
                        <a:pt x="601" y="361"/>
                        <a:pt x="595" y="379"/>
                        <a:pt x="582" y="423"/>
                      </a:cubicBezTo>
                      <a:cubicBezTo>
                        <a:pt x="570" y="466"/>
                        <a:pt x="576" y="557"/>
                        <a:pt x="576" y="569"/>
                      </a:cubicBezTo>
                      <a:cubicBezTo>
                        <a:pt x="576" y="580"/>
                        <a:pt x="572" y="582"/>
                        <a:pt x="564" y="600"/>
                      </a:cubicBezTo>
                      <a:cubicBezTo>
                        <a:pt x="555" y="619"/>
                        <a:pt x="557" y="639"/>
                        <a:pt x="558" y="642"/>
                      </a:cubicBezTo>
                      <a:cubicBezTo>
                        <a:pt x="559" y="645"/>
                        <a:pt x="555" y="653"/>
                        <a:pt x="552" y="661"/>
                      </a:cubicBezTo>
                      <a:cubicBezTo>
                        <a:pt x="549" y="670"/>
                        <a:pt x="555" y="673"/>
                        <a:pt x="559" y="674"/>
                      </a:cubicBezTo>
                      <a:cubicBezTo>
                        <a:pt x="564" y="675"/>
                        <a:pt x="568" y="663"/>
                        <a:pt x="569" y="661"/>
                      </a:cubicBezTo>
                      <a:cubicBezTo>
                        <a:pt x="570" y="659"/>
                        <a:pt x="572" y="659"/>
                        <a:pt x="571" y="665"/>
                      </a:cubicBezTo>
                      <a:cubicBezTo>
                        <a:pt x="571" y="670"/>
                        <a:pt x="566" y="678"/>
                        <a:pt x="565" y="687"/>
                      </a:cubicBezTo>
                      <a:cubicBezTo>
                        <a:pt x="564" y="695"/>
                        <a:pt x="578" y="700"/>
                        <a:pt x="577" y="701"/>
                      </a:cubicBezTo>
                      <a:cubicBezTo>
                        <a:pt x="577" y="702"/>
                        <a:pt x="565" y="740"/>
                        <a:pt x="536" y="779"/>
                      </a:cubicBezTo>
                      <a:cubicBezTo>
                        <a:pt x="508" y="818"/>
                        <a:pt x="504" y="912"/>
                        <a:pt x="504" y="912"/>
                      </a:cubicBezTo>
                      <a:cubicBezTo>
                        <a:pt x="504" y="912"/>
                        <a:pt x="498" y="919"/>
                        <a:pt x="486" y="926"/>
                      </a:cubicBezTo>
                      <a:cubicBezTo>
                        <a:pt x="473" y="932"/>
                        <a:pt x="412" y="906"/>
                        <a:pt x="384" y="902"/>
                      </a:cubicBezTo>
                      <a:cubicBezTo>
                        <a:pt x="357" y="899"/>
                        <a:pt x="356" y="902"/>
                        <a:pt x="333" y="908"/>
                      </a:cubicBezTo>
                      <a:cubicBezTo>
                        <a:pt x="310" y="914"/>
                        <a:pt x="212" y="908"/>
                        <a:pt x="203" y="901"/>
                      </a:cubicBezTo>
                      <a:cubicBezTo>
                        <a:pt x="195" y="894"/>
                        <a:pt x="177" y="873"/>
                        <a:pt x="165" y="862"/>
                      </a:cubicBezTo>
                      <a:cubicBezTo>
                        <a:pt x="154" y="851"/>
                        <a:pt x="148" y="845"/>
                        <a:pt x="131" y="847"/>
                      </a:cubicBezTo>
                      <a:cubicBezTo>
                        <a:pt x="113" y="850"/>
                        <a:pt x="109" y="853"/>
                        <a:pt x="93" y="884"/>
                      </a:cubicBezTo>
                      <a:cubicBezTo>
                        <a:pt x="78" y="915"/>
                        <a:pt x="45" y="946"/>
                        <a:pt x="23" y="978"/>
                      </a:cubicBezTo>
                      <a:cubicBezTo>
                        <a:pt x="1" y="1011"/>
                        <a:pt x="0" y="1044"/>
                        <a:pt x="2" y="1059"/>
                      </a:cubicBezTo>
                      <a:cubicBezTo>
                        <a:pt x="4" y="1073"/>
                        <a:pt x="10" y="1079"/>
                        <a:pt x="27" y="1076"/>
                      </a:cubicBezTo>
                      <a:cubicBezTo>
                        <a:pt x="43" y="1074"/>
                        <a:pt x="78" y="1031"/>
                        <a:pt x="104" y="1011"/>
                      </a:cubicBezTo>
                      <a:cubicBezTo>
                        <a:pt x="129" y="991"/>
                        <a:pt x="157" y="989"/>
                        <a:pt x="157" y="989"/>
                      </a:cubicBezTo>
                      <a:cubicBezTo>
                        <a:pt x="157" y="989"/>
                        <a:pt x="173" y="984"/>
                        <a:pt x="183" y="979"/>
                      </a:cubicBezTo>
                      <a:cubicBezTo>
                        <a:pt x="192" y="974"/>
                        <a:pt x="189" y="976"/>
                        <a:pt x="193" y="978"/>
                      </a:cubicBezTo>
                      <a:cubicBezTo>
                        <a:pt x="197" y="980"/>
                        <a:pt x="222" y="975"/>
                        <a:pt x="269" y="980"/>
                      </a:cubicBezTo>
                      <a:cubicBezTo>
                        <a:pt x="316" y="985"/>
                        <a:pt x="380" y="997"/>
                        <a:pt x="426" y="1010"/>
                      </a:cubicBezTo>
                      <a:cubicBezTo>
                        <a:pt x="471" y="1022"/>
                        <a:pt x="515" y="1032"/>
                        <a:pt x="530" y="1029"/>
                      </a:cubicBezTo>
                      <a:cubicBezTo>
                        <a:pt x="546" y="1027"/>
                        <a:pt x="587" y="972"/>
                        <a:pt x="642" y="911"/>
                      </a:cubicBezTo>
                      <a:cubicBezTo>
                        <a:pt x="697" y="850"/>
                        <a:pt x="719" y="781"/>
                        <a:pt x="719" y="781"/>
                      </a:cubicBezTo>
                      <a:cubicBezTo>
                        <a:pt x="719" y="781"/>
                        <a:pt x="757" y="820"/>
                        <a:pt x="822" y="865"/>
                      </a:cubicBezTo>
                      <a:cubicBezTo>
                        <a:pt x="888" y="910"/>
                        <a:pt x="904" y="923"/>
                        <a:pt x="914" y="941"/>
                      </a:cubicBezTo>
                      <a:cubicBezTo>
                        <a:pt x="923" y="958"/>
                        <a:pt x="920" y="990"/>
                        <a:pt x="921" y="1025"/>
                      </a:cubicBezTo>
                      <a:cubicBezTo>
                        <a:pt x="923" y="1059"/>
                        <a:pt x="930" y="1096"/>
                        <a:pt x="944" y="1127"/>
                      </a:cubicBezTo>
                      <a:cubicBezTo>
                        <a:pt x="957" y="1158"/>
                        <a:pt x="958" y="1244"/>
                        <a:pt x="958" y="1247"/>
                      </a:cubicBezTo>
                      <a:cubicBezTo>
                        <a:pt x="958" y="1249"/>
                        <a:pt x="958" y="1250"/>
                        <a:pt x="956" y="1252"/>
                      </a:cubicBezTo>
                      <a:cubicBezTo>
                        <a:pt x="954" y="1255"/>
                        <a:pt x="955" y="1269"/>
                        <a:pt x="955" y="1269"/>
                      </a:cubicBezTo>
                      <a:cubicBezTo>
                        <a:pt x="955" y="1269"/>
                        <a:pt x="955" y="1271"/>
                        <a:pt x="951" y="1277"/>
                      </a:cubicBezTo>
                      <a:cubicBezTo>
                        <a:pt x="947" y="1282"/>
                        <a:pt x="946" y="1296"/>
                        <a:pt x="945" y="1301"/>
                      </a:cubicBezTo>
                      <a:cubicBezTo>
                        <a:pt x="944" y="1305"/>
                        <a:pt x="944" y="1316"/>
                        <a:pt x="942" y="1320"/>
                      </a:cubicBezTo>
                      <a:cubicBezTo>
                        <a:pt x="940" y="1324"/>
                        <a:pt x="933" y="1334"/>
                        <a:pt x="935" y="1348"/>
                      </a:cubicBezTo>
                      <a:cubicBezTo>
                        <a:pt x="936" y="1362"/>
                        <a:pt x="944" y="1358"/>
                        <a:pt x="968" y="1362"/>
                      </a:cubicBezTo>
                      <a:cubicBezTo>
                        <a:pt x="993" y="1366"/>
                        <a:pt x="1062" y="1359"/>
                        <a:pt x="1086" y="1359"/>
                      </a:cubicBezTo>
                      <a:cubicBezTo>
                        <a:pt x="1109" y="1359"/>
                        <a:pt x="1161" y="1337"/>
                        <a:pt x="1170" y="1333"/>
                      </a:cubicBezTo>
                      <a:cubicBezTo>
                        <a:pt x="1179" y="1328"/>
                        <a:pt x="1182" y="1314"/>
                        <a:pt x="1184" y="1309"/>
                      </a:cubicBezTo>
                      <a:cubicBezTo>
                        <a:pt x="1185" y="1303"/>
                        <a:pt x="1179" y="1303"/>
                        <a:pt x="1179" y="1301"/>
                      </a:cubicBezTo>
                      <a:cubicBezTo>
                        <a:pt x="1179" y="1298"/>
                        <a:pt x="1162" y="1288"/>
                        <a:pt x="1153" y="1290"/>
                      </a:cubicBezTo>
                      <a:cubicBezTo>
                        <a:pt x="1144" y="1291"/>
                        <a:pt x="1130" y="1294"/>
                        <a:pt x="1107" y="1292"/>
                      </a:cubicBezTo>
                      <a:cubicBezTo>
                        <a:pt x="1084" y="1290"/>
                        <a:pt x="1075" y="1272"/>
                        <a:pt x="1068" y="1268"/>
                      </a:cubicBezTo>
                      <a:cubicBezTo>
                        <a:pt x="1062" y="1264"/>
                        <a:pt x="1061" y="1262"/>
                        <a:pt x="1054" y="1257"/>
                      </a:cubicBezTo>
                      <a:cubicBezTo>
                        <a:pt x="1046" y="1252"/>
                        <a:pt x="1041" y="1266"/>
                        <a:pt x="1039" y="1264"/>
                      </a:cubicBezTo>
                      <a:cubicBezTo>
                        <a:pt x="1037" y="1261"/>
                        <a:pt x="1033" y="1247"/>
                        <a:pt x="1033" y="1247"/>
                      </a:cubicBezTo>
                      <a:cubicBezTo>
                        <a:pt x="1033" y="1247"/>
                        <a:pt x="1033" y="1244"/>
                        <a:pt x="1035" y="1241"/>
                      </a:cubicBezTo>
                      <a:cubicBezTo>
                        <a:pt x="1036" y="1238"/>
                        <a:pt x="1032" y="1232"/>
                        <a:pt x="1027" y="1221"/>
                      </a:cubicBezTo>
                      <a:cubicBezTo>
                        <a:pt x="1023" y="1210"/>
                        <a:pt x="1018" y="1103"/>
                        <a:pt x="1015" y="1028"/>
                      </a:cubicBezTo>
                      <a:cubicBezTo>
                        <a:pt x="1011" y="952"/>
                        <a:pt x="1023" y="926"/>
                        <a:pt x="1023" y="919"/>
                      </a:cubicBezTo>
                      <a:cubicBezTo>
                        <a:pt x="1024" y="912"/>
                        <a:pt x="1022" y="888"/>
                        <a:pt x="1006" y="872"/>
                      </a:cubicBezTo>
                      <a:cubicBezTo>
                        <a:pt x="991" y="857"/>
                        <a:pt x="970" y="804"/>
                        <a:pt x="930" y="757"/>
                      </a:cubicBezTo>
                      <a:cubicBezTo>
                        <a:pt x="889" y="710"/>
                        <a:pt x="822" y="652"/>
                        <a:pt x="822" y="652"/>
                      </a:cubicBezTo>
                      <a:cubicBezTo>
                        <a:pt x="822" y="652"/>
                        <a:pt x="819" y="643"/>
                        <a:pt x="829" y="624"/>
                      </a:cubicBezTo>
                      <a:cubicBezTo>
                        <a:pt x="839" y="605"/>
                        <a:pt x="848" y="593"/>
                        <a:pt x="860" y="571"/>
                      </a:cubicBezTo>
                      <a:cubicBezTo>
                        <a:pt x="872" y="549"/>
                        <a:pt x="882" y="522"/>
                        <a:pt x="882" y="522"/>
                      </a:cubicBezTo>
                      <a:cubicBezTo>
                        <a:pt x="882" y="522"/>
                        <a:pt x="887" y="521"/>
                        <a:pt x="907" y="516"/>
                      </a:cubicBezTo>
                      <a:cubicBezTo>
                        <a:pt x="928" y="512"/>
                        <a:pt x="1020" y="478"/>
                        <a:pt x="1020" y="478"/>
                      </a:cubicBezTo>
                      <a:cubicBezTo>
                        <a:pt x="1020" y="478"/>
                        <a:pt x="1029" y="475"/>
                        <a:pt x="1038" y="476"/>
                      </a:cubicBezTo>
                      <a:cubicBezTo>
                        <a:pt x="1048" y="476"/>
                        <a:pt x="1100" y="473"/>
                        <a:pt x="1107" y="468"/>
                      </a:cubicBezTo>
                      <a:cubicBezTo>
                        <a:pt x="1113" y="464"/>
                        <a:pt x="1109" y="462"/>
                        <a:pt x="1109" y="461"/>
                      </a:cubicBezTo>
                      <a:cubicBezTo>
                        <a:pt x="1110" y="459"/>
                        <a:pt x="1112" y="456"/>
                        <a:pt x="1114" y="452"/>
                      </a:cubicBezTo>
                      <a:cubicBezTo>
                        <a:pt x="1116" y="448"/>
                        <a:pt x="1114" y="440"/>
                        <a:pt x="1114" y="440"/>
                      </a:cubicBezTo>
                      <a:cubicBezTo>
                        <a:pt x="1114" y="440"/>
                        <a:pt x="1117" y="435"/>
                        <a:pt x="1117" y="431"/>
                      </a:cubicBezTo>
                      <a:cubicBezTo>
                        <a:pt x="1118" y="426"/>
                        <a:pt x="1115" y="422"/>
                        <a:pt x="1115" y="420"/>
                      </a:cubicBezTo>
                      <a:cubicBezTo>
                        <a:pt x="1114" y="418"/>
                        <a:pt x="1118" y="414"/>
                        <a:pt x="1119" y="411"/>
                      </a:cubicBezTo>
                      <a:cubicBezTo>
                        <a:pt x="1119" y="407"/>
                        <a:pt x="1117" y="403"/>
                        <a:pt x="1110" y="400"/>
                      </a:cubicBezTo>
                      <a:cubicBezTo>
                        <a:pt x="1102" y="398"/>
                        <a:pt x="1097" y="393"/>
                        <a:pt x="1087" y="393"/>
                      </a:cubicBezTo>
                      <a:cubicBezTo>
                        <a:pt x="1077" y="394"/>
                        <a:pt x="1073" y="395"/>
                        <a:pt x="1065" y="403"/>
                      </a:cubicBezTo>
                      <a:cubicBezTo>
                        <a:pt x="1058" y="411"/>
                        <a:pt x="1037" y="426"/>
                        <a:pt x="1034" y="430"/>
                      </a:cubicBezTo>
                      <a:cubicBezTo>
                        <a:pt x="1031" y="433"/>
                        <a:pt x="1022" y="433"/>
                        <a:pt x="1002" y="437"/>
                      </a:cubicBezTo>
                      <a:cubicBezTo>
                        <a:pt x="982" y="440"/>
                        <a:pt x="933" y="439"/>
                        <a:pt x="933" y="439"/>
                      </a:cubicBezTo>
                      <a:cubicBezTo>
                        <a:pt x="933" y="439"/>
                        <a:pt x="941" y="420"/>
                        <a:pt x="948" y="408"/>
                      </a:cubicBezTo>
                      <a:cubicBezTo>
                        <a:pt x="955" y="396"/>
                        <a:pt x="964" y="388"/>
                        <a:pt x="968" y="364"/>
                      </a:cubicBezTo>
                      <a:cubicBezTo>
                        <a:pt x="971" y="340"/>
                        <a:pt x="956" y="294"/>
                        <a:pt x="956" y="293"/>
                      </a:cubicBezTo>
                      <a:cubicBezTo>
                        <a:pt x="955" y="292"/>
                        <a:pt x="955" y="284"/>
                        <a:pt x="958" y="274"/>
                      </a:cubicBezTo>
                      <a:cubicBezTo>
                        <a:pt x="961" y="264"/>
                        <a:pt x="992" y="239"/>
                        <a:pt x="997" y="238"/>
                      </a:cubicBezTo>
                      <a:cubicBezTo>
                        <a:pt x="1002" y="237"/>
                        <a:pt x="1022" y="240"/>
                        <a:pt x="1031" y="242"/>
                      </a:cubicBezTo>
                      <a:cubicBezTo>
                        <a:pt x="1040" y="244"/>
                        <a:pt x="1044" y="240"/>
                        <a:pt x="1046" y="234"/>
                      </a:cubicBezTo>
                      <a:cubicBezTo>
                        <a:pt x="1048" y="228"/>
                        <a:pt x="1055" y="221"/>
                        <a:pt x="1055" y="221"/>
                      </a:cubicBezTo>
                      <a:cubicBezTo>
                        <a:pt x="1055" y="221"/>
                        <a:pt x="1058" y="221"/>
                        <a:pt x="1059" y="219"/>
                      </a:cubicBezTo>
                      <a:cubicBezTo>
                        <a:pt x="1061" y="218"/>
                        <a:pt x="1060" y="215"/>
                        <a:pt x="1060" y="213"/>
                      </a:cubicBezTo>
                      <a:cubicBezTo>
                        <a:pt x="1060" y="212"/>
                        <a:pt x="1057" y="209"/>
                        <a:pt x="1057" y="209"/>
                      </a:cubicBezTo>
                      <a:cubicBezTo>
                        <a:pt x="1057" y="209"/>
                        <a:pt x="1063" y="209"/>
                        <a:pt x="1067" y="206"/>
                      </a:cubicBezTo>
                      <a:cubicBezTo>
                        <a:pt x="1072" y="204"/>
                        <a:pt x="1068" y="196"/>
                        <a:pt x="1068" y="194"/>
                      </a:cubicBezTo>
                      <a:cubicBezTo>
                        <a:pt x="1069" y="192"/>
                        <a:pt x="1071" y="191"/>
                        <a:pt x="1076" y="190"/>
                      </a:cubicBezTo>
                      <a:cubicBezTo>
                        <a:pt x="1082" y="190"/>
                        <a:pt x="1086" y="186"/>
                        <a:pt x="1083" y="176"/>
                      </a:cubicBezTo>
                      <a:cubicBezTo>
                        <a:pt x="1081" y="167"/>
                        <a:pt x="1080" y="149"/>
                        <a:pt x="1082" y="145"/>
                      </a:cubicBezTo>
                      <a:cubicBezTo>
                        <a:pt x="1083" y="141"/>
                        <a:pt x="1090" y="137"/>
                        <a:pt x="1090" y="131"/>
                      </a:cubicBezTo>
                      <a:cubicBezTo>
                        <a:pt x="1089" y="125"/>
                        <a:pt x="1100" y="96"/>
                        <a:pt x="1086" y="71"/>
                      </a:cubicBezTo>
                      <a:cubicBezTo>
                        <a:pt x="1060" y="23"/>
                        <a:pt x="996" y="0"/>
                        <a:pt x="950" y="39"/>
                      </a:cubicBezTo>
                      <a:cubicBezTo>
                        <a:pt x="931" y="55"/>
                        <a:pt x="924" y="70"/>
                        <a:pt x="925" y="95"/>
                      </a:cubicBezTo>
                      <a:cubicBezTo>
                        <a:pt x="926" y="119"/>
                        <a:pt x="923" y="138"/>
                        <a:pt x="922" y="142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7">
                  <a:extLst>
                    <a:ext uri="{FF2B5EF4-FFF2-40B4-BE49-F238E27FC236}">
                      <a16:creationId xmlns:a16="http://schemas.microsoft.com/office/drawing/2014/main" xmlns="" id="{E17FE1C4-C06E-4F73-A776-800FE4CC6D1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3237" y="7381875"/>
                  <a:ext cx="3582988" cy="4337050"/>
                </a:xfrm>
                <a:custGeom>
                  <a:avLst/>
                  <a:gdLst>
                    <a:gd name="T0" fmla="*/ 636 w 1087"/>
                    <a:gd name="T1" fmla="*/ 190 h 1316"/>
                    <a:gd name="T2" fmla="*/ 526 w 1087"/>
                    <a:gd name="T3" fmla="*/ 210 h 1316"/>
                    <a:gd name="T4" fmla="*/ 408 w 1087"/>
                    <a:gd name="T5" fmla="*/ 390 h 1316"/>
                    <a:gd name="T6" fmla="*/ 365 w 1087"/>
                    <a:gd name="T7" fmla="*/ 457 h 1316"/>
                    <a:gd name="T8" fmla="*/ 345 w 1087"/>
                    <a:gd name="T9" fmla="*/ 506 h 1316"/>
                    <a:gd name="T10" fmla="*/ 350 w 1087"/>
                    <a:gd name="T11" fmla="*/ 535 h 1316"/>
                    <a:gd name="T12" fmla="*/ 365 w 1087"/>
                    <a:gd name="T13" fmla="*/ 537 h 1316"/>
                    <a:gd name="T14" fmla="*/ 413 w 1087"/>
                    <a:gd name="T15" fmla="*/ 499 h 1316"/>
                    <a:gd name="T16" fmla="*/ 427 w 1087"/>
                    <a:gd name="T17" fmla="*/ 491 h 1316"/>
                    <a:gd name="T18" fmla="*/ 466 w 1087"/>
                    <a:gd name="T19" fmla="*/ 385 h 1316"/>
                    <a:gd name="T20" fmla="*/ 576 w 1087"/>
                    <a:gd name="T21" fmla="*/ 276 h 1316"/>
                    <a:gd name="T22" fmla="*/ 578 w 1087"/>
                    <a:gd name="T23" fmla="*/ 389 h 1316"/>
                    <a:gd name="T24" fmla="*/ 514 w 1087"/>
                    <a:gd name="T25" fmla="*/ 552 h 1316"/>
                    <a:gd name="T26" fmla="*/ 361 w 1087"/>
                    <a:gd name="T27" fmla="*/ 789 h 1316"/>
                    <a:gd name="T28" fmla="*/ 129 w 1087"/>
                    <a:gd name="T29" fmla="*/ 1053 h 1316"/>
                    <a:gd name="T30" fmla="*/ 79 w 1087"/>
                    <a:gd name="T31" fmla="*/ 1093 h 1316"/>
                    <a:gd name="T32" fmla="*/ 1 w 1087"/>
                    <a:gd name="T33" fmla="*/ 1131 h 1316"/>
                    <a:gd name="T34" fmla="*/ 74 w 1087"/>
                    <a:gd name="T35" fmla="*/ 1314 h 1316"/>
                    <a:gd name="T36" fmla="*/ 94 w 1087"/>
                    <a:gd name="T37" fmla="*/ 1260 h 1316"/>
                    <a:gd name="T38" fmla="*/ 117 w 1087"/>
                    <a:gd name="T39" fmla="*/ 1186 h 1316"/>
                    <a:gd name="T40" fmla="*/ 138 w 1087"/>
                    <a:gd name="T41" fmla="*/ 1144 h 1316"/>
                    <a:gd name="T42" fmla="*/ 364 w 1087"/>
                    <a:gd name="T43" fmla="*/ 962 h 1316"/>
                    <a:gd name="T44" fmla="*/ 610 w 1087"/>
                    <a:gd name="T45" fmla="*/ 749 h 1316"/>
                    <a:gd name="T46" fmla="*/ 800 w 1087"/>
                    <a:gd name="T47" fmla="*/ 766 h 1316"/>
                    <a:gd name="T48" fmla="*/ 666 w 1087"/>
                    <a:gd name="T49" fmla="*/ 919 h 1316"/>
                    <a:gd name="T50" fmla="*/ 638 w 1087"/>
                    <a:gd name="T51" fmla="*/ 943 h 1316"/>
                    <a:gd name="T52" fmla="*/ 618 w 1087"/>
                    <a:gd name="T53" fmla="*/ 947 h 1316"/>
                    <a:gd name="T54" fmla="*/ 568 w 1087"/>
                    <a:gd name="T55" fmla="*/ 1016 h 1316"/>
                    <a:gd name="T56" fmla="*/ 756 w 1087"/>
                    <a:gd name="T57" fmla="*/ 1128 h 1316"/>
                    <a:gd name="T58" fmla="*/ 759 w 1087"/>
                    <a:gd name="T59" fmla="*/ 1096 h 1316"/>
                    <a:gd name="T60" fmla="*/ 706 w 1087"/>
                    <a:gd name="T61" fmla="*/ 1004 h 1316"/>
                    <a:gd name="T62" fmla="*/ 705 w 1087"/>
                    <a:gd name="T63" fmla="*/ 977 h 1316"/>
                    <a:gd name="T64" fmla="*/ 862 w 1087"/>
                    <a:gd name="T65" fmla="*/ 847 h 1316"/>
                    <a:gd name="T66" fmla="*/ 873 w 1087"/>
                    <a:gd name="T67" fmla="*/ 671 h 1316"/>
                    <a:gd name="T68" fmla="*/ 715 w 1087"/>
                    <a:gd name="T69" fmla="*/ 548 h 1316"/>
                    <a:gd name="T70" fmla="*/ 790 w 1087"/>
                    <a:gd name="T71" fmla="*/ 565 h 1316"/>
                    <a:gd name="T72" fmla="*/ 1031 w 1087"/>
                    <a:gd name="T73" fmla="*/ 410 h 1316"/>
                    <a:gd name="T74" fmla="*/ 1083 w 1087"/>
                    <a:gd name="T75" fmla="*/ 348 h 1316"/>
                    <a:gd name="T76" fmla="*/ 1044 w 1087"/>
                    <a:gd name="T77" fmla="*/ 369 h 1316"/>
                    <a:gd name="T78" fmla="*/ 1075 w 1087"/>
                    <a:gd name="T79" fmla="*/ 319 h 1316"/>
                    <a:gd name="T80" fmla="*/ 1066 w 1087"/>
                    <a:gd name="T81" fmla="*/ 300 h 1316"/>
                    <a:gd name="T82" fmla="*/ 1019 w 1087"/>
                    <a:gd name="T83" fmla="*/ 337 h 1316"/>
                    <a:gd name="T84" fmla="*/ 1026 w 1087"/>
                    <a:gd name="T85" fmla="*/ 292 h 1316"/>
                    <a:gd name="T86" fmla="*/ 993 w 1087"/>
                    <a:gd name="T87" fmla="*/ 319 h 1316"/>
                    <a:gd name="T88" fmla="*/ 957 w 1087"/>
                    <a:gd name="T89" fmla="*/ 400 h 1316"/>
                    <a:gd name="T90" fmla="*/ 815 w 1087"/>
                    <a:gd name="T91" fmla="*/ 452 h 1316"/>
                    <a:gd name="T92" fmla="*/ 796 w 1087"/>
                    <a:gd name="T93" fmla="*/ 308 h 1316"/>
                    <a:gd name="T94" fmla="*/ 831 w 1087"/>
                    <a:gd name="T95" fmla="*/ 217 h 1316"/>
                    <a:gd name="T96" fmla="*/ 883 w 1087"/>
                    <a:gd name="T97" fmla="*/ 193 h 1316"/>
                    <a:gd name="T98" fmla="*/ 885 w 1087"/>
                    <a:gd name="T99" fmla="*/ 174 h 1316"/>
                    <a:gd name="T100" fmla="*/ 896 w 1087"/>
                    <a:gd name="T101" fmla="*/ 146 h 1316"/>
                    <a:gd name="T102" fmla="*/ 888 w 1087"/>
                    <a:gd name="T103" fmla="*/ 86 h 1316"/>
                    <a:gd name="T104" fmla="*/ 732 w 1087"/>
                    <a:gd name="T105" fmla="*/ 104 h 1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7" h="1316">
                      <a:moveTo>
                        <a:pt x="716" y="179"/>
                      </a:moveTo>
                      <a:cubicBezTo>
                        <a:pt x="709" y="179"/>
                        <a:pt x="690" y="189"/>
                        <a:pt x="688" y="189"/>
                      </a:cubicBezTo>
                      <a:cubicBezTo>
                        <a:pt x="686" y="188"/>
                        <a:pt x="655" y="187"/>
                        <a:pt x="636" y="190"/>
                      </a:cubicBezTo>
                      <a:cubicBezTo>
                        <a:pt x="616" y="193"/>
                        <a:pt x="606" y="195"/>
                        <a:pt x="602" y="194"/>
                      </a:cubicBezTo>
                      <a:cubicBezTo>
                        <a:pt x="597" y="193"/>
                        <a:pt x="578" y="202"/>
                        <a:pt x="566" y="206"/>
                      </a:cubicBezTo>
                      <a:cubicBezTo>
                        <a:pt x="553" y="209"/>
                        <a:pt x="537" y="205"/>
                        <a:pt x="526" y="210"/>
                      </a:cubicBezTo>
                      <a:cubicBezTo>
                        <a:pt x="515" y="215"/>
                        <a:pt x="512" y="223"/>
                        <a:pt x="509" y="225"/>
                      </a:cubicBezTo>
                      <a:cubicBezTo>
                        <a:pt x="507" y="227"/>
                        <a:pt x="467" y="261"/>
                        <a:pt x="450" y="297"/>
                      </a:cubicBezTo>
                      <a:cubicBezTo>
                        <a:pt x="433" y="334"/>
                        <a:pt x="410" y="386"/>
                        <a:pt x="408" y="390"/>
                      </a:cubicBezTo>
                      <a:cubicBezTo>
                        <a:pt x="405" y="394"/>
                        <a:pt x="385" y="408"/>
                        <a:pt x="380" y="421"/>
                      </a:cubicBezTo>
                      <a:cubicBezTo>
                        <a:pt x="374" y="433"/>
                        <a:pt x="370" y="437"/>
                        <a:pt x="369" y="444"/>
                      </a:cubicBezTo>
                      <a:cubicBezTo>
                        <a:pt x="368" y="450"/>
                        <a:pt x="366" y="453"/>
                        <a:pt x="365" y="457"/>
                      </a:cubicBezTo>
                      <a:cubicBezTo>
                        <a:pt x="365" y="461"/>
                        <a:pt x="357" y="473"/>
                        <a:pt x="356" y="476"/>
                      </a:cubicBezTo>
                      <a:cubicBezTo>
                        <a:pt x="355" y="480"/>
                        <a:pt x="353" y="480"/>
                        <a:pt x="350" y="487"/>
                      </a:cubicBezTo>
                      <a:cubicBezTo>
                        <a:pt x="348" y="495"/>
                        <a:pt x="345" y="502"/>
                        <a:pt x="345" y="506"/>
                      </a:cubicBezTo>
                      <a:cubicBezTo>
                        <a:pt x="344" y="510"/>
                        <a:pt x="348" y="512"/>
                        <a:pt x="348" y="512"/>
                      </a:cubicBezTo>
                      <a:cubicBezTo>
                        <a:pt x="348" y="512"/>
                        <a:pt x="345" y="523"/>
                        <a:pt x="345" y="529"/>
                      </a:cubicBezTo>
                      <a:cubicBezTo>
                        <a:pt x="345" y="534"/>
                        <a:pt x="350" y="535"/>
                        <a:pt x="350" y="535"/>
                      </a:cubicBezTo>
                      <a:cubicBezTo>
                        <a:pt x="350" y="535"/>
                        <a:pt x="348" y="540"/>
                        <a:pt x="350" y="543"/>
                      </a:cubicBezTo>
                      <a:cubicBezTo>
                        <a:pt x="353" y="547"/>
                        <a:pt x="359" y="546"/>
                        <a:pt x="361" y="543"/>
                      </a:cubicBezTo>
                      <a:cubicBezTo>
                        <a:pt x="363" y="541"/>
                        <a:pt x="365" y="537"/>
                        <a:pt x="365" y="537"/>
                      </a:cubicBezTo>
                      <a:cubicBezTo>
                        <a:pt x="365" y="537"/>
                        <a:pt x="364" y="542"/>
                        <a:pt x="369" y="544"/>
                      </a:cubicBezTo>
                      <a:cubicBezTo>
                        <a:pt x="374" y="545"/>
                        <a:pt x="390" y="522"/>
                        <a:pt x="399" y="512"/>
                      </a:cubicBezTo>
                      <a:cubicBezTo>
                        <a:pt x="407" y="503"/>
                        <a:pt x="413" y="498"/>
                        <a:pt x="413" y="499"/>
                      </a:cubicBezTo>
                      <a:cubicBezTo>
                        <a:pt x="413" y="500"/>
                        <a:pt x="417" y="508"/>
                        <a:pt x="423" y="510"/>
                      </a:cubicBezTo>
                      <a:cubicBezTo>
                        <a:pt x="429" y="511"/>
                        <a:pt x="436" y="509"/>
                        <a:pt x="434" y="505"/>
                      </a:cubicBezTo>
                      <a:cubicBezTo>
                        <a:pt x="433" y="502"/>
                        <a:pt x="427" y="501"/>
                        <a:pt x="427" y="491"/>
                      </a:cubicBezTo>
                      <a:cubicBezTo>
                        <a:pt x="426" y="481"/>
                        <a:pt x="437" y="466"/>
                        <a:pt x="439" y="454"/>
                      </a:cubicBezTo>
                      <a:cubicBezTo>
                        <a:pt x="440" y="443"/>
                        <a:pt x="437" y="430"/>
                        <a:pt x="439" y="422"/>
                      </a:cubicBezTo>
                      <a:cubicBezTo>
                        <a:pt x="440" y="415"/>
                        <a:pt x="451" y="410"/>
                        <a:pt x="466" y="385"/>
                      </a:cubicBezTo>
                      <a:cubicBezTo>
                        <a:pt x="480" y="360"/>
                        <a:pt x="490" y="349"/>
                        <a:pt x="503" y="339"/>
                      </a:cubicBezTo>
                      <a:cubicBezTo>
                        <a:pt x="516" y="330"/>
                        <a:pt x="568" y="286"/>
                        <a:pt x="571" y="281"/>
                      </a:cubicBezTo>
                      <a:cubicBezTo>
                        <a:pt x="575" y="276"/>
                        <a:pt x="576" y="276"/>
                        <a:pt x="576" y="276"/>
                      </a:cubicBezTo>
                      <a:cubicBezTo>
                        <a:pt x="576" y="276"/>
                        <a:pt x="585" y="280"/>
                        <a:pt x="600" y="283"/>
                      </a:cubicBezTo>
                      <a:cubicBezTo>
                        <a:pt x="615" y="285"/>
                        <a:pt x="618" y="284"/>
                        <a:pt x="618" y="284"/>
                      </a:cubicBezTo>
                      <a:cubicBezTo>
                        <a:pt x="618" y="284"/>
                        <a:pt x="595" y="333"/>
                        <a:pt x="578" y="389"/>
                      </a:cubicBezTo>
                      <a:cubicBezTo>
                        <a:pt x="561" y="445"/>
                        <a:pt x="547" y="508"/>
                        <a:pt x="541" y="524"/>
                      </a:cubicBezTo>
                      <a:cubicBezTo>
                        <a:pt x="534" y="540"/>
                        <a:pt x="521" y="549"/>
                        <a:pt x="521" y="549"/>
                      </a:cubicBezTo>
                      <a:cubicBezTo>
                        <a:pt x="521" y="549"/>
                        <a:pt x="516" y="551"/>
                        <a:pt x="514" y="552"/>
                      </a:cubicBezTo>
                      <a:cubicBezTo>
                        <a:pt x="511" y="554"/>
                        <a:pt x="460" y="593"/>
                        <a:pt x="449" y="617"/>
                      </a:cubicBezTo>
                      <a:cubicBezTo>
                        <a:pt x="438" y="641"/>
                        <a:pt x="437" y="696"/>
                        <a:pt x="424" y="714"/>
                      </a:cubicBezTo>
                      <a:cubicBezTo>
                        <a:pt x="410" y="731"/>
                        <a:pt x="385" y="743"/>
                        <a:pt x="361" y="789"/>
                      </a:cubicBezTo>
                      <a:cubicBezTo>
                        <a:pt x="336" y="835"/>
                        <a:pt x="324" y="868"/>
                        <a:pt x="294" y="886"/>
                      </a:cubicBezTo>
                      <a:cubicBezTo>
                        <a:pt x="264" y="903"/>
                        <a:pt x="220" y="923"/>
                        <a:pt x="197" y="958"/>
                      </a:cubicBezTo>
                      <a:cubicBezTo>
                        <a:pt x="174" y="994"/>
                        <a:pt x="146" y="1035"/>
                        <a:pt x="129" y="1053"/>
                      </a:cubicBezTo>
                      <a:cubicBezTo>
                        <a:pt x="112" y="1071"/>
                        <a:pt x="88" y="1087"/>
                        <a:pt x="87" y="1088"/>
                      </a:cubicBezTo>
                      <a:cubicBezTo>
                        <a:pt x="86" y="1090"/>
                        <a:pt x="85" y="1091"/>
                        <a:pt x="85" y="1091"/>
                      </a:cubicBezTo>
                      <a:cubicBezTo>
                        <a:pt x="85" y="1091"/>
                        <a:pt x="81" y="1094"/>
                        <a:pt x="79" y="1093"/>
                      </a:cubicBezTo>
                      <a:cubicBezTo>
                        <a:pt x="77" y="1092"/>
                        <a:pt x="46" y="1092"/>
                        <a:pt x="43" y="1093"/>
                      </a:cubicBezTo>
                      <a:cubicBezTo>
                        <a:pt x="39" y="1094"/>
                        <a:pt x="28" y="1091"/>
                        <a:pt x="19" y="1095"/>
                      </a:cubicBezTo>
                      <a:cubicBezTo>
                        <a:pt x="10" y="1099"/>
                        <a:pt x="2" y="1117"/>
                        <a:pt x="1" y="1131"/>
                      </a:cubicBezTo>
                      <a:cubicBezTo>
                        <a:pt x="0" y="1144"/>
                        <a:pt x="15" y="1178"/>
                        <a:pt x="13" y="1219"/>
                      </a:cubicBezTo>
                      <a:cubicBezTo>
                        <a:pt x="11" y="1259"/>
                        <a:pt x="19" y="1274"/>
                        <a:pt x="27" y="1282"/>
                      </a:cubicBezTo>
                      <a:cubicBezTo>
                        <a:pt x="35" y="1291"/>
                        <a:pt x="57" y="1312"/>
                        <a:pt x="74" y="1314"/>
                      </a:cubicBezTo>
                      <a:cubicBezTo>
                        <a:pt x="91" y="1316"/>
                        <a:pt x="107" y="1313"/>
                        <a:pt x="110" y="1305"/>
                      </a:cubicBezTo>
                      <a:cubicBezTo>
                        <a:pt x="113" y="1297"/>
                        <a:pt x="112" y="1295"/>
                        <a:pt x="107" y="1290"/>
                      </a:cubicBezTo>
                      <a:cubicBezTo>
                        <a:pt x="102" y="1284"/>
                        <a:pt x="95" y="1266"/>
                        <a:pt x="94" y="1260"/>
                      </a:cubicBezTo>
                      <a:cubicBezTo>
                        <a:pt x="93" y="1254"/>
                        <a:pt x="95" y="1224"/>
                        <a:pt x="98" y="1219"/>
                      </a:cubicBezTo>
                      <a:cubicBezTo>
                        <a:pt x="102" y="1213"/>
                        <a:pt x="109" y="1207"/>
                        <a:pt x="112" y="1200"/>
                      </a:cubicBezTo>
                      <a:cubicBezTo>
                        <a:pt x="116" y="1193"/>
                        <a:pt x="119" y="1191"/>
                        <a:pt x="117" y="1186"/>
                      </a:cubicBezTo>
                      <a:cubicBezTo>
                        <a:pt x="115" y="1182"/>
                        <a:pt x="115" y="1180"/>
                        <a:pt x="115" y="1180"/>
                      </a:cubicBezTo>
                      <a:cubicBezTo>
                        <a:pt x="115" y="1180"/>
                        <a:pt x="120" y="1165"/>
                        <a:pt x="122" y="1160"/>
                      </a:cubicBezTo>
                      <a:cubicBezTo>
                        <a:pt x="124" y="1156"/>
                        <a:pt x="131" y="1153"/>
                        <a:pt x="138" y="1144"/>
                      </a:cubicBezTo>
                      <a:cubicBezTo>
                        <a:pt x="144" y="1135"/>
                        <a:pt x="157" y="1102"/>
                        <a:pt x="182" y="1085"/>
                      </a:cubicBezTo>
                      <a:cubicBezTo>
                        <a:pt x="206" y="1069"/>
                        <a:pt x="234" y="1049"/>
                        <a:pt x="264" y="1021"/>
                      </a:cubicBezTo>
                      <a:cubicBezTo>
                        <a:pt x="295" y="993"/>
                        <a:pt x="336" y="987"/>
                        <a:pt x="364" y="962"/>
                      </a:cubicBezTo>
                      <a:cubicBezTo>
                        <a:pt x="391" y="936"/>
                        <a:pt x="384" y="939"/>
                        <a:pt x="405" y="923"/>
                      </a:cubicBezTo>
                      <a:cubicBezTo>
                        <a:pt x="426" y="907"/>
                        <a:pt x="487" y="864"/>
                        <a:pt x="522" y="827"/>
                      </a:cubicBezTo>
                      <a:cubicBezTo>
                        <a:pt x="557" y="790"/>
                        <a:pt x="607" y="750"/>
                        <a:pt x="610" y="749"/>
                      </a:cubicBezTo>
                      <a:cubicBezTo>
                        <a:pt x="613" y="747"/>
                        <a:pt x="638" y="761"/>
                        <a:pt x="676" y="760"/>
                      </a:cubicBezTo>
                      <a:cubicBezTo>
                        <a:pt x="713" y="760"/>
                        <a:pt x="744" y="762"/>
                        <a:pt x="769" y="762"/>
                      </a:cubicBezTo>
                      <a:cubicBezTo>
                        <a:pt x="794" y="762"/>
                        <a:pt x="800" y="766"/>
                        <a:pt x="800" y="766"/>
                      </a:cubicBezTo>
                      <a:cubicBezTo>
                        <a:pt x="800" y="766"/>
                        <a:pt x="752" y="807"/>
                        <a:pt x="739" y="830"/>
                      </a:cubicBezTo>
                      <a:cubicBezTo>
                        <a:pt x="726" y="853"/>
                        <a:pt x="725" y="856"/>
                        <a:pt x="717" y="865"/>
                      </a:cubicBezTo>
                      <a:cubicBezTo>
                        <a:pt x="710" y="873"/>
                        <a:pt x="676" y="911"/>
                        <a:pt x="666" y="919"/>
                      </a:cubicBezTo>
                      <a:cubicBezTo>
                        <a:pt x="656" y="927"/>
                        <a:pt x="652" y="930"/>
                        <a:pt x="652" y="931"/>
                      </a:cubicBezTo>
                      <a:cubicBezTo>
                        <a:pt x="652" y="933"/>
                        <a:pt x="651" y="934"/>
                        <a:pt x="651" y="934"/>
                      </a:cubicBezTo>
                      <a:cubicBezTo>
                        <a:pt x="651" y="934"/>
                        <a:pt x="638" y="943"/>
                        <a:pt x="638" y="943"/>
                      </a:cubicBezTo>
                      <a:cubicBezTo>
                        <a:pt x="637" y="944"/>
                        <a:pt x="634" y="943"/>
                        <a:pt x="633" y="944"/>
                      </a:cubicBezTo>
                      <a:cubicBezTo>
                        <a:pt x="631" y="946"/>
                        <a:pt x="627" y="948"/>
                        <a:pt x="626" y="948"/>
                      </a:cubicBezTo>
                      <a:cubicBezTo>
                        <a:pt x="625" y="948"/>
                        <a:pt x="622" y="946"/>
                        <a:pt x="618" y="947"/>
                      </a:cubicBezTo>
                      <a:cubicBezTo>
                        <a:pt x="615" y="949"/>
                        <a:pt x="593" y="968"/>
                        <a:pt x="588" y="972"/>
                      </a:cubicBezTo>
                      <a:cubicBezTo>
                        <a:pt x="583" y="975"/>
                        <a:pt x="573" y="979"/>
                        <a:pt x="566" y="988"/>
                      </a:cubicBezTo>
                      <a:cubicBezTo>
                        <a:pt x="560" y="997"/>
                        <a:pt x="563" y="1010"/>
                        <a:pt x="568" y="1016"/>
                      </a:cubicBezTo>
                      <a:cubicBezTo>
                        <a:pt x="572" y="1023"/>
                        <a:pt x="621" y="1053"/>
                        <a:pt x="640" y="1070"/>
                      </a:cubicBezTo>
                      <a:cubicBezTo>
                        <a:pt x="659" y="1086"/>
                        <a:pt x="681" y="1113"/>
                        <a:pt x="703" y="1122"/>
                      </a:cubicBezTo>
                      <a:cubicBezTo>
                        <a:pt x="725" y="1131"/>
                        <a:pt x="747" y="1133"/>
                        <a:pt x="756" y="1128"/>
                      </a:cubicBezTo>
                      <a:cubicBezTo>
                        <a:pt x="765" y="1124"/>
                        <a:pt x="771" y="1117"/>
                        <a:pt x="768" y="1112"/>
                      </a:cubicBezTo>
                      <a:cubicBezTo>
                        <a:pt x="766" y="1108"/>
                        <a:pt x="765" y="1109"/>
                        <a:pt x="764" y="1106"/>
                      </a:cubicBezTo>
                      <a:cubicBezTo>
                        <a:pt x="764" y="1102"/>
                        <a:pt x="760" y="1097"/>
                        <a:pt x="759" y="1096"/>
                      </a:cubicBezTo>
                      <a:cubicBezTo>
                        <a:pt x="757" y="1096"/>
                        <a:pt x="739" y="1071"/>
                        <a:pt x="726" y="1061"/>
                      </a:cubicBezTo>
                      <a:cubicBezTo>
                        <a:pt x="713" y="1051"/>
                        <a:pt x="708" y="1037"/>
                        <a:pt x="708" y="1032"/>
                      </a:cubicBezTo>
                      <a:cubicBezTo>
                        <a:pt x="707" y="1028"/>
                        <a:pt x="704" y="1012"/>
                        <a:pt x="706" y="1004"/>
                      </a:cubicBezTo>
                      <a:cubicBezTo>
                        <a:pt x="708" y="995"/>
                        <a:pt x="710" y="990"/>
                        <a:pt x="707" y="987"/>
                      </a:cubicBezTo>
                      <a:cubicBezTo>
                        <a:pt x="704" y="984"/>
                        <a:pt x="702" y="982"/>
                        <a:pt x="702" y="982"/>
                      </a:cubicBezTo>
                      <a:cubicBezTo>
                        <a:pt x="705" y="977"/>
                        <a:pt x="705" y="977"/>
                        <a:pt x="705" y="977"/>
                      </a:cubicBezTo>
                      <a:cubicBezTo>
                        <a:pt x="705" y="977"/>
                        <a:pt x="708" y="979"/>
                        <a:pt x="710" y="975"/>
                      </a:cubicBezTo>
                      <a:cubicBezTo>
                        <a:pt x="712" y="971"/>
                        <a:pt x="741" y="931"/>
                        <a:pt x="780" y="906"/>
                      </a:cubicBezTo>
                      <a:cubicBezTo>
                        <a:pt x="819" y="880"/>
                        <a:pt x="841" y="865"/>
                        <a:pt x="862" y="847"/>
                      </a:cubicBezTo>
                      <a:cubicBezTo>
                        <a:pt x="882" y="828"/>
                        <a:pt x="902" y="815"/>
                        <a:pt x="918" y="796"/>
                      </a:cubicBezTo>
                      <a:cubicBezTo>
                        <a:pt x="933" y="776"/>
                        <a:pt x="940" y="751"/>
                        <a:pt x="940" y="745"/>
                      </a:cubicBezTo>
                      <a:cubicBezTo>
                        <a:pt x="940" y="738"/>
                        <a:pt x="920" y="699"/>
                        <a:pt x="873" y="671"/>
                      </a:cubicBezTo>
                      <a:cubicBezTo>
                        <a:pt x="826" y="643"/>
                        <a:pt x="783" y="623"/>
                        <a:pt x="746" y="613"/>
                      </a:cubicBezTo>
                      <a:cubicBezTo>
                        <a:pt x="710" y="604"/>
                        <a:pt x="692" y="596"/>
                        <a:pt x="692" y="596"/>
                      </a:cubicBezTo>
                      <a:cubicBezTo>
                        <a:pt x="692" y="596"/>
                        <a:pt x="706" y="569"/>
                        <a:pt x="715" y="548"/>
                      </a:cubicBezTo>
                      <a:cubicBezTo>
                        <a:pt x="723" y="527"/>
                        <a:pt x="738" y="511"/>
                        <a:pt x="738" y="511"/>
                      </a:cubicBezTo>
                      <a:cubicBezTo>
                        <a:pt x="738" y="511"/>
                        <a:pt x="753" y="533"/>
                        <a:pt x="766" y="549"/>
                      </a:cubicBezTo>
                      <a:cubicBezTo>
                        <a:pt x="780" y="566"/>
                        <a:pt x="782" y="569"/>
                        <a:pt x="790" y="565"/>
                      </a:cubicBezTo>
                      <a:cubicBezTo>
                        <a:pt x="798" y="562"/>
                        <a:pt x="915" y="501"/>
                        <a:pt x="942" y="473"/>
                      </a:cubicBezTo>
                      <a:cubicBezTo>
                        <a:pt x="970" y="446"/>
                        <a:pt x="977" y="442"/>
                        <a:pt x="986" y="439"/>
                      </a:cubicBezTo>
                      <a:cubicBezTo>
                        <a:pt x="996" y="437"/>
                        <a:pt x="1019" y="425"/>
                        <a:pt x="1031" y="410"/>
                      </a:cubicBezTo>
                      <a:cubicBezTo>
                        <a:pt x="1043" y="395"/>
                        <a:pt x="1046" y="391"/>
                        <a:pt x="1049" y="388"/>
                      </a:cubicBezTo>
                      <a:cubicBezTo>
                        <a:pt x="1052" y="385"/>
                        <a:pt x="1066" y="374"/>
                        <a:pt x="1075" y="365"/>
                      </a:cubicBezTo>
                      <a:cubicBezTo>
                        <a:pt x="1083" y="355"/>
                        <a:pt x="1085" y="352"/>
                        <a:pt x="1083" y="348"/>
                      </a:cubicBezTo>
                      <a:cubicBezTo>
                        <a:pt x="1080" y="344"/>
                        <a:pt x="1079" y="343"/>
                        <a:pt x="1074" y="347"/>
                      </a:cubicBezTo>
                      <a:cubicBezTo>
                        <a:pt x="1069" y="350"/>
                        <a:pt x="1054" y="364"/>
                        <a:pt x="1050" y="367"/>
                      </a:cubicBezTo>
                      <a:cubicBezTo>
                        <a:pt x="1045" y="371"/>
                        <a:pt x="1043" y="371"/>
                        <a:pt x="1044" y="369"/>
                      </a:cubicBezTo>
                      <a:cubicBezTo>
                        <a:pt x="1045" y="366"/>
                        <a:pt x="1072" y="342"/>
                        <a:pt x="1078" y="334"/>
                      </a:cubicBezTo>
                      <a:cubicBezTo>
                        <a:pt x="1084" y="327"/>
                        <a:pt x="1087" y="323"/>
                        <a:pt x="1084" y="319"/>
                      </a:cubicBezTo>
                      <a:cubicBezTo>
                        <a:pt x="1081" y="316"/>
                        <a:pt x="1080" y="316"/>
                        <a:pt x="1075" y="319"/>
                      </a:cubicBezTo>
                      <a:cubicBezTo>
                        <a:pt x="1070" y="323"/>
                        <a:pt x="1046" y="343"/>
                        <a:pt x="1046" y="343"/>
                      </a:cubicBezTo>
                      <a:cubicBezTo>
                        <a:pt x="1046" y="343"/>
                        <a:pt x="1068" y="318"/>
                        <a:pt x="1071" y="312"/>
                      </a:cubicBezTo>
                      <a:cubicBezTo>
                        <a:pt x="1074" y="306"/>
                        <a:pt x="1071" y="299"/>
                        <a:pt x="1066" y="300"/>
                      </a:cubicBezTo>
                      <a:cubicBezTo>
                        <a:pt x="1061" y="300"/>
                        <a:pt x="1044" y="318"/>
                        <a:pt x="1038" y="326"/>
                      </a:cubicBezTo>
                      <a:cubicBezTo>
                        <a:pt x="1031" y="334"/>
                        <a:pt x="1023" y="344"/>
                        <a:pt x="1020" y="343"/>
                      </a:cubicBezTo>
                      <a:cubicBezTo>
                        <a:pt x="1017" y="342"/>
                        <a:pt x="1018" y="338"/>
                        <a:pt x="1019" y="337"/>
                      </a:cubicBezTo>
                      <a:cubicBezTo>
                        <a:pt x="1020" y="335"/>
                        <a:pt x="1036" y="305"/>
                        <a:pt x="1041" y="294"/>
                      </a:cubicBezTo>
                      <a:cubicBezTo>
                        <a:pt x="1046" y="283"/>
                        <a:pt x="1044" y="278"/>
                        <a:pt x="1040" y="277"/>
                      </a:cubicBezTo>
                      <a:cubicBezTo>
                        <a:pt x="1036" y="276"/>
                        <a:pt x="1033" y="284"/>
                        <a:pt x="1026" y="292"/>
                      </a:cubicBezTo>
                      <a:cubicBezTo>
                        <a:pt x="1018" y="301"/>
                        <a:pt x="1005" y="327"/>
                        <a:pt x="1005" y="325"/>
                      </a:cubicBezTo>
                      <a:cubicBezTo>
                        <a:pt x="1005" y="323"/>
                        <a:pt x="1006" y="312"/>
                        <a:pt x="1000" y="310"/>
                      </a:cubicBezTo>
                      <a:cubicBezTo>
                        <a:pt x="995" y="309"/>
                        <a:pt x="993" y="314"/>
                        <a:pt x="993" y="319"/>
                      </a:cubicBezTo>
                      <a:cubicBezTo>
                        <a:pt x="993" y="324"/>
                        <a:pt x="993" y="327"/>
                        <a:pt x="989" y="335"/>
                      </a:cubicBezTo>
                      <a:cubicBezTo>
                        <a:pt x="985" y="343"/>
                        <a:pt x="974" y="350"/>
                        <a:pt x="969" y="362"/>
                      </a:cubicBezTo>
                      <a:cubicBezTo>
                        <a:pt x="963" y="375"/>
                        <a:pt x="960" y="396"/>
                        <a:pt x="957" y="400"/>
                      </a:cubicBezTo>
                      <a:cubicBezTo>
                        <a:pt x="953" y="403"/>
                        <a:pt x="896" y="437"/>
                        <a:pt x="882" y="444"/>
                      </a:cubicBezTo>
                      <a:cubicBezTo>
                        <a:pt x="868" y="451"/>
                        <a:pt x="853" y="447"/>
                        <a:pt x="838" y="448"/>
                      </a:cubicBezTo>
                      <a:cubicBezTo>
                        <a:pt x="823" y="448"/>
                        <a:pt x="815" y="452"/>
                        <a:pt x="815" y="452"/>
                      </a:cubicBezTo>
                      <a:cubicBezTo>
                        <a:pt x="815" y="452"/>
                        <a:pt x="823" y="421"/>
                        <a:pt x="817" y="399"/>
                      </a:cubicBezTo>
                      <a:cubicBezTo>
                        <a:pt x="810" y="377"/>
                        <a:pt x="796" y="360"/>
                        <a:pt x="796" y="358"/>
                      </a:cubicBezTo>
                      <a:cubicBezTo>
                        <a:pt x="796" y="356"/>
                        <a:pt x="802" y="334"/>
                        <a:pt x="796" y="308"/>
                      </a:cubicBezTo>
                      <a:cubicBezTo>
                        <a:pt x="789" y="282"/>
                        <a:pt x="785" y="269"/>
                        <a:pt x="785" y="263"/>
                      </a:cubicBezTo>
                      <a:cubicBezTo>
                        <a:pt x="786" y="256"/>
                        <a:pt x="793" y="242"/>
                        <a:pt x="806" y="229"/>
                      </a:cubicBezTo>
                      <a:cubicBezTo>
                        <a:pt x="819" y="216"/>
                        <a:pt x="823" y="214"/>
                        <a:pt x="831" y="217"/>
                      </a:cubicBezTo>
                      <a:cubicBezTo>
                        <a:pt x="838" y="220"/>
                        <a:pt x="857" y="223"/>
                        <a:pt x="864" y="219"/>
                      </a:cubicBezTo>
                      <a:cubicBezTo>
                        <a:pt x="871" y="216"/>
                        <a:pt x="870" y="206"/>
                        <a:pt x="873" y="201"/>
                      </a:cubicBezTo>
                      <a:cubicBezTo>
                        <a:pt x="877" y="197"/>
                        <a:pt x="882" y="197"/>
                        <a:pt x="883" y="193"/>
                      </a:cubicBezTo>
                      <a:cubicBezTo>
                        <a:pt x="885" y="189"/>
                        <a:pt x="882" y="188"/>
                        <a:pt x="883" y="187"/>
                      </a:cubicBezTo>
                      <a:cubicBezTo>
                        <a:pt x="884" y="186"/>
                        <a:pt x="885" y="186"/>
                        <a:pt x="886" y="183"/>
                      </a:cubicBezTo>
                      <a:cubicBezTo>
                        <a:pt x="886" y="180"/>
                        <a:pt x="884" y="176"/>
                        <a:pt x="885" y="174"/>
                      </a:cubicBezTo>
                      <a:cubicBezTo>
                        <a:pt x="886" y="171"/>
                        <a:pt x="889" y="172"/>
                        <a:pt x="891" y="170"/>
                      </a:cubicBezTo>
                      <a:cubicBezTo>
                        <a:pt x="893" y="167"/>
                        <a:pt x="897" y="169"/>
                        <a:pt x="901" y="165"/>
                      </a:cubicBezTo>
                      <a:cubicBezTo>
                        <a:pt x="904" y="161"/>
                        <a:pt x="901" y="155"/>
                        <a:pt x="896" y="146"/>
                      </a:cubicBezTo>
                      <a:cubicBezTo>
                        <a:pt x="891" y="136"/>
                        <a:pt x="889" y="126"/>
                        <a:pt x="890" y="124"/>
                      </a:cubicBezTo>
                      <a:cubicBezTo>
                        <a:pt x="891" y="122"/>
                        <a:pt x="895" y="120"/>
                        <a:pt x="896" y="112"/>
                      </a:cubicBezTo>
                      <a:cubicBezTo>
                        <a:pt x="896" y="103"/>
                        <a:pt x="891" y="97"/>
                        <a:pt x="888" y="86"/>
                      </a:cubicBezTo>
                      <a:cubicBezTo>
                        <a:pt x="885" y="74"/>
                        <a:pt x="887" y="66"/>
                        <a:pt x="881" y="53"/>
                      </a:cubicBezTo>
                      <a:cubicBezTo>
                        <a:pt x="855" y="2"/>
                        <a:pt x="786" y="0"/>
                        <a:pt x="749" y="35"/>
                      </a:cubicBezTo>
                      <a:cubicBezTo>
                        <a:pt x="729" y="54"/>
                        <a:pt x="732" y="87"/>
                        <a:pt x="732" y="104"/>
                      </a:cubicBezTo>
                      <a:cubicBezTo>
                        <a:pt x="732" y="122"/>
                        <a:pt x="737" y="136"/>
                        <a:pt x="732" y="150"/>
                      </a:cubicBezTo>
                      <a:cubicBezTo>
                        <a:pt x="726" y="165"/>
                        <a:pt x="716" y="179"/>
                        <a:pt x="716" y="179"/>
                      </a:cubicBezTo>
                      <a:close/>
                    </a:path>
                  </a:pathLst>
                </a:custGeom>
                <a:solidFill>
                  <a:srgbClr val="F1F2F2">
                    <a:alpha val="6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8">
                  <a:extLst>
                    <a:ext uri="{FF2B5EF4-FFF2-40B4-BE49-F238E27FC236}">
                      <a16:creationId xmlns:a16="http://schemas.microsoft.com/office/drawing/2014/main" xmlns="" id="{F2F49683-C3ED-441B-9214-808393095C5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-2411413" y="7918450"/>
                  <a:ext cx="4743450" cy="3922713"/>
                </a:xfrm>
                <a:custGeom>
                  <a:avLst/>
                  <a:gdLst>
                    <a:gd name="T0" fmla="*/ 898 w 1439"/>
                    <a:gd name="T1" fmla="*/ 190 h 1190"/>
                    <a:gd name="T2" fmla="*/ 641 w 1439"/>
                    <a:gd name="T3" fmla="*/ 395 h 1190"/>
                    <a:gd name="T4" fmla="*/ 354 w 1439"/>
                    <a:gd name="T5" fmla="*/ 735 h 1190"/>
                    <a:gd name="T6" fmla="*/ 80 w 1439"/>
                    <a:gd name="T7" fmla="*/ 973 h 1190"/>
                    <a:gd name="T8" fmla="*/ 1 w 1439"/>
                    <a:gd name="T9" fmla="*/ 1034 h 1190"/>
                    <a:gd name="T10" fmla="*/ 8 w 1439"/>
                    <a:gd name="T11" fmla="*/ 1116 h 1190"/>
                    <a:gd name="T12" fmla="*/ 24 w 1439"/>
                    <a:gd name="T13" fmla="*/ 1166 h 1190"/>
                    <a:gd name="T14" fmla="*/ 65 w 1439"/>
                    <a:gd name="T15" fmla="*/ 1190 h 1190"/>
                    <a:gd name="T16" fmla="*/ 126 w 1439"/>
                    <a:gd name="T17" fmla="*/ 1160 h 1190"/>
                    <a:gd name="T18" fmla="*/ 105 w 1439"/>
                    <a:gd name="T19" fmla="*/ 1101 h 1190"/>
                    <a:gd name="T20" fmla="*/ 137 w 1439"/>
                    <a:gd name="T21" fmla="*/ 1032 h 1190"/>
                    <a:gd name="T22" fmla="*/ 385 w 1439"/>
                    <a:gd name="T23" fmla="*/ 835 h 1190"/>
                    <a:gd name="T24" fmla="*/ 704 w 1439"/>
                    <a:gd name="T25" fmla="*/ 624 h 1190"/>
                    <a:gd name="T26" fmla="*/ 857 w 1439"/>
                    <a:gd name="T27" fmla="*/ 720 h 1190"/>
                    <a:gd name="T28" fmla="*/ 709 w 1439"/>
                    <a:gd name="T29" fmla="*/ 850 h 1190"/>
                    <a:gd name="T30" fmla="*/ 651 w 1439"/>
                    <a:gd name="T31" fmla="*/ 885 h 1190"/>
                    <a:gd name="T32" fmla="*/ 651 w 1439"/>
                    <a:gd name="T33" fmla="*/ 946 h 1190"/>
                    <a:gd name="T34" fmla="*/ 739 w 1439"/>
                    <a:gd name="T35" fmla="*/ 1016 h 1190"/>
                    <a:gd name="T36" fmla="*/ 797 w 1439"/>
                    <a:gd name="T37" fmla="*/ 1047 h 1190"/>
                    <a:gd name="T38" fmla="*/ 844 w 1439"/>
                    <a:gd name="T39" fmla="*/ 1032 h 1190"/>
                    <a:gd name="T40" fmla="*/ 792 w 1439"/>
                    <a:gd name="T41" fmla="*/ 980 h 1190"/>
                    <a:gd name="T42" fmla="*/ 783 w 1439"/>
                    <a:gd name="T43" fmla="*/ 895 h 1190"/>
                    <a:gd name="T44" fmla="*/ 1049 w 1439"/>
                    <a:gd name="T45" fmla="*/ 711 h 1190"/>
                    <a:gd name="T46" fmla="*/ 881 w 1439"/>
                    <a:gd name="T47" fmla="*/ 500 h 1190"/>
                    <a:gd name="T48" fmla="*/ 937 w 1439"/>
                    <a:gd name="T49" fmla="*/ 434 h 1190"/>
                    <a:gd name="T50" fmla="*/ 1023 w 1439"/>
                    <a:gd name="T51" fmla="*/ 392 h 1190"/>
                    <a:gd name="T52" fmla="*/ 1128 w 1439"/>
                    <a:gd name="T53" fmla="*/ 530 h 1190"/>
                    <a:gd name="T54" fmla="*/ 1392 w 1439"/>
                    <a:gd name="T55" fmla="*/ 388 h 1190"/>
                    <a:gd name="T56" fmla="*/ 1438 w 1439"/>
                    <a:gd name="T57" fmla="*/ 343 h 1190"/>
                    <a:gd name="T58" fmla="*/ 1404 w 1439"/>
                    <a:gd name="T59" fmla="*/ 347 h 1190"/>
                    <a:gd name="T60" fmla="*/ 1438 w 1439"/>
                    <a:gd name="T61" fmla="*/ 315 h 1190"/>
                    <a:gd name="T62" fmla="*/ 1400 w 1439"/>
                    <a:gd name="T63" fmla="*/ 325 h 1190"/>
                    <a:gd name="T64" fmla="*/ 1426 w 1439"/>
                    <a:gd name="T65" fmla="*/ 289 h 1190"/>
                    <a:gd name="T66" fmla="*/ 1379 w 1439"/>
                    <a:gd name="T67" fmla="*/ 303 h 1190"/>
                    <a:gd name="T68" fmla="*/ 1400 w 1439"/>
                    <a:gd name="T69" fmla="*/ 266 h 1190"/>
                    <a:gd name="T70" fmla="*/ 1348 w 1439"/>
                    <a:gd name="T71" fmla="*/ 316 h 1190"/>
                    <a:gd name="T72" fmla="*/ 1328 w 1439"/>
                    <a:gd name="T73" fmla="*/ 319 h 1190"/>
                    <a:gd name="T74" fmla="*/ 1208 w 1439"/>
                    <a:gd name="T75" fmla="*/ 420 h 1190"/>
                    <a:gd name="T76" fmla="*/ 1126 w 1439"/>
                    <a:gd name="T77" fmla="*/ 287 h 1190"/>
                    <a:gd name="T78" fmla="*/ 1199 w 1439"/>
                    <a:gd name="T79" fmla="*/ 237 h 1190"/>
                    <a:gd name="T80" fmla="*/ 1237 w 1439"/>
                    <a:gd name="T81" fmla="*/ 210 h 1190"/>
                    <a:gd name="T82" fmla="*/ 1253 w 1439"/>
                    <a:gd name="T83" fmla="*/ 188 h 1190"/>
                    <a:gd name="T84" fmla="*/ 1281 w 1439"/>
                    <a:gd name="T85" fmla="*/ 111 h 1190"/>
                    <a:gd name="T86" fmla="*/ 1076 w 1439"/>
                    <a:gd name="T87" fmla="*/ 142 h 1190"/>
                    <a:gd name="T88" fmla="*/ 867 w 1439"/>
                    <a:gd name="T89" fmla="*/ 81 h 1190"/>
                    <a:gd name="T90" fmla="*/ 634 w 1439"/>
                    <a:gd name="T91" fmla="*/ 159 h 1190"/>
                    <a:gd name="T92" fmla="*/ 560 w 1439"/>
                    <a:gd name="T93" fmla="*/ 152 h 1190"/>
                    <a:gd name="T94" fmla="*/ 509 w 1439"/>
                    <a:gd name="T95" fmla="*/ 160 h 1190"/>
                    <a:gd name="T96" fmla="*/ 485 w 1439"/>
                    <a:gd name="T97" fmla="*/ 167 h 1190"/>
                    <a:gd name="T98" fmla="*/ 508 w 1439"/>
                    <a:gd name="T99" fmla="*/ 184 h 1190"/>
                    <a:gd name="T100" fmla="*/ 627 w 1439"/>
                    <a:gd name="T101" fmla="*/ 194 h 1190"/>
                    <a:gd name="T102" fmla="*/ 856 w 1439"/>
                    <a:gd name="T103" fmla="*/ 156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39" h="1190">
                      <a:moveTo>
                        <a:pt x="137" y="1032"/>
                      </a:moveTo>
                      <a:cubicBezTo>
                        <a:pt x="137" y="1032"/>
                        <a:pt x="136" y="1032"/>
                        <a:pt x="136" y="1032"/>
                      </a:cubicBezTo>
                      <a:cubicBezTo>
                        <a:pt x="136" y="1032"/>
                        <a:pt x="143" y="1023"/>
                        <a:pt x="137" y="1032"/>
                      </a:cubicBezTo>
                      <a:close/>
                      <a:moveTo>
                        <a:pt x="898" y="190"/>
                      </a:moveTo>
                      <a:cubicBezTo>
                        <a:pt x="898" y="190"/>
                        <a:pt x="874" y="205"/>
                        <a:pt x="826" y="238"/>
                      </a:cubicBezTo>
                      <a:cubicBezTo>
                        <a:pt x="779" y="271"/>
                        <a:pt x="733" y="331"/>
                        <a:pt x="699" y="363"/>
                      </a:cubicBezTo>
                      <a:cubicBezTo>
                        <a:pt x="666" y="395"/>
                        <a:pt x="650" y="394"/>
                        <a:pt x="650" y="394"/>
                      </a:cubicBezTo>
                      <a:cubicBezTo>
                        <a:pt x="650" y="394"/>
                        <a:pt x="647" y="392"/>
                        <a:pt x="641" y="395"/>
                      </a:cubicBezTo>
                      <a:cubicBezTo>
                        <a:pt x="634" y="397"/>
                        <a:pt x="600" y="413"/>
                        <a:pt x="575" y="433"/>
                      </a:cubicBezTo>
                      <a:cubicBezTo>
                        <a:pt x="550" y="454"/>
                        <a:pt x="535" y="534"/>
                        <a:pt x="522" y="554"/>
                      </a:cubicBezTo>
                      <a:cubicBezTo>
                        <a:pt x="509" y="573"/>
                        <a:pt x="501" y="572"/>
                        <a:pt x="464" y="601"/>
                      </a:cubicBezTo>
                      <a:cubicBezTo>
                        <a:pt x="427" y="631"/>
                        <a:pt x="378" y="714"/>
                        <a:pt x="354" y="735"/>
                      </a:cubicBezTo>
                      <a:cubicBezTo>
                        <a:pt x="331" y="757"/>
                        <a:pt x="315" y="768"/>
                        <a:pt x="270" y="786"/>
                      </a:cubicBezTo>
                      <a:cubicBezTo>
                        <a:pt x="226" y="803"/>
                        <a:pt x="187" y="867"/>
                        <a:pt x="151" y="912"/>
                      </a:cubicBezTo>
                      <a:cubicBezTo>
                        <a:pt x="116" y="957"/>
                        <a:pt x="93" y="969"/>
                        <a:pt x="90" y="972"/>
                      </a:cubicBezTo>
                      <a:cubicBezTo>
                        <a:pt x="87" y="975"/>
                        <a:pt x="88" y="973"/>
                        <a:pt x="80" y="973"/>
                      </a:cubicBezTo>
                      <a:cubicBezTo>
                        <a:pt x="73" y="972"/>
                        <a:pt x="43" y="982"/>
                        <a:pt x="39" y="984"/>
                      </a:cubicBezTo>
                      <a:cubicBezTo>
                        <a:pt x="35" y="985"/>
                        <a:pt x="24" y="981"/>
                        <a:pt x="16" y="984"/>
                      </a:cubicBezTo>
                      <a:cubicBezTo>
                        <a:pt x="8" y="987"/>
                        <a:pt x="1" y="1009"/>
                        <a:pt x="0" y="1015"/>
                      </a:cubicBezTo>
                      <a:cubicBezTo>
                        <a:pt x="0" y="1022"/>
                        <a:pt x="1" y="1025"/>
                        <a:pt x="1" y="1034"/>
                      </a:cubicBezTo>
                      <a:cubicBezTo>
                        <a:pt x="2" y="1043"/>
                        <a:pt x="3" y="1073"/>
                        <a:pt x="4" y="1079"/>
                      </a:cubicBezTo>
                      <a:cubicBezTo>
                        <a:pt x="6" y="1084"/>
                        <a:pt x="5" y="1088"/>
                        <a:pt x="6" y="1093"/>
                      </a:cubicBezTo>
                      <a:cubicBezTo>
                        <a:pt x="6" y="1097"/>
                        <a:pt x="8" y="1100"/>
                        <a:pt x="8" y="1103"/>
                      </a:cubicBezTo>
                      <a:cubicBezTo>
                        <a:pt x="9" y="1107"/>
                        <a:pt x="9" y="1110"/>
                        <a:pt x="8" y="1116"/>
                      </a:cubicBezTo>
                      <a:cubicBezTo>
                        <a:pt x="6" y="1123"/>
                        <a:pt x="8" y="1126"/>
                        <a:pt x="8" y="1132"/>
                      </a:cubicBezTo>
                      <a:cubicBezTo>
                        <a:pt x="8" y="1137"/>
                        <a:pt x="11" y="1137"/>
                        <a:pt x="12" y="1141"/>
                      </a:cubicBezTo>
                      <a:cubicBezTo>
                        <a:pt x="13" y="1146"/>
                        <a:pt x="14" y="1150"/>
                        <a:pt x="18" y="1155"/>
                      </a:cubicBezTo>
                      <a:cubicBezTo>
                        <a:pt x="22" y="1160"/>
                        <a:pt x="22" y="1162"/>
                        <a:pt x="24" y="1166"/>
                      </a:cubicBezTo>
                      <a:cubicBezTo>
                        <a:pt x="26" y="1170"/>
                        <a:pt x="30" y="1172"/>
                        <a:pt x="33" y="1174"/>
                      </a:cubicBezTo>
                      <a:cubicBezTo>
                        <a:pt x="36" y="1176"/>
                        <a:pt x="39" y="1181"/>
                        <a:pt x="43" y="1184"/>
                      </a:cubicBezTo>
                      <a:cubicBezTo>
                        <a:pt x="47" y="1188"/>
                        <a:pt x="49" y="1187"/>
                        <a:pt x="53" y="1188"/>
                      </a:cubicBezTo>
                      <a:cubicBezTo>
                        <a:pt x="58" y="1189"/>
                        <a:pt x="58" y="1190"/>
                        <a:pt x="65" y="1190"/>
                      </a:cubicBezTo>
                      <a:cubicBezTo>
                        <a:pt x="72" y="1190"/>
                        <a:pt x="71" y="1190"/>
                        <a:pt x="76" y="1190"/>
                      </a:cubicBezTo>
                      <a:cubicBezTo>
                        <a:pt x="82" y="1190"/>
                        <a:pt x="113" y="1187"/>
                        <a:pt x="117" y="1185"/>
                      </a:cubicBezTo>
                      <a:cubicBezTo>
                        <a:pt x="120" y="1183"/>
                        <a:pt x="129" y="1173"/>
                        <a:pt x="130" y="1168"/>
                      </a:cubicBezTo>
                      <a:cubicBezTo>
                        <a:pt x="131" y="1163"/>
                        <a:pt x="126" y="1160"/>
                        <a:pt x="126" y="1160"/>
                      </a:cubicBezTo>
                      <a:cubicBezTo>
                        <a:pt x="126" y="1160"/>
                        <a:pt x="124" y="1157"/>
                        <a:pt x="120" y="1154"/>
                      </a:cubicBezTo>
                      <a:cubicBezTo>
                        <a:pt x="115" y="1151"/>
                        <a:pt x="100" y="1146"/>
                        <a:pt x="98" y="1143"/>
                      </a:cubicBezTo>
                      <a:cubicBezTo>
                        <a:pt x="96" y="1141"/>
                        <a:pt x="96" y="1137"/>
                        <a:pt x="100" y="1128"/>
                      </a:cubicBezTo>
                      <a:cubicBezTo>
                        <a:pt x="104" y="1119"/>
                        <a:pt x="103" y="1105"/>
                        <a:pt x="105" y="1101"/>
                      </a:cubicBezTo>
                      <a:cubicBezTo>
                        <a:pt x="107" y="1098"/>
                        <a:pt x="117" y="1088"/>
                        <a:pt x="120" y="1084"/>
                      </a:cubicBezTo>
                      <a:cubicBezTo>
                        <a:pt x="124" y="1079"/>
                        <a:pt x="118" y="1073"/>
                        <a:pt x="118" y="1073"/>
                      </a:cubicBezTo>
                      <a:cubicBezTo>
                        <a:pt x="118" y="1073"/>
                        <a:pt x="119" y="1064"/>
                        <a:pt x="133" y="1041"/>
                      </a:cubicBezTo>
                      <a:cubicBezTo>
                        <a:pt x="135" y="1037"/>
                        <a:pt x="136" y="1034"/>
                        <a:pt x="137" y="1032"/>
                      </a:cubicBezTo>
                      <a:cubicBezTo>
                        <a:pt x="139" y="1032"/>
                        <a:pt x="141" y="1031"/>
                        <a:pt x="143" y="1029"/>
                      </a:cubicBezTo>
                      <a:cubicBezTo>
                        <a:pt x="146" y="1025"/>
                        <a:pt x="181" y="978"/>
                        <a:pt x="194" y="965"/>
                      </a:cubicBezTo>
                      <a:cubicBezTo>
                        <a:pt x="208" y="953"/>
                        <a:pt x="242" y="915"/>
                        <a:pt x="319" y="868"/>
                      </a:cubicBezTo>
                      <a:cubicBezTo>
                        <a:pt x="396" y="822"/>
                        <a:pt x="350" y="847"/>
                        <a:pt x="385" y="835"/>
                      </a:cubicBezTo>
                      <a:cubicBezTo>
                        <a:pt x="421" y="822"/>
                        <a:pt x="433" y="807"/>
                        <a:pt x="433" y="807"/>
                      </a:cubicBezTo>
                      <a:cubicBezTo>
                        <a:pt x="433" y="807"/>
                        <a:pt x="435" y="806"/>
                        <a:pt x="447" y="800"/>
                      </a:cubicBezTo>
                      <a:cubicBezTo>
                        <a:pt x="458" y="795"/>
                        <a:pt x="510" y="760"/>
                        <a:pt x="562" y="719"/>
                      </a:cubicBezTo>
                      <a:cubicBezTo>
                        <a:pt x="614" y="678"/>
                        <a:pt x="704" y="624"/>
                        <a:pt x="704" y="624"/>
                      </a:cubicBezTo>
                      <a:cubicBezTo>
                        <a:pt x="704" y="624"/>
                        <a:pt x="718" y="626"/>
                        <a:pt x="748" y="636"/>
                      </a:cubicBezTo>
                      <a:cubicBezTo>
                        <a:pt x="779" y="647"/>
                        <a:pt x="822" y="651"/>
                        <a:pt x="842" y="655"/>
                      </a:cubicBezTo>
                      <a:cubicBezTo>
                        <a:pt x="862" y="658"/>
                        <a:pt x="912" y="680"/>
                        <a:pt x="912" y="680"/>
                      </a:cubicBezTo>
                      <a:cubicBezTo>
                        <a:pt x="912" y="680"/>
                        <a:pt x="888" y="696"/>
                        <a:pt x="857" y="720"/>
                      </a:cubicBezTo>
                      <a:cubicBezTo>
                        <a:pt x="825" y="744"/>
                        <a:pt x="829" y="755"/>
                        <a:pt x="810" y="777"/>
                      </a:cubicBezTo>
                      <a:cubicBezTo>
                        <a:pt x="792" y="800"/>
                        <a:pt x="733" y="831"/>
                        <a:pt x="732" y="832"/>
                      </a:cubicBezTo>
                      <a:cubicBezTo>
                        <a:pt x="731" y="832"/>
                        <a:pt x="731" y="836"/>
                        <a:pt x="730" y="836"/>
                      </a:cubicBezTo>
                      <a:cubicBezTo>
                        <a:pt x="728" y="837"/>
                        <a:pt x="709" y="850"/>
                        <a:pt x="709" y="850"/>
                      </a:cubicBezTo>
                      <a:cubicBezTo>
                        <a:pt x="709" y="850"/>
                        <a:pt x="707" y="850"/>
                        <a:pt x="705" y="850"/>
                      </a:cubicBezTo>
                      <a:cubicBezTo>
                        <a:pt x="703" y="850"/>
                        <a:pt x="698" y="853"/>
                        <a:pt x="693" y="854"/>
                      </a:cubicBezTo>
                      <a:cubicBezTo>
                        <a:pt x="689" y="855"/>
                        <a:pt x="687" y="852"/>
                        <a:pt x="679" y="856"/>
                      </a:cubicBezTo>
                      <a:cubicBezTo>
                        <a:pt x="672" y="860"/>
                        <a:pt x="651" y="885"/>
                        <a:pt x="651" y="885"/>
                      </a:cubicBezTo>
                      <a:cubicBezTo>
                        <a:pt x="651" y="885"/>
                        <a:pt x="645" y="886"/>
                        <a:pt x="638" y="890"/>
                      </a:cubicBezTo>
                      <a:cubicBezTo>
                        <a:pt x="630" y="894"/>
                        <a:pt x="627" y="909"/>
                        <a:pt x="628" y="915"/>
                      </a:cubicBezTo>
                      <a:cubicBezTo>
                        <a:pt x="629" y="921"/>
                        <a:pt x="635" y="929"/>
                        <a:pt x="640" y="935"/>
                      </a:cubicBezTo>
                      <a:cubicBezTo>
                        <a:pt x="645" y="942"/>
                        <a:pt x="646" y="940"/>
                        <a:pt x="651" y="946"/>
                      </a:cubicBezTo>
                      <a:cubicBezTo>
                        <a:pt x="656" y="951"/>
                        <a:pt x="660" y="953"/>
                        <a:pt x="671" y="962"/>
                      </a:cubicBezTo>
                      <a:cubicBezTo>
                        <a:pt x="683" y="970"/>
                        <a:pt x="685" y="967"/>
                        <a:pt x="695" y="975"/>
                      </a:cubicBezTo>
                      <a:cubicBezTo>
                        <a:pt x="705" y="983"/>
                        <a:pt x="728" y="1004"/>
                        <a:pt x="728" y="1006"/>
                      </a:cubicBezTo>
                      <a:cubicBezTo>
                        <a:pt x="728" y="1007"/>
                        <a:pt x="732" y="1010"/>
                        <a:pt x="739" y="1016"/>
                      </a:cubicBezTo>
                      <a:cubicBezTo>
                        <a:pt x="745" y="1021"/>
                        <a:pt x="747" y="1021"/>
                        <a:pt x="754" y="1026"/>
                      </a:cubicBezTo>
                      <a:cubicBezTo>
                        <a:pt x="762" y="1031"/>
                        <a:pt x="765" y="1033"/>
                        <a:pt x="772" y="1037"/>
                      </a:cubicBezTo>
                      <a:cubicBezTo>
                        <a:pt x="778" y="1042"/>
                        <a:pt x="782" y="1042"/>
                        <a:pt x="784" y="1043"/>
                      </a:cubicBezTo>
                      <a:cubicBezTo>
                        <a:pt x="787" y="1045"/>
                        <a:pt x="792" y="1044"/>
                        <a:pt x="797" y="1047"/>
                      </a:cubicBezTo>
                      <a:cubicBezTo>
                        <a:pt x="802" y="1049"/>
                        <a:pt x="807" y="1050"/>
                        <a:pt x="813" y="1050"/>
                      </a:cubicBezTo>
                      <a:cubicBezTo>
                        <a:pt x="818" y="1050"/>
                        <a:pt x="819" y="1051"/>
                        <a:pt x="827" y="1051"/>
                      </a:cubicBezTo>
                      <a:cubicBezTo>
                        <a:pt x="834" y="1051"/>
                        <a:pt x="842" y="1045"/>
                        <a:pt x="843" y="1041"/>
                      </a:cubicBezTo>
                      <a:cubicBezTo>
                        <a:pt x="845" y="1037"/>
                        <a:pt x="845" y="1034"/>
                        <a:pt x="844" y="1032"/>
                      </a:cubicBezTo>
                      <a:cubicBezTo>
                        <a:pt x="843" y="1029"/>
                        <a:pt x="843" y="1029"/>
                        <a:pt x="841" y="1023"/>
                      </a:cubicBezTo>
                      <a:cubicBezTo>
                        <a:pt x="839" y="1017"/>
                        <a:pt x="816" y="1001"/>
                        <a:pt x="816" y="1001"/>
                      </a:cubicBezTo>
                      <a:cubicBezTo>
                        <a:pt x="816" y="1001"/>
                        <a:pt x="815" y="997"/>
                        <a:pt x="809" y="993"/>
                      </a:cubicBezTo>
                      <a:cubicBezTo>
                        <a:pt x="803" y="988"/>
                        <a:pt x="800" y="988"/>
                        <a:pt x="792" y="980"/>
                      </a:cubicBezTo>
                      <a:cubicBezTo>
                        <a:pt x="784" y="972"/>
                        <a:pt x="782" y="958"/>
                        <a:pt x="779" y="946"/>
                      </a:cubicBezTo>
                      <a:cubicBezTo>
                        <a:pt x="776" y="934"/>
                        <a:pt x="780" y="921"/>
                        <a:pt x="777" y="913"/>
                      </a:cubicBezTo>
                      <a:cubicBezTo>
                        <a:pt x="774" y="906"/>
                        <a:pt x="779" y="897"/>
                        <a:pt x="779" y="897"/>
                      </a:cubicBezTo>
                      <a:cubicBezTo>
                        <a:pt x="779" y="897"/>
                        <a:pt x="781" y="895"/>
                        <a:pt x="783" y="895"/>
                      </a:cubicBezTo>
                      <a:cubicBezTo>
                        <a:pt x="785" y="894"/>
                        <a:pt x="790" y="877"/>
                        <a:pt x="805" y="867"/>
                      </a:cubicBezTo>
                      <a:cubicBezTo>
                        <a:pt x="821" y="856"/>
                        <a:pt x="854" y="829"/>
                        <a:pt x="893" y="816"/>
                      </a:cubicBezTo>
                      <a:cubicBezTo>
                        <a:pt x="931" y="803"/>
                        <a:pt x="996" y="748"/>
                        <a:pt x="1006" y="742"/>
                      </a:cubicBezTo>
                      <a:cubicBezTo>
                        <a:pt x="1016" y="736"/>
                        <a:pt x="1025" y="730"/>
                        <a:pt x="1049" y="711"/>
                      </a:cubicBezTo>
                      <a:cubicBezTo>
                        <a:pt x="1073" y="692"/>
                        <a:pt x="1076" y="672"/>
                        <a:pt x="1076" y="665"/>
                      </a:cubicBezTo>
                      <a:cubicBezTo>
                        <a:pt x="1076" y="659"/>
                        <a:pt x="1069" y="652"/>
                        <a:pt x="1060" y="636"/>
                      </a:cubicBezTo>
                      <a:cubicBezTo>
                        <a:pt x="1051" y="620"/>
                        <a:pt x="1012" y="574"/>
                        <a:pt x="994" y="562"/>
                      </a:cubicBezTo>
                      <a:cubicBezTo>
                        <a:pt x="976" y="550"/>
                        <a:pt x="896" y="502"/>
                        <a:pt x="881" y="500"/>
                      </a:cubicBezTo>
                      <a:cubicBezTo>
                        <a:pt x="867" y="498"/>
                        <a:pt x="839" y="482"/>
                        <a:pt x="839" y="482"/>
                      </a:cubicBezTo>
                      <a:cubicBezTo>
                        <a:pt x="839" y="482"/>
                        <a:pt x="860" y="463"/>
                        <a:pt x="874" y="456"/>
                      </a:cubicBezTo>
                      <a:cubicBezTo>
                        <a:pt x="887" y="450"/>
                        <a:pt x="903" y="450"/>
                        <a:pt x="916" y="447"/>
                      </a:cubicBezTo>
                      <a:cubicBezTo>
                        <a:pt x="929" y="444"/>
                        <a:pt x="937" y="434"/>
                        <a:pt x="937" y="434"/>
                      </a:cubicBezTo>
                      <a:cubicBezTo>
                        <a:pt x="937" y="434"/>
                        <a:pt x="937" y="433"/>
                        <a:pt x="950" y="429"/>
                      </a:cubicBezTo>
                      <a:cubicBezTo>
                        <a:pt x="964" y="425"/>
                        <a:pt x="981" y="408"/>
                        <a:pt x="981" y="408"/>
                      </a:cubicBezTo>
                      <a:cubicBezTo>
                        <a:pt x="981" y="408"/>
                        <a:pt x="981" y="407"/>
                        <a:pt x="989" y="405"/>
                      </a:cubicBezTo>
                      <a:cubicBezTo>
                        <a:pt x="997" y="403"/>
                        <a:pt x="1023" y="392"/>
                        <a:pt x="1023" y="392"/>
                      </a:cubicBezTo>
                      <a:cubicBezTo>
                        <a:pt x="1023" y="392"/>
                        <a:pt x="1023" y="392"/>
                        <a:pt x="1025" y="397"/>
                      </a:cubicBezTo>
                      <a:cubicBezTo>
                        <a:pt x="1026" y="402"/>
                        <a:pt x="1047" y="449"/>
                        <a:pt x="1057" y="476"/>
                      </a:cubicBezTo>
                      <a:cubicBezTo>
                        <a:pt x="1068" y="504"/>
                        <a:pt x="1092" y="531"/>
                        <a:pt x="1106" y="536"/>
                      </a:cubicBezTo>
                      <a:cubicBezTo>
                        <a:pt x="1120" y="541"/>
                        <a:pt x="1115" y="536"/>
                        <a:pt x="1128" y="530"/>
                      </a:cubicBezTo>
                      <a:cubicBezTo>
                        <a:pt x="1141" y="524"/>
                        <a:pt x="1165" y="519"/>
                        <a:pt x="1200" y="508"/>
                      </a:cubicBezTo>
                      <a:cubicBezTo>
                        <a:pt x="1236" y="498"/>
                        <a:pt x="1320" y="440"/>
                        <a:pt x="1326" y="434"/>
                      </a:cubicBezTo>
                      <a:cubicBezTo>
                        <a:pt x="1333" y="429"/>
                        <a:pt x="1342" y="431"/>
                        <a:pt x="1360" y="419"/>
                      </a:cubicBezTo>
                      <a:cubicBezTo>
                        <a:pt x="1378" y="407"/>
                        <a:pt x="1389" y="391"/>
                        <a:pt x="1392" y="388"/>
                      </a:cubicBezTo>
                      <a:cubicBezTo>
                        <a:pt x="1395" y="385"/>
                        <a:pt x="1406" y="373"/>
                        <a:pt x="1410" y="370"/>
                      </a:cubicBezTo>
                      <a:cubicBezTo>
                        <a:pt x="1414" y="368"/>
                        <a:pt x="1434" y="357"/>
                        <a:pt x="1436" y="354"/>
                      </a:cubicBezTo>
                      <a:cubicBezTo>
                        <a:pt x="1438" y="351"/>
                        <a:pt x="1438" y="347"/>
                        <a:pt x="1438" y="347"/>
                      </a:cubicBezTo>
                      <a:cubicBezTo>
                        <a:pt x="1438" y="347"/>
                        <a:pt x="1439" y="345"/>
                        <a:pt x="1438" y="343"/>
                      </a:cubicBezTo>
                      <a:cubicBezTo>
                        <a:pt x="1436" y="342"/>
                        <a:pt x="1431" y="344"/>
                        <a:pt x="1428" y="345"/>
                      </a:cubicBezTo>
                      <a:cubicBezTo>
                        <a:pt x="1426" y="345"/>
                        <a:pt x="1419" y="347"/>
                        <a:pt x="1415" y="348"/>
                      </a:cubicBezTo>
                      <a:cubicBezTo>
                        <a:pt x="1412" y="349"/>
                        <a:pt x="1399" y="356"/>
                        <a:pt x="1396" y="358"/>
                      </a:cubicBezTo>
                      <a:cubicBezTo>
                        <a:pt x="1392" y="360"/>
                        <a:pt x="1402" y="350"/>
                        <a:pt x="1404" y="347"/>
                      </a:cubicBezTo>
                      <a:cubicBezTo>
                        <a:pt x="1406" y="345"/>
                        <a:pt x="1415" y="338"/>
                        <a:pt x="1422" y="334"/>
                      </a:cubicBezTo>
                      <a:cubicBezTo>
                        <a:pt x="1428" y="330"/>
                        <a:pt x="1436" y="326"/>
                        <a:pt x="1437" y="324"/>
                      </a:cubicBezTo>
                      <a:cubicBezTo>
                        <a:pt x="1438" y="322"/>
                        <a:pt x="1439" y="319"/>
                        <a:pt x="1438" y="319"/>
                      </a:cubicBezTo>
                      <a:cubicBezTo>
                        <a:pt x="1438" y="318"/>
                        <a:pt x="1439" y="317"/>
                        <a:pt x="1438" y="315"/>
                      </a:cubicBezTo>
                      <a:cubicBezTo>
                        <a:pt x="1438" y="313"/>
                        <a:pt x="1436" y="313"/>
                        <a:pt x="1431" y="315"/>
                      </a:cubicBezTo>
                      <a:cubicBezTo>
                        <a:pt x="1426" y="316"/>
                        <a:pt x="1419" y="317"/>
                        <a:pt x="1413" y="320"/>
                      </a:cubicBezTo>
                      <a:cubicBezTo>
                        <a:pt x="1407" y="322"/>
                        <a:pt x="1394" y="331"/>
                        <a:pt x="1394" y="331"/>
                      </a:cubicBezTo>
                      <a:cubicBezTo>
                        <a:pt x="1394" y="331"/>
                        <a:pt x="1397" y="328"/>
                        <a:pt x="1400" y="325"/>
                      </a:cubicBezTo>
                      <a:cubicBezTo>
                        <a:pt x="1402" y="323"/>
                        <a:pt x="1409" y="317"/>
                        <a:pt x="1414" y="313"/>
                      </a:cubicBezTo>
                      <a:cubicBezTo>
                        <a:pt x="1419" y="310"/>
                        <a:pt x="1429" y="301"/>
                        <a:pt x="1430" y="298"/>
                      </a:cubicBezTo>
                      <a:cubicBezTo>
                        <a:pt x="1430" y="295"/>
                        <a:pt x="1429" y="293"/>
                        <a:pt x="1429" y="293"/>
                      </a:cubicBezTo>
                      <a:cubicBezTo>
                        <a:pt x="1429" y="293"/>
                        <a:pt x="1429" y="291"/>
                        <a:pt x="1426" y="289"/>
                      </a:cubicBezTo>
                      <a:cubicBezTo>
                        <a:pt x="1424" y="287"/>
                        <a:pt x="1423" y="289"/>
                        <a:pt x="1415" y="292"/>
                      </a:cubicBezTo>
                      <a:cubicBezTo>
                        <a:pt x="1407" y="295"/>
                        <a:pt x="1395" y="302"/>
                        <a:pt x="1389" y="305"/>
                      </a:cubicBezTo>
                      <a:cubicBezTo>
                        <a:pt x="1383" y="308"/>
                        <a:pt x="1370" y="324"/>
                        <a:pt x="1369" y="324"/>
                      </a:cubicBezTo>
                      <a:cubicBezTo>
                        <a:pt x="1368" y="324"/>
                        <a:pt x="1376" y="309"/>
                        <a:pt x="1379" y="303"/>
                      </a:cubicBezTo>
                      <a:cubicBezTo>
                        <a:pt x="1382" y="297"/>
                        <a:pt x="1389" y="290"/>
                        <a:pt x="1393" y="287"/>
                      </a:cubicBezTo>
                      <a:cubicBezTo>
                        <a:pt x="1397" y="284"/>
                        <a:pt x="1402" y="274"/>
                        <a:pt x="1402" y="272"/>
                      </a:cubicBezTo>
                      <a:cubicBezTo>
                        <a:pt x="1402" y="270"/>
                        <a:pt x="1402" y="269"/>
                        <a:pt x="1402" y="269"/>
                      </a:cubicBezTo>
                      <a:cubicBezTo>
                        <a:pt x="1402" y="269"/>
                        <a:pt x="1401" y="267"/>
                        <a:pt x="1400" y="266"/>
                      </a:cubicBezTo>
                      <a:cubicBezTo>
                        <a:pt x="1400" y="264"/>
                        <a:pt x="1397" y="263"/>
                        <a:pt x="1395" y="264"/>
                      </a:cubicBezTo>
                      <a:cubicBezTo>
                        <a:pt x="1393" y="266"/>
                        <a:pt x="1383" y="276"/>
                        <a:pt x="1376" y="281"/>
                      </a:cubicBezTo>
                      <a:cubicBezTo>
                        <a:pt x="1369" y="285"/>
                        <a:pt x="1366" y="288"/>
                        <a:pt x="1364" y="292"/>
                      </a:cubicBezTo>
                      <a:cubicBezTo>
                        <a:pt x="1361" y="295"/>
                        <a:pt x="1348" y="316"/>
                        <a:pt x="1348" y="316"/>
                      </a:cubicBezTo>
                      <a:cubicBezTo>
                        <a:pt x="1348" y="316"/>
                        <a:pt x="1347" y="301"/>
                        <a:pt x="1345" y="298"/>
                      </a:cubicBezTo>
                      <a:cubicBezTo>
                        <a:pt x="1342" y="294"/>
                        <a:pt x="1341" y="294"/>
                        <a:pt x="1340" y="294"/>
                      </a:cubicBezTo>
                      <a:cubicBezTo>
                        <a:pt x="1339" y="293"/>
                        <a:pt x="1336" y="291"/>
                        <a:pt x="1334" y="293"/>
                      </a:cubicBezTo>
                      <a:cubicBezTo>
                        <a:pt x="1332" y="296"/>
                        <a:pt x="1332" y="309"/>
                        <a:pt x="1328" y="319"/>
                      </a:cubicBezTo>
                      <a:cubicBezTo>
                        <a:pt x="1325" y="329"/>
                        <a:pt x="1320" y="331"/>
                        <a:pt x="1313" y="340"/>
                      </a:cubicBezTo>
                      <a:cubicBezTo>
                        <a:pt x="1307" y="349"/>
                        <a:pt x="1309" y="379"/>
                        <a:pt x="1308" y="381"/>
                      </a:cubicBezTo>
                      <a:cubicBezTo>
                        <a:pt x="1308" y="384"/>
                        <a:pt x="1307" y="384"/>
                        <a:pt x="1294" y="390"/>
                      </a:cubicBezTo>
                      <a:cubicBezTo>
                        <a:pt x="1282" y="397"/>
                        <a:pt x="1220" y="421"/>
                        <a:pt x="1208" y="420"/>
                      </a:cubicBezTo>
                      <a:cubicBezTo>
                        <a:pt x="1195" y="419"/>
                        <a:pt x="1150" y="418"/>
                        <a:pt x="1150" y="418"/>
                      </a:cubicBezTo>
                      <a:cubicBezTo>
                        <a:pt x="1150" y="418"/>
                        <a:pt x="1153" y="385"/>
                        <a:pt x="1147" y="365"/>
                      </a:cubicBezTo>
                      <a:cubicBezTo>
                        <a:pt x="1141" y="345"/>
                        <a:pt x="1122" y="332"/>
                        <a:pt x="1121" y="329"/>
                      </a:cubicBezTo>
                      <a:cubicBezTo>
                        <a:pt x="1120" y="327"/>
                        <a:pt x="1128" y="309"/>
                        <a:pt x="1126" y="287"/>
                      </a:cubicBezTo>
                      <a:cubicBezTo>
                        <a:pt x="1123" y="266"/>
                        <a:pt x="1113" y="249"/>
                        <a:pt x="1113" y="249"/>
                      </a:cubicBezTo>
                      <a:cubicBezTo>
                        <a:pt x="1113" y="249"/>
                        <a:pt x="1123" y="238"/>
                        <a:pt x="1129" y="234"/>
                      </a:cubicBezTo>
                      <a:cubicBezTo>
                        <a:pt x="1135" y="230"/>
                        <a:pt x="1157" y="224"/>
                        <a:pt x="1165" y="223"/>
                      </a:cubicBezTo>
                      <a:cubicBezTo>
                        <a:pt x="1172" y="222"/>
                        <a:pt x="1186" y="228"/>
                        <a:pt x="1199" y="237"/>
                      </a:cubicBezTo>
                      <a:cubicBezTo>
                        <a:pt x="1212" y="246"/>
                        <a:pt x="1215" y="240"/>
                        <a:pt x="1223" y="231"/>
                      </a:cubicBezTo>
                      <a:cubicBezTo>
                        <a:pt x="1230" y="222"/>
                        <a:pt x="1229" y="217"/>
                        <a:pt x="1229" y="217"/>
                      </a:cubicBezTo>
                      <a:cubicBezTo>
                        <a:pt x="1229" y="217"/>
                        <a:pt x="1230" y="217"/>
                        <a:pt x="1233" y="216"/>
                      </a:cubicBezTo>
                      <a:cubicBezTo>
                        <a:pt x="1237" y="215"/>
                        <a:pt x="1237" y="213"/>
                        <a:pt x="1237" y="210"/>
                      </a:cubicBezTo>
                      <a:cubicBezTo>
                        <a:pt x="1238" y="207"/>
                        <a:pt x="1235" y="207"/>
                        <a:pt x="1236" y="205"/>
                      </a:cubicBezTo>
                      <a:cubicBezTo>
                        <a:pt x="1236" y="203"/>
                        <a:pt x="1242" y="203"/>
                        <a:pt x="1245" y="201"/>
                      </a:cubicBezTo>
                      <a:cubicBezTo>
                        <a:pt x="1247" y="199"/>
                        <a:pt x="1245" y="196"/>
                        <a:pt x="1246" y="193"/>
                      </a:cubicBezTo>
                      <a:cubicBezTo>
                        <a:pt x="1246" y="190"/>
                        <a:pt x="1249" y="187"/>
                        <a:pt x="1253" y="188"/>
                      </a:cubicBezTo>
                      <a:cubicBezTo>
                        <a:pt x="1256" y="188"/>
                        <a:pt x="1268" y="190"/>
                        <a:pt x="1269" y="184"/>
                      </a:cubicBezTo>
                      <a:cubicBezTo>
                        <a:pt x="1271" y="179"/>
                        <a:pt x="1266" y="156"/>
                        <a:pt x="1265" y="152"/>
                      </a:cubicBezTo>
                      <a:cubicBezTo>
                        <a:pt x="1264" y="148"/>
                        <a:pt x="1267" y="139"/>
                        <a:pt x="1273" y="134"/>
                      </a:cubicBezTo>
                      <a:cubicBezTo>
                        <a:pt x="1279" y="130"/>
                        <a:pt x="1281" y="120"/>
                        <a:pt x="1281" y="111"/>
                      </a:cubicBezTo>
                      <a:cubicBezTo>
                        <a:pt x="1281" y="102"/>
                        <a:pt x="1279" y="57"/>
                        <a:pt x="1257" y="39"/>
                      </a:cubicBezTo>
                      <a:cubicBezTo>
                        <a:pt x="1210" y="0"/>
                        <a:pt x="1127" y="0"/>
                        <a:pt x="1106" y="69"/>
                      </a:cubicBezTo>
                      <a:cubicBezTo>
                        <a:pt x="1098" y="96"/>
                        <a:pt x="1098" y="103"/>
                        <a:pt x="1092" y="116"/>
                      </a:cubicBezTo>
                      <a:cubicBezTo>
                        <a:pt x="1085" y="130"/>
                        <a:pt x="1076" y="142"/>
                        <a:pt x="1076" y="142"/>
                      </a:cubicBezTo>
                      <a:cubicBezTo>
                        <a:pt x="1076" y="142"/>
                        <a:pt x="1067" y="141"/>
                        <a:pt x="1049" y="136"/>
                      </a:cubicBezTo>
                      <a:cubicBezTo>
                        <a:pt x="1030" y="131"/>
                        <a:pt x="1011" y="131"/>
                        <a:pt x="1008" y="131"/>
                      </a:cubicBezTo>
                      <a:cubicBezTo>
                        <a:pt x="1005" y="131"/>
                        <a:pt x="987" y="117"/>
                        <a:pt x="955" y="103"/>
                      </a:cubicBezTo>
                      <a:cubicBezTo>
                        <a:pt x="923" y="89"/>
                        <a:pt x="873" y="84"/>
                        <a:pt x="867" y="81"/>
                      </a:cubicBezTo>
                      <a:cubicBezTo>
                        <a:pt x="860" y="79"/>
                        <a:pt x="855" y="75"/>
                        <a:pt x="848" y="75"/>
                      </a:cubicBezTo>
                      <a:cubicBezTo>
                        <a:pt x="841" y="75"/>
                        <a:pt x="835" y="80"/>
                        <a:pt x="823" y="82"/>
                      </a:cubicBezTo>
                      <a:cubicBezTo>
                        <a:pt x="810" y="85"/>
                        <a:pt x="768" y="90"/>
                        <a:pt x="723" y="111"/>
                      </a:cubicBezTo>
                      <a:cubicBezTo>
                        <a:pt x="678" y="132"/>
                        <a:pt x="638" y="158"/>
                        <a:pt x="634" y="159"/>
                      </a:cubicBezTo>
                      <a:cubicBezTo>
                        <a:pt x="630" y="160"/>
                        <a:pt x="617" y="155"/>
                        <a:pt x="606" y="153"/>
                      </a:cubicBezTo>
                      <a:cubicBezTo>
                        <a:pt x="594" y="152"/>
                        <a:pt x="591" y="157"/>
                        <a:pt x="587" y="157"/>
                      </a:cubicBezTo>
                      <a:cubicBezTo>
                        <a:pt x="582" y="156"/>
                        <a:pt x="576" y="149"/>
                        <a:pt x="572" y="145"/>
                      </a:cubicBezTo>
                      <a:cubicBezTo>
                        <a:pt x="568" y="141"/>
                        <a:pt x="564" y="145"/>
                        <a:pt x="560" y="152"/>
                      </a:cubicBezTo>
                      <a:cubicBezTo>
                        <a:pt x="557" y="158"/>
                        <a:pt x="564" y="170"/>
                        <a:pt x="564" y="170"/>
                      </a:cubicBezTo>
                      <a:cubicBezTo>
                        <a:pt x="564" y="170"/>
                        <a:pt x="562" y="170"/>
                        <a:pt x="557" y="170"/>
                      </a:cubicBezTo>
                      <a:cubicBezTo>
                        <a:pt x="552" y="169"/>
                        <a:pt x="548" y="167"/>
                        <a:pt x="540" y="164"/>
                      </a:cubicBezTo>
                      <a:cubicBezTo>
                        <a:pt x="532" y="161"/>
                        <a:pt x="513" y="161"/>
                        <a:pt x="509" y="160"/>
                      </a:cubicBezTo>
                      <a:cubicBezTo>
                        <a:pt x="506" y="160"/>
                        <a:pt x="502" y="161"/>
                        <a:pt x="502" y="161"/>
                      </a:cubicBezTo>
                      <a:cubicBezTo>
                        <a:pt x="502" y="161"/>
                        <a:pt x="501" y="162"/>
                        <a:pt x="500" y="162"/>
                      </a:cubicBezTo>
                      <a:cubicBezTo>
                        <a:pt x="498" y="162"/>
                        <a:pt x="488" y="163"/>
                        <a:pt x="486" y="164"/>
                      </a:cubicBezTo>
                      <a:cubicBezTo>
                        <a:pt x="483" y="165"/>
                        <a:pt x="485" y="167"/>
                        <a:pt x="485" y="167"/>
                      </a:cubicBezTo>
                      <a:cubicBezTo>
                        <a:pt x="485" y="167"/>
                        <a:pt x="482" y="170"/>
                        <a:pt x="481" y="172"/>
                      </a:cubicBezTo>
                      <a:cubicBezTo>
                        <a:pt x="480" y="174"/>
                        <a:pt x="478" y="176"/>
                        <a:pt x="486" y="178"/>
                      </a:cubicBezTo>
                      <a:cubicBezTo>
                        <a:pt x="494" y="180"/>
                        <a:pt x="507" y="179"/>
                        <a:pt x="507" y="179"/>
                      </a:cubicBezTo>
                      <a:cubicBezTo>
                        <a:pt x="507" y="179"/>
                        <a:pt x="506" y="182"/>
                        <a:pt x="508" y="184"/>
                      </a:cubicBezTo>
                      <a:cubicBezTo>
                        <a:pt x="509" y="186"/>
                        <a:pt x="510" y="187"/>
                        <a:pt x="516" y="188"/>
                      </a:cubicBezTo>
                      <a:cubicBezTo>
                        <a:pt x="523" y="189"/>
                        <a:pt x="544" y="195"/>
                        <a:pt x="552" y="202"/>
                      </a:cubicBezTo>
                      <a:cubicBezTo>
                        <a:pt x="560" y="210"/>
                        <a:pt x="563" y="216"/>
                        <a:pt x="576" y="218"/>
                      </a:cubicBezTo>
                      <a:cubicBezTo>
                        <a:pt x="588" y="220"/>
                        <a:pt x="627" y="194"/>
                        <a:pt x="627" y="194"/>
                      </a:cubicBezTo>
                      <a:cubicBezTo>
                        <a:pt x="627" y="194"/>
                        <a:pt x="631" y="192"/>
                        <a:pt x="646" y="191"/>
                      </a:cubicBezTo>
                      <a:cubicBezTo>
                        <a:pt x="660" y="190"/>
                        <a:pt x="704" y="174"/>
                        <a:pt x="727" y="170"/>
                      </a:cubicBezTo>
                      <a:cubicBezTo>
                        <a:pt x="750" y="166"/>
                        <a:pt x="789" y="164"/>
                        <a:pt x="813" y="163"/>
                      </a:cubicBezTo>
                      <a:cubicBezTo>
                        <a:pt x="837" y="163"/>
                        <a:pt x="856" y="156"/>
                        <a:pt x="856" y="156"/>
                      </a:cubicBezTo>
                      <a:cubicBezTo>
                        <a:pt x="856" y="156"/>
                        <a:pt x="858" y="159"/>
                        <a:pt x="864" y="167"/>
                      </a:cubicBezTo>
                      <a:cubicBezTo>
                        <a:pt x="870" y="175"/>
                        <a:pt x="894" y="189"/>
                        <a:pt x="898" y="190"/>
                      </a:cubicBezTo>
                      <a:close/>
                    </a:path>
                  </a:pathLst>
                </a:custGeom>
                <a:solidFill>
                  <a:srgbClr val="F1F2F2">
                    <a:alpha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974170"/>
            <a:ext cx="3164116" cy="742950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5" y="4490915"/>
            <a:ext cx="284964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5" y="4806549"/>
            <a:ext cx="2849642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2018</a:t>
            </a:r>
            <a:r>
              <a:rPr lang="zh-CN" altLang="en-US" dirty="0" smtClean="0"/>
              <a:t>奔跑计划主题模板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89D5ABD9-F690-4E27-8B54-15036E287B90}"/>
              </a:ext>
            </a:extLst>
          </p:cNvPr>
          <p:cNvGrpSpPr/>
          <p:nvPr/>
        </p:nvGrpSpPr>
        <p:grpSpPr>
          <a:xfrm>
            <a:off x="9086850" y="2401631"/>
            <a:ext cx="2433638" cy="2054738"/>
            <a:chOff x="9296401" y="2311927"/>
            <a:chExt cx="1592172" cy="134428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91F0B1FC-316D-400D-BE60-20BF6B4ECBDD}"/>
                </a:ext>
              </a:extLst>
            </p:cNvPr>
            <p:cNvSpPr txBox="1"/>
            <p:nvPr/>
          </p:nvSpPr>
          <p:spPr>
            <a:xfrm>
              <a:off x="9296401" y="2311927"/>
              <a:ext cx="1592172" cy="527728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rgbClr val="EDB159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OUTLOOK</a:t>
              </a:r>
              <a:endParaRPr lang="zh-CN" altLang="en-US" spc="100" dirty="0">
                <a:solidFill>
                  <a:srgbClr val="EDB159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0F2468C-1228-4396-AA91-8689837B8C86}"/>
                </a:ext>
              </a:extLst>
            </p:cNvPr>
            <p:cNvSpPr txBox="1"/>
            <p:nvPr/>
          </p:nvSpPr>
          <p:spPr>
            <a:xfrm>
              <a:off x="9301072" y="2881546"/>
              <a:ext cx="1582828" cy="774663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rgbClr val="EDB159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2018</a:t>
              </a:r>
              <a:endParaRPr lang="zh-CN" altLang="en-US" spc="100" dirty="0">
                <a:solidFill>
                  <a:srgbClr val="EDB159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ea04d379-70af-4a92-8bbd-a41bdfe546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B81FF8A-B6A3-4797-9CAD-11E0320C88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2546" y="944724"/>
            <a:ext cx="10657942" cy="5198901"/>
            <a:chOff x="862546" y="944724"/>
            <a:chExt cx="10657942" cy="5198901"/>
          </a:xfrm>
        </p:grpSpPr>
        <p:sp>
          <p:nvSpPr>
            <p:cNvPr id="6" name="îSľîḍé">
              <a:extLst>
                <a:ext uri="{FF2B5EF4-FFF2-40B4-BE49-F238E27FC236}">
                  <a16:creationId xmlns="" xmlns:a16="http://schemas.microsoft.com/office/drawing/2014/main" id="{561C47EB-9EBF-4CFF-8CED-AB3F11A4BE57}"/>
                </a:ext>
              </a:extLst>
            </p:cNvPr>
            <p:cNvSpPr/>
            <p:nvPr/>
          </p:nvSpPr>
          <p:spPr bwMode="auto">
            <a:xfrm>
              <a:off x="862546" y="1359000"/>
              <a:ext cx="1077312" cy="1065922"/>
            </a:xfrm>
            <a:prstGeom prst="wedgeEllipseCallout">
              <a:avLst>
                <a:gd name="adj1" fmla="val 70151"/>
                <a:gd name="adj2" fmla="val -49545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şļïde">
              <a:extLst>
                <a:ext uri="{FF2B5EF4-FFF2-40B4-BE49-F238E27FC236}">
                  <a16:creationId xmlns="" xmlns:a16="http://schemas.microsoft.com/office/drawing/2014/main" id="{6DF06D31-1376-4AE6-AF4E-B7D5E84D7A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7418" y="944724"/>
              <a:ext cx="3936334" cy="4706981"/>
              <a:chOff x="1423" y="-1124"/>
              <a:chExt cx="4832" cy="5778"/>
            </a:xfrm>
          </p:grpSpPr>
          <p:sp>
            <p:nvSpPr>
              <p:cNvPr id="30" name="ïSḷiḑe">
                <a:extLst>
                  <a:ext uri="{FF2B5EF4-FFF2-40B4-BE49-F238E27FC236}">
                    <a16:creationId xmlns="" xmlns:a16="http://schemas.microsoft.com/office/drawing/2014/main" id="{D6CEE45E-70E3-4E3B-A9C9-2AA09ABFEE30}"/>
                  </a:ext>
                </a:extLst>
              </p:cNvPr>
              <p:cNvSpPr/>
              <p:nvPr/>
            </p:nvSpPr>
            <p:spPr bwMode="auto">
              <a:xfrm>
                <a:off x="1423" y="1565"/>
                <a:ext cx="4832" cy="3089"/>
              </a:xfrm>
              <a:custGeom>
                <a:avLst/>
                <a:gdLst>
                  <a:gd name="T0" fmla="*/ 2042 w 2042"/>
                  <a:gd name="T1" fmla="*/ 1233 h 1306"/>
                  <a:gd name="T2" fmla="*/ 1970 w 2042"/>
                  <a:gd name="T3" fmla="*/ 1306 h 1306"/>
                  <a:gd name="T4" fmla="*/ 72 w 2042"/>
                  <a:gd name="T5" fmla="*/ 1306 h 1306"/>
                  <a:gd name="T6" fmla="*/ 0 w 2042"/>
                  <a:gd name="T7" fmla="*/ 1233 h 1306"/>
                  <a:gd name="T8" fmla="*/ 0 w 2042"/>
                  <a:gd name="T9" fmla="*/ 72 h 1306"/>
                  <a:gd name="T10" fmla="*/ 72 w 2042"/>
                  <a:gd name="T11" fmla="*/ 0 h 1306"/>
                  <a:gd name="T12" fmla="*/ 1970 w 2042"/>
                  <a:gd name="T13" fmla="*/ 0 h 1306"/>
                  <a:gd name="T14" fmla="*/ 2042 w 2042"/>
                  <a:gd name="T15" fmla="*/ 72 h 1306"/>
                  <a:gd name="T16" fmla="*/ 2042 w 2042"/>
                  <a:gd name="T17" fmla="*/ 1233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2" h="1306">
                    <a:moveTo>
                      <a:pt x="2042" y="1233"/>
                    </a:moveTo>
                    <a:cubicBezTo>
                      <a:pt x="2042" y="1273"/>
                      <a:pt x="2009" y="1306"/>
                      <a:pt x="1970" y="1306"/>
                    </a:cubicBezTo>
                    <a:cubicBezTo>
                      <a:pt x="72" y="1306"/>
                      <a:pt x="72" y="1306"/>
                      <a:pt x="72" y="1306"/>
                    </a:cubicBezTo>
                    <a:cubicBezTo>
                      <a:pt x="33" y="1306"/>
                      <a:pt x="0" y="1273"/>
                      <a:pt x="0" y="123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32"/>
                      <a:pt x="33" y="0"/>
                      <a:pt x="72" y="0"/>
                    </a:cubicBezTo>
                    <a:cubicBezTo>
                      <a:pt x="1970" y="0"/>
                      <a:pt x="1970" y="0"/>
                      <a:pt x="1970" y="0"/>
                    </a:cubicBezTo>
                    <a:cubicBezTo>
                      <a:pt x="2009" y="0"/>
                      <a:pt x="2042" y="32"/>
                      <a:pt x="2042" y="72"/>
                    </a:cubicBezTo>
                    <a:cubicBezTo>
                      <a:pt x="2042" y="1233"/>
                      <a:pt x="2042" y="1233"/>
                      <a:pt x="2042" y="123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ļiḑè">
                <a:extLst>
                  <a:ext uri="{FF2B5EF4-FFF2-40B4-BE49-F238E27FC236}">
                    <a16:creationId xmlns="" xmlns:a16="http://schemas.microsoft.com/office/drawing/2014/main" id="{2BD83041-AE26-453D-88C0-A0D58F3B12A9}"/>
                  </a:ext>
                </a:extLst>
              </p:cNvPr>
              <p:cNvSpPr/>
              <p:nvPr/>
            </p:nvSpPr>
            <p:spPr bwMode="auto">
              <a:xfrm>
                <a:off x="2594" y="1565"/>
                <a:ext cx="3661" cy="3089"/>
              </a:xfrm>
              <a:custGeom>
                <a:avLst/>
                <a:gdLst>
                  <a:gd name="T0" fmla="*/ 1475 w 1547"/>
                  <a:gd name="T1" fmla="*/ 0 h 1306"/>
                  <a:gd name="T2" fmla="*/ 858 w 1547"/>
                  <a:gd name="T3" fmla="*/ 0 h 1306"/>
                  <a:gd name="T4" fmla="*/ 859 w 1547"/>
                  <a:gd name="T5" fmla="*/ 46 h 1306"/>
                  <a:gd name="T6" fmla="*/ 462 w 1547"/>
                  <a:gd name="T7" fmla="*/ 1003 h 1306"/>
                  <a:gd name="T8" fmla="*/ 0 w 1547"/>
                  <a:gd name="T9" fmla="*/ 1306 h 1306"/>
                  <a:gd name="T10" fmla="*/ 1475 w 1547"/>
                  <a:gd name="T11" fmla="*/ 1306 h 1306"/>
                  <a:gd name="T12" fmla="*/ 1547 w 1547"/>
                  <a:gd name="T13" fmla="*/ 1233 h 1306"/>
                  <a:gd name="T14" fmla="*/ 1547 w 1547"/>
                  <a:gd name="T15" fmla="*/ 72 h 1306"/>
                  <a:gd name="T16" fmla="*/ 1475 w 1547"/>
                  <a:gd name="T17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7" h="1306">
                    <a:moveTo>
                      <a:pt x="1475" y="0"/>
                    </a:moveTo>
                    <a:cubicBezTo>
                      <a:pt x="858" y="0"/>
                      <a:pt x="858" y="0"/>
                      <a:pt x="858" y="0"/>
                    </a:cubicBezTo>
                    <a:cubicBezTo>
                      <a:pt x="859" y="15"/>
                      <a:pt x="859" y="30"/>
                      <a:pt x="859" y="46"/>
                    </a:cubicBezTo>
                    <a:cubicBezTo>
                      <a:pt x="859" y="404"/>
                      <a:pt x="715" y="751"/>
                      <a:pt x="462" y="1003"/>
                    </a:cubicBezTo>
                    <a:cubicBezTo>
                      <a:pt x="330" y="1136"/>
                      <a:pt x="172" y="1238"/>
                      <a:pt x="0" y="1306"/>
                    </a:cubicBezTo>
                    <a:cubicBezTo>
                      <a:pt x="1475" y="1306"/>
                      <a:pt x="1475" y="1306"/>
                      <a:pt x="1475" y="1306"/>
                    </a:cubicBezTo>
                    <a:cubicBezTo>
                      <a:pt x="1514" y="1306"/>
                      <a:pt x="1547" y="1273"/>
                      <a:pt x="1547" y="1233"/>
                    </a:cubicBezTo>
                    <a:cubicBezTo>
                      <a:pt x="1547" y="72"/>
                      <a:pt x="1547" y="72"/>
                      <a:pt x="1547" y="72"/>
                    </a:cubicBezTo>
                    <a:cubicBezTo>
                      <a:pt x="1547" y="32"/>
                      <a:pt x="1514" y="0"/>
                      <a:pt x="14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ḷïḍé">
                <a:extLst>
                  <a:ext uri="{FF2B5EF4-FFF2-40B4-BE49-F238E27FC236}">
                    <a16:creationId xmlns="" xmlns:a16="http://schemas.microsoft.com/office/drawing/2014/main" id="{78EF7A19-D1AC-4DD9-B149-98E05DD32AE9}"/>
                  </a:ext>
                </a:extLst>
              </p:cNvPr>
              <p:cNvSpPr/>
              <p:nvPr/>
            </p:nvSpPr>
            <p:spPr bwMode="auto">
              <a:xfrm>
                <a:off x="1591" y="1740"/>
                <a:ext cx="4496" cy="27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ḷíďe">
                <a:extLst>
                  <a:ext uri="{FF2B5EF4-FFF2-40B4-BE49-F238E27FC236}">
                    <a16:creationId xmlns="" xmlns:a16="http://schemas.microsoft.com/office/drawing/2014/main" id="{C00DD425-EE77-4F6A-A1BB-CCB2824E8FFF}"/>
                  </a:ext>
                </a:extLst>
              </p:cNvPr>
              <p:cNvSpPr/>
              <p:nvPr/>
            </p:nvSpPr>
            <p:spPr bwMode="auto">
              <a:xfrm>
                <a:off x="3789" y="1605"/>
                <a:ext cx="100" cy="10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ḷídé">
                <a:extLst>
                  <a:ext uri="{FF2B5EF4-FFF2-40B4-BE49-F238E27FC236}">
                    <a16:creationId xmlns="" xmlns:a16="http://schemas.microsoft.com/office/drawing/2014/main" id="{AC26A48F-F657-46F4-9F0A-7632F9780AB3}"/>
                  </a:ext>
                </a:extLst>
              </p:cNvPr>
              <p:cNvSpPr/>
              <p:nvPr/>
            </p:nvSpPr>
            <p:spPr bwMode="auto">
              <a:xfrm>
                <a:off x="3775" y="1591"/>
                <a:ext cx="128" cy="128"/>
              </a:xfrm>
              <a:custGeom>
                <a:avLst/>
                <a:gdLst>
                  <a:gd name="T0" fmla="*/ 48 w 54"/>
                  <a:gd name="T1" fmla="*/ 27 h 54"/>
                  <a:gd name="T2" fmla="*/ 43 w 54"/>
                  <a:gd name="T3" fmla="*/ 27 h 54"/>
                  <a:gd name="T4" fmla="*/ 39 w 54"/>
                  <a:gd name="T5" fmla="*/ 39 h 54"/>
                  <a:gd name="T6" fmla="*/ 27 w 54"/>
                  <a:gd name="T7" fmla="*/ 43 h 54"/>
                  <a:gd name="T8" fmla="*/ 15 w 54"/>
                  <a:gd name="T9" fmla="*/ 39 h 54"/>
                  <a:gd name="T10" fmla="*/ 11 w 54"/>
                  <a:gd name="T11" fmla="*/ 27 h 54"/>
                  <a:gd name="T12" fmla="*/ 15 w 54"/>
                  <a:gd name="T13" fmla="*/ 16 h 54"/>
                  <a:gd name="T14" fmla="*/ 27 w 54"/>
                  <a:gd name="T15" fmla="*/ 11 h 54"/>
                  <a:gd name="T16" fmla="*/ 39 w 54"/>
                  <a:gd name="T17" fmla="*/ 16 h 54"/>
                  <a:gd name="T18" fmla="*/ 43 w 54"/>
                  <a:gd name="T19" fmla="*/ 27 h 54"/>
                  <a:gd name="T20" fmla="*/ 48 w 54"/>
                  <a:gd name="T21" fmla="*/ 27 h 54"/>
                  <a:gd name="T22" fmla="*/ 54 w 54"/>
                  <a:gd name="T23" fmla="*/ 27 h 54"/>
                  <a:gd name="T24" fmla="*/ 27 w 54"/>
                  <a:gd name="T25" fmla="*/ 0 h 54"/>
                  <a:gd name="T26" fmla="*/ 0 w 54"/>
                  <a:gd name="T27" fmla="*/ 27 h 54"/>
                  <a:gd name="T28" fmla="*/ 27 w 54"/>
                  <a:gd name="T29" fmla="*/ 54 h 54"/>
                  <a:gd name="T30" fmla="*/ 54 w 54"/>
                  <a:gd name="T31" fmla="*/ 27 h 54"/>
                  <a:gd name="T32" fmla="*/ 48 w 54"/>
                  <a:gd name="T33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4">
                    <a:moveTo>
                      <a:pt x="48" y="27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32"/>
                      <a:pt x="41" y="36"/>
                      <a:pt x="39" y="39"/>
                    </a:cubicBezTo>
                    <a:cubicBezTo>
                      <a:pt x="36" y="42"/>
                      <a:pt x="32" y="43"/>
                      <a:pt x="27" y="43"/>
                    </a:cubicBezTo>
                    <a:cubicBezTo>
                      <a:pt x="22" y="43"/>
                      <a:pt x="18" y="42"/>
                      <a:pt x="15" y="39"/>
                    </a:cubicBezTo>
                    <a:cubicBezTo>
                      <a:pt x="13" y="36"/>
                      <a:pt x="11" y="32"/>
                      <a:pt x="11" y="27"/>
                    </a:cubicBezTo>
                    <a:cubicBezTo>
                      <a:pt x="11" y="23"/>
                      <a:pt x="13" y="19"/>
                      <a:pt x="15" y="16"/>
                    </a:cubicBezTo>
                    <a:cubicBezTo>
                      <a:pt x="18" y="13"/>
                      <a:pt x="22" y="11"/>
                      <a:pt x="27" y="11"/>
                    </a:cubicBezTo>
                    <a:cubicBezTo>
                      <a:pt x="32" y="11"/>
                      <a:pt x="36" y="13"/>
                      <a:pt x="39" y="16"/>
                    </a:cubicBezTo>
                    <a:cubicBezTo>
                      <a:pt x="41" y="19"/>
                      <a:pt x="43" y="23"/>
                      <a:pt x="43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lnTo>
                      <a:pt x="48" y="2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šľiḋê">
                <a:extLst>
                  <a:ext uri="{FF2B5EF4-FFF2-40B4-BE49-F238E27FC236}">
                    <a16:creationId xmlns="" xmlns:a16="http://schemas.microsoft.com/office/drawing/2014/main" id="{C2EFD197-EDA5-4ACA-9761-E13D81DE4321}"/>
                  </a:ext>
                </a:extLst>
              </p:cNvPr>
              <p:cNvSpPr/>
              <p:nvPr/>
            </p:nvSpPr>
            <p:spPr bwMode="auto">
              <a:xfrm>
                <a:off x="1591" y="1017"/>
                <a:ext cx="4396" cy="3459"/>
              </a:xfrm>
              <a:custGeom>
                <a:avLst/>
                <a:gdLst>
                  <a:gd name="T0" fmla="*/ 1775 w 1858"/>
                  <a:gd name="T1" fmla="*/ 431 h 1463"/>
                  <a:gd name="T2" fmla="*/ 1462 w 1858"/>
                  <a:gd name="T3" fmla="*/ 0 h 1463"/>
                  <a:gd name="T4" fmla="*/ 1383 w 1858"/>
                  <a:gd name="T5" fmla="*/ 79 h 1463"/>
                  <a:gd name="T6" fmla="*/ 1673 w 1858"/>
                  <a:gd name="T7" fmla="*/ 476 h 1463"/>
                  <a:gd name="T8" fmla="*/ 1702 w 1858"/>
                  <a:gd name="T9" fmla="*/ 823 h 1463"/>
                  <a:gd name="T10" fmla="*/ 1393 w 1858"/>
                  <a:gd name="T11" fmla="*/ 1072 h 1463"/>
                  <a:gd name="T12" fmla="*/ 1108 w 1858"/>
                  <a:gd name="T13" fmla="*/ 1143 h 1463"/>
                  <a:gd name="T14" fmla="*/ 1050 w 1858"/>
                  <a:gd name="T15" fmla="*/ 1095 h 1463"/>
                  <a:gd name="T16" fmla="*/ 1064 w 1858"/>
                  <a:gd name="T17" fmla="*/ 1052 h 1463"/>
                  <a:gd name="T18" fmla="*/ 1001 w 1858"/>
                  <a:gd name="T19" fmla="*/ 976 h 1463"/>
                  <a:gd name="T20" fmla="*/ 1005 w 1858"/>
                  <a:gd name="T21" fmla="*/ 943 h 1463"/>
                  <a:gd name="T22" fmla="*/ 870 w 1858"/>
                  <a:gd name="T23" fmla="*/ 809 h 1463"/>
                  <a:gd name="T24" fmla="*/ 809 w 1858"/>
                  <a:gd name="T25" fmla="*/ 824 h 1463"/>
                  <a:gd name="T26" fmla="*/ 819 w 1858"/>
                  <a:gd name="T27" fmla="*/ 777 h 1463"/>
                  <a:gd name="T28" fmla="*/ 698 w 1858"/>
                  <a:gd name="T29" fmla="*/ 656 h 1463"/>
                  <a:gd name="T30" fmla="*/ 671 w 1858"/>
                  <a:gd name="T31" fmla="*/ 659 h 1463"/>
                  <a:gd name="T32" fmla="*/ 671 w 1858"/>
                  <a:gd name="T33" fmla="*/ 656 h 1463"/>
                  <a:gd name="T34" fmla="*/ 591 w 1858"/>
                  <a:gd name="T35" fmla="*/ 547 h 1463"/>
                  <a:gd name="T36" fmla="*/ 599 w 1858"/>
                  <a:gd name="T37" fmla="*/ 503 h 1463"/>
                  <a:gd name="T38" fmla="*/ 474 w 1858"/>
                  <a:gd name="T39" fmla="*/ 378 h 1463"/>
                  <a:gd name="T40" fmla="*/ 408 w 1858"/>
                  <a:gd name="T41" fmla="*/ 397 h 1463"/>
                  <a:gd name="T42" fmla="*/ 410 w 1858"/>
                  <a:gd name="T43" fmla="*/ 378 h 1463"/>
                  <a:gd name="T44" fmla="*/ 386 w 1858"/>
                  <a:gd name="T45" fmla="*/ 306 h 1463"/>
                  <a:gd name="T46" fmla="*/ 193 w 1858"/>
                  <a:gd name="T47" fmla="*/ 306 h 1463"/>
                  <a:gd name="T48" fmla="*/ 193 w 1858"/>
                  <a:gd name="T49" fmla="*/ 306 h 1463"/>
                  <a:gd name="T50" fmla="*/ 0 w 1858"/>
                  <a:gd name="T51" fmla="*/ 306 h 1463"/>
                  <a:gd name="T52" fmla="*/ 0 w 1858"/>
                  <a:gd name="T53" fmla="*/ 1462 h 1463"/>
                  <a:gd name="T54" fmla="*/ 991 w 1858"/>
                  <a:gd name="T55" fmla="*/ 1463 h 1463"/>
                  <a:gd name="T56" fmla="*/ 991 w 1858"/>
                  <a:gd name="T57" fmla="*/ 1462 h 1463"/>
                  <a:gd name="T58" fmla="*/ 1269 w 1858"/>
                  <a:gd name="T59" fmla="*/ 1462 h 1463"/>
                  <a:gd name="T60" fmla="*/ 1270 w 1858"/>
                  <a:gd name="T61" fmla="*/ 1450 h 1463"/>
                  <a:gd name="T62" fmla="*/ 1248 w 1858"/>
                  <a:gd name="T63" fmla="*/ 1383 h 1463"/>
                  <a:gd name="T64" fmla="*/ 1270 w 1858"/>
                  <a:gd name="T65" fmla="*/ 1316 h 1463"/>
                  <a:gd name="T66" fmla="*/ 1234 w 1858"/>
                  <a:gd name="T67" fmla="*/ 1233 h 1463"/>
                  <a:gd name="T68" fmla="*/ 1432 w 1858"/>
                  <a:gd name="T69" fmla="*/ 1177 h 1463"/>
                  <a:gd name="T70" fmla="*/ 1805 w 1858"/>
                  <a:gd name="T71" fmla="*/ 866 h 1463"/>
                  <a:gd name="T72" fmla="*/ 1775 w 1858"/>
                  <a:gd name="T73" fmla="*/ 431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58" h="1463">
                    <a:moveTo>
                      <a:pt x="1775" y="431"/>
                    </a:moveTo>
                    <a:cubicBezTo>
                      <a:pt x="1714" y="292"/>
                      <a:pt x="1605" y="143"/>
                      <a:pt x="1462" y="0"/>
                    </a:cubicBezTo>
                    <a:cubicBezTo>
                      <a:pt x="1383" y="79"/>
                      <a:pt x="1383" y="79"/>
                      <a:pt x="1383" y="79"/>
                    </a:cubicBezTo>
                    <a:cubicBezTo>
                      <a:pt x="1517" y="212"/>
                      <a:pt x="1617" y="350"/>
                      <a:pt x="1673" y="476"/>
                    </a:cubicBezTo>
                    <a:cubicBezTo>
                      <a:pt x="1733" y="609"/>
                      <a:pt x="1742" y="726"/>
                      <a:pt x="1702" y="823"/>
                    </a:cubicBezTo>
                    <a:cubicBezTo>
                      <a:pt x="1658" y="928"/>
                      <a:pt x="1554" y="1012"/>
                      <a:pt x="1393" y="1072"/>
                    </a:cubicBezTo>
                    <a:cubicBezTo>
                      <a:pt x="1311" y="1102"/>
                      <a:pt x="1216" y="1126"/>
                      <a:pt x="1108" y="1143"/>
                    </a:cubicBezTo>
                    <a:cubicBezTo>
                      <a:pt x="1095" y="1121"/>
                      <a:pt x="1075" y="1103"/>
                      <a:pt x="1050" y="1095"/>
                    </a:cubicBezTo>
                    <a:cubicBezTo>
                      <a:pt x="1059" y="1083"/>
                      <a:pt x="1064" y="1068"/>
                      <a:pt x="1064" y="1052"/>
                    </a:cubicBezTo>
                    <a:cubicBezTo>
                      <a:pt x="1064" y="1014"/>
                      <a:pt x="1037" y="983"/>
                      <a:pt x="1001" y="976"/>
                    </a:cubicBezTo>
                    <a:cubicBezTo>
                      <a:pt x="1003" y="966"/>
                      <a:pt x="1005" y="955"/>
                      <a:pt x="1005" y="943"/>
                    </a:cubicBezTo>
                    <a:cubicBezTo>
                      <a:pt x="1005" y="869"/>
                      <a:pt x="945" y="809"/>
                      <a:pt x="870" y="809"/>
                    </a:cubicBezTo>
                    <a:cubicBezTo>
                      <a:pt x="849" y="809"/>
                      <a:pt x="828" y="814"/>
                      <a:pt x="809" y="824"/>
                    </a:cubicBezTo>
                    <a:cubicBezTo>
                      <a:pt x="816" y="809"/>
                      <a:pt x="819" y="793"/>
                      <a:pt x="819" y="777"/>
                    </a:cubicBezTo>
                    <a:cubicBezTo>
                      <a:pt x="819" y="710"/>
                      <a:pt x="765" y="656"/>
                      <a:pt x="698" y="656"/>
                    </a:cubicBezTo>
                    <a:cubicBezTo>
                      <a:pt x="689" y="656"/>
                      <a:pt x="679" y="657"/>
                      <a:pt x="671" y="659"/>
                    </a:cubicBezTo>
                    <a:cubicBezTo>
                      <a:pt x="671" y="658"/>
                      <a:pt x="671" y="657"/>
                      <a:pt x="671" y="656"/>
                    </a:cubicBezTo>
                    <a:cubicBezTo>
                      <a:pt x="671" y="605"/>
                      <a:pt x="637" y="561"/>
                      <a:pt x="591" y="547"/>
                    </a:cubicBezTo>
                    <a:cubicBezTo>
                      <a:pt x="596" y="533"/>
                      <a:pt x="599" y="518"/>
                      <a:pt x="599" y="503"/>
                    </a:cubicBezTo>
                    <a:cubicBezTo>
                      <a:pt x="599" y="434"/>
                      <a:pt x="543" y="378"/>
                      <a:pt x="474" y="378"/>
                    </a:cubicBezTo>
                    <a:cubicBezTo>
                      <a:pt x="450" y="378"/>
                      <a:pt x="427" y="385"/>
                      <a:pt x="408" y="397"/>
                    </a:cubicBezTo>
                    <a:cubicBezTo>
                      <a:pt x="409" y="390"/>
                      <a:pt x="410" y="384"/>
                      <a:pt x="410" y="378"/>
                    </a:cubicBezTo>
                    <a:cubicBezTo>
                      <a:pt x="410" y="351"/>
                      <a:pt x="401" y="326"/>
                      <a:pt x="386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1462"/>
                      <a:pt x="0" y="1462"/>
                      <a:pt x="0" y="1462"/>
                    </a:cubicBezTo>
                    <a:cubicBezTo>
                      <a:pt x="991" y="1463"/>
                      <a:pt x="991" y="1463"/>
                      <a:pt x="991" y="1463"/>
                    </a:cubicBezTo>
                    <a:cubicBezTo>
                      <a:pt x="991" y="1462"/>
                      <a:pt x="991" y="1462"/>
                      <a:pt x="991" y="1462"/>
                    </a:cubicBezTo>
                    <a:cubicBezTo>
                      <a:pt x="1269" y="1462"/>
                      <a:pt x="1269" y="1462"/>
                      <a:pt x="1269" y="1462"/>
                    </a:cubicBezTo>
                    <a:cubicBezTo>
                      <a:pt x="1270" y="1458"/>
                      <a:pt x="1270" y="1454"/>
                      <a:pt x="1270" y="1450"/>
                    </a:cubicBezTo>
                    <a:cubicBezTo>
                      <a:pt x="1270" y="1425"/>
                      <a:pt x="1262" y="1402"/>
                      <a:pt x="1248" y="1383"/>
                    </a:cubicBezTo>
                    <a:cubicBezTo>
                      <a:pt x="1262" y="1365"/>
                      <a:pt x="1270" y="1341"/>
                      <a:pt x="1270" y="1316"/>
                    </a:cubicBezTo>
                    <a:cubicBezTo>
                      <a:pt x="1270" y="1283"/>
                      <a:pt x="1256" y="1254"/>
                      <a:pt x="1234" y="1233"/>
                    </a:cubicBezTo>
                    <a:cubicBezTo>
                      <a:pt x="1306" y="1218"/>
                      <a:pt x="1372" y="1199"/>
                      <a:pt x="1432" y="1177"/>
                    </a:cubicBezTo>
                    <a:cubicBezTo>
                      <a:pt x="1623" y="1106"/>
                      <a:pt x="1749" y="1001"/>
                      <a:pt x="1805" y="866"/>
                    </a:cubicBezTo>
                    <a:cubicBezTo>
                      <a:pt x="1858" y="739"/>
                      <a:pt x="1848" y="593"/>
                      <a:pt x="1775" y="4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ṧļiḓé">
                <a:extLst>
                  <a:ext uri="{FF2B5EF4-FFF2-40B4-BE49-F238E27FC236}">
                    <a16:creationId xmlns="" xmlns:a16="http://schemas.microsoft.com/office/drawing/2014/main" id="{3AD3A1FA-1C0D-4FF8-8046-298069B33890}"/>
                  </a:ext>
                </a:extLst>
              </p:cNvPr>
              <p:cNvSpPr/>
              <p:nvPr/>
            </p:nvSpPr>
            <p:spPr bwMode="auto">
              <a:xfrm>
                <a:off x="1591" y="1052"/>
                <a:ext cx="4344" cy="3424"/>
              </a:xfrm>
              <a:custGeom>
                <a:avLst/>
                <a:gdLst>
                  <a:gd name="T0" fmla="*/ 1756 w 1836"/>
                  <a:gd name="T1" fmla="*/ 424 h 1448"/>
                  <a:gd name="T2" fmla="*/ 1447 w 1836"/>
                  <a:gd name="T3" fmla="*/ 0 h 1448"/>
                  <a:gd name="T4" fmla="*/ 1398 w 1836"/>
                  <a:gd name="T5" fmla="*/ 49 h 1448"/>
                  <a:gd name="T6" fmla="*/ 1693 w 1836"/>
                  <a:gd name="T7" fmla="*/ 452 h 1448"/>
                  <a:gd name="T8" fmla="*/ 1722 w 1836"/>
                  <a:gd name="T9" fmla="*/ 816 h 1448"/>
                  <a:gd name="T10" fmla="*/ 981 w 1836"/>
                  <a:gd name="T11" fmla="*/ 1166 h 1448"/>
                  <a:gd name="T12" fmla="*/ 836 w 1836"/>
                  <a:gd name="T13" fmla="*/ 1023 h 1448"/>
                  <a:gd name="T14" fmla="*/ 755 w 1836"/>
                  <a:gd name="T15" fmla="*/ 1048 h 1448"/>
                  <a:gd name="T16" fmla="*/ 706 w 1836"/>
                  <a:gd name="T17" fmla="*/ 1026 h 1448"/>
                  <a:gd name="T18" fmla="*/ 711 w 1836"/>
                  <a:gd name="T19" fmla="*/ 978 h 1448"/>
                  <a:gd name="T20" fmla="*/ 505 w 1836"/>
                  <a:gd name="T21" fmla="*/ 772 h 1448"/>
                  <a:gd name="T22" fmla="*/ 446 w 1836"/>
                  <a:gd name="T23" fmla="*/ 780 h 1448"/>
                  <a:gd name="T24" fmla="*/ 318 w 1836"/>
                  <a:gd name="T25" fmla="*/ 669 h 1448"/>
                  <a:gd name="T26" fmla="*/ 135 w 1836"/>
                  <a:gd name="T27" fmla="*/ 497 h 1448"/>
                  <a:gd name="T28" fmla="*/ 0 w 1836"/>
                  <a:gd name="T29" fmla="*/ 557 h 1448"/>
                  <a:gd name="T30" fmla="*/ 0 w 1836"/>
                  <a:gd name="T31" fmla="*/ 1026 h 1448"/>
                  <a:gd name="T32" fmla="*/ 0 w 1836"/>
                  <a:gd name="T33" fmla="*/ 1026 h 1448"/>
                  <a:gd name="T34" fmla="*/ 0 w 1836"/>
                  <a:gd name="T35" fmla="*/ 1448 h 1448"/>
                  <a:gd name="T36" fmla="*/ 1113 w 1836"/>
                  <a:gd name="T37" fmla="*/ 1448 h 1448"/>
                  <a:gd name="T38" fmla="*/ 1126 w 1836"/>
                  <a:gd name="T39" fmla="*/ 1378 h 1448"/>
                  <a:gd name="T40" fmla="*/ 1054 w 1836"/>
                  <a:gd name="T41" fmla="*/ 1227 h 1448"/>
                  <a:gd name="T42" fmla="*/ 1424 w 1836"/>
                  <a:gd name="T43" fmla="*/ 1142 h 1448"/>
                  <a:gd name="T44" fmla="*/ 1786 w 1836"/>
                  <a:gd name="T45" fmla="*/ 843 h 1448"/>
                  <a:gd name="T46" fmla="*/ 1756 w 1836"/>
                  <a:gd name="T47" fmla="*/ 4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6" h="1448">
                    <a:moveTo>
                      <a:pt x="1756" y="424"/>
                    </a:moveTo>
                    <a:cubicBezTo>
                      <a:pt x="1695" y="288"/>
                      <a:pt x="1589" y="141"/>
                      <a:pt x="1447" y="0"/>
                    </a:cubicBezTo>
                    <a:cubicBezTo>
                      <a:pt x="1398" y="49"/>
                      <a:pt x="1398" y="49"/>
                      <a:pt x="1398" y="49"/>
                    </a:cubicBezTo>
                    <a:cubicBezTo>
                      <a:pt x="1534" y="184"/>
                      <a:pt x="1635" y="324"/>
                      <a:pt x="1693" y="452"/>
                    </a:cubicBezTo>
                    <a:cubicBezTo>
                      <a:pt x="1754" y="591"/>
                      <a:pt x="1764" y="713"/>
                      <a:pt x="1722" y="816"/>
                    </a:cubicBezTo>
                    <a:cubicBezTo>
                      <a:pt x="1644" y="1004"/>
                      <a:pt x="1390" y="1123"/>
                      <a:pt x="981" y="1166"/>
                    </a:cubicBezTo>
                    <a:cubicBezTo>
                      <a:pt x="980" y="1087"/>
                      <a:pt x="916" y="1023"/>
                      <a:pt x="836" y="1023"/>
                    </a:cubicBezTo>
                    <a:cubicBezTo>
                      <a:pt x="806" y="1023"/>
                      <a:pt x="778" y="1032"/>
                      <a:pt x="755" y="1048"/>
                    </a:cubicBezTo>
                    <a:cubicBezTo>
                      <a:pt x="741" y="1038"/>
                      <a:pt x="724" y="1030"/>
                      <a:pt x="706" y="1026"/>
                    </a:cubicBezTo>
                    <a:cubicBezTo>
                      <a:pt x="709" y="1011"/>
                      <a:pt x="711" y="995"/>
                      <a:pt x="711" y="978"/>
                    </a:cubicBezTo>
                    <a:cubicBezTo>
                      <a:pt x="711" y="864"/>
                      <a:pt x="619" y="772"/>
                      <a:pt x="505" y="772"/>
                    </a:cubicBezTo>
                    <a:cubicBezTo>
                      <a:pt x="485" y="772"/>
                      <a:pt x="465" y="775"/>
                      <a:pt x="446" y="780"/>
                    </a:cubicBezTo>
                    <a:cubicBezTo>
                      <a:pt x="423" y="725"/>
                      <a:pt x="376" y="684"/>
                      <a:pt x="318" y="669"/>
                    </a:cubicBezTo>
                    <a:cubicBezTo>
                      <a:pt x="311" y="573"/>
                      <a:pt x="232" y="497"/>
                      <a:pt x="135" y="497"/>
                    </a:cubicBezTo>
                    <a:cubicBezTo>
                      <a:pt x="81" y="497"/>
                      <a:pt x="33" y="520"/>
                      <a:pt x="0" y="557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1113" y="1448"/>
                      <a:pt x="1113" y="1448"/>
                      <a:pt x="1113" y="1448"/>
                    </a:cubicBezTo>
                    <a:cubicBezTo>
                      <a:pt x="1121" y="1426"/>
                      <a:pt x="1126" y="1403"/>
                      <a:pt x="1126" y="1378"/>
                    </a:cubicBezTo>
                    <a:cubicBezTo>
                      <a:pt x="1126" y="1317"/>
                      <a:pt x="1098" y="1263"/>
                      <a:pt x="1054" y="1227"/>
                    </a:cubicBezTo>
                    <a:cubicBezTo>
                      <a:pt x="1197" y="1209"/>
                      <a:pt x="1321" y="1180"/>
                      <a:pt x="1424" y="1142"/>
                    </a:cubicBezTo>
                    <a:cubicBezTo>
                      <a:pt x="1610" y="1073"/>
                      <a:pt x="1732" y="972"/>
                      <a:pt x="1786" y="843"/>
                    </a:cubicBezTo>
                    <a:cubicBezTo>
                      <a:pt x="1836" y="722"/>
                      <a:pt x="1826" y="581"/>
                      <a:pt x="1756" y="42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liďê">
                <a:extLst>
                  <a:ext uri="{FF2B5EF4-FFF2-40B4-BE49-F238E27FC236}">
                    <a16:creationId xmlns="" xmlns:a16="http://schemas.microsoft.com/office/drawing/2014/main" id="{72DCFBA2-0307-46E8-81EF-895A53FF7E9B}"/>
                  </a:ext>
                </a:extLst>
              </p:cNvPr>
              <p:cNvSpPr/>
              <p:nvPr/>
            </p:nvSpPr>
            <p:spPr bwMode="auto">
              <a:xfrm>
                <a:off x="1605" y="1064"/>
                <a:ext cx="4406" cy="3426"/>
              </a:xfrm>
              <a:custGeom>
                <a:avLst/>
                <a:gdLst>
                  <a:gd name="T0" fmla="*/ 1429 w 1862"/>
                  <a:gd name="T1" fmla="*/ 0 h 1449"/>
                  <a:gd name="T2" fmla="*/ 1400 w 1862"/>
                  <a:gd name="T3" fmla="*/ 30 h 1449"/>
                  <a:gd name="T4" fmla="*/ 1733 w 1862"/>
                  <a:gd name="T5" fmla="*/ 809 h 1449"/>
                  <a:gd name="T6" fmla="*/ 653 w 1862"/>
                  <a:gd name="T7" fmla="*/ 1195 h 1449"/>
                  <a:gd name="T8" fmla="*/ 653 w 1862"/>
                  <a:gd name="T9" fmla="*/ 1187 h 1449"/>
                  <a:gd name="T10" fmla="*/ 526 w 1862"/>
                  <a:gd name="T11" fmla="*/ 1062 h 1449"/>
                  <a:gd name="T12" fmla="*/ 465 w 1862"/>
                  <a:gd name="T13" fmla="*/ 1078 h 1449"/>
                  <a:gd name="T14" fmla="*/ 361 w 1862"/>
                  <a:gd name="T15" fmla="*/ 1018 h 1449"/>
                  <a:gd name="T16" fmla="*/ 361 w 1862"/>
                  <a:gd name="T17" fmla="*/ 1017 h 1449"/>
                  <a:gd name="T18" fmla="*/ 232 w 1862"/>
                  <a:gd name="T19" fmla="*/ 891 h 1449"/>
                  <a:gd name="T20" fmla="*/ 116 w 1862"/>
                  <a:gd name="T21" fmla="*/ 968 h 1449"/>
                  <a:gd name="T22" fmla="*/ 79 w 1862"/>
                  <a:gd name="T23" fmla="*/ 962 h 1449"/>
                  <a:gd name="T24" fmla="*/ 0 w 1862"/>
                  <a:gd name="T25" fmla="*/ 998 h 1449"/>
                  <a:gd name="T26" fmla="*/ 4 w 1862"/>
                  <a:gd name="T27" fmla="*/ 1449 h 1449"/>
                  <a:gd name="T28" fmla="*/ 773 w 1862"/>
                  <a:gd name="T29" fmla="*/ 1443 h 1449"/>
                  <a:gd name="T30" fmla="*/ 822 w 1862"/>
                  <a:gd name="T31" fmla="*/ 1339 h 1449"/>
                  <a:gd name="T32" fmla="*/ 768 w 1862"/>
                  <a:gd name="T33" fmla="*/ 1233 h 1449"/>
                  <a:gd name="T34" fmla="*/ 1421 w 1862"/>
                  <a:gd name="T35" fmla="*/ 1120 h 1449"/>
                  <a:gd name="T36" fmla="*/ 1772 w 1862"/>
                  <a:gd name="T37" fmla="*/ 825 h 1449"/>
                  <a:gd name="T38" fmla="*/ 1429 w 1862"/>
                  <a:gd name="T39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2" h="1449">
                    <a:moveTo>
                      <a:pt x="1429" y="0"/>
                    </a:moveTo>
                    <a:cubicBezTo>
                      <a:pt x="1400" y="30"/>
                      <a:pt x="1400" y="30"/>
                      <a:pt x="1400" y="30"/>
                    </a:cubicBezTo>
                    <a:cubicBezTo>
                      <a:pt x="1694" y="320"/>
                      <a:pt x="1816" y="604"/>
                      <a:pt x="1733" y="809"/>
                    </a:cubicBezTo>
                    <a:cubicBezTo>
                      <a:pt x="1636" y="1050"/>
                      <a:pt x="1263" y="1183"/>
                      <a:pt x="653" y="1195"/>
                    </a:cubicBezTo>
                    <a:cubicBezTo>
                      <a:pt x="653" y="1192"/>
                      <a:pt x="653" y="1190"/>
                      <a:pt x="653" y="1187"/>
                    </a:cubicBezTo>
                    <a:cubicBezTo>
                      <a:pt x="653" y="1117"/>
                      <a:pt x="596" y="1061"/>
                      <a:pt x="526" y="1062"/>
                    </a:cubicBezTo>
                    <a:cubicBezTo>
                      <a:pt x="504" y="1062"/>
                      <a:pt x="483" y="1068"/>
                      <a:pt x="465" y="1078"/>
                    </a:cubicBezTo>
                    <a:cubicBezTo>
                      <a:pt x="442" y="1044"/>
                      <a:pt x="404" y="1021"/>
                      <a:pt x="361" y="1018"/>
                    </a:cubicBezTo>
                    <a:cubicBezTo>
                      <a:pt x="361" y="1017"/>
                      <a:pt x="361" y="1017"/>
                      <a:pt x="361" y="1017"/>
                    </a:cubicBezTo>
                    <a:cubicBezTo>
                      <a:pt x="360" y="947"/>
                      <a:pt x="303" y="890"/>
                      <a:pt x="232" y="891"/>
                    </a:cubicBezTo>
                    <a:cubicBezTo>
                      <a:pt x="180" y="891"/>
                      <a:pt x="136" y="923"/>
                      <a:pt x="116" y="968"/>
                    </a:cubicBezTo>
                    <a:cubicBezTo>
                      <a:pt x="105" y="964"/>
                      <a:pt x="92" y="961"/>
                      <a:pt x="79" y="962"/>
                    </a:cubicBezTo>
                    <a:cubicBezTo>
                      <a:pt x="47" y="962"/>
                      <a:pt x="19" y="976"/>
                      <a:pt x="0" y="998"/>
                    </a:cubicBezTo>
                    <a:cubicBezTo>
                      <a:pt x="4" y="1449"/>
                      <a:pt x="4" y="1449"/>
                      <a:pt x="4" y="1449"/>
                    </a:cubicBezTo>
                    <a:cubicBezTo>
                      <a:pt x="773" y="1443"/>
                      <a:pt x="773" y="1443"/>
                      <a:pt x="773" y="1443"/>
                    </a:cubicBezTo>
                    <a:cubicBezTo>
                      <a:pt x="803" y="1418"/>
                      <a:pt x="822" y="1381"/>
                      <a:pt x="822" y="1339"/>
                    </a:cubicBezTo>
                    <a:cubicBezTo>
                      <a:pt x="822" y="1296"/>
                      <a:pt x="801" y="1257"/>
                      <a:pt x="768" y="1233"/>
                    </a:cubicBezTo>
                    <a:cubicBezTo>
                      <a:pt x="1037" y="1221"/>
                      <a:pt x="1255" y="1183"/>
                      <a:pt x="1421" y="1120"/>
                    </a:cubicBezTo>
                    <a:cubicBezTo>
                      <a:pt x="1603" y="1051"/>
                      <a:pt x="1721" y="952"/>
                      <a:pt x="1772" y="825"/>
                    </a:cubicBezTo>
                    <a:cubicBezTo>
                      <a:pt x="1862" y="603"/>
                      <a:pt x="1737" y="302"/>
                      <a:pt x="1429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ṧḷïḋê">
                <a:extLst>
                  <a:ext uri="{FF2B5EF4-FFF2-40B4-BE49-F238E27FC236}">
                    <a16:creationId xmlns="" xmlns:a16="http://schemas.microsoft.com/office/drawing/2014/main" id="{10B3EFD7-5409-4F83-866B-03F960A73EF3}"/>
                  </a:ext>
                </a:extLst>
              </p:cNvPr>
              <p:cNvSpPr/>
              <p:nvPr/>
            </p:nvSpPr>
            <p:spPr bwMode="auto">
              <a:xfrm>
                <a:off x="4650" y="882"/>
                <a:ext cx="533" cy="449"/>
              </a:xfrm>
              <a:custGeom>
                <a:avLst/>
                <a:gdLst>
                  <a:gd name="T0" fmla="*/ 0 w 225"/>
                  <a:gd name="T1" fmla="*/ 34 h 190"/>
                  <a:gd name="T2" fmla="*/ 65 w 225"/>
                  <a:gd name="T3" fmla="*/ 153 h 190"/>
                  <a:gd name="T4" fmla="*/ 225 w 225"/>
                  <a:gd name="T5" fmla="*/ 190 h 190"/>
                  <a:gd name="T6" fmla="*/ 34 w 225"/>
                  <a:gd name="T7" fmla="*/ 0 h 190"/>
                  <a:gd name="T8" fmla="*/ 0 w 225"/>
                  <a:gd name="T9" fmla="*/ 3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90">
                    <a:moveTo>
                      <a:pt x="0" y="34"/>
                    </a:moveTo>
                    <a:cubicBezTo>
                      <a:pt x="0" y="34"/>
                      <a:pt x="4" y="124"/>
                      <a:pt x="65" y="153"/>
                    </a:cubicBezTo>
                    <a:cubicBezTo>
                      <a:pt x="127" y="183"/>
                      <a:pt x="225" y="190"/>
                      <a:pt x="225" y="19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ŝlîḋe">
                <a:extLst>
                  <a:ext uri="{FF2B5EF4-FFF2-40B4-BE49-F238E27FC236}">
                    <a16:creationId xmlns="" xmlns:a16="http://schemas.microsoft.com/office/drawing/2014/main" id="{6F2AF69A-952B-47AE-964F-90D1A1E8CFD2}"/>
                  </a:ext>
                </a:extLst>
              </p:cNvPr>
              <p:cNvSpPr/>
              <p:nvPr/>
            </p:nvSpPr>
            <p:spPr bwMode="auto">
              <a:xfrm>
                <a:off x="4681" y="882"/>
                <a:ext cx="336" cy="286"/>
              </a:xfrm>
              <a:custGeom>
                <a:avLst/>
                <a:gdLst>
                  <a:gd name="T0" fmla="*/ 0 w 142"/>
                  <a:gd name="T1" fmla="*/ 22 h 121"/>
                  <a:gd name="T2" fmla="*/ 41 w 142"/>
                  <a:gd name="T3" fmla="*/ 98 h 121"/>
                  <a:gd name="T4" fmla="*/ 142 w 142"/>
                  <a:gd name="T5" fmla="*/ 121 h 121"/>
                  <a:gd name="T6" fmla="*/ 21 w 142"/>
                  <a:gd name="T7" fmla="*/ 0 h 121"/>
                  <a:gd name="T8" fmla="*/ 0 w 142"/>
                  <a:gd name="T9" fmla="*/ 2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21">
                    <a:moveTo>
                      <a:pt x="0" y="22"/>
                    </a:moveTo>
                    <a:cubicBezTo>
                      <a:pt x="0" y="22"/>
                      <a:pt x="2" y="79"/>
                      <a:pt x="41" y="98"/>
                    </a:cubicBezTo>
                    <a:cubicBezTo>
                      <a:pt x="80" y="117"/>
                      <a:pt x="142" y="121"/>
                      <a:pt x="142" y="121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liḓé">
                <a:extLst>
                  <a:ext uri="{FF2B5EF4-FFF2-40B4-BE49-F238E27FC236}">
                    <a16:creationId xmlns="" xmlns:a16="http://schemas.microsoft.com/office/drawing/2014/main" id="{8D1A6D07-E209-4AFC-8810-7C182D864BF4}"/>
                  </a:ext>
                </a:extLst>
              </p:cNvPr>
              <p:cNvSpPr/>
              <p:nvPr/>
            </p:nvSpPr>
            <p:spPr bwMode="auto">
              <a:xfrm>
                <a:off x="4731" y="801"/>
                <a:ext cx="452" cy="530"/>
              </a:xfrm>
              <a:custGeom>
                <a:avLst/>
                <a:gdLst>
                  <a:gd name="T0" fmla="*/ 34 w 191"/>
                  <a:gd name="T1" fmla="*/ 0 h 224"/>
                  <a:gd name="T2" fmla="*/ 153 w 191"/>
                  <a:gd name="T3" fmla="*/ 65 h 224"/>
                  <a:gd name="T4" fmla="*/ 191 w 191"/>
                  <a:gd name="T5" fmla="*/ 224 h 224"/>
                  <a:gd name="T6" fmla="*/ 0 w 191"/>
                  <a:gd name="T7" fmla="*/ 34 h 224"/>
                  <a:gd name="T8" fmla="*/ 34 w 191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24">
                    <a:moveTo>
                      <a:pt x="34" y="0"/>
                    </a:moveTo>
                    <a:cubicBezTo>
                      <a:pt x="34" y="0"/>
                      <a:pt x="124" y="3"/>
                      <a:pt x="153" y="65"/>
                    </a:cubicBezTo>
                    <a:cubicBezTo>
                      <a:pt x="183" y="126"/>
                      <a:pt x="191" y="224"/>
                      <a:pt x="191" y="22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1ïdé">
                <a:extLst>
                  <a:ext uri="{FF2B5EF4-FFF2-40B4-BE49-F238E27FC236}">
                    <a16:creationId xmlns="" xmlns:a16="http://schemas.microsoft.com/office/drawing/2014/main" id="{9423CFCC-484E-4E30-B39C-F3D4FF74EB0A}"/>
                  </a:ext>
                </a:extLst>
              </p:cNvPr>
              <p:cNvSpPr/>
              <p:nvPr/>
            </p:nvSpPr>
            <p:spPr bwMode="auto">
              <a:xfrm>
                <a:off x="4731" y="830"/>
                <a:ext cx="286" cy="338"/>
              </a:xfrm>
              <a:custGeom>
                <a:avLst/>
                <a:gdLst>
                  <a:gd name="T0" fmla="*/ 22 w 121"/>
                  <a:gd name="T1" fmla="*/ 0 h 143"/>
                  <a:gd name="T2" fmla="*/ 98 w 121"/>
                  <a:gd name="T3" fmla="*/ 42 h 143"/>
                  <a:gd name="T4" fmla="*/ 121 w 121"/>
                  <a:gd name="T5" fmla="*/ 143 h 143"/>
                  <a:gd name="T6" fmla="*/ 0 w 121"/>
                  <a:gd name="T7" fmla="*/ 22 h 143"/>
                  <a:gd name="T8" fmla="*/ 22 w 121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3">
                    <a:moveTo>
                      <a:pt x="22" y="0"/>
                    </a:moveTo>
                    <a:cubicBezTo>
                      <a:pt x="22" y="0"/>
                      <a:pt x="79" y="3"/>
                      <a:pt x="98" y="42"/>
                    </a:cubicBezTo>
                    <a:cubicBezTo>
                      <a:pt x="117" y="81"/>
                      <a:pt x="121" y="143"/>
                      <a:pt x="121" y="143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ḷíḓè">
                <a:extLst>
                  <a:ext uri="{FF2B5EF4-FFF2-40B4-BE49-F238E27FC236}">
                    <a16:creationId xmlns="" xmlns:a16="http://schemas.microsoft.com/office/drawing/2014/main" id="{E7B16A72-A0DD-4842-9BE2-8A5112298EEC}"/>
                  </a:ext>
                </a:extLst>
              </p:cNvPr>
              <p:cNvSpPr/>
              <p:nvPr/>
            </p:nvSpPr>
            <p:spPr bwMode="auto">
              <a:xfrm>
                <a:off x="2746" y="-1124"/>
                <a:ext cx="1895" cy="1914"/>
              </a:xfrm>
              <a:custGeom>
                <a:avLst/>
                <a:gdLst>
                  <a:gd name="T0" fmla="*/ 789 w 801"/>
                  <a:gd name="T1" fmla="*/ 809 h 809"/>
                  <a:gd name="T2" fmla="*/ 785 w 801"/>
                  <a:gd name="T3" fmla="*/ 808 h 809"/>
                  <a:gd name="T4" fmla="*/ 775 w 801"/>
                  <a:gd name="T5" fmla="*/ 805 h 809"/>
                  <a:gd name="T6" fmla="*/ 739 w 801"/>
                  <a:gd name="T7" fmla="*/ 791 h 809"/>
                  <a:gd name="T8" fmla="*/ 686 w 801"/>
                  <a:gd name="T9" fmla="*/ 766 h 809"/>
                  <a:gd name="T10" fmla="*/ 623 w 801"/>
                  <a:gd name="T11" fmla="*/ 729 h 809"/>
                  <a:gd name="T12" fmla="*/ 588 w 801"/>
                  <a:gd name="T13" fmla="*/ 706 h 809"/>
                  <a:gd name="T14" fmla="*/ 553 w 801"/>
                  <a:gd name="T15" fmla="*/ 679 h 809"/>
                  <a:gd name="T16" fmla="*/ 482 w 801"/>
                  <a:gd name="T17" fmla="*/ 617 h 809"/>
                  <a:gd name="T18" fmla="*/ 450 w 801"/>
                  <a:gd name="T19" fmla="*/ 580 h 809"/>
                  <a:gd name="T20" fmla="*/ 418 w 801"/>
                  <a:gd name="T21" fmla="*/ 539 h 809"/>
                  <a:gd name="T22" fmla="*/ 354 w 801"/>
                  <a:gd name="T23" fmla="*/ 457 h 809"/>
                  <a:gd name="T24" fmla="*/ 287 w 801"/>
                  <a:gd name="T25" fmla="*/ 377 h 809"/>
                  <a:gd name="T26" fmla="*/ 223 w 801"/>
                  <a:gd name="T27" fmla="*/ 299 h 809"/>
                  <a:gd name="T28" fmla="*/ 164 w 801"/>
                  <a:gd name="T29" fmla="*/ 225 h 809"/>
                  <a:gd name="T30" fmla="*/ 137 w 801"/>
                  <a:gd name="T31" fmla="*/ 190 h 809"/>
                  <a:gd name="T32" fmla="*/ 112 w 801"/>
                  <a:gd name="T33" fmla="*/ 158 h 809"/>
                  <a:gd name="T34" fmla="*/ 68 w 801"/>
                  <a:gd name="T35" fmla="*/ 101 h 809"/>
                  <a:gd name="T36" fmla="*/ 50 w 801"/>
                  <a:gd name="T37" fmla="*/ 77 h 809"/>
                  <a:gd name="T38" fmla="*/ 35 w 801"/>
                  <a:gd name="T39" fmla="*/ 57 h 809"/>
                  <a:gd name="T40" fmla="*/ 14 w 801"/>
                  <a:gd name="T41" fmla="*/ 28 h 809"/>
                  <a:gd name="T42" fmla="*/ 6 w 801"/>
                  <a:gd name="T43" fmla="*/ 18 h 809"/>
                  <a:gd name="T44" fmla="*/ 6 w 801"/>
                  <a:gd name="T45" fmla="*/ 5 h 809"/>
                  <a:gd name="T46" fmla="*/ 19 w 801"/>
                  <a:gd name="T47" fmla="*/ 6 h 809"/>
                  <a:gd name="T48" fmla="*/ 29 w 801"/>
                  <a:gd name="T49" fmla="*/ 13 h 809"/>
                  <a:gd name="T50" fmla="*/ 57 w 801"/>
                  <a:gd name="T51" fmla="*/ 35 h 809"/>
                  <a:gd name="T52" fmla="*/ 78 w 801"/>
                  <a:gd name="T53" fmla="*/ 50 h 809"/>
                  <a:gd name="T54" fmla="*/ 101 w 801"/>
                  <a:gd name="T55" fmla="*/ 69 h 809"/>
                  <a:gd name="T56" fmla="*/ 158 w 801"/>
                  <a:gd name="T57" fmla="*/ 113 h 809"/>
                  <a:gd name="T58" fmla="*/ 190 w 801"/>
                  <a:gd name="T59" fmla="*/ 139 h 809"/>
                  <a:gd name="T60" fmla="*/ 224 w 801"/>
                  <a:gd name="T61" fmla="*/ 166 h 809"/>
                  <a:gd name="T62" fmla="*/ 297 w 801"/>
                  <a:gd name="T63" fmla="*/ 226 h 809"/>
                  <a:gd name="T64" fmla="*/ 375 w 801"/>
                  <a:gd name="T65" fmla="*/ 290 h 809"/>
                  <a:gd name="T66" fmla="*/ 454 w 801"/>
                  <a:gd name="T67" fmla="*/ 358 h 809"/>
                  <a:gd name="T68" fmla="*/ 536 w 801"/>
                  <a:gd name="T69" fmla="*/ 423 h 809"/>
                  <a:gd name="T70" fmla="*/ 576 w 801"/>
                  <a:gd name="T71" fmla="*/ 455 h 809"/>
                  <a:gd name="T72" fmla="*/ 613 w 801"/>
                  <a:gd name="T73" fmla="*/ 488 h 809"/>
                  <a:gd name="T74" fmla="*/ 674 w 801"/>
                  <a:gd name="T75" fmla="*/ 559 h 809"/>
                  <a:gd name="T76" fmla="*/ 700 w 801"/>
                  <a:gd name="T77" fmla="*/ 595 h 809"/>
                  <a:gd name="T78" fmla="*/ 723 w 801"/>
                  <a:gd name="T79" fmla="*/ 629 h 809"/>
                  <a:gd name="T80" fmla="*/ 760 w 801"/>
                  <a:gd name="T81" fmla="*/ 693 h 809"/>
                  <a:gd name="T82" fmla="*/ 784 w 801"/>
                  <a:gd name="T83" fmla="*/ 746 h 809"/>
                  <a:gd name="T84" fmla="*/ 797 w 801"/>
                  <a:gd name="T85" fmla="*/ 783 h 809"/>
                  <a:gd name="T86" fmla="*/ 800 w 801"/>
                  <a:gd name="T87" fmla="*/ 793 h 809"/>
                  <a:gd name="T88" fmla="*/ 801 w 801"/>
                  <a:gd name="T89" fmla="*/ 796 h 809"/>
                  <a:gd name="T90" fmla="*/ 789 w 801"/>
                  <a:gd name="T91" fmla="*/ 809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1" h="809">
                    <a:moveTo>
                      <a:pt x="789" y="809"/>
                    </a:moveTo>
                    <a:cubicBezTo>
                      <a:pt x="789" y="809"/>
                      <a:pt x="788" y="809"/>
                      <a:pt x="785" y="808"/>
                    </a:cubicBezTo>
                    <a:cubicBezTo>
                      <a:pt x="783" y="807"/>
                      <a:pt x="780" y="806"/>
                      <a:pt x="775" y="805"/>
                    </a:cubicBezTo>
                    <a:cubicBezTo>
                      <a:pt x="767" y="802"/>
                      <a:pt x="754" y="797"/>
                      <a:pt x="739" y="791"/>
                    </a:cubicBezTo>
                    <a:cubicBezTo>
                      <a:pt x="724" y="785"/>
                      <a:pt x="706" y="776"/>
                      <a:pt x="686" y="766"/>
                    </a:cubicBezTo>
                    <a:cubicBezTo>
                      <a:pt x="667" y="756"/>
                      <a:pt x="645" y="743"/>
                      <a:pt x="623" y="729"/>
                    </a:cubicBezTo>
                    <a:cubicBezTo>
                      <a:pt x="611" y="722"/>
                      <a:pt x="600" y="714"/>
                      <a:pt x="588" y="706"/>
                    </a:cubicBezTo>
                    <a:cubicBezTo>
                      <a:pt x="577" y="697"/>
                      <a:pt x="565" y="689"/>
                      <a:pt x="553" y="679"/>
                    </a:cubicBezTo>
                    <a:cubicBezTo>
                      <a:pt x="529" y="661"/>
                      <a:pt x="505" y="641"/>
                      <a:pt x="482" y="617"/>
                    </a:cubicBezTo>
                    <a:cubicBezTo>
                      <a:pt x="471" y="605"/>
                      <a:pt x="460" y="593"/>
                      <a:pt x="450" y="580"/>
                    </a:cubicBezTo>
                    <a:cubicBezTo>
                      <a:pt x="439" y="567"/>
                      <a:pt x="429" y="553"/>
                      <a:pt x="418" y="539"/>
                    </a:cubicBezTo>
                    <a:cubicBezTo>
                      <a:pt x="398" y="511"/>
                      <a:pt x="376" y="483"/>
                      <a:pt x="354" y="457"/>
                    </a:cubicBezTo>
                    <a:cubicBezTo>
                      <a:pt x="331" y="430"/>
                      <a:pt x="309" y="404"/>
                      <a:pt x="287" y="377"/>
                    </a:cubicBezTo>
                    <a:cubicBezTo>
                      <a:pt x="265" y="351"/>
                      <a:pt x="244" y="324"/>
                      <a:pt x="223" y="299"/>
                    </a:cubicBezTo>
                    <a:cubicBezTo>
                      <a:pt x="203" y="273"/>
                      <a:pt x="183" y="248"/>
                      <a:pt x="164" y="225"/>
                    </a:cubicBezTo>
                    <a:cubicBezTo>
                      <a:pt x="155" y="213"/>
                      <a:pt x="146" y="201"/>
                      <a:pt x="137" y="190"/>
                    </a:cubicBezTo>
                    <a:cubicBezTo>
                      <a:pt x="129" y="179"/>
                      <a:pt x="120" y="168"/>
                      <a:pt x="112" y="158"/>
                    </a:cubicBezTo>
                    <a:cubicBezTo>
                      <a:pt x="96" y="137"/>
                      <a:pt x="81" y="118"/>
                      <a:pt x="68" y="101"/>
                    </a:cubicBezTo>
                    <a:cubicBezTo>
                      <a:pt x="62" y="93"/>
                      <a:pt x="56" y="85"/>
                      <a:pt x="50" y="77"/>
                    </a:cubicBezTo>
                    <a:cubicBezTo>
                      <a:pt x="45" y="70"/>
                      <a:pt x="40" y="63"/>
                      <a:pt x="35" y="57"/>
                    </a:cubicBezTo>
                    <a:cubicBezTo>
                      <a:pt x="26" y="45"/>
                      <a:pt x="19" y="35"/>
                      <a:pt x="14" y="28"/>
                    </a:cubicBezTo>
                    <a:cubicBezTo>
                      <a:pt x="9" y="22"/>
                      <a:pt x="6" y="18"/>
                      <a:pt x="6" y="18"/>
                    </a:cubicBezTo>
                    <a:cubicBezTo>
                      <a:pt x="6" y="18"/>
                      <a:pt x="0" y="10"/>
                      <a:pt x="6" y="5"/>
                    </a:cubicBezTo>
                    <a:cubicBezTo>
                      <a:pt x="11" y="0"/>
                      <a:pt x="19" y="6"/>
                      <a:pt x="19" y="6"/>
                    </a:cubicBezTo>
                    <a:cubicBezTo>
                      <a:pt x="19" y="6"/>
                      <a:pt x="22" y="8"/>
                      <a:pt x="29" y="13"/>
                    </a:cubicBezTo>
                    <a:cubicBezTo>
                      <a:pt x="36" y="18"/>
                      <a:pt x="45" y="26"/>
                      <a:pt x="57" y="35"/>
                    </a:cubicBezTo>
                    <a:cubicBezTo>
                      <a:pt x="63" y="40"/>
                      <a:pt x="70" y="45"/>
                      <a:pt x="78" y="50"/>
                    </a:cubicBezTo>
                    <a:cubicBezTo>
                      <a:pt x="85" y="56"/>
                      <a:pt x="93" y="62"/>
                      <a:pt x="101" y="69"/>
                    </a:cubicBezTo>
                    <a:cubicBezTo>
                      <a:pt x="118" y="82"/>
                      <a:pt x="137" y="97"/>
                      <a:pt x="158" y="113"/>
                    </a:cubicBezTo>
                    <a:cubicBezTo>
                      <a:pt x="168" y="121"/>
                      <a:pt x="179" y="130"/>
                      <a:pt x="190" y="139"/>
                    </a:cubicBezTo>
                    <a:cubicBezTo>
                      <a:pt x="201" y="147"/>
                      <a:pt x="212" y="157"/>
                      <a:pt x="224" y="166"/>
                    </a:cubicBezTo>
                    <a:cubicBezTo>
                      <a:pt x="247" y="185"/>
                      <a:pt x="272" y="205"/>
                      <a:pt x="297" y="226"/>
                    </a:cubicBezTo>
                    <a:cubicBezTo>
                      <a:pt x="322" y="246"/>
                      <a:pt x="349" y="268"/>
                      <a:pt x="375" y="290"/>
                    </a:cubicBezTo>
                    <a:cubicBezTo>
                      <a:pt x="401" y="312"/>
                      <a:pt x="427" y="335"/>
                      <a:pt x="454" y="358"/>
                    </a:cubicBezTo>
                    <a:cubicBezTo>
                      <a:pt x="480" y="381"/>
                      <a:pt x="508" y="402"/>
                      <a:pt x="536" y="423"/>
                    </a:cubicBezTo>
                    <a:cubicBezTo>
                      <a:pt x="549" y="434"/>
                      <a:pt x="563" y="444"/>
                      <a:pt x="576" y="455"/>
                    </a:cubicBezTo>
                    <a:cubicBezTo>
                      <a:pt x="589" y="466"/>
                      <a:pt x="601" y="477"/>
                      <a:pt x="613" y="488"/>
                    </a:cubicBezTo>
                    <a:cubicBezTo>
                      <a:pt x="636" y="511"/>
                      <a:pt x="656" y="535"/>
                      <a:pt x="674" y="559"/>
                    </a:cubicBezTo>
                    <a:cubicBezTo>
                      <a:pt x="684" y="571"/>
                      <a:pt x="692" y="583"/>
                      <a:pt x="700" y="595"/>
                    </a:cubicBezTo>
                    <a:cubicBezTo>
                      <a:pt x="708" y="607"/>
                      <a:pt x="716" y="618"/>
                      <a:pt x="723" y="629"/>
                    </a:cubicBezTo>
                    <a:cubicBezTo>
                      <a:pt x="737" y="652"/>
                      <a:pt x="749" y="674"/>
                      <a:pt x="760" y="693"/>
                    </a:cubicBezTo>
                    <a:cubicBezTo>
                      <a:pt x="770" y="713"/>
                      <a:pt x="778" y="731"/>
                      <a:pt x="784" y="746"/>
                    </a:cubicBezTo>
                    <a:cubicBezTo>
                      <a:pt x="790" y="762"/>
                      <a:pt x="795" y="774"/>
                      <a:pt x="797" y="783"/>
                    </a:cubicBezTo>
                    <a:cubicBezTo>
                      <a:pt x="799" y="787"/>
                      <a:pt x="800" y="791"/>
                      <a:pt x="800" y="793"/>
                    </a:cubicBezTo>
                    <a:cubicBezTo>
                      <a:pt x="801" y="795"/>
                      <a:pt x="801" y="796"/>
                      <a:pt x="801" y="796"/>
                    </a:cubicBezTo>
                    <a:lnTo>
                      <a:pt x="789" y="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ľïḍè">
                <a:extLst>
                  <a:ext uri="{FF2B5EF4-FFF2-40B4-BE49-F238E27FC236}">
                    <a16:creationId xmlns="" xmlns:a16="http://schemas.microsoft.com/office/drawing/2014/main" id="{9D499561-7BB9-488F-BE71-D897D17A30A4}"/>
                  </a:ext>
                </a:extLst>
              </p:cNvPr>
              <p:cNvSpPr/>
              <p:nvPr/>
            </p:nvSpPr>
            <p:spPr bwMode="auto">
              <a:xfrm>
                <a:off x="4598" y="492"/>
                <a:ext cx="571" cy="413"/>
              </a:xfrm>
              <a:custGeom>
                <a:avLst/>
                <a:gdLst>
                  <a:gd name="T0" fmla="*/ 0 w 241"/>
                  <a:gd name="T1" fmla="*/ 0 h 175"/>
                  <a:gd name="T2" fmla="*/ 160 w 241"/>
                  <a:gd name="T3" fmla="*/ 58 h 175"/>
                  <a:gd name="T4" fmla="*/ 241 w 241"/>
                  <a:gd name="T5" fmla="*/ 175 h 175"/>
                  <a:gd name="T6" fmla="*/ 74 w 241"/>
                  <a:gd name="T7" fmla="*/ 98 h 175"/>
                  <a:gd name="T8" fmla="*/ 0 w 241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0"/>
                      <a:pt x="120" y="23"/>
                      <a:pt x="160" y="58"/>
                    </a:cubicBezTo>
                    <a:cubicBezTo>
                      <a:pt x="200" y="92"/>
                      <a:pt x="241" y="175"/>
                      <a:pt x="241" y="175"/>
                    </a:cubicBezTo>
                    <a:cubicBezTo>
                      <a:pt x="74" y="98"/>
                      <a:pt x="74" y="98"/>
                      <a:pt x="74" y="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íḍè">
                <a:extLst>
                  <a:ext uri="{FF2B5EF4-FFF2-40B4-BE49-F238E27FC236}">
                    <a16:creationId xmlns="" xmlns:a16="http://schemas.microsoft.com/office/drawing/2014/main" id="{C034328D-4351-43CD-B2D3-67A8AE75BEA4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ļíďe">
                <a:extLst>
                  <a:ext uri="{FF2B5EF4-FFF2-40B4-BE49-F238E27FC236}">
                    <a16:creationId xmlns="" xmlns:a16="http://schemas.microsoft.com/office/drawing/2014/main" id="{E753AB82-711E-4184-BD7C-CCF3C2E8BC6F}"/>
                  </a:ext>
                </a:extLst>
              </p:cNvPr>
              <p:cNvSpPr/>
              <p:nvPr/>
            </p:nvSpPr>
            <p:spPr bwMode="auto">
              <a:xfrm>
                <a:off x="4525" y="674"/>
                <a:ext cx="345" cy="343"/>
              </a:xfrm>
              <a:custGeom>
                <a:avLst/>
                <a:gdLst>
                  <a:gd name="T0" fmla="*/ 138 w 146"/>
                  <a:gd name="T1" fmla="*/ 9 h 145"/>
                  <a:gd name="T2" fmla="*/ 138 w 146"/>
                  <a:gd name="T3" fmla="*/ 39 h 145"/>
                  <a:gd name="T4" fmla="*/ 38 w 146"/>
                  <a:gd name="T5" fmla="*/ 137 h 145"/>
                  <a:gd name="T6" fmla="*/ 8 w 146"/>
                  <a:gd name="T7" fmla="*/ 137 h 145"/>
                  <a:gd name="T8" fmla="*/ 8 w 146"/>
                  <a:gd name="T9" fmla="*/ 107 h 145"/>
                  <a:gd name="T10" fmla="*/ 107 w 146"/>
                  <a:gd name="T11" fmla="*/ 8 h 145"/>
                  <a:gd name="T12" fmla="*/ 138 w 146"/>
                  <a:gd name="T13" fmla="*/ 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45">
                    <a:moveTo>
                      <a:pt x="138" y="9"/>
                    </a:moveTo>
                    <a:cubicBezTo>
                      <a:pt x="146" y="17"/>
                      <a:pt x="146" y="31"/>
                      <a:pt x="138" y="39"/>
                    </a:cubicBezTo>
                    <a:cubicBezTo>
                      <a:pt x="38" y="137"/>
                      <a:pt x="38" y="137"/>
                      <a:pt x="38" y="137"/>
                    </a:cubicBezTo>
                    <a:cubicBezTo>
                      <a:pt x="30" y="145"/>
                      <a:pt x="17" y="145"/>
                      <a:pt x="8" y="137"/>
                    </a:cubicBezTo>
                    <a:cubicBezTo>
                      <a:pt x="0" y="128"/>
                      <a:pt x="0" y="115"/>
                      <a:pt x="8" y="107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16" y="0"/>
                      <a:pt x="129" y="0"/>
                      <a:pt x="138" y="9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îḋê">
                <a:extLst>
                  <a:ext uri="{FF2B5EF4-FFF2-40B4-BE49-F238E27FC236}">
                    <a16:creationId xmlns="" xmlns:a16="http://schemas.microsoft.com/office/drawing/2014/main" id="{74018C19-AF86-4258-A005-9C3EB1780434}"/>
                  </a:ext>
                </a:extLst>
              </p:cNvPr>
              <p:cNvSpPr/>
              <p:nvPr/>
            </p:nvSpPr>
            <p:spPr bwMode="auto">
              <a:xfrm>
                <a:off x="4149" y="295"/>
                <a:ext cx="400" cy="398"/>
              </a:xfrm>
              <a:custGeom>
                <a:avLst/>
                <a:gdLst>
                  <a:gd name="T0" fmla="*/ 159 w 169"/>
                  <a:gd name="T1" fmla="*/ 10 h 168"/>
                  <a:gd name="T2" fmla="*/ 160 w 169"/>
                  <a:gd name="T3" fmla="*/ 45 h 168"/>
                  <a:gd name="T4" fmla="*/ 45 w 169"/>
                  <a:gd name="T5" fmla="*/ 158 h 168"/>
                  <a:gd name="T6" fmla="*/ 10 w 169"/>
                  <a:gd name="T7" fmla="*/ 158 h 168"/>
                  <a:gd name="T8" fmla="*/ 10 w 169"/>
                  <a:gd name="T9" fmla="*/ 123 h 168"/>
                  <a:gd name="T10" fmla="*/ 125 w 169"/>
                  <a:gd name="T11" fmla="*/ 10 h 168"/>
                  <a:gd name="T12" fmla="*/ 159 w 169"/>
                  <a:gd name="T13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68">
                    <a:moveTo>
                      <a:pt x="159" y="10"/>
                    </a:moveTo>
                    <a:cubicBezTo>
                      <a:pt x="169" y="20"/>
                      <a:pt x="169" y="36"/>
                      <a:pt x="160" y="45"/>
                    </a:cubicBezTo>
                    <a:cubicBezTo>
                      <a:pt x="45" y="158"/>
                      <a:pt x="45" y="158"/>
                      <a:pt x="45" y="158"/>
                    </a:cubicBezTo>
                    <a:cubicBezTo>
                      <a:pt x="35" y="168"/>
                      <a:pt x="20" y="167"/>
                      <a:pt x="10" y="158"/>
                    </a:cubicBezTo>
                    <a:cubicBezTo>
                      <a:pt x="1" y="148"/>
                      <a:pt x="0" y="132"/>
                      <a:pt x="10" y="123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4" y="0"/>
                      <a:pt x="150" y="1"/>
                      <a:pt x="159" y="10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iḓê">
                <a:extLst>
                  <a:ext uri="{FF2B5EF4-FFF2-40B4-BE49-F238E27FC236}">
                    <a16:creationId xmlns="" xmlns:a16="http://schemas.microsoft.com/office/drawing/2014/main" id="{5A57EA30-A0D9-4FD5-821B-D9B28B4FE312}"/>
                  </a:ext>
                </a:extLst>
              </p:cNvPr>
              <p:cNvSpPr/>
              <p:nvPr/>
            </p:nvSpPr>
            <p:spPr bwMode="auto">
              <a:xfrm>
                <a:off x="4255" y="402"/>
                <a:ext cx="523" cy="525"/>
              </a:xfrm>
              <a:custGeom>
                <a:avLst/>
                <a:gdLst>
                  <a:gd name="T0" fmla="*/ 0 w 523"/>
                  <a:gd name="T1" fmla="*/ 267 h 525"/>
                  <a:gd name="T2" fmla="*/ 289 w 523"/>
                  <a:gd name="T3" fmla="*/ 525 h 525"/>
                  <a:gd name="T4" fmla="*/ 523 w 523"/>
                  <a:gd name="T5" fmla="*/ 291 h 525"/>
                  <a:gd name="T6" fmla="*/ 272 w 523"/>
                  <a:gd name="T7" fmla="*/ 0 h 525"/>
                  <a:gd name="T8" fmla="*/ 0 w 523"/>
                  <a:gd name="T9" fmla="*/ 26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525">
                    <a:moveTo>
                      <a:pt x="0" y="267"/>
                    </a:moveTo>
                    <a:lnTo>
                      <a:pt x="289" y="525"/>
                    </a:lnTo>
                    <a:lnTo>
                      <a:pt x="523" y="291"/>
                    </a:lnTo>
                    <a:lnTo>
                      <a:pt x="272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îḓè">
                <a:extLst>
                  <a:ext uri="{FF2B5EF4-FFF2-40B4-BE49-F238E27FC236}">
                    <a16:creationId xmlns="" xmlns:a16="http://schemas.microsoft.com/office/drawing/2014/main" id="{1E9A1963-0BF8-4940-A0FB-1C1D32280FF9}"/>
                  </a:ext>
                </a:extLst>
              </p:cNvPr>
              <p:cNvSpPr/>
              <p:nvPr/>
            </p:nvSpPr>
            <p:spPr bwMode="auto">
              <a:xfrm>
                <a:off x="4454" y="605"/>
                <a:ext cx="511" cy="511"/>
              </a:xfrm>
              <a:custGeom>
                <a:avLst/>
                <a:gdLst>
                  <a:gd name="T0" fmla="*/ 3 w 216"/>
                  <a:gd name="T1" fmla="*/ 0 h 216"/>
                  <a:gd name="T2" fmla="*/ 6 w 216"/>
                  <a:gd name="T3" fmla="*/ 2 h 216"/>
                  <a:gd name="T4" fmla="*/ 15 w 216"/>
                  <a:gd name="T5" fmla="*/ 6 h 216"/>
                  <a:gd name="T6" fmla="*/ 44 w 216"/>
                  <a:gd name="T7" fmla="*/ 25 h 216"/>
                  <a:gd name="T8" fmla="*/ 53 w 216"/>
                  <a:gd name="T9" fmla="*/ 32 h 216"/>
                  <a:gd name="T10" fmla="*/ 63 w 216"/>
                  <a:gd name="T11" fmla="*/ 39 h 216"/>
                  <a:gd name="T12" fmla="*/ 81 w 216"/>
                  <a:gd name="T13" fmla="*/ 57 h 216"/>
                  <a:gd name="T14" fmla="*/ 91 w 216"/>
                  <a:gd name="T15" fmla="*/ 67 h 216"/>
                  <a:gd name="T16" fmla="*/ 100 w 216"/>
                  <a:gd name="T17" fmla="*/ 77 h 216"/>
                  <a:gd name="T18" fmla="*/ 118 w 216"/>
                  <a:gd name="T19" fmla="*/ 99 h 216"/>
                  <a:gd name="T20" fmla="*/ 137 w 216"/>
                  <a:gd name="T21" fmla="*/ 120 h 216"/>
                  <a:gd name="T22" fmla="*/ 155 w 216"/>
                  <a:gd name="T23" fmla="*/ 140 h 216"/>
                  <a:gd name="T24" fmla="*/ 171 w 216"/>
                  <a:gd name="T25" fmla="*/ 160 h 216"/>
                  <a:gd name="T26" fmla="*/ 186 w 216"/>
                  <a:gd name="T27" fmla="*/ 177 h 216"/>
                  <a:gd name="T28" fmla="*/ 199 w 216"/>
                  <a:gd name="T29" fmla="*/ 192 h 216"/>
                  <a:gd name="T30" fmla="*/ 208 w 216"/>
                  <a:gd name="T31" fmla="*/ 204 h 216"/>
                  <a:gd name="T32" fmla="*/ 216 w 216"/>
                  <a:gd name="T33" fmla="*/ 214 h 216"/>
                  <a:gd name="T34" fmla="*/ 214 w 216"/>
                  <a:gd name="T35" fmla="*/ 216 h 216"/>
                  <a:gd name="T36" fmla="*/ 204 w 216"/>
                  <a:gd name="T37" fmla="*/ 208 h 216"/>
                  <a:gd name="T38" fmla="*/ 192 w 216"/>
                  <a:gd name="T39" fmla="*/ 198 h 216"/>
                  <a:gd name="T40" fmla="*/ 178 w 216"/>
                  <a:gd name="T41" fmla="*/ 186 h 216"/>
                  <a:gd name="T42" fmla="*/ 160 w 216"/>
                  <a:gd name="T43" fmla="*/ 171 h 216"/>
                  <a:gd name="T44" fmla="*/ 141 w 216"/>
                  <a:gd name="T45" fmla="*/ 154 h 216"/>
                  <a:gd name="T46" fmla="*/ 120 w 216"/>
                  <a:gd name="T47" fmla="*/ 136 h 216"/>
                  <a:gd name="T48" fmla="*/ 99 w 216"/>
                  <a:gd name="T49" fmla="*/ 118 h 216"/>
                  <a:gd name="T50" fmla="*/ 77 w 216"/>
                  <a:gd name="T51" fmla="*/ 99 h 216"/>
                  <a:gd name="T52" fmla="*/ 67 w 216"/>
                  <a:gd name="T53" fmla="*/ 91 h 216"/>
                  <a:gd name="T54" fmla="*/ 57 w 216"/>
                  <a:gd name="T55" fmla="*/ 81 h 216"/>
                  <a:gd name="T56" fmla="*/ 39 w 216"/>
                  <a:gd name="T57" fmla="*/ 63 h 216"/>
                  <a:gd name="T58" fmla="*/ 32 w 216"/>
                  <a:gd name="T59" fmla="*/ 53 h 216"/>
                  <a:gd name="T60" fmla="*/ 25 w 216"/>
                  <a:gd name="T61" fmla="*/ 44 h 216"/>
                  <a:gd name="T62" fmla="*/ 6 w 216"/>
                  <a:gd name="T63" fmla="*/ 15 h 216"/>
                  <a:gd name="T64" fmla="*/ 2 w 216"/>
                  <a:gd name="T65" fmla="*/ 6 h 216"/>
                  <a:gd name="T66" fmla="*/ 0 w 216"/>
                  <a:gd name="T67" fmla="*/ 3 h 216"/>
                  <a:gd name="T68" fmla="*/ 3 w 216"/>
                  <a:gd name="T6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6">
                    <a:moveTo>
                      <a:pt x="3" y="0"/>
                    </a:moveTo>
                    <a:cubicBezTo>
                      <a:pt x="3" y="0"/>
                      <a:pt x="4" y="1"/>
                      <a:pt x="6" y="2"/>
                    </a:cubicBezTo>
                    <a:cubicBezTo>
                      <a:pt x="8" y="3"/>
                      <a:pt x="11" y="4"/>
                      <a:pt x="15" y="6"/>
                    </a:cubicBezTo>
                    <a:cubicBezTo>
                      <a:pt x="22" y="11"/>
                      <a:pt x="33" y="17"/>
                      <a:pt x="44" y="25"/>
                    </a:cubicBezTo>
                    <a:cubicBezTo>
                      <a:pt x="47" y="27"/>
                      <a:pt x="50" y="30"/>
                      <a:pt x="53" y="32"/>
                    </a:cubicBezTo>
                    <a:cubicBezTo>
                      <a:pt x="56" y="34"/>
                      <a:pt x="59" y="37"/>
                      <a:pt x="63" y="39"/>
                    </a:cubicBezTo>
                    <a:cubicBezTo>
                      <a:pt x="69" y="45"/>
                      <a:pt x="75" y="50"/>
                      <a:pt x="81" y="57"/>
                    </a:cubicBezTo>
                    <a:cubicBezTo>
                      <a:pt x="85" y="60"/>
                      <a:pt x="88" y="63"/>
                      <a:pt x="91" y="67"/>
                    </a:cubicBezTo>
                    <a:cubicBezTo>
                      <a:pt x="94" y="70"/>
                      <a:pt x="97" y="74"/>
                      <a:pt x="100" y="77"/>
                    </a:cubicBezTo>
                    <a:cubicBezTo>
                      <a:pt x="105" y="84"/>
                      <a:pt x="112" y="92"/>
                      <a:pt x="118" y="99"/>
                    </a:cubicBezTo>
                    <a:cubicBezTo>
                      <a:pt x="124" y="106"/>
                      <a:pt x="130" y="113"/>
                      <a:pt x="137" y="120"/>
                    </a:cubicBezTo>
                    <a:cubicBezTo>
                      <a:pt x="143" y="127"/>
                      <a:pt x="149" y="134"/>
                      <a:pt x="155" y="140"/>
                    </a:cubicBezTo>
                    <a:cubicBezTo>
                      <a:pt x="160" y="147"/>
                      <a:pt x="166" y="154"/>
                      <a:pt x="171" y="160"/>
                    </a:cubicBezTo>
                    <a:cubicBezTo>
                      <a:pt x="177" y="166"/>
                      <a:pt x="182" y="172"/>
                      <a:pt x="186" y="177"/>
                    </a:cubicBezTo>
                    <a:cubicBezTo>
                      <a:pt x="191" y="183"/>
                      <a:pt x="195" y="188"/>
                      <a:pt x="199" y="192"/>
                    </a:cubicBezTo>
                    <a:cubicBezTo>
                      <a:pt x="202" y="197"/>
                      <a:pt x="206" y="200"/>
                      <a:pt x="208" y="204"/>
                    </a:cubicBezTo>
                    <a:cubicBezTo>
                      <a:pt x="213" y="210"/>
                      <a:pt x="216" y="214"/>
                      <a:pt x="216" y="214"/>
                    </a:cubicBezTo>
                    <a:cubicBezTo>
                      <a:pt x="214" y="216"/>
                      <a:pt x="214" y="216"/>
                      <a:pt x="214" y="216"/>
                    </a:cubicBezTo>
                    <a:cubicBezTo>
                      <a:pt x="214" y="216"/>
                      <a:pt x="210" y="213"/>
                      <a:pt x="204" y="208"/>
                    </a:cubicBezTo>
                    <a:cubicBezTo>
                      <a:pt x="201" y="205"/>
                      <a:pt x="197" y="202"/>
                      <a:pt x="192" y="198"/>
                    </a:cubicBezTo>
                    <a:cubicBezTo>
                      <a:pt x="188" y="195"/>
                      <a:pt x="183" y="190"/>
                      <a:pt x="178" y="186"/>
                    </a:cubicBezTo>
                    <a:cubicBezTo>
                      <a:pt x="172" y="181"/>
                      <a:pt x="166" y="176"/>
                      <a:pt x="160" y="171"/>
                    </a:cubicBezTo>
                    <a:cubicBezTo>
                      <a:pt x="154" y="166"/>
                      <a:pt x="147" y="160"/>
                      <a:pt x="141" y="154"/>
                    </a:cubicBezTo>
                    <a:cubicBezTo>
                      <a:pt x="134" y="149"/>
                      <a:pt x="127" y="143"/>
                      <a:pt x="120" y="136"/>
                    </a:cubicBezTo>
                    <a:cubicBezTo>
                      <a:pt x="113" y="130"/>
                      <a:pt x="106" y="124"/>
                      <a:pt x="99" y="118"/>
                    </a:cubicBezTo>
                    <a:cubicBezTo>
                      <a:pt x="92" y="111"/>
                      <a:pt x="84" y="105"/>
                      <a:pt x="77" y="99"/>
                    </a:cubicBezTo>
                    <a:cubicBezTo>
                      <a:pt x="74" y="96"/>
                      <a:pt x="70" y="94"/>
                      <a:pt x="67" y="91"/>
                    </a:cubicBezTo>
                    <a:cubicBezTo>
                      <a:pt x="63" y="88"/>
                      <a:pt x="60" y="85"/>
                      <a:pt x="57" y="81"/>
                    </a:cubicBezTo>
                    <a:cubicBezTo>
                      <a:pt x="50" y="75"/>
                      <a:pt x="45" y="69"/>
                      <a:pt x="39" y="63"/>
                    </a:cubicBezTo>
                    <a:cubicBezTo>
                      <a:pt x="37" y="59"/>
                      <a:pt x="34" y="56"/>
                      <a:pt x="32" y="53"/>
                    </a:cubicBezTo>
                    <a:cubicBezTo>
                      <a:pt x="30" y="50"/>
                      <a:pt x="27" y="47"/>
                      <a:pt x="25" y="44"/>
                    </a:cubicBezTo>
                    <a:cubicBezTo>
                      <a:pt x="17" y="33"/>
                      <a:pt x="11" y="23"/>
                      <a:pt x="6" y="15"/>
                    </a:cubicBezTo>
                    <a:cubicBezTo>
                      <a:pt x="4" y="11"/>
                      <a:pt x="3" y="8"/>
                      <a:pt x="2" y="6"/>
                    </a:cubicBezTo>
                    <a:cubicBezTo>
                      <a:pt x="1" y="4"/>
                      <a:pt x="0" y="3"/>
                      <a:pt x="0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ṩľïdê">
                <a:extLst>
                  <a:ext uri="{FF2B5EF4-FFF2-40B4-BE49-F238E27FC236}">
                    <a16:creationId xmlns="" xmlns:a16="http://schemas.microsoft.com/office/drawing/2014/main" id="{39526702-BD37-49D7-9243-9A7F1BE3C2AF}"/>
                  </a:ext>
                </a:extLst>
              </p:cNvPr>
              <p:cNvSpPr/>
              <p:nvPr/>
            </p:nvSpPr>
            <p:spPr bwMode="auto">
              <a:xfrm>
                <a:off x="2748" y="-1107"/>
                <a:ext cx="1876" cy="1897"/>
              </a:xfrm>
              <a:custGeom>
                <a:avLst/>
                <a:gdLst>
                  <a:gd name="T0" fmla="*/ 4 w 793"/>
                  <a:gd name="T1" fmla="*/ 0 h 802"/>
                  <a:gd name="T2" fmla="*/ 5 w 793"/>
                  <a:gd name="T3" fmla="*/ 11 h 802"/>
                  <a:gd name="T4" fmla="*/ 13 w 793"/>
                  <a:gd name="T5" fmla="*/ 21 h 802"/>
                  <a:gd name="T6" fmla="*/ 34 w 793"/>
                  <a:gd name="T7" fmla="*/ 50 h 802"/>
                  <a:gd name="T8" fmla="*/ 49 w 793"/>
                  <a:gd name="T9" fmla="*/ 70 h 802"/>
                  <a:gd name="T10" fmla="*/ 67 w 793"/>
                  <a:gd name="T11" fmla="*/ 94 h 802"/>
                  <a:gd name="T12" fmla="*/ 111 w 793"/>
                  <a:gd name="T13" fmla="*/ 151 h 802"/>
                  <a:gd name="T14" fmla="*/ 136 w 793"/>
                  <a:gd name="T15" fmla="*/ 183 h 802"/>
                  <a:gd name="T16" fmla="*/ 163 w 793"/>
                  <a:gd name="T17" fmla="*/ 218 h 802"/>
                  <a:gd name="T18" fmla="*/ 222 w 793"/>
                  <a:gd name="T19" fmla="*/ 292 h 802"/>
                  <a:gd name="T20" fmla="*/ 286 w 793"/>
                  <a:gd name="T21" fmla="*/ 370 h 802"/>
                  <a:gd name="T22" fmla="*/ 353 w 793"/>
                  <a:gd name="T23" fmla="*/ 450 h 802"/>
                  <a:gd name="T24" fmla="*/ 417 w 793"/>
                  <a:gd name="T25" fmla="*/ 532 h 802"/>
                  <a:gd name="T26" fmla="*/ 449 w 793"/>
                  <a:gd name="T27" fmla="*/ 573 h 802"/>
                  <a:gd name="T28" fmla="*/ 481 w 793"/>
                  <a:gd name="T29" fmla="*/ 610 h 802"/>
                  <a:gd name="T30" fmla="*/ 552 w 793"/>
                  <a:gd name="T31" fmla="*/ 672 h 802"/>
                  <a:gd name="T32" fmla="*/ 587 w 793"/>
                  <a:gd name="T33" fmla="*/ 699 h 802"/>
                  <a:gd name="T34" fmla="*/ 622 w 793"/>
                  <a:gd name="T35" fmla="*/ 722 h 802"/>
                  <a:gd name="T36" fmla="*/ 685 w 793"/>
                  <a:gd name="T37" fmla="*/ 759 h 802"/>
                  <a:gd name="T38" fmla="*/ 738 w 793"/>
                  <a:gd name="T39" fmla="*/ 784 h 802"/>
                  <a:gd name="T40" fmla="*/ 774 w 793"/>
                  <a:gd name="T41" fmla="*/ 798 h 802"/>
                  <a:gd name="T42" fmla="*/ 784 w 793"/>
                  <a:gd name="T43" fmla="*/ 801 h 802"/>
                  <a:gd name="T44" fmla="*/ 788 w 793"/>
                  <a:gd name="T45" fmla="*/ 802 h 802"/>
                  <a:gd name="T46" fmla="*/ 793 w 793"/>
                  <a:gd name="T47" fmla="*/ 797 h 802"/>
                  <a:gd name="T48" fmla="*/ 4 w 793"/>
                  <a:gd name="T49" fmla="*/ 0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3" h="802">
                    <a:moveTo>
                      <a:pt x="4" y="0"/>
                    </a:moveTo>
                    <a:cubicBezTo>
                      <a:pt x="0" y="5"/>
                      <a:pt x="5" y="11"/>
                      <a:pt x="5" y="11"/>
                    </a:cubicBezTo>
                    <a:cubicBezTo>
                      <a:pt x="5" y="11"/>
                      <a:pt x="8" y="15"/>
                      <a:pt x="13" y="21"/>
                    </a:cubicBezTo>
                    <a:cubicBezTo>
                      <a:pt x="18" y="28"/>
                      <a:pt x="25" y="38"/>
                      <a:pt x="34" y="50"/>
                    </a:cubicBezTo>
                    <a:cubicBezTo>
                      <a:pt x="39" y="56"/>
                      <a:pt x="44" y="63"/>
                      <a:pt x="49" y="70"/>
                    </a:cubicBezTo>
                    <a:cubicBezTo>
                      <a:pt x="55" y="78"/>
                      <a:pt x="61" y="86"/>
                      <a:pt x="67" y="94"/>
                    </a:cubicBezTo>
                    <a:cubicBezTo>
                      <a:pt x="80" y="111"/>
                      <a:pt x="95" y="130"/>
                      <a:pt x="111" y="151"/>
                    </a:cubicBezTo>
                    <a:cubicBezTo>
                      <a:pt x="119" y="161"/>
                      <a:pt x="128" y="172"/>
                      <a:pt x="136" y="183"/>
                    </a:cubicBezTo>
                    <a:cubicBezTo>
                      <a:pt x="145" y="194"/>
                      <a:pt x="154" y="206"/>
                      <a:pt x="163" y="218"/>
                    </a:cubicBezTo>
                    <a:cubicBezTo>
                      <a:pt x="182" y="241"/>
                      <a:pt x="202" y="266"/>
                      <a:pt x="222" y="292"/>
                    </a:cubicBezTo>
                    <a:cubicBezTo>
                      <a:pt x="243" y="317"/>
                      <a:pt x="264" y="344"/>
                      <a:pt x="286" y="370"/>
                    </a:cubicBezTo>
                    <a:cubicBezTo>
                      <a:pt x="308" y="397"/>
                      <a:pt x="330" y="423"/>
                      <a:pt x="353" y="450"/>
                    </a:cubicBezTo>
                    <a:cubicBezTo>
                      <a:pt x="375" y="476"/>
                      <a:pt x="397" y="504"/>
                      <a:pt x="417" y="532"/>
                    </a:cubicBezTo>
                    <a:cubicBezTo>
                      <a:pt x="428" y="546"/>
                      <a:pt x="438" y="560"/>
                      <a:pt x="449" y="573"/>
                    </a:cubicBezTo>
                    <a:cubicBezTo>
                      <a:pt x="459" y="586"/>
                      <a:pt x="470" y="598"/>
                      <a:pt x="481" y="610"/>
                    </a:cubicBezTo>
                    <a:cubicBezTo>
                      <a:pt x="504" y="634"/>
                      <a:pt x="528" y="654"/>
                      <a:pt x="552" y="672"/>
                    </a:cubicBezTo>
                    <a:cubicBezTo>
                      <a:pt x="564" y="682"/>
                      <a:pt x="576" y="690"/>
                      <a:pt x="587" y="699"/>
                    </a:cubicBezTo>
                    <a:cubicBezTo>
                      <a:pt x="599" y="707"/>
                      <a:pt x="610" y="715"/>
                      <a:pt x="622" y="722"/>
                    </a:cubicBezTo>
                    <a:cubicBezTo>
                      <a:pt x="644" y="736"/>
                      <a:pt x="666" y="749"/>
                      <a:pt x="685" y="759"/>
                    </a:cubicBezTo>
                    <a:cubicBezTo>
                      <a:pt x="705" y="769"/>
                      <a:pt x="723" y="778"/>
                      <a:pt x="738" y="784"/>
                    </a:cubicBezTo>
                    <a:cubicBezTo>
                      <a:pt x="753" y="790"/>
                      <a:pt x="766" y="795"/>
                      <a:pt x="774" y="798"/>
                    </a:cubicBezTo>
                    <a:cubicBezTo>
                      <a:pt x="779" y="799"/>
                      <a:pt x="782" y="800"/>
                      <a:pt x="784" y="801"/>
                    </a:cubicBezTo>
                    <a:cubicBezTo>
                      <a:pt x="787" y="802"/>
                      <a:pt x="788" y="802"/>
                      <a:pt x="788" y="802"/>
                    </a:cubicBezTo>
                    <a:cubicBezTo>
                      <a:pt x="793" y="797"/>
                      <a:pt x="793" y="797"/>
                      <a:pt x="793" y="79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ḍê">
                <a:extLst>
                  <a:ext uri="{FF2B5EF4-FFF2-40B4-BE49-F238E27FC236}">
                    <a16:creationId xmlns="" xmlns:a16="http://schemas.microsoft.com/office/drawing/2014/main" id="{D7D4D082-75E3-4C04-8979-005168979A2B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ľîďe">
                <a:extLst>
                  <a:ext uri="{FF2B5EF4-FFF2-40B4-BE49-F238E27FC236}">
                    <a16:creationId xmlns="" xmlns:a16="http://schemas.microsoft.com/office/drawing/2014/main" id="{D93C14FC-E38E-4618-87CF-ECEEA61C08BB}"/>
                  </a:ext>
                </a:extLst>
              </p:cNvPr>
              <p:cNvSpPr/>
              <p:nvPr/>
            </p:nvSpPr>
            <p:spPr bwMode="auto">
              <a:xfrm>
                <a:off x="4525" y="813"/>
                <a:ext cx="206" cy="204"/>
              </a:xfrm>
              <a:custGeom>
                <a:avLst/>
                <a:gdLst>
                  <a:gd name="T0" fmla="*/ 56 w 87"/>
                  <a:gd name="T1" fmla="*/ 0 h 86"/>
                  <a:gd name="T2" fmla="*/ 8 w 87"/>
                  <a:gd name="T3" fmla="*/ 48 h 86"/>
                  <a:gd name="T4" fmla="*/ 8 w 87"/>
                  <a:gd name="T5" fmla="*/ 78 h 86"/>
                  <a:gd name="T6" fmla="*/ 38 w 87"/>
                  <a:gd name="T7" fmla="*/ 78 h 86"/>
                  <a:gd name="T8" fmla="*/ 87 w 87"/>
                  <a:gd name="T9" fmla="*/ 30 h 86"/>
                  <a:gd name="T10" fmla="*/ 56 w 87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6">
                    <a:moveTo>
                      <a:pt x="56" y="0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0" y="56"/>
                      <a:pt x="0" y="69"/>
                      <a:pt x="8" y="78"/>
                    </a:cubicBezTo>
                    <a:cubicBezTo>
                      <a:pt x="17" y="86"/>
                      <a:pt x="30" y="86"/>
                      <a:pt x="38" y="78"/>
                    </a:cubicBezTo>
                    <a:cubicBezTo>
                      <a:pt x="87" y="30"/>
                      <a:pt x="87" y="30"/>
                      <a:pt x="87" y="3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śļîďè">
                <a:extLst>
                  <a:ext uri="{FF2B5EF4-FFF2-40B4-BE49-F238E27FC236}">
                    <a16:creationId xmlns="" xmlns:a16="http://schemas.microsoft.com/office/drawing/2014/main" id="{CB43144A-1D93-4CC3-836B-AC8B93B0FA24}"/>
                  </a:ext>
                </a:extLst>
              </p:cNvPr>
              <p:cNvSpPr/>
              <p:nvPr/>
            </p:nvSpPr>
            <p:spPr bwMode="auto">
              <a:xfrm>
                <a:off x="4149" y="456"/>
                <a:ext cx="239" cy="237"/>
              </a:xfrm>
              <a:custGeom>
                <a:avLst/>
                <a:gdLst>
                  <a:gd name="T0" fmla="*/ 66 w 101"/>
                  <a:gd name="T1" fmla="*/ 0 h 100"/>
                  <a:gd name="T2" fmla="*/ 10 w 101"/>
                  <a:gd name="T3" fmla="*/ 55 h 100"/>
                  <a:gd name="T4" fmla="*/ 10 w 101"/>
                  <a:gd name="T5" fmla="*/ 90 h 100"/>
                  <a:gd name="T6" fmla="*/ 45 w 101"/>
                  <a:gd name="T7" fmla="*/ 90 h 100"/>
                  <a:gd name="T8" fmla="*/ 101 w 101"/>
                  <a:gd name="T9" fmla="*/ 35 h 100"/>
                  <a:gd name="T10" fmla="*/ 66 w 10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0">
                    <a:moveTo>
                      <a:pt x="66" y="0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0" y="64"/>
                      <a:pt x="1" y="80"/>
                      <a:pt x="10" y="90"/>
                    </a:cubicBezTo>
                    <a:cubicBezTo>
                      <a:pt x="20" y="99"/>
                      <a:pt x="35" y="100"/>
                      <a:pt x="45" y="90"/>
                    </a:cubicBezTo>
                    <a:cubicBezTo>
                      <a:pt x="101" y="35"/>
                      <a:pt x="101" y="35"/>
                      <a:pt x="101" y="35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îḋê">
                <a:extLst>
                  <a:ext uri="{FF2B5EF4-FFF2-40B4-BE49-F238E27FC236}">
                    <a16:creationId xmlns="" xmlns:a16="http://schemas.microsoft.com/office/drawing/2014/main" id="{8DCCA7A5-A2C1-4F16-826D-962F0CBE01D7}"/>
                  </a:ext>
                </a:extLst>
              </p:cNvPr>
              <p:cNvSpPr/>
              <p:nvPr/>
            </p:nvSpPr>
            <p:spPr bwMode="auto">
              <a:xfrm>
                <a:off x="4255" y="539"/>
                <a:ext cx="402" cy="388"/>
              </a:xfrm>
              <a:custGeom>
                <a:avLst/>
                <a:gdLst>
                  <a:gd name="T0" fmla="*/ 133 w 402"/>
                  <a:gd name="T1" fmla="*/ 0 h 388"/>
                  <a:gd name="T2" fmla="*/ 0 w 402"/>
                  <a:gd name="T3" fmla="*/ 130 h 388"/>
                  <a:gd name="T4" fmla="*/ 289 w 402"/>
                  <a:gd name="T5" fmla="*/ 388 h 388"/>
                  <a:gd name="T6" fmla="*/ 402 w 402"/>
                  <a:gd name="T7" fmla="*/ 274 h 388"/>
                  <a:gd name="T8" fmla="*/ 133 w 402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88">
                    <a:moveTo>
                      <a:pt x="133" y="0"/>
                    </a:moveTo>
                    <a:lnTo>
                      <a:pt x="0" y="130"/>
                    </a:lnTo>
                    <a:lnTo>
                      <a:pt x="289" y="388"/>
                    </a:lnTo>
                    <a:lnTo>
                      <a:pt x="402" y="274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šļiḑè">
                <a:extLst>
                  <a:ext uri="{FF2B5EF4-FFF2-40B4-BE49-F238E27FC236}">
                    <a16:creationId xmlns="" xmlns:a16="http://schemas.microsoft.com/office/drawing/2014/main" id="{8C2D3B34-071F-4FBA-9A18-93D58E44CFBD}"/>
                  </a:ext>
                </a:extLst>
              </p:cNvPr>
              <p:cNvSpPr/>
              <p:nvPr/>
            </p:nvSpPr>
            <p:spPr bwMode="auto">
              <a:xfrm>
                <a:off x="4454" y="610"/>
                <a:ext cx="499" cy="499"/>
              </a:xfrm>
              <a:custGeom>
                <a:avLst/>
                <a:gdLst>
                  <a:gd name="T0" fmla="*/ 1 w 211"/>
                  <a:gd name="T1" fmla="*/ 0 h 211"/>
                  <a:gd name="T2" fmla="*/ 0 w 211"/>
                  <a:gd name="T3" fmla="*/ 1 h 211"/>
                  <a:gd name="T4" fmla="*/ 2 w 211"/>
                  <a:gd name="T5" fmla="*/ 4 h 211"/>
                  <a:gd name="T6" fmla="*/ 6 w 211"/>
                  <a:gd name="T7" fmla="*/ 13 h 211"/>
                  <a:gd name="T8" fmla="*/ 25 w 211"/>
                  <a:gd name="T9" fmla="*/ 42 h 211"/>
                  <a:gd name="T10" fmla="*/ 32 w 211"/>
                  <a:gd name="T11" fmla="*/ 51 h 211"/>
                  <a:gd name="T12" fmla="*/ 39 w 211"/>
                  <a:gd name="T13" fmla="*/ 61 h 211"/>
                  <a:gd name="T14" fmla="*/ 57 w 211"/>
                  <a:gd name="T15" fmla="*/ 79 h 211"/>
                  <a:gd name="T16" fmla="*/ 67 w 211"/>
                  <a:gd name="T17" fmla="*/ 89 h 211"/>
                  <a:gd name="T18" fmla="*/ 77 w 211"/>
                  <a:gd name="T19" fmla="*/ 97 h 211"/>
                  <a:gd name="T20" fmla="*/ 99 w 211"/>
                  <a:gd name="T21" fmla="*/ 116 h 211"/>
                  <a:gd name="T22" fmla="*/ 120 w 211"/>
                  <a:gd name="T23" fmla="*/ 134 h 211"/>
                  <a:gd name="T24" fmla="*/ 141 w 211"/>
                  <a:gd name="T25" fmla="*/ 152 h 211"/>
                  <a:gd name="T26" fmla="*/ 160 w 211"/>
                  <a:gd name="T27" fmla="*/ 169 h 211"/>
                  <a:gd name="T28" fmla="*/ 178 w 211"/>
                  <a:gd name="T29" fmla="*/ 184 h 211"/>
                  <a:gd name="T30" fmla="*/ 192 w 211"/>
                  <a:gd name="T31" fmla="*/ 196 h 211"/>
                  <a:gd name="T32" fmla="*/ 204 w 211"/>
                  <a:gd name="T33" fmla="*/ 206 h 211"/>
                  <a:gd name="T34" fmla="*/ 211 w 211"/>
                  <a:gd name="T35" fmla="*/ 211 h 211"/>
                  <a:gd name="T36" fmla="*/ 1 w 211"/>
                  <a:gd name="T3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1" h="21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3" y="6"/>
                      <a:pt x="4" y="9"/>
                      <a:pt x="6" y="13"/>
                    </a:cubicBezTo>
                    <a:cubicBezTo>
                      <a:pt x="11" y="21"/>
                      <a:pt x="17" y="31"/>
                      <a:pt x="25" y="42"/>
                    </a:cubicBezTo>
                    <a:cubicBezTo>
                      <a:pt x="27" y="45"/>
                      <a:pt x="30" y="48"/>
                      <a:pt x="32" y="51"/>
                    </a:cubicBezTo>
                    <a:cubicBezTo>
                      <a:pt x="34" y="54"/>
                      <a:pt x="37" y="57"/>
                      <a:pt x="39" y="61"/>
                    </a:cubicBezTo>
                    <a:cubicBezTo>
                      <a:pt x="45" y="67"/>
                      <a:pt x="50" y="73"/>
                      <a:pt x="57" y="79"/>
                    </a:cubicBezTo>
                    <a:cubicBezTo>
                      <a:pt x="60" y="83"/>
                      <a:pt x="63" y="86"/>
                      <a:pt x="67" y="89"/>
                    </a:cubicBezTo>
                    <a:cubicBezTo>
                      <a:pt x="70" y="92"/>
                      <a:pt x="74" y="94"/>
                      <a:pt x="77" y="97"/>
                    </a:cubicBezTo>
                    <a:cubicBezTo>
                      <a:pt x="84" y="103"/>
                      <a:pt x="92" y="109"/>
                      <a:pt x="99" y="116"/>
                    </a:cubicBezTo>
                    <a:cubicBezTo>
                      <a:pt x="106" y="122"/>
                      <a:pt x="113" y="128"/>
                      <a:pt x="120" y="134"/>
                    </a:cubicBezTo>
                    <a:cubicBezTo>
                      <a:pt x="127" y="141"/>
                      <a:pt x="134" y="147"/>
                      <a:pt x="141" y="152"/>
                    </a:cubicBezTo>
                    <a:cubicBezTo>
                      <a:pt x="147" y="158"/>
                      <a:pt x="154" y="164"/>
                      <a:pt x="160" y="169"/>
                    </a:cubicBezTo>
                    <a:cubicBezTo>
                      <a:pt x="166" y="174"/>
                      <a:pt x="172" y="179"/>
                      <a:pt x="178" y="184"/>
                    </a:cubicBezTo>
                    <a:cubicBezTo>
                      <a:pt x="183" y="188"/>
                      <a:pt x="188" y="193"/>
                      <a:pt x="192" y="196"/>
                    </a:cubicBezTo>
                    <a:cubicBezTo>
                      <a:pt x="197" y="200"/>
                      <a:pt x="201" y="203"/>
                      <a:pt x="204" y="206"/>
                    </a:cubicBezTo>
                    <a:cubicBezTo>
                      <a:pt x="207" y="208"/>
                      <a:pt x="209" y="210"/>
                      <a:pt x="211" y="21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ṥľïḑé">
                <a:extLst>
                  <a:ext uri="{FF2B5EF4-FFF2-40B4-BE49-F238E27FC236}">
                    <a16:creationId xmlns="" xmlns:a16="http://schemas.microsoft.com/office/drawing/2014/main" id="{C1FABCB1-75FC-4185-9223-DDC38EA4FB78}"/>
                  </a:ext>
                </a:extLst>
              </p:cNvPr>
              <p:cNvSpPr/>
              <p:nvPr/>
            </p:nvSpPr>
            <p:spPr bwMode="auto">
              <a:xfrm>
                <a:off x="4281" y="3265"/>
                <a:ext cx="194" cy="1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ļïďê">
                <a:extLst>
                  <a:ext uri="{FF2B5EF4-FFF2-40B4-BE49-F238E27FC236}">
                    <a16:creationId xmlns="" xmlns:a16="http://schemas.microsoft.com/office/drawing/2014/main" id="{4AD22083-F535-465A-8AEE-9257146006B9}"/>
                  </a:ext>
                </a:extLst>
              </p:cNvPr>
              <p:cNvSpPr/>
              <p:nvPr/>
            </p:nvSpPr>
            <p:spPr bwMode="auto">
              <a:xfrm>
                <a:off x="4449" y="3109"/>
                <a:ext cx="83" cy="8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ṩļïďè">
                <a:extLst>
                  <a:ext uri="{FF2B5EF4-FFF2-40B4-BE49-F238E27FC236}">
                    <a16:creationId xmlns="" xmlns:a16="http://schemas.microsoft.com/office/drawing/2014/main" id="{9B058AB0-931E-4A6B-911E-CB86F9C566AF}"/>
                  </a:ext>
                </a:extLst>
              </p:cNvPr>
              <p:cNvSpPr/>
              <p:nvPr/>
            </p:nvSpPr>
            <p:spPr bwMode="auto">
              <a:xfrm>
                <a:off x="5526" y="3774"/>
                <a:ext cx="331" cy="33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$ļïḋe">
              <a:extLst>
                <a:ext uri="{FF2B5EF4-FFF2-40B4-BE49-F238E27FC236}">
                  <a16:creationId xmlns="" xmlns:a16="http://schemas.microsoft.com/office/drawing/2014/main" id="{58057969-6A3E-453D-98B0-C3A1403EA10B}"/>
                </a:ext>
              </a:extLst>
            </p:cNvPr>
            <p:cNvSpPr txBox="1"/>
            <p:nvPr/>
          </p:nvSpPr>
          <p:spPr>
            <a:xfrm>
              <a:off x="898500" y="1603087"/>
              <a:ext cx="1005404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95</a:t>
              </a:r>
              <a:r>
                <a:rPr lang="en-US" sz="3200" b="1" dirty="0">
                  <a:solidFill>
                    <a:schemeClr val="bg1"/>
                  </a:solidFill>
                </a:rPr>
                <a:t>%</a:t>
              </a:r>
            </a:p>
          </p:txBody>
        </p:sp>
        <p:grpSp>
          <p:nvGrpSpPr>
            <p:cNvPr id="9" name="iSļïḑè">
              <a:extLst>
                <a:ext uri="{FF2B5EF4-FFF2-40B4-BE49-F238E27FC236}">
                  <a16:creationId xmlns="" xmlns:a16="http://schemas.microsoft.com/office/drawing/2014/main" id="{7FB13487-F8BC-4DDD-A8E2-46533465D473}"/>
                </a:ext>
              </a:extLst>
            </p:cNvPr>
            <p:cNvGrpSpPr/>
            <p:nvPr/>
          </p:nvGrpSpPr>
          <p:grpSpPr>
            <a:xfrm>
              <a:off x="5790027" y="3511735"/>
              <a:ext cx="942666" cy="942666"/>
              <a:chOff x="5741574" y="3767431"/>
              <a:chExt cx="942666" cy="942666"/>
            </a:xfrm>
          </p:grpSpPr>
          <p:sp>
            <p:nvSpPr>
              <p:cNvPr id="28" name="ïślïdè">
                <a:extLst>
                  <a:ext uri="{FF2B5EF4-FFF2-40B4-BE49-F238E27FC236}">
                    <a16:creationId xmlns="" xmlns:a16="http://schemas.microsoft.com/office/drawing/2014/main" id="{652195DC-9955-4BF9-AB18-8DFB988FBADD}"/>
                  </a:ext>
                </a:extLst>
              </p:cNvPr>
              <p:cNvSpPr/>
              <p:nvPr/>
            </p:nvSpPr>
            <p:spPr>
              <a:xfrm>
                <a:off x="5741574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şlïdè">
                <a:extLst>
                  <a:ext uri="{FF2B5EF4-FFF2-40B4-BE49-F238E27FC236}">
                    <a16:creationId xmlns="" xmlns:a16="http://schemas.microsoft.com/office/drawing/2014/main" id="{5E0BF3EF-A9C9-4B60-83DB-BC4AD75ED25A}"/>
                  </a:ext>
                </a:extLst>
              </p:cNvPr>
              <p:cNvSpPr/>
              <p:nvPr/>
            </p:nvSpPr>
            <p:spPr bwMode="auto">
              <a:xfrm>
                <a:off x="6063106" y="4019310"/>
                <a:ext cx="299602" cy="438908"/>
              </a:xfrm>
              <a:custGeom>
                <a:avLst/>
                <a:gdLst>
                  <a:gd name="T0" fmla="*/ 16 w 73"/>
                  <a:gd name="T1" fmla="*/ 77 h 107"/>
                  <a:gd name="T2" fmla="*/ 57 w 73"/>
                  <a:gd name="T3" fmla="*/ 77 h 107"/>
                  <a:gd name="T4" fmla="*/ 52 w 73"/>
                  <a:gd name="T5" fmla="*/ 101 h 107"/>
                  <a:gd name="T6" fmla="*/ 45 w 73"/>
                  <a:gd name="T7" fmla="*/ 101 h 107"/>
                  <a:gd name="T8" fmla="*/ 37 w 73"/>
                  <a:gd name="T9" fmla="*/ 107 h 107"/>
                  <a:gd name="T10" fmla="*/ 29 w 73"/>
                  <a:gd name="T11" fmla="*/ 101 h 107"/>
                  <a:gd name="T12" fmla="*/ 21 w 73"/>
                  <a:gd name="T13" fmla="*/ 101 h 107"/>
                  <a:gd name="T14" fmla="*/ 16 w 73"/>
                  <a:gd name="T15" fmla="*/ 77 h 107"/>
                  <a:gd name="T16" fmla="*/ 51 w 73"/>
                  <a:gd name="T17" fmla="*/ 29 h 107"/>
                  <a:gd name="T18" fmla="*/ 52 w 73"/>
                  <a:gd name="T19" fmla="*/ 35 h 107"/>
                  <a:gd name="T20" fmla="*/ 51 w 73"/>
                  <a:gd name="T21" fmla="*/ 37 h 107"/>
                  <a:gd name="T22" fmla="*/ 53 w 73"/>
                  <a:gd name="T23" fmla="*/ 38 h 107"/>
                  <a:gd name="T24" fmla="*/ 52 w 73"/>
                  <a:gd name="T25" fmla="*/ 42 h 107"/>
                  <a:gd name="T26" fmla="*/ 50 w 73"/>
                  <a:gd name="T27" fmla="*/ 42 h 107"/>
                  <a:gd name="T28" fmla="*/ 52 w 73"/>
                  <a:gd name="T29" fmla="*/ 44 h 107"/>
                  <a:gd name="T30" fmla="*/ 51 w 73"/>
                  <a:gd name="T31" fmla="*/ 47 h 107"/>
                  <a:gd name="T32" fmla="*/ 50 w 73"/>
                  <a:gd name="T33" fmla="*/ 48 h 107"/>
                  <a:gd name="T34" fmla="*/ 51 w 73"/>
                  <a:gd name="T35" fmla="*/ 49 h 107"/>
                  <a:gd name="T36" fmla="*/ 50 w 73"/>
                  <a:gd name="T37" fmla="*/ 53 h 107"/>
                  <a:gd name="T38" fmla="*/ 47 w 73"/>
                  <a:gd name="T39" fmla="*/ 54 h 107"/>
                  <a:gd name="T40" fmla="*/ 29 w 73"/>
                  <a:gd name="T41" fmla="*/ 49 h 107"/>
                  <a:gd name="T42" fmla="*/ 21 w 73"/>
                  <a:gd name="T43" fmla="*/ 49 h 107"/>
                  <a:gd name="T44" fmla="*/ 21 w 73"/>
                  <a:gd name="T45" fmla="*/ 32 h 107"/>
                  <a:gd name="T46" fmla="*/ 28 w 73"/>
                  <a:gd name="T47" fmla="*/ 31 h 107"/>
                  <a:gd name="T48" fmla="*/ 42 w 73"/>
                  <a:gd name="T49" fmla="*/ 16 h 107"/>
                  <a:gd name="T50" fmla="*/ 38 w 73"/>
                  <a:gd name="T51" fmla="*/ 30 h 107"/>
                  <a:gd name="T52" fmla="*/ 51 w 73"/>
                  <a:gd name="T53" fmla="*/ 29 h 107"/>
                  <a:gd name="T54" fmla="*/ 15 w 73"/>
                  <a:gd name="T55" fmla="*/ 71 h 107"/>
                  <a:gd name="T56" fmla="*/ 25 w 73"/>
                  <a:gd name="T57" fmla="*/ 71 h 107"/>
                  <a:gd name="T58" fmla="*/ 17 w 73"/>
                  <a:gd name="T59" fmla="*/ 48 h 107"/>
                  <a:gd name="T60" fmla="*/ 11 w 73"/>
                  <a:gd name="T61" fmla="*/ 29 h 107"/>
                  <a:gd name="T62" fmla="*/ 23 w 73"/>
                  <a:gd name="T63" fmla="*/ 13 h 107"/>
                  <a:gd name="T64" fmla="*/ 37 w 73"/>
                  <a:gd name="T65" fmla="*/ 11 h 107"/>
                  <a:gd name="T66" fmla="*/ 50 w 73"/>
                  <a:gd name="T67" fmla="*/ 14 h 107"/>
                  <a:gd name="T68" fmla="*/ 62 w 73"/>
                  <a:gd name="T69" fmla="*/ 29 h 107"/>
                  <a:gd name="T70" fmla="*/ 56 w 73"/>
                  <a:gd name="T71" fmla="*/ 48 h 107"/>
                  <a:gd name="T72" fmla="*/ 48 w 73"/>
                  <a:gd name="T73" fmla="*/ 71 h 107"/>
                  <a:gd name="T74" fmla="*/ 58 w 73"/>
                  <a:gd name="T75" fmla="*/ 71 h 107"/>
                  <a:gd name="T76" fmla="*/ 65 w 73"/>
                  <a:gd name="T77" fmla="*/ 52 h 107"/>
                  <a:gd name="T78" fmla="*/ 71 w 73"/>
                  <a:gd name="T79" fmla="*/ 27 h 107"/>
                  <a:gd name="T80" fmla="*/ 55 w 73"/>
                  <a:gd name="T81" fmla="*/ 5 h 107"/>
                  <a:gd name="T82" fmla="*/ 37 w 73"/>
                  <a:gd name="T83" fmla="*/ 1 h 107"/>
                  <a:gd name="T84" fmla="*/ 19 w 73"/>
                  <a:gd name="T85" fmla="*/ 5 h 107"/>
                  <a:gd name="T86" fmla="*/ 2 w 73"/>
                  <a:gd name="T87" fmla="*/ 27 h 107"/>
                  <a:gd name="T88" fmla="*/ 8 w 73"/>
                  <a:gd name="T89" fmla="*/ 53 h 107"/>
                  <a:gd name="T90" fmla="*/ 15 w 73"/>
                  <a:gd name="T91" fmla="*/ 7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107">
                    <a:moveTo>
                      <a:pt x="16" y="77"/>
                    </a:move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4" y="104"/>
                      <a:pt x="41" y="107"/>
                      <a:pt x="37" y="107"/>
                    </a:cubicBezTo>
                    <a:cubicBezTo>
                      <a:pt x="33" y="107"/>
                      <a:pt x="30" y="104"/>
                      <a:pt x="29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16" y="77"/>
                      <a:pt x="16" y="77"/>
                      <a:pt x="16" y="77"/>
                    </a:cubicBezTo>
                    <a:close/>
                    <a:moveTo>
                      <a:pt x="51" y="29"/>
                    </a:moveTo>
                    <a:cubicBezTo>
                      <a:pt x="52" y="35"/>
                      <a:pt x="52" y="35"/>
                      <a:pt x="52" y="3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50" y="21"/>
                      <a:pt x="43" y="27"/>
                      <a:pt x="38" y="30"/>
                    </a:cubicBezTo>
                    <a:cubicBezTo>
                      <a:pt x="51" y="29"/>
                      <a:pt x="51" y="29"/>
                      <a:pt x="51" y="29"/>
                    </a:cubicBezTo>
                    <a:close/>
                    <a:moveTo>
                      <a:pt x="1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4" y="62"/>
                      <a:pt x="20" y="55"/>
                      <a:pt x="17" y="48"/>
                    </a:cubicBezTo>
                    <a:cubicBezTo>
                      <a:pt x="13" y="41"/>
                      <a:pt x="10" y="34"/>
                      <a:pt x="11" y="29"/>
                    </a:cubicBezTo>
                    <a:cubicBezTo>
                      <a:pt x="13" y="21"/>
                      <a:pt x="17" y="16"/>
                      <a:pt x="23" y="13"/>
                    </a:cubicBezTo>
                    <a:cubicBezTo>
                      <a:pt x="27" y="11"/>
                      <a:pt x="32" y="10"/>
                      <a:pt x="37" y="11"/>
                    </a:cubicBezTo>
                    <a:cubicBezTo>
                      <a:pt x="42" y="11"/>
                      <a:pt x="46" y="12"/>
                      <a:pt x="50" y="14"/>
                    </a:cubicBezTo>
                    <a:cubicBezTo>
                      <a:pt x="56" y="17"/>
                      <a:pt x="60" y="22"/>
                      <a:pt x="62" y="29"/>
                    </a:cubicBezTo>
                    <a:cubicBezTo>
                      <a:pt x="63" y="34"/>
                      <a:pt x="59" y="41"/>
                      <a:pt x="56" y="48"/>
                    </a:cubicBezTo>
                    <a:cubicBezTo>
                      <a:pt x="53" y="55"/>
                      <a:pt x="49" y="62"/>
                      <a:pt x="4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64"/>
                      <a:pt x="62" y="58"/>
                      <a:pt x="65" y="52"/>
                    </a:cubicBezTo>
                    <a:cubicBezTo>
                      <a:pt x="69" y="44"/>
                      <a:pt x="73" y="36"/>
                      <a:pt x="71" y="27"/>
                    </a:cubicBezTo>
                    <a:cubicBezTo>
                      <a:pt x="70" y="17"/>
                      <a:pt x="63" y="9"/>
                      <a:pt x="55" y="5"/>
                    </a:cubicBezTo>
                    <a:cubicBezTo>
                      <a:pt x="49" y="2"/>
                      <a:pt x="43" y="1"/>
                      <a:pt x="37" y="1"/>
                    </a:cubicBezTo>
                    <a:cubicBezTo>
                      <a:pt x="31" y="0"/>
                      <a:pt x="24" y="2"/>
                      <a:pt x="19" y="5"/>
                    </a:cubicBezTo>
                    <a:cubicBezTo>
                      <a:pt x="10" y="9"/>
                      <a:pt x="4" y="16"/>
                      <a:pt x="2" y="27"/>
                    </a:cubicBezTo>
                    <a:cubicBezTo>
                      <a:pt x="0" y="36"/>
                      <a:pt x="4" y="44"/>
                      <a:pt x="8" y="53"/>
                    </a:cubicBezTo>
                    <a:cubicBezTo>
                      <a:pt x="11" y="58"/>
                      <a:pt x="13" y="64"/>
                      <a:pt x="15" y="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šḷïdê">
              <a:extLst>
                <a:ext uri="{FF2B5EF4-FFF2-40B4-BE49-F238E27FC236}">
                  <a16:creationId xmlns="" xmlns:a16="http://schemas.microsoft.com/office/drawing/2014/main" id="{E39CE6FB-0A80-47CF-8D9E-F8F02DC48E21}"/>
                </a:ext>
              </a:extLst>
            </p:cNvPr>
            <p:cNvGrpSpPr/>
            <p:nvPr/>
          </p:nvGrpSpPr>
          <p:grpSpPr>
            <a:xfrm>
              <a:off x="7875499" y="3511735"/>
              <a:ext cx="942666" cy="942666"/>
              <a:chOff x="7827046" y="3767431"/>
              <a:chExt cx="942666" cy="942666"/>
            </a:xfrm>
          </p:grpSpPr>
          <p:sp>
            <p:nvSpPr>
              <p:cNvPr id="26" name="îşḷïḑé">
                <a:extLst>
                  <a:ext uri="{FF2B5EF4-FFF2-40B4-BE49-F238E27FC236}">
                    <a16:creationId xmlns="" xmlns:a16="http://schemas.microsoft.com/office/drawing/2014/main" id="{84A8E8F5-B529-4C20-B6B9-CD685F044422}"/>
                  </a:ext>
                </a:extLst>
              </p:cNvPr>
              <p:cNvSpPr/>
              <p:nvPr/>
            </p:nvSpPr>
            <p:spPr>
              <a:xfrm>
                <a:off x="7827046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ṧḻiḋé">
                <a:extLst>
                  <a:ext uri="{FF2B5EF4-FFF2-40B4-BE49-F238E27FC236}">
                    <a16:creationId xmlns="" xmlns:a16="http://schemas.microsoft.com/office/drawing/2014/main" id="{7A68033D-7226-411C-BEDA-6F1E49AAAF8C}"/>
                  </a:ext>
                </a:extLst>
              </p:cNvPr>
              <p:cNvSpPr/>
              <p:nvPr/>
            </p:nvSpPr>
            <p:spPr bwMode="auto">
              <a:xfrm>
                <a:off x="8074155" y="4057476"/>
                <a:ext cx="448449" cy="362576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$ľiḓè">
              <a:extLst>
                <a:ext uri="{FF2B5EF4-FFF2-40B4-BE49-F238E27FC236}">
                  <a16:creationId xmlns="" xmlns:a16="http://schemas.microsoft.com/office/drawing/2014/main" id="{472F51B6-F95D-4E93-B5CB-5B34B9827B5A}"/>
                </a:ext>
              </a:extLst>
            </p:cNvPr>
            <p:cNvGrpSpPr/>
            <p:nvPr/>
          </p:nvGrpSpPr>
          <p:grpSpPr>
            <a:xfrm>
              <a:off x="9960971" y="3518763"/>
              <a:ext cx="942666" cy="942666"/>
              <a:chOff x="9912518" y="3767431"/>
              <a:chExt cx="942666" cy="942666"/>
            </a:xfrm>
          </p:grpSpPr>
          <p:sp>
            <p:nvSpPr>
              <p:cNvPr id="24" name="íṣḻiḍè">
                <a:extLst>
                  <a:ext uri="{FF2B5EF4-FFF2-40B4-BE49-F238E27FC236}">
                    <a16:creationId xmlns="" xmlns:a16="http://schemas.microsoft.com/office/drawing/2014/main" id="{EBE15FD1-830D-447F-B888-233A381A663A}"/>
                  </a:ext>
                </a:extLst>
              </p:cNvPr>
              <p:cNvSpPr/>
              <p:nvPr/>
            </p:nvSpPr>
            <p:spPr>
              <a:xfrm>
                <a:off x="9912518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ṣlíďe">
                <a:extLst>
                  <a:ext uri="{FF2B5EF4-FFF2-40B4-BE49-F238E27FC236}">
                    <a16:creationId xmlns="" xmlns:a16="http://schemas.microsoft.com/office/drawing/2014/main" id="{23B1B2A9-B1E1-466B-857E-4D4AF36AC699}"/>
                  </a:ext>
                </a:extLst>
              </p:cNvPr>
              <p:cNvSpPr/>
              <p:nvPr/>
            </p:nvSpPr>
            <p:spPr bwMode="auto">
              <a:xfrm>
                <a:off x="10223554" y="4057476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$liḑê">
              <a:extLst>
                <a:ext uri="{FF2B5EF4-FFF2-40B4-BE49-F238E27FC236}">
                  <a16:creationId xmlns="" xmlns:a16="http://schemas.microsoft.com/office/drawing/2014/main" id="{02539E26-2CCE-4E50-BE35-E4E97C16F5CF}"/>
                </a:ext>
              </a:extLst>
            </p:cNvPr>
            <p:cNvSpPr/>
            <p:nvPr/>
          </p:nvSpPr>
          <p:spPr>
            <a:xfrm>
              <a:off x="5172345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îṣľiḋê">
              <a:extLst>
                <a:ext uri="{FF2B5EF4-FFF2-40B4-BE49-F238E27FC236}">
                  <a16:creationId xmlns="" xmlns:a16="http://schemas.microsoft.com/office/drawing/2014/main" id="{165929D0-44F2-48A1-9323-3A10482A4291}"/>
                </a:ext>
              </a:extLst>
            </p:cNvPr>
            <p:cNvSpPr/>
            <p:nvPr/>
          </p:nvSpPr>
          <p:spPr>
            <a:xfrm>
              <a:off x="5219718" y="4934823"/>
              <a:ext cx="1927827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îṧļïdè">
              <a:extLst>
                <a:ext uri="{FF2B5EF4-FFF2-40B4-BE49-F238E27FC236}">
                  <a16:creationId xmlns="" xmlns:a16="http://schemas.microsoft.com/office/drawing/2014/main" id="{0621580E-3689-45E9-9255-3A80BB13AF82}"/>
                </a:ext>
              </a:extLst>
            </p:cNvPr>
            <p:cNvSpPr/>
            <p:nvPr/>
          </p:nvSpPr>
          <p:spPr>
            <a:xfrm>
              <a:off x="7260358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5" name="iṧ1íḑè">
              <a:extLst>
                <a:ext uri="{FF2B5EF4-FFF2-40B4-BE49-F238E27FC236}">
                  <a16:creationId xmlns="" xmlns:a16="http://schemas.microsoft.com/office/drawing/2014/main" id="{47389898-AE30-4BF3-BD17-F09ABB23E01C}"/>
                </a:ext>
              </a:extLst>
            </p:cNvPr>
            <p:cNvSpPr/>
            <p:nvPr/>
          </p:nvSpPr>
          <p:spPr>
            <a:xfrm>
              <a:off x="7365868" y="4934823"/>
              <a:ext cx="1982503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6" name="î$ļïďè">
              <a:extLst>
                <a:ext uri="{FF2B5EF4-FFF2-40B4-BE49-F238E27FC236}">
                  <a16:creationId xmlns="" xmlns:a16="http://schemas.microsoft.com/office/drawing/2014/main" id="{78A30BD8-8EEA-4981-85E6-6F18190EFFAC}"/>
                </a:ext>
              </a:extLst>
            </p:cNvPr>
            <p:cNvSpPr/>
            <p:nvPr/>
          </p:nvSpPr>
          <p:spPr>
            <a:xfrm>
              <a:off x="9345831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7" name="iṡ1îḍè">
              <a:extLst>
                <a:ext uri="{FF2B5EF4-FFF2-40B4-BE49-F238E27FC236}">
                  <a16:creationId xmlns="" xmlns:a16="http://schemas.microsoft.com/office/drawing/2014/main" id="{E59AFB83-1012-48F5-B5DC-C65BDE50A8EA}"/>
                </a:ext>
              </a:extLst>
            </p:cNvPr>
            <p:cNvSpPr/>
            <p:nvPr/>
          </p:nvSpPr>
          <p:spPr>
            <a:xfrm>
              <a:off x="9538813" y="4934823"/>
              <a:ext cx="1895031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8A647268-27C4-4D15-8AB7-34DA32562B7C}"/>
                </a:ext>
              </a:extLst>
            </p:cNvPr>
            <p:cNvCxnSpPr/>
            <p:nvPr/>
          </p:nvCxnSpPr>
          <p:spPr>
            <a:xfrm>
              <a:off x="7259513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7BED335-0138-4C91-8275-FDA999D8F597}"/>
                </a:ext>
              </a:extLst>
            </p:cNvPr>
            <p:cNvCxnSpPr/>
            <p:nvPr/>
          </p:nvCxnSpPr>
          <p:spPr>
            <a:xfrm>
              <a:off x="9442876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$ľîdè">
              <a:extLst>
                <a:ext uri="{FF2B5EF4-FFF2-40B4-BE49-F238E27FC236}">
                  <a16:creationId xmlns="" xmlns:a16="http://schemas.microsoft.com/office/drawing/2014/main" id="{415B9DFB-FC43-40A5-B257-1DB18C59FCB0}"/>
                </a:ext>
              </a:extLst>
            </p:cNvPr>
            <p:cNvGrpSpPr/>
            <p:nvPr/>
          </p:nvGrpSpPr>
          <p:grpSpPr>
            <a:xfrm>
              <a:off x="5268062" y="1555455"/>
              <a:ext cx="6252426" cy="1595557"/>
              <a:chOff x="687278" y="2398652"/>
              <a:chExt cx="3524773" cy="1595557"/>
            </a:xfrm>
          </p:grpSpPr>
          <p:sp>
            <p:nvSpPr>
              <p:cNvPr id="22" name="iŝliḍé">
                <a:extLst>
                  <a:ext uri="{FF2B5EF4-FFF2-40B4-BE49-F238E27FC236}">
                    <a16:creationId xmlns="" xmlns:a16="http://schemas.microsoft.com/office/drawing/2014/main" id="{931350EA-BC17-4D71-905E-87999529F9D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$ľiḍé">
                <a:extLst>
                  <a:ext uri="{FF2B5EF4-FFF2-40B4-BE49-F238E27FC236}">
                    <a16:creationId xmlns="" xmlns:a16="http://schemas.microsoft.com/office/drawing/2014/main" id="{E52A77A0-8AAE-4BEB-8662-32D86C53D9C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0462C32D-35A3-44D2-B040-E952FF63C84F}"/>
                </a:ext>
              </a:extLst>
            </p:cNvPr>
            <p:cNvCxnSpPr/>
            <p:nvPr/>
          </p:nvCxnSpPr>
          <p:spPr>
            <a:xfrm>
              <a:off x="5331000" y="3150265"/>
              <a:ext cx="61877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02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38bfd71f-613f-4b60-b105-60b18c71b1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3B46F3C-ABC9-4B6E-81C9-D15C3CC9BA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81809"/>
            <a:ext cx="10852150" cy="4761817"/>
            <a:chOff x="669925" y="1381809"/>
            <a:chExt cx="10852150" cy="4761817"/>
          </a:xfrm>
        </p:grpSpPr>
        <p:sp>
          <p:nvSpPr>
            <p:cNvPr id="6" name="ïṡļîďe">
              <a:extLst>
                <a:ext uri="{FF2B5EF4-FFF2-40B4-BE49-F238E27FC236}">
                  <a16:creationId xmlns="" xmlns:a16="http://schemas.microsoft.com/office/drawing/2014/main" id="{3310E8C3-4AAF-49EC-BA01-9D354E56226F}"/>
                </a:ext>
              </a:extLst>
            </p:cNvPr>
            <p:cNvSpPr/>
            <p:nvPr/>
          </p:nvSpPr>
          <p:spPr bwMode="auto">
            <a:xfrm>
              <a:off x="669925" y="4150310"/>
              <a:ext cx="10852150" cy="199331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ś1iḋe">
              <a:extLst>
                <a:ext uri="{FF2B5EF4-FFF2-40B4-BE49-F238E27FC236}">
                  <a16:creationId xmlns="" xmlns:a16="http://schemas.microsoft.com/office/drawing/2014/main" id="{4FEB8CC8-69FB-4EC9-93CA-A3B9EAC05F83}"/>
                </a:ext>
              </a:extLst>
            </p:cNvPr>
            <p:cNvGrpSpPr/>
            <p:nvPr/>
          </p:nvGrpSpPr>
          <p:grpSpPr>
            <a:xfrm>
              <a:off x="4562446" y="1488474"/>
              <a:ext cx="3067111" cy="4300161"/>
              <a:chOff x="3280121" y="-76200"/>
              <a:chExt cx="6987532" cy="9796663"/>
            </a:xfrm>
          </p:grpSpPr>
          <p:sp>
            <p:nvSpPr>
              <p:cNvPr id="21" name="îṣļiḍè">
                <a:extLst>
                  <a:ext uri="{FF2B5EF4-FFF2-40B4-BE49-F238E27FC236}">
                    <a16:creationId xmlns="" xmlns:a16="http://schemas.microsoft.com/office/drawing/2014/main" id="{31E92903-A519-48E5-8824-1C27660845FC}"/>
                  </a:ext>
                </a:extLst>
              </p:cNvPr>
              <p:cNvSpPr/>
              <p:nvPr/>
            </p:nvSpPr>
            <p:spPr>
              <a:xfrm>
                <a:off x="4654610" y="5695337"/>
                <a:ext cx="2482528" cy="205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59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559" y="21600"/>
                    </a:ln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22" name="íSlïḍe">
                <a:extLst>
                  <a:ext uri="{FF2B5EF4-FFF2-40B4-BE49-F238E27FC236}">
                    <a16:creationId xmlns="" xmlns:a16="http://schemas.microsoft.com/office/drawing/2014/main" id="{4CA7D762-36DC-4B5E-8C71-E46B5C4533E4}"/>
                  </a:ext>
                </a:extLst>
              </p:cNvPr>
              <p:cNvGrpSpPr/>
              <p:nvPr/>
            </p:nvGrpSpPr>
            <p:grpSpPr>
              <a:xfrm>
                <a:off x="4738038" y="2075346"/>
                <a:ext cx="3473077" cy="3904556"/>
                <a:chOff x="0" y="0"/>
                <a:chExt cx="3473076" cy="3904555"/>
              </a:xfrm>
            </p:grpSpPr>
            <p:sp>
              <p:nvSpPr>
                <p:cNvPr id="61" name="isľîdé">
                  <a:extLst>
                    <a:ext uri="{FF2B5EF4-FFF2-40B4-BE49-F238E27FC236}">
                      <a16:creationId xmlns="" xmlns:a16="http://schemas.microsoft.com/office/drawing/2014/main" id="{CFC10335-8606-4939-AA76-DBA361208C4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473076" cy="39045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05" h="21600" extrusionOk="0">
                      <a:moveTo>
                        <a:pt x="648" y="9726"/>
                      </a:moveTo>
                      <a:lnTo>
                        <a:pt x="16164" y="6087"/>
                      </a:lnTo>
                      <a:lnTo>
                        <a:pt x="19231" y="8778"/>
                      </a:lnTo>
                      <a:lnTo>
                        <a:pt x="19231" y="17428"/>
                      </a:lnTo>
                      <a:lnTo>
                        <a:pt x="18821" y="18763"/>
                      </a:lnTo>
                      <a:lnTo>
                        <a:pt x="18254" y="18763"/>
                      </a:lnTo>
                      <a:lnTo>
                        <a:pt x="18254" y="21600"/>
                      </a:lnTo>
                      <a:lnTo>
                        <a:pt x="21007" y="21600"/>
                      </a:lnTo>
                      <a:lnTo>
                        <a:pt x="21007" y="18742"/>
                      </a:lnTo>
                      <a:lnTo>
                        <a:pt x="20431" y="18742"/>
                      </a:lnTo>
                      <a:lnTo>
                        <a:pt x="20055" y="17340"/>
                      </a:lnTo>
                      <a:lnTo>
                        <a:pt x="20055" y="8716"/>
                      </a:lnTo>
                      <a:cubicBezTo>
                        <a:pt x="21225" y="7324"/>
                        <a:pt x="21600" y="5516"/>
                        <a:pt x="21068" y="3837"/>
                      </a:cubicBezTo>
                      <a:cubicBezTo>
                        <a:pt x="20481" y="1984"/>
                        <a:pt x="18877" y="534"/>
                        <a:pt x="16824" y="0"/>
                      </a:cubicBezTo>
                      <a:lnTo>
                        <a:pt x="15253" y="4087"/>
                      </a:lnTo>
                      <a:lnTo>
                        <a:pt x="0" y="7861"/>
                      </a:lnTo>
                      <a:lnTo>
                        <a:pt x="648" y="9726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îṣḻïḋe">
                  <a:extLst>
                    <a:ext uri="{FF2B5EF4-FFF2-40B4-BE49-F238E27FC236}">
                      <a16:creationId xmlns="" xmlns:a16="http://schemas.microsoft.com/office/drawing/2014/main" id="{1E568499-CAEE-4D6D-8C7C-34E1774EAA66}"/>
                    </a:ext>
                  </a:extLst>
                </p:cNvPr>
                <p:cNvSpPr/>
                <p:nvPr/>
              </p:nvSpPr>
              <p:spPr>
                <a:xfrm>
                  <a:off x="2715583" y="222565"/>
                  <a:ext cx="532887" cy="557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5914" y="0"/>
                      </a:lnTo>
                      <a:cubicBezTo>
                        <a:pt x="10133" y="1486"/>
                        <a:pt x="13851" y="4037"/>
                        <a:pt x="16675" y="7380"/>
                      </a:cubicBezTo>
                      <a:cubicBezTo>
                        <a:pt x="19090" y="10241"/>
                        <a:pt x="20777" y="13600"/>
                        <a:pt x="21600" y="1719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íṣľíḓê">
                  <a:extLst>
                    <a:ext uri="{FF2B5EF4-FFF2-40B4-BE49-F238E27FC236}">
                      <a16:creationId xmlns="" xmlns:a16="http://schemas.microsoft.com/office/drawing/2014/main" id="{6413B4EC-AC2E-42AF-8026-F0E91A6BB5AE}"/>
                    </a:ext>
                  </a:extLst>
                </p:cNvPr>
                <p:cNvSpPr/>
                <p:nvPr/>
              </p:nvSpPr>
              <p:spPr>
                <a:xfrm>
                  <a:off x="2770761" y="839849"/>
                  <a:ext cx="529345" cy="5309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88" h="21600" extrusionOk="0">
                      <a:moveTo>
                        <a:pt x="0" y="5222"/>
                      </a:moveTo>
                      <a:lnTo>
                        <a:pt x="20722" y="0"/>
                      </a:lnTo>
                      <a:cubicBezTo>
                        <a:pt x="21512" y="3766"/>
                        <a:pt x="21600" y="7648"/>
                        <a:pt x="20981" y="11447"/>
                      </a:cubicBezTo>
                      <a:cubicBezTo>
                        <a:pt x="20399" y="15013"/>
                        <a:pt x="19203" y="18449"/>
                        <a:pt x="17447" y="21600"/>
                      </a:cubicBezTo>
                      <a:lnTo>
                        <a:pt x="0" y="52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ïśḻîďe">
                  <a:extLst>
                    <a:ext uri="{FF2B5EF4-FFF2-40B4-BE49-F238E27FC236}">
                      <a16:creationId xmlns="" xmlns:a16="http://schemas.microsoft.com/office/drawing/2014/main" id="{F4C2166C-0D67-45D5-B81B-16D6C9A27BA4}"/>
                    </a:ext>
                  </a:extLst>
                </p:cNvPr>
                <p:cNvSpPr/>
                <p:nvPr/>
              </p:nvSpPr>
              <p:spPr>
                <a:xfrm>
                  <a:off x="854225" y="1318761"/>
                  <a:ext cx="569360" cy="569361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islídè">
                  <a:extLst>
                    <a:ext uri="{FF2B5EF4-FFF2-40B4-BE49-F238E27FC236}">
                      <a16:creationId xmlns="" xmlns:a16="http://schemas.microsoft.com/office/drawing/2014/main" id="{4CB9408D-43DE-4CD5-B922-72BDF502852B}"/>
                    </a:ext>
                  </a:extLst>
                </p:cNvPr>
                <p:cNvSpPr/>
                <p:nvPr/>
              </p:nvSpPr>
              <p:spPr>
                <a:xfrm>
                  <a:off x="983767" y="1448303"/>
                  <a:ext cx="310277" cy="310277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íšḻîďé">
                  <a:extLst>
                    <a:ext uri="{FF2B5EF4-FFF2-40B4-BE49-F238E27FC236}">
                      <a16:creationId xmlns="" xmlns:a16="http://schemas.microsoft.com/office/drawing/2014/main" id="{9864504F-E6AF-4551-9CEE-BBEF85BA6CF4}"/>
                    </a:ext>
                  </a:extLst>
                </p:cNvPr>
                <p:cNvSpPr/>
                <p:nvPr/>
              </p:nvSpPr>
              <p:spPr>
                <a:xfrm rot="5400000">
                  <a:off x="-124878" y="2677195"/>
                  <a:ext cx="1956230" cy="69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îṩļîḑê">
                  <a:extLst>
                    <a:ext uri="{FF2B5EF4-FFF2-40B4-BE49-F238E27FC236}">
                      <a16:creationId xmlns="" xmlns:a16="http://schemas.microsoft.com/office/drawing/2014/main" id="{59057D34-8F29-41AE-9FBC-CCDD3DE6A212}"/>
                    </a:ext>
                  </a:extLst>
                </p:cNvPr>
                <p:cNvSpPr/>
                <p:nvPr/>
              </p:nvSpPr>
              <p:spPr>
                <a:xfrm rot="5400000">
                  <a:off x="443064" y="2677195"/>
                  <a:ext cx="1956230" cy="69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îṧlíde">
                  <a:extLst>
                    <a:ext uri="{FF2B5EF4-FFF2-40B4-BE49-F238E27FC236}">
                      <a16:creationId xmlns="" xmlns:a16="http://schemas.microsoft.com/office/drawing/2014/main" id="{79767CE2-AE81-433E-A536-A73EA6EB9211}"/>
                    </a:ext>
                  </a:extLst>
                </p:cNvPr>
                <p:cNvSpPr/>
                <p:nvPr/>
              </p:nvSpPr>
              <p:spPr>
                <a:xfrm rot="10800000">
                  <a:off x="534551" y="2292952"/>
                  <a:ext cx="1209733" cy="44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îṩḷïḋe">
                  <a:extLst>
                    <a:ext uri="{FF2B5EF4-FFF2-40B4-BE49-F238E27FC236}">
                      <a16:creationId xmlns="" xmlns:a16="http://schemas.microsoft.com/office/drawing/2014/main" id="{2B355510-A91E-4999-8D08-DD8D6969C024}"/>
                    </a:ext>
                  </a:extLst>
                </p:cNvPr>
                <p:cNvSpPr/>
                <p:nvPr/>
              </p:nvSpPr>
              <p:spPr>
                <a:xfrm rot="10800000">
                  <a:off x="443064" y="2981871"/>
                  <a:ext cx="1394441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ṡ1íḋe">
                  <a:extLst>
                    <a:ext uri="{FF2B5EF4-FFF2-40B4-BE49-F238E27FC236}">
                      <a16:creationId xmlns="" xmlns:a16="http://schemas.microsoft.com/office/drawing/2014/main" id="{8D2BE032-A738-49DF-AE0C-9560BE766392}"/>
                    </a:ext>
                  </a:extLst>
                </p:cNvPr>
                <p:cNvSpPr/>
                <p:nvPr/>
              </p:nvSpPr>
              <p:spPr>
                <a:xfrm rot="10800000">
                  <a:off x="867646" y="3326331"/>
                  <a:ext cx="542954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iśļíḍè">
                  <a:extLst>
                    <a:ext uri="{FF2B5EF4-FFF2-40B4-BE49-F238E27FC236}">
                      <a16:creationId xmlns="" xmlns:a16="http://schemas.microsoft.com/office/drawing/2014/main" id="{0D53E083-4A00-4744-B7FE-1868FA49F9F1}"/>
                    </a:ext>
                  </a:extLst>
                </p:cNvPr>
                <p:cNvSpPr/>
                <p:nvPr/>
              </p:nvSpPr>
              <p:spPr>
                <a:xfrm rot="10800000">
                  <a:off x="867646" y="2640182"/>
                  <a:ext cx="542954" cy="44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íşḷïḑè">
                  <a:extLst>
                    <a:ext uri="{FF2B5EF4-FFF2-40B4-BE49-F238E27FC236}">
                      <a16:creationId xmlns="" xmlns:a16="http://schemas.microsoft.com/office/drawing/2014/main" id="{97CC5312-E0F5-488B-B8BC-CF597C71911A}"/>
                    </a:ext>
                  </a:extLst>
                </p:cNvPr>
                <p:cNvSpPr/>
                <p:nvPr/>
              </p:nvSpPr>
              <p:spPr>
                <a:xfrm rot="10800000">
                  <a:off x="858497" y="1963181"/>
                  <a:ext cx="542954" cy="443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59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559" y="2160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śļiďe">
                  <a:extLst>
                    <a:ext uri="{FF2B5EF4-FFF2-40B4-BE49-F238E27FC236}">
                      <a16:creationId xmlns="" xmlns:a16="http://schemas.microsoft.com/office/drawing/2014/main" id="{0C12AD57-8242-416E-B680-C5E912FB76FB}"/>
                    </a:ext>
                  </a:extLst>
                </p:cNvPr>
                <p:cNvSpPr/>
                <p:nvPr/>
              </p:nvSpPr>
              <p:spPr>
                <a:xfrm>
                  <a:off x="276907" y="1524481"/>
                  <a:ext cx="630508" cy="22126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499" y="21531"/>
                      </a:moveTo>
                      <a:lnTo>
                        <a:pt x="12519" y="4619"/>
                      </a:lnTo>
                      <a:lnTo>
                        <a:pt x="21123" y="1627"/>
                      </a:lnTo>
                      <a:lnTo>
                        <a:pt x="21600" y="0"/>
                      </a:lnTo>
                      <a:lnTo>
                        <a:pt x="9492" y="3748"/>
                      </a:lnTo>
                      <a:lnTo>
                        <a:pt x="0" y="21600"/>
                      </a:lnTo>
                      <a:lnTo>
                        <a:pt x="4499" y="21531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ïš1iḑé">
                  <a:extLst>
                    <a:ext uri="{FF2B5EF4-FFF2-40B4-BE49-F238E27FC236}">
                      <a16:creationId xmlns="" xmlns:a16="http://schemas.microsoft.com/office/drawing/2014/main" id="{352DDF78-6852-4C41-B3CB-DD60323D9926}"/>
                    </a:ext>
                  </a:extLst>
                </p:cNvPr>
                <p:cNvSpPr/>
                <p:nvPr/>
              </p:nvSpPr>
              <p:spPr>
                <a:xfrm>
                  <a:off x="1370394" y="1524482"/>
                  <a:ext cx="630452" cy="22126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101" y="21531"/>
                      </a:moveTo>
                      <a:lnTo>
                        <a:pt x="9081" y="4619"/>
                      </a:lnTo>
                      <a:lnTo>
                        <a:pt x="477" y="1627"/>
                      </a:lnTo>
                      <a:lnTo>
                        <a:pt x="0" y="0"/>
                      </a:lnTo>
                      <a:lnTo>
                        <a:pt x="12108" y="3748"/>
                      </a:lnTo>
                      <a:lnTo>
                        <a:pt x="21600" y="21600"/>
                      </a:lnTo>
                      <a:lnTo>
                        <a:pt x="17101" y="21531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23" name="îŝļîďé">
                <a:extLst>
                  <a:ext uri="{FF2B5EF4-FFF2-40B4-BE49-F238E27FC236}">
                    <a16:creationId xmlns="" xmlns:a16="http://schemas.microsoft.com/office/drawing/2014/main" id="{124A7208-989B-4EAE-9AE4-2248368C3717}"/>
                  </a:ext>
                </a:extLst>
              </p:cNvPr>
              <p:cNvSpPr/>
              <p:nvPr/>
            </p:nvSpPr>
            <p:spPr>
              <a:xfrm>
                <a:off x="3305464" y="5864350"/>
                <a:ext cx="6936837" cy="1596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" y="0"/>
                    </a:moveTo>
                    <a:lnTo>
                      <a:pt x="21557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grpSp>
            <p:nvGrpSpPr>
              <p:cNvPr id="24" name="îSļïḋe">
                <a:extLst>
                  <a:ext uri="{FF2B5EF4-FFF2-40B4-BE49-F238E27FC236}">
                    <a16:creationId xmlns="" xmlns:a16="http://schemas.microsoft.com/office/drawing/2014/main" id="{67E8EBD1-8FFB-45E0-9E9B-9F548F6AE885}"/>
                  </a:ext>
                </a:extLst>
              </p:cNvPr>
              <p:cNvGrpSpPr/>
              <p:nvPr/>
            </p:nvGrpSpPr>
            <p:grpSpPr>
              <a:xfrm>
                <a:off x="6606916" y="2966910"/>
                <a:ext cx="3074615" cy="2909633"/>
                <a:chOff x="0" y="0"/>
                <a:chExt cx="3074613" cy="2909630"/>
              </a:xfrm>
            </p:grpSpPr>
            <p:sp>
              <p:nvSpPr>
                <p:cNvPr id="41" name="íś1íḍè">
                  <a:extLst>
                    <a:ext uri="{FF2B5EF4-FFF2-40B4-BE49-F238E27FC236}">
                      <a16:creationId xmlns="" xmlns:a16="http://schemas.microsoft.com/office/drawing/2014/main" id="{4AA211D8-00B4-43A7-B89F-5C0E2BD97F05}"/>
                    </a:ext>
                  </a:extLst>
                </p:cNvPr>
                <p:cNvSpPr/>
                <p:nvPr/>
              </p:nvSpPr>
              <p:spPr>
                <a:xfrm>
                  <a:off x="0" y="624793"/>
                  <a:ext cx="3074613" cy="22461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08" h="21221" extrusionOk="0">
                      <a:moveTo>
                        <a:pt x="16346" y="18325"/>
                      </a:moveTo>
                      <a:lnTo>
                        <a:pt x="17337" y="18325"/>
                      </a:lnTo>
                      <a:lnTo>
                        <a:pt x="17337" y="19673"/>
                      </a:lnTo>
                      <a:lnTo>
                        <a:pt x="3983" y="19673"/>
                      </a:lnTo>
                      <a:lnTo>
                        <a:pt x="3983" y="18358"/>
                      </a:lnTo>
                      <a:lnTo>
                        <a:pt x="5016" y="18358"/>
                      </a:lnTo>
                      <a:lnTo>
                        <a:pt x="5016" y="16252"/>
                      </a:lnTo>
                      <a:lnTo>
                        <a:pt x="1199" y="11707"/>
                      </a:lnTo>
                      <a:lnTo>
                        <a:pt x="1199" y="19101"/>
                      </a:lnTo>
                      <a:cubicBezTo>
                        <a:pt x="829" y="18981"/>
                        <a:pt x="506" y="19459"/>
                        <a:pt x="624" y="19952"/>
                      </a:cubicBezTo>
                      <a:cubicBezTo>
                        <a:pt x="784" y="20622"/>
                        <a:pt x="1482" y="20614"/>
                        <a:pt x="1635" y="19941"/>
                      </a:cubicBezTo>
                      <a:lnTo>
                        <a:pt x="2343" y="19941"/>
                      </a:lnTo>
                      <a:cubicBezTo>
                        <a:pt x="2215" y="20410"/>
                        <a:pt x="1948" y="20777"/>
                        <a:pt x="1605" y="20956"/>
                      </a:cubicBezTo>
                      <a:cubicBezTo>
                        <a:pt x="1007" y="21268"/>
                        <a:pt x="401" y="21039"/>
                        <a:pt x="133" y="20403"/>
                      </a:cubicBezTo>
                      <a:cubicBezTo>
                        <a:pt x="-209" y="19593"/>
                        <a:pt x="135" y="18517"/>
                        <a:pt x="869" y="18392"/>
                      </a:cubicBezTo>
                      <a:lnTo>
                        <a:pt x="869" y="11154"/>
                      </a:lnTo>
                      <a:lnTo>
                        <a:pt x="5083" y="14157"/>
                      </a:lnTo>
                      <a:lnTo>
                        <a:pt x="5083" y="11194"/>
                      </a:lnTo>
                      <a:lnTo>
                        <a:pt x="4655" y="11194"/>
                      </a:lnTo>
                      <a:lnTo>
                        <a:pt x="4655" y="10089"/>
                      </a:lnTo>
                      <a:lnTo>
                        <a:pt x="7351" y="10089"/>
                      </a:lnTo>
                      <a:lnTo>
                        <a:pt x="7351" y="7983"/>
                      </a:lnTo>
                      <a:lnTo>
                        <a:pt x="6380" y="7983"/>
                      </a:lnTo>
                      <a:lnTo>
                        <a:pt x="6380" y="6945"/>
                      </a:lnTo>
                      <a:lnTo>
                        <a:pt x="3705" y="5222"/>
                      </a:lnTo>
                      <a:lnTo>
                        <a:pt x="2115" y="5222"/>
                      </a:lnTo>
                      <a:lnTo>
                        <a:pt x="2115" y="4227"/>
                      </a:lnTo>
                      <a:lnTo>
                        <a:pt x="7907" y="4227"/>
                      </a:lnTo>
                      <a:lnTo>
                        <a:pt x="7907" y="6906"/>
                      </a:lnTo>
                      <a:lnTo>
                        <a:pt x="8981" y="6906"/>
                      </a:lnTo>
                      <a:lnTo>
                        <a:pt x="8981" y="3517"/>
                      </a:lnTo>
                      <a:lnTo>
                        <a:pt x="11561" y="0"/>
                      </a:lnTo>
                      <a:lnTo>
                        <a:pt x="14145" y="3522"/>
                      </a:lnTo>
                      <a:lnTo>
                        <a:pt x="14145" y="6959"/>
                      </a:lnTo>
                      <a:lnTo>
                        <a:pt x="16972" y="6959"/>
                      </a:lnTo>
                      <a:lnTo>
                        <a:pt x="16972" y="7894"/>
                      </a:lnTo>
                      <a:lnTo>
                        <a:pt x="15011" y="7894"/>
                      </a:lnTo>
                      <a:lnTo>
                        <a:pt x="15011" y="15063"/>
                      </a:lnTo>
                      <a:lnTo>
                        <a:pt x="20635" y="11150"/>
                      </a:lnTo>
                      <a:lnTo>
                        <a:pt x="20635" y="18309"/>
                      </a:lnTo>
                      <a:cubicBezTo>
                        <a:pt x="21005" y="18495"/>
                        <a:pt x="21264" y="18953"/>
                        <a:pt x="21303" y="19488"/>
                      </a:cubicBezTo>
                      <a:cubicBezTo>
                        <a:pt x="21391" y="20716"/>
                        <a:pt x="20471" y="21600"/>
                        <a:pt x="19682" y="21057"/>
                      </a:cubicBezTo>
                      <a:cubicBezTo>
                        <a:pt x="19367" y="20840"/>
                        <a:pt x="19168" y="20399"/>
                        <a:pt x="19169" y="19917"/>
                      </a:cubicBezTo>
                      <a:lnTo>
                        <a:pt x="19701" y="19917"/>
                      </a:lnTo>
                      <a:cubicBezTo>
                        <a:pt x="19813" y="20649"/>
                        <a:pt x="20562" y="20711"/>
                        <a:pt x="20739" y="20003"/>
                      </a:cubicBezTo>
                      <a:cubicBezTo>
                        <a:pt x="20876" y="19453"/>
                        <a:pt x="20477" y="18936"/>
                        <a:pt x="20081" y="19151"/>
                      </a:cubicBezTo>
                      <a:lnTo>
                        <a:pt x="20081" y="12020"/>
                      </a:lnTo>
                      <a:lnTo>
                        <a:pt x="16349" y="16066"/>
                      </a:lnTo>
                      <a:lnTo>
                        <a:pt x="16346" y="1832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í$lïde">
                  <a:extLst>
                    <a:ext uri="{FF2B5EF4-FFF2-40B4-BE49-F238E27FC236}">
                      <a16:creationId xmlns="" xmlns:a16="http://schemas.microsoft.com/office/drawing/2014/main" id="{7FD2D405-6B29-41B6-894C-9C40EDA99BA0}"/>
                    </a:ext>
                  </a:extLst>
                </p:cNvPr>
                <p:cNvSpPr/>
                <p:nvPr/>
              </p:nvSpPr>
              <p:spPr>
                <a:xfrm>
                  <a:off x="1394043" y="822751"/>
                  <a:ext cx="196483" cy="495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84" y="2160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0" y="8889"/>
                      </a:lnTo>
                      <a:lnTo>
                        <a:pt x="384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îşḻíḍê">
                  <a:extLst>
                    <a:ext uri="{FF2B5EF4-FFF2-40B4-BE49-F238E27FC236}">
                      <a16:creationId xmlns="" xmlns:a16="http://schemas.microsoft.com/office/drawing/2014/main" id="{5ACFE85C-24C7-4406-887F-DE7A09E308ED}"/>
                    </a:ext>
                  </a:extLst>
                </p:cNvPr>
                <p:cNvSpPr/>
                <p:nvPr/>
              </p:nvSpPr>
              <p:spPr>
                <a:xfrm>
                  <a:off x="1745557" y="822751"/>
                  <a:ext cx="196491" cy="495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16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8889"/>
                      </a:lnTo>
                      <a:lnTo>
                        <a:pt x="21216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îṥľïḑè">
                  <a:extLst>
                    <a:ext uri="{FF2B5EF4-FFF2-40B4-BE49-F238E27FC236}">
                      <a16:creationId xmlns="" xmlns:a16="http://schemas.microsoft.com/office/drawing/2014/main" id="{BCC0788D-6667-4443-BBCE-FA3243452DDB}"/>
                    </a:ext>
                  </a:extLst>
                </p:cNvPr>
                <p:cNvSpPr/>
                <p:nvPr/>
              </p:nvSpPr>
              <p:spPr>
                <a:xfrm>
                  <a:off x="1580416" y="0"/>
                  <a:ext cx="215359" cy="5371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ï$ḷïďê">
                  <a:extLst>
                    <a:ext uri="{FF2B5EF4-FFF2-40B4-BE49-F238E27FC236}">
                      <a16:creationId xmlns="" xmlns:a16="http://schemas.microsoft.com/office/drawing/2014/main" id="{89F27220-D45A-46CD-B79E-2C721A7EEA18}"/>
                    </a:ext>
                  </a:extLst>
                </p:cNvPr>
                <p:cNvSpPr/>
                <p:nvPr/>
              </p:nvSpPr>
              <p:spPr>
                <a:xfrm>
                  <a:off x="1345437" y="1045698"/>
                  <a:ext cx="685317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îṣ1iḍe">
                  <a:extLst>
                    <a:ext uri="{FF2B5EF4-FFF2-40B4-BE49-F238E27FC236}">
                      <a16:creationId xmlns="" xmlns:a16="http://schemas.microsoft.com/office/drawing/2014/main" id="{674ED783-6597-4DA3-B1ED-60BB752D6B79}"/>
                    </a:ext>
                  </a:extLst>
                </p:cNvPr>
                <p:cNvSpPr/>
                <p:nvPr/>
              </p:nvSpPr>
              <p:spPr>
                <a:xfrm>
                  <a:off x="1345437" y="1172698"/>
                  <a:ext cx="685317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iṧḷíḓé">
                  <a:extLst>
                    <a:ext uri="{FF2B5EF4-FFF2-40B4-BE49-F238E27FC236}">
                      <a16:creationId xmlns="" xmlns:a16="http://schemas.microsoft.com/office/drawing/2014/main" id="{DD4E4E60-4462-4AC0-B6CC-63F40722AF94}"/>
                    </a:ext>
                  </a:extLst>
                </p:cNvPr>
                <p:cNvSpPr/>
                <p:nvPr/>
              </p:nvSpPr>
              <p:spPr>
                <a:xfrm>
                  <a:off x="12981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ïşḷïḑé">
                  <a:extLst>
                    <a:ext uri="{FF2B5EF4-FFF2-40B4-BE49-F238E27FC236}">
                      <a16:creationId xmlns="" xmlns:a16="http://schemas.microsoft.com/office/drawing/2014/main" id="{EC75A70A-746A-4F3E-8585-682D4EFC9562}"/>
                    </a:ext>
                  </a:extLst>
                </p:cNvPr>
                <p:cNvSpPr/>
                <p:nvPr/>
              </p:nvSpPr>
              <p:spPr>
                <a:xfrm>
                  <a:off x="15013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îslîdè">
                  <a:extLst>
                    <a:ext uri="{FF2B5EF4-FFF2-40B4-BE49-F238E27FC236}">
                      <a16:creationId xmlns="" xmlns:a16="http://schemas.microsoft.com/office/drawing/2014/main" id="{ED720A5F-3006-4DB7-A333-86B389F0F459}"/>
                    </a:ext>
                  </a:extLst>
                </p:cNvPr>
                <p:cNvSpPr/>
                <p:nvPr/>
              </p:nvSpPr>
              <p:spPr>
                <a:xfrm>
                  <a:off x="1704548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iṩḷîḍe">
                  <a:extLst>
                    <a:ext uri="{FF2B5EF4-FFF2-40B4-BE49-F238E27FC236}">
                      <a16:creationId xmlns="" xmlns:a16="http://schemas.microsoft.com/office/drawing/2014/main" id="{2169B38F-F6C9-4A16-8988-20887FE8B851}"/>
                    </a:ext>
                  </a:extLst>
                </p:cNvPr>
                <p:cNvSpPr/>
                <p:nvPr/>
              </p:nvSpPr>
              <p:spPr>
                <a:xfrm>
                  <a:off x="1907750" y="1550721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îṩlîḋè">
                  <a:extLst>
                    <a:ext uri="{FF2B5EF4-FFF2-40B4-BE49-F238E27FC236}">
                      <a16:creationId xmlns="" xmlns:a16="http://schemas.microsoft.com/office/drawing/2014/main" id="{A6BB21E9-7A12-4031-9771-1098CD083222}"/>
                    </a:ext>
                  </a:extLst>
                </p:cNvPr>
                <p:cNvSpPr/>
                <p:nvPr/>
              </p:nvSpPr>
              <p:spPr>
                <a:xfrm>
                  <a:off x="870582" y="2681021"/>
                  <a:ext cx="274796" cy="228609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iśľîḋé">
                  <a:extLst>
                    <a:ext uri="{FF2B5EF4-FFF2-40B4-BE49-F238E27FC236}">
                      <a16:creationId xmlns="" xmlns:a16="http://schemas.microsoft.com/office/drawing/2014/main" id="{726AD96D-51F8-40A4-801F-431F2B15E5ED}"/>
                    </a:ext>
                  </a:extLst>
                </p:cNvPr>
                <p:cNvSpPr/>
                <p:nvPr/>
              </p:nvSpPr>
              <p:spPr>
                <a:xfrm>
                  <a:off x="1920448" y="2681021"/>
                  <a:ext cx="274796" cy="228609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iśḷîdé">
                  <a:extLst>
                    <a:ext uri="{FF2B5EF4-FFF2-40B4-BE49-F238E27FC236}">
                      <a16:creationId xmlns="" xmlns:a16="http://schemas.microsoft.com/office/drawing/2014/main" id="{9AC0227A-CC04-4AB1-968B-F87C18FCE569}"/>
                    </a:ext>
                  </a:extLst>
                </p:cNvPr>
                <p:cNvSpPr/>
                <p:nvPr/>
              </p:nvSpPr>
              <p:spPr>
                <a:xfrm>
                  <a:off x="229536" y="585157"/>
                  <a:ext cx="879123" cy="2808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1" h="21513" extrusionOk="0">
                      <a:moveTo>
                        <a:pt x="12925" y="21502"/>
                      </a:moveTo>
                      <a:lnTo>
                        <a:pt x="1037" y="21502"/>
                      </a:lnTo>
                      <a:cubicBezTo>
                        <a:pt x="556" y="21038"/>
                        <a:pt x="184" y="19834"/>
                        <a:pt x="52" y="18311"/>
                      </a:cubicBezTo>
                      <a:cubicBezTo>
                        <a:pt x="-119" y="16333"/>
                        <a:pt x="137" y="14234"/>
                        <a:pt x="686" y="13120"/>
                      </a:cubicBezTo>
                      <a:lnTo>
                        <a:pt x="4428" y="2608"/>
                      </a:lnTo>
                      <a:cubicBezTo>
                        <a:pt x="4806" y="2011"/>
                        <a:pt x="5206" y="1561"/>
                        <a:pt x="5618" y="1265"/>
                      </a:cubicBezTo>
                      <a:cubicBezTo>
                        <a:pt x="6009" y="986"/>
                        <a:pt x="6408" y="847"/>
                        <a:pt x="6809" y="852"/>
                      </a:cubicBezTo>
                      <a:lnTo>
                        <a:pt x="11601" y="852"/>
                      </a:lnTo>
                      <a:cubicBezTo>
                        <a:pt x="11970" y="909"/>
                        <a:pt x="12310" y="1498"/>
                        <a:pt x="12522" y="2448"/>
                      </a:cubicBezTo>
                      <a:cubicBezTo>
                        <a:pt x="12668" y="3105"/>
                        <a:pt x="12742" y="3893"/>
                        <a:pt x="12733" y="4693"/>
                      </a:cubicBezTo>
                      <a:lnTo>
                        <a:pt x="12868" y="9398"/>
                      </a:lnTo>
                      <a:lnTo>
                        <a:pt x="15668" y="9398"/>
                      </a:lnTo>
                      <a:lnTo>
                        <a:pt x="17812" y="0"/>
                      </a:lnTo>
                      <a:lnTo>
                        <a:pt x="21481" y="0"/>
                      </a:lnTo>
                      <a:lnTo>
                        <a:pt x="20378" y="3457"/>
                      </a:lnTo>
                      <a:lnTo>
                        <a:pt x="18803" y="3457"/>
                      </a:lnTo>
                      <a:lnTo>
                        <a:pt x="16130" y="16315"/>
                      </a:lnTo>
                      <a:cubicBezTo>
                        <a:pt x="15830" y="17777"/>
                        <a:pt x="15426" y="19002"/>
                        <a:pt x="14950" y="19895"/>
                      </a:cubicBezTo>
                      <a:cubicBezTo>
                        <a:pt x="14340" y="21041"/>
                        <a:pt x="13636" y="21600"/>
                        <a:pt x="12925" y="21502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îSļidê">
                  <a:extLst>
                    <a:ext uri="{FF2B5EF4-FFF2-40B4-BE49-F238E27FC236}">
                      <a16:creationId xmlns="" xmlns:a16="http://schemas.microsoft.com/office/drawing/2014/main" id="{814103A5-DFC5-401A-ADE3-E37EFEB13942}"/>
                    </a:ext>
                  </a:extLst>
                </p:cNvPr>
                <p:cNvSpPr/>
                <p:nvPr/>
              </p:nvSpPr>
              <p:spPr>
                <a:xfrm>
                  <a:off x="337429" y="639248"/>
                  <a:ext cx="231917" cy="1103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399" y="0"/>
                      </a:lnTo>
                      <a:lnTo>
                        <a:pt x="21600" y="0"/>
                      </a:lnTo>
                      <a:lnTo>
                        <a:pt x="21600" y="20848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şļîdê">
                  <a:extLst>
                    <a:ext uri="{FF2B5EF4-FFF2-40B4-BE49-F238E27FC236}">
                      <a16:creationId xmlns="" xmlns:a16="http://schemas.microsoft.com/office/drawing/2014/main" id="{A604030D-B51C-46AE-8C62-BFD68730F24F}"/>
                    </a:ext>
                  </a:extLst>
                </p:cNvPr>
                <p:cNvSpPr/>
                <p:nvPr/>
              </p:nvSpPr>
              <p:spPr>
                <a:xfrm>
                  <a:off x="553082" y="483921"/>
                  <a:ext cx="48147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ṥlîḑè">
                  <a:extLst>
                    <a:ext uri="{FF2B5EF4-FFF2-40B4-BE49-F238E27FC236}">
                      <a16:creationId xmlns="" xmlns:a16="http://schemas.microsoft.com/office/drawing/2014/main" id="{17F0C807-90C8-4536-AD19-39028D866E32}"/>
                    </a:ext>
                  </a:extLst>
                </p:cNvPr>
                <p:cNvSpPr/>
                <p:nvPr/>
              </p:nvSpPr>
              <p:spPr>
                <a:xfrm>
                  <a:off x="314208" y="458521"/>
                  <a:ext cx="525893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íśḷíďe">
                  <a:extLst>
                    <a:ext uri="{FF2B5EF4-FFF2-40B4-BE49-F238E27FC236}">
                      <a16:creationId xmlns="" xmlns:a16="http://schemas.microsoft.com/office/drawing/2014/main" id="{FA882026-A0A8-4742-9B9A-06B0239604DC}"/>
                    </a:ext>
                  </a:extLst>
                </p:cNvPr>
                <p:cNvSpPr/>
                <p:nvPr/>
              </p:nvSpPr>
              <p:spPr>
                <a:xfrm>
                  <a:off x="314208" y="962249"/>
                  <a:ext cx="525893" cy="30776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Sḻîḍê">
                  <a:extLst>
                    <a:ext uri="{FF2B5EF4-FFF2-40B4-BE49-F238E27FC236}">
                      <a16:creationId xmlns="" xmlns:a16="http://schemas.microsoft.com/office/drawing/2014/main" id="{5F3BEC34-9D2E-41BD-A40F-30ACD114F046}"/>
                    </a:ext>
                  </a:extLst>
                </p:cNvPr>
                <p:cNvSpPr/>
                <p:nvPr/>
              </p:nvSpPr>
              <p:spPr>
                <a:xfrm>
                  <a:off x="427474" y="839896"/>
                  <a:ext cx="33084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îṩlidè">
                  <a:extLst>
                    <a:ext uri="{FF2B5EF4-FFF2-40B4-BE49-F238E27FC236}">
                      <a16:creationId xmlns="" xmlns:a16="http://schemas.microsoft.com/office/drawing/2014/main" id="{17B96B5E-93BA-48B5-92C5-48B5036B9003}"/>
                    </a:ext>
                  </a:extLst>
                </p:cNvPr>
                <p:cNvSpPr/>
                <p:nvPr/>
              </p:nvSpPr>
              <p:spPr>
                <a:xfrm>
                  <a:off x="661534" y="827196"/>
                  <a:ext cx="33084" cy="139031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îṣľîďè">
                  <a:extLst>
                    <a:ext uri="{FF2B5EF4-FFF2-40B4-BE49-F238E27FC236}">
                      <a16:creationId xmlns="" xmlns:a16="http://schemas.microsoft.com/office/drawing/2014/main" id="{48A422DF-C1AB-490F-8B86-734E8A17EF00}"/>
                    </a:ext>
                  </a:extLst>
                </p:cNvPr>
                <p:cNvSpPr/>
                <p:nvPr/>
              </p:nvSpPr>
              <p:spPr>
                <a:xfrm>
                  <a:off x="832218" y="1818948"/>
                  <a:ext cx="1214563" cy="3077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25" name="îslíḓe">
                <a:extLst>
                  <a:ext uri="{FF2B5EF4-FFF2-40B4-BE49-F238E27FC236}">
                    <a16:creationId xmlns="" xmlns:a16="http://schemas.microsoft.com/office/drawing/2014/main" id="{D782F31D-B4C5-4B6A-BBFA-28257F89878D}"/>
                  </a:ext>
                </a:extLst>
              </p:cNvPr>
              <p:cNvGrpSpPr/>
              <p:nvPr/>
            </p:nvGrpSpPr>
            <p:grpSpPr>
              <a:xfrm>
                <a:off x="3745514" y="3229429"/>
                <a:ext cx="3095126" cy="2702096"/>
                <a:chOff x="0" y="0"/>
                <a:chExt cx="3095124" cy="2702095"/>
              </a:xfrm>
            </p:grpSpPr>
            <p:sp>
              <p:nvSpPr>
                <p:cNvPr id="27" name="ïṩlíḋé">
                  <a:extLst>
                    <a:ext uri="{FF2B5EF4-FFF2-40B4-BE49-F238E27FC236}">
                      <a16:creationId xmlns="" xmlns:a16="http://schemas.microsoft.com/office/drawing/2014/main" id="{814BCEAC-D560-4CD6-B5A2-719B76AA69AC}"/>
                    </a:ext>
                  </a:extLst>
                </p:cNvPr>
                <p:cNvSpPr/>
                <p:nvPr/>
              </p:nvSpPr>
              <p:spPr>
                <a:xfrm>
                  <a:off x="0" y="1099289"/>
                  <a:ext cx="2487801" cy="16028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43" extrusionOk="0">
                      <a:moveTo>
                        <a:pt x="0" y="14635"/>
                      </a:moveTo>
                      <a:lnTo>
                        <a:pt x="3099" y="14635"/>
                      </a:lnTo>
                      <a:lnTo>
                        <a:pt x="3099" y="7873"/>
                      </a:lnTo>
                      <a:cubicBezTo>
                        <a:pt x="3049" y="6954"/>
                        <a:pt x="3492" y="6145"/>
                        <a:pt x="4091" y="6062"/>
                      </a:cubicBezTo>
                      <a:cubicBezTo>
                        <a:pt x="4773" y="5967"/>
                        <a:pt x="5350" y="6825"/>
                        <a:pt x="5309" y="7873"/>
                      </a:cubicBezTo>
                      <a:lnTo>
                        <a:pt x="5309" y="14779"/>
                      </a:lnTo>
                      <a:lnTo>
                        <a:pt x="5946" y="14779"/>
                      </a:lnTo>
                      <a:lnTo>
                        <a:pt x="5946" y="2176"/>
                      </a:lnTo>
                      <a:cubicBezTo>
                        <a:pt x="5931" y="786"/>
                        <a:pt x="6771" y="-257"/>
                        <a:pt x="7654" y="56"/>
                      </a:cubicBezTo>
                      <a:cubicBezTo>
                        <a:pt x="8288" y="281"/>
                        <a:pt x="8721" y="1181"/>
                        <a:pt x="8672" y="2176"/>
                      </a:cubicBezTo>
                      <a:lnTo>
                        <a:pt x="8672" y="14815"/>
                      </a:lnTo>
                      <a:lnTo>
                        <a:pt x="13269" y="14815"/>
                      </a:lnTo>
                      <a:lnTo>
                        <a:pt x="13269" y="8255"/>
                      </a:lnTo>
                      <a:lnTo>
                        <a:pt x="21600" y="8255"/>
                      </a:lnTo>
                      <a:lnTo>
                        <a:pt x="21600" y="15076"/>
                      </a:lnTo>
                      <a:lnTo>
                        <a:pt x="18864" y="19273"/>
                      </a:lnTo>
                      <a:lnTo>
                        <a:pt x="18864" y="21197"/>
                      </a:lnTo>
                      <a:lnTo>
                        <a:pt x="13660" y="21197"/>
                      </a:lnTo>
                      <a:lnTo>
                        <a:pt x="13660" y="19243"/>
                      </a:lnTo>
                      <a:lnTo>
                        <a:pt x="7859" y="19243"/>
                      </a:lnTo>
                      <a:lnTo>
                        <a:pt x="7859" y="21343"/>
                      </a:lnTo>
                      <a:lnTo>
                        <a:pt x="2681" y="21343"/>
                      </a:lnTo>
                      <a:lnTo>
                        <a:pt x="2681" y="19294"/>
                      </a:lnTo>
                      <a:lnTo>
                        <a:pt x="0" y="1463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íṣļíḋê">
                  <a:extLst>
                    <a:ext uri="{FF2B5EF4-FFF2-40B4-BE49-F238E27FC236}">
                      <a16:creationId xmlns="" xmlns:a16="http://schemas.microsoft.com/office/drawing/2014/main" id="{D1C65E6E-AEE8-473C-A6A9-A5A7A3FEC7CB}"/>
                    </a:ext>
                  </a:extLst>
                </p:cNvPr>
                <p:cNvSpPr/>
                <p:nvPr/>
              </p:nvSpPr>
              <p:spPr>
                <a:xfrm>
                  <a:off x="16142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ï$líḓe">
                  <a:extLst>
                    <a:ext uri="{FF2B5EF4-FFF2-40B4-BE49-F238E27FC236}">
                      <a16:creationId xmlns="" xmlns:a16="http://schemas.microsoft.com/office/drawing/2014/main" id="{F61D636F-300E-4C5D-B6AD-2B4D48B112A9}"/>
                    </a:ext>
                  </a:extLst>
                </p:cNvPr>
                <p:cNvSpPr/>
                <p:nvPr/>
              </p:nvSpPr>
              <p:spPr>
                <a:xfrm>
                  <a:off x="18174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ïSľîďé">
                  <a:extLst>
                    <a:ext uri="{FF2B5EF4-FFF2-40B4-BE49-F238E27FC236}">
                      <a16:creationId xmlns="" xmlns:a16="http://schemas.microsoft.com/office/drawing/2014/main" id="{07BA9209-D683-4676-A1EA-85B711C7AF2E}"/>
                    </a:ext>
                  </a:extLst>
                </p:cNvPr>
                <p:cNvSpPr/>
                <p:nvPr/>
              </p:nvSpPr>
              <p:spPr>
                <a:xfrm>
                  <a:off x="20206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1" name="îśľïďê">
                  <a:extLst>
                    <a:ext uri="{FF2B5EF4-FFF2-40B4-BE49-F238E27FC236}">
                      <a16:creationId xmlns="" xmlns:a16="http://schemas.microsoft.com/office/drawing/2014/main" id="{E98CE9AB-FFE9-4BBD-BE7A-5284E84CC9E2}"/>
                    </a:ext>
                  </a:extLst>
                </p:cNvPr>
                <p:cNvSpPr/>
                <p:nvPr/>
              </p:nvSpPr>
              <p:spPr>
                <a:xfrm>
                  <a:off x="2223831" y="1831173"/>
                  <a:ext cx="139031" cy="139031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2" name="ïṧľíḑè">
                  <a:extLst>
                    <a:ext uri="{FF2B5EF4-FFF2-40B4-BE49-F238E27FC236}">
                      <a16:creationId xmlns="" xmlns:a16="http://schemas.microsoft.com/office/drawing/2014/main" id="{0393D0AA-3041-49F2-B7C0-B76E150135C3}"/>
                    </a:ext>
                  </a:extLst>
                </p:cNvPr>
                <p:cNvSpPr/>
                <p:nvPr/>
              </p:nvSpPr>
              <p:spPr>
                <a:xfrm>
                  <a:off x="2161108" y="850324"/>
                  <a:ext cx="934016" cy="10582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0" h="20732" extrusionOk="0">
                      <a:moveTo>
                        <a:pt x="0" y="17547"/>
                      </a:moveTo>
                      <a:lnTo>
                        <a:pt x="0" y="11788"/>
                      </a:lnTo>
                      <a:cubicBezTo>
                        <a:pt x="212" y="11123"/>
                        <a:pt x="568" y="10499"/>
                        <a:pt x="1049" y="9951"/>
                      </a:cubicBezTo>
                      <a:cubicBezTo>
                        <a:pt x="1594" y="9332"/>
                        <a:pt x="2285" y="8823"/>
                        <a:pt x="3077" y="8461"/>
                      </a:cubicBezTo>
                      <a:lnTo>
                        <a:pt x="18314" y="0"/>
                      </a:lnTo>
                      <a:lnTo>
                        <a:pt x="18314" y="14771"/>
                      </a:lnTo>
                      <a:cubicBezTo>
                        <a:pt x="20486" y="15189"/>
                        <a:pt x="21600" y="17303"/>
                        <a:pt x="20551" y="19016"/>
                      </a:cubicBezTo>
                      <a:cubicBezTo>
                        <a:pt x="18969" y="21600"/>
                        <a:pt x="14587" y="21176"/>
                        <a:pt x="13691" y="18352"/>
                      </a:cubicBezTo>
                      <a:lnTo>
                        <a:pt x="15826" y="18352"/>
                      </a:lnTo>
                      <a:cubicBezTo>
                        <a:pt x="16605" y="19724"/>
                        <a:pt x="18869" y="19667"/>
                        <a:pt x="19556" y="18258"/>
                      </a:cubicBezTo>
                      <a:cubicBezTo>
                        <a:pt x="20265" y="16801"/>
                        <a:pt x="18643" y="15307"/>
                        <a:pt x="16940" y="15849"/>
                      </a:cubicBezTo>
                      <a:lnTo>
                        <a:pt x="16730" y="2897"/>
                      </a:lnTo>
                      <a:lnTo>
                        <a:pt x="5256" y="17827"/>
                      </a:lnTo>
                      <a:lnTo>
                        <a:pt x="0" y="17547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3" name="iŝḷiḋê">
                  <a:extLst>
                    <a:ext uri="{FF2B5EF4-FFF2-40B4-BE49-F238E27FC236}">
                      <a16:creationId xmlns="" xmlns:a16="http://schemas.microsoft.com/office/drawing/2014/main" id="{5CA1EF4A-4640-4ACD-BEE1-A3704C8BD921}"/>
                    </a:ext>
                  </a:extLst>
                </p:cNvPr>
                <p:cNvSpPr/>
                <p:nvPr/>
              </p:nvSpPr>
              <p:spPr>
                <a:xfrm>
                  <a:off x="1235695" y="930125"/>
                  <a:ext cx="312206" cy="1326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27"/>
                      </a:moveTo>
                      <a:lnTo>
                        <a:pt x="0" y="5085"/>
                      </a:lnTo>
                      <a:lnTo>
                        <a:pt x="21600" y="0"/>
                      </a:lnTo>
                      <a:lnTo>
                        <a:pt x="21600" y="2875"/>
                      </a:lnTo>
                      <a:lnTo>
                        <a:pt x="7789" y="6000"/>
                      </a:lnTo>
                      <a:lnTo>
                        <a:pt x="7789" y="21600"/>
                      </a:lnTo>
                      <a:lnTo>
                        <a:pt x="0" y="21527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4" name="iś1îḋê">
                  <a:extLst>
                    <a:ext uri="{FF2B5EF4-FFF2-40B4-BE49-F238E27FC236}">
                      <a16:creationId xmlns="" xmlns:a16="http://schemas.microsoft.com/office/drawing/2014/main" id="{B9C124BA-9A6C-437B-88AE-BA4DEE7E8591}"/>
                    </a:ext>
                  </a:extLst>
                </p:cNvPr>
                <p:cNvSpPr/>
                <p:nvPr/>
              </p:nvSpPr>
              <p:spPr>
                <a:xfrm>
                  <a:off x="1612070" y="930125"/>
                  <a:ext cx="312206" cy="843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485"/>
                      </a:moveTo>
                      <a:lnTo>
                        <a:pt x="21600" y="7995"/>
                      </a:lnTo>
                      <a:lnTo>
                        <a:pt x="0" y="0"/>
                      </a:lnTo>
                      <a:lnTo>
                        <a:pt x="0" y="4520"/>
                      </a:lnTo>
                      <a:lnTo>
                        <a:pt x="13811" y="9433"/>
                      </a:lnTo>
                      <a:lnTo>
                        <a:pt x="13811" y="21600"/>
                      </a:lnTo>
                      <a:lnTo>
                        <a:pt x="21600" y="21485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isḻíḓê">
                  <a:extLst>
                    <a:ext uri="{FF2B5EF4-FFF2-40B4-BE49-F238E27FC236}">
                      <a16:creationId xmlns="" xmlns:a16="http://schemas.microsoft.com/office/drawing/2014/main" id="{58029BBF-F1ED-4C32-943D-7F10F8CC1054}"/>
                    </a:ext>
                  </a:extLst>
                </p:cNvPr>
                <p:cNvSpPr/>
                <p:nvPr/>
              </p:nvSpPr>
              <p:spPr>
                <a:xfrm>
                  <a:off x="1523648" y="888507"/>
                  <a:ext cx="92807" cy="1344572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ï$ļîḓe">
                  <a:extLst>
                    <a:ext uri="{FF2B5EF4-FFF2-40B4-BE49-F238E27FC236}">
                      <a16:creationId xmlns="" xmlns:a16="http://schemas.microsoft.com/office/drawing/2014/main" id="{84E1E2A0-60E2-4F7C-A44B-1601322933C0}"/>
                    </a:ext>
                  </a:extLst>
                </p:cNvPr>
                <p:cNvSpPr/>
                <p:nvPr/>
              </p:nvSpPr>
              <p:spPr>
                <a:xfrm>
                  <a:off x="1309431" y="1500973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iṩḷîḍè">
                  <a:extLst>
                    <a:ext uri="{FF2B5EF4-FFF2-40B4-BE49-F238E27FC236}">
                      <a16:creationId xmlns="" xmlns:a16="http://schemas.microsoft.com/office/drawing/2014/main" id="{88E7450D-70F4-46E3-993D-224C16AEB641}"/>
                    </a:ext>
                  </a:extLst>
                </p:cNvPr>
                <p:cNvSpPr/>
                <p:nvPr/>
              </p:nvSpPr>
              <p:spPr>
                <a:xfrm>
                  <a:off x="1310389" y="1234273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íṡļïḍe">
                  <a:extLst>
                    <a:ext uri="{FF2B5EF4-FFF2-40B4-BE49-F238E27FC236}">
                      <a16:creationId xmlns="" xmlns:a16="http://schemas.microsoft.com/office/drawing/2014/main" id="{734CD174-4AD5-4733-9065-00BE556AD14F}"/>
                    </a:ext>
                  </a:extLst>
                </p:cNvPr>
                <p:cNvSpPr/>
                <p:nvPr/>
              </p:nvSpPr>
              <p:spPr>
                <a:xfrm>
                  <a:off x="1310389" y="1748300"/>
                  <a:ext cx="521238" cy="30775"/>
                </a:xfrm>
                <a:prstGeom prst="rect">
                  <a:avLst/>
                </a:pr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íṣḷîḍé">
                  <a:extLst>
                    <a:ext uri="{FF2B5EF4-FFF2-40B4-BE49-F238E27FC236}">
                      <a16:creationId xmlns="" xmlns:a16="http://schemas.microsoft.com/office/drawing/2014/main" id="{24372721-CFE1-4F60-B8C7-7816890A4445}"/>
                    </a:ext>
                  </a:extLst>
                </p:cNvPr>
                <p:cNvSpPr/>
                <p:nvPr/>
              </p:nvSpPr>
              <p:spPr>
                <a:xfrm>
                  <a:off x="1462372" y="206497"/>
                  <a:ext cx="215359" cy="5371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î$ḻîḑê">
                  <a:extLst>
                    <a:ext uri="{FF2B5EF4-FFF2-40B4-BE49-F238E27FC236}">
                      <a16:creationId xmlns="" xmlns:a16="http://schemas.microsoft.com/office/drawing/2014/main" id="{7756C821-94BF-454E-A247-244918EE1B2C}"/>
                    </a:ext>
                  </a:extLst>
                </p:cNvPr>
                <p:cNvSpPr/>
                <p:nvPr/>
              </p:nvSpPr>
              <p:spPr>
                <a:xfrm>
                  <a:off x="1576068" y="0"/>
                  <a:ext cx="139029" cy="3467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84" h="21600" extrusionOk="0">
                      <a:moveTo>
                        <a:pt x="7647" y="21600"/>
                      </a:moveTo>
                      <a:cubicBezTo>
                        <a:pt x="10160" y="19763"/>
                        <a:pt x="10668" y="17516"/>
                        <a:pt x="9028" y="15492"/>
                      </a:cubicBezTo>
                      <a:cubicBezTo>
                        <a:pt x="7210" y="13249"/>
                        <a:pt x="2927" y="11571"/>
                        <a:pt x="1061" y="9321"/>
                      </a:cubicBezTo>
                      <a:cubicBezTo>
                        <a:pt x="-1886" y="5769"/>
                        <a:pt x="1487" y="1789"/>
                        <a:pt x="8962" y="0"/>
                      </a:cubicBezTo>
                      <a:cubicBezTo>
                        <a:pt x="8765" y="2196"/>
                        <a:pt x="9705" y="4383"/>
                        <a:pt x="11708" y="6390"/>
                      </a:cubicBezTo>
                      <a:cubicBezTo>
                        <a:pt x="14416" y="9106"/>
                        <a:pt x="19053" y="11521"/>
                        <a:pt x="19367" y="14513"/>
                      </a:cubicBezTo>
                      <a:cubicBezTo>
                        <a:pt x="19714" y="17817"/>
                        <a:pt x="14820" y="20777"/>
                        <a:pt x="7647" y="21600"/>
                      </a:cubicBez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26" name="iŝ1îḓè">
                <a:extLst>
                  <a:ext uri="{FF2B5EF4-FFF2-40B4-BE49-F238E27FC236}">
                    <a16:creationId xmlns="" xmlns:a16="http://schemas.microsoft.com/office/drawing/2014/main" id="{E539798A-B8EB-4FE7-A822-6F6C178946B1}"/>
                  </a:ext>
                </a:extLst>
              </p:cNvPr>
              <p:cNvSpPr/>
              <p:nvPr/>
            </p:nvSpPr>
            <p:spPr>
              <a:xfrm>
                <a:off x="3280121" y="-76200"/>
                <a:ext cx="6987532" cy="97966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9" h="21579" extrusionOk="0">
                    <a:moveTo>
                      <a:pt x="10335" y="0"/>
                    </a:moveTo>
                    <a:cubicBezTo>
                      <a:pt x="8944" y="1432"/>
                      <a:pt x="7569" y="2810"/>
                      <a:pt x="6221" y="4184"/>
                    </a:cubicBezTo>
                    <a:cubicBezTo>
                      <a:pt x="4802" y="5630"/>
                      <a:pt x="3364" y="7130"/>
                      <a:pt x="2189" y="8673"/>
                    </a:cubicBezTo>
                    <a:cubicBezTo>
                      <a:pt x="998" y="10239"/>
                      <a:pt x="70" y="11871"/>
                      <a:pt x="4" y="13688"/>
                    </a:cubicBezTo>
                    <a:cubicBezTo>
                      <a:pt x="-147" y="17863"/>
                      <a:pt x="4126" y="21600"/>
                      <a:pt x="11029" y="21578"/>
                    </a:cubicBezTo>
                    <a:cubicBezTo>
                      <a:pt x="17133" y="21559"/>
                      <a:pt x="21453" y="17856"/>
                      <a:pt x="21199" y="13661"/>
                    </a:cubicBezTo>
                    <a:cubicBezTo>
                      <a:pt x="21022" y="10740"/>
                      <a:pt x="18647" y="8253"/>
                      <a:pt x="16365" y="5939"/>
                    </a:cubicBezTo>
                    <a:cubicBezTo>
                      <a:pt x="14459" y="4006"/>
                      <a:pt x="12453" y="2079"/>
                      <a:pt x="10335" y="0"/>
                    </a:cubicBezTo>
                    <a:close/>
                  </a:path>
                </a:pathLst>
              </a:custGeom>
              <a:noFill/>
              <a:ln w="431800" cap="flat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825500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grpSp>
          <p:nvGrpSpPr>
            <p:cNvPr id="8" name="ïṩľiḓè">
              <a:extLst>
                <a:ext uri="{FF2B5EF4-FFF2-40B4-BE49-F238E27FC236}">
                  <a16:creationId xmlns="" xmlns:a16="http://schemas.microsoft.com/office/drawing/2014/main" id="{25491F0D-02B4-4001-997D-06F51B40D24A}"/>
                </a:ext>
              </a:extLst>
            </p:cNvPr>
            <p:cNvGrpSpPr/>
            <p:nvPr/>
          </p:nvGrpSpPr>
          <p:grpSpPr>
            <a:xfrm>
              <a:off x="673100" y="1381809"/>
              <a:ext cx="4606494" cy="1766164"/>
              <a:chOff x="687278" y="2398652"/>
              <a:chExt cx="3524773" cy="1766164"/>
            </a:xfrm>
          </p:grpSpPr>
          <p:sp>
            <p:nvSpPr>
              <p:cNvPr id="19" name="îṩḻîdê">
                <a:extLst>
                  <a:ext uri="{FF2B5EF4-FFF2-40B4-BE49-F238E27FC236}">
                    <a16:creationId xmlns="" xmlns:a16="http://schemas.microsoft.com/office/drawing/2014/main" id="{1529DBD0-9427-4D7D-8032-DF2644C00E1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3243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ṥḻîdê">
                <a:extLst>
                  <a:ext uri="{FF2B5EF4-FFF2-40B4-BE49-F238E27FC236}">
                    <a16:creationId xmlns="" xmlns:a16="http://schemas.microsoft.com/office/drawing/2014/main" id="{E674721E-D1A3-4CA2-AB3D-E100B8CF778E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íşliďe">
              <a:extLst>
                <a:ext uri="{FF2B5EF4-FFF2-40B4-BE49-F238E27FC236}">
                  <a16:creationId xmlns="" xmlns:a16="http://schemas.microsoft.com/office/drawing/2014/main" id="{35AE3461-A18E-43AA-B1E7-25D552D59EB6}"/>
                </a:ext>
              </a:extLst>
            </p:cNvPr>
            <p:cNvGrpSpPr/>
            <p:nvPr/>
          </p:nvGrpSpPr>
          <p:grpSpPr>
            <a:xfrm>
              <a:off x="2257490" y="3815110"/>
              <a:ext cx="665484" cy="666832"/>
              <a:chOff x="7005630" y="3262785"/>
              <a:chExt cx="1024443" cy="1026520"/>
            </a:xfrm>
          </p:grpSpPr>
          <p:sp>
            <p:nvSpPr>
              <p:cNvPr id="17" name="íṡḷîďe">
                <a:extLst>
                  <a:ext uri="{FF2B5EF4-FFF2-40B4-BE49-F238E27FC236}">
                    <a16:creationId xmlns="" xmlns:a16="http://schemas.microsoft.com/office/drawing/2014/main" id="{799F40E8-FBC4-4845-883E-BEC69C6BF809}"/>
                  </a:ext>
                </a:extLst>
              </p:cNvPr>
              <p:cNvSpPr/>
              <p:nvPr/>
            </p:nvSpPr>
            <p:spPr bwMode="auto">
              <a:xfrm>
                <a:off x="7005630" y="3262785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isḷidé">
                <a:extLst>
                  <a:ext uri="{FF2B5EF4-FFF2-40B4-BE49-F238E27FC236}">
                    <a16:creationId xmlns="" xmlns:a16="http://schemas.microsoft.com/office/drawing/2014/main" id="{066395EA-46C1-4B2C-9167-B215CE1558BB}"/>
                  </a:ext>
                </a:extLst>
              </p:cNvPr>
              <p:cNvSpPr/>
              <p:nvPr/>
            </p:nvSpPr>
            <p:spPr bwMode="auto">
              <a:xfrm>
                <a:off x="7237737" y="3496973"/>
                <a:ext cx="560228" cy="558144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ïṥḷïḓè">
              <a:extLst>
                <a:ext uri="{FF2B5EF4-FFF2-40B4-BE49-F238E27FC236}">
                  <a16:creationId xmlns="" xmlns:a16="http://schemas.microsoft.com/office/drawing/2014/main" id="{3E354653-48EE-4639-82CD-46ECFBA021FB}"/>
                </a:ext>
              </a:extLst>
            </p:cNvPr>
            <p:cNvGrpSpPr/>
            <p:nvPr/>
          </p:nvGrpSpPr>
          <p:grpSpPr>
            <a:xfrm>
              <a:off x="9243073" y="3815110"/>
              <a:ext cx="665484" cy="666832"/>
              <a:chOff x="7005630" y="3262785"/>
              <a:chExt cx="1024443" cy="1026520"/>
            </a:xfrm>
          </p:grpSpPr>
          <p:sp>
            <p:nvSpPr>
              <p:cNvPr id="15" name="iṣḷïḑé">
                <a:extLst>
                  <a:ext uri="{FF2B5EF4-FFF2-40B4-BE49-F238E27FC236}">
                    <a16:creationId xmlns="" xmlns:a16="http://schemas.microsoft.com/office/drawing/2014/main" id="{00883332-3439-4325-B137-BAC4EF578EA1}"/>
                  </a:ext>
                </a:extLst>
              </p:cNvPr>
              <p:cNvSpPr/>
              <p:nvPr/>
            </p:nvSpPr>
            <p:spPr bwMode="auto">
              <a:xfrm>
                <a:off x="7005630" y="3262785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íšḷídê">
                <a:extLst>
                  <a:ext uri="{FF2B5EF4-FFF2-40B4-BE49-F238E27FC236}">
                    <a16:creationId xmlns="" xmlns:a16="http://schemas.microsoft.com/office/drawing/2014/main" id="{8E69AE80-7DCF-4741-8ABE-799C6CFA3C13}"/>
                  </a:ext>
                </a:extLst>
              </p:cNvPr>
              <p:cNvSpPr/>
              <p:nvPr/>
            </p:nvSpPr>
            <p:spPr bwMode="auto">
              <a:xfrm>
                <a:off x="7237737" y="3496973"/>
                <a:ext cx="560228" cy="558144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ŝļiḍê">
              <a:extLst>
                <a:ext uri="{FF2B5EF4-FFF2-40B4-BE49-F238E27FC236}">
                  <a16:creationId xmlns="" xmlns:a16="http://schemas.microsoft.com/office/drawing/2014/main" id="{2E94DF90-9EE6-4275-8463-AA4822111834}"/>
                </a:ext>
              </a:extLst>
            </p:cNvPr>
            <p:cNvSpPr/>
            <p:nvPr/>
          </p:nvSpPr>
          <p:spPr bwMode="auto">
            <a:xfrm>
              <a:off x="673100" y="5012922"/>
              <a:ext cx="3834264" cy="6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2" name="îş1ïḋè">
              <a:extLst>
                <a:ext uri="{FF2B5EF4-FFF2-40B4-BE49-F238E27FC236}">
                  <a16:creationId xmlns="" xmlns:a16="http://schemas.microsoft.com/office/drawing/2014/main" id="{D47DE48F-D214-40A2-83EC-97E89E55B08F}"/>
                </a:ext>
              </a:extLst>
            </p:cNvPr>
            <p:cNvSpPr txBox="1"/>
            <p:nvPr/>
          </p:nvSpPr>
          <p:spPr bwMode="auto">
            <a:xfrm>
              <a:off x="673100" y="4621363"/>
              <a:ext cx="3834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3" name="iṡḻïḍé">
              <a:extLst>
                <a:ext uri="{FF2B5EF4-FFF2-40B4-BE49-F238E27FC236}">
                  <a16:creationId xmlns="" xmlns:a16="http://schemas.microsoft.com/office/drawing/2014/main" id="{6DDB77C9-386A-4240-99C4-377A2F4488B8}"/>
                </a:ext>
              </a:extLst>
            </p:cNvPr>
            <p:cNvSpPr/>
            <p:nvPr/>
          </p:nvSpPr>
          <p:spPr bwMode="auto">
            <a:xfrm>
              <a:off x="7684636" y="5012922"/>
              <a:ext cx="3834264" cy="6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4" name="îŝľíḑè">
              <a:extLst>
                <a:ext uri="{FF2B5EF4-FFF2-40B4-BE49-F238E27FC236}">
                  <a16:creationId xmlns="" xmlns:a16="http://schemas.microsoft.com/office/drawing/2014/main" id="{A0DA24A9-CD41-46D7-B7BA-1AD4E2622A1A}"/>
                </a:ext>
              </a:extLst>
            </p:cNvPr>
            <p:cNvSpPr txBox="1"/>
            <p:nvPr/>
          </p:nvSpPr>
          <p:spPr bwMode="auto">
            <a:xfrm>
              <a:off x="7684636" y="4621363"/>
              <a:ext cx="3834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02.Text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32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91F5CBD-5E44-45AF-996B-C9DAA272E7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="" xmlns:a16="http://schemas.microsoft.com/office/drawing/2014/main" id="{C8734935-5658-496D-8B30-AFFD37D753A2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="" xmlns:a16="http://schemas.microsoft.com/office/drawing/2014/main" id="{A7F799A7-40FE-4AB0-850C-04A4A0A873F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="" xmlns:a16="http://schemas.microsoft.com/office/drawing/2014/main" id="{233A63E8-9B75-4E45-AED6-B596F85F6997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="" xmlns:a16="http://schemas.microsoft.com/office/drawing/2014/main" id="{467EFD5B-F6E3-4A0A-885C-B88BB43F3479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="" xmlns:a16="http://schemas.microsoft.com/office/drawing/2014/main" id="{E742ED54-F11B-4553-9EC0-E297930B49F0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="" xmlns:a16="http://schemas.microsoft.com/office/drawing/2014/main" id="{4F93015A-18CE-4305-8A4B-B670B930E0CF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="" xmlns:a16="http://schemas.microsoft.com/office/drawing/2014/main" id="{B652FB66-5DBB-409F-ACE0-853B1F97E400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="" xmlns:a16="http://schemas.microsoft.com/office/drawing/2014/main" id="{12005258-0AA6-4373-9B93-BF6EC71B9296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="" xmlns:a16="http://schemas.microsoft.com/office/drawing/2014/main" id="{CCE5E54B-6D61-41EC-8A04-106DB12C97A9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="" xmlns:a16="http://schemas.microsoft.com/office/drawing/2014/main" id="{2A2F2D36-EC6B-4C5C-B072-975B1CD7041E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="" xmlns:a16="http://schemas.microsoft.com/office/drawing/2014/main" id="{5D3FF7F8-64C5-48A8-BD57-FD59340E4BC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="" xmlns:a16="http://schemas.microsoft.com/office/drawing/2014/main" id="{A145B24F-760A-4499-9FFD-E6CC4A95E7DE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="" xmlns:a16="http://schemas.microsoft.com/office/drawing/2014/main" id="{5129E9F9-F919-4EA3-8502-041F0B5AB256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="" xmlns:a16="http://schemas.microsoft.com/office/drawing/2014/main" id="{CB2D6DDF-F3CB-4C7B-8814-056663C3A462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="" xmlns:a16="http://schemas.microsoft.com/office/drawing/2014/main" id="{820DC8F1-F12D-4CC0-A3CE-580A5E2BDDF9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="" xmlns:a16="http://schemas.microsoft.com/office/drawing/2014/main" id="{D0539745-193D-4849-8896-2ECBAA777002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="" xmlns:a16="http://schemas.microsoft.com/office/drawing/2014/main" id="{F1523BDF-48BE-402D-B219-B40E45A1E86C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0080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="" xmlns:a16="http://schemas.microsoft.com/office/drawing/2014/main" id="{1FF26D78-8642-4D74-B59E-EA7F0EE4F5FD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="" xmlns:a16="http://schemas.microsoft.com/office/drawing/2014/main" id="{C2608616-3FCA-43A8-A85D-FAECC7A1E49D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="" xmlns:a16="http://schemas.microsoft.com/office/drawing/2014/main" id="{311E2914-3841-4BDB-BC1F-FA113F8F0560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="" xmlns:a16="http://schemas.microsoft.com/office/drawing/2014/main" id="{F897111C-02DE-4373-AF99-EE53D516816A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="" xmlns:a16="http://schemas.microsoft.com/office/drawing/2014/main" id="{6EBA3831-1744-4257-9939-6819990327EB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="" xmlns:a16="http://schemas.microsoft.com/office/drawing/2014/main" id="{DA93FA76-9F5A-4533-AD04-503E3CED5A5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4D1F49A-B6B3-4748-B49E-F9F9884FD844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="" xmlns:a16="http://schemas.microsoft.com/office/drawing/2014/main" id="{9F38DD68-6C63-4D56-8D98-394BE8918D38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="" xmlns:a16="http://schemas.microsoft.com/office/drawing/2014/main" id="{6E7ABE94-8D14-4A54-8EFB-C9CC34971D6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9993433-E04C-497A-9000-A9E6028F002B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="" xmlns:a16="http://schemas.microsoft.com/office/drawing/2014/main" id="{DF0D12B6-4B13-4697-B1F5-59BE9C084B8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="" xmlns:a16="http://schemas.microsoft.com/office/drawing/2014/main" id="{DF165553-7547-42D5-8C70-A26039C8B347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95B865A-157C-4E56-B322-49CAFE5EED32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="" xmlns:a16="http://schemas.microsoft.com/office/drawing/2014/main" id="{72915C16-6B63-4AE7-90A3-E8176C2ED20E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="" xmlns:a16="http://schemas.microsoft.com/office/drawing/2014/main" id="{C7FC1560-CB24-467A-BC6C-0BD0BAA5AFA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="" xmlns:a16="http://schemas.microsoft.com/office/drawing/2014/main" id="{0E1383FB-A4FA-4C6D-9EAA-5C65FB0C565C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ḻiḋe">
            <a:extLst>
              <a:ext uri="{FF2B5EF4-FFF2-40B4-BE49-F238E27FC236}">
                <a16:creationId xmlns="" xmlns:a16="http://schemas.microsoft.com/office/drawing/2014/main" id="{69D097A8-9E4B-4619-8906-00C4595A5351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śļïdè">
            <a:extLst>
              <a:ext uri="{FF2B5EF4-FFF2-40B4-BE49-F238E27FC236}">
                <a16:creationId xmlns="" xmlns:a16="http://schemas.microsoft.com/office/drawing/2014/main" id="{A42D0E26-5D02-4279-BC66-06E0F7B1AF2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ḷídé">
            <a:extLst>
              <a:ext uri="{FF2B5EF4-FFF2-40B4-BE49-F238E27FC236}">
                <a16:creationId xmlns="" xmlns:a16="http://schemas.microsoft.com/office/drawing/2014/main" id="{92EDB682-451B-4CFF-B247-71BF32F00DFF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1ïḍé">
            <a:extLst>
              <a:ext uri="{FF2B5EF4-FFF2-40B4-BE49-F238E27FC236}">
                <a16:creationId xmlns="" xmlns:a16="http://schemas.microsoft.com/office/drawing/2014/main" id="{B0806D7E-00E5-47F9-919B-90D70A3A310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ļîďé">
            <a:extLst>
              <a:ext uri="{FF2B5EF4-FFF2-40B4-BE49-F238E27FC236}">
                <a16:creationId xmlns="" xmlns:a16="http://schemas.microsoft.com/office/drawing/2014/main" id="{91597E17-8078-4692-9D3F-E755F340538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="" xmlns:a16="http://schemas.microsoft.com/office/drawing/2014/main" id="{9B3B9235-E5AB-4123-8977-78FC56FC49A0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="" xmlns:a16="http://schemas.microsoft.com/office/drawing/2014/main" id="{9D52FE7D-5E34-4459-AC89-8E15F8141001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="" xmlns:a16="http://schemas.microsoft.com/office/drawing/2014/main" id="{E4EA4AF6-B065-487E-B46E-CA02DC20CEC1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="" xmlns:a16="http://schemas.microsoft.com/office/drawing/2014/main" id="{5483BF01-82C0-4F5C-8190-87EC3417965C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="" xmlns:a16="http://schemas.microsoft.com/office/drawing/2014/main" id="{F83C2AC7-71DC-4912-A522-81BCDB498B64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="" xmlns:a16="http://schemas.microsoft.com/office/drawing/2014/main" id="{8704D2D8-C38B-4F67-A991-7503947B4EE6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="" xmlns:a16="http://schemas.microsoft.com/office/drawing/2014/main" id="{95285579-A764-4A1A-B8E0-14063BCC9A90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="" xmlns:a16="http://schemas.microsoft.com/office/drawing/2014/main" id="{01229262-0431-494E-B466-21B6C2F06343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A1A62AB-8112-47F1-B7F2-1F81EF5B8E5B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="" xmlns:a16="http://schemas.microsoft.com/office/drawing/2014/main" id="{D84B7F2D-FF28-4E14-A967-53456A1B9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="" xmlns:a16="http://schemas.microsoft.com/office/drawing/2014/main" id="{3A9E03EF-D4BB-46E2-A4F5-798D524C25F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="" xmlns:a16="http://schemas.microsoft.com/office/drawing/2014/main" id="{1459DE38-54B4-49E0-89CB-B2D9951B75A0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="" xmlns:a16="http://schemas.microsoft.com/office/drawing/2014/main" id="{EDC61C69-85AE-403B-8AEC-3E005D643BE5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47993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683843d-2e0c-4c5d-9056-2740c6075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232BC0B-F355-4DF4-8EB9-0B2C63528C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2212" y="542547"/>
            <a:ext cx="11167576" cy="5772906"/>
            <a:chOff x="512214" y="542547"/>
            <a:chExt cx="11167574" cy="5772905"/>
          </a:xfrm>
        </p:grpSpPr>
        <p:grpSp>
          <p:nvGrpSpPr>
            <p:cNvPr id="6" name="ïśļíḑê">
              <a:extLst>
                <a:ext uri="{FF2B5EF4-FFF2-40B4-BE49-F238E27FC236}">
                  <a16:creationId xmlns="" xmlns:a16="http://schemas.microsoft.com/office/drawing/2014/main" id="{02FE490B-3415-4070-9B2F-32835C7A57A1}"/>
                </a:ext>
              </a:extLst>
            </p:cNvPr>
            <p:cNvGrpSpPr/>
            <p:nvPr/>
          </p:nvGrpSpPr>
          <p:grpSpPr>
            <a:xfrm>
              <a:off x="512214" y="542547"/>
              <a:ext cx="11167574" cy="5772905"/>
              <a:chOff x="1489576" y="1175752"/>
              <a:chExt cx="9568609" cy="4042773"/>
            </a:xfrm>
            <a:solidFill>
              <a:schemeClr val="tx2">
                <a:lumMod val="20000"/>
                <a:lumOff val="80000"/>
                <a:alpha val="40000"/>
              </a:schemeClr>
            </a:solidFill>
          </p:grpSpPr>
          <p:grpSp>
            <p:nvGrpSpPr>
              <p:cNvPr id="39" name="ï$ḻíďe">
                <a:extLst>
                  <a:ext uri="{FF2B5EF4-FFF2-40B4-BE49-F238E27FC236}">
                    <a16:creationId xmlns="" xmlns:a16="http://schemas.microsoft.com/office/drawing/2014/main" id="{0CEF54FB-CCB1-4183-BCE6-1BF3B207C2C9}"/>
                  </a:ext>
                </a:extLst>
              </p:cNvPr>
              <p:cNvGrpSpPr/>
              <p:nvPr/>
            </p:nvGrpSpPr>
            <p:grpSpPr>
              <a:xfrm>
                <a:off x="5385561" y="1195387"/>
                <a:ext cx="5672624" cy="3721938"/>
                <a:chOff x="3875479" y="1499885"/>
                <a:chExt cx="5467545" cy="3787060"/>
              </a:xfrm>
              <a:grpFill/>
            </p:grpSpPr>
            <p:sp>
              <p:nvSpPr>
                <p:cNvPr id="95" name="ïš1iďe">
                  <a:extLst>
                    <a:ext uri="{FF2B5EF4-FFF2-40B4-BE49-F238E27FC236}">
                      <a16:creationId xmlns="" xmlns:a16="http://schemas.microsoft.com/office/drawing/2014/main" id="{68D86757-3D27-4D0A-8C63-493C64837CBB}"/>
                    </a:ext>
                  </a:extLst>
                </p:cNvPr>
                <p:cNvSpPr/>
                <p:nvPr/>
              </p:nvSpPr>
              <p:spPr bwMode="auto">
                <a:xfrm>
                  <a:off x="7903833" y="2473621"/>
                  <a:ext cx="144608" cy="117690"/>
                </a:xfrm>
                <a:custGeom>
                  <a:avLst/>
                  <a:gdLst>
                    <a:gd name="T0" fmla="*/ 2147483647 w 82"/>
                    <a:gd name="T1" fmla="*/ 2147483647 h 70"/>
                    <a:gd name="T2" fmla="*/ 2147483647 w 82"/>
                    <a:gd name="T3" fmla="*/ 2147483647 h 70"/>
                    <a:gd name="T4" fmla="*/ 2147483647 w 82"/>
                    <a:gd name="T5" fmla="*/ 2147483647 h 70"/>
                    <a:gd name="T6" fmla="*/ 2147483647 w 82"/>
                    <a:gd name="T7" fmla="*/ 2147483647 h 70"/>
                    <a:gd name="T8" fmla="*/ 2147483647 w 82"/>
                    <a:gd name="T9" fmla="*/ 2147483647 h 70"/>
                    <a:gd name="T10" fmla="*/ 2147483647 w 82"/>
                    <a:gd name="T11" fmla="*/ 2147483647 h 70"/>
                    <a:gd name="T12" fmla="*/ 2147483647 w 82"/>
                    <a:gd name="T13" fmla="*/ 2147483647 h 70"/>
                    <a:gd name="T14" fmla="*/ 2147483647 w 82"/>
                    <a:gd name="T15" fmla="*/ 2147483647 h 70"/>
                    <a:gd name="T16" fmla="*/ 2147483647 w 82"/>
                    <a:gd name="T17" fmla="*/ 2147483647 h 70"/>
                    <a:gd name="T18" fmla="*/ 2147483647 w 82"/>
                    <a:gd name="T19" fmla="*/ 2147483647 h 70"/>
                    <a:gd name="T20" fmla="*/ 2147483647 w 82"/>
                    <a:gd name="T21" fmla="*/ 2147483647 h 70"/>
                    <a:gd name="T22" fmla="*/ 2147483647 w 82"/>
                    <a:gd name="T23" fmla="*/ 2147483647 h 70"/>
                    <a:gd name="T24" fmla="*/ 2147483647 w 82"/>
                    <a:gd name="T25" fmla="*/ 2147483647 h 70"/>
                    <a:gd name="T26" fmla="*/ 2147483647 w 82"/>
                    <a:gd name="T27" fmla="*/ 2147483647 h 70"/>
                    <a:gd name="T28" fmla="*/ 2147483647 w 82"/>
                    <a:gd name="T29" fmla="*/ 2147483647 h 70"/>
                    <a:gd name="T30" fmla="*/ 2147483647 w 82"/>
                    <a:gd name="T31" fmla="*/ 2147483647 h 70"/>
                    <a:gd name="T32" fmla="*/ 2147483647 w 82"/>
                    <a:gd name="T33" fmla="*/ 2147483647 h 70"/>
                    <a:gd name="T34" fmla="*/ 2147483647 w 82"/>
                    <a:gd name="T35" fmla="*/ 2147483647 h 70"/>
                    <a:gd name="T36" fmla="*/ 2147483647 w 82"/>
                    <a:gd name="T37" fmla="*/ 2147483647 h 70"/>
                    <a:gd name="T38" fmla="*/ 2147483647 w 82"/>
                    <a:gd name="T39" fmla="*/ 2147483647 h 70"/>
                    <a:gd name="T40" fmla="*/ 2147483647 w 82"/>
                    <a:gd name="T41" fmla="*/ 2147483647 h 70"/>
                    <a:gd name="T42" fmla="*/ 0 w 82"/>
                    <a:gd name="T43" fmla="*/ 0 h 70"/>
                    <a:gd name="T44" fmla="*/ 2147483647 w 82"/>
                    <a:gd name="T45" fmla="*/ 0 h 70"/>
                    <a:gd name="T46" fmla="*/ 2147483647 w 82"/>
                    <a:gd name="T47" fmla="*/ 2147483647 h 70"/>
                    <a:gd name="T48" fmla="*/ 2147483647 w 82"/>
                    <a:gd name="T49" fmla="*/ 2147483647 h 70"/>
                    <a:gd name="T50" fmla="*/ 2147483647 w 82"/>
                    <a:gd name="T51" fmla="*/ 2147483647 h 70"/>
                    <a:gd name="T52" fmla="*/ 2147483647 w 82"/>
                    <a:gd name="T53" fmla="*/ 2147483647 h 70"/>
                    <a:gd name="T54" fmla="*/ 2147483647 w 82"/>
                    <a:gd name="T55" fmla="*/ 2147483647 h 70"/>
                    <a:gd name="T56" fmla="*/ 2147483647 w 82"/>
                    <a:gd name="T57" fmla="*/ 2147483647 h 70"/>
                    <a:gd name="T58" fmla="*/ 2147483647 w 82"/>
                    <a:gd name="T59" fmla="*/ 2147483647 h 70"/>
                    <a:gd name="T60" fmla="*/ 2147483647 w 82"/>
                    <a:gd name="T61" fmla="*/ 2147483647 h 70"/>
                    <a:gd name="T62" fmla="*/ 2147483647 w 82"/>
                    <a:gd name="T63" fmla="*/ 2147483647 h 70"/>
                    <a:gd name="T64" fmla="*/ 2147483647 w 82"/>
                    <a:gd name="T65" fmla="*/ 2147483647 h 70"/>
                    <a:gd name="T66" fmla="*/ 2147483647 w 82"/>
                    <a:gd name="T67" fmla="*/ 2147483647 h 70"/>
                    <a:gd name="T68" fmla="*/ 2147483647 w 82"/>
                    <a:gd name="T69" fmla="*/ 2147483647 h 70"/>
                    <a:gd name="T70" fmla="*/ 2147483647 w 82"/>
                    <a:gd name="T71" fmla="*/ 2147483647 h 70"/>
                    <a:gd name="T72" fmla="*/ 2147483647 w 82"/>
                    <a:gd name="T73" fmla="*/ 2147483647 h 70"/>
                    <a:gd name="T74" fmla="*/ 2147483647 w 82"/>
                    <a:gd name="T75" fmla="*/ 2147483647 h 70"/>
                    <a:gd name="T76" fmla="*/ 2147483647 w 82"/>
                    <a:gd name="T77" fmla="*/ 2147483647 h 70"/>
                    <a:gd name="T78" fmla="*/ 2147483647 w 82"/>
                    <a:gd name="T79" fmla="*/ 2147483647 h 70"/>
                    <a:gd name="T80" fmla="*/ 2147483647 w 82"/>
                    <a:gd name="T81" fmla="*/ 2147483647 h 70"/>
                    <a:gd name="T82" fmla="*/ 2147483647 w 82"/>
                    <a:gd name="T83" fmla="*/ 2147483647 h 70"/>
                    <a:gd name="T84" fmla="*/ 2147483647 w 82"/>
                    <a:gd name="T85" fmla="*/ 2147483647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2"/>
                    <a:gd name="T130" fmla="*/ 0 h 70"/>
                    <a:gd name="T131" fmla="*/ 82 w 82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2" h="70">
                      <a:moveTo>
                        <a:pt x="28" y="52"/>
                      </a:moveTo>
                      <a:lnTo>
                        <a:pt x="20" y="54"/>
                      </a:lnTo>
                      <a:lnTo>
                        <a:pt x="14" y="56"/>
                      </a:lnTo>
                      <a:lnTo>
                        <a:pt x="26" y="62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20" y="70"/>
                      </a:lnTo>
                      <a:lnTo>
                        <a:pt x="14" y="62"/>
                      </a:lnTo>
                      <a:lnTo>
                        <a:pt x="12" y="58"/>
                      </a:lnTo>
                      <a:lnTo>
                        <a:pt x="8" y="56"/>
                      </a:lnTo>
                      <a:lnTo>
                        <a:pt x="10" y="50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0"/>
                      </a:lnTo>
                      <a:lnTo>
                        <a:pt x="18" y="40"/>
                      </a:lnTo>
                      <a:lnTo>
                        <a:pt x="16" y="34"/>
                      </a:lnTo>
                      <a:lnTo>
                        <a:pt x="14" y="28"/>
                      </a:lnTo>
                      <a:lnTo>
                        <a:pt x="14" y="16"/>
                      </a:lnTo>
                      <a:lnTo>
                        <a:pt x="10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4"/>
                      </a:lnTo>
                      <a:lnTo>
                        <a:pt x="24" y="14"/>
                      </a:lnTo>
                      <a:lnTo>
                        <a:pt x="40" y="22"/>
                      </a:lnTo>
                      <a:lnTo>
                        <a:pt x="46" y="24"/>
                      </a:lnTo>
                      <a:lnTo>
                        <a:pt x="54" y="26"/>
                      </a:lnTo>
                      <a:lnTo>
                        <a:pt x="60" y="26"/>
                      </a:lnTo>
                      <a:lnTo>
                        <a:pt x="66" y="24"/>
                      </a:lnTo>
                      <a:lnTo>
                        <a:pt x="74" y="20"/>
                      </a:lnTo>
                      <a:lnTo>
                        <a:pt x="74" y="30"/>
                      </a:lnTo>
                      <a:lnTo>
                        <a:pt x="74" y="34"/>
                      </a:lnTo>
                      <a:lnTo>
                        <a:pt x="76" y="36"/>
                      </a:lnTo>
                      <a:lnTo>
                        <a:pt x="82" y="42"/>
                      </a:lnTo>
                      <a:lnTo>
                        <a:pt x="78" y="44"/>
                      </a:lnTo>
                      <a:lnTo>
                        <a:pt x="72" y="44"/>
                      </a:lnTo>
                      <a:lnTo>
                        <a:pt x="60" y="46"/>
                      </a:lnTo>
                      <a:lnTo>
                        <a:pt x="60" y="62"/>
                      </a:lnTo>
                      <a:lnTo>
                        <a:pt x="52" y="60"/>
                      </a:lnTo>
                      <a:lnTo>
                        <a:pt x="44" y="56"/>
                      </a:lnTo>
                      <a:lnTo>
                        <a:pt x="38" y="54"/>
                      </a:lnTo>
                      <a:lnTo>
                        <a:pt x="28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6" name="íṩḻîḓè">
                  <a:extLst>
                    <a:ext uri="{FF2B5EF4-FFF2-40B4-BE49-F238E27FC236}">
                      <a16:creationId xmlns="" xmlns:a16="http://schemas.microsoft.com/office/drawing/2014/main" id="{252035E1-FE96-4ABC-9D69-309731BE16E9}"/>
                    </a:ext>
                  </a:extLst>
                </p:cNvPr>
                <p:cNvSpPr/>
                <p:nvPr/>
              </p:nvSpPr>
              <p:spPr bwMode="auto">
                <a:xfrm>
                  <a:off x="7819823" y="2598314"/>
                  <a:ext cx="238258" cy="246586"/>
                </a:xfrm>
                <a:custGeom>
                  <a:avLst/>
                  <a:gdLst>
                    <a:gd name="T0" fmla="*/ 2147483647 w 136"/>
                    <a:gd name="T1" fmla="*/ 2147483647 h 148"/>
                    <a:gd name="T2" fmla="*/ 2147483647 w 136"/>
                    <a:gd name="T3" fmla="*/ 0 h 148"/>
                    <a:gd name="T4" fmla="*/ 2147483647 w 136"/>
                    <a:gd name="T5" fmla="*/ 2147483647 h 148"/>
                    <a:gd name="T6" fmla="*/ 2147483647 w 136"/>
                    <a:gd name="T7" fmla="*/ 2147483647 h 148"/>
                    <a:gd name="T8" fmla="*/ 2147483647 w 136"/>
                    <a:gd name="T9" fmla="*/ 2147483647 h 148"/>
                    <a:gd name="T10" fmla="*/ 2147483647 w 136"/>
                    <a:gd name="T11" fmla="*/ 2147483647 h 148"/>
                    <a:gd name="T12" fmla="*/ 2147483647 w 136"/>
                    <a:gd name="T13" fmla="*/ 2147483647 h 148"/>
                    <a:gd name="T14" fmla="*/ 2147483647 w 136"/>
                    <a:gd name="T15" fmla="*/ 2147483647 h 148"/>
                    <a:gd name="T16" fmla="*/ 2147483647 w 136"/>
                    <a:gd name="T17" fmla="*/ 2147483647 h 148"/>
                    <a:gd name="T18" fmla="*/ 2147483647 w 136"/>
                    <a:gd name="T19" fmla="*/ 2147483647 h 148"/>
                    <a:gd name="T20" fmla="*/ 2147483647 w 136"/>
                    <a:gd name="T21" fmla="*/ 2147483647 h 148"/>
                    <a:gd name="T22" fmla="*/ 2147483647 w 136"/>
                    <a:gd name="T23" fmla="*/ 2147483647 h 148"/>
                    <a:gd name="T24" fmla="*/ 2147483647 w 136"/>
                    <a:gd name="T25" fmla="*/ 2147483647 h 148"/>
                    <a:gd name="T26" fmla="*/ 2147483647 w 136"/>
                    <a:gd name="T27" fmla="*/ 2147483647 h 148"/>
                    <a:gd name="T28" fmla="*/ 2147483647 w 136"/>
                    <a:gd name="T29" fmla="*/ 2147483647 h 148"/>
                    <a:gd name="T30" fmla="*/ 2147483647 w 136"/>
                    <a:gd name="T31" fmla="*/ 2147483647 h 148"/>
                    <a:gd name="T32" fmla="*/ 2147483647 w 136"/>
                    <a:gd name="T33" fmla="*/ 2147483647 h 148"/>
                    <a:gd name="T34" fmla="*/ 2147483647 w 136"/>
                    <a:gd name="T35" fmla="*/ 2147483647 h 148"/>
                    <a:gd name="T36" fmla="*/ 2147483647 w 136"/>
                    <a:gd name="T37" fmla="*/ 2147483647 h 148"/>
                    <a:gd name="T38" fmla="*/ 2147483647 w 136"/>
                    <a:gd name="T39" fmla="*/ 2147483647 h 148"/>
                    <a:gd name="T40" fmla="*/ 2147483647 w 136"/>
                    <a:gd name="T41" fmla="*/ 2147483647 h 148"/>
                    <a:gd name="T42" fmla="*/ 2147483647 w 136"/>
                    <a:gd name="T43" fmla="*/ 2147483647 h 148"/>
                    <a:gd name="T44" fmla="*/ 2147483647 w 136"/>
                    <a:gd name="T45" fmla="*/ 2147483647 h 148"/>
                    <a:gd name="T46" fmla="*/ 2147483647 w 136"/>
                    <a:gd name="T47" fmla="*/ 2147483647 h 148"/>
                    <a:gd name="T48" fmla="*/ 0 w 136"/>
                    <a:gd name="T49" fmla="*/ 2147483647 h 148"/>
                    <a:gd name="T50" fmla="*/ 2147483647 w 136"/>
                    <a:gd name="T51" fmla="*/ 2147483647 h 148"/>
                    <a:gd name="T52" fmla="*/ 2147483647 w 136"/>
                    <a:gd name="T53" fmla="*/ 2147483647 h 148"/>
                    <a:gd name="T54" fmla="*/ 2147483647 w 136"/>
                    <a:gd name="T55" fmla="*/ 2147483647 h 148"/>
                    <a:gd name="T56" fmla="*/ 2147483647 w 136"/>
                    <a:gd name="T57" fmla="*/ 2147483647 h 148"/>
                    <a:gd name="T58" fmla="*/ 2147483647 w 136"/>
                    <a:gd name="T59" fmla="*/ 2147483647 h 148"/>
                    <a:gd name="T60" fmla="*/ 2147483647 w 136"/>
                    <a:gd name="T61" fmla="*/ 2147483647 h 148"/>
                    <a:gd name="T62" fmla="*/ 2147483647 w 136"/>
                    <a:gd name="T63" fmla="*/ 2147483647 h 148"/>
                    <a:gd name="T64" fmla="*/ 2147483647 w 136"/>
                    <a:gd name="T65" fmla="*/ 2147483647 h 148"/>
                    <a:gd name="T66" fmla="*/ 2147483647 w 136"/>
                    <a:gd name="T67" fmla="*/ 2147483647 h 148"/>
                    <a:gd name="T68" fmla="*/ 2147483647 w 136"/>
                    <a:gd name="T69" fmla="*/ 2147483647 h 148"/>
                    <a:gd name="T70" fmla="*/ 2147483647 w 136"/>
                    <a:gd name="T71" fmla="*/ 2147483647 h 148"/>
                    <a:gd name="T72" fmla="*/ 2147483647 w 136"/>
                    <a:gd name="T73" fmla="*/ 2147483647 h 148"/>
                    <a:gd name="T74" fmla="*/ 2147483647 w 136"/>
                    <a:gd name="T75" fmla="*/ 2147483647 h 148"/>
                    <a:gd name="T76" fmla="*/ 2147483647 w 136"/>
                    <a:gd name="T77" fmla="*/ 2147483647 h 148"/>
                    <a:gd name="T78" fmla="*/ 2147483647 w 136"/>
                    <a:gd name="T79" fmla="*/ 2147483647 h 148"/>
                    <a:gd name="T80" fmla="*/ 2147483647 w 136"/>
                    <a:gd name="T81" fmla="*/ 2147483647 h 148"/>
                    <a:gd name="T82" fmla="*/ 2147483647 w 136"/>
                    <a:gd name="T83" fmla="*/ 2147483647 h 148"/>
                    <a:gd name="T84" fmla="*/ 2147483647 w 136"/>
                    <a:gd name="T85" fmla="*/ 2147483647 h 148"/>
                    <a:gd name="T86" fmla="*/ 2147483647 w 136"/>
                    <a:gd name="T87" fmla="*/ 2147483647 h 148"/>
                    <a:gd name="T88" fmla="*/ 2147483647 w 136"/>
                    <a:gd name="T89" fmla="*/ 2147483647 h 14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6"/>
                    <a:gd name="T136" fmla="*/ 0 h 148"/>
                    <a:gd name="T137" fmla="*/ 136 w 136"/>
                    <a:gd name="T138" fmla="*/ 148 h 14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6" h="148">
                      <a:moveTo>
                        <a:pt x="76" y="12"/>
                      </a:move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6" y="0"/>
                      </a:lnTo>
                      <a:lnTo>
                        <a:pt x="98" y="10"/>
                      </a:lnTo>
                      <a:lnTo>
                        <a:pt x="110" y="24"/>
                      </a:lnTo>
                      <a:lnTo>
                        <a:pt x="116" y="30"/>
                      </a:lnTo>
                      <a:lnTo>
                        <a:pt x="118" y="38"/>
                      </a:lnTo>
                      <a:lnTo>
                        <a:pt x="122" y="46"/>
                      </a:lnTo>
                      <a:lnTo>
                        <a:pt x="122" y="52"/>
                      </a:lnTo>
                      <a:lnTo>
                        <a:pt x="120" y="56"/>
                      </a:lnTo>
                      <a:lnTo>
                        <a:pt x="118" y="60"/>
                      </a:lnTo>
                      <a:lnTo>
                        <a:pt x="126" y="78"/>
                      </a:lnTo>
                      <a:lnTo>
                        <a:pt x="136" y="102"/>
                      </a:lnTo>
                      <a:lnTo>
                        <a:pt x="134" y="110"/>
                      </a:lnTo>
                      <a:lnTo>
                        <a:pt x="132" y="114"/>
                      </a:lnTo>
                      <a:lnTo>
                        <a:pt x="130" y="114"/>
                      </a:lnTo>
                      <a:lnTo>
                        <a:pt x="126" y="114"/>
                      </a:lnTo>
                      <a:lnTo>
                        <a:pt x="126" y="110"/>
                      </a:lnTo>
                      <a:lnTo>
                        <a:pt x="130" y="106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6" y="120"/>
                      </a:lnTo>
                      <a:lnTo>
                        <a:pt x="116" y="116"/>
                      </a:lnTo>
                      <a:lnTo>
                        <a:pt x="114" y="114"/>
                      </a:lnTo>
                      <a:lnTo>
                        <a:pt x="108" y="120"/>
                      </a:lnTo>
                      <a:lnTo>
                        <a:pt x="104" y="122"/>
                      </a:lnTo>
                      <a:lnTo>
                        <a:pt x="100" y="122"/>
                      </a:lnTo>
                      <a:lnTo>
                        <a:pt x="92" y="122"/>
                      </a:lnTo>
                      <a:lnTo>
                        <a:pt x="88" y="120"/>
                      </a:lnTo>
                      <a:lnTo>
                        <a:pt x="84" y="120"/>
                      </a:lnTo>
                      <a:lnTo>
                        <a:pt x="82" y="120"/>
                      </a:lnTo>
                      <a:lnTo>
                        <a:pt x="82" y="122"/>
                      </a:lnTo>
                      <a:lnTo>
                        <a:pt x="86" y="128"/>
                      </a:lnTo>
                      <a:lnTo>
                        <a:pt x="90" y="132"/>
                      </a:lnTo>
                      <a:lnTo>
                        <a:pt x="86" y="138"/>
                      </a:lnTo>
                      <a:lnTo>
                        <a:pt x="82" y="148"/>
                      </a:lnTo>
                      <a:lnTo>
                        <a:pt x="74" y="144"/>
                      </a:lnTo>
                      <a:lnTo>
                        <a:pt x="70" y="138"/>
                      </a:lnTo>
                      <a:lnTo>
                        <a:pt x="66" y="132"/>
                      </a:lnTo>
                      <a:lnTo>
                        <a:pt x="64" y="122"/>
                      </a:lnTo>
                      <a:lnTo>
                        <a:pt x="54" y="122"/>
                      </a:lnTo>
                      <a:lnTo>
                        <a:pt x="46" y="124"/>
                      </a:lnTo>
                      <a:lnTo>
                        <a:pt x="38" y="126"/>
                      </a:lnTo>
                      <a:lnTo>
                        <a:pt x="30" y="130"/>
                      </a:lnTo>
                      <a:lnTo>
                        <a:pt x="20" y="130"/>
                      </a:lnTo>
                      <a:lnTo>
                        <a:pt x="20" y="136"/>
                      </a:lnTo>
                      <a:lnTo>
                        <a:pt x="8" y="134"/>
                      </a:lnTo>
                      <a:lnTo>
                        <a:pt x="2" y="134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6" y="126"/>
                      </a:lnTo>
                      <a:lnTo>
                        <a:pt x="8" y="124"/>
                      </a:lnTo>
                      <a:lnTo>
                        <a:pt x="14" y="116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4" y="106"/>
                      </a:lnTo>
                      <a:lnTo>
                        <a:pt x="36" y="104"/>
                      </a:lnTo>
                      <a:lnTo>
                        <a:pt x="42" y="102"/>
                      </a:lnTo>
                      <a:lnTo>
                        <a:pt x="46" y="102"/>
                      </a:lnTo>
                      <a:lnTo>
                        <a:pt x="52" y="102"/>
                      </a:lnTo>
                      <a:lnTo>
                        <a:pt x="54" y="104"/>
                      </a:lnTo>
                      <a:lnTo>
                        <a:pt x="60" y="108"/>
                      </a:lnTo>
                      <a:lnTo>
                        <a:pt x="62" y="106"/>
                      </a:lnTo>
                      <a:lnTo>
                        <a:pt x="62" y="102"/>
                      </a:lnTo>
                      <a:lnTo>
                        <a:pt x="62" y="96"/>
                      </a:lnTo>
                      <a:lnTo>
                        <a:pt x="60" y="94"/>
                      </a:lnTo>
                      <a:lnTo>
                        <a:pt x="62" y="90"/>
                      </a:lnTo>
                      <a:lnTo>
                        <a:pt x="64" y="86"/>
                      </a:lnTo>
                      <a:lnTo>
                        <a:pt x="68" y="84"/>
                      </a:lnTo>
                      <a:lnTo>
                        <a:pt x="68" y="80"/>
                      </a:lnTo>
                      <a:lnTo>
                        <a:pt x="68" y="78"/>
                      </a:lnTo>
                      <a:lnTo>
                        <a:pt x="68" y="74"/>
                      </a:lnTo>
                      <a:lnTo>
                        <a:pt x="70" y="78"/>
                      </a:lnTo>
                      <a:lnTo>
                        <a:pt x="68" y="82"/>
                      </a:lnTo>
                      <a:lnTo>
                        <a:pt x="76" y="80"/>
                      </a:lnTo>
                      <a:lnTo>
                        <a:pt x="82" y="78"/>
                      </a:lnTo>
                      <a:lnTo>
                        <a:pt x="86" y="76"/>
                      </a:lnTo>
                      <a:lnTo>
                        <a:pt x="90" y="72"/>
                      </a:lnTo>
                      <a:lnTo>
                        <a:pt x="92" y="60"/>
                      </a:lnTo>
                      <a:lnTo>
                        <a:pt x="94" y="50"/>
                      </a:lnTo>
                      <a:lnTo>
                        <a:pt x="94" y="44"/>
                      </a:lnTo>
                      <a:lnTo>
                        <a:pt x="92" y="40"/>
                      </a:lnTo>
                      <a:lnTo>
                        <a:pt x="88" y="32"/>
                      </a:lnTo>
                      <a:lnTo>
                        <a:pt x="84" y="26"/>
                      </a:lnTo>
                      <a:lnTo>
                        <a:pt x="82" y="24"/>
                      </a:lnTo>
                      <a:lnTo>
                        <a:pt x="80" y="20"/>
                      </a:lnTo>
                      <a:lnTo>
                        <a:pt x="78" y="16"/>
                      </a:lnTo>
                      <a:lnTo>
                        <a:pt x="7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7" name="ïŝḷíḍe">
                  <a:extLst>
                    <a:ext uri="{FF2B5EF4-FFF2-40B4-BE49-F238E27FC236}">
                      <a16:creationId xmlns="" xmlns:a16="http://schemas.microsoft.com/office/drawing/2014/main" id="{7EBD0565-9144-4C6A-97B1-516AFF65A43B}"/>
                    </a:ext>
                  </a:extLst>
                </p:cNvPr>
                <p:cNvSpPr/>
                <p:nvPr/>
              </p:nvSpPr>
              <p:spPr bwMode="auto">
                <a:xfrm>
                  <a:off x="7874913" y="2816880"/>
                  <a:ext cx="53711" cy="42031"/>
                </a:xfrm>
                <a:custGeom>
                  <a:avLst/>
                  <a:gdLst>
                    <a:gd name="T0" fmla="*/ 2147483647 w 32"/>
                    <a:gd name="T1" fmla="*/ 2147483647 h 26"/>
                    <a:gd name="T2" fmla="*/ 2147483647 w 32"/>
                    <a:gd name="T3" fmla="*/ 2147483647 h 26"/>
                    <a:gd name="T4" fmla="*/ 2147483647 w 32"/>
                    <a:gd name="T5" fmla="*/ 0 h 26"/>
                    <a:gd name="T6" fmla="*/ 2147483647 w 32"/>
                    <a:gd name="T7" fmla="*/ 0 h 26"/>
                    <a:gd name="T8" fmla="*/ 2147483647 w 32"/>
                    <a:gd name="T9" fmla="*/ 2147483647 h 26"/>
                    <a:gd name="T10" fmla="*/ 2147483647 w 32"/>
                    <a:gd name="T11" fmla="*/ 2147483647 h 26"/>
                    <a:gd name="T12" fmla="*/ 2147483647 w 32"/>
                    <a:gd name="T13" fmla="*/ 2147483647 h 26"/>
                    <a:gd name="T14" fmla="*/ 2147483647 w 32"/>
                    <a:gd name="T15" fmla="*/ 2147483647 h 26"/>
                    <a:gd name="T16" fmla="*/ 2147483647 w 32"/>
                    <a:gd name="T17" fmla="*/ 2147483647 h 26"/>
                    <a:gd name="T18" fmla="*/ 2147483647 w 32"/>
                    <a:gd name="T19" fmla="*/ 2147483647 h 26"/>
                    <a:gd name="T20" fmla="*/ 2147483647 w 32"/>
                    <a:gd name="T21" fmla="*/ 2147483647 h 26"/>
                    <a:gd name="T22" fmla="*/ 2147483647 w 32"/>
                    <a:gd name="T23" fmla="*/ 2147483647 h 26"/>
                    <a:gd name="T24" fmla="*/ 2147483647 w 32"/>
                    <a:gd name="T25" fmla="*/ 2147483647 h 26"/>
                    <a:gd name="T26" fmla="*/ 2147483647 w 32"/>
                    <a:gd name="T27" fmla="*/ 2147483647 h 26"/>
                    <a:gd name="T28" fmla="*/ 0 w 32"/>
                    <a:gd name="T29" fmla="*/ 2147483647 h 26"/>
                    <a:gd name="T30" fmla="*/ 0 w 32"/>
                    <a:gd name="T31" fmla="*/ 2147483647 h 26"/>
                    <a:gd name="T32" fmla="*/ 2147483647 w 32"/>
                    <a:gd name="T33" fmla="*/ 2147483647 h 26"/>
                    <a:gd name="T34" fmla="*/ 2147483647 w 32"/>
                    <a:gd name="T35" fmla="*/ 2147483647 h 26"/>
                    <a:gd name="T36" fmla="*/ 2147483647 w 32"/>
                    <a:gd name="T37" fmla="*/ 2147483647 h 26"/>
                    <a:gd name="T38" fmla="*/ 2147483647 w 32"/>
                    <a:gd name="T39" fmla="*/ 2147483647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2"/>
                    <a:gd name="T61" fmla="*/ 0 h 26"/>
                    <a:gd name="T62" fmla="*/ 32 w 32"/>
                    <a:gd name="T63" fmla="*/ 26 h 2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2" h="26">
                      <a:moveTo>
                        <a:pt x="14" y="4"/>
                      </a:move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32" y="8"/>
                      </a:lnTo>
                      <a:lnTo>
                        <a:pt x="30" y="12"/>
                      </a:lnTo>
                      <a:lnTo>
                        <a:pt x="24" y="14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8" y="4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8" name="i$líďe">
                  <a:extLst>
                    <a:ext uri="{FF2B5EF4-FFF2-40B4-BE49-F238E27FC236}">
                      <a16:creationId xmlns="" xmlns:a16="http://schemas.microsoft.com/office/drawing/2014/main" id="{7A7E23C3-048D-46A3-87B9-C4CF13305A32}"/>
                    </a:ext>
                  </a:extLst>
                </p:cNvPr>
                <p:cNvSpPr/>
                <p:nvPr/>
              </p:nvSpPr>
              <p:spPr bwMode="auto">
                <a:xfrm>
                  <a:off x="7803296" y="2826687"/>
                  <a:ext cx="71616" cy="84063"/>
                </a:xfrm>
                <a:custGeom>
                  <a:avLst/>
                  <a:gdLst>
                    <a:gd name="T0" fmla="*/ 2147483647 w 40"/>
                    <a:gd name="T1" fmla="*/ 2147483647 h 52"/>
                    <a:gd name="T2" fmla="*/ 2147483647 w 40"/>
                    <a:gd name="T3" fmla="*/ 2147483647 h 52"/>
                    <a:gd name="T4" fmla="*/ 2147483647 w 40"/>
                    <a:gd name="T5" fmla="*/ 2147483647 h 52"/>
                    <a:gd name="T6" fmla="*/ 0 w 40"/>
                    <a:gd name="T7" fmla="*/ 2147483647 h 52"/>
                    <a:gd name="T8" fmla="*/ 2147483647 w 40"/>
                    <a:gd name="T9" fmla="*/ 2147483647 h 52"/>
                    <a:gd name="T10" fmla="*/ 2147483647 w 40"/>
                    <a:gd name="T11" fmla="*/ 2147483647 h 52"/>
                    <a:gd name="T12" fmla="*/ 2147483647 w 40"/>
                    <a:gd name="T13" fmla="*/ 0 h 52"/>
                    <a:gd name="T14" fmla="*/ 2147483647 w 40"/>
                    <a:gd name="T15" fmla="*/ 2147483647 h 52"/>
                    <a:gd name="T16" fmla="*/ 2147483647 w 40"/>
                    <a:gd name="T17" fmla="*/ 2147483647 h 52"/>
                    <a:gd name="T18" fmla="*/ 2147483647 w 40"/>
                    <a:gd name="T19" fmla="*/ 2147483647 h 52"/>
                    <a:gd name="T20" fmla="*/ 2147483647 w 40"/>
                    <a:gd name="T21" fmla="*/ 2147483647 h 52"/>
                    <a:gd name="T22" fmla="*/ 2147483647 w 40"/>
                    <a:gd name="T23" fmla="*/ 2147483647 h 52"/>
                    <a:gd name="T24" fmla="*/ 2147483647 w 40"/>
                    <a:gd name="T25" fmla="*/ 2147483647 h 52"/>
                    <a:gd name="T26" fmla="*/ 2147483647 w 40"/>
                    <a:gd name="T27" fmla="*/ 2147483647 h 52"/>
                    <a:gd name="T28" fmla="*/ 2147483647 w 40"/>
                    <a:gd name="T29" fmla="*/ 2147483647 h 52"/>
                    <a:gd name="T30" fmla="*/ 2147483647 w 40"/>
                    <a:gd name="T31" fmla="*/ 2147483647 h 52"/>
                    <a:gd name="T32" fmla="*/ 2147483647 w 40"/>
                    <a:gd name="T33" fmla="*/ 2147483647 h 52"/>
                    <a:gd name="T34" fmla="*/ 2147483647 w 40"/>
                    <a:gd name="T35" fmla="*/ 2147483647 h 52"/>
                    <a:gd name="T36" fmla="*/ 2147483647 w 40"/>
                    <a:gd name="T37" fmla="*/ 2147483647 h 52"/>
                    <a:gd name="T38" fmla="*/ 2147483647 w 40"/>
                    <a:gd name="T39" fmla="*/ 2147483647 h 52"/>
                    <a:gd name="T40" fmla="*/ 2147483647 w 40"/>
                    <a:gd name="T41" fmla="*/ 2147483647 h 52"/>
                    <a:gd name="T42" fmla="*/ 2147483647 w 40"/>
                    <a:gd name="T43" fmla="*/ 2147483647 h 52"/>
                    <a:gd name="T44" fmla="*/ 2147483647 w 40"/>
                    <a:gd name="T45" fmla="*/ 2147483647 h 52"/>
                    <a:gd name="T46" fmla="*/ 2147483647 w 40"/>
                    <a:gd name="T47" fmla="*/ 2147483647 h 52"/>
                    <a:gd name="T48" fmla="*/ 2147483647 w 40"/>
                    <a:gd name="T49" fmla="*/ 2147483647 h 52"/>
                    <a:gd name="T50" fmla="*/ 2147483647 w 40"/>
                    <a:gd name="T51" fmla="*/ 2147483647 h 52"/>
                    <a:gd name="T52" fmla="*/ 2147483647 w 40"/>
                    <a:gd name="T53" fmla="*/ 2147483647 h 5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0"/>
                    <a:gd name="T82" fmla="*/ 0 h 52"/>
                    <a:gd name="T83" fmla="*/ 40 w 40"/>
                    <a:gd name="T84" fmla="*/ 52 h 5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0" h="52">
                      <a:moveTo>
                        <a:pt x="12" y="24"/>
                      </a:move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8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2" y="16"/>
                      </a:lnTo>
                      <a:lnTo>
                        <a:pt x="40" y="22"/>
                      </a:lnTo>
                      <a:lnTo>
                        <a:pt x="36" y="24"/>
                      </a:lnTo>
                      <a:lnTo>
                        <a:pt x="34" y="28"/>
                      </a:lnTo>
                      <a:lnTo>
                        <a:pt x="36" y="32"/>
                      </a:lnTo>
                      <a:lnTo>
                        <a:pt x="38" y="36"/>
                      </a:lnTo>
                      <a:lnTo>
                        <a:pt x="38" y="40"/>
                      </a:lnTo>
                      <a:lnTo>
                        <a:pt x="40" y="42"/>
                      </a:lnTo>
                      <a:lnTo>
                        <a:pt x="38" y="48"/>
                      </a:lnTo>
                      <a:lnTo>
                        <a:pt x="38" y="52"/>
                      </a:lnTo>
                      <a:lnTo>
                        <a:pt x="32" y="50"/>
                      </a:lnTo>
                      <a:lnTo>
                        <a:pt x="24" y="46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8" y="30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9" name="isļíďé">
                  <a:extLst>
                    <a:ext uri="{FF2B5EF4-FFF2-40B4-BE49-F238E27FC236}">
                      <a16:creationId xmlns="" xmlns:a16="http://schemas.microsoft.com/office/drawing/2014/main" id="{331C3AEF-7ECB-47DA-A1D8-17ECE59BC403}"/>
                    </a:ext>
                  </a:extLst>
                </p:cNvPr>
                <p:cNvSpPr/>
                <p:nvPr/>
              </p:nvSpPr>
              <p:spPr bwMode="auto">
                <a:xfrm>
                  <a:off x="7635276" y="3088685"/>
                  <a:ext cx="42693" cy="95272"/>
                </a:xfrm>
                <a:custGeom>
                  <a:avLst/>
                  <a:gdLst>
                    <a:gd name="T0" fmla="*/ 2147483647 w 24"/>
                    <a:gd name="T1" fmla="*/ 0 h 56"/>
                    <a:gd name="T2" fmla="*/ 2147483647 w 24"/>
                    <a:gd name="T3" fmla="*/ 2147483647 h 56"/>
                    <a:gd name="T4" fmla="*/ 2147483647 w 24"/>
                    <a:gd name="T5" fmla="*/ 2147483647 h 56"/>
                    <a:gd name="T6" fmla="*/ 2147483647 w 24"/>
                    <a:gd name="T7" fmla="*/ 2147483647 h 56"/>
                    <a:gd name="T8" fmla="*/ 2147483647 w 24"/>
                    <a:gd name="T9" fmla="*/ 2147483647 h 56"/>
                    <a:gd name="T10" fmla="*/ 2147483647 w 24"/>
                    <a:gd name="T11" fmla="*/ 2147483647 h 56"/>
                    <a:gd name="T12" fmla="*/ 0 w 24"/>
                    <a:gd name="T13" fmla="*/ 2147483647 h 56"/>
                    <a:gd name="T14" fmla="*/ 0 w 24"/>
                    <a:gd name="T15" fmla="*/ 2147483647 h 56"/>
                    <a:gd name="T16" fmla="*/ 2147483647 w 24"/>
                    <a:gd name="T17" fmla="*/ 2147483647 h 56"/>
                    <a:gd name="T18" fmla="*/ 2147483647 w 24"/>
                    <a:gd name="T19" fmla="*/ 2147483647 h 56"/>
                    <a:gd name="T20" fmla="*/ 2147483647 w 24"/>
                    <a:gd name="T21" fmla="*/ 2147483647 h 56"/>
                    <a:gd name="T22" fmla="*/ 2147483647 w 24"/>
                    <a:gd name="T23" fmla="*/ 2147483647 h 56"/>
                    <a:gd name="T24" fmla="*/ 2147483647 w 24"/>
                    <a:gd name="T25" fmla="*/ 0 h 5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56"/>
                    <a:gd name="T41" fmla="*/ 24 w 24"/>
                    <a:gd name="T42" fmla="*/ 56 h 5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56">
                      <a:moveTo>
                        <a:pt x="24" y="0"/>
                      </a:moveTo>
                      <a:lnTo>
                        <a:pt x="24" y="12"/>
                      </a:lnTo>
                      <a:lnTo>
                        <a:pt x="22" y="32"/>
                      </a:lnTo>
                      <a:lnTo>
                        <a:pt x="16" y="56"/>
                      </a:lnTo>
                      <a:lnTo>
                        <a:pt x="4" y="44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0" y="20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0" name="îŝlíḓe">
                  <a:extLst>
                    <a:ext uri="{FF2B5EF4-FFF2-40B4-BE49-F238E27FC236}">
                      <a16:creationId xmlns="" xmlns:a16="http://schemas.microsoft.com/office/drawing/2014/main" id="{AA74B3F1-11FA-407A-83BE-5D790A3AAEF3}"/>
                    </a:ext>
                  </a:extLst>
                </p:cNvPr>
                <p:cNvSpPr/>
                <p:nvPr/>
              </p:nvSpPr>
              <p:spPr bwMode="auto">
                <a:xfrm>
                  <a:off x="7346061" y="3242801"/>
                  <a:ext cx="57844" cy="57443"/>
                </a:xfrm>
                <a:custGeom>
                  <a:avLst/>
                  <a:gdLst>
                    <a:gd name="T0" fmla="*/ 2147483647 w 34"/>
                    <a:gd name="T1" fmla="*/ 2147483647 h 36"/>
                    <a:gd name="T2" fmla="*/ 2147483647 w 34"/>
                    <a:gd name="T3" fmla="*/ 2147483647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2147483647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0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4"/>
                    <a:gd name="T46" fmla="*/ 0 h 36"/>
                    <a:gd name="T47" fmla="*/ 34 w 34"/>
                    <a:gd name="T48" fmla="*/ 36 h 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4" h="36">
                      <a:moveTo>
                        <a:pt x="18" y="36"/>
                      </a:moveTo>
                      <a:lnTo>
                        <a:pt x="12" y="34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12" y="6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34" y="10"/>
                      </a:lnTo>
                      <a:lnTo>
                        <a:pt x="30" y="20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1" name="iṧliḍê">
                  <a:extLst>
                    <a:ext uri="{FF2B5EF4-FFF2-40B4-BE49-F238E27FC236}">
                      <a16:creationId xmlns="" xmlns:a16="http://schemas.microsoft.com/office/drawing/2014/main" id="{7219C477-021D-4474-9341-F0C51E359F6E}"/>
                    </a:ext>
                  </a:extLst>
                </p:cNvPr>
                <p:cNvSpPr/>
                <p:nvPr/>
              </p:nvSpPr>
              <p:spPr bwMode="auto">
                <a:xfrm>
                  <a:off x="6569313" y="3560840"/>
                  <a:ext cx="64729" cy="120491"/>
                </a:xfrm>
                <a:custGeom>
                  <a:avLst/>
                  <a:gdLst>
                    <a:gd name="T0" fmla="*/ 2147483647 w 36"/>
                    <a:gd name="T1" fmla="*/ 2147483647 h 70"/>
                    <a:gd name="T2" fmla="*/ 2147483647 w 36"/>
                    <a:gd name="T3" fmla="*/ 2147483647 h 70"/>
                    <a:gd name="T4" fmla="*/ 2147483647 w 36"/>
                    <a:gd name="T5" fmla="*/ 2147483647 h 70"/>
                    <a:gd name="T6" fmla="*/ 2147483647 w 36"/>
                    <a:gd name="T7" fmla="*/ 2147483647 h 70"/>
                    <a:gd name="T8" fmla="*/ 2147483647 w 36"/>
                    <a:gd name="T9" fmla="*/ 2147483647 h 70"/>
                    <a:gd name="T10" fmla="*/ 2147483647 w 36"/>
                    <a:gd name="T11" fmla="*/ 2147483647 h 70"/>
                    <a:gd name="T12" fmla="*/ 2147483647 w 36"/>
                    <a:gd name="T13" fmla="*/ 2147483647 h 70"/>
                    <a:gd name="T14" fmla="*/ 2147483647 w 36"/>
                    <a:gd name="T15" fmla="*/ 2147483647 h 70"/>
                    <a:gd name="T16" fmla="*/ 2147483647 w 36"/>
                    <a:gd name="T17" fmla="*/ 2147483647 h 70"/>
                    <a:gd name="T18" fmla="*/ 2147483647 w 36"/>
                    <a:gd name="T19" fmla="*/ 2147483647 h 70"/>
                    <a:gd name="T20" fmla="*/ 0 w 36"/>
                    <a:gd name="T21" fmla="*/ 2147483647 h 70"/>
                    <a:gd name="T22" fmla="*/ 2147483647 w 36"/>
                    <a:gd name="T23" fmla="*/ 2147483647 h 70"/>
                    <a:gd name="T24" fmla="*/ 2147483647 w 36"/>
                    <a:gd name="T25" fmla="*/ 2147483647 h 70"/>
                    <a:gd name="T26" fmla="*/ 2147483647 w 36"/>
                    <a:gd name="T27" fmla="*/ 2147483647 h 70"/>
                    <a:gd name="T28" fmla="*/ 2147483647 w 36"/>
                    <a:gd name="T29" fmla="*/ 0 h 70"/>
                    <a:gd name="T30" fmla="*/ 2147483647 w 36"/>
                    <a:gd name="T31" fmla="*/ 2147483647 h 70"/>
                    <a:gd name="T32" fmla="*/ 2147483647 w 36"/>
                    <a:gd name="T33" fmla="*/ 2147483647 h 70"/>
                    <a:gd name="T34" fmla="*/ 2147483647 w 36"/>
                    <a:gd name="T35" fmla="*/ 2147483647 h 70"/>
                    <a:gd name="T36" fmla="*/ 2147483647 w 36"/>
                    <a:gd name="T37" fmla="*/ 2147483647 h 70"/>
                    <a:gd name="T38" fmla="*/ 2147483647 w 36"/>
                    <a:gd name="T39" fmla="*/ 2147483647 h 70"/>
                    <a:gd name="T40" fmla="*/ 2147483647 w 36"/>
                    <a:gd name="T41" fmla="*/ 2147483647 h 7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"/>
                    <a:gd name="T64" fmla="*/ 0 h 70"/>
                    <a:gd name="T65" fmla="*/ 36 w 36"/>
                    <a:gd name="T66" fmla="*/ 70 h 7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" h="70">
                      <a:moveTo>
                        <a:pt x="36" y="52"/>
                      </a:moveTo>
                      <a:lnTo>
                        <a:pt x="34" y="58"/>
                      </a:lnTo>
                      <a:lnTo>
                        <a:pt x="30" y="64"/>
                      </a:lnTo>
                      <a:lnTo>
                        <a:pt x="22" y="68"/>
                      </a:lnTo>
                      <a:lnTo>
                        <a:pt x="16" y="70"/>
                      </a:lnTo>
                      <a:lnTo>
                        <a:pt x="12" y="68"/>
                      </a:lnTo>
                      <a:lnTo>
                        <a:pt x="8" y="64"/>
                      </a:lnTo>
                      <a:lnTo>
                        <a:pt x="6" y="60"/>
                      </a:lnTo>
                      <a:lnTo>
                        <a:pt x="4" y="54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4"/>
                      </a:lnTo>
                      <a:lnTo>
                        <a:pt x="4" y="18"/>
                      </a:lnTo>
                      <a:lnTo>
                        <a:pt x="6" y="10"/>
                      </a:lnTo>
                      <a:lnTo>
                        <a:pt x="8" y="0"/>
                      </a:lnTo>
                      <a:lnTo>
                        <a:pt x="14" y="2"/>
                      </a:lnTo>
                      <a:lnTo>
                        <a:pt x="16" y="8"/>
                      </a:lnTo>
                      <a:lnTo>
                        <a:pt x="26" y="20"/>
                      </a:lnTo>
                      <a:lnTo>
                        <a:pt x="34" y="36"/>
                      </a:lnTo>
                      <a:lnTo>
                        <a:pt x="36" y="44"/>
                      </a:lnTo>
                      <a:lnTo>
                        <a:pt x="3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2" name="îšḷidè">
                  <a:extLst>
                    <a:ext uri="{FF2B5EF4-FFF2-40B4-BE49-F238E27FC236}">
                      <a16:creationId xmlns="" xmlns:a16="http://schemas.microsoft.com/office/drawing/2014/main" id="{1F129431-09DF-4481-9572-2D20EF4B878E}"/>
                    </a:ext>
                  </a:extLst>
                </p:cNvPr>
                <p:cNvSpPr/>
                <p:nvPr/>
              </p:nvSpPr>
              <p:spPr bwMode="auto">
                <a:xfrm>
                  <a:off x="7139479" y="3144726"/>
                  <a:ext cx="261671" cy="452541"/>
                </a:xfrm>
                <a:custGeom>
                  <a:avLst/>
                  <a:gdLst>
                    <a:gd name="T0" fmla="*/ 2147483647 w 150"/>
                    <a:gd name="T1" fmla="*/ 2147483647 h 270"/>
                    <a:gd name="T2" fmla="*/ 2147483647 w 150"/>
                    <a:gd name="T3" fmla="*/ 2147483647 h 270"/>
                    <a:gd name="T4" fmla="*/ 2147483647 w 150"/>
                    <a:gd name="T5" fmla="*/ 2147483647 h 270"/>
                    <a:gd name="T6" fmla="*/ 2147483647 w 150"/>
                    <a:gd name="T7" fmla="*/ 2147483647 h 270"/>
                    <a:gd name="T8" fmla="*/ 2147483647 w 150"/>
                    <a:gd name="T9" fmla="*/ 2147483647 h 270"/>
                    <a:gd name="T10" fmla="*/ 2147483647 w 150"/>
                    <a:gd name="T11" fmla="*/ 2147483647 h 270"/>
                    <a:gd name="T12" fmla="*/ 2147483647 w 150"/>
                    <a:gd name="T13" fmla="*/ 2147483647 h 270"/>
                    <a:gd name="T14" fmla="*/ 2147483647 w 150"/>
                    <a:gd name="T15" fmla="*/ 2147483647 h 270"/>
                    <a:gd name="T16" fmla="*/ 2147483647 w 150"/>
                    <a:gd name="T17" fmla="*/ 2147483647 h 270"/>
                    <a:gd name="T18" fmla="*/ 2147483647 w 150"/>
                    <a:gd name="T19" fmla="*/ 2147483647 h 270"/>
                    <a:gd name="T20" fmla="*/ 2147483647 w 150"/>
                    <a:gd name="T21" fmla="*/ 2147483647 h 270"/>
                    <a:gd name="T22" fmla="*/ 2147483647 w 150"/>
                    <a:gd name="T23" fmla="*/ 2147483647 h 270"/>
                    <a:gd name="T24" fmla="*/ 2147483647 w 150"/>
                    <a:gd name="T25" fmla="*/ 2147483647 h 270"/>
                    <a:gd name="T26" fmla="*/ 2147483647 w 150"/>
                    <a:gd name="T27" fmla="*/ 2147483647 h 270"/>
                    <a:gd name="T28" fmla="*/ 2147483647 w 150"/>
                    <a:gd name="T29" fmla="*/ 2147483647 h 270"/>
                    <a:gd name="T30" fmla="*/ 2147483647 w 150"/>
                    <a:gd name="T31" fmla="*/ 2147483647 h 270"/>
                    <a:gd name="T32" fmla="*/ 2147483647 w 150"/>
                    <a:gd name="T33" fmla="*/ 2147483647 h 270"/>
                    <a:gd name="T34" fmla="*/ 2147483647 w 150"/>
                    <a:gd name="T35" fmla="*/ 2147483647 h 270"/>
                    <a:gd name="T36" fmla="*/ 0 w 150"/>
                    <a:gd name="T37" fmla="*/ 2147483647 h 270"/>
                    <a:gd name="T38" fmla="*/ 2147483647 w 150"/>
                    <a:gd name="T39" fmla="*/ 2147483647 h 270"/>
                    <a:gd name="T40" fmla="*/ 2147483647 w 150"/>
                    <a:gd name="T41" fmla="*/ 2147483647 h 270"/>
                    <a:gd name="T42" fmla="*/ 2147483647 w 150"/>
                    <a:gd name="T43" fmla="*/ 2147483647 h 270"/>
                    <a:gd name="T44" fmla="*/ 2147483647 w 150"/>
                    <a:gd name="T45" fmla="*/ 2147483647 h 270"/>
                    <a:gd name="T46" fmla="*/ 2147483647 w 150"/>
                    <a:gd name="T47" fmla="*/ 2147483647 h 270"/>
                    <a:gd name="T48" fmla="*/ 2147483647 w 150"/>
                    <a:gd name="T49" fmla="*/ 2147483647 h 270"/>
                    <a:gd name="T50" fmla="*/ 2147483647 w 150"/>
                    <a:gd name="T51" fmla="*/ 2147483647 h 270"/>
                    <a:gd name="T52" fmla="*/ 2147483647 w 150"/>
                    <a:gd name="T53" fmla="*/ 2147483647 h 270"/>
                    <a:gd name="T54" fmla="*/ 2147483647 w 150"/>
                    <a:gd name="T55" fmla="*/ 2147483647 h 270"/>
                    <a:gd name="T56" fmla="*/ 2147483647 w 150"/>
                    <a:gd name="T57" fmla="*/ 2147483647 h 270"/>
                    <a:gd name="T58" fmla="*/ 2147483647 w 150"/>
                    <a:gd name="T59" fmla="*/ 2147483647 h 270"/>
                    <a:gd name="T60" fmla="*/ 2147483647 w 150"/>
                    <a:gd name="T61" fmla="*/ 2147483647 h 270"/>
                    <a:gd name="T62" fmla="*/ 2147483647 w 150"/>
                    <a:gd name="T63" fmla="*/ 2147483647 h 270"/>
                    <a:gd name="T64" fmla="*/ 2147483647 w 150"/>
                    <a:gd name="T65" fmla="*/ 2147483647 h 270"/>
                    <a:gd name="T66" fmla="*/ 2147483647 w 150"/>
                    <a:gd name="T67" fmla="*/ 2147483647 h 270"/>
                    <a:gd name="T68" fmla="*/ 2147483647 w 150"/>
                    <a:gd name="T69" fmla="*/ 2147483647 h 270"/>
                    <a:gd name="T70" fmla="*/ 2147483647 w 150"/>
                    <a:gd name="T71" fmla="*/ 2147483647 h 270"/>
                    <a:gd name="T72" fmla="*/ 2147483647 w 150"/>
                    <a:gd name="T73" fmla="*/ 2147483647 h 270"/>
                    <a:gd name="T74" fmla="*/ 2147483647 w 150"/>
                    <a:gd name="T75" fmla="*/ 2147483647 h 270"/>
                    <a:gd name="T76" fmla="*/ 2147483647 w 150"/>
                    <a:gd name="T77" fmla="*/ 2147483647 h 270"/>
                    <a:gd name="T78" fmla="*/ 2147483647 w 150"/>
                    <a:gd name="T79" fmla="*/ 2147483647 h 270"/>
                    <a:gd name="T80" fmla="*/ 2147483647 w 150"/>
                    <a:gd name="T81" fmla="*/ 2147483647 h 270"/>
                    <a:gd name="T82" fmla="*/ 2147483647 w 150"/>
                    <a:gd name="T83" fmla="*/ 2147483647 h 270"/>
                    <a:gd name="T84" fmla="*/ 2147483647 w 150"/>
                    <a:gd name="T85" fmla="*/ 2147483647 h 270"/>
                    <a:gd name="T86" fmla="*/ 2147483647 w 150"/>
                    <a:gd name="T87" fmla="*/ 2147483647 h 270"/>
                    <a:gd name="T88" fmla="*/ 2147483647 w 150"/>
                    <a:gd name="T89" fmla="*/ 2147483647 h 270"/>
                    <a:gd name="T90" fmla="*/ 2147483647 w 150"/>
                    <a:gd name="T91" fmla="*/ 2147483647 h 270"/>
                    <a:gd name="T92" fmla="*/ 2147483647 w 150"/>
                    <a:gd name="T93" fmla="*/ 2147483647 h 270"/>
                    <a:gd name="T94" fmla="*/ 2147483647 w 150"/>
                    <a:gd name="T95" fmla="*/ 2147483647 h 270"/>
                    <a:gd name="T96" fmla="*/ 2147483647 w 150"/>
                    <a:gd name="T97" fmla="*/ 2147483647 h 270"/>
                    <a:gd name="T98" fmla="*/ 2147483647 w 150"/>
                    <a:gd name="T99" fmla="*/ 2147483647 h 27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50"/>
                    <a:gd name="T151" fmla="*/ 0 h 270"/>
                    <a:gd name="T152" fmla="*/ 150 w 150"/>
                    <a:gd name="T153" fmla="*/ 270 h 27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50" h="270">
                      <a:moveTo>
                        <a:pt x="64" y="232"/>
                      </a:moveTo>
                      <a:lnTo>
                        <a:pt x="70" y="228"/>
                      </a:lnTo>
                      <a:lnTo>
                        <a:pt x="78" y="226"/>
                      </a:lnTo>
                      <a:lnTo>
                        <a:pt x="96" y="220"/>
                      </a:lnTo>
                      <a:lnTo>
                        <a:pt x="92" y="216"/>
                      </a:lnTo>
                      <a:lnTo>
                        <a:pt x="90" y="216"/>
                      </a:lnTo>
                      <a:lnTo>
                        <a:pt x="88" y="214"/>
                      </a:lnTo>
                      <a:lnTo>
                        <a:pt x="112" y="200"/>
                      </a:lnTo>
                      <a:lnTo>
                        <a:pt x="114" y="198"/>
                      </a:lnTo>
                      <a:lnTo>
                        <a:pt x="116" y="194"/>
                      </a:lnTo>
                      <a:lnTo>
                        <a:pt x="114" y="190"/>
                      </a:lnTo>
                      <a:lnTo>
                        <a:pt x="114" y="186"/>
                      </a:lnTo>
                      <a:lnTo>
                        <a:pt x="114" y="182"/>
                      </a:lnTo>
                      <a:lnTo>
                        <a:pt x="112" y="176"/>
                      </a:lnTo>
                      <a:lnTo>
                        <a:pt x="112" y="160"/>
                      </a:lnTo>
                      <a:lnTo>
                        <a:pt x="106" y="146"/>
                      </a:lnTo>
                      <a:lnTo>
                        <a:pt x="100" y="136"/>
                      </a:lnTo>
                      <a:lnTo>
                        <a:pt x="86" y="118"/>
                      </a:lnTo>
                      <a:lnTo>
                        <a:pt x="82" y="112"/>
                      </a:lnTo>
                      <a:lnTo>
                        <a:pt x="76" y="106"/>
                      </a:lnTo>
                      <a:lnTo>
                        <a:pt x="70" y="106"/>
                      </a:lnTo>
                      <a:lnTo>
                        <a:pt x="68" y="102"/>
                      </a:lnTo>
                      <a:lnTo>
                        <a:pt x="66" y="96"/>
                      </a:lnTo>
                      <a:lnTo>
                        <a:pt x="60" y="92"/>
                      </a:lnTo>
                      <a:lnTo>
                        <a:pt x="52" y="86"/>
                      </a:lnTo>
                      <a:lnTo>
                        <a:pt x="42" y="78"/>
                      </a:lnTo>
                      <a:lnTo>
                        <a:pt x="34" y="70"/>
                      </a:lnTo>
                      <a:lnTo>
                        <a:pt x="32" y="64"/>
                      </a:lnTo>
                      <a:lnTo>
                        <a:pt x="30" y="60"/>
                      </a:lnTo>
                      <a:lnTo>
                        <a:pt x="38" y="58"/>
                      </a:lnTo>
                      <a:lnTo>
                        <a:pt x="42" y="54"/>
                      </a:lnTo>
                      <a:lnTo>
                        <a:pt x="42" y="48"/>
                      </a:lnTo>
                      <a:lnTo>
                        <a:pt x="26" y="44"/>
                      </a:lnTo>
                      <a:lnTo>
                        <a:pt x="14" y="38"/>
                      </a:lnTo>
                      <a:lnTo>
                        <a:pt x="8" y="34"/>
                      </a:lnTo>
                      <a:lnTo>
                        <a:pt x="4" y="30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0" y="14"/>
                      </a:lnTo>
                      <a:lnTo>
                        <a:pt x="16" y="14"/>
                      </a:lnTo>
                      <a:lnTo>
                        <a:pt x="26" y="12"/>
                      </a:lnTo>
                      <a:lnTo>
                        <a:pt x="34" y="6"/>
                      </a:lnTo>
                      <a:lnTo>
                        <a:pt x="42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0" y="6"/>
                      </a:lnTo>
                      <a:lnTo>
                        <a:pt x="72" y="12"/>
                      </a:lnTo>
                      <a:lnTo>
                        <a:pt x="74" y="16"/>
                      </a:lnTo>
                      <a:lnTo>
                        <a:pt x="82" y="24"/>
                      </a:lnTo>
                      <a:lnTo>
                        <a:pt x="90" y="28"/>
                      </a:lnTo>
                      <a:lnTo>
                        <a:pt x="98" y="30"/>
                      </a:lnTo>
                      <a:lnTo>
                        <a:pt x="96" y="36"/>
                      </a:lnTo>
                      <a:lnTo>
                        <a:pt x="94" y="42"/>
                      </a:lnTo>
                      <a:lnTo>
                        <a:pt x="90" y="42"/>
                      </a:lnTo>
                      <a:lnTo>
                        <a:pt x="84" y="42"/>
                      </a:lnTo>
                      <a:lnTo>
                        <a:pt x="82" y="42"/>
                      </a:lnTo>
                      <a:lnTo>
                        <a:pt x="82" y="48"/>
                      </a:lnTo>
                      <a:lnTo>
                        <a:pt x="80" y="52"/>
                      </a:lnTo>
                      <a:lnTo>
                        <a:pt x="76" y="56"/>
                      </a:lnTo>
                      <a:lnTo>
                        <a:pt x="72" y="64"/>
                      </a:lnTo>
                      <a:lnTo>
                        <a:pt x="70" y="70"/>
                      </a:lnTo>
                      <a:lnTo>
                        <a:pt x="72" y="84"/>
                      </a:lnTo>
                      <a:lnTo>
                        <a:pt x="76" y="88"/>
                      </a:lnTo>
                      <a:lnTo>
                        <a:pt x="78" y="92"/>
                      </a:lnTo>
                      <a:lnTo>
                        <a:pt x="86" y="96"/>
                      </a:lnTo>
                      <a:lnTo>
                        <a:pt x="98" y="110"/>
                      </a:lnTo>
                      <a:lnTo>
                        <a:pt x="110" y="124"/>
                      </a:lnTo>
                      <a:lnTo>
                        <a:pt x="122" y="136"/>
                      </a:lnTo>
                      <a:lnTo>
                        <a:pt x="138" y="148"/>
                      </a:lnTo>
                      <a:lnTo>
                        <a:pt x="138" y="156"/>
                      </a:lnTo>
                      <a:lnTo>
                        <a:pt x="142" y="170"/>
                      </a:lnTo>
                      <a:lnTo>
                        <a:pt x="150" y="192"/>
                      </a:lnTo>
                      <a:lnTo>
                        <a:pt x="146" y="198"/>
                      </a:lnTo>
                      <a:lnTo>
                        <a:pt x="146" y="204"/>
                      </a:lnTo>
                      <a:lnTo>
                        <a:pt x="146" y="210"/>
                      </a:lnTo>
                      <a:lnTo>
                        <a:pt x="144" y="214"/>
                      </a:lnTo>
                      <a:lnTo>
                        <a:pt x="138" y="220"/>
                      </a:lnTo>
                      <a:lnTo>
                        <a:pt x="128" y="228"/>
                      </a:lnTo>
                      <a:lnTo>
                        <a:pt x="120" y="232"/>
                      </a:lnTo>
                      <a:lnTo>
                        <a:pt x="112" y="234"/>
                      </a:lnTo>
                      <a:lnTo>
                        <a:pt x="104" y="242"/>
                      </a:lnTo>
                      <a:lnTo>
                        <a:pt x="98" y="254"/>
                      </a:lnTo>
                      <a:lnTo>
                        <a:pt x="88" y="266"/>
                      </a:lnTo>
                      <a:lnTo>
                        <a:pt x="84" y="270"/>
                      </a:lnTo>
                      <a:lnTo>
                        <a:pt x="78" y="270"/>
                      </a:lnTo>
                      <a:lnTo>
                        <a:pt x="76" y="270"/>
                      </a:lnTo>
                      <a:lnTo>
                        <a:pt x="74" y="268"/>
                      </a:lnTo>
                      <a:lnTo>
                        <a:pt x="74" y="260"/>
                      </a:lnTo>
                      <a:lnTo>
                        <a:pt x="74" y="252"/>
                      </a:lnTo>
                      <a:lnTo>
                        <a:pt x="76" y="246"/>
                      </a:lnTo>
                      <a:lnTo>
                        <a:pt x="76" y="242"/>
                      </a:lnTo>
                      <a:lnTo>
                        <a:pt x="74" y="236"/>
                      </a:lnTo>
                      <a:lnTo>
                        <a:pt x="70" y="236"/>
                      </a:lnTo>
                      <a:lnTo>
                        <a:pt x="66" y="234"/>
                      </a:lnTo>
                      <a:lnTo>
                        <a:pt x="62" y="234"/>
                      </a:lnTo>
                      <a:lnTo>
                        <a:pt x="60" y="234"/>
                      </a:lnTo>
                      <a:lnTo>
                        <a:pt x="64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3" name="íṧľîḓè">
                  <a:extLst>
                    <a:ext uri="{FF2B5EF4-FFF2-40B4-BE49-F238E27FC236}">
                      <a16:creationId xmlns="" xmlns:a16="http://schemas.microsoft.com/office/drawing/2014/main" id="{0EEFDFAC-567D-456E-9085-15795E5F4B8C}"/>
                    </a:ext>
                  </a:extLst>
                </p:cNvPr>
                <p:cNvSpPr/>
                <p:nvPr/>
              </p:nvSpPr>
              <p:spPr bwMode="auto">
                <a:xfrm>
                  <a:off x="7191813" y="3412329"/>
                  <a:ext cx="151494" cy="127496"/>
                </a:xfrm>
                <a:custGeom>
                  <a:avLst/>
                  <a:gdLst>
                    <a:gd name="T0" fmla="*/ 2147483647 w 86"/>
                    <a:gd name="T1" fmla="*/ 0 h 76"/>
                    <a:gd name="T2" fmla="*/ 2147483647 w 86"/>
                    <a:gd name="T3" fmla="*/ 0 h 76"/>
                    <a:gd name="T4" fmla="*/ 2147483647 w 86"/>
                    <a:gd name="T5" fmla="*/ 2147483647 h 76"/>
                    <a:gd name="T6" fmla="*/ 2147483647 w 86"/>
                    <a:gd name="T7" fmla="*/ 0 h 76"/>
                    <a:gd name="T8" fmla="*/ 2147483647 w 86"/>
                    <a:gd name="T9" fmla="*/ 0 h 76"/>
                    <a:gd name="T10" fmla="*/ 2147483647 w 86"/>
                    <a:gd name="T11" fmla="*/ 0 h 76"/>
                    <a:gd name="T12" fmla="*/ 2147483647 w 86"/>
                    <a:gd name="T13" fmla="*/ 2147483647 h 76"/>
                    <a:gd name="T14" fmla="*/ 2147483647 w 86"/>
                    <a:gd name="T15" fmla="*/ 2147483647 h 76"/>
                    <a:gd name="T16" fmla="*/ 2147483647 w 86"/>
                    <a:gd name="T17" fmla="*/ 2147483647 h 76"/>
                    <a:gd name="T18" fmla="*/ 2147483647 w 86"/>
                    <a:gd name="T19" fmla="*/ 2147483647 h 76"/>
                    <a:gd name="T20" fmla="*/ 2147483647 w 86"/>
                    <a:gd name="T21" fmla="*/ 2147483647 h 76"/>
                    <a:gd name="T22" fmla="*/ 2147483647 w 86"/>
                    <a:gd name="T23" fmla="*/ 2147483647 h 76"/>
                    <a:gd name="T24" fmla="*/ 2147483647 w 86"/>
                    <a:gd name="T25" fmla="*/ 2147483647 h 76"/>
                    <a:gd name="T26" fmla="*/ 2147483647 w 86"/>
                    <a:gd name="T27" fmla="*/ 2147483647 h 76"/>
                    <a:gd name="T28" fmla="*/ 2147483647 w 86"/>
                    <a:gd name="T29" fmla="*/ 2147483647 h 76"/>
                    <a:gd name="T30" fmla="*/ 2147483647 w 86"/>
                    <a:gd name="T31" fmla="*/ 2147483647 h 76"/>
                    <a:gd name="T32" fmla="*/ 2147483647 w 86"/>
                    <a:gd name="T33" fmla="*/ 2147483647 h 76"/>
                    <a:gd name="T34" fmla="*/ 0 w 86"/>
                    <a:gd name="T35" fmla="*/ 2147483647 h 76"/>
                    <a:gd name="T36" fmla="*/ 2147483647 w 86"/>
                    <a:gd name="T37" fmla="*/ 2147483647 h 76"/>
                    <a:gd name="T38" fmla="*/ 2147483647 w 86"/>
                    <a:gd name="T39" fmla="*/ 2147483647 h 76"/>
                    <a:gd name="T40" fmla="*/ 2147483647 w 86"/>
                    <a:gd name="T41" fmla="*/ 2147483647 h 76"/>
                    <a:gd name="T42" fmla="*/ 2147483647 w 86"/>
                    <a:gd name="T43" fmla="*/ 2147483647 h 76"/>
                    <a:gd name="T44" fmla="*/ 2147483647 w 86"/>
                    <a:gd name="T45" fmla="*/ 2147483647 h 76"/>
                    <a:gd name="T46" fmla="*/ 2147483647 w 86"/>
                    <a:gd name="T47" fmla="*/ 2147483647 h 76"/>
                    <a:gd name="T48" fmla="*/ 2147483647 w 86"/>
                    <a:gd name="T49" fmla="*/ 2147483647 h 76"/>
                    <a:gd name="T50" fmla="*/ 2147483647 w 86"/>
                    <a:gd name="T51" fmla="*/ 2147483647 h 76"/>
                    <a:gd name="T52" fmla="*/ 2147483647 w 86"/>
                    <a:gd name="T53" fmla="*/ 2147483647 h 76"/>
                    <a:gd name="T54" fmla="*/ 2147483647 w 86"/>
                    <a:gd name="T55" fmla="*/ 2147483647 h 76"/>
                    <a:gd name="T56" fmla="*/ 2147483647 w 86"/>
                    <a:gd name="T57" fmla="*/ 2147483647 h 76"/>
                    <a:gd name="T58" fmla="*/ 2147483647 w 86"/>
                    <a:gd name="T59" fmla="*/ 2147483647 h 76"/>
                    <a:gd name="T60" fmla="*/ 2147483647 w 86"/>
                    <a:gd name="T61" fmla="*/ 2147483647 h 76"/>
                    <a:gd name="T62" fmla="*/ 2147483647 w 86"/>
                    <a:gd name="T63" fmla="*/ 2147483647 h 76"/>
                    <a:gd name="T64" fmla="*/ 2147483647 w 86"/>
                    <a:gd name="T65" fmla="*/ 2147483647 h 76"/>
                    <a:gd name="T66" fmla="*/ 2147483647 w 86"/>
                    <a:gd name="T67" fmla="*/ 2147483647 h 76"/>
                    <a:gd name="T68" fmla="*/ 2147483647 w 86"/>
                    <a:gd name="T69" fmla="*/ 2147483647 h 76"/>
                    <a:gd name="T70" fmla="*/ 2147483647 w 86"/>
                    <a:gd name="T71" fmla="*/ 2147483647 h 76"/>
                    <a:gd name="T72" fmla="*/ 2147483647 w 86"/>
                    <a:gd name="T73" fmla="*/ 2147483647 h 76"/>
                    <a:gd name="T74" fmla="*/ 2147483647 w 86"/>
                    <a:gd name="T75" fmla="*/ 2147483647 h 76"/>
                    <a:gd name="T76" fmla="*/ 2147483647 w 86"/>
                    <a:gd name="T77" fmla="*/ 2147483647 h 76"/>
                    <a:gd name="T78" fmla="*/ 2147483647 w 86"/>
                    <a:gd name="T79" fmla="*/ 2147483647 h 76"/>
                    <a:gd name="T80" fmla="*/ 2147483647 w 86"/>
                    <a:gd name="T81" fmla="*/ 2147483647 h 76"/>
                    <a:gd name="T82" fmla="*/ 2147483647 w 86"/>
                    <a:gd name="T83" fmla="*/ 2147483647 h 76"/>
                    <a:gd name="T84" fmla="*/ 2147483647 w 86"/>
                    <a:gd name="T85" fmla="*/ 2147483647 h 76"/>
                    <a:gd name="T86" fmla="*/ 2147483647 w 86"/>
                    <a:gd name="T87" fmla="*/ 2147483647 h 76"/>
                    <a:gd name="T88" fmla="*/ 2147483647 w 86"/>
                    <a:gd name="T89" fmla="*/ 0 h 76"/>
                    <a:gd name="T90" fmla="*/ 2147483647 w 86"/>
                    <a:gd name="T91" fmla="*/ 0 h 7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86"/>
                    <a:gd name="T139" fmla="*/ 0 h 76"/>
                    <a:gd name="T140" fmla="*/ 86 w 86"/>
                    <a:gd name="T141" fmla="*/ 76 h 7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86" h="76">
                      <a:moveTo>
                        <a:pt x="80" y="0"/>
                      </a:moveTo>
                      <a:lnTo>
                        <a:pt x="78" y="0"/>
                      </a:lnTo>
                      <a:lnTo>
                        <a:pt x="74" y="2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2" y="0"/>
                      </a:lnTo>
                      <a:lnTo>
                        <a:pt x="60" y="4"/>
                      </a:lnTo>
                      <a:lnTo>
                        <a:pt x="58" y="10"/>
                      </a:lnTo>
                      <a:lnTo>
                        <a:pt x="52" y="8"/>
                      </a:lnTo>
                      <a:lnTo>
                        <a:pt x="46" y="4"/>
                      </a:lnTo>
                      <a:lnTo>
                        <a:pt x="40" y="2"/>
                      </a:lnTo>
                      <a:lnTo>
                        <a:pt x="30" y="2"/>
                      </a:lnTo>
                      <a:lnTo>
                        <a:pt x="18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2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2" y="58"/>
                      </a:lnTo>
                      <a:lnTo>
                        <a:pt x="14" y="62"/>
                      </a:lnTo>
                      <a:lnTo>
                        <a:pt x="18" y="66"/>
                      </a:lnTo>
                      <a:lnTo>
                        <a:pt x="24" y="66"/>
                      </a:lnTo>
                      <a:lnTo>
                        <a:pt x="24" y="76"/>
                      </a:lnTo>
                      <a:lnTo>
                        <a:pt x="30" y="74"/>
                      </a:lnTo>
                      <a:lnTo>
                        <a:pt x="34" y="72"/>
                      </a:lnTo>
                      <a:lnTo>
                        <a:pt x="40" y="68"/>
                      </a:lnTo>
                      <a:lnTo>
                        <a:pt x="48" y="66"/>
                      </a:lnTo>
                      <a:lnTo>
                        <a:pt x="66" y="60"/>
                      </a:lnTo>
                      <a:lnTo>
                        <a:pt x="62" y="56"/>
                      </a:lnTo>
                      <a:lnTo>
                        <a:pt x="60" y="56"/>
                      </a:lnTo>
                      <a:lnTo>
                        <a:pt x="58" y="54"/>
                      </a:lnTo>
                      <a:lnTo>
                        <a:pt x="82" y="40"/>
                      </a:lnTo>
                      <a:lnTo>
                        <a:pt x="84" y="38"/>
                      </a:lnTo>
                      <a:lnTo>
                        <a:pt x="86" y="34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4" y="22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4" name="iṡḻïdé">
                  <a:extLst>
                    <a:ext uri="{FF2B5EF4-FFF2-40B4-BE49-F238E27FC236}">
                      <a16:creationId xmlns="" xmlns:a16="http://schemas.microsoft.com/office/drawing/2014/main" id="{3734C283-993C-4DD5-A2F2-D0D44C1D57B2}"/>
                    </a:ext>
                  </a:extLst>
                </p:cNvPr>
                <p:cNvSpPr/>
                <p:nvPr/>
              </p:nvSpPr>
              <p:spPr bwMode="auto">
                <a:xfrm>
                  <a:off x="7091277" y="3169945"/>
                  <a:ext cx="243767" cy="260596"/>
                </a:xfrm>
                <a:custGeom>
                  <a:avLst/>
                  <a:gdLst>
                    <a:gd name="T0" fmla="*/ 2147483647 w 140"/>
                    <a:gd name="T1" fmla="*/ 2147483647 h 156"/>
                    <a:gd name="T2" fmla="*/ 2147483647 w 140"/>
                    <a:gd name="T3" fmla="*/ 2147483647 h 156"/>
                    <a:gd name="T4" fmla="*/ 2147483647 w 140"/>
                    <a:gd name="T5" fmla="*/ 2147483647 h 156"/>
                    <a:gd name="T6" fmla="*/ 2147483647 w 140"/>
                    <a:gd name="T7" fmla="*/ 2147483647 h 156"/>
                    <a:gd name="T8" fmla="*/ 2147483647 w 140"/>
                    <a:gd name="T9" fmla="*/ 2147483647 h 156"/>
                    <a:gd name="T10" fmla="*/ 2147483647 w 140"/>
                    <a:gd name="T11" fmla="*/ 2147483647 h 156"/>
                    <a:gd name="T12" fmla="*/ 2147483647 w 140"/>
                    <a:gd name="T13" fmla="*/ 2147483647 h 156"/>
                    <a:gd name="T14" fmla="*/ 2147483647 w 140"/>
                    <a:gd name="T15" fmla="*/ 2147483647 h 156"/>
                    <a:gd name="T16" fmla="*/ 2147483647 w 140"/>
                    <a:gd name="T17" fmla="*/ 2147483647 h 156"/>
                    <a:gd name="T18" fmla="*/ 2147483647 w 140"/>
                    <a:gd name="T19" fmla="*/ 2147483647 h 156"/>
                    <a:gd name="T20" fmla="*/ 2147483647 w 140"/>
                    <a:gd name="T21" fmla="*/ 2147483647 h 156"/>
                    <a:gd name="T22" fmla="*/ 2147483647 w 140"/>
                    <a:gd name="T23" fmla="*/ 2147483647 h 156"/>
                    <a:gd name="T24" fmla="*/ 2147483647 w 140"/>
                    <a:gd name="T25" fmla="*/ 2147483647 h 156"/>
                    <a:gd name="T26" fmla="*/ 2147483647 w 140"/>
                    <a:gd name="T27" fmla="*/ 2147483647 h 156"/>
                    <a:gd name="T28" fmla="*/ 2147483647 w 140"/>
                    <a:gd name="T29" fmla="*/ 2147483647 h 156"/>
                    <a:gd name="T30" fmla="*/ 2147483647 w 140"/>
                    <a:gd name="T31" fmla="*/ 2147483647 h 156"/>
                    <a:gd name="T32" fmla="*/ 0 w 140"/>
                    <a:gd name="T33" fmla="*/ 2147483647 h 156"/>
                    <a:gd name="T34" fmla="*/ 2147483647 w 140"/>
                    <a:gd name="T35" fmla="*/ 2147483647 h 156"/>
                    <a:gd name="T36" fmla="*/ 2147483647 w 140"/>
                    <a:gd name="T37" fmla="*/ 2147483647 h 156"/>
                    <a:gd name="T38" fmla="*/ 2147483647 w 140"/>
                    <a:gd name="T39" fmla="*/ 2147483647 h 156"/>
                    <a:gd name="T40" fmla="*/ 2147483647 w 140"/>
                    <a:gd name="T41" fmla="*/ 2147483647 h 156"/>
                    <a:gd name="T42" fmla="*/ 2147483647 w 140"/>
                    <a:gd name="T43" fmla="*/ 2147483647 h 156"/>
                    <a:gd name="T44" fmla="*/ 2147483647 w 140"/>
                    <a:gd name="T45" fmla="*/ 2147483647 h 156"/>
                    <a:gd name="T46" fmla="*/ 2147483647 w 140"/>
                    <a:gd name="T47" fmla="*/ 2147483647 h 156"/>
                    <a:gd name="T48" fmla="*/ 2147483647 w 140"/>
                    <a:gd name="T49" fmla="*/ 2147483647 h 156"/>
                    <a:gd name="T50" fmla="*/ 2147483647 w 140"/>
                    <a:gd name="T51" fmla="*/ 2147483647 h 156"/>
                    <a:gd name="T52" fmla="*/ 2147483647 w 140"/>
                    <a:gd name="T53" fmla="*/ 2147483647 h 156"/>
                    <a:gd name="T54" fmla="*/ 2147483647 w 140"/>
                    <a:gd name="T55" fmla="*/ 2147483647 h 156"/>
                    <a:gd name="T56" fmla="*/ 2147483647 w 140"/>
                    <a:gd name="T57" fmla="*/ 2147483647 h 156"/>
                    <a:gd name="T58" fmla="*/ 2147483647 w 140"/>
                    <a:gd name="T59" fmla="*/ 2147483647 h 156"/>
                    <a:gd name="T60" fmla="*/ 2147483647 w 140"/>
                    <a:gd name="T61" fmla="*/ 2147483647 h 156"/>
                    <a:gd name="T62" fmla="*/ 2147483647 w 140"/>
                    <a:gd name="T63" fmla="*/ 2147483647 h 156"/>
                    <a:gd name="T64" fmla="*/ 2147483647 w 140"/>
                    <a:gd name="T65" fmla="*/ 2147483647 h 156"/>
                    <a:gd name="T66" fmla="*/ 2147483647 w 140"/>
                    <a:gd name="T67" fmla="*/ 2147483647 h 156"/>
                    <a:gd name="T68" fmla="*/ 2147483647 w 140"/>
                    <a:gd name="T69" fmla="*/ 2147483647 h 156"/>
                    <a:gd name="T70" fmla="*/ 2147483647 w 140"/>
                    <a:gd name="T71" fmla="*/ 2147483647 h 156"/>
                    <a:gd name="T72" fmla="*/ 2147483647 w 140"/>
                    <a:gd name="T73" fmla="*/ 2147483647 h 156"/>
                    <a:gd name="T74" fmla="*/ 2147483647 w 140"/>
                    <a:gd name="T75" fmla="*/ 2147483647 h 156"/>
                    <a:gd name="T76" fmla="*/ 2147483647 w 140"/>
                    <a:gd name="T77" fmla="*/ 2147483647 h 156"/>
                    <a:gd name="T78" fmla="*/ 2147483647 w 140"/>
                    <a:gd name="T79" fmla="*/ 2147483647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0"/>
                    <a:gd name="T121" fmla="*/ 0 h 156"/>
                    <a:gd name="T122" fmla="*/ 140 w 140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0" h="156">
                      <a:moveTo>
                        <a:pt x="104" y="150"/>
                      </a:moveTo>
                      <a:lnTo>
                        <a:pt x="102" y="124"/>
                      </a:lnTo>
                      <a:lnTo>
                        <a:pt x="98" y="120"/>
                      </a:lnTo>
                      <a:lnTo>
                        <a:pt x="94" y="116"/>
                      </a:lnTo>
                      <a:lnTo>
                        <a:pt x="90" y="108"/>
                      </a:lnTo>
                      <a:lnTo>
                        <a:pt x="88" y="102"/>
                      </a:lnTo>
                      <a:lnTo>
                        <a:pt x="88" y="98"/>
                      </a:lnTo>
                      <a:lnTo>
                        <a:pt x="86" y="94"/>
                      </a:lnTo>
                      <a:lnTo>
                        <a:pt x="80" y="90"/>
                      </a:lnTo>
                      <a:lnTo>
                        <a:pt x="74" y="84"/>
                      </a:lnTo>
                      <a:lnTo>
                        <a:pt x="70" y="76"/>
                      </a:lnTo>
                      <a:lnTo>
                        <a:pt x="66" y="76"/>
                      </a:lnTo>
                      <a:lnTo>
                        <a:pt x="62" y="78"/>
                      </a:lnTo>
                      <a:lnTo>
                        <a:pt x="58" y="82"/>
                      </a:lnTo>
                      <a:lnTo>
                        <a:pt x="56" y="86"/>
                      </a:lnTo>
                      <a:lnTo>
                        <a:pt x="52" y="88"/>
                      </a:lnTo>
                      <a:lnTo>
                        <a:pt x="50" y="86"/>
                      </a:lnTo>
                      <a:lnTo>
                        <a:pt x="48" y="84"/>
                      </a:lnTo>
                      <a:lnTo>
                        <a:pt x="46" y="82"/>
                      </a:lnTo>
                      <a:lnTo>
                        <a:pt x="44" y="80"/>
                      </a:lnTo>
                      <a:lnTo>
                        <a:pt x="40" y="80"/>
                      </a:lnTo>
                      <a:lnTo>
                        <a:pt x="36" y="84"/>
                      </a:lnTo>
                      <a:lnTo>
                        <a:pt x="28" y="90"/>
                      </a:lnTo>
                      <a:lnTo>
                        <a:pt x="26" y="70"/>
                      </a:lnTo>
                      <a:lnTo>
                        <a:pt x="26" y="64"/>
                      </a:lnTo>
                      <a:lnTo>
                        <a:pt x="26" y="58"/>
                      </a:lnTo>
                      <a:lnTo>
                        <a:pt x="22" y="56"/>
                      </a:lnTo>
                      <a:lnTo>
                        <a:pt x="18" y="56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8" y="52"/>
                      </a:lnTo>
                      <a:lnTo>
                        <a:pt x="6" y="44"/>
                      </a:lnTo>
                      <a:lnTo>
                        <a:pt x="4" y="40"/>
                      </a:lnTo>
                      <a:lnTo>
                        <a:pt x="0" y="38"/>
                      </a:lnTo>
                      <a:lnTo>
                        <a:pt x="8" y="32"/>
                      </a:lnTo>
                      <a:lnTo>
                        <a:pt x="10" y="28"/>
                      </a:lnTo>
                      <a:lnTo>
                        <a:pt x="10" y="24"/>
                      </a:lnTo>
                      <a:lnTo>
                        <a:pt x="12" y="22"/>
                      </a:lnTo>
                      <a:lnTo>
                        <a:pt x="16" y="18"/>
                      </a:lnTo>
                      <a:lnTo>
                        <a:pt x="20" y="22"/>
                      </a:lnTo>
                      <a:lnTo>
                        <a:pt x="22" y="22"/>
                      </a:lnTo>
                      <a:lnTo>
                        <a:pt x="26" y="20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8" y="0"/>
                      </a:lnTo>
                      <a:lnTo>
                        <a:pt x="28" y="4"/>
                      </a:lnTo>
                      <a:lnTo>
                        <a:pt x="28" y="10"/>
                      </a:lnTo>
                      <a:lnTo>
                        <a:pt x="32" y="16"/>
                      </a:lnTo>
                      <a:lnTo>
                        <a:pt x="36" y="20"/>
                      </a:lnTo>
                      <a:lnTo>
                        <a:pt x="42" y="24"/>
                      </a:lnTo>
                      <a:lnTo>
                        <a:pt x="54" y="30"/>
                      </a:lnTo>
                      <a:lnTo>
                        <a:pt x="70" y="34"/>
                      </a:lnTo>
                      <a:lnTo>
                        <a:pt x="70" y="40"/>
                      </a:lnTo>
                      <a:lnTo>
                        <a:pt x="66" y="44"/>
                      </a:lnTo>
                      <a:lnTo>
                        <a:pt x="58" y="46"/>
                      </a:lnTo>
                      <a:lnTo>
                        <a:pt x="60" y="50"/>
                      </a:lnTo>
                      <a:lnTo>
                        <a:pt x="62" y="56"/>
                      </a:lnTo>
                      <a:lnTo>
                        <a:pt x="70" y="64"/>
                      </a:lnTo>
                      <a:lnTo>
                        <a:pt x="80" y="72"/>
                      </a:lnTo>
                      <a:lnTo>
                        <a:pt x="88" y="78"/>
                      </a:lnTo>
                      <a:lnTo>
                        <a:pt x="94" y="82"/>
                      </a:lnTo>
                      <a:lnTo>
                        <a:pt x="96" y="88"/>
                      </a:lnTo>
                      <a:lnTo>
                        <a:pt x="98" y="92"/>
                      </a:lnTo>
                      <a:lnTo>
                        <a:pt x="104" y="92"/>
                      </a:lnTo>
                      <a:lnTo>
                        <a:pt x="110" y="98"/>
                      </a:lnTo>
                      <a:lnTo>
                        <a:pt x="114" y="104"/>
                      </a:lnTo>
                      <a:lnTo>
                        <a:pt x="128" y="122"/>
                      </a:lnTo>
                      <a:lnTo>
                        <a:pt x="134" y="132"/>
                      </a:lnTo>
                      <a:lnTo>
                        <a:pt x="140" y="146"/>
                      </a:lnTo>
                      <a:lnTo>
                        <a:pt x="138" y="146"/>
                      </a:lnTo>
                      <a:lnTo>
                        <a:pt x="136" y="146"/>
                      </a:lnTo>
                      <a:lnTo>
                        <a:pt x="132" y="148"/>
                      </a:lnTo>
                      <a:lnTo>
                        <a:pt x="128" y="146"/>
                      </a:lnTo>
                      <a:lnTo>
                        <a:pt x="124" y="146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6" y="156"/>
                      </a:lnTo>
                      <a:lnTo>
                        <a:pt x="110" y="154"/>
                      </a:lnTo>
                      <a:lnTo>
                        <a:pt x="104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5" name="îšľidê">
                  <a:extLst>
                    <a:ext uri="{FF2B5EF4-FFF2-40B4-BE49-F238E27FC236}">
                      <a16:creationId xmlns="" xmlns:a16="http://schemas.microsoft.com/office/drawing/2014/main" id="{907703A3-C5C1-441C-9814-BD8A53CE720C}"/>
                    </a:ext>
                  </a:extLst>
                </p:cNvPr>
                <p:cNvSpPr/>
                <p:nvPr/>
              </p:nvSpPr>
              <p:spPr bwMode="auto">
                <a:xfrm>
                  <a:off x="7033433" y="3231593"/>
                  <a:ext cx="238258" cy="453942"/>
                </a:xfrm>
                <a:custGeom>
                  <a:avLst/>
                  <a:gdLst>
                    <a:gd name="T0" fmla="*/ 2147483647 w 136"/>
                    <a:gd name="T1" fmla="*/ 2147483647 h 272"/>
                    <a:gd name="T2" fmla="*/ 2147483647 w 136"/>
                    <a:gd name="T3" fmla="*/ 2147483647 h 272"/>
                    <a:gd name="T4" fmla="*/ 2147483647 w 136"/>
                    <a:gd name="T5" fmla="*/ 2147483647 h 272"/>
                    <a:gd name="T6" fmla="*/ 2147483647 w 136"/>
                    <a:gd name="T7" fmla="*/ 2147483647 h 272"/>
                    <a:gd name="T8" fmla="*/ 2147483647 w 136"/>
                    <a:gd name="T9" fmla="*/ 2147483647 h 272"/>
                    <a:gd name="T10" fmla="*/ 2147483647 w 136"/>
                    <a:gd name="T11" fmla="*/ 2147483647 h 272"/>
                    <a:gd name="T12" fmla="*/ 2147483647 w 136"/>
                    <a:gd name="T13" fmla="*/ 2147483647 h 272"/>
                    <a:gd name="T14" fmla="*/ 2147483647 w 136"/>
                    <a:gd name="T15" fmla="*/ 2147483647 h 272"/>
                    <a:gd name="T16" fmla="*/ 2147483647 w 136"/>
                    <a:gd name="T17" fmla="*/ 2147483647 h 272"/>
                    <a:gd name="T18" fmla="*/ 2147483647 w 136"/>
                    <a:gd name="T19" fmla="*/ 2147483647 h 272"/>
                    <a:gd name="T20" fmla="*/ 2147483647 w 136"/>
                    <a:gd name="T21" fmla="*/ 2147483647 h 272"/>
                    <a:gd name="T22" fmla="*/ 2147483647 w 136"/>
                    <a:gd name="T23" fmla="*/ 2147483647 h 272"/>
                    <a:gd name="T24" fmla="*/ 2147483647 w 136"/>
                    <a:gd name="T25" fmla="*/ 2147483647 h 272"/>
                    <a:gd name="T26" fmla="*/ 2147483647 w 136"/>
                    <a:gd name="T27" fmla="*/ 2147483647 h 272"/>
                    <a:gd name="T28" fmla="*/ 2147483647 w 136"/>
                    <a:gd name="T29" fmla="*/ 2147483647 h 272"/>
                    <a:gd name="T30" fmla="*/ 2147483647 w 136"/>
                    <a:gd name="T31" fmla="*/ 2147483647 h 272"/>
                    <a:gd name="T32" fmla="*/ 2147483647 w 136"/>
                    <a:gd name="T33" fmla="*/ 2147483647 h 272"/>
                    <a:gd name="T34" fmla="*/ 2147483647 w 136"/>
                    <a:gd name="T35" fmla="*/ 2147483647 h 272"/>
                    <a:gd name="T36" fmla="*/ 2147483647 w 136"/>
                    <a:gd name="T37" fmla="*/ 2147483647 h 272"/>
                    <a:gd name="T38" fmla="*/ 2147483647 w 136"/>
                    <a:gd name="T39" fmla="*/ 2147483647 h 272"/>
                    <a:gd name="T40" fmla="*/ 2147483647 w 136"/>
                    <a:gd name="T41" fmla="*/ 2147483647 h 272"/>
                    <a:gd name="T42" fmla="*/ 2147483647 w 136"/>
                    <a:gd name="T43" fmla="*/ 2147483647 h 272"/>
                    <a:gd name="T44" fmla="*/ 2147483647 w 136"/>
                    <a:gd name="T45" fmla="*/ 2147483647 h 272"/>
                    <a:gd name="T46" fmla="*/ 2147483647 w 136"/>
                    <a:gd name="T47" fmla="*/ 2147483647 h 272"/>
                    <a:gd name="T48" fmla="*/ 2147483647 w 136"/>
                    <a:gd name="T49" fmla="*/ 2147483647 h 272"/>
                    <a:gd name="T50" fmla="*/ 2147483647 w 136"/>
                    <a:gd name="T51" fmla="*/ 2147483647 h 272"/>
                    <a:gd name="T52" fmla="*/ 2147483647 w 136"/>
                    <a:gd name="T53" fmla="*/ 2147483647 h 272"/>
                    <a:gd name="T54" fmla="*/ 2147483647 w 136"/>
                    <a:gd name="T55" fmla="*/ 2147483647 h 272"/>
                    <a:gd name="T56" fmla="*/ 2147483647 w 136"/>
                    <a:gd name="T57" fmla="*/ 2147483647 h 272"/>
                    <a:gd name="T58" fmla="*/ 2147483647 w 136"/>
                    <a:gd name="T59" fmla="*/ 2147483647 h 272"/>
                    <a:gd name="T60" fmla="*/ 2147483647 w 136"/>
                    <a:gd name="T61" fmla="*/ 2147483647 h 272"/>
                    <a:gd name="T62" fmla="*/ 2147483647 w 136"/>
                    <a:gd name="T63" fmla="*/ 2147483647 h 272"/>
                    <a:gd name="T64" fmla="*/ 2147483647 w 136"/>
                    <a:gd name="T65" fmla="*/ 2147483647 h 272"/>
                    <a:gd name="T66" fmla="*/ 2147483647 w 136"/>
                    <a:gd name="T67" fmla="*/ 2147483647 h 272"/>
                    <a:gd name="T68" fmla="*/ 2147483647 w 136"/>
                    <a:gd name="T69" fmla="*/ 2147483647 h 272"/>
                    <a:gd name="T70" fmla="*/ 2147483647 w 136"/>
                    <a:gd name="T71" fmla="*/ 2147483647 h 272"/>
                    <a:gd name="T72" fmla="*/ 2147483647 w 136"/>
                    <a:gd name="T73" fmla="*/ 2147483647 h 272"/>
                    <a:gd name="T74" fmla="*/ 2147483647 w 136"/>
                    <a:gd name="T75" fmla="*/ 2147483647 h 272"/>
                    <a:gd name="T76" fmla="*/ 2147483647 w 136"/>
                    <a:gd name="T77" fmla="*/ 2147483647 h 272"/>
                    <a:gd name="T78" fmla="*/ 2147483647 w 136"/>
                    <a:gd name="T79" fmla="*/ 2147483647 h 272"/>
                    <a:gd name="T80" fmla="*/ 2147483647 w 136"/>
                    <a:gd name="T81" fmla="*/ 2147483647 h 272"/>
                    <a:gd name="T82" fmla="*/ 2147483647 w 136"/>
                    <a:gd name="T83" fmla="*/ 2147483647 h 272"/>
                    <a:gd name="T84" fmla="*/ 2147483647 w 136"/>
                    <a:gd name="T85" fmla="*/ 2147483647 h 272"/>
                    <a:gd name="T86" fmla="*/ 2147483647 w 136"/>
                    <a:gd name="T87" fmla="*/ 2147483647 h 272"/>
                    <a:gd name="T88" fmla="*/ 2147483647 w 136"/>
                    <a:gd name="T89" fmla="*/ 2147483647 h 272"/>
                    <a:gd name="T90" fmla="*/ 2147483647 w 136"/>
                    <a:gd name="T91" fmla="*/ 2147483647 h 272"/>
                    <a:gd name="T92" fmla="*/ 2147483647 w 136"/>
                    <a:gd name="T93" fmla="*/ 2147483647 h 272"/>
                    <a:gd name="T94" fmla="*/ 2147483647 w 136"/>
                    <a:gd name="T95" fmla="*/ 2147483647 h 272"/>
                    <a:gd name="T96" fmla="*/ 2147483647 w 136"/>
                    <a:gd name="T97" fmla="*/ 2147483647 h 272"/>
                    <a:gd name="T98" fmla="*/ 2147483647 w 136"/>
                    <a:gd name="T99" fmla="*/ 2147483647 h 272"/>
                    <a:gd name="T100" fmla="*/ 2147483647 w 136"/>
                    <a:gd name="T101" fmla="*/ 2147483647 h 272"/>
                    <a:gd name="T102" fmla="*/ 2147483647 w 136"/>
                    <a:gd name="T103" fmla="*/ 2147483647 h 272"/>
                    <a:gd name="T104" fmla="*/ 2147483647 w 136"/>
                    <a:gd name="T105" fmla="*/ 2147483647 h 272"/>
                    <a:gd name="T106" fmla="*/ 2147483647 w 136"/>
                    <a:gd name="T107" fmla="*/ 2147483647 h 272"/>
                    <a:gd name="T108" fmla="*/ 2147483647 w 136"/>
                    <a:gd name="T109" fmla="*/ 2147483647 h 272"/>
                    <a:gd name="T110" fmla="*/ 2147483647 w 136"/>
                    <a:gd name="T111" fmla="*/ 2147483647 h 272"/>
                    <a:gd name="T112" fmla="*/ 2147483647 w 136"/>
                    <a:gd name="T113" fmla="*/ 2147483647 h 2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6"/>
                    <a:gd name="T172" fmla="*/ 0 h 272"/>
                    <a:gd name="T173" fmla="*/ 136 w 136"/>
                    <a:gd name="T174" fmla="*/ 272 h 2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6" h="272">
                      <a:moveTo>
                        <a:pt x="104" y="266"/>
                      </a:moveTo>
                      <a:lnTo>
                        <a:pt x="96" y="266"/>
                      </a:lnTo>
                      <a:lnTo>
                        <a:pt x="94" y="272"/>
                      </a:lnTo>
                      <a:lnTo>
                        <a:pt x="92" y="272"/>
                      </a:lnTo>
                      <a:lnTo>
                        <a:pt x="88" y="272"/>
                      </a:lnTo>
                      <a:lnTo>
                        <a:pt x="84" y="272"/>
                      </a:lnTo>
                      <a:lnTo>
                        <a:pt x="82" y="272"/>
                      </a:lnTo>
                      <a:lnTo>
                        <a:pt x="76" y="264"/>
                      </a:lnTo>
                      <a:lnTo>
                        <a:pt x="72" y="258"/>
                      </a:lnTo>
                      <a:lnTo>
                        <a:pt x="68" y="254"/>
                      </a:lnTo>
                      <a:lnTo>
                        <a:pt x="62" y="254"/>
                      </a:lnTo>
                      <a:lnTo>
                        <a:pt x="56" y="242"/>
                      </a:lnTo>
                      <a:lnTo>
                        <a:pt x="50" y="236"/>
                      </a:lnTo>
                      <a:lnTo>
                        <a:pt x="44" y="230"/>
                      </a:lnTo>
                      <a:lnTo>
                        <a:pt x="38" y="226"/>
                      </a:lnTo>
                      <a:lnTo>
                        <a:pt x="34" y="232"/>
                      </a:lnTo>
                      <a:lnTo>
                        <a:pt x="32" y="228"/>
                      </a:lnTo>
                      <a:lnTo>
                        <a:pt x="30" y="220"/>
                      </a:lnTo>
                      <a:lnTo>
                        <a:pt x="30" y="206"/>
                      </a:lnTo>
                      <a:lnTo>
                        <a:pt x="32" y="172"/>
                      </a:lnTo>
                      <a:lnTo>
                        <a:pt x="38" y="172"/>
                      </a:lnTo>
                      <a:lnTo>
                        <a:pt x="42" y="166"/>
                      </a:lnTo>
                      <a:lnTo>
                        <a:pt x="44" y="162"/>
                      </a:lnTo>
                      <a:lnTo>
                        <a:pt x="44" y="156"/>
                      </a:lnTo>
                      <a:lnTo>
                        <a:pt x="44" y="146"/>
                      </a:lnTo>
                      <a:lnTo>
                        <a:pt x="40" y="134"/>
                      </a:lnTo>
                      <a:lnTo>
                        <a:pt x="34" y="124"/>
                      </a:lnTo>
                      <a:lnTo>
                        <a:pt x="30" y="116"/>
                      </a:lnTo>
                      <a:lnTo>
                        <a:pt x="18" y="106"/>
                      </a:lnTo>
                      <a:lnTo>
                        <a:pt x="20" y="100"/>
                      </a:lnTo>
                      <a:lnTo>
                        <a:pt x="20" y="94"/>
                      </a:lnTo>
                      <a:lnTo>
                        <a:pt x="22" y="88"/>
                      </a:lnTo>
                      <a:lnTo>
                        <a:pt x="22" y="82"/>
                      </a:lnTo>
                      <a:lnTo>
                        <a:pt x="22" y="74"/>
                      </a:lnTo>
                      <a:lnTo>
                        <a:pt x="20" y="68"/>
                      </a:lnTo>
                      <a:lnTo>
                        <a:pt x="12" y="58"/>
                      </a:lnTo>
                      <a:lnTo>
                        <a:pt x="4" y="50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6"/>
                      </a:lnTo>
                      <a:lnTo>
                        <a:pt x="4" y="22"/>
                      </a:lnTo>
                      <a:lnTo>
                        <a:pt x="8" y="16"/>
                      </a:lnTo>
                      <a:lnTo>
                        <a:pt x="10" y="14"/>
                      </a:lnTo>
                      <a:lnTo>
                        <a:pt x="22" y="6"/>
                      </a:lnTo>
                      <a:lnTo>
                        <a:pt x="32" y="0"/>
                      </a:lnTo>
                      <a:lnTo>
                        <a:pt x="36" y="2"/>
                      </a:lnTo>
                      <a:lnTo>
                        <a:pt x="38" y="6"/>
                      </a:lnTo>
                      <a:lnTo>
                        <a:pt x="40" y="14"/>
                      </a:lnTo>
                      <a:lnTo>
                        <a:pt x="44" y="18"/>
                      </a:lnTo>
                      <a:lnTo>
                        <a:pt x="48" y="18"/>
                      </a:lnTo>
                      <a:lnTo>
                        <a:pt x="50" y="18"/>
                      </a:lnTo>
                      <a:lnTo>
                        <a:pt x="54" y="18"/>
                      </a:lnTo>
                      <a:lnTo>
                        <a:pt x="58" y="20"/>
                      </a:lnTo>
                      <a:lnTo>
                        <a:pt x="58" y="26"/>
                      </a:lnTo>
                      <a:lnTo>
                        <a:pt x="58" y="32"/>
                      </a:lnTo>
                      <a:lnTo>
                        <a:pt x="60" y="52"/>
                      </a:lnTo>
                      <a:lnTo>
                        <a:pt x="68" y="46"/>
                      </a:lnTo>
                      <a:lnTo>
                        <a:pt x="72" y="42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80" y="46"/>
                      </a:lnTo>
                      <a:lnTo>
                        <a:pt x="82" y="48"/>
                      </a:lnTo>
                      <a:lnTo>
                        <a:pt x="84" y="50"/>
                      </a:lnTo>
                      <a:lnTo>
                        <a:pt x="88" y="48"/>
                      </a:lnTo>
                      <a:lnTo>
                        <a:pt x="90" y="44"/>
                      </a:lnTo>
                      <a:lnTo>
                        <a:pt x="94" y="40"/>
                      </a:lnTo>
                      <a:lnTo>
                        <a:pt x="98" y="38"/>
                      </a:lnTo>
                      <a:lnTo>
                        <a:pt x="102" y="38"/>
                      </a:lnTo>
                      <a:lnTo>
                        <a:pt x="106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20" y="60"/>
                      </a:lnTo>
                      <a:lnTo>
                        <a:pt x="120" y="64"/>
                      </a:lnTo>
                      <a:lnTo>
                        <a:pt x="122" y="70"/>
                      </a:lnTo>
                      <a:lnTo>
                        <a:pt x="126" y="78"/>
                      </a:lnTo>
                      <a:lnTo>
                        <a:pt x="130" y="82"/>
                      </a:lnTo>
                      <a:lnTo>
                        <a:pt x="134" y="86"/>
                      </a:lnTo>
                      <a:lnTo>
                        <a:pt x="136" y="112"/>
                      </a:lnTo>
                      <a:lnTo>
                        <a:pt x="130" y="110"/>
                      </a:lnTo>
                      <a:lnTo>
                        <a:pt x="120" y="110"/>
                      </a:lnTo>
                      <a:lnTo>
                        <a:pt x="108" y="110"/>
                      </a:lnTo>
                      <a:lnTo>
                        <a:pt x="100" y="114"/>
                      </a:lnTo>
                      <a:lnTo>
                        <a:pt x="96" y="118"/>
                      </a:lnTo>
                      <a:lnTo>
                        <a:pt x="92" y="122"/>
                      </a:lnTo>
                      <a:lnTo>
                        <a:pt x="92" y="128"/>
                      </a:lnTo>
                      <a:lnTo>
                        <a:pt x="90" y="134"/>
                      </a:lnTo>
                      <a:lnTo>
                        <a:pt x="92" y="138"/>
                      </a:lnTo>
                      <a:lnTo>
                        <a:pt x="94" y="144"/>
                      </a:lnTo>
                      <a:lnTo>
                        <a:pt x="96" y="148"/>
                      </a:lnTo>
                      <a:lnTo>
                        <a:pt x="98" y="154"/>
                      </a:lnTo>
                      <a:lnTo>
                        <a:pt x="92" y="152"/>
                      </a:lnTo>
                      <a:lnTo>
                        <a:pt x="86" y="150"/>
                      </a:lnTo>
                      <a:lnTo>
                        <a:pt x="76" y="144"/>
                      </a:lnTo>
                      <a:lnTo>
                        <a:pt x="68" y="136"/>
                      </a:lnTo>
                      <a:lnTo>
                        <a:pt x="60" y="128"/>
                      </a:lnTo>
                      <a:lnTo>
                        <a:pt x="52" y="128"/>
                      </a:lnTo>
                      <a:lnTo>
                        <a:pt x="52" y="150"/>
                      </a:lnTo>
                      <a:lnTo>
                        <a:pt x="50" y="158"/>
                      </a:lnTo>
                      <a:lnTo>
                        <a:pt x="48" y="166"/>
                      </a:lnTo>
                      <a:lnTo>
                        <a:pt x="48" y="176"/>
                      </a:lnTo>
                      <a:lnTo>
                        <a:pt x="46" y="188"/>
                      </a:lnTo>
                      <a:lnTo>
                        <a:pt x="48" y="192"/>
                      </a:lnTo>
                      <a:lnTo>
                        <a:pt x="48" y="200"/>
                      </a:lnTo>
                      <a:lnTo>
                        <a:pt x="52" y="204"/>
                      </a:lnTo>
                      <a:lnTo>
                        <a:pt x="60" y="206"/>
                      </a:lnTo>
                      <a:lnTo>
                        <a:pt x="60" y="216"/>
                      </a:lnTo>
                      <a:lnTo>
                        <a:pt x="62" y="220"/>
                      </a:lnTo>
                      <a:lnTo>
                        <a:pt x="66" y="224"/>
                      </a:lnTo>
                      <a:lnTo>
                        <a:pt x="66" y="234"/>
                      </a:lnTo>
                      <a:lnTo>
                        <a:pt x="68" y="238"/>
                      </a:lnTo>
                      <a:lnTo>
                        <a:pt x="70" y="240"/>
                      </a:lnTo>
                      <a:lnTo>
                        <a:pt x="74" y="244"/>
                      </a:lnTo>
                      <a:lnTo>
                        <a:pt x="84" y="248"/>
                      </a:lnTo>
                      <a:lnTo>
                        <a:pt x="104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6" name="iṩḻîḍé">
                  <a:extLst>
                    <a:ext uri="{FF2B5EF4-FFF2-40B4-BE49-F238E27FC236}">
                      <a16:creationId xmlns="" xmlns:a16="http://schemas.microsoft.com/office/drawing/2014/main" id="{2665FED7-D112-4509-A876-69EA9358E77C}"/>
                    </a:ext>
                  </a:extLst>
                </p:cNvPr>
                <p:cNvSpPr/>
                <p:nvPr/>
              </p:nvSpPr>
              <p:spPr bwMode="auto">
                <a:xfrm>
                  <a:off x="7142234" y="3656114"/>
                  <a:ext cx="126704" cy="170929"/>
                </a:xfrm>
                <a:custGeom>
                  <a:avLst/>
                  <a:gdLst>
                    <a:gd name="T0" fmla="*/ 2147483647 w 72"/>
                    <a:gd name="T1" fmla="*/ 2147483647 h 102"/>
                    <a:gd name="T2" fmla="*/ 2147483647 w 72"/>
                    <a:gd name="T3" fmla="*/ 2147483647 h 102"/>
                    <a:gd name="T4" fmla="*/ 2147483647 w 72"/>
                    <a:gd name="T5" fmla="*/ 2147483647 h 102"/>
                    <a:gd name="T6" fmla="*/ 2147483647 w 72"/>
                    <a:gd name="T7" fmla="*/ 2147483647 h 102"/>
                    <a:gd name="T8" fmla="*/ 2147483647 w 72"/>
                    <a:gd name="T9" fmla="*/ 2147483647 h 102"/>
                    <a:gd name="T10" fmla="*/ 2147483647 w 72"/>
                    <a:gd name="T11" fmla="*/ 2147483647 h 102"/>
                    <a:gd name="T12" fmla="*/ 2147483647 w 72"/>
                    <a:gd name="T13" fmla="*/ 2147483647 h 102"/>
                    <a:gd name="T14" fmla="*/ 2147483647 w 72"/>
                    <a:gd name="T15" fmla="*/ 2147483647 h 102"/>
                    <a:gd name="T16" fmla="*/ 2147483647 w 72"/>
                    <a:gd name="T17" fmla="*/ 2147483647 h 102"/>
                    <a:gd name="T18" fmla="*/ 2147483647 w 72"/>
                    <a:gd name="T19" fmla="*/ 0 h 102"/>
                    <a:gd name="T20" fmla="*/ 0 w 72"/>
                    <a:gd name="T21" fmla="*/ 0 h 102"/>
                    <a:gd name="T22" fmla="*/ 2147483647 w 72"/>
                    <a:gd name="T23" fmla="*/ 2147483647 h 102"/>
                    <a:gd name="T24" fmla="*/ 2147483647 w 72"/>
                    <a:gd name="T25" fmla="*/ 2147483647 h 102"/>
                    <a:gd name="T26" fmla="*/ 2147483647 w 72"/>
                    <a:gd name="T27" fmla="*/ 2147483647 h 102"/>
                    <a:gd name="T28" fmla="*/ 2147483647 w 72"/>
                    <a:gd name="T29" fmla="*/ 2147483647 h 102"/>
                    <a:gd name="T30" fmla="*/ 2147483647 w 72"/>
                    <a:gd name="T31" fmla="*/ 2147483647 h 102"/>
                    <a:gd name="T32" fmla="*/ 2147483647 w 72"/>
                    <a:gd name="T33" fmla="*/ 2147483647 h 102"/>
                    <a:gd name="T34" fmla="*/ 2147483647 w 72"/>
                    <a:gd name="T35" fmla="*/ 2147483647 h 102"/>
                    <a:gd name="T36" fmla="*/ 2147483647 w 72"/>
                    <a:gd name="T37" fmla="*/ 2147483647 h 102"/>
                    <a:gd name="T38" fmla="*/ 2147483647 w 72"/>
                    <a:gd name="T39" fmla="*/ 2147483647 h 102"/>
                    <a:gd name="T40" fmla="*/ 2147483647 w 72"/>
                    <a:gd name="T41" fmla="*/ 2147483647 h 102"/>
                    <a:gd name="T42" fmla="*/ 2147483647 w 72"/>
                    <a:gd name="T43" fmla="*/ 2147483647 h 102"/>
                    <a:gd name="T44" fmla="*/ 2147483647 w 72"/>
                    <a:gd name="T45" fmla="*/ 2147483647 h 102"/>
                    <a:gd name="T46" fmla="*/ 2147483647 w 72"/>
                    <a:gd name="T47" fmla="*/ 2147483647 h 102"/>
                    <a:gd name="T48" fmla="*/ 2147483647 w 72"/>
                    <a:gd name="T49" fmla="*/ 2147483647 h 102"/>
                    <a:gd name="T50" fmla="*/ 2147483647 w 72"/>
                    <a:gd name="T51" fmla="*/ 2147483647 h 102"/>
                    <a:gd name="T52" fmla="*/ 2147483647 w 72"/>
                    <a:gd name="T53" fmla="*/ 2147483647 h 102"/>
                    <a:gd name="T54" fmla="*/ 2147483647 w 72"/>
                    <a:gd name="T55" fmla="*/ 2147483647 h 102"/>
                    <a:gd name="T56" fmla="*/ 2147483647 w 72"/>
                    <a:gd name="T57" fmla="*/ 2147483647 h 102"/>
                    <a:gd name="T58" fmla="*/ 2147483647 w 72"/>
                    <a:gd name="T59" fmla="*/ 2147483647 h 102"/>
                    <a:gd name="T60" fmla="*/ 2147483647 w 72"/>
                    <a:gd name="T61" fmla="*/ 2147483647 h 102"/>
                    <a:gd name="T62" fmla="*/ 2147483647 w 72"/>
                    <a:gd name="T63" fmla="*/ 2147483647 h 102"/>
                    <a:gd name="T64" fmla="*/ 2147483647 w 72"/>
                    <a:gd name="T65" fmla="*/ 2147483647 h 102"/>
                    <a:gd name="T66" fmla="*/ 2147483647 w 72"/>
                    <a:gd name="T67" fmla="*/ 2147483647 h 10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72"/>
                    <a:gd name="T103" fmla="*/ 0 h 102"/>
                    <a:gd name="T104" fmla="*/ 72 w 72"/>
                    <a:gd name="T105" fmla="*/ 102 h 10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72" h="102">
                      <a:moveTo>
                        <a:pt x="42" y="12"/>
                      </a:move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4" y="1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14"/>
                      </a:lnTo>
                      <a:lnTo>
                        <a:pt x="6" y="24"/>
                      </a:lnTo>
                      <a:lnTo>
                        <a:pt x="10" y="36"/>
                      </a:lnTo>
                      <a:lnTo>
                        <a:pt x="14" y="46"/>
                      </a:lnTo>
                      <a:lnTo>
                        <a:pt x="18" y="54"/>
                      </a:lnTo>
                      <a:lnTo>
                        <a:pt x="34" y="72"/>
                      </a:lnTo>
                      <a:lnTo>
                        <a:pt x="50" y="86"/>
                      </a:lnTo>
                      <a:lnTo>
                        <a:pt x="58" y="96"/>
                      </a:lnTo>
                      <a:lnTo>
                        <a:pt x="66" y="102"/>
                      </a:lnTo>
                      <a:lnTo>
                        <a:pt x="68" y="100"/>
                      </a:lnTo>
                      <a:lnTo>
                        <a:pt x="70" y="100"/>
                      </a:lnTo>
                      <a:lnTo>
                        <a:pt x="72" y="96"/>
                      </a:lnTo>
                      <a:lnTo>
                        <a:pt x="72" y="90"/>
                      </a:lnTo>
                      <a:lnTo>
                        <a:pt x="70" y="84"/>
                      </a:lnTo>
                      <a:lnTo>
                        <a:pt x="66" y="74"/>
                      </a:lnTo>
                      <a:lnTo>
                        <a:pt x="62" y="68"/>
                      </a:lnTo>
                      <a:lnTo>
                        <a:pt x="60" y="64"/>
                      </a:lnTo>
                      <a:lnTo>
                        <a:pt x="58" y="60"/>
                      </a:lnTo>
                      <a:lnTo>
                        <a:pt x="58" y="40"/>
                      </a:lnTo>
                      <a:lnTo>
                        <a:pt x="58" y="32"/>
                      </a:lnTo>
                      <a:lnTo>
                        <a:pt x="52" y="24"/>
                      </a:lnTo>
                      <a:lnTo>
                        <a:pt x="4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7" name="ïSḷíḓe">
                  <a:extLst>
                    <a:ext uri="{FF2B5EF4-FFF2-40B4-BE49-F238E27FC236}">
                      <a16:creationId xmlns="" xmlns:a16="http://schemas.microsoft.com/office/drawing/2014/main" id="{B4499464-6FBD-46EE-95C5-A71A8CB20484}"/>
                    </a:ext>
                  </a:extLst>
                </p:cNvPr>
                <p:cNvSpPr/>
                <p:nvPr/>
              </p:nvSpPr>
              <p:spPr bwMode="auto">
                <a:xfrm>
                  <a:off x="6876430" y="2987808"/>
                  <a:ext cx="235504" cy="531001"/>
                </a:xfrm>
                <a:custGeom>
                  <a:avLst/>
                  <a:gdLst>
                    <a:gd name="T0" fmla="*/ 0 w 134"/>
                    <a:gd name="T1" fmla="*/ 2147483647 h 318"/>
                    <a:gd name="T2" fmla="*/ 2147483647 w 134"/>
                    <a:gd name="T3" fmla="*/ 2147483647 h 318"/>
                    <a:gd name="T4" fmla="*/ 2147483647 w 134"/>
                    <a:gd name="T5" fmla="*/ 2147483647 h 318"/>
                    <a:gd name="T6" fmla="*/ 2147483647 w 134"/>
                    <a:gd name="T7" fmla="*/ 2147483647 h 318"/>
                    <a:gd name="T8" fmla="*/ 2147483647 w 134"/>
                    <a:gd name="T9" fmla="*/ 2147483647 h 318"/>
                    <a:gd name="T10" fmla="*/ 2147483647 w 134"/>
                    <a:gd name="T11" fmla="*/ 2147483647 h 318"/>
                    <a:gd name="T12" fmla="*/ 2147483647 w 134"/>
                    <a:gd name="T13" fmla="*/ 2147483647 h 318"/>
                    <a:gd name="T14" fmla="*/ 2147483647 w 134"/>
                    <a:gd name="T15" fmla="*/ 2147483647 h 318"/>
                    <a:gd name="T16" fmla="*/ 2147483647 w 134"/>
                    <a:gd name="T17" fmla="*/ 2147483647 h 318"/>
                    <a:gd name="T18" fmla="*/ 2147483647 w 134"/>
                    <a:gd name="T19" fmla="*/ 2147483647 h 318"/>
                    <a:gd name="T20" fmla="*/ 2147483647 w 134"/>
                    <a:gd name="T21" fmla="*/ 2147483647 h 318"/>
                    <a:gd name="T22" fmla="*/ 2147483647 w 134"/>
                    <a:gd name="T23" fmla="*/ 2147483647 h 318"/>
                    <a:gd name="T24" fmla="*/ 2147483647 w 134"/>
                    <a:gd name="T25" fmla="*/ 2147483647 h 318"/>
                    <a:gd name="T26" fmla="*/ 2147483647 w 134"/>
                    <a:gd name="T27" fmla="*/ 2147483647 h 318"/>
                    <a:gd name="T28" fmla="*/ 2147483647 w 134"/>
                    <a:gd name="T29" fmla="*/ 2147483647 h 318"/>
                    <a:gd name="T30" fmla="*/ 2147483647 w 134"/>
                    <a:gd name="T31" fmla="*/ 2147483647 h 318"/>
                    <a:gd name="T32" fmla="*/ 2147483647 w 134"/>
                    <a:gd name="T33" fmla="*/ 2147483647 h 318"/>
                    <a:gd name="T34" fmla="*/ 2147483647 w 134"/>
                    <a:gd name="T35" fmla="*/ 2147483647 h 318"/>
                    <a:gd name="T36" fmla="*/ 2147483647 w 134"/>
                    <a:gd name="T37" fmla="*/ 2147483647 h 318"/>
                    <a:gd name="T38" fmla="*/ 2147483647 w 134"/>
                    <a:gd name="T39" fmla="*/ 2147483647 h 318"/>
                    <a:gd name="T40" fmla="*/ 2147483647 w 134"/>
                    <a:gd name="T41" fmla="*/ 2147483647 h 318"/>
                    <a:gd name="T42" fmla="*/ 2147483647 w 134"/>
                    <a:gd name="T43" fmla="*/ 2147483647 h 318"/>
                    <a:gd name="T44" fmla="*/ 2147483647 w 134"/>
                    <a:gd name="T45" fmla="*/ 2147483647 h 318"/>
                    <a:gd name="T46" fmla="*/ 2147483647 w 134"/>
                    <a:gd name="T47" fmla="*/ 2147483647 h 318"/>
                    <a:gd name="T48" fmla="*/ 2147483647 w 134"/>
                    <a:gd name="T49" fmla="*/ 2147483647 h 318"/>
                    <a:gd name="T50" fmla="*/ 2147483647 w 134"/>
                    <a:gd name="T51" fmla="*/ 2147483647 h 318"/>
                    <a:gd name="T52" fmla="*/ 2147483647 w 134"/>
                    <a:gd name="T53" fmla="*/ 2147483647 h 318"/>
                    <a:gd name="T54" fmla="*/ 2147483647 w 134"/>
                    <a:gd name="T55" fmla="*/ 2147483647 h 318"/>
                    <a:gd name="T56" fmla="*/ 2147483647 w 134"/>
                    <a:gd name="T57" fmla="*/ 2147483647 h 318"/>
                    <a:gd name="T58" fmla="*/ 2147483647 w 134"/>
                    <a:gd name="T59" fmla="*/ 2147483647 h 318"/>
                    <a:gd name="T60" fmla="*/ 2147483647 w 134"/>
                    <a:gd name="T61" fmla="*/ 2147483647 h 318"/>
                    <a:gd name="T62" fmla="*/ 2147483647 w 134"/>
                    <a:gd name="T63" fmla="*/ 2147483647 h 318"/>
                    <a:gd name="T64" fmla="*/ 2147483647 w 134"/>
                    <a:gd name="T65" fmla="*/ 2147483647 h 318"/>
                    <a:gd name="T66" fmla="*/ 2147483647 w 134"/>
                    <a:gd name="T67" fmla="*/ 2147483647 h 318"/>
                    <a:gd name="T68" fmla="*/ 2147483647 w 134"/>
                    <a:gd name="T69" fmla="*/ 2147483647 h 318"/>
                    <a:gd name="T70" fmla="*/ 2147483647 w 134"/>
                    <a:gd name="T71" fmla="*/ 2147483647 h 318"/>
                    <a:gd name="T72" fmla="*/ 2147483647 w 134"/>
                    <a:gd name="T73" fmla="*/ 2147483647 h 318"/>
                    <a:gd name="T74" fmla="*/ 2147483647 w 134"/>
                    <a:gd name="T75" fmla="*/ 2147483647 h 318"/>
                    <a:gd name="T76" fmla="*/ 2147483647 w 134"/>
                    <a:gd name="T77" fmla="*/ 2147483647 h 318"/>
                    <a:gd name="T78" fmla="*/ 2147483647 w 134"/>
                    <a:gd name="T79" fmla="*/ 2147483647 h 318"/>
                    <a:gd name="T80" fmla="*/ 2147483647 w 134"/>
                    <a:gd name="T81" fmla="*/ 2147483647 h 318"/>
                    <a:gd name="T82" fmla="*/ 2147483647 w 134"/>
                    <a:gd name="T83" fmla="*/ 2147483647 h 318"/>
                    <a:gd name="T84" fmla="*/ 2147483647 w 134"/>
                    <a:gd name="T85" fmla="*/ 2147483647 h 318"/>
                    <a:gd name="T86" fmla="*/ 2147483647 w 134"/>
                    <a:gd name="T87" fmla="*/ 2147483647 h 318"/>
                    <a:gd name="T88" fmla="*/ 2147483647 w 134"/>
                    <a:gd name="T89" fmla="*/ 2147483647 h 318"/>
                    <a:gd name="T90" fmla="*/ 2147483647 w 134"/>
                    <a:gd name="T91" fmla="*/ 2147483647 h 318"/>
                    <a:gd name="T92" fmla="*/ 2147483647 w 134"/>
                    <a:gd name="T93" fmla="*/ 0 h 318"/>
                    <a:gd name="T94" fmla="*/ 2147483647 w 134"/>
                    <a:gd name="T95" fmla="*/ 2147483647 h 318"/>
                    <a:gd name="T96" fmla="*/ 2147483647 w 134"/>
                    <a:gd name="T97" fmla="*/ 2147483647 h 318"/>
                    <a:gd name="T98" fmla="*/ 2147483647 w 134"/>
                    <a:gd name="T99" fmla="*/ 2147483647 h 318"/>
                    <a:gd name="T100" fmla="*/ 2147483647 w 134"/>
                    <a:gd name="T101" fmla="*/ 2147483647 h 318"/>
                    <a:gd name="T102" fmla="*/ 2147483647 w 134"/>
                    <a:gd name="T103" fmla="*/ 2147483647 h 318"/>
                    <a:gd name="T104" fmla="*/ 2147483647 w 134"/>
                    <a:gd name="T105" fmla="*/ 2147483647 h 318"/>
                    <a:gd name="T106" fmla="*/ 2147483647 w 134"/>
                    <a:gd name="T107" fmla="*/ 2147483647 h 318"/>
                    <a:gd name="T108" fmla="*/ 2147483647 w 134"/>
                    <a:gd name="T109" fmla="*/ 2147483647 h 318"/>
                    <a:gd name="T110" fmla="*/ 2147483647 w 134"/>
                    <a:gd name="T111" fmla="*/ 2147483647 h 318"/>
                    <a:gd name="T112" fmla="*/ 2147483647 w 134"/>
                    <a:gd name="T113" fmla="*/ 2147483647 h 318"/>
                    <a:gd name="T114" fmla="*/ 2147483647 w 134"/>
                    <a:gd name="T115" fmla="*/ 2147483647 h 318"/>
                    <a:gd name="T116" fmla="*/ 2147483647 w 134"/>
                    <a:gd name="T117" fmla="*/ 2147483647 h 318"/>
                    <a:gd name="T118" fmla="*/ 2147483647 w 134"/>
                    <a:gd name="T119" fmla="*/ 2147483647 h 318"/>
                    <a:gd name="T120" fmla="*/ 2147483647 w 134"/>
                    <a:gd name="T121" fmla="*/ 2147483647 h 318"/>
                    <a:gd name="T122" fmla="*/ 0 w 134"/>
                    <a:gd name="T123" fmla="*/ 2147483647 h 31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34"/>
                    <a:gd name="T187" fmla="*/ 0 h 318"/>
                    <a:gd name="T188" fmla="*/ 134 w 134"/>
                    <a:gd name="T189" fmla="*/ 318 h 31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34" h="318">
                      <a:moveTo>
                        <a:pt x="0" y="136"/>
                      </a:moveTo>
                      <a:lnTo>
                        <a:pt x="0" y="140"/>
                      </a:lnTo>
                      <a:lnTo>
                        <a:pt x="14" y="152"/>
                      </a:lnTo>
                      <a:lnTo>
                        <a:pt x="28" y="166"/>
                      </a:lnTo>
                      <a:lnTo>
                        <a:pt x="36" y="172"/>
                      </a:lnTo>
                      <a:lnTo>
                        <a:pt x="42" y="180"/>
                      </a:lnTo>
                      <a:lnTo>
                        <a:pt x="46" y="190"/>
                      </a:lnTo>
                      <a:lnTo>
                        <a:pt x="48" y="198"/>
                      </a:lnTo>
                      <a:lnTo>
                        <a:pt x="48" y="204"/>
                      </a:lnTo>
                      <a:lnTo>
                        <a:pt x="46" y="212"/>
                      </a:lnTo>
                      <a:lnTo>
                        <a:pt x="44" y="218"/>
                      </a:lnTo>
                      <a:lnTo>
                        <a:pt x="44" y="224"/>
                      </a:lnTo>
                      <a:lnTo>
                        <a:pt x="44" y="226"/>
                      </a:lnTo>
                      <a:lnTo>
                        <a:pt x="48" y="226"/>
                      </a:lnTo>
                      <a:lnTo>
                        <a:pt x="56" y="224"/>
                      </a:lnTo>
                      <a:lnTo>
                        <a:pt x="58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0" y="224"/>
                      </a:lnTo>
                      <a:lnTo>
                        <a:pt x="84" y="216"/>
                      </a:lnTo>
                      <a:lnTo>
                        <a:pt x="84" y="206"/>
                      </a:lnTo>
                      <a:lnTo>
                        <a:pt x="90" y="212"/>
                      </a:lnTo>
                      <a:lnTo>
                        <a:pt x="96" y="220"/>
                      </a:lnTo>
                      <a:lnTo>
                        <a:pt x="102" y="234"/>
                      </a:lnTo>
                      <a:lnTo>
                        <a:pt x="106" y="252"/>
                      </a:lnTo>
                      <a:lnTo>
                        <a:pt x="110" y="268"/>
                      </a:lnTo>
                      <a:lnTo>
                        <a:pt x="118" y="276"/>
                      </a:lnTo>
                      <a:lnTo>
                        <a:pt x="122" y="282"/>
                      </a:lnTo>
                      <a:lnTo>
                        <a:pt x="122" y="286"/>
                      </a:lnTo>
                      <a:lnTo>
                        <a:pt x="124" y="304"/>
                      </a:lnTo>
                      <a:lnTo>
                        <a:pt x="124" y="310"/>
                      </a:lnTo>
                      <a:lnTo>
                        <a:pt x="122" y="318"/>
                      </a:lnTo>
                      <a:lnTo>
                        <a:pt x="128" y="318"/>
                      </a:lnTo>
                      <a:lnTo>
                        <a:pt x="132" y="312"/>
                      </a:lnTo>
                      <a:lnTo>
                        <a:pt x="134" y="308"/>
                      </a:lnTo>
                      <a:lnTo>
                        <a:pt x="134" y="302"/>
                      </a:lnTo>
                      <a:lnTo>
                        <a:pt x="134" y="292"/>
                      </a:lnTo>
                      <a:lnTo>
                        <a:pt x="130" y="280"/>
                      </a:lnTo>
                      <a:lnTo>
                        <a:pt x="124" y="270"/>
                      </a:lnTo>
                      <a:lnTo>
                        <a:pt x="120" y="262"/>
                      </a:lnTo>
                      <a:lnTo>
                        <a:pt x="108" y="252"/>
                      </a:lnTo>
                      <a:lnTo>
                        <a:pt x="110" y="246"/>
                      </a:lnTo>
                      <a:lnTo>
                        <a:pt x="110" y="240"/>
                      </a:lnTo>
                      <a:lnTo>
                        <a:pt x="112" y="234"/>
                      </a:lnTo>
                      <a:lnTo>
                        <a:pt x="112" y="228"/>
                      </a:lnTo>
                      <a:lnTo>
                        <a:pt x="112" y="220"/>
                      </a:lnTo>
                      <a:lnTo>
                        <a:pt x="110" y="214"/>
                      </a:lnTo>
                      <a:lnTo>
                        <a:pt x="102" y="204"/>
                      </a:lnTo>
                      <a:lnTo>
                        <a:pt x="94" y="196"/>
                      </a:lnTo>
                      <a:lnTo>
                        <a:pt x="92" y="190"/>
                      </a:lnTo>
                      <a:lnTo>
                        <a:pt x="90" y="180"/>
                      </a:lnTo>
                      <a:lnTo>
                        <a:pt x="92" y="172"/>
                      </a:lnTo>
                      <a:lnTo>
                        <a:pt x="94" y="168"/>
                      </a:lnTo>
                      <a:lnTo>
                        <a:pt x="98" y="162"/>
                      </a:lnTo>
                      <a:lnTo>
                        <a:pt x="106" y="156"/>
                      </a:lnTo>
                      <a:lnTo>
                        <a:pt x="118" y="148"/>
                      </a:lnTo>
                      <a:lnTo>
                        <a:pt x="124" y="144"/>
                      </a:lnTo>
                      <a:lnTo>
                        <a:pt x="130" y="140"/>
                      </a:lnTo>
                      <a:lnTo>
                        <a:pt x="132" y="134"/>
                      </a:lnTo>
                      <a:lnTo>
                        <a:pt x="134" y="130"/>
                      </a:lnTo>
                      <a:lnTo>
                        <a:pt x="132" y="128"/>
                      </a:lnTo>
                      <a:lnTo>
                        <a:pt x="126" y="126"/>
                      </a:lnTo>
                      <a:lnTo>
                        <a:pt x="120" y="122"/>
                      </a:lnTo>
                      <a:lnTo>
                        <a:pt x="114" y="118"/>
                      </a:lnTo>
                      <a:lnTo>
                        <a:pt x="108" y="116"/>
                      </a:lnTo>
                      <a:lnTo>
                        <a:pt x="110" y="106"/>
                      </a:lnTo>
                      <a:lnTo>
                        <a:pt x="110" y="102"/>
                      </a:lnTo>
                      <a:lnTo>
                        <a:pt x="108" y="98"/>
                      </a:lnTo>
                      <a:lnTo>
                        <a:pt x="104" y="96"/>
                      </a:lnTo>
                      <a:lnTo>
                        <a:pt x="100" y="94"/>
                      </a:lnTo>
                      <a:lnTo>
                        <a:pt x="98" y="90"/>
                      </a:lnTo>
                      <a:lnTo>
                        <a:pt x="96" y="84"/>
                      </a:lnTo>
                      <a:lnTo>
                        <a:pt x="94" y="82"/>
                      </a:lnTo>
                      <a:lnTo>
                        <a:pt x="90" y="82"/>
                      </a:lnTo>
                      <a:lnTo>
                        <a:pt x="84" y="82"/>
                      </a:lnTo>
                      <a:lnTo>
                        <a:pt x="80" y="80"/>
                      </a:lnTo>
                      <a:lnTo>
                        <a:pt x="78" y="76"/>
                      </a:lnTo>
                      <a:lnTo>
                        <a:pt x="76" y="68"/>
                      </a:lnTo>
                      <a:lnTo>
                        <a:pt x="76" y="64"/>
                      </a:lnTo>
                      <a:lnTo>
                        <a:pt x="78" y="58"/>
                      </a:lnTo>
                      <a:lnTo>
                        <a:pt x="82" y="52"/>
                      </a:lnTo>
                      <a:lnTo>
                        <a:pt x="88" y="50"/>
                      </a:lnTo>
                      <a:lnTo>
                        <a:pt x="86" y="48"/>
                      </a:lnTo>
                      <a:lnTo>
                        <a:pt x="88" y="44"/>
                      </a:lnTo>
                      <a:lnTo>
                        <a:pt x="84" y="28"/>
                      </a:lnTo>
                      <a:lnTo>
                        <a:pt x="82" y="18"/>
                      </a:lnTo>
                      <a:lnTo>
                        <a:pt x="80" y="14"/>
                      </a:lnTo>
                      <a:lnTo>
                        <a:pt x="76" y="14"/>
                      </a:lnTo>
                      <a:lnTo>
                        <a:pt x="72" y="12"/>
                      </a:lnTo>
                      <a:lnTo>
                        <a:pt x="72" y="10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56" y="8"/>
                      </a:lnTo>
                      <a:lnTo>
                        <a:pt x="54" y="14"/>
                      </a:lnTo>
                      <a:lnTo>
                        <a:pt x="56" y="20"/>
                      </a:lnTo>
                      <a:lnTo>
                        <a:pt x="50" y="20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30" y="34"/>
                      </a:lnTo>
                      <a:lnTo>
                        <a:pt x="28" y="36"/>
                      </a:lnTo>
                      <a:lnTo>
                        <a:pt x="30" y="40"/>
                      </a:lnTo>
                      <a:lnTo>
                        <a:pt x="32" y="42"/>
                      </a:lnTo>
                      <a:lnTo>
                        <a:pt x="26" y="60"/>
                      </a:lnTo>
                      <a:lnTo>
                        <a:pt x="26" y="62"/>
                      </a:lnTo>
                      <a:lnTo>
                        <a:pt x="28" y="64"/>
                      </a:lnTo>
                      <a:lnTo>
                        <a:pt x="30" y="64"/>
                      </a:lnTo>
                      <a:lnTo>
                        <a:pt x="28" y="70"/>
                      </a:lnTo>
                      <a:lnTo>
                        <a:pt x="26" y="74"/>
                      </a:lnTo>
                      <a:lnTo>
                        <a:pt x="20" y="84"/>
                      </a:lnTo>
                      <a:lnTo>
                        <a:pt x="18" y="84"/>
                      </a:lnTo>
                      <a:lnTo>
                        <a:pt x="16" y="82"/>
                      </a:lnTo>
                      <a:lnTo>
                        <a:pt x="12" y="86"/>
                      </a:lnTo>
                      <a:lnTo>
                        <a:pt x="10" y="86"/>
                      </a:lnTo>
                      <a:lnTo>
                        <a:pt x="12" y="92"/>
                      </a:lnTo>
                      <a:lnTo>
                        <a:pt x="12" y="100"/>
                      </a:lnTo>
                      <a:lnTo>
                        <a:pt x="10" y="110"/>
                      </a:lnTo>
                      <a:lnTo>
                        <a:pt x="10" y="118"/>
                      </a:lnTo>
                      <a:lnTo>
                        <a:pt x="4" y="118"/>
                      </a:lnTo>
                      <a:lnTo>
                        <a:pt x="2" y="124"/>
                      </a:lnTo>
                      <a:lnTo>
                        <a:pt x="0" y="130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8" name="íş1íďe">
                  <a:extLst>
                    <a:ext uri="{FF2B5EF4-FFF2-40B4-BE49-F238E27FC236}">
                      <a16:creationId xmlns="" xmlns:a16="http://schemas.microsoft.com/office/drawing/2014/main" id="{7F71D495-E859-4A02-99ED-E0E25ADD9365}"/>
                    </a:ext>
                  </a:extLst>
                </p:cNvPr>
                <p:cNvSpPr/>
                <p:nvPr/>
              </p:nvSpPr>
              <p:spPr bwMode="auto">
                <a:xfrm>
                  <a:off x="6741464" y="3052258"/>
                  <a:ext cx="147361" cy="161122"/>
                </a:xfrm>
                <a:custGeom>
                  <a:avLst/>
                  <a:gdLst>
                    <a:gd name="T0" fmla="*/ 2147483647 w 84"/>
                    <a:gd name="T1" fmla="*/ 2147483647 h 96"/>
                    <a:gd name="T2" fmla="*/ 2147483647 w 84"/>
                    <a:gd name="T3" fmla="*/ 2147483647 h 96"/>
                    <a:gd name="T4" fmla="*/ 2147483647 w 84"/>
                    <a:gd name="T5" fmla="*/ 2147483647 h 96"/>
                    <a:gd name="T6" fmla="*/ 2147483647 w 84"/>
                    <a:gd name="T7" fmla="*/ 2147483647 h 96"/>
                    <a:gd name="T8" fmla="*/ 2147483647 w 84"/>
                    <a:gd name="T9" fmla="*/ 2147483647 h 96"/>
                    <a:gd name="T10" fmla="*/ 2147483647 w 84"/>
                    <a:gd name="T11" fmla="*/ 2147483647 h 96"/>
                    <a:gd name="T12" fmla="*/ 2147483647 w 84"/>
                    <a:gd name="T13" fmla="*/ 2147483647 h 96"/>
                    <a:gd name="T14" fmla="*/ 2147483647 w 84"/>
                    <a:gd name="T15" fmla="*/ 2147483647 h 96"/>
                    <a:gd name="T16" fmla="*/ 2147483647 w 84"/>
                    <a:gd name="T17" fmla="*/ 2147483647 h 96"/>
                    <a:gd name="T18" fmla="*/ 2147483647 w 84"/>
                    <a:gd name="T19" fmla="*/ 2147483647 h 96"/>
                    <a:gd name="T20" fmla="*/ 2147483647 w 84"/>
                    <a:gd name="T21" fmla="*/ 2147483647 h 96"/>
                    <a:gd name="T22" fmla="*/ 2147483647 w 84"/>
                    <a:gd name="T23" fmla="*/ 2147483647 h 96"/>
                    <a:gd name="T24" fmla="*/ 2147483647 w 84"/>
                    <a:gd name="T25" fmla="*/ 2147483647 h 96"/>
                    <a:gd name="T26" fmla="*/ 2147483647 w 84"/>
                    <a:gd name="T27" fmla="*/ 2147483647 h 96"/>
                    <a:gd name="T28" fmla="*/ 2147483647 w 84"/>
                    <a:gd name="T29" fmla="*/ 2147483647 h 96"/>
                    <a:gd name="T30" fmla="*/ 2147483647 w 84"/>
                    <a:gd name="T31" fmla="*/ 2147483647 h 96"/>
                    <a:gd name="T32" fmla="*/ 2147483647 w 84"/>
                    <a:gd name="T33" fmla="*/ 2147483647 h 96"/>
                    <a:gd name="T34" fmla="*/ 0 w 84"/>
                    <a:gd name="T35" fmla="*/ 2147483647 h 96"/>
                    <a:gd name="T36" fmla="*/ 2147483647 w 84"/>
                    <a:gd name="T37" fmla="*/ 0 h 96"/>
                    <a:gd name="T38" fmla="*/ 2147483647 w 84"/>
                    <a:gd name="T39" fmla="*/ 2147483647 h 96"/>
                    <a:gd name="T40" fmla="*/ 2147483647 w 84"/>
                    <a:gd name="T41" fmla="*/ 2147483647 h 96"/>
                    <a:gd name="T42" fmla="*/ 2147483647 w 84"/>
                    <a:gd name="T43" fmla="*/ 2147483647 h 96"/>
                    <a:gd name="T44" fmla="*/ 2147483647 w 84"/>
                    <a:gd name="T45" fmla="*/ 2147483647 h 96"/>
                    <a:gd name="T46" fmla="*/ 2147483647 w 84"/>
                    <a:gd name="T47" fmla="*/ 2147483647 h 96"/>
                    <a:gd name="T48" fmla="*/ 2147483647 w 84"/>
                    <a:gd name="T49" fmla="*/ 2147483647 h 96"/>
                    <a:gd name="T50" fmla="*/ 2147483647 w 84"/>
                    <a:gd name="T51" fmla="*/ 2147483647 h 96"/>
                    <a:gd name="T52" fmla="*/ 2147483647 w 84"/>
                    <a:gd name="T53" fmla="*/ 2147483647 h 96"/>
                    <a:gd name="T54" fmla="*/ 2147483647 w 84"/>
                    <a:gd name="T55" fmla="*/ 2147483647 h 96"/>
                    <a:gd name="T56" fmla="*/ 2147483647 w 84"/>
                    <a:gd name="T57" fmla="*/ 2147483647 h 96"/>
                    <a:gd name="T58" fmla="*/ 2147483647 w 84"/>
                    <a:gd name="T59" fmla="*/ 2147483647 h 96"/>
                    <a:gd name="T60" fmla="*/ 2147483647 w 84"/>
                    <a:gd name="T61" fmla="*/ 2147483647 h 96"/>
                    <a:gd name="T62" fmla="*/ 2147483647 w 84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4"/>
                    <a:gd name="T97" fmla="*/ 0 h 96"/>
                    <a:gd name="T98" fmla="*/ 84 w 84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4" h="96">
                      <a:moveTo>
                        <a:pt x="82" y="82"/>
                      </a:moveTo>
                      <a:lnTo>
                        <a:pt x="80" y="86"/>
                      </a:lnTo>
                      <a:lnTo>
                        <a:pt x="78" y="96"/>
                      </a:lnTo>
                      <a:lnTo>
                        <a:pt x="74" y="88"/>
                      </a:lnTo>
                      <a:lnTo>
                        <a:pt x="72" y="84"/>
                      </a:lnTo>
                      <a:lnTo>
                        <a:pt x="70" y="76"/>
                      </a:lnTo>
                      <a:lnTo>
                        <a:pt x="64" y="70"/>
                      </a:lnTo>
                      <a:lnTo>
                        <a:pt x="58" y="72"/>
                      </a:lnTo>
                      <a:lnTo>
                        <a:pt x="52" y="72"/>
                      </a:lnTo>
                      <a:lnTo>
                        <a:pt x="50" y="70"/>
                      </a:lnTo>
                      <a:lnTo>
                        <a:pt x="48" y="68"/>
                      </a:lnTo>
                      <a:lnTo>
                        <a:pt x="46" y="66"/>
                      </a:lnTo>
                      <a:lnTo>
                        <a:pt x="46" y="72"/>
                      </a:lnTo>
                      <a:lnTo>
                        <a:pt x="40" y="80"/>
                      </a:lnTo>
                      <a:lnTo>
                        <a:pt x="32" y="84"/>
                      </a:lnTo>
                      <a:lnTo>
                        <a:pt x="26" y="86"/>
                      </a:lnTo>
                      <a:lnTo>
                        <a:pt x="24" y="76"/>
                      </a:lnTo>
                      <a:lnTo>
                        <a:pt x="22" y="70"/>
                      </a:lnTo>
                      <a:lnTo>
                        <a:pt x="22" y="62"/>
                      </a:lnTo>
                      <a:lnTo>
                        <a:pt x="20" y="58"/>
                      </a:lnTo>
                      <a:lnTo>
                        <a:pt x="18" y="54"/>
                      </a:lnTo>
                      <a:lnTo>
                        <a:pt x="14" y="52"/>
                      </a:lnTo>
                      <a:lnTo>
                        <a:pt x="14" y="50"/>
                      </a:lnTo>
                      <a:lnTo>
                        <a:pt x="16" y="40"/>
                      </a:lnTo>
                      <a:lnTo>
                        <a:pt x="10" y="36"/>
                      </a:lnTo>
                      <a:lnTo>
                        <a:pt x="8" y="34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2" y="22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20" y="6"/>
                      </a:lnTo>
                      <a:lnTo>
                        <a:pt x="24" y="10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30" y="24"/>
                      </a:lnTo>
                      <a:lnTo>
                        <a:pt x="34" y="26"/>
                      </a:lnTo>
                      <a:lnTo>
                        <a:pt x="38" y="26"/>
                      </a:lnTo>
                      <a:lnTo>
                        <a:pt x="46" y="26"/>
                      </a:lnTo>
                      <a:lnTo>
                        <a:pt x="70" y="26"/>
                      </a:lnTo>
                      <a:lnTo>
                        <a:pt x="70" y="30"/>
                      </a:lnTo>
                      <a:lnTo>
                        <a:pt x="52" y="50"/>
                      </a:lnTo>
                      <a:lnTo>
                        <a:pt x="56" y="56"/>
                      </a:lnTo>
                      <a:lnTo>
                        <a:pt x="60" y="60"/>
                      </a:lnTo>
                      <a:lnTo>
                        <a:pt x="62" y="62"/>
                      </a:lnTo>
                      <a:lnTo>
                        <a:pt x="66" y="60"/>
                      </a:lnTo>
                      <a:lnTo>
                        <a:pt x="68" y="56"/>
                      </a:lnTo>
                      <a:lnTo>
                        <a:pt x="68" y="52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78" y="66"/>
                      </a:lnTo>
                      <a:lnTo>
                        <a:pt x="78" y="76"/>
                      </a:lnTo>
                      <a:lnTo>
                        <a:pt x="82" y="78"/>
                      </a:lnTo>
                      <a:lnTo>
                        <a:pt x="84" y="8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9" name="is1ïḋè">
                  <a:extLst>
                    <a:ext uri="{FF2B5EF4-FFF2-40B4-BE49-F238E27FC236}">
                      <a16:creationId xmlns="" xmlns:a16="http://schemas.microsoft.com/office/drawing/2014/main" id="{92EAFC08-9B07-4E79-BEE1-79594EBF1603}"/>
                    </a:ext>
                  </a:extLst>
                </p:cNvPr>
                <p:cNvSpPr/>
                <p:nvPr/>
              </p:nvSpPr>
              <p:spPr bwMode="auto">
                <a:xfrm>
                  <a:off x="6216744" y="2769244"/>
                  <a:ext cx="758845" cy="839233"/>
                </a:xfrm>
                <a:custGeom>
                  <a:avLst/>
                  <a:gdLst>
                    <a:gd name="T0" fmla="*/ 2147483647 w 434"/>
                    <a:gd name="T1" fmla="*/ 2147483647 h 502"/>
                    <a:gd name="T2" fmla="*/ 2147483647 w 434"/>
                    <a:gd name="T3" fmla="*/ 2147483647 h 502"/>
                    <a:gd name="T4" fmla="*/ 2147483647 w 434"/>
                    <a:gd name="T5" fmla="*/ 2147483647 h 502"/>
                    <a:gd name="T6" fmla="*/ 2147483647 w 434"/>
                    <a:gd name="T7" fmla="*/ 2147483647 h 502"/>
                    <a:gd name="T8" fmla="*/ 2147483647 w 434"/>
                    <a:gd name="T9" fmla="*/ 2147483647 h 502"/>
                    <a:gd name="T10" fmla="*/ 2147483647 w 434"/>
                    <a:gd name="T11" fmla="*/ 2147483647 h 502"/>
                    <a:gd name="T12" fmla="*/ 2147483647 w 434"/>
                    <a:gd name="T13" fmla="*/ 2147483647 h 502"/>
                    <a:gd name="T14" fmla="*/ 2147483647 w 434"/>
                    <a:gd name="T15" fmla="*/ 2147483647 h 502"/>
                    <a:gd name="T16" fmla="*/ 2147483647 w 434"/>
                    <a:gd name="T17" fmla="*/ 2147483647 h 502"/>
                    <a:gd name="T18" fmla="*/ 2147483647 w 434"/>
                    <a:gd name="T19" fmla="*/ 2147483647 h 502"/>
                    <a:gd name="T20" fmla="*/ 2147483647 w 434"/>
                    <a:gd name="T21" fmla="*/ 2147483647 h 502"/>
                    <a:gd name="T22" fmla="*/ 2147483647 w 434"/>
                    <a:gd name="T23" fmla="*/ 2147483647 h 502"/>
                    <a:gd name="T24" fmla="*/ 2147483647 w 434"/>
                    <a:gd name="T25" fmla="*/ 2147483647 h 502"/>
                    <a:gd name="T26" fmla="*/ 2147483647 w 434"/>
                    <a:gd name="T27" fmla="*/ 2147483647 h 502"/>
                    <a:gd name="T28" fmla="*/ 2147483647 w 434"/>
                    <a:gd name="T29" fmla="*/ 2147483647 h 502"/>
                    <a:gd name="T30" fmla="*/ 2147483647 w 434"/>
                    <a:gd name="T31" fmla="*/ 2147483647 h 502"/>
                    <a:gd name="T32" fmla="*/ 2147483647 w 434"/>
                    <a:gd name="T33" fmla="*/ 2147483647 h 502"/>
                    <a:gd name="T34" fmla="*/ 2147483647 w 434"/>
                    <a:gd name="T35" fmla="*/ 2147483647 h 502"/>
                    <a:gd name="T36" fmla="*/ 2147483647 w 434"/>
                    <a:gd name="T37" fmla="*/ 2147483647 h 502"/>
                    <a:gd name="T38" fmla="*/ 2147483647 w 434"/>
                    <a:gd name="T39" fmla="*/ 2147483647 h 502"/>
                    <a:gd name="T40" fmla="*/ 2147483647 w 434"/>
                    <a:gd name="T41" fmla="*/ 2147483647 h 502"/>
                    <a:gd name="T42" fmla="*/ 2147483647 w 434"/>
                    <a:gd name="T43" fmla="*/ 2147483647 h 502"/>
                    <a:gd name="T44" fmla="*/ 2147483647 w 434"/>
                    <a:gd name="T45" fmla="*/ 2147483647 h 502"/>
                    <a:gd name="T46" fmla="*/ 2147483647 w 434"/>
                    <a:gd name="T47" fmla="*/ 2147483647 h 502"/>
                    <a:gd name="T48" fmla="*/ 2147483647 w 434"/>
                    <a:gd name="T49" fmla="*/ 2147483647 h 502"/>
                    <a:gd name="T50" fmla="*/ 2147483647 w 434"/>
                    <a:gd name="T51" fmla="*/ 2147483647 h 502"/>
                    <a:gd name="T52" fmla="*/ 2147483647 w 434"/>
                    <a:gd name="T53" fmla="*/ 2147483647 h 502"/>
                    <a:gd name="T54" fmla="*/ 2147483647 w 434"/>
                    <a:gd name="T55" fmla="*/ 2147483647 h 502"/>
                    <a:gd name="T56" fmla="*/ 2147483647 w 434"/>
                    <a:gd name="T57" fmla="*/ 2147483647 h 502"/>
                    <a:gd name="T58" fmla="*/ 2147483647 w 434"/>
                    <a:gd name="T59" fmla="*/ 2147483647 h 502"/>
                    <a:gd name="T60" fmla="*/ 2147483647 w 434"/>
                    <a:gd name="T61" fmla="*/ 2147483647 h 502"/>
                    <a:gd name="T62" fmla="*/ 0 w 434"/>
                    <a:gd name="T63" fmla="*/ 2147483647 h 502"/>
                    <a:gd name="T64" fmla="*/ 2147483647 w 434"/>
                    <a:gd name="T65" fmla="*/ 2147483647 h 502"/>
                    <a:gd name="T66" fmla="*/ 2147483647 w 434"/>
                    <a:gd name="T67" fmla="*/ 2147483647 h 502"/>
                    <a:gd name="T68" fmla="*/ 2147483647 w 434"/>
                    <a:gd name="T69" fmla="*/ 2147483647 h 502"/>
                    <a:gd name="T70" fmla="*/ 2147483647 w 434"/>
                    <a:gd name="T71" fmla="*/ 2147483647 h 502"/>
                    <a:gd name="T72" fmla="*/ 2147483647 w 434"/>
                    <a:gd name="T73" fmla="*/ 2147483647 h 502"/>
                    <a:gd name="T74" fmla="*/ 2147483647 w 434"/>
                    <a:gd name="T75" fmla="*/ 2147483647 h 502"/>
                    <a:gd name="T76" fmla="*/ 2147483647 w 434"/>
                    <a:gd name="T77" fmla="*/ 2147483647 h 502"/>
                    <a:gd name="T78" fmla="*/ 2147483647 w 434"/>
                    <a:gd name="T79" fmla="*/ 2147483647 h 502"/>
                    <a:gd name="T80" fmla="*/ 2147483647 w 434"/>
                    <a:gd name="T81" fmla="*/ 2147483647 h 502"/>
                    <a:gd name="T82" fmla="*/ 2147483647 w 434"/>
                    <a:gd name="T83" fmla="*/ 2147483647 h 502"/>
                    <a:gd name="T84" fmla="*/ 2147483647 w 434"/>
                    <a:gd name="T85" fmla="*/ 2147483647 h 502"/>
                    <a:gd name="T86" fmla="*/ 2147483647 w 434"/>
                    <a:gd name="T87" fmla="*/ 0 h 502"/>
                    <a:gd name="T88" fmla="*/ 2147483647 w 434"/>
                    <a:gd name="T89" fmla="*/ 2147483647 h 502"/>
                    <a:gd name="T90" fmla="*/ 2147483647 w 434"/>
                    <a:gd name="T91" fmla="*/ 2147483647 h 502"/>
                    <a:gd name="T92" fmla="*/ 2147483647 w 434"/>
                    <a:gd name="T93" fmla="*/ 2147483647 h 502"/>
                    <a:gd name="T94" fmla="*/ 2147483647 w 434"/>
                    <a:gd name="T95" fmla="*/ 2147483647 h 502"/>
                    <a:gd name="T96" fmla="*/ 2147483647 w 434"/>
                    <a:gd name="T97" fmla="*/ 2147483647 h 502"/>
                    <a:gd name="T98" fmla="*/ 2147483647 w 434"/>
                    <a:gd name="T99" fmla="*/ 2147483647 h 502"/>
                    <a:gd name="T100" fmla="*/ 2147483647 w 434"/>
                    <a:gd name="T101" fmla="*/ 2147483647 h 502"/>
                    <a:gd name="T102" fmla="*/ 2147483647 w 434"/>
                    <a:gd name="T103" fmla="*/ 2147483647 h 502"/>
                    <a:gd name="T104" fmla="*/ 2147483647 w 434"/>
                    <a:gd name="T105" fmla="*/ 2147483647 h 502"/>
                    <a:gd name="T106" fmla="*/ 2147483647 w 434"/>
                    <a:gd name="T107" fmla="*/ 2147483647 h 502"/>
                    <a:gd name="T108" fmla="*/ 2147483647 w 434"/>
                    <a:gd name="T109" fmla="*/ 2147483647 h 502"/>
                    <a:gd name="T110" fmla="*/ 2147483647 w 434"/>
                    <a:gd name="T111" fmla="*/ 2147483647 h 502"/>
                    <a:gd name="T112" fmla="*/ 2147483647 w 434"/>
                    <a:gd name="T113" fmla="*/ 2147483647 h 502"/>
                    <a:gd name="T114" fmla="*/ 2147483647 w 434"/>
                    <a:gd name="T115" fmla="*/ 2147483647 h 502"/>
                    <a:gd name="T116" fmla="*/ 2147483647 w 434"/>
                    <a:gd name="T117" fmla="*/ 2147483647 h 50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34"/>
                    <a:gd name="T178" fmla="*/ 0 h 502"/>
                    <a:gd name="T179" fmla="*/ 434 w 434"/>
                    <a:gd name="T180" fmla="*/ 502 h 50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34" h="502">
                      <a:moveTo>
                        <a:pt x="434" y="132"/>
                      </a:moveTo>
                      <a:lnTo>
                        <a:pt x="434" y="140"/>
                      </a:lnTo>
                      <a:lnTo>
                        <a:pt x="432" y="146"/>
                      </a:lnTo>
                      <a:lnTo>
                        <a:pt x="434" y="152"/>
                      </a:lnTo>
                      <a:lnTo>
                        <a:pt x="428" y="152"/>
                      </a:lnTo>
                      <a:lnTo>
                        <a:pt x="422" y="154"/>
                      </a:lnTo>
                      <a:lnTo>
                        <a:pt x="414" y="160"/>
                      </a:lnTo>
                      <a:lnTo>
                        <a:pt x="408" y="166"/>
                      </a:lnTo>
                      <a:lnTo>
                        <a:pt x="406" y="168"/>
                      </a:lnTo>
                      <a:lnTo>
                        <a:pt x="408" y="172"/>
                      </a:lnTo>
                      <a:lnTo>
                        <a:pt x="410" y="174"/>
                      </a:lnTo>
                      <a:lnTo>
                        <a:pt x="404" y="192"/>
                      </a:lnTo>
                      <a:lnTo>
                        <a:pt x="404" y="194"/>
                      </a:lnTo>
                      <a:lnTo>
                        <a:pt x="406" y="196"/>
                      </a:lnTo>
                      <a:lnTo>
                        <a:pt x="408" y="196"/>
                      </a:lnTo>
                      <a:lnTo>
                        <a:pt x="406" y="202"/>
                      </a:lnTo>
                      <a:lnTo>
                        <a:pt x="404" y="206"/>
                      </a:lnTo>
                      <a:lnTo>
                        <a:pt x="398" y="216"/>
                      </a:lnTo>
                      <a:lnTo>
                        <a:pt x="396" y="216"/>
                      </a:lnTo>
                      <a:lnTo>
                        <a:pt x="394" y="214"/>
                      </a:lnTo>
                      <a:lnTo>
                        <a:pt x="390" y="218"/>
                      </a:lnTo>
                      <a:lnTo>
                        <a:pt x="388" y="218"/>
                      </a:lnTo>
                      <a:lnTo>
                        <a:pt x="390" y="222"/>
                      </a:lnTo>
                      <a:lnTo>
                        <a:pt x="390" y="226"/>
                      </a:lnTo>
                      <a:lnTo>
                        <a:pt x="388" y="250"/>
                      </a:lnTo>
                      <a:lnTo>
                        <a:pt x="384" y="250"/>
                      </a:lnTo>
                      <a:lnTo>
                        <a:pt x="382" y="248"/>
                      </a:lnTo>
                      <a:lnTo>
                        <a:pt x="380" y="246"/>
                      </a:lnTo>
                      <a:lnTo>
                        <a:pt x="378" y="236"/>
                      </a:lnTo>
                      <a:lnTo>
                        <a:pt x="374" y="226"/>
                      </a:lnTo>
                      <a:lnTo>
                        <a:pt x="370" y="220"/>
                      </a:lnTo>
                      <a:lnTo>
                        <a:pt x="368" y="222"/>
                      </a:lnTo>
                      <a:lnTo>
                        <a:pt x="368" y="226"/>
                      </a:lnTo>
                      <a:lnTo>
                        <a:pt x="366" y="230"/>
                      </a:lnTo>
                      <a:lnTo>
                        <a:pt x="362" y="232"/>
                      </a:lnTo>
                      <a:lnTo>
                        <a:pt x="360" y="230"/>
                      </a:lnTo>
                      <a:lnTo>
                        <a:pt x="356" y="226"/>
                      </a:lnTo>
                      <a:lnTo>
                        <a:pt x="352" y="220"/>
                      </a:lnTo>
                      <a:lnTo>
                        <a:pt x="370" y="200"/>
                      </a:lnTo>
                      <a:lnTo>
                        <a:pt x="370" y="196"/>
                      </a:lnTo>
                      <a:lnTo>
                        <a:pt x="346" y="196"/>
                      </a:lnTo>
                      <a:lnTo>
                        <a:pt x="338" y="196"/>
                      </a:lnTo>
                      <a:lnTo>
                        <a:pt x="334" y="196"/>
                      </a:lnTo>
                      <a:lnTo>
                        <a:pt x="330" y="194"/>
                      </a:lnTo>
                      <a:lnTo>
                        <a:pt x="328" y="192"/>
                      </a:lnTo>
                      <a:lnTo>
                        <a:pt x="328" y="190"/>
                      </a:lnTo>
                      <a:lnTo>
                        <a:pt x="328" y="186"/>
                      </a:lnTo>
                      <a:lnTo>
                        <a:pt x="328" y="182"/>
                      </a:lnTo>
                      <a:lnTo>
                        <a:pt x="324" y="180"/>
                      </a:lnTo>
                      <a:lnTo>
                        <a:pt x="320" y="176"/>
                      </a:lnTo>
                      <a:lnTo>
                        <a:pt x="306" y="170"/>
                      </a:lnTo>
                      <a:lnTo>
                        <a:pt x="302" y="172"/>
                      </a:lnTo>
                      <a:lnTo>
                        <a:pt x="300" y="174"/>
                      </a:lnTo>
                      <a:lnTo>
                        <a:pt x="300" y="176"/>
                      </a:lnTo>
                      <a:lnTo>
                        <a:pt x="302" y="180"/>
                      </a:lnTo>
                      <a:lnTo>
                        <a:pt x="306" y="184"/>
                      </a:lnTo>
                      <a:lnTo>
                        <a:pt x="310" y="188"/>
                      </a:lnTo>
                      <a:lnTo>
                        <a:pt x="312" y="192"/>
                      </a:lnTo>
                      <a:lnTo>
                        <a:pt x="310" y="196"/>
                      </a:lnTo>
                      <a:lnTo>
                        <a:pt x="308" y="196"/>
                      </a:lnTo>
                      <a:lnTo>
                        <a:pt x="306" y="198"/>
                      </a:lnTo>
                      <a:lnTo>
                        <a:pt x="306" y="200"/>
                      </a:lnTo>
                      <a:lnTo>
                        <a:pt x="308" y="204"/>
                      </a:lnTo>
                      <a:lnTo>
                        <a:pt x="310" y="206"/>
                      </a:lnTo>
                      <a:lnTo>
                        <a:pt x="316" y="210"/>
                      </a:lnTo>
                      <a:lnTo>
                        <a:pt x="314" y="220"/>
                      </a:lnTo>
                      <a:lnTo>
                        <a:pt x="314" y="222"/>
                      </a:lnTo>
                      <a:lnTo>
                        <a:pt x="318" y="224"/>
                      </a:lnTo>
                      <a:lnTo>
                        <a:pt x="320" y="228"/>
                      </a:lnTo>
                      <a:lnTo>
                        <a:pt x="322" y="232"/>
                      </a:lnTo>
                      <a:lnTo>
                        <a:pt x="322" y="240"/>
                      </a:lnTo>
                      <a:lnTo>
                        <a:pt x="324" y="246"/>
                      </a:lnTo>
                      <a:lnTo>
                        <a:pt x="326" y="256"/>
                      </a:lnTo>
                      <a:lnTo>
                        <a:pt x="318" y="256"/>
                      </a:lnTo>
                      <a:lnTo>
                        <a:pt x="310" y="256"/>
                      </a:lnTo>
                      <a:lnTo>
                        <a:pt x="312" y="256"/>
                      </a:lnTo>
                      <a:lnTo>
                        <a:pt x="302" y="260"/>
                      </a:lnTo>
                      <a:lnTo>
                        <a:pt x="298" y="266"/>
                      </a:lnTo>
                      <a:lnTo>
                        <a:pt x="296" y="282"/>
                      </a:lnTo>
                      <a:lnTo>
                        <a:pt x="292" y="288"/>
                      </a:lnTo>
                      <a:lnTo>
                        <a:pt x="286" y="290"/>
                      </a:lnTo>
                      <a:lnTo>
                        <a:pt x="280" y="292"/>
                      </a:lnTo>
                      <a:lnTo>
                        <a:pt x="272" y="296"/>
                      </a:lnTo>
                      <a:lnTo>
                        <a:pt x="270" y="300"/>
                      </a:lnTo>
                      <a:lnTo>
                        <a:pt x="266" y="306"/>
                      </a:lnTo>
                      <a:lnTo>
                        <a:pt x="260" y="318"/>
                      </a:lnTo>
                      <a:lnTo>
                        <a:pt x="246" y="334"/>
                      </a:lnTo>
                      <a:lnTo>
                        <a:pt x="232" y="352"/>
                      </a:lnTo>
                      <a:lnTo>
                        <a:pt x="226" y="358"/>
                      </a:lnTo>
                      <a:lnTo>
                        <a:pt x="222" y="360"/>
                      </a:lnTo>
                      <a:lnTo>
                        <a:pt x="212" y="364"/>
                      </a:lnTo>
                      <a:lnTo>
                        <a:pt x="206" y="366"/>
                      </a:lnTo>
                      <a:lnTo>
                        <a:pt x="202" y="370"/>
                      </a:lnTo>
                      <a:lnTo>
                        <a:pt x="200" y="376"/>
                      </a:lnTo>
                      <a:lnTo>
                        <a:pt x="198" y="382"/>
                      </a:lnTo>
                      <a:lnTo>
                        <a:pt x="200" y="388"/>
                      </a:lnTo>
                      <a:lnTo>
                        <a:pt x="202" y="398"/>
                      </a:lnTo>
                      <a:lnTo>
                        <a:pt x="206" y="406"/>
                      </a:lnTo>
                      <a:lnTo>
                        <a:pt x="208" y="416"/>
                      </a:lnTo>
                      <a:lnTo>
                        <a:pt x="206" y="426"/>
                      </a:lnTo>
                      <a:lnTo>
                        <a:pt x="204" y="432"/>
                      </a:lnTo>
                      <a:lnTo>
                        <a:pt x="202" y="436"/>
                      </a:lnTo>
                      <a:lnTo>
                        <a:pt x="202" y="442"/>
                      </a:lnTo>
                      <a:lnTo>
                        <a:pt x="202" y="446"/>
                      </a:lnTo>
                      <a:lnTo>
                        <a:pt x="204" y="450"/>
                      </a:lnTo>
                      <a:lnTo>
                        <a:pt x="206" y="452"/>
                      </a:lnTo>
                      <a:lnTo>
                        <a:pt x="206" y="456"/>
                      </a:lnTo>
                      <a:lnTo>
                        <a:pt x="204" y="464"/>
                      </a:lnTo>
                      <a:lnTo>
                        <a:pt x="198" y="468"/>
                      </a:lnTo>
                      <a:lnTo>
                        <a:pt x="194" y="472"/>
                      </a:lnTo>
                      <a:lnTo>
                        <a:pt x="192" y="478"/>
                      </a:lnTo>
                      <a:lnTo>
                        <a:pt x="194" y="484"/>
                      </a:lnTo>
                      <a:lnTo>
                        <a:pt x="196" y="486"/>
                      </a:lnTo>
                      <a:lnTo>
                        <a:pt x="188" y="488"/>
                      </a:lnTo>
                      <a:lnTo>
                        <a:pt x="186" y="490"/>
                      </a:lnTo>
                      <a:lnTo>
                        <a:pt x="184" y="492"/>
                      </a:lnTo>
                      <a:lnTo>
                        <a:pt x="182" y="496"/>
                      </a:lnTo>
                      <a:lnTo>
                        <a:pt x="178" y="500"/>
                      </a:lnTo>
                      <a:lnTo>
                        <a:pt x="174" y="502"/>
                      </a:lnTo>
                      <a:lnTo>
                        <a:pt x="170" y="502"/>
                      </a:lnTo>
                      <a:lnTo>
                        <a:pt x="164" y="500"/>
                      </a:lnTo>
                      <a:lnTo>
                        <a:pt x="160" y="496"/>
                      </a:lnTo>
                      <a:lnTo>
                        <a:pt x="154" y="490"/>
                      </a:lnTo>
                      <a:lnTo>
                        <a:pt x="150" y="482"/>
                      </a:lnTo>
                      <a:lnTo>
                        <a:pt x="142" y="466"/>
                      </a:lnTo>
                      <a:lnTo>
                        <a:pt x="138" y="450"/>
                      </a:lnTo>
                      <a:lnTo>
                        <a:pt x="134" y="438"/>
                      </a:lnTo>
                      <a:lnTo>
                        <a:pt x="126" y="420"/>
                      </a:lnTo>
                      <a:lnTo>
                        <a:pt x="118" y="404"/>
                      </a:lnTo>
                      <a:lnTo>
                        <a:pt x="110" y="388"/>
                      </a:lnTo>
                      <a:lnTo>
                        <a:pt x="100" y="360"/>
                      </a:lnTo>
                      <a:lnTo>
                        <a:pt x="86" y="332"/>
                      </a:lnTo>
                      <a:lnTo>
                        <a:pt x="82" y="316"/>
                      </a:lnTo>
                      <a:lnTo>
                        <a:pt x="78" y="302"/>
                      </a:lnTo>
                      <a:lnTo>
                        <a:pt x="76" y="284"/>
                      </a:lnTo>
                      <a:lnTo>
                        <a:pt x="76" y="268"/>
                      </a:lnTo>
                      <a:lnTo>
                        <a:pt x="74" y="260"/>
                      </a:lnTo>
                      <a:lnTo>
                        <a:pt x="72" y="256"/>
                      </a:lnTo>
                      <a:lnTo>
                        <a:pt x="68" y="248"/>
                      </a:lnTo>
                      <a:lnTo>
                        <a:pt x="66" y="258"/>
                      </a:lnTo>
                      <a:lnTo>
                        <a:pt x="62" y="268"/>
                      </a:lnTo>
                      <a:lnTo>
                        <a:pt x="58" y="276"/>
                      </a:lnTo>
                      <a:lnTo>
                        <a:pt x="54" y="278"/>
                      </a:lnTo>
                      <a:lnTo>
                        <a:pt x="50" y="278"/>
                      </a:lnTo>
                      <a:lnTo>
                        <a:pt x="44" y="276"/>
                      </a:lnTo>
                      <a:lnTo>
                        <a:pt x="38" y="274"/>
                      </a:lnTo>
                      <a:lnTo>
                        <a:pt x="28" y="266"/>
                      </a:lnTo>
                      <a:lnTo>
                        <a:pt x="20" y="256"/>
                      </a:lnTo>
                      <a:lnTo>
                        <a:pt x="14" y="248"/>
                      </a:lnTo>
                      <a:lnTo>
                        <a:pt x="20" y="246"/>
                      </a:lnTo>
                      <a:lnTo>
                        <a:pt x="24" y="244"/>
                      </a:lnTo>
                      <a:lnTo>
                        <a:pt x="30" y="240"/>
                      </a:lnTo>
                      <a:lnTo>
                        <a:pt x="32" y="234"/>
                      </a:lnTo>
                      <a:lnTo>
                        <a:pt x="24" y="238"/>
                      </a:lnTo>
                      <a:lnTo>
                        <a:pt x="24" y="240"/>
                      </a:lnTo>
                      <a:lnTo>
                        <a:pt x="20" y="242"/>
                      </a:lnTo>
                      <a:lnTo>
                        <a:pt x="14" y="238"/>
                      </a:lnTo>
                      <a:lnTo>
                        <a:pt x="8" y="232"/>
                      </a:lnTo>
                      <a:lnTo>
                        <a:pt x="2" y="224"/>
                      </a:lnTo>
                      <a:lnTo>
                        <a:pt x="0" y="220"/>
                      </a:lnTo>
                      <a:lnTo>
                        <a:pt x="0" y="214"/>
                      </a:lnTo>
                      <a:lnTo>
                        <a:pt x="2" y="212"/>
                      </a:lnTo>
                      <a:lnTo>
                        <a:pt x="4" y="210"/>
                      </a:lnTo>
                      <a:lnTo>
                        <a:pt x="8" y="210"/>
                      </a:lnTo>
                      <a:lnTo>
                        <a:pt x="12" y="210"/>
                      </a:lnTo>
                      <a:lnTo>
                        <a:pt x="16" y="212"/>
                      </a:lnTo>
                      <a:lnTo>
                        <a:pt x="20" y="214"/>
                      </a:lnTo>
                      <a:lnTo>
                        <a:pt x="30" y="212"/>
                      </a:lnTo>
                      <a:lnTo>
                        <a:pt x="36" y="208"/>
                      </a:lnTo>
                      <a:lnTo>
                        <a:pt x="38" y="204"/>
                      </a:lnTo>
                      <a:lnTo>
                        <a:pt x="36" y="196"/>
                      </a:lnTo>
                      <a:lnTo>
                        <a:pt x="32" y="192"/>
                      </a:lnTo>
                      <a:lnTo>
                        <a:pt x="24" y="184"/>
                      </a:lnTo>
                      <a:lnTo>
                        <a:pt x="22" y="182"/>
                      </a:lnTo>
                      <a:lnTo>
                        <a:pt x="20" y="178"/>
                      </a:lnTo>
                      <a:lnTo>
                        <a:pt x="20" y="170"/>
                      </a:lnTo>
                      <a:lnTo>
                        <a:pt x="18" y="168"/>
                      </a:lnTo>
                      <a:lnTo>
                        <a:pt x="14" y="168"/>
                      </a:lnTo>
                      <a:lnTo>
                        <a:pt x="10" y="164"/>
                      </a:lnTo>
                      <a:lnTo>
                        <a:pt x="8" y="160"/>
                      </a:lnTo>
                      <a:lnTo>
                        <a:pt x="10" y="156"/>
                      </a:lnTo>
                      <a:lnTo>
                        <a:pt x="14" y="150"/>
                      </a:lnTo>
                      <a:lnTo>
                        <a:pt x="18" y="144"/>
                      </a:lnTo>
                      <a:lnTo>
                        <a:pt x="22" y="142"/>
                      </a:lnTo>
                      <a:lnTo>
                        <a:pt x="26" y="144"/>
                      </a:lnTo>
                      <a:lnTo>
                        <a:pt x="30" y="146"/>
                      </a:lnTo>
                      <a:lnTo>
                        <a:pt x="34" y="146"/>
                      </a:lnTo>
                      <a:lnTo>
                        <a:pt x="38" y="142"/>
                      </a:lnTo>
                      <a:lnTo>
                        <a:pt x="44" y="136"/>
                      </a:lnTo>
                      <a:lnTo>
                        <a:pt x="52" y="124"/>
                      </a:lnTo>
                      <a:lnTo>
                        <a:pt x="56" y="118"/>
                      </a:lnTo>
                      <a:lnTo>
                        <a:pt x="58" y="110"/>
                      </a:lnTo>
                      <a:lnTo>
                        <a:pt x="62" y="104"/>
                      </a:lnTo>
                      <a:lnTo>
                        <a:pt x="66" y="98"/>
                      </a:lnTo>
                      <a:lnTo>
                        <a:pt x="68" y="92"/>
                      </a:lnTo>
                      <a:lnTo>
                        <a:pt x="72" y="88"/>
                      </a:lnTo>
                      <a:lnTo>
                        <a:pt x="72" y="74"/>
                      </a:lnTo>
                      <a:lnTo>
                        <a:pt x="74" y="70"/>
                      </a:lnTo>
                      <a:lnTo>
                        <a:pt x="78" y="68"/>
                      </a:lnTo>
                      <a:lnTo>
                        <a:pt x="78" y="66"/>
                      </a:lnTo>
                      <a:lnTo>
                        <a:pt x="80" y="62"/>
                      </a:lnTo>
                      <a:lnTo>
                        <a:pt x="72" y="58"/>
                      </a:lnTo>
                      <a:lnTo>
                        <a:pt x="62" y="50"/>
                      </a:lnTo>
                      <a:lnTo>
                        <a:pt x="54" y="38"/>
                      </a:lnTo>
                      <a:lnTo>
                        <a:pt x="52" y="34"/>
                      </a:lnTo>
                      <a:lnTo>
                        <a:pt x="52" y="30"/>
                      </a:lnTo>
                      <a:lnTo>
                        <a:pt x="50" y="28"/>
                      </a:lnTo>
                      <a:lnTo>
                        <a:pt x="54" y="22"/>
                      </a:lnTo>
                      <a:lnTo>
                        <a:pt x="58" y="18"/>
                      </a:lnTo>
                      <a:lnTo>
                        <a:pt x="62" y="20"/>
                      </a:lnTo>
                      <a:lnTo>
                        <a:pt x="66" y="22"/>
                      </a:lnTo>
                      <a:lnTo>
                        <a:pt x="68" y="22"/>
                      </a:lnTo>
                      <a:lnTo>
                        <a:pt x="72" y="24"/>
                      </a:lnTo>
                      <a:lnTo>
                        <a:pt x="80" y="22"/>
                      </a:lnTo>
                      <a:lnTo>
                        <a:pt x="88" y="18"/>
                      </a:lnTo>
                      <a:lnTo>
                        <a:pt x="98" y="10"/>
                      </a:lnTo>
                      <a:lnTo>
                        <a:pt x="108" y="4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4"/>
                      </a:lnTo>
                      <a:lnTo>
                        <a:pt x="136" y="4"/>
                      </a:lnTo>
                      <a:lnTo>
                        <a:pt x="142" y="6"/>
                      </a:lnTo>
                      <a:lnTo>
                        <a:pt x="142" y="12"/>
                      </a:lnTo>
                      <a:lnTo>
                        <a:pt x="140" y="16"/>
                      </a:lnTo>
                      <a:lnTo>
                        <a:pt x="134" y="24"/>
                      </a:lnTo>
                      <a:lnTo>
                        <a:pt x="132" y="32"/>
                      </a:lnTo>
                      <a:lnTo>
                        <a:pt x="130" y="38"/>
                      </a:lnTo>
                      <a:lnTo>
                        <a:pt x="132" y="42"/>
                      </a:lnTo>
                      <a:lnTo>
                        <a:pt x="134" y="48"/>
                      </a:lnTo>
                      <a:lnTo>
                        <a:pt x="142" y="56"/>
                      </a:lnTo>
                      <a:lnTo>
                        <a:pt x="140" y="58"/>
                      </a:lnTo>
                      <a:lnTo>
                        <a:pt x="138" y="58"/>
                      </a:lnTo>
                      <a:lnTo>
                        <a:pt x="132" y="60"/>
                      </a:lnTo>
                      <a:lnTo>
                        <a:pt x="134" y="68"/>
                      </a:lnTo>
                      <a:lnTo>
                        <a:pt x="134" y="72"/>
                      </a:lnTo>
                      <a:lnTo>
                        <a:pt x="136" y="76"/>
                      </a:lnTo>
                      <a:lnTo>
                        <a:pt x="138" y="80"/>
                      </a:lnTo>
                      <a:lnTo>
                        <a:pt x="146" y="84"/>
                      </a:lnTo>
                      <a:lnTo>
                        <a:pt x="156" y="88"/>
                      </a:lnTo>
                      <a:lnTo>
                        <a:pt x="164" y="96"/>
                      </a:lnTo>
                      <a:lnTo>
                        <a:pt x="172" y="104"/>
                      </a:lnTo>
                      <a:lnTo>
                        <a:pt x="168" y="112"/>
                      </a:lnTo>
                      <a:lnTo>
                        <a:pt x="166" y="122"/>
                      </a:lnTo>
                      <a:lnTo>
                        <a:pt x="168" y="126"/>
                      </a:lnTo>
                      <a:lnTo>
                        <a:pt x="170" y="128"/>
                      </a:lnTo>
                      <a:lnTo>
                        <a:pt x="176" y="132"/>
                      </a:lnTo>
                      <a:lnTo>
                        <a:pt x="198" y="142"/>
                      </a:lnTo>
                      <a:lnTo>
                        <a:pt x="210" y="150"/>
                      </a:lnTo>
                      <a:lnTo>
                        <a:pt x="220" y="154"/>
                      </a:lnTo>
                      <a:lnTo>
                        <a:pt x="230" y="150"/>
                      </a:lnTo>
                      <a:lnTo>
                        <a:pt x="234" y="152"/>
                      </a:lnTo>
                      <a:lnTo>
                        <a:pt x="238" y="152"/>
                      </a:lnTo>
                      <a:lnTo>
                        <a:pt x="244" y="158"/>
                      </a:lnTo>
                      <a:lnTo>
                        <a:pt x="248" y="164"/>
                      </a:lnTo>
                      <a:lnTo>
                        <a:pt x="264" y="168"/>
                      </a:lnTo>
                      <a:lnTo>
                        <a:pt x="278" y="170"/>
                      </a:lnTo>
                      <a:lnTo>
                        <a:pt x="288" y="170"/>
                      </a:lnTo>
                      <a:lnTo>
                        <a:pt x="296" y="170"/>
                      </a:lnTo>
                      <a:lnTo>
                        <a:pt x="298" y="168"/>
                      </a:lnTo>
                      <a:lnTo>
                        <a:pt x="298" y="166"/>
                      </a:lnTo>
                      <a:lnTo>
                        <a:pt x="298" y="162"/>
                      </a:lnTo>
                      <a:lnTo>
                        <a:pt x="296" y="158"/>
                      </a:lnTo>
                      <a:lnTo>
                        <a:pt x="294" y="154"/>
                      </a:lnTo>
                      <a:lnTo>
                        <a:pt x="294" y="148"/>
                      </a:lnTo>
                      <a:lnTo>
                        <a:pt x="294" y="144"/>
                      </a:lnTo>
                      <a:lnTo>
                        <a:pt x="298" y="142"/>
                      </a:lnTo>
                      <a:lnTo>
                        <a:pt x="304" y="140"/>
                      </a:lnTo>
                      <a:lnTo>
                        <a:pt x="306" y="148"/>
                      </a:lnTo>
                      <a:lnTo>
                        <a:pt x="308" y="158"/>
                      </a:lnTo>
                      <a:lnTo>
                        <a:pt x="314" y="164"/>
                      </a:lnTo>
                      <a:lnTo>
                        <a:pt x="318" y="166"/>
                      </a:lnTo>
                      <a:lnTo>
                        <a:pt x="322" y="166"/>
                      </a:lnTo>
                      <a:lnTo>
                        <a:pt x="342" y="166"/>
                      </a:lnTo>
                      <a:lnTo>
                        <a:pt x="348" y="166"/>
                      </a:lnTo>
                      <a:lnTo>
                        <a:pt x="352" y="164"/>
                      </a:lnTo>
                      <a:lnTo>
                        <a:pt x="354" y="162"/>
                      </a:lnTo>
                      <a:lnTo>
                        <a:pt x="358" y="158"/>
                      </a:lnTo>
                      <a:lnTo>
                        <a:pt x="360" y="150"/>
                      </a:lnTo>
                      <a:lnTo>
                        <a:pt x="364" y="140"/>
                      </a:lnTo>
                      <a:lnTo>
                        <a:pt x="368" y="134"/>
                      </a:lnTo>
                      <a:lnTo>
                        <a:pt x="376" y="126"/>
                      </a:lnTo>
                      <a:lnTo>
                        <a:pt x="382" y="122"/>
                      </a:lnTo>
                      <a:lnTo>
                        <a:pt x="392" y="118"/>
                      </a:lnTo>
                      <a:lnTo>
                        <a:pt x="394" y="120"/>
                      </a:lnTo>
                      <a:lnTo>
                        <a:pt x="396" y="120"/>
                      </a:lnTo>
                      <a:lnTo>
                        <a:pt x="400" y="122"/>
                      </a:lnTo>
                      <a:lnTo>
                        <a:pt x="402" y="120"/>
                      </a:lnTo>
                      <a:lnTo>
                        <a:pt x="406" y="118"/>
                      </a:lnTo>
                      <a:lnTo>
                        <a:pt x="406" y="116"/>
                      </a:lnTo>
                      <a:lnTo>
                        <a:pt x="412" y="116"/>
                      </a:lnTo>
                      <a:lnTo>
                        <a:pt x="420" y="124"/>
                      </a:lnTo>
                      <a:lnTo>
                        <a:pt x="420" y="128"/>
                      </a:lnTo>
                      <a:lnTo>
                        <a:pt x="420" y="130"/>
                      </a:lnTo>
                      <a:lnTo>
                        <a:pt x="424" y="134"/>
                      </a:lnTo>
                      <a:lnTo>
                        <a:pt x="430" y="136"/>
                      </a:lnTo>
                      <a:lnTo>
                        <a:pt x="434" y="136"/>
                      </a:lnTo>
                      <a:lnTo>
                        <a:pt x="434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0" name="iSḷîḑé">
                  <a:extLst>
                    <a:ext uri="{FF2B5EF4-FFF2-40B4-BE49-F238E27FC236}">
                      <a16:creationId xmlns="" xmlns:a16="http://schemas.microsoft.com/office/drawing/2014/main" id="{BF8E6BB6-681B-465F-A727-8B3226681B20}"/>
                    </a:ext>
                  </a:extLst>
                </p:cNvPr>
                <p:cNvSpPr/>
                <p:nvPr/>
              </p:nvSpPr>
              <p:spPr bwMode="auto">
                <a:xfrm>
                  <a:off x="6751104" y="2999016"/>
                  <a:ext cx="89519" cy="47636"/>
                </a:xfrm>
                <a:custGeom>
                  <a:avLst/>
                  <a:gdLst>
                    <a:gd name="T0" fmla="*/ 2147483647 w 50"/>
                    <a:gd name="T1" fmla="*/ 2147483647 h 28"/>
                    <a:gd name="T2" fmla="*/ 2147483647 w 50"/>
                    <a:gd name="T3" fmla="*/ 2147483647 h 28"/>
                    <a:gd name="T4" fmla="*/ 2147483647 w 50"/>
                    <a:gd name="T5" fmla="*/ 2147483647 h 28"/>
                    <a:gd name="T6" fmla="*/ 2147483647 w 50"/>
                    <a:gd name="T7" fmla="*/ 2147483647 h 28"/>
                    <a:gd name="T8" fmla="*/ 2147483647 w 50"/>
                    <a:gd name="T9" fmla="*/ 0 h 28"/>
                    <a:gd name="T10" fmla="*/ 2147483647 w 50"/>
                    <a:gd name="T11" fmla="*/ 2147483647 h 28"/>
                    <a:gd name="T12" fmla="*/ 2147483647 w 50"/>
                    <a:gd name="T13" fmla="*/ 2147483647 h 28"/>
                    <a:gd name="T14" fmla="*/ 2147483647 w 50"/>
                    <a:gd name="T15" fmla="*/ 2147483647 h 28"/>
                    <a:gd name="T16" fmla="*/ 0 w 50"/>
                    <a:gd name="T17" fmla="*/ 2147483647 h 28"/>
                    <a:gd name="T18" fmla="*/ 2147483647 w 50"/>
                    <a:gd name="T19" fmla="*/ 2147483647 h 28"/>
                    <a:gd name="T20" fmla="*/ 2147483647 w 50"/>
                    <a:gd name="T21" fmla="*/ 2147483647 h 28"/>
                    <a:gd name="T22" fmla="*/ 2147483647 w 50"/>
                    <a:gd name="T23" fmla="*/ 2147483647 h 28"/>
                    <a:gd name="T24" fmla="*/ 2147483647 w 50"/>
                    <a:gd name="T25" fmla="*/ 2147483647 h 28"/>
                    <a:gd name="T26" fmla="*/ 2147483647 w 50"/>
                    <a:gd name="T27" fmla="*/ 2147483647 h 28"/>
                    <a:gd name="T28" fmla="*/ 2147483647 w 50"/>
                    <a:gd name="T29" fmla="*/ 2147483647 h 28"/>
                    <a:gd name="T30" fmla="*/ 2147483647 w 50"/>
                    <a:gd name="T31" fmla="*/ 2147483647 h 28"/>
                    <a:gd name="T32" fmla="*/ 2147483647 w 50"/>
                    <a:gd name="T33" fmla="*/ 2147483647 h 28"/>
                    <a:gd name="T34" fmla="*/ 2147483647 w 50"/>
                    <a:gd name="T35" fmla="*/ 2147483647 h 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"/>
                    <a:gd name="T55" fmla="*/ 0 h 28"/>
                    <a:gd name="T56" fmla="*/ 50 w 50"/>
                    <a:gd name="T57" fmla="*/ 28 h 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" h="28">
                      <a:moveTo>
                        <a:pt x="50" y="20"/>
                      </a:moveTo>
                      <a:lnTo>
                        <a:pt x="46" y="14"/>
                      </a:lnTo>
                      <a:lnTo>
                        <a:pt x="3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10" y="28"/>
                      </a:lnTo>
                      <a:lnTo>
                        <a:pt x="16" y="28"/>
                      </a:lnTo>
                      <a:lnTo>
                        <a:pt x="36" y="28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0" y="22"/>
                      </a:lnTo>
                      <a:lnTo>
                        <a:pt x="50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1" name="íṥḷîdé">
                  <a:extLst>
                    <a:ext uri="{FF2B5EF4-FFF2-40B4-BE49-F238E27FC236}">
                      <a16:creationId xmlns="" xmlns:a16="http://schemas.microsoft.com/office/drawing/2014/main" id="{A862BD52-FB5B-4280-8383-4F31AB936966}"/>
                    </a:ext>
                  </a:extLst>
                </p:cNvPr>
                <p:cNvSpPr/>
                <p:nvPr/>
              </p:nvSpPr>
              <p:spPr bwMode="auto">
                <a:xfrm>
                  <a:off x="6508715" y="2935969"/>
                  <a:ext cx="229996" cy="116288"/>
                </a:xfrm>
                <a:custGeom>
                  <a:avLst/>
                  <a:gdLst>
                    <a:gd name="T0" fmla="*/ 2147483647 w 132"/>
                    <a:gd name="T1" fmla="*/ 2147483647 h 70"/>
                    <a:gd name="T2" fmla="*/ 2147483647 w 132"/>
                    <a:gd name="T3" fmla="*/ 2147483647 h 70"/>
                    <a:gd name="T4" fmla="*/ 2147483647 w 132"/>
                    <a:gd name="T5" fmla="*/ 2147483647 h 70"/>
                    <a:gd name="T6" fmla="*/ 2147483647 w 132"/>
                    <a:gd name="T7" fmla="*/ 2147483647 h 70"/>
                    <a:gd name="T8" fmla="*/ 2147483647 w 132"/>
                    <a:gd name="T9" fmla="*/ 2147483647 h 70"/>
                    <a:gd name="T10" fmla="*/ 2147483647 w 132"/>
                    <a:gd name="T11" fmla="*/ 2147483647 h 70"/>
                    <a:gd name="T12" fmla="*/ 2147483647 w 132"/>
                    <a:gd name="T13" fmla="*/ 2147483647 h 70"/>
                    <a:gd name="T14" fmla="*/ 2147483647 w 132"/>
                    <a:gd name="T15" fmla="*/ 2147483647 h 70"/>
                    <a:gd name="T16" fmla="*/ 2147483647 w 132"/>
                    <a:gd name="T17" fmla="*/ 2147483647 h 70"/>
                    <a:gd name="T18" fmla="*/ 2147483647 w 132"/>
                    <a:gd name="T19" fmla="*/ 2147483647 h 70"/>
                    <a:gd name="T20" fmla="*/ 2147483647 w 132"/>
                    <a:gd name="T21" fmla="*/ 2147483647 h 70"/>
                    <a:gd name="T22" fmla="*/ 2147483647 w 132"/>
                    <a:gd name="T23" fmla="*/ 2147483647 h 70"/>
                    <a:gd name="T24" fmla="*/ 2147483647 w 132"/>
                    <a:gd name="T25" fmla="*/ 2147483647 h 70"/>
                    <a:gd name="T26" fmla="*/ 2147483647 w 132"/>
                    <a:gd name="T27" fmla="*/ 2147483647 h 70"/>
                    <a:gd name="T28" fmla="*/ 2147483647 w 132"/>
                    <a:gd name="T29" fmla="*/ 2147483647 h 70"/>
                    <a:gd name="T30" fmla="*/ 2147483647 w 132"/>
                    <a:gd name="T31" fmla="*/ 0 h 70"/>
                    <a:gd name="T32" fmla="*/ 2147483647 w 132"/>
                    <a:gd name="T33" fmla="*/ 0 h 70"/>
                    <a:gd name="T34" fmla="*/ 2147483647 w 132"/>
                    <a:gd name="T35" fmla="*/ 2147483647 h 70"/>
                    <a:gd name="T36" fmla="*/ 2147483647 w 132"/>
                    <a:gd name="T37" fmla="*/ 2147483647 h 70"/>
                    <a:gd name="T38" fmla="*/ 2147483647 w 132"/>
                    <a:gd name="T39" fmla="*/ 2147483647 h 70"/>
                    <a:gd name="T40" fmla="*/ 2147483647 w 132"/>
                    <a:gd name="T41" fmla="*/ 2147483647 h 70"/>
                    <a:gd name="T42" fmla="*/ 2147483647 w 132"/>
                    <a:gd name="T43" fmla="*/ 2147483647 h 70"/>
                    <a:gd name="T44" fmla="*/ 0 w 132"/>
                    <a:gd name="T45" fmla="*/ 2147483647 h 70"/>
                    <a:gd name="T46" fmla="*/ 2147483647 w 132"/>
                    <a:gd name="T47" fmla="*/ 2147483647 h 70"/>
                    <a:gd name="T48" fmla="*/ 2147483647 w 132"/>
                    <a:gd name="T49" fmla="*/ 2147483647 h 70"/>
                    <a:gd name="T50" fmla="*/ 2147483647 w 132"/>
                    <a:gd name="T51" fmla="*/ 2147483647 h 70"/>
                    <a:gd name="T52" fmla="*/ 2147483647 w 132"/>
                    <a:gd name="T53" fmla="*/ 2147483647 h 70"/>
                    <a:gd name="T54" fmla="*/ 2147483647 w 132"/>
                    <a:gd name="T55" fmla="*/ 2147483647 h 70"/>
                    <a:gd name="T56" fmla="*/ 2147483647 w 132"/>
                    <a:gd name="T57" fmla="*/ 2147483647 h 70"/>
                    <a:gd name="T58" fmla="*/ 2147483647 w 132"/>
                    <a:gd name="T59" fmla="*/ 2147483647 h 70"/>
                    <a:gd name="T60" fmla="*/ 2147483647 w 132"/>
                    <a:gd name="T61" fmla="*/ 2147483647 h 70"/>
                    <a:gd name="T62" fmla="*/ 2147483647 w 132"/>
                    <a:gd name="T63" fmla="*/ 2147483647 h 70"/>
                    <a:gd name="T64" fmla="*/ 2147483647 w 132"/>
                    <a:gd name="T65" fmla="*/ 2147483647 h 70"/>
                    <a:gd name="T66" fmla="*/ 2147483647 w 132"/>
                    <a:gd name="T67" fmla="*/ 2147483647 h 70"/>
                    <a:gd name="T68" fmla="*/ 2147483647 w 132"/>
                    <a:gd name="T69" fmla="*/ 2147483647 h 70"/>
                    <a:gd name="T70" fmla="*/ 2147483647 w 132"/>
                    <a:gd name="T71" fmla="*/ 2147483647 h 70"/>
                    <a:gd name="T72" fmla="*/ 2147483647 w 132"/>
                    <a:gd name="T73" fmla="*/ 2147483647 h 70"/>
                    <a:gd name="T74" fmla="*/ 2147483647 w 132"/>
                    <a:gd name="T75" fmla="*/ 2147483647 h 70"/>
                    <a:gd name="T76" fmla="*/ 2147483647 w 132"/>
                    <a:gd name="T77" fmla="*/ 2147483647 h 70"/>
                    <a:gd name="T78" fmla="*/ 2147483647 w 132"/>
                    <a:gd name="T79" fmla="*/ 2147483647 h 70"/>
                    <a:gd name="T80" fmla="*/ 2147483647 w 132"/>
                    <a:gd name="T81" fmla="*/ 2147483647 h 70"/>
                    <a:gd name="T82" fmla="*/ 2147483647 w 132"/>
                    <a:gd name="T83" fmla="*/ 2147483647 h 70"/>
                    <a:gd name="T84" fmla="*/ 2147483647 w 132"/>
                    <a:gd name="T85" fmla="*/ 2147483647 h 70"/>
                    <a:gd name="T86" fmla="*/ 2147483647 w 132"/>
                    <a:gd name="T87" fmla="*/ 2147483647 h 70"/>
                    <a:gd name="T88" fmla="*/ 2147483647 w 132"/>
                    <a:gd name="T89" fmla="*/ 2147483647 h 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70"/>
                    <a:gd name="T137" fmla="*/ 132 w 132"/>
                    <a:gd name="T138" fmla="*/ 70 h 7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70">
                      <a:moveTo>
                        <a:pt x="128" y="46"/>
                      </a:moveTo>
                      <a:lnTo>
                        <a:pt x="110" y="46"/>
                      </a:lnTo>
                      <a:lnTo>
                        <a:pt x="104" y="44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4" y="40"/>
                      </a:lnTo>
                      <a:lnTo>
                        <a:pt x="90" y="40"/>
                      </a:lnTo>
                      <a:lnTo>
                        <a:pt x="84" y="38"/>
                      </a:lnTo>
                      <a:lnTo>
                        <a:pt x="80" y="36"/>
                      </a:lnTo>
                      <a:lnTo>
                        <a:pt x="76" y="32"/>
                      </a:lnTo>
                      <a:lnTo>
                        <a:pt x="74" y="30"/>
                      </a:lnTo>
                      <a:lnTo>
                        <a:pt x="62" y="26"/>
                      </a:lnTo>
                      <a:lnTo>
                        <a:pt x="52" y="22"/>
                      </a:lnTo>
                      <a:lnTo>
                        <a:pt x="44" y="16"/>
                      </a:lnTo>
                      <a:lnTo>
                        <a:pt x="34" y="8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2" y="4"/>
                      </a:lnTo>
                      <a:lnTo>
                        <a:pt x="6" y="4"/>
                      </a:lnTo>
                      <a:lnTo>
                        <a:pt x="2" y="12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4" y="28"/>
                      </a:lnTo>
                      <a:lnTo>
                        <a:pt x="10" y="32"/>
                      </a:lnTo>
                      <a:lnTo>
                        <a:pt x="32" y="42"/>
                      </a:lnTo>
                      <a:lnTo>
                        <a:pt x="44" y="50"/>
                      </a:lnTo>
                      <a:lnTo>
                        <a:pt x="54" y="54"/>
                      </a:lnTo>
                      <a:lnTo>
                        <a:pt x="64" y="50"/>
                      </a:lnTo>
                      <a:lnTo>
                        <a:pt x="68" y="52"/>
                      </a:lnTo>
                      <a:lnTo>
                        <a:pt x="72" y="52"/>
                      </a:lnTo>
                      <a:lnTo>
                        <a:pt x="78" y="58"/>
                      </a:lnTo>
                      <a:lnTo>
                        <a:pt x="82" y="64"/>
                      </a:lnTo>
                      <a:lnTo>
                        <a:pt x="98" y="68"/>
                      </a:lnTo>
                      <a:lnTo>
                        <a:pt x="112" y="70"/>
                      </a:lnTo>
                      <a:lnTo>
                        <a:pt x="122" y="70"/>
                      </a:lnTo>
                      <a:lnTo>
                        <a:pt x="130" y="70"/>
                      </a:lnTo>
                      <a:lnTo>
                        <a:pt x="132" y="68"/>
                      </a:lnTo>
                      <a:lnTo>
                        <a:pt x="132" y="66"/>
                      </a:lnTo>
                      <a:lnTo>
                        <a:pt x="132" y="62"/>
                      </a:lnTo>
                      <a:lnTo>
                        <a:pt x="130" y="58"/>
                      </a:lnTo>
                      <a:lnTo>
                        <a:pt x="128" y="54"/>
                      </a:lnTo>
                      <a:lnTo>
                        <a:pt x="128" y="48"/>
                      </a:lnTo>
                      <a:lnTo>
                        <a:pt x="12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2" name="íŝľïḑé">
                  <a:extLst>
                    <a:ext uri="{FF2B5EF4-FFF2-40B4-BE49-F238E27FC236}">
                      <a16:creationId xmlns="" xmlns:a16="http://schemas.microsoft.com/office/drawing/2014/main" id="{46CADFDE-44EF-4E4D-9D7C-23662D469C97}"/>
                    </a:ext>
                  </a:extLst>
                </p:cNvPr>
                <p:cNvSpPr/>
                <p:nvPr/>
              </p:nvSpPr>
              <p:spPr bwMode="auto">
                <a:xfrm>
                  <a:off x="5979863" y="2732816"/>
                  <a:ext cx="420050" cy="403504"/>
                </a:xfrm>
                <a:custGeom>
                  <a:avLst/>
                  <a:gdLst>
                    <a:gd name="T0" fmla="*/ 2147483647 w 240"/>
                    <a:gd name="T1" fmla="*/ 2147483647 h 242"/>
                    <a:gd name="T2" fmla="*/ 2147483647 w 240"/>
                    <a:gd name="T3" fmla="*/ 2147483647 h 242"/>
                    <a:gd name="T4" fmla="*/ 2147483647 w 240"/>
                    <a:gd name="T5" fmla="*/ 2147483647 h 242"/>
                    <a:gd name="T6" fmla="*/ 2147483647 w 240"/>
                    <a:gd name="T7" fmla="*/ 2147483647 h 242"/>
                    <a:gd name="T8" fmla="*/ 2147483647 w 240"/>
                    <a:gd name="T9" fmla="*/ 2147483647 h 242"/>
                    <a:gd name="T10" fmla="*/ 2147483647 w 240"/>
                    <a:gd name="T11" fmla="*/ 2147483647 h 242"/>
                    <a:gd name="T12" fmla="*/ 2147483647 w 240"/>
                    <a:gd name="T13" fmla="*/ 2147483647 h 242"/>
                    <a:gd name="T14" fmla="*/ 2147483647 w 240"/>
                    <a:gd name="T15" fmla="*/ 2147483647 h 242"/>
                    <a:gd name="T16" fmla="*/ 2147483647 w 240"/>
                    <a:gd name="T17" fmla="*/ 2147483647 h 242"/>
                    <a:gd name="T18" fmla="*/ 2147483647 w 240"/>
                    <a:gd name="T19" fmla="*/ 2147483647 h 242"/>
                    <a:gd name="T20" fmla="*/ 2147483647 w 240"/>
                    <a:gd name="T21" fmla="*/ 2147483647 h 242"/>
                    <a:gd name="T22" fmla="*/ 2147483647 w 240"/>
                    <a:gd name="T23" fmla="*/ 2147483647 h 242"/>
                    <a:gd name="T24" fmla="*/ 2147483647 w 240"/>
                    <a:gd name="T25" fmla="*/ 2147483647 h 242"/>
                    <a:gd name="T26" fmla="*/ 2147483647 w 240"/>
                    <a:gd name="T27" fmla="*/ 2147483647 h 242"/>
                    <a:gd name="T28" fmla="*/ 2147483647 w 240"/>
                    <a:gd name="T29" fmla="*/ 2147483647 h 242"/>
                    <a:gd name="T30" fmla="*/ 2147483647 w 240"/>
                    <a:gd name="T31" fmla="*/ 2147483647 h 242"/>
                    <a:gd name="T32" fmla="*/ 2147483647 w 240"/>
                    <a:gd name="T33" fmla="*/ 2147483647 h 242"/>
                    <a:gd name="T34" fmla="*/ 2147483647 w 240"/>
                    <a:gd name="T35" fmla="*/ 2147483647 h 242"/>
                    <a:gd name="T36" fmla="*/ 0 w 240"/>
                    <a:gd name="T37" fmla="*/ 2147483647 h 242"/>
                    <a:gd name="T38" fmla="*/ 2147483647 w 240"/>
                    <a:gd name="T39" fmla="*/ 2147483647 h 242"/>
                    <a:gd name="T40" fmla="*/ 2147483647 w 240"/>
                    <a:gd name="T41" fmla="*/ 2147483647 h 242"/>
                    <a:gd name="T42" fmla="*/ 2147483647 w 240"/>
                    <a:gd name="T43" fmla="*/ 2147483647 h 242"/>
                    <a:gd name="T44" fmla="*/ 2147483647 w 240"/>
                    <a:gd name="T45" fmla="*/ 2147483647 h 242"/>
                    <a:gd name="T46" fmla="*/ 2147483647 w 240"/>
                    <a:gd name="T47" fmla="*/ 2147483647 h 242"/>
                    <a:gd name="T48" fmla="*/ 2147483647 w 240"/>
                    <a:gd name="T49" fmla="*/ 2147483647 h 242"/>
                    <a:gd name="T50" fmla="*/ 2147483647 w 240"/>
                    <a:gd name="T51" fmla="*/ 2147483647 h 242"/>
                    <a:gd name="T52" fmla="*/ 2147483647 w 240"/>
                    <a:gd name="T53" fmla="*/ 2147483647 h 242"/>
                    <a:gd name="T54" fmla="*/ 2147483647 w 240"/>
                    <a:gd name="T55" fmla="*/ 2147483647 h 242"/>
                    <a:gd name="T56" fmla="*/ 2147483647 w 240"/>
                    <a:gd name="T57" fmla="*/ 2147483647 h 242"/>
                    <a:gd name="T58" fmla="*/ 2147483647 w 240"/>
                    <a:gd name="T59" fmla="*/ 2147483647 h 242"/>
                    <a:gd name="T60" fmla="*/ 2147483647 w 240"/>
                    <a:gd name="T61" fmla="*/ 2147483647 h 242"/>
                    <a:gd name="T62" fmla="*/ 2147483647 w 240"/>
                    <a:gd name="T63" fmla="*/ 2147483647 h 242"/>
                    <a:gd name="T64" fmla="*/ 2147483647 w 240"/>
                    <a:gd name="T65" fmla="*/ 2147483647 h 242"/>
                    <a:gd name="T66" fmla="*/ 2147483647 w 240"/>
                    <a:gd name="T67" fmla="*/ 2147483647 h 242"/>
                    <a:gd name="T68" fmla="*/ 2147483647 w 240"/>
                    <a:gd name="T69" fmla="*/ 2147483647 h 242"/>
                    <a:gd name="T70" fmla="*/ 2147483647 w 240"/>
                    <a:gd name="T71" fmla="*/ 2147483647 h 242"/>
                    <a:gd name="T72" fmla="*/ 2147483647 w 240"/>
                    <a:gd name="T73" fmla="*/ 2147483647 h 242"/>
                    <a:gd name="T74" fmla="*/ 2147483647 w 240"/>
                    <a:gd name="T75" fmla="*/ 2147483647 h 242"/>
                    <a:gd name="T76" fmla="*/ 2147483647 w 240"/>
                    <a:gd name="T77" fmla="*/ 2147483647 h 242"/>
                    <a:gd name="T78" fmla="*/ 2147483647 w 240"/>
                    <a:gd name="T79" fmla="*/ 2147483647 h 242"/>
                    <a:gd name="T80" fmla="*/ 2147483647 w 240"/>
                    <a:gd name="T81" fmla="*/ 2147483647 h 242"/>
                    <a:gd name="T82" fmla="*/ 2147483647 w 240"/>
                    <a:gd name="T83" fmla="*/ 2147483647 h 242"/>
                    <a:gd name="T84" fmla="*/ 2147483647 w 240"/>
                    <a:gd name="T85" fmla="*/ 2147483647 h 242"/>
                    <a:gd name="T86" fmla="*/ 2147483647 w 240"/>
                    <a:gd name="T87" fmla="*/ 2147483647 h 242"/>
                    <a:gd name="T88" fmla="*/ 2147483647 w 240"/>
                    <a:gd name="T89" fmla="*/ 2147483647 h 242"/>
                    <a:gd name="T90" fmla="*/ 2147483647 w 240"/>
                    <a:gd name="T91" fmla="*/ 2147483647 h 242"/>
                    <a:gd name="T92" fmla="*/ 2147483647 w 240"/>
                    <a:gd name="T93" fmla="*/ 2147483647 h 242"/>
                    <a:gd name="T94" fmla="*/ 2147483647 w 240"/>
                    <a:gd name="T95" fmla="*/ 2147483647 h 2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40"/>
                    <a:gd name="T145" fmla="*/ 0 h 242"/>
                    <a:gd name="T146" fmla="*/ 240 w 240"/>
                    <a:gd name="T147" fmla="*/ 242 h 2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40" h="242">
                      <a:moveTo>
                        <a:pt x="238" y="28"/>
                      </a:moveTo>
                      <a:lnTo>
                        <a:pt x="234" y="26"/>
                      </a:lnTo>
                      <a:lnTo>
                        <a:pt x="230" y="26"/>
                      </a:lnTo>
                      <a:lnTo>
                        <a:pt x="224" y="24"/>
                      </a:lnTo>
                      <a:lnTo>
                        <a:pt x="218" y="24"/>
                      </a:lnTo>
                      <a:lnTo>
                        <a:pt x="214" y="22"/>
                      </a:lnTo>
                      <a:lnTo>
                        <a:pt x="210" y="18"/>
                      </a:lnTo>
                      <a:lnTo>
                        <a:pt x="206" y="10"/>
                      </a:lnTo>
                      <a:lnTo>
                        <a:pt x="200" y="4"/>
                      </a:lnTo>
                      <a:lnTo>
                        <a:pt x="192" y="0"/>
                      </a:lnTo>
                      <a:lnTo>
                        <a:pt x="184" y="0"/>
                      </a:lnTo>
                      <a:lnTo>
                        <a:pt x="174" y="2"/>
                      </a:lnTo>
                      <a:lnTo>
                        <a:pt x="164" y="2"/>
                      </a:lnTo>
                      <a:lnTo>
                        <a:pt x="154" y="4"/>
                      </a:lnTo>
                      <a:lnTo>
                        <a:pt x="148" y="6"/>
                      </a:lnTo>
                      <a:lnTo>
                        <a:pt x="142" y="8"/>
                      </a:lnTo>
                      <a:lnTo>
                        <a:pt x="140" y="12"/>
                      </a:lnTo>
                      <a:lnTo>
                        <a:pt x="138" y="16"/>
                      </a:lnTo>
                      <a:lnTo>
                        <a:pt x="140" y="20"/>
                      </a:lnTo>
                      <a:lnTo>
                        <a:pt x="142" y="24"/>
                      </a:lnTo>
                      <a:lnTo>
                        <a:pt x="146" y="28"/>
                      </a:lnTo>
                      <a:lnTo>
                        <a:pt x="148" y="34"/>
                      </a:lnTo>
                      <a:lnTo>
                        <a:pt x="146" y="40"/>
                      </a:lnTo>
                      <a:lnTo>
                        <a:pt x="140" y="48"/>
                      </a:lnTo>
                      <a:lnTo>
                        <a:pt x="136" y="54"/>
                      </a:lnTo>
                      <a:lnTo>
                        <a:pt x="132" y="60"/>
                      </a:lnTo>
                      <a:lnTo>
                        <a:pt x="132" y="64"/>
                      </a:lnTo>
                      <a:lnTo>
                        <a:pt x="132" y="68"/>
                      </a:lnTo>
                      <a:lnTo>
                        <a:pt x="132" y="70"/>
                      </a:lnTo>
                      <a:lnTo>
                        <a:pt x="126" y="76"/>
                      </a:lnTo>
                      <a:lnTo>
                        <a:pt x="124" y="80"/>
                      </a:lnTo>
                      <a:lnTo>
                        <a:pt x="122" y="84"/>
                      </a:lnTo>
                      <a:lnTo>
                        <a:pt x="122" y="88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20" y="96"/>
                      </a:lnTo>
                      <a:lnTo>
                        <a:pt x="114" y="96"/>
                      </a:lnTo>
                      <a:lnTo>
                        <a:pt x="106" y="96"/>
                      </a:lnTo>
                      <a:lnTo>
                        <a:pt x="104" y="100"/>
                      </a:lnTo>
                      <a:lnTo>
                        <a:pt x="100" y="104"/>
                      </a:lnTo>
                      <a:lnTo>
                        <a:pt x="98" y="106"/>
                      </a:lnTo>
                      <a:lnTo>
                        <a:pt x="96" y="108"/>
                      </a:lnTo>
                      <a:lnTo>
                        <a:pt x="90" y="108"/>
                      </a:lnTo>
                      <a:lnTo>
                        <a:pt x="86" y="108"/>
                      </a:lnTo>
                      <a:lnTo>
                        <a:pt x="82" y="112"/>
                      </a:lnTo>
                      <a:lnTo>
                        <a:pt x="80" y="116"/>
                      </a:lnTo>
                      <a:lnTo>
                        <a:pt x="82" y="120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0" y="132"/>
                      </a:lnTo>
                      <a:lnTo>
                        <a:pt x="68" y="136"/>
                      </a:lnTo>
                      <a:lnTo>
                        <a:pt x="54" y="138"/>
                      </a:lnTo>
                      <a:lnTo>
                        <a:pt x="44" y="138"/>
                      </a:lnTo>
                      <a:lnTo>
                        <a:pt x="34" y="138"/>
                      </a:lnTo>
                      <a:lnTo>
                        <a:pt x="24" y="136"/>
                      </a:lnTo>
                      <a:lnTo>
                        <a:pt x="12" y="136"/>
                      </a:lnTo>
                      <a:lnTo>
                        <a:pt x="0" y="134"/>
                      </a:lnTo>
                      <a:lnTo>
                        <a:pt x="6" y="136"/>
                      </a:lnTo>
                      <a:lnTo>
                        <a:pt x="12" y="140"/>
                      </a:lnTo>
                      <a:lnTo>
                        <a:pt x="18" y="148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2" y="156"/>
                      </a:lnTo>
                      <a:lnTo>
                        <a:pt x="34" y="162"/>
                      </a:lnTo>
                      <a:lnTo>
                        <a:pt x="36" y="170"/>
                      </a:lnTo>
                      <a:lnTo>
                        <a:pt x="42" y="174"/>
                      </a:lnTo>
                      <a:lnTo>
                        <a:pt x="46" y="178"/>
                      </a:lnTo>
                      <a:lnTo>
                        <a:pt x="44" y="182"/>
                      </a:lnTo>
                      <a:lnTo>
                        <a:pt x="40" y="184"/>
                      </a:lnTo>
                      <a:lnTo>
                        <a:pt x="30" y="190"/>
                      </a:lnTo>
                      <a:lnTo>
                        <a:pt x="26" y="192"/>
                      </a:lnTo>
                      <a:lnTo>
                        <a:pt x="24" y="198"/>
                      </a:lnTo>
                      <a:lnTo>
                        <a:pt x="22" y="202"/>
                      </a:lnTo>
                      <a:lnTo>
                        <a:pt x="22" y="210"/>
                      </a:lnTo>
                      <a:lnTo>
                        <a:pt x="30" y="216"/>
                      </a:lnTo>
                      <a:lnTo>
                        <a:pt x="34" y="216"/>
                      </a:lnTo>
                      <a:lnTo>
                        <a:pt x="42" y="218"/>
                      </a:lnTo>
                      <a:lnTo>
                        <a:pt x="72" y="218"/>
                      </a:lnTo>
                      <a:lnTo>
                        <a:pt x="80" y="216"/>
                      </a:lnTo>
                      <a:lnTo>
                        <a:pt x="88" y="214"/>
                      </a:lnTo>
                      <a:lnTo>
                        <a:pt x="104" y="208"/>
                      </a:lnTo>
                      <a:lnTo>
                        <a:pt x="108" y="220"/>
                      </a:lnTo>
                      <a:lnTo>
                        <a:pt x="114" y="230"/>
                      </a:lnTo>
                      <a:lnTo>
                        <a:pt x="118" y="234"/>
                      </a:lnTo>
                      <a:lnTo>
                        <a:pt x="122" y="238"/>
                      </a:lnTo>
                      <a:lnTo>
                        <a:pt x="128" y="240"/>
                      </a:lnTo>
                      <a:lnTo>
                        <a:pt x="136" y="242"/>
                      </a:lnTo>
                      <a:lnTo>
                        <a:pt x="136" y="236"/>
                      </a:lnTo>
                      <a:lnTo>
                        <a:pt x="138" y="234"/>
                      </a:lnTo>
                      <a:lnTo>
                        <a:pt x="140" y="232"/>
                      </a:lnTo>
                      <a:lnTo>
                        <a:pt x="144" y="232"/>
                      </a:lnTo>
                      <a:lnTo>
                        <a:pt x="148" y="232"/>
                      </a:lnTo>
                      <a:lnTo>
                        <a:pt x="152" y="234"/>
                      </a:lnTo>
                      <a:lnTo>
                        <a:pt x="156" y="236"/>
                      </a:lnTo>
                      <a:lnTo>
                        <a:pt x="166" y="234"/>
                      </a:lnTo>
                      <a:lnTo>
                        <a:pt x="172" y="230"/>
                      </a:lnTo>
                      <a:lnTo>
                        <a:pt x="174" y="226"/>
                      </a:lnTo>
                      <a:lnTo>
                        <a:pt x="172" y="218"/>
                      </a:lnTo>
                      <a:lnTo>
                        <a:pt x="168" y="214"/>
                      </a:lnTo>
                      <a:lnTo>
                        <a:pt x="160" y="206"/>
                      </a:lnTo>
                      <a:lnTo>
                        <a:pt x="158" y="204"/>
                      </a:lnTo>
                      <a:lnTo>
                        <a:pt x="156" y="200"/>
                      </a:lnTo>
                      <a:lnTo>
                        <a:pt x="156" y="192"/>
                      </a:lnTo>
                      <a:lnTo>
                        <a:pt x="154" y="190"/>
                      </a:lnTo>
                      <a:lnTo>
                        <a:pt x="150" y="190"/>
                      </a:lnTo>
                      <a:lnTo>
                        <a:pt x="146" y="186"/>
                      </a:lnTo>
                      <a:lnTo>
                        <a:pt x="144" y="182"/>
                      </a:lnTo>
                      <a:lnTo>
                        <a:pt x="146" y="178"/>
                      </a:lnTo>
                      <a:lnTo>
                        <a:pt x="150" y="172"/>
                      </a:lnTo>
                      <a:lnTo>
                        <a:pt x="154" y="166"/>
                      </a:lnTo>
                      <a:lnTo>
                        <a:pt x="158" y="164"/>
                      </a:lnTo>
                      <a:lnTo>
                        <a:pt x="162" y="166"/>
                      </a:lnTo>
                      <a:lnTo>
                        <a:pt x="166" y="168"/>
                      </a:lnTo>
                      <a:lnTo>
                        <a:pt x="170" y="168"/>
                      </a:lnTo>
                      <a:lnTo>
                        <a:pt x="174" y="164"/>
                      </a:lnTo>
                      <a:lnTo>
                        <a:pt x="180" y="158"/>
                      </a:lnTo>
                      <a:lnTo>
                        <a:pt x="188" y="146"/>
                      </a:lnTo>
                      <a:lnTo>
                        <a:pt x="192" y="140"/>
                      </a:lnTo>
                      <a:lnTo>
                        <a:pt x="194" y="132"/>
                      </a:lnTo>
                      <a:lnTo>
                        <a:pt x="198" y="126"/>
                      </a:lnTo>
                      <a:lnTo>
                        <a:pt x="202" y="120"/>
                      </a:lnTo>
                      <a:lnTo>
                        <a:pt x="204" y="114"/>
                      </a:lnTo>
                      <a:lnTo>
                        <a:pt x="208" y="110"/>
                      </a:lnTo>
                      <a:lnTo>
                        <a:pt x="208" y="96"/>
                      </a:lnTo>
                      <a:lnTo>
                        <a:pt x="210" y="92"/>
                      </a:lnTo>
                      <a:lnTo>
                        <a:pt x="214" y="90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08" y="80"/>
                      </a:lnTo>
                      <a:lnTo>
                        <a:pt x="198" y="72"/>
                      </a:lnTo>
                      <a:lnTo>
                        <a:pt x="190" y="60"/>
                      </a:lnTo>
                      <a:lnTo>
                        <a:pt x="188" y="56"/>
                      </a:lnTo>
                      <a:lnTo>
                        <a:pt x="188" y="52"/>
                      </a:lnTo>
                      <a:lnTo>
                        <a:pt x="186" y="50"/>
                      </a:lnTo>
                      <a:lnTo>
                        <a:pt x="190" y="44"/>
                      </a:lnTo>
                      <a:lnTo>
                        <a:pt x="194" y="40"/>
                      </a:lnTo>
                      <a:lnTo>
                        <a:pt x="198" y="42"/>
                      </a:lnTo>
                      <a:lnTo>
                        <a:pt x="202" y="44"/>
                      </a:lnTo>
                      <a:lnTo>
                        <a:pt x="204" y="44"/>
                      </a:lnTo>
                      <a:lnTo>
                        <a:pt x="208" y="46"/>
                      </a:lnTo>
                      <a:lnTo>
                        <a:pt x="216" y="44"/>
                      </a:lnTo>
                      <a:lnTo>
                        <a:pt x="224" y="40"/>
                      </a:lnTo>
                      <a:lnTo>
                        <a:pt x="240" y="28"/>
                      </a:lnTo>
                      <a:lnTo>
                        <a:pt x="23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3" name="îŝḷïḑe">
                  <a:extLst>
                    <a:ext uri="{FF2B5EF4-FFF2-40B4-BE49-F238E27FC236}">
                      <a16:creationId xmlns="" xmlns:a16="http://schemas.microsoft.com/office/drawing/2014/main" id="{2B82C3F8-51B0-4F64-8DA2-7A4AB5A0B783}"/>
                    </a:ext>
                  </a:extLst>
                </p:cNvPr>
                <p:cNvSpPr/>
                <p:nvPr/>
              </p:nvSpPr>
              <p:spPr bwMode="auto">
                <a:xfrm>
                  <a:off x="5952319" y="2680977"/>
                  <a:ext cx="349813" cy="281612"/>
                </a:xfrm>
                <a:custGeom>
                  <a:avLst/>
                  <a:gdLst>
                    <a:gd name="T0" fmla="*/ 2147483647 w 200"/>
                    <a:gd name="T1" fmla="*/ 2147483647 h 168"/>
                    <a:gd name="T2" fmla="*/ 2147483647 w 200"/>
                    <a:gd name="T3" fmla="*/ 2147483647 h 168"/>
                    <a:gd name="T4" fmla="*/ 2147483647 w 200"/>
                    <a:gd name="T5" fmla="*/ 2147483647 h 168"/>
                    <a:gd name="T6" fmla="*/ 2147483647 w 200"/>
                    <a:gd name="T7" fmla="*/ 2147483647 h 168"/>
                    <a:gd name="T8" fmla="*/ 2147483647 w 200"/>
                    <a:gd name="T9" fmla="*/ 0 h 168"/>
                    <a:gd name="T10" fmla="*/ 2147483647 w 200"/>
                    <a:gd name="T11" fmla="*/ 2147483647 h 168"/>
                    <a:gd name="T12" fmla="*/ 2147483647 w 200"/>
                    <a:gd name="T13" fmla="*/ 2147483647 h 168"/>
                    <a:gd name="T14" fmla="*/ 2147483647 w 200"/>
                    <a:gd name="T15" fmla="*/ 2147483647 h 168"/>
                    <a:gd name="T16" fmla="*/ 2147483647 w 200"/>
                    <a:gd name="T17" fmla="*/ 2147483647 h 168"/>
                    <a:gd name="T18" fmla="*/ 2147483647 w 200"/>
                    <a:gd name="T19" fmla="*/ 2147483647 h 168"/>
                    <a:gd name="T20" fmla="*/ 2147483647 w 200"/>
                    <a:gd name="T21" fmla="*/ 2147483647 h 168"/>
                    <a:gd name="T22" fmla="*/ 2147483647 w 200"/>
                    <a:gd name="T23" fmla="*/ 2147483647 h 168"/>
                    <a:gd name="T24" fmla="*/ 2147483647 w 200"/>
                    <a:gd name="T25" fmla="*/ 2147483647 h 168"/>
                    <a:gd name="T26" fmla="*/ 2147483647 w 200"/>
                    <a:gd name="T27" fmla="*/ 2147483647 h 168"/>
                    <a:gd name="T28" fmla="*/ 0 w 200"/>
                    <a:gd name="T29" fmla="*/ 2147483647 h 168"/>
                    <a:gd name="T30" fmla="*/ 2147483647 w 200"/>
                    <a:gd name="T31" fmla="*/ 2147483647 h 168"/>
                    <a:gd name="T32" fmla="*/ 2147483647 w 200"/>
                    <a:gd name="T33" fmla="*/ 2147483647 h 168"/>
                    <a:gd name="T34" fmla="*/ 2147483647 w 200"/>
                    <a:gd name="T35" fmla="*/ 2147483647 h 168"/>
                    <a:gd name="T36" fmla="*/ 2147483647 w 200"/>
                    <a:gd name="T37" fmla="*/ 2147483647 h 168"/>
                    <a:gd name="T38" fmla="*/ 2147483647 w 200"/>
                    <a:gd name="T39" fmla="*/ 2147483647 h 168"/>
                    <a:gd name="T40" fmla="*/ 2147483647 w 200"/>
                    <a:gd name="T41" fmla="*/ 2147483647 h 168"/>
                    <a:gd name="T42" fmla="*/ 2147483647 w 200"/>
                    <a:gd name="T43" fmla="*/ 2147483647 h 168"/>
                    <a:gd name="T44" fmla="*/ 2147483647 w 200"/>
                    <a:gd name="T45" fmla="*/ 2147483647 h 168"/>
                    <a:gd name="T46" fmla="*/ 2147483647 w 200"/>
                    <a:gd name="T47" fmla="*/ 2147483647 h 168"/>
                    <a:gd name="T48" fmla="*/ 2147483647 w 200"/>
                    <a:gd name="T49" fmla="*/ 2147483647 h 168"/>
                    <a:gd name="T50" fmla="*/ 2147483647 w 200"/>
                    <a:gd name="T51" fmla="*/ 2147483647 h 168"/>
                    <a:gd name="T52" fmla="*/ 2147483647 w 200"/>
                    <a:gd name="T53" fmla="*/ 2147483647 h 168"/>
                    <a:gd name="T54" fmla="*/ 2147483647 w 200"/>
                    <a:gd name="T55" fmla="*/ 2147483647 h 168"/>
                    <a:gd name="T56" fmla="*/ 2147483647 w 200"/>
                    <a:gd name="T57" fmla="*/ 2147483647 h 168"/>
                    <a:gd name="T58" fmla="*/ 2147483647 w 200"/>
                    <a:gd name="T59" fmla="*/ 2147483647 h 168"/>
                    <a:gd name="T60" fmla="*/ 2147483647 w 200"/>
                    <a:gd name="T61" fmla="*/ 2147483647 h 168"/>
                    <a:gd name="T62" fmla="*/ 2147483647 w 200"/>
                    <a:gd name="T63" fmla="*/ 2147483647 h 168"/>
                    <a:gd name="T64" fmla="*/ 2147483647 w 200"/>
                    <a:gd name="T65" fmla="*/ 2147483647 h 168"/>
                    <a:gd name="T66" fmla="*/ 2147483647 w 200"/>
                    <a:gd name="T67" fmla="*/ 2147483647 h 168"/>
                    <a:gd name="T68" fmla="*/ 2147483647 w 200"/>
                    <a:gd name="T69" fmla="*/ 2147483647 h 168"/>
                    <a:gd name="T70" fmla="*/ 2147483647 w 200"/>
                    <a:gd name="T71" fmla="*/ 2147483647 h 168"/>
                    <a:gd name="T72" fmla="*/ 2147483647 w 200"/>
                    <a:gd name="T73" fmla="*/ 2147483647 h 168"/>
                    <a:gd name="T74" fmla="*/ 2147483647 w 200"/>
                    <a:gd name="T75" fmla="*/ 2147483647 h 168"/>
                    <a:gd name="T76" fmla="*/ 2147483647 w 200"/>
                    <a:gd name="T77" fmla="*/ 2147483647 h 168"/>
                    <a:gd name="T78" fmla="*/ 2147483647 w 200"/>
                    <a:gd name="T79" fmla="*/ 2147483647 h 168"/>
                    <a:gd name="T80" fmla="*/ 2147483647 w 200"/>
                    <a:gd name="T81" fmla="*/ 2147483647 h 168"/>
                    <a:gd name="T82" fmla="*/ 2147483647 w 200"/>
                    <a:gd name="T83" fmla="*/ 2147483647 h 168"/>
                    <a:gd name="T84" fmla="*/ 2147483647 w 200"/>
                    <a:gd name="T85" fmla="*/ 2147483647 h 168"/>
                    <a:gd name="T86" fmla="*/ 2147483647 w 200"/>
                    <a:gd name="T87" fmla="*/ 2147483647 h 168"/>
                    <a:gd name="T88" fmla="*/ 2147483647 w 200"/>
                    <a:gd name="T89" fmla="*/ 2147483647 h 168"/>
                    <a:gd name="T90" fmla="*/ 2147483647 w 200"/>
                    <a:gd name="T91" fmla="*/ 2147483647 h 168"/>
                    <a:gd name="T92" fmla="*/ 2147483647 w 200"/>
                    <a:gd name="T93" fmla="*/ 214748364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00"/>
                    <a:gd name="T142" fmla="*/ 0 h 168"/>
                    <a:gd name="T143" fmla="*/ 200 w 20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00" h="168">
                      <a:moveTo>
                        <a:pt x="184" y="22"/>
                      </a:moveTo>
                      <a:lnTo>
                        <a:pt x="174" y="26"/>
                      </a:lnTo>
                      <a:lnTo>
                        <a:pt x="168" y="26"/>
                      </a:lnTo>
                      <a:lnTo>
                        <a:pt x="160" y="28"/>
                      </a:lnTo>
                      <a:lnTo>
                        <a:pt x="156" y="26"/>
                      </a:lnTo>
                      <a:lnTo>
                        <a:pt x="152" y="24"/>
                      </a:lnTo>
                      <a:lnTo>
                        <a:pt x="148" y="18"/>
                      </a:lnTo>
                      <a:lnTo>
                        <a:pt x="144" y="8"/>
                      </a:lnTo>
                      <a:lnTo>
                        <a:pt x="142" y="0"/>
                      </a:lnTo>
                      <a:lnTo>
                        <a:pt x="136" y="0"/>
                      </a:lnTo>
                      <a:lnTo>
                        <a:pt x="130" y="6"/>
                      </a:lnTo>
                      <a:lnTo>
                        <a:pt x="122" y="16"/>
                      </a:lnTo>
                      <a:lnTo>
                        <a:pt x="114" y="24"/>
                      </a:lnTo>
                      <a:lnTo>
                        <a:pt x="108" y="26"/>
                      </a:lnTo>
                      <a:lnTo>
                        <a:pt x="102" y="28"/>
                      </a:lnTo>
                      <a:lnTo>
                        <a:pt x="74" y="28"/>
                      </a:lnTo>
                      <a:lnTo>
                        <a:pt x="60" y="20"/>
                      </a:lnTo>
                      <a:lnTo>
                        <a:pt x="46" y="42"/>
                      </a:lnTo>
                      <a:lnTo>
                        <a:pt x="40" y="50"/>
                      </a:lnTo>
                      <a:lnTo>
                        <a:pt x="36" y="54"/>
                      </a:lnTo>
                      <a:lnTo>
                        <a:pt x="30" y="56"/>
                      </a:lnTo>
                      <a:lnTo>
                        <a:pt x="24" y="58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10" y="56"/>
                      </a:lnTo>
                      <a:lnTo>
                        <a:pt x="4" y="58"/>
                      </a:lnTo>
                      <a:lnTo>
                        <a:pt x="4" y="50"/>
                      </a:lnTo>
                      <a:lnTo>
                        <a:pt x="4" y="56"/>
                      </a:lnTo>
                      <a:lnTo>
                        <a:pt x="0" y="72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104"/>
                      </a:lnTo>
                      <a:lnTo>
                        <a:pt x="8" y="116"/>
                      </a:lnTo>
                      <a:lnTo>
                        <a:pt x="10" y="122"/>
                      </a:lnTo>
                      <a:lnTo>
                        <a:pt x="12" y="126"/>
                      </a:lnTo>
                      <a:lnTo>
                        <a:pt x="18" y="130"/>
                      </a:lnTo>
                      <a:lnTo>
                        <a:pt x="26" y="132"/>
                      </a:lnTo>
                      <a:lnTo>
                        <a:pt x="26" y="136"/>
                      </a:lnTo>
                      <a:lnTo>
                        <a:pt x="24" y="138"/>
                      </a:lnTo>
                      <a:lnTo>
                        <a:pt x="18" y="146"/>
                      </a:lnTo>
                      <a:lnTo>
                        <a:pt x="14" y="152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2" y="162"/>
                      </a:lnTo>
                      <a:lnTo>
                        <a:pt x="16" y="164"/>
                      </a:lnTo>
                      <a:lnTo>
                        <a:pt x="28" y="166"/>
                      </a:lnTo>
                      <a:lnTo>
                        <a:pt x="40" y="166"/>
                      </a:lnTo>
                      <a:lnTo>
                        <a:pt x="50" y="168"/>
                      </a:lnTo>
                      <a:lnTo>
                        <a:pt x="60" y="168"/>
                      </a:lnTo>
                      <a:lnTo>
                        <a:pt x="70" y="168"/>
                      </a:lnTo>
                      <a:lnTo>
                        <a:pt x="84" y="166"/>
                      </a:lnTo>
                      <a:lnTo>
                        <a:pt x="96" y="162"/>
                      </a:lnTo>
                      <a:lnTo>
                        <a:pt x="100" y="158"/>
                      </a:lnTo>
                      <a:lnTo>
                        <a:pt x="100" y="156"/>
                      </a:lnTo>
                      <a:lnTo>
                        <a:pt x="98" y="150"/>
                      </a:lnTo>
                      <a:lnTo>
                        <a:pt x="96" y="146"/>
                      </a:lnTo>
                      <a:lnTo>
                        <a:pt x="98" y="142"/>
                      </a:lnTo>
                      <a:lnTo>
                        <a:pt x="102" y="138"/>
                      </a:lnTo>
                      <a:lnTo>
                        <a:pt x="106" y="138"/>
                      </a:lnTo>
                      <a:lnTo>
                        <a:pt x="112" y="138"/>
                      </a:lnTo>
                      <a:lnTo>
                        <a:pt x="114" y="136"/>
                      </a:lnTo>
                      <a:lnTo>
                        <a:pt x="116" y="134"/>
                      </a:lnTo>
                      <a:lnTo>
                        <a:pt x="120" y="130"/>
                      </a:lnTo>
                      <a:lnTo>
                        <a:pt x="122" y="126"/>
                      </a:lnTo>
                      <a:lnTo>
                        <a:pt x="130" y="126"/>
                      </a:lnTo>
                      <a:lnTo>
                        <a:pt x="136" y="126"/>
                      </a:lnTo>
                      <a:lnTo>
                        <a:pt x="140" y="124"/>
                      </a:lnTo>
                      <a:lnTo>
                        <a:pt x="142" y="120"/>
                      </a:lnTo>
                      <a:lnTo>
                        <a:pt x="138" y="118"/>
                      </a:lnTo>
                      <a:lnTo>
                        <a:pt x="138" y="114"/>
                      </a:lnTo>
                      <a:lnTo>
                        <a:pt x="140" y="110"/>
                      </a:lnTo>
                      <a:lnTo>
                        <a:pt x="142" y="106"/>
                      </a:lnTo>
                      <a:lnTo>
                        <a:pt x="148" y="100"/>
                      </a:lnTo>
                      <a:lnTo>
                        <a:pt x="148" y="98"/>
                      </a:lnTo>
                      <a:lnTo>
                        <a:pt x="148" y="94"/>
                      </a:lnTo>
                      <a:lnTo>
                        <a:pt x="148" y="90"/>
                      </a:lnTo>
                      <a:lnTo>
                        <a:pt x="152" y="84"/>
                      </a:lnTo>
                      <a:lnTo>
                        <a:pt x="156" y="78"/>
                      </a:lnTo>
                      <a:lnTo>
                        <a:pt x="162" y="70"/>
                      </a:lnTo>
                      <a:lnTo>
                        <a:pt x="164" y="64"/>
                      </a:lnTo>
                      <a:lnTo>
                        <a:pt x="162" y="58"/>
                      </a:lnTo>
                      <a:lnTo>
                        <a:pt x="158" y="54"/>
                      </a:lnTo>
                      <a:lnTo>
                        <a:pt x="156" y="50"/>
                      </a:lnTo>
                      <a:lnTo>
                        <a:pt x="154" y="46"/>
                      </a:lnTo>
                      <a:lnTo>
                        <a:pt x="156" y="42"/>
                      </a:lnTo>
                      <a:lnTo>
                        <a:pt x="158" y="38"/>
                      </a:lnTo>
                      <a:lnTo>
                        <a:pt x="164" y="36"/>
                      </a:lnTo>
                      <a:lnTo>
                        <a:pt x="170" y="34"/>
                      </a:lnTo>
                      <a:lnTo>
                        <a:pt x="180" y="32"/>
                      </a:lnTo>
                      <a:lnTo>
                        <a:pt x="190" y="32"/>
                      </a:lnTo>
                      <a:lnTo>
                        <a:pt x="200" y="30"/>
                      </a:lnTo>
                      <a:lnTo>
                        <a:pt x="200" y="28"/>
                      </a:lnTo>
                      <a:lnTo>
                        <a:pt x="192" y="26"/>
                      </a:lnTo>
                      <a:lnTo>
                        <a:pt x="18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4" name="îśḻíďe">
                  <a:extLst>
                    <a:ext uri="{FF2B5EF4-FFF2-40B4-BE49-F238E27FC236}">
                      <a16:creationId xmlns="" xmlns:a16="http://schemas.microsoft.com/office/drawing/2014/main" id="{245C9AA9-2135-4DA5-8107-F48176107492}"/>
                    </a:ext>
                  </a:extLst>
                </p:cNvPr>
                <p:cNvSpPr/>
                <p:nvPr/>
              </p:nvSpPr>
              <p:spPr bwMode="auto">
                <a:xfrm>
                  <a:off x="6486679" y="2277473"/>
                  <a:ext cx="841479" cy="311036"/>
                </a:xfrm>
                <a:custGeom>
                  <a:avLst/>
                  <a:gdLst>
                    <a:gd name="T0" fmla="*/ 2147483647 w 482"/>
                    <a:gd name="T1" fmla="*/ 2147483647 h 186"/>
                    <a:gd name="T2" fmla="*/ 2147483647 w 482"/>
                    <a:gd name="T3" fmla="*/ 2147483647 h 186"/>
                    <a:gd name="T4" fmla="*/ 2147483647 w 482"/>
                    <a:gd name="T5" fmla="*/ 2147483647 h 186"/>
                    <a:gd name="T6" fmla="*/ 2147483647 w 482"/>
                    <a:gd name="T7" fmla="*/ 2147483647 h 186"/>
                    <a:gd name="T8" fmla="*/ 2147483647 w 482"/>
                    <a:gd name="T9" fmla="*/ 2147483647 h 186"/>
                    <a:gd name="T10" fmla="*/ 2147483647 w 482"/>
                    <a:gd name="T11" fmla="*/ 2147483647 h 186"/>
                    <a:gd name="T12" fmla="*/ 2147483647 w 482"/>
                    <a:gd name="T13" fmla="*/ 2147483647 h 186"/>
                    <a:gd name="T14" fmla="*/ 2147483647 w 482"/>
                    <a:gd name="T15" fmla="*/ 2147483647 h 186"/>
                    <a:gd name="T16" fmla="*/ 2147483647 w 482"/>
                    <a:gd name="T17" fmla="*/ 2147483647 h 186"/>
                    <a:gd name="T18" fmla="*/ 2147483647 w 482"/>
                    <a:gd name="T19" fmla="*/ 2147483647 h 186"/>
                    <a:gd name="T20" fmla="*/ 2147483647 w 482"/>
                    <a:gd name="T21" fmla="*/ 2147483647 h 186"/>
                    <a:gd name="T22" fmla="*/ 2147483647 w 482"/>
                    <a:gd name="T23" fmla="*/ 2147483647 h 186"/>
                    <a:gd name="T24" fmla="*/ 2147483647 w 482"/>
                    <a:gd name="T25" fmla="*/ 2147483647 h 186"/>
                    <a:gd name="T26" fmla="*/ 2147483647 w 482"/>
                    <a:gd name="T27" fmla="*/ 2147483647 h 186"/>
                    <a:gd name="T28" fmla="*/ 2147483647 w 482"/>
                    <a:gd name="T29" fmla="*/ 2147483647 h 186"/>
                    <a:gd name="T30" fmla="*/ 2147483647 w 482"/>
                    <a:gd name="T31" fmla="*/ 2147483647 h 186"/>
                    <a:gd name="T32" fmla="*/ 2147483647 w 482"/>
                    <a:gd name="T33" fmla="*/ 2147483647 h 186"/>
                    <a:gd name="T34" fmla="*/ 2147483647 w 482"/>
                    <a:gd name="T35" fmla="*/ 2147483647 h 186"/>
                    <a:gd name="T36" fmla="*/ 2147483647 w 482"/>
                    <a:gd name="T37" fmla="*/ 2147483647 h 186"/>
                    <a:gd name="T38" fmla="*/ 2147483647 w 482"/>
                    <a:gd name="T39" fmla="*/ 2147483647 h 186"/>
                    <a:gd name="T40" fmla="*/ 2147483647 w 482"/>
                    <a:gd name="T41" fmla="*/ 2147483647 h 186"/>
                    <a:gd name="T42" fmla="*/ 2147483647 w 482"/>
                    <a:gd name="T43" fmla="*/ 2147483647 h 186"/>
                    <a:gd name="T44" fmla="*/ 2147483647 w 482"/>
                    <a:gd name="T45" fmla="*/ 2147483647 h 186"/>
                    <a:gd name="T46" fmla="*/ 2147483647 w 482"/>
                    <a:gd name="T47" fmla="*/ 2147483647 h 186"/>
                    <a:gd name="T48" fmla="*/ 2147483647 w 482"/>
                    <a:gd name="T49" fmla="*/ 2147483647 h 186"/>
                    <a:gd name="T50" fmla="*/ 2147483647 w 482"/>
                    <a:gd name="T51" fmla="*/ 2147483647 h 186"/>
                    <a:gd name="T52" fmla="*/ 2147483647 w 482"/>
                    <a:gd name="T53" fmla="*/ 2147483647 h 186"/>
                    <a:gd name="T54" fmla="*/ 2147483647 w 482"/>
                    <a:gd name="T55" fmla="*/ 2147483647 h 186"/>
                    <a:gd name="T56" fmla="*/ 2147483647 w 482"/>
                    <a:gd name="T57" fmla="*/ 2147483647 h 186"/>
                    <a:gd name="T58" fmla="*/ 2147483647 w 482"/>
                    <a:gd name="T59" fmla="*/ 2147483647 h 186"/>
                    <a:gd name="T60" fmla="*/ 2147483647 w 482"/>
                    <a:gd name="T61" fmla="*/ 2147483647 h 186"/>
                    <a:gd name="T62" fmla="*/ 2147483647 w 482"/>
                    <a:gd name="T63" fmla="*/ 2147483647 h 186"/>
                    <a:gd name="T64" fmla="*/ 2147483647 w 482"/>
                    <a:gd name="T65" fmla="*/ 2147483647 h 186"/>
                    <a:gd name="T66" fmla="*/ 2147483647 w 482"/>
                    <a:gd name="T67" fmla="*/ 2147483647 h 186"/>
                    <a:gd name="T68" fmla="*/ 2147483647 w 482"/>
                    <a:gd name="T69" fmla="*/ 2147483647 h 186"/>
                    <a:gd name="T70" fmla="*/ 2147483647 w 482"/>
                    <a:gd name="T71" fmla="*/ 2147483647 h 186"/>
                    <a:gd name="T72" fmla="*/ 2147483647 w 482"/>
                    <a:gd name="T73" fmla="*/ 2147483647 h 186"/>
                    <a:gd name="T74" fmla="*/ 2147483647 w 482"/>
                    <a:gd name="T75" fmla="*/ 2147483647 h 186"/>
                    <a:gd name="T76" fmla="*/ 2147483647 w 482"/>
                    <a:gd name="T77" fmla="*/ 2147483647 h 186"/>
                    <a:gd name="T78" fmla="*/ 2147483647 w 482"/>
                    <a:gd name="T79" fmla="*/ 2147483647 h 186"/>
                    <a:gd name="T80" fmla="*/ 2147483647 w 482"/>
                    <a:gd name="T81" fmla="*/ 2147483647 h 186"/>
                    <a:gd name="T82" fmla="*/ 2147483647 w 482"/>
                    <a:gd name="T83" fmla="*/ 2147483647 h 186"/>
                    <a:gd name="T84" fmla="*/ 2147483647 w 482"/>
                    <a:gd name="T85" fmla="*/ 2147483647 h 186"/>
                    <a:gd name="T86" fmla="*/ 2147483647 w 482"/>
                    <a:gd name="T87" fmla="*/ 2147483647 h 186"/>
                    <a:gd name="T88" fmla="*/ 2147483647 w 482"/>
                    <a:gd name="T89" fmla="*/ 2147483647 h 186"/>
                    <a:gd name="T90" fmla="*/ 2147483647 w 482"/>
                    <a:gd name="T91" fmla="*/ 2147483647 h 186"/>
                    <a:gd name="T92" fmla="*/ 2147483647 w 482"/>
                    <a:gd name="T93" fmla="*/ 2147483647 h 186"/>
                    <a:gd name="T94" fmla="*/ 2147483647 w 482"/>
                    <a:gd name="T95" fmla="*/ 2147483647 h 186"/>
                    <a:gd name="T96" fmla="*/ 2147483647 w 482"/>
                    <a:gd name="T97" fmla="*/ 2147483647 h 186"/>
                    <a:gd name="T98" fmla="*/ 2147483647 w 482"/>
                    <a:gd name="T99" fmla="*/ 0 h 186"/>
                    <a:gd name="T100" fmla="*/ 2147483647 w 482"/>
                    <a:gd name="T101" fmla="*/ 2147483647 h 186"/>
                    <a:gd name="T102" fmla="*/ 2147483647 w 482"/>
                    <a:gd name="T103" fmla="*/ 2147483647 h 186"/>
                    <a:gd name="T104" fmla="*/ 2147483647 w 482"/>
                    <a:gd name="T105" fmla="*/ 2147483647 h 186"/>
                    <a:gd name="T106" fmla="*/ 2147483647 w 482"/>
                    <a:gd name="T107" fmla="*/ 2147483647 h 186"/>
                    <a:gd name="T108" fmla="*/ 2147483647 w 482"/>
                    <a:gd name="T109" fmla="*/ 2147483647 h 186"/>
                    <a:gd name="T110" fmla="*/ 2147483647 w 482"/>
                    <a:gd name="T111" fmla="*/ 2147483647 h 186"/>
                    <a:gd name="T112" fmla="*/ 2147483647 w 482"/>
                    <a:gd name="T113" fmla="*/ 2147483647 h 186"/>
                    <a:gd name="T114" fmla="*/ 2147483647 w 482"/>
                    <a:gd name="T115" fmla="*/ 2147483647 h 186"/>
                    <a:gd name="T116" fmla="*/ 2147483647 w 482"/>
                    <a:gd name="T117" fmla="*/ 2147483647 h 186"/>
                    <a:gd name="T118" fmla="*/ 2147483647 w 482"/>
                    <a:gd name="T119" fmla="*/ 2147483647 h 186"/>
                    <a:gd name="T120" fmla="*/ 2147483647 w 482"/>
                    <a:gd name="T121" fmla="*/ 2147483647 h 186"/>
                    <a:gd name="T122" fmla="*/ 2147483647 w 482"/>
                    <a:gd name="T123" fmla="*/ 2147483647 h 186"/>
                    <a:gd name="T124" fmla="*/ 0 w 482"/>
                    <a:gd name="T125" fmla="*/ 2147483647 h 1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82"/>
                    <a:gd name="T190" fmla="*/ 0 h 186"/>
                    <a:gd name="T191" fmla="*/ 482 w 482"/>
                    <a:gd name="T192" fmla="*/ 186 h 1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82" h="186">
                      <a:moveTo>
                        <a:pt x="0" y="50"/>
                      </a:moveTo>
                      <a:lnTo>
                        <a:pt x="4" y="56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20" y="66"/>
                      </a:lnTo>
                      <a:lnTo>
                        <a:pt x="34" y="72"/>
                      </a:lnTo>
                      <a:lnTo>
                        <a:pt x="40" y="74"/>
                      </a:lnTo>
                      <a:lnTo>
                        <a:pt x="48" y="78"/>
                      </a:lnTo>
                      <a:lnTo>
                        <a:pt x="60" y="86"/>
                      </a:lnTo>
                      <a:lnTo>
                        <a:pt x="64" y="92"/>
                      </a:lnTo>
                      <a:lnTo>
                        <a:pt x="68" y="100"/>
                      </a:lnTo>
                      <a:lnTo>
                        <a:pt x="72" y="114"/>
                      </a:lnTo>
                      <a:lnTo>
                        <a:pt x="76" y="120"/>
                      </a:lnTo>
                      <a:lnTo>
                        <a:pt x="80" y="126"/>
                      </a:lnTo>
                      <a:lnTo>
                        <a:pt x="110" y="126"/>
                      </a:lnTo>
                      <a:lnTo>
                        <a:pt x="118" y="130"/>
                      </a:lnTo>
                      <a:lnTo>
                        <a:pt x="128" y="134"/>
                      </a:lnTo>
                      <a:lnTo>
                        <a:pt x="138" y="134"/>
                      </a:lnTo>
                      <a:lnTo>
                        <a:pt x="146" y="140"/>
                      </a:lnTo>
                      <a:lnTo>
                        <a:pt x="156" y="146"/>
                      </a:lnTo>
                      <a:lnTo>
                        <a:pt x="164" y="154"/>
                      </a:lnTo>
                      <a:lnTo>
                        <a:pt x="172" y="162"/>
                      </a:lnTo>
                      <a:lnTo>
                        <a:pt x="180" y="166"/>
                      </a:lnTo>
                      <a:lnTo>
                        <a:pt x="214" y="166"/>
                      </a:lnTo>
                      <a:lnTo>
                        <a:pt x="214" y="168"/>
                      </a:lnTo>
                      <a:lnTo>
                        <a:pt x="258" y="168"/>
                      </a:lnTo>
                      <a:lnTo>
                        <a:pt x="268" y="174"/>
                      </a:lnTo>
                      <a:lnTo>
                        <a:pt x="280" y="180"/>
                      </a:lnTo>
                      <a:lnTo>
                        <a:pt x="296" y="184"/>
                      </a:lnTo>
                      <a:lnTo>
                        <a:pt x="310" y="186"/>
                      </a:lnTo>
                      <a:lnTo>
                        <a:pt x="318" y="184"/>
                      </a:lnTo>
                      <a:lnTo>
                        <a:pt x="324" y="180"/>
                      </a:lnTo>
                      <a:lnTo>
                        <a:pt x="334" y="172"/>
                      </a:lnTo>
                      <a:lnTo>
                        <a:pt x="362" y="172"/>
                      </a:lnTo>
                      <a:lnTo>
                        <a:pt x="374" y="168"/>
                      </a:lnTo>
                      <a:lnTo>
                        <a:pt x="384" y="162"/>
                      </a:lnTo>
                      <a:lnTo>
                        <a:pt x="392" y="156"/>
                      </a:lnTo>
                      <a:lnTo>
                        <a:pt x="396" y="150"/>
                      </a:lnTo>
                      <a:lnTo>
                        <a:pt x="396" y="146"/>
                      </a:lnTo>
                      <a:lnTo>
                        <a:pt x="396" y="142"/>
                      </a:lnTo>
                      <a:lnTo>
                        <a:pt x="394" y="140"/>
                      </a:lnTo>
                      <a:lnTo>
                        <a:pt x="390" y="138"/>
                      </a:lnTo>
                      <a:lnTo>
                        <a:pt x="384" y="134"/>
                      </a:lnTo>
                      <a:lnTo>
                        <a:pt x="382" y="134"/>
                      </a:lnTo>
                      <a:lnTo>
                        <a:pt x="382" y="130"/>
                      </a:lnTo>
                      <a:lnTo>
                        <a:pt x="384" y="126"/>
                      </a:lnTo>
                      <a:lnTo>
                        <a:pt x="388" y="124"/>
                      </a:lnTo>
                      <a:lnTo>
                        <a:pt x="390" y="124"/>
                      </a:lnTo>
                      <a:lnTo>
                        <a:pt x="394" y="126"/>
                      </a:lnTo>
                      <a:lnTo>
                        <a:pt x="398" y="128"/>
                      </a:lnTo>
                      <a:lnTo>
                        <a:pt x="404" y="128"/>
                      </a:lnTo>
                      <a:lnTo>
                        <a:pt x="410" y="126"/>
                      </a:lnTo>
                      <a:lnTo>
                        <a:pt x="416" y="124"/>
                      </a:lnTo>
                      <a:lnTo>
                        <a:pt x="418" y="120"/>
                      </a:lnTo>
                      <a:lnTo>
                        <a:pt x="422" y="118"/>
                      </a:lnTo>
                      <a:lnTo>
                        <a:pt x="432" y="116"/>
                      </a:lnTo>
                      <a:lnTo>
                        <a:pt x="436" y="116"/>
                      </a:lnTo>
                      <a:lnTo>
                        <a:pt x="440" y="114"/>
                      </a:lnTo>
                      <a:lnTo>
                        <a:pt x="440" y="108"/>
                      </a:lnTo>
                      <a:lnTo>
                        <a:pt x="442" y="106"/>
                      </a:lnTo>
                      <a:lnTo>
                        <a:pt x="442" y="102"/>
                      </a:lnTo>
                      <a:lnTo>
                        <a:pt x="444" y="98"/>
                      </a:lnTo>
                      <a:lnTo>
                        <a:pt x="462" y="96"/>
                      </a:lnTo>
                      <a:lnTo>
                        <a:pt x="482" y="94"/>
                      </a:lnTo>
                      <a:lnTo>
                        <a:pt x="476" y="86"/>
                      </a:lnTo>
                      <a:lnTo>
                        <a:pt x="468" y="80"/>
                      </a:lnTo>
                      <a:lnTo>
                        <a:pt x="458" y="74"/>
                      </a:lnTo>
                      <a:lnTo>
                        <a:pt x="448" y="72"/>
                      </a:lnTo>
                      <a:lnTo>
                        <a:pt x="442" y="74"/>
                      </a:lnTo>
                      <a:lnTo>
                        <a:pt x="434" y="76"/>
                      </a:lnTo>
                      <a:lnTo>
                        <a:pt x="416" y="76"/>
                      </a:lnTo>
                      <a:lnTo>
                        <a:pt x="410" y="76"/>
                      </a:lnTo>
                      <a:lnTo>
                        <a:pt x="408" y="72"/>
                      </a:lnTo>
                      <a:lnTo>
                        <a:pt x="404" y="68"/>
                      </a:lnTo>
                      <a:lnTo>
                        <a:pt x="404" y="62"/>
                      </a:lnTo>
                      <a:lnTo>
                        <a:pt x="402" y="40"/>
                      </a:lnTo>
                      <a:lnTo>
                        <a:pt x="384" y="32"/>
                      </a:lnTo>
                      <a:lnTo>
                        <a:pt x="374" y="30"/>
                      </a:lnTo>
                      <a:lnTo>
                        <a:pt x="368" y="30"/>
                      </a:lnTo>
                      <a:lnTo>
                        <a:pt x="362" y="30"/>
                      </a:lnTo>
                      <a:lnTo>
                        <a:pt x="356" y="32"/>
                      </a:lnTo>
                      <a:lnTo>
                        <a:pt x="344" y="40"/>
                      </a:lnTo>
                      <a:lnTo>
                        <a:pt x="334" y="48"/>
                      </a:lnTo>
                      <a:lnTo>
                        <a:pt x="326" y="50"/>
                      </a:lnTo>
                      <a:lnTo>
                        <a:pt x="318" y="50"/>
                      </a:lnTo>
                      <a:lnTo>
                        <a:pt x="304" y="48"/>
                      </a:lnTo>
                      <a:lnTo>
                        <a:pt x="290" y="46"/>
                      </a:lnTo>
                      <a:lnTo>
                        <a:pt x="264" y="34"/>
                      </a:lnTo>
                      <a:lnTo>
                        <a:pt x="252" y="28"/>
                      </a:lnTo>
                      <a:lnTo>
                        <a:pt x="240" y="26"/>
                      </a:lnTo>
                      <a:lnTo>
                        <a:pt x="226" y="24"/>
                      </a:lnTo>
                      <a:lnTo>
                        <a:pt x="212" y="26"/>
                      </a:lnTo>
                      <a:lnTo>
                        <a:pt x="204" y="28"/>
                      </a:lnTo>
                      <a:lnTo>
                        <a:pt x="198" y="26"/>
                      </a:lnTo>
                      <a:lnTo>
                        <a:pt x="196" y="24"/>
                      </a:lnTo>
                      <a:lnTo>
                        <a:pt x="192" y="22"/>
                      </a:lnTo>
                      <a:lnTo>
                        <a:pt x="186" y="14"/>
                      </a:lnTo>
                      <a:lnTo>
                        <a:pt x="180" y="8"/>
                      </a:lnTo>
                      <a:lnTo>
                        <a:pt x="170" y="4"/>
                      </a:lnTo>
                      <a:lnTo>
                        <a:pt x="152" y="0"/>
                      </a:lnTo>
                      <a:lnTo>
                        <a:pt x="134" y="0"/>
                      </a:lnTo>
                      <a:lnTo>
                        <a:pt x="128" y="2"/>
                      </a:lnTo>
                      <a:lnTo>
                        <a:pt x="126" y="2"/>
                      </a:lnTo>
                      <a:lnTo>
                        <a:pt x="124" y="4"/>
                      </a:lnTo>
                      <a:lnTo>
                        <a:pt x="126" y="8"/>
                      </a:lnTo>
                      <a:lnTo>
                        <a:pt x="128" y="12"/>
                      </a:lnTo>
                      <a:lnTo>
                        <a:pt x="132" y="18"/>
                      </a:lnTo>
                      <a:lnTo>
                        <a:pt x="138" y="24"/>
                      </a:lnTo>
                      <a:lnTo>
                        <a:pt x="140" y="26"/>
                      </a:lnTo>
                      <a:lnTo>
                        <a:pt x="140" y="30"/>
                      </a:lnTo>
                      <a:lnTo>
                        <a:pt x="138" y="34"/>
                      </a:lnTo>
                      <a:lnTo>
                        <a:pt x="134" y="36"/>
                      </a:lnTo>
                      <a:lnTo>
                        <a:pt x="130" y="38"/>
                      </a:lnTo>
                      <a:lnTo>
                        <a:pt x="124" y="38"/>
                      </a:lnTo>
                      <a:lnTo>
                        <a:pt x="114" y="38"/>
                      </a:lnTo>
                      <a:lnTo>
                        <a:pt x="104" y="36"/>
                      </a:lnTo>
                      <a:lnTo>
                        <a:pt x="86" y="30"/>
                      </a:lnTo>
                      <a:lnTo>
                        <a:pt x="68" y="24"/>
                      </a:lnTo>
                      <a:lnTo>
                        <a:pt x="62" y="24"/>
                      </a:lnTo>
                      <a:lnTo>
                        <a:pt x="54" y="22"/>
                      </a:lnTo>
                      <a:lnTo>
                        <a:pt x="46" y="24"/>
                      </a:lnTo>
                      <a:lnTo>
                        <a:pt x="38" y="24"/>
                      </a:lnTo>
                      <a:lnTo>
                        <a:pt x="24" y="30"/>
                      </a:lnTo>
                      <a:lnTo>
                        <a:pt x="10" y="42"/>
                      </a:lnTo>
                      <a:lnTo>
                        <a:pt x="0" y="5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5" name="ïslîḑè">
                  <a:extLst>
                    <a:ext uri="{FF2B5EF4-FFF2-40B4-BE49-F238E27FC236}">
                      <a16:creationId xmlns="" xmlns:a16="http://schemas.microsoft.com/office/drawing/2014/main" id="{E8C51728-7870-483F-9377-18CB7BB80A22}"/>
                    </a:ext>
                  </a:extLst>
                </p:cNvPr>
                <p:cNvSpPr/>
                <p:nvPr/>
              </p:nvSpPr>
              <p:spPr bwMode="auto">
                <a:xfrm>
                  <a:off x="7559530" y="2545074"/>
                  <a:ext cx="132212" cy="152715"/>
                </a:xfrm>
                <a:custGeom>
                  <a:avLst/>
                  <a:gdLst>
                    <a:gd name="T0" fmla="*/ 2147483647 w 76"/>
                    <a:gd name="T1" fmla="*/ 2147483647 h 92"/>
                    <a:gd name="T2" fmla="*/ 2147483647 w 76"/>
                    <a:gd name="T3" fmla="*/ 2147483647 h 92"/>
                    <a:gd name="T4" fmla="*/ 2147483647 w 76"/>
                    <a:gd name="T5" fmla="*/ 2147483647 h 92"/>
                    <a:gd name="T6" fmla="*/ 2147483647 w 76"/>
                    <a:gd name="T7" fmla="*/ 2147483647 h 92"/>
                    <a:gd name="T8" fmla="*/ 2147483647 w 76"/>
                    <a:gd name="T9" fmla="*/ 2147483647 h 92"/>
                    <a:gd name="T10" fmla="*/ 2147483647 w 76"/>
                    <a:gd name="T11" fmla="*/ 2147483647 h 92"/>
                    <a:gd name="T12" fmla="*/ 2147483647 w 76"/>
                    <a:gd name="T13" fmla="*/ 2147483647 h 92"/>
                    <a:gd name="T14" fmla="*/ 2147483647 w 76"/>
                    <a:gd name="T15" fmla="*/ 2147483647 h 92"/>
                    <a:gd name="T16" fmla="*/ 2147483647 w 76"/>
                    <a:gd name="T17" fmla="*/ 2147483647 h 92"/>
                    <a:gd name="T18" fmla="*/ 2147483647 w 76"/>
                    <a:gd name="T19" fmla="*/ 2147483647 h 92"/>
                    <a:gd name="T20" fmla="*/ 2147483647 w 76"/>
                    <a:gd name="T21" fmla="*/ 2147483647 h 92"/>
                    <a:gd name="T22" fmla="*/ 2147483647 w 76"/>
                    <a:gd name="T23" fmla="*/ 2147483647 h 92"/>
                    <a:gd name="T24" fmla="*/ 2147483647 w 76"/>
                    <a:gd name="T25" fmla="*/ 2147483647 h 92"/>
                    <a:gd name="T26" fmla="*/ 2147483647 w 76"/>
                    <a:gd name="T27" fmla="*/ 2147483647 h 92"/>
                    <a:gd name="T28" fmla="*/ 2147483647 w 76"/>
                    <a:gd name="T29" fmla="*/ 2147483647 h 92"/>
                    <a:gd name="T30" fmla="*/ 2147483647 w 76"/>
                    <a:gd name="T31" fmla="*/ 0 h 92"/>
                    <a:gd name="T32" fmla="*/ 2147483647 w 76"/>
                    <a:gd name="T33" fmla="*/ 2147483647 h 92"/>
                    <a:gd name="T34" fmla="*/ 2147483647 w 76"/>
                    <a:gd name="T35" fmla="*/ 2147483647 h 92"/>
                    <a:gd name="T36" fmla="*/ 2147483647 w 76"/>
                    <a:gd name="T37" fmla="*/ 2147483647 h 92"/>
                    <a:gd name="T38" fmla="*/ 2147483647 w 76"/>
                    <a:gd name="T39" fmla="*/ 2147483647 h 92"/>
                    <a:gd name="T40" fmla="*/ 2147483647 w 76"/>
                    <a:gd name="T41" fmla="*/ 2147483647 h 92"/>
                    <a:gd name="T42" fmla="*/ 2147483647 w 76"/>
                    <a:gd name="T43" fmla="*/ 2147483647 h 92"/>
                    <a:gd name="T44" fmla="*/ 2147483647 w 76"/>
                    <a:gd name="T45" fmla="*/ 2147483647 h 92"/>
                    <a:gd name="T46" fmla="*/ 2147483647 w 76"/>
                    <a:gd name="T47" fmla="*/ 2147483647 h 92"/>
                    <a:gd name="T48" fmla="*/ 2147483647 w 76"/>
                    <a:gd name="T49" fmla="*/ 2147483647 h 92"/>
                    <a:gd name="T50" fmla="*/ 2147483647 w 76"/>
                    <a:gd name="T51" fmla="*/ 2147483647 h 92"/>
                    <a:gd name="T52" fmla="*/ 2147483647 w 76"/>
                    <a:gd name="T53" fmla="*/ 2147483647 h 92"/>
                    <a:gd name="T54" fmla="*/ 2147483647 w 76"/>
                    <a:gd name="T55" fmla="*/ 2147483647 h 92"/>
                    <a:gd name="T56" fmla="*/ 2147483647 w 76"/>
                    <a:gd name="T57" fmla="*/ 2147483647 h 92"/>
                    <a:gd name="T58" fmla="*/ 2147483647 w 76"/>
                    <a:gd name="T59" fmla="*/ 2147483647 h 92"/>
                    <a:gd name="T60" fmla="*/ 0 w 76"/>
                    <a:gd name="T61" fmla="*/ 2147483647 h 92"/>
                    <a:gd name="T62" fmla="*/ 2147483647 w 76"/>
                    <a:gd name="T63" fmla="*/ 2147483647 h 92"/>
                    <a:gd name="T64" fmla="*/ 2147483647 w 76"/>
                    <a:gd name="T65" fmla="*/ 2147483647 h 92"/>
                    <a:gd name="T66" fmla="*/ 2147483647 w 76"/>
                    <a:gd name="T67" fmla="*/ 2147483647 h 92"/>
                    <a:gd name="T68" fmla="*/ 2147483647 w 76"/>
                    <a:gd name="T69" fmla="*/ 2147483647 h 92"/>
                    <a:gd name="T70" fmla="*/ 2147483647 w 76"/>
                    <a:gd name="T71" fmla="*/ 2147483647 h 92"/>
                    <a:gd name="T72" fmla="*/ 2147483647 w 76"/>
                    <a:gd name="T73" fmla="*/ 2147483647 h 92"/>
                    <a:gd name="T74" fmla="*/ 2147483647 w 76"/>
                    <a:gd name="T75" fmla="*/ 2147483647 h 92"/>
                    <a:gd name="T76" fmla="*/ 2147483647 w 76"/>
                    <a:gd name="T77" fmla="*/ 2147483647 h 92"/>
                    <a:gd name="T78" fmla="*/ 2147483647 w 76"/>
                    <a:gd name="T79" fmla="*/ 2147483647 h 92"/>
                    <a:gd name="T80" fmla="*/ 2147483647 w 76"/>
                    <a:gd name="T81" fmla="*/ 2147483647 h 92"/>
                    <a:gd name="T82" fmla="*/ 2147483647 w 76"/>
                    <a:gd name="T83" fmla="*/ 2147483647 h 92"/>
                    <a:gd name="T84" fmla="*/ 2147483647 w 76"/>
                    <a:gd name="T85" fmla="*/ 2147483647 h 92"/>
                    <a:gd name="T86" fmla="*/ 2147483647 w 76"/>
                    <a:gd name="T87" fmla="*/ 2147483647 h 92"/>
                    <a:gd name="T88" fmla="*/ 2147483647 w 76"/>
                    <a:gd name="T89" fmla="*/ 2147483647 h 92"/>
                    <a:gd name="T90" fmla="*/ 2147483647 w 76"/>
                    <a:gd name="T91" fmla="*/ 2147483647 h 92"/>
                    <a:gd name="T92" fmla="*/ 2147483647 w 76"/>
                    <a:gd name="T93" fmla="*/ 2147483647 h 9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6"/>
                    <a:gd name="T142" fmla="*/ 0 h 92"/>
                    <a:gd name="T143" fmla="*/ 76 w 76"/>
                    <a:gd name="T144" fmla="*/ 92 h 9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6" h="92">
                      <a:moveTo>
                        <a:pt x="70" y="78"/>
                      </a:moveTo>
                      <a:lnTo>
                        <a:pt x="62" y="70"/>
                      </a:lnTo>
                      <a:lnTo>
                        <a:pt x="54" y="64"/>
                      </a:lnTo>
                      <a:lnTo>
                        <a:pt x="56" y="60"/>
                      </a:lnTo>
                      <a:lnTo>
                        <a:pt x="58" y="58"/>
                      </a:lnTo>
                      <a:lnTo>
                        <a:pt x="66" y="54"/>
                      </a:lnTo>
                      <a:lnTo>
                        <a:pt x="74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6"/>
                      </a:lnTo>
                      <a:lnTo>
                        <a:pt x="74" y="32"/>
                      </a:lnTo>
                      <a:lnTo>
                        <a:pt x="70" y="28"/>
                      </a:lnTo>
                      <a:lnTo>
                        <a:pt x="70" y="24"/>
                      </a:lnTo>
                      <a:lnTo>
                        <a:pt x="70" y="16"/>
                      </a:lnTo>
                      <a:lnTo>
                        <a:pt x="74" y="8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66" y="4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48" y="12"/>
                      </a:lnTo>
                      <a:lnTo>
                        <a:pt x="44" y="18"/>
                      </a:lnTo>
                      <a:lnTo>
                        <a:pt x="42" y="22"/>
                      </a:lnTo>
                      <a:lnTo>
                        <a:pt x="44" y="28"/>
                      </a:lnTo>
                      <a:lnTo>
                        <a:pt x="32" y="28"/>
                      </a:lnTo>
                      <a:lnTo>
                        <a:pt x="26" y="26"/>
                      </a:lnTo>
                      <a:lnTo>
                        <a:pt x="22" y="24"/>
                      </a:lnTo>
                      <a:lnTo>
                        <a:pt x="12" y="36"/>
                      </a:lnTo>
                      <a:lnTo>
                        <a:pt x="4" y="48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8" y="60"/>
                      </a:lnTo>
                      <a:lnTo>
                        <a:pt x="24" y="70"/>
                      </a:lnTo>
                      <a:lnTo>
                        <a:pt x="28" y="80"/>
                      </a:lnTo>
                      <a:lnTo>
                        <a:pt x="24" y="84"/>
                      </a:lnTo>
                      <a:lnTo>
                        <a:pt x="24" y="86"/>
                      </a:lnTo>
                      <a:lnTo>
                        <a:pt x="26" y="88"/>
                      </a:lnTo>
                      <a:lnTo>
                        <a:pt x="32" y="90"/>
                      </a:lnTo>
                      <a:lnTo>
                        <a:pt x="46" y="90"/>
                      </a:lnTo>
                      <a:lnTo>
                        <a:pt x="56" y="92"/>
                      </a:lnTo>
                      <a:lnTo>
                        <a:pt x="56" y="88"/>
                      </a:lnTo>
                      <a:lnTo>
                        <a:pt x="68" y="88"/>
                      </a:lnTo>
                      <a:lnTo>
                        <a:pt x="72" y="86"/>
                      </a:lnTo>
                      <a:lnTo>
                        <a:pt x="74" y="84"/>
                      </a:lnTo>
                      <a:lnTo>
                        <a:pt x="74" y="80"/>
                      </a:ln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6" name="ïṩľiḋe">
                  <a:extLst>
                    <a:ext uri="{FF2B5EF4-FFF2-40B4-BE49-F238E27FC236}">
                      <a16:creationId xmlns="" xmlns:a16="http://schemas.microsoft.com/office/drawing/2014/main" id="{6F51F5E2-56BD-4DE9-B29F-64B34727C8D6}"/>
                    </a:ext>
                  </a:extLst>
                </p:cNvPr>
                <p:cNvSpPr/>
                <p:nvPr/>
              </p:nvSpPr>
              <p:spPr bwMode="auto">
                <a:xfrm>
                  <a:off x="7655935" y="2678176"/>
                  <a:ext cx="112932" cy="127496"/>
                </a:xfrm>
                <a:custGeom>
                  <a:avLst/>
                  <a:gdLst>
                    <a:gd name="T0" fmla="*/ 2147483647 w 64"/>
                    <a:gd name="T1" fmla="*/ 0 h 76"/>
                    <a:gd name="T2" fmla="*/ 2147483647 w 64"/>
                    <a:gd name="T3" fmla="*/ 2147483647 h 76"/>
                    <a:gd name="T4" fmla="*/ 2147483647 w 64"/>
                    <a:gd name="T5" fmla="*/ 2147483647 h 76"/>
                    <a:gd name="T6" fmla="*/ 2147483647 w 64"/>
                    <a:gd name="T7" fmla="*/ 2147483647 h 76"/>
                    <a:gd name="T8" fmla="*/ 2147483647 w 64"/>
                    <a:gd name="T9" fmla="*/ 2147483647 h 76"/>
                    <a:gd name="T10" fmla="*/ 0 w 64"/>
                    <a:gd name="T11" fmla="*/ 2147483647 h 76"/>
                    <a:gd name="T12" fmla="*/ 0 w 64"/>
                    <a:gd name="T13" fmla="*/ 2147483647 h 76"/>
                    <a:gd name="T14" fmla="*/ 2147483647 w 64"/>
                    <a:gd name="T15" fmla="*/ 2147483647 h 76"/>
                    <a:gd name="T16" fmla="*/ 2147483647 w 64"/>
                    <a:gd name="T17" fmla="*/ 2147483647 h 76"/>
                    <a:gd name="T18" fmla="*/ 2147483647 w 64"/>
                    <a:gd name="T19" fmla="*/ 2147483647 h 76"/>
                    <a:gd name="T20" fmla="*/ 2147483647 w 64"/>
                    <a:gd name="T21" fmla="*/ 2147483647 h 76"/>
                    <a:gd name="T22" fmla="*/ 2147483647 w 64"/>
                    <a:gd name="T23" fmla="*/ 2147483647 h 76"/>
                    <a:gd name="T24" fmla="*/ 2147483647 w 64"/>
                    <a:gd name="T25" fmla="*/ 2147483647 h 76"/>
                    <a:gd name="T26" fmla="*/ 2147483647 w 64"/>
                    <a:gd name="T27" fmla="*/ 2147483647 h 76"/>
                    <a:gd name="T28" fmla="*/ 2147483647 w 64"/>
                    <a:gd name="T29" fmla="*/ 2147483647 h 76"/>
                    <a:gd name="T30" fmla="*/ 2147483647 w 64"/>
                    <a:gd name="T31" fmla="*/ 2147483647 h 76"/>
                    <a:gd name="T32" fmla="*/ 2147483647 w 64"/>
                    <a:gd name="T33" fmla="*/ 2147483647 h 76"/>
                    <a:gd name="T34" fmla="*/ 2147483647 w 64"/>
                    <a:gd name="T35" fmla="*/ 2147483647 h 76"/>
                    <a:gd name="T36" fmla="*/ 2147483647 w 64"/>
                    <a:gd name="T37" fmla="*/ 2147483647 h 76"/>
                    <a:gd name="T38" fmla="*/ 2147483647 w 64"/>
                    <a:gd name="T39" fmla="*/ 2147483647 h 76"/>
                    <a:gd name="T40" fmla="*/ 2147483647 w 64"/>
                    <a:gd name="T41" fmla="*/ 2147483647 h 76"/>
                    <a:gd name="T42" fmla="*/ 2147483647 w 64"/>
                    <a:gd name="T43" fmla="*/ 2147483647 h 76"/>
                    <a:gd name="T44" fmla="*/ 2147483647 w 64"/>
                    <a:gd name="T45" fmla="*/ 2147483647 h 76"/>
                    <a:gd name="T46" fmla="*/ 2147483647 w 64"/>
                    <a:gd name="T47" fmla="*/ 2147483647 h 76"/>
                    <a:gd name="T48" fmla="*/ 2147483647 w 64"/>
                    <a:gd name="T49" fmla="*/ 0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4"/>
                    <a:gd name="T76" fmla="*/ 0 h 76"/>
                    <a:gd name="T77" fmla="*/ 64 w 64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4" h="76">
                      <a:moveTo>
                        <a:pt x="18" y="0"/>
                      </a:move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6"/>
                      </a:lnTo>
                      <a:lnTo>
                        <a:pt x="4" y="20"/>
                      </a:lnTo>
                      <a:lnTo>
                        <a:pt x="6" y="28"/>
                      </a:lnTo>
                      <a:lnTo>
                        <a:pt x="8" y="40"/>
                      </a:lnTo>
                      <a:lnTo>
                        <a:pt x="14" y="56"/>
                      </a:lnTo>
                      <a:lnTo>
                        <a:pt x="20" y="70"/>
                      </a:lnTo>
                      <a:lnTo>
                        <a:pt x="24" y="74"/>
                      </a:lnTo>
                      <a:lnTo>
                        <a:pt x="30" y="76"/>
                      </a:lnTo>
                      <a:lnTo>
                        <a:pt x="40" y="74"/>
                      </a:lnTo>
                      <a:lnTo>
                        <a:pt x="50" y="70"/>
                      </a:lnTo>
                      <a:lnTo>
                        <a:pt x="60" y="64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64" y="50"/>
                      </a:lnTo>
                      <a:lnTo>
                        <a:pt x="58" y="42"/>
                      </a:lnTo>
                      <a:lnTo>
                        <a:pt x="52" y="32"/>
                      </a:lnTo>
                      <a:lnTo>
                        <a:pt x="46" y="2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7" name="íṣḻíďè">
                  <a:extLst>
                    <a:ext uri="{FF2B5EF4-FFF2-40B4-BE49-F238E27FC236}">
                      <a16:creationId xmlns="" xmlns:a16="http://schemas.microsoft.com/office/drawing/2014/main" id="{F0A9BB63-C73A-42B7-9BF5-9BF693FBF004}"/>
                    </a:ext>
                  </a:extLst>
                </p:cNvPr>
                <p:cNvSpPr/>
                <p:nvPr/>
              </p:nvSpPr>
              <p:spPr bwMode="auto">
                <a:xfrm>
                  <a:off x="4945574" y="3161539"/>
                  <a:ext cx="461368" cy="591247"/>
                </a:xfrm>
                <a:custGeom>
                  <a:avLst/>
                  <a:gdLst>
                    <a:gd name="T0" fmla="*/ 2147483647 w 264"/>
                    <a:gd name="T1" fmla="*/ 2147483647 h 354"/>
                    <a:gd name="T2" fmla="*/ 2147483647 w 264"/>
                    <a:gd name="T3" fmla="*/ 2147483647 h 354"/>
                    <a:gd name="T4" fmla="*/ 2147483647 w 264"/>
                    <a:gd name="T5" fmla="*/ 2147483647 h 354"/>
                    <a:gd name="T6" fmla="*/ 2147483647 w 264"/>
                    <a:gd name="T7" fmla="*/ 2147483647 h 354"/>
                    <a:gd name="T8" fmla="*/ 2147483647 w 264"/>
                    <a:gd name="T9" fmla="*/ 2147483647 h 354"/>
                    <a:gd name="T10" fmla="*/ 2147483647 w 264"/>
                    <a:gd name="T11" fmla="*/ 2147483647 h 354"/>
                    <a:gd name="T12" fmla="*/ 2147483647 w 264"/>
                    <a:gd name="T13" fmla="*/ 2147483647 h 354"/>
                    <a:gd name="T14" fmla="*/ 2147483647 w 264"/>
                    <a:gd name="T15" fmla="*/ 2147483647 h 354"/>
                    <a:gd name="T16" fmla="*/ 2147483647 w 264"/>
                    <a:gd name="T17" fmla="*/ 2147483647 h 354"/>
                    <a:gd name="T18" fmla="*/ 2147483647 w 264"/>
                    <a:gd name="T19" fmla="*/ 2147483647 h 354"/>
                    <a:gd name="T20" fmla="*/ 2147483647 w 264"/>
                    <a:gd name="T21" fmla="*/ 2147483647 h 354"/>
                    <a:gd name="T22" fmla="*/ 2147483647 w 264"/>
                    <a:gd name="T23" fmla="*/ 2147483647 h 354"/>
                    <a:gd name="T24" fmla="*/ 2147483647 w 264"/>
                    <a:gd name="T25" fmla="*/ 2147483647 h 354"/>
                    <a:gd name="T26" fmla="*/ 2147483647 w 264"/>
                    <a:gd name="T27" fmla="*/ 2147483647 h 354"/>
                    <a:gd name="T28" fmla="*/ 2147483647 w 264"/>
                    <a:gd name="T29" fmla="*/ 2147483647 h 354"/>
                    <a:gd name="T30" fmla="*/ 2147483647 w 264"/>
                    <a:gd name="T31" fmla="*/ 2147483647 h 354"/>
                    <a:gd name="T32" fmla="*/ 2147483647 w 264"/>
                    <a:gd name="T33" fmla="*/ 2147483647 h 354"/>
                    <a:gd name="T34" fmla="*/ 2147483647 w 264"/>
                    <a:gd name="T35" fmla="*/ 2147483647 h 354"/>
                    <a:gd name="T36" fmla="*/ 2147483647 w 264"/>
                    <a:gd name="T37" fmla="*/ 2147483647 h 354"/>
                    <a:gd name="T38" fmla="*/ 2147483647 w 264"/>
                    <a:gd name="T39" fmla="*/ 2147483647 h 354"/>
                    <a:gd name="T40" fmla="*/ 2147483647 w 264"/>
                    <a:gd name="T41" fmla="*/ 2147483647 h 354"/>
                    <a:gd name="T42" fmla="*/ 2147483647 w 264"/>
                    <a:gd name="T43" fmla="*/ 2147483647 h 354"/>
                    <a:gd name="T44" fmla="*/ 2147483647 w 264"/>
                    <a:gd name="T45" fmla="*/ 2147483647 h 354"/>
                    <a:gd name="T46" fmla="*/ 2147483647 w 264"/>
                    <a:gd name="T47" fmla="*/ 2147483647 h 354"/>
                    <a:gd name="T48" fmla="*/ 2147483647 w 264"/>
                    <a:gd name="T49" fmla="*/ 2147483647 h 354"/>
                    <a:gd name="T50" fmla="*/ 2147483647 w 264"/>
                    <a:gd name="T51" fmla="*/ 2147483647 h 354"/>
                    <a:gd name="T52" fmla="*/ 2147483647 w 264"/>
                    <a:gd name="T53" fmla="*/ 2147483647 h 354"/>
                    <a:gd name="T54" fmla="*/ 2147483647 w 264"/>
                    <a:gd name="T55" fmla="*/ 2147483647 h 354"/>
                    <a:gd name="T56" fmla="*/ 2147483647 w 264"/>
                    <a:gd name="T57" fmla="*/ 2147483647 h 354"/>
                    <a:gd name="T58" fmla="*/ 2147483647 w 264"/>
                    <a:gd name="T59" fmla="*/ 2147483647 h 354"/>
                    <a:gd name="T60" fmla="*/ 2147483647 w 264"/>
                    <a:gd name="T61" fmla="*/ 2147483647 h 354"/>
                    <a:gd name="T62" fmla="*/ 2147483647 w 264"/>
                    <a:gd name="T63" fmla="*/ 2147483647 h 354"/>
                    <a:gd name="T64" fmla="*/ 2147483647 w 264"/>
                    <a:gd name="T65" fmla="*/ 2147483647 h 354"/>
                    <a:gd name="T66" fmla="*/ 2147483647 w 264"/>
                    <a:gd name="T67" fmla="*/ 2147483647 h 354"/>
                    <a:gd name="T68" fmla="*/ 2147483647 w 264"/>
                    <a:gd name="T69" fmla="*/ 2147483647 h 354"/>
                    <a:gd name="T70" fmla="*/ 2147483647 w 264"/>
                    <a:gd name="T71" fmla="*/ 2147483647 h 354"/>
                    <a:gd name="T72" fmla="*/ 2147483647 w 264"/>
                    <a:gd name="T73" fmla="*/ 2147483647 h 354"/>
                    <a:gd name="T74" fmla="*/ 2147483647 w 264"/>
                    <a:gd name="T75" fmla="*/ 2147483647 h 354"/>
                    <a:gd name="T76" fmla="*/ 2147483647 w 264"/>
                    <a:gd name="T77" fmla="*/ 2147483647 h 354"/>
                    <a:gd name="T78" fmla="*/ 2147483647 w 264"/>
                    <a:gd name="T79" fmla="*/ 2147483647 h 354"/>
                    <a:gd name="T80" fmla="*/ 2147483647 w 264"/>
                    <a:gd name="T81" fmla="*/ 2147483647 h 354"/>
                    <a:gd name="T82" fmla="*/ 2147483647 w 264"/>
                    <a:gd name="T83" fmla="*/ 2147483647 h 354"/>
                    <a:gd name="T84" fmla="*/ 2147483647 w 264"/>
                    <a:gd name="T85" fmla="*/ 2147483647 h 354"/>
                    <a:gd name="T86" fmla="*/ 2147483647 w 264"/>
                    <a:gd name="T87" fmla="*/ 2147483647 h 354"/>
                    <a:gd name="T88" fmla="*/ 2147483647 w 264"/>
                    <a:gd name="T89" fmla="*/ 2147483647 h 354"/>
                    <a:gd name="T90" fmla="*/ 2147483647 w 264"/>
                    <a:gd name="T91" fmla="*/ 0 h 354"/>
                    <a:gd name="T92" fmla="*/ 2147483647 w 264"/>
                    <a:gd name="T93" fmla="*/ 2147483647 h 354"/>
                    <a:gd name="T94" fmla="*/ 2147483647 w 264"/>
                    <a:gd name="T95" fmla="*/ 2147483647 h 354"/>
                    <a:gd name="T96" fmla="*/ 2147483647 w 264"/>
                    <a:gd name="T97" fmla="*/ 2147483647 h 354"/>
                    <a:gd name="T98" fmla="*/ 2147483647 w 264"/>
                    <a:gd name="T99" fmla="*/ 2147483647 h 354"/>
                    <a:gd name="T100" fmla="*/ 2147483647 w 264"/>
                    <a:gd name="T101" fmla="*/ 2147483647 h 354"/>
                    <a:gd name="T102" fmla="*/ 2147483647 w 264"/>
                    <a:gd name="T103" fmla="*/ 2147483647 h 354"/>
                    <a:gd name="T104" fmla="*/ 2147483647 w 264"/>
                    <a:gd name="T105" fmla="*/ 2147483647 h 354"/>
                    <a:gd name="T106" fmla="*/ 2147483647 w 264"/>
                    <a:gd name="T107" fmla="*/ 2147483647 h 354"/>
                    <a:gd name="T108" fmla="*/ 2147483647 w 264"/>
                    <a:gd name="T109" fmla="*/ 2147483647 h 354"/>
                    <a:gd name="T110" fmla="*/ 0 w 264"/>
                    <a:gd name="T111" fmla="*/ 2147483647 h 354"/>
                    <a:gd name="T112" fmla="*/ 2147483647 w 264"/>
                    <a:gd name="T113" fmla="*/ 2147483647 h 354"/>
                    <a:gd name="T114" fmla="*/ 2147483647 w 264"/>
                    <a:gd name="T115" fmla="*/ 2147483647 h 354"/>
                    <a:gd name="T116" fmla="*/ 2147483647 w 264"/>
                    <a:gd name="T117" fmla="*/ 2147483647 h 35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64"/>
                    <a:gd name="T178" fmla="*/ 0 h 354"/>
                    <a:gd name="T179" fmla="*/ 264 w 264"/>
                    <a:gd name="T180" fmla="*/ 354 h 35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64" h="354">
                      <a:moveTo>
                        <a:pt x="18" y="220"/>
                      </a:moveTo>
                      <a:lnTo>
                        <a:pt x="20" y="220"/>
                      </a:lnTo>
                      <a:lnTo>
                        <a:pt x="20" y="226"/>
                      </a:lnTo>
                      <a:lnTo>
                        <a:pt x="24" y="232"/>
                      </a:lnTo>
                      <a:lnTo>
                        <a:pt x="26" y="240"/>
                      </a:lnTo>
                      <a:lnTo>
                        <a:pt x="28" y="248"/>
                      </a:lnTo>
                      <a:lnTo>
                        <a:pt x="28" y="260"/>
                      </a:lnTo>
                      <a:lnTo>
                        <a:pt x="40" y="260"/>
                      </a:lnTo>
                      <a:lnTo>
                        <a:pt x="40" y="264"/>
                      </a:lnTo>
                      <a:lnTo>
                        <a:pt x="42" y="266"/>
                      </a:lnTo>
                      <a:lnTo>
                        <a:pt x="46" y="270"/>
                      </a:lnTo>
                      <a:lnTo>
                        <a:pt x="52" y="274"/>
                      </a:lnTo>
                      <a:lnTo>
                        <a:pt x="54" y="276"/>
                      </a:lnTo>
                      <a:lnTo>
                        <a:pt x="54" y="282"/>
                      </a:lnTo>
                      <a:lnTo>
                        <a:pt x="58" y="288"/>
                      </a:lnTo>
                      <a:lnTo>
                        <a:pt x="62" y="290"/>
                      </a:lnTo>
                      <a:lnTo>
                        <a:pt x="70" y="300"/>
                      </a:lnTo>
                      <a:lnTo>
                        <a:pt x="80" y="308"/>
                      </a:lnTo>
                      <a:lnTo>
                        <a:pt x="84" y="312"/>
                      </a:lnTo>
                      <a:lnTo>
                        <a:pt x="88" y="316"/>
                      </a:lnTo>
                      <a:lnTo>
                        <a:pt x="88" y="322"/>
                      </a:lnTo>
                      <a:lnTo>
                        <a:pt x="88" y="326"/>
                      </a:lnTo>
                      <a:lnTo>
                        <a:pt x="90" y="328"/>
                      </a:lnTo>
                      <a:lnTo>
                        <a:pt x="98" y="336"/>
                      </a:lnTo>
                      <a:lnTo>
                        <a:pt x="104" y="338"/>
                      </a:lnTo>
                      <a:lnTo>
                        <a:pt x="112" y="342"/>
                      </a:lnTo>
                      <a:lnTo>
                        <a:pt x="112" y="338"/>
                      </a:lnTo>
                      <a:lnTo>
                        <a:pt x="116" y="338"/>
                      </a:lnTo>
                      <a:lnTo>
                        <a:pt x="120" y="342"/>
                      </a:lnTo>
                      <a:lnTo>
                        <a:pt x="124" y="338"/>
                      </a:lnTo>
                      <a:lnTo>
                        <a:pt x="132" y="338"/>
                      </a:lnTo>
                      <a:lnTo>
                        <a:pt x="134" y="342"/>
                      </a:lnTo>
                      <a:lnTo>
                        <a:pt x="136" y="346"/>
                      </a:lnTo>
                      <a:lnTo>
                        <a:pt x="146" y="354"/>
                      </a:lnTo>
                      <a:lnTo>
                        <a:pt x="150" y="352"/>
                      </a:lnTo>
                      <a:lnTo>
                        <a:pt x="156" y="350"/>
                      </a:lnTo>
                      <a:lnTo>
                        <a:pt x="178" y="350"/>
                      </a:lnTo>
                      <a:lnTo>
                        <a:pt x="186" y="350"/>
                      </a:lnTo>
                      <a:lnTo>
                        <a:pt x="192" y="346"/>
                      </a:lnTo>
                      <a:lnTo>
                        <a:pt x="198" y="342"/>
                      </a:lnTo>
                      <a:lnTo>
                        <a:pt x="202" y="338"/>
                      </a:lnTo>
                      <a:lnTo>
                        <a:pt x="228" y="338"/>
                      </a:lnTo>
                      <a:lnTo>
                        <a:pt x="224" y="330"/>
                      </a:lnTo>
                      <a:lnTo>
                        <a:pt x="220" y="324"/>
                      </a:lnTo>
                      <a:lnTo>
                        <a:pt x="216" y="318"/>
                      </a:lnTo>
                      <a:lnTo>
                        <a:pt x="212" y="314"/>
                      </a:lnTo>
                      <a:lnTo>
                        <a:pt x="210" y="300"/>
                      </a:lnTo>
                      <a:lnTo>
                        <a:pt x="206" y="296"/>
                      </a:lnTo>
                      <a:lnTo>
                        <a:pt x="204" y="292"/>
                      </a:lnTo>
                      <a:lnTo>
                        <a:pt x="190" y="284"/>
                      </a:lnTo>
                      <a:lnTo>
                        <a:pt x="184" y="278"/>
                      </a:lnTo>
                      <a:lnTo>
                        <a:pt x="180" y="274"/>
                      </a:lnTo>
                      <a:lnTo>
                        <a:pt x="180" y="272"/>
                      </a:lnTo>
                      <a:lnTo>
                        <a:pt x="182" y="270"/>
                      </a:lnTo>
                      <a:lnTo>
                        <a:pt x="186" y="268"/>
                      </a:lnTo>
                      <a:lnTo>
                        <a:pt x="192" y="266"/>
                      </a:lnTo>
                      <a:lnTo>
                        <a:pt x="196" y="262"/>
                      </a:lnTo>
                      <a:lnTo>
                        <a:pt x="198" y="252"/>
                      </a:lnTo>
                      <a:lnTo>
                        <a:pt x="198" y="244"/>
                      </a:lnTo>
                      <a:lnTo>
                        <a:pt x="198" y="234"/>
                      </a:lnTo>
                      <a:lnTo>
                        <a:pt x="200" y="226"/>
                      </a:lnTo>
                      <a:lnTo>
                        <a:pt x="204" y="224"/>
                      </a:lnTo>
                      <a:lnTo>
                        <a:pt x="210" y="222"/>
                      </a:lnTo>
                      <a:lnTo>
                        <a:pt x="212" y="212"/>
                      </a:lnTo>
                      <a:lnTo>
                        <a:pt x="214" y="204"/>
                      </a:lnTo>
                      <a:lnTo>
                        <a:pt x="222" y="190"/>
                      </a:lnTo>
                      <a:lnTo>
                        <a:pt x="232" y="178"/>
                      </a:lnTo>
                      <a:lnTo>
                        <a:pt x="232" y="170"/>
                      </a:lnTo>
                      <a:lnTo>
                        <a:pt x="232" y="162"/>
                      </a:lnTo>
                      <a:lnTo>
                        <a:pt x="232" y="138"/>
                      </a:lnTo>
                      <a:lnTo>
                        <a:pt x="234" y="134"/>
                      </a:lnTo>
                      <a:lnTo>
                        <a:pt x="236" y="126"/>
                      </a:lnTo>
                      <a:lnTo>
                        <a:pt x="238" y="120"/>
                      </a:lnTo>
                      <a:lnTo>
                        <a:pt x="238" y="108"/>
                      </a:lnTo>
                      <a:lnTo>
                        <a:pt x="246" y="106"/>
                      </a:lnTo>
                      <a:lnTo>
                        <a:pt x="254" y="102"/>
                      </a:lnTo>
                      <a:lnTo>
                        <a:pt x="260" y="96"/>
                      </a:lnTo>
                      <a:lnTo>
                        <a:pt x="264" y="92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4" y="80"/>
                      </a:lnTo>
                      <a:lnTo>
                        <a:pt x="250" y="76"/>
                      </a:lnTo>
                      <a:lnTo>
                        <a:pt x="246" y="68"/>
                      </a:lnTo>
                      <a:lnTo>
                        <a:pt x="242" y="58"/>
                      </a:lnTo>
                      <a:lnTo>
                        <a:pt x="238" y="38"/>
                      </a:lnTo>
                      <a:lnTo>
                        <a:pt x="236" y="28"/>
                      </a:lnTo>
                      <a:lnTo>
                        <a:pt x="232" y="18"/>
                      </a:lnTo>
                      <a:lnTo>
                        <a:pt x="230" y="12"/>
                      </a:lnTo>
                      <a:lnTo>
                        <a:pt x="222" y="8"/>
                      </a:lnTo>
                      <a:lnTo>
                        <a:pt x="216" y="4"/>
                      </a:lnTo>
                      <a:lnTo>
                        <a:pt x="212" y="0"/>
                      </a:lnTo>
                      <a:lnTo>
                        <a:pt x="206" y="0"/>
                      </a:lnTo>
                      <a:lnTo>
                        <a:pt x="204" y="4"/>
                      </a:lnTo>
                      <a:lnTo>
                        <a:pt x="194" y="10"/>
                      </a:lnTo>
                      <a:lnTo>
                        <a:pt x="188" y="16"/>
                      </a:lnTo>
                      <a:lnTo>
                        <a:pt x="178" y="22"/>
                      </a:lnTo>
                      <a:lnTo>
                        <a:pt x="174" y="16"/>
                      </a:lnTo>
                      <a:lnTo>
                        <a:pt x="44" y="16"/>
                      </a:lnTo>
                      <a:lnTo>
                        <a:pt x="44" y="54"/>
                      </a:lnTo>
                      <a:lnTo>
                        <a:pt x="32" y="54"/>
                      </a:lnTo>
                      <a:lnTo>
                        <a:pt x="28" y="62"/>
                      </a:lnTo>
                      <a:lnTo>
                        <a:pt x="34" y="130"/>
                      </a:lnTo>
                      <a:lnTo>
                        <a:pt x="24" y="132"/>
                      </a:lnTo>
                      <a:lnTo>
                        <a:pt x="18" y="136"/>
                      </a:lnTo>
                      <a:lnTo>
                        <a:pt x="14" y="142"/>
                      </a:lnTo>
                      <a:lnTo>
                        <a:pt x="12" y="150"/>
                      </a:lnTo>
                      <a:lnTo>
                        <a:pt x="8" y="156"/>
                      </a:lnTo>
                      <a:lnTo>
                        <a:pt x="6" y="164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4"/>
                      </a:lnTo>
                      <a:lnTo>
                        <a:pt x="10" y="198"/>
                      </a:lnTo>
                      <a:lnTo>
                        <a:pt x="12" y="206"/>
                      </a:lnTo>
                      <a:lnTo>
                        <a:pt x="14" y="208"/>
                      </a:lnTo>
                      <a:lnTo>
                        <a:pt x="16" y="212"/>
                      </a:lnTo>
                      <a:lnTo>
                        <a:pt x="18" y="218"/>
                      </a:lnTo>
                      <a:lnTo>
                        <a:pt x="18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8" name="ïṩļíḍè">
                  <a:extLst>
                    <a:ext uri="{FF2B5EF4-FFF2-40B4-BE49-F238E27FC236}">
                      <a16:creationId xmlns="" xmlns:a16="http://schemas.microsoft.com/office/drawing/2014/main" id="{429590A3-3E7F-44DB-B385-40EF7DAF8F37}"/>
                    </a:ext>
                  </a:extLst>
                </p:cNvPr>
                <p:cNvSpPr/>
                <p:nvPr/>
              </p:nvSpPr>
              <p:spPr bwMode="auto">
                <a:xfrm>
                  <a:off x="5488198" y="3497793"/>
                  <a:ext cx="291969" cy="404906"/>
                </a:xfrm>
                <a:custGeom>
                  <a:avLst/>
                  <a:gdLst>
                    <a:gd name="T0" fmla="*/ 2147483647 w 168"/>
                    <a:gd name="T1" fmla="*/ 2147483647 h 244"/>
                    <a:gd name="T2" fmla="*/ 2147483647 w 168"/>
                    <a:gd name="T3" fmla="*/ 2147483647 h 244"/>
                    <a:gd name="T4" fmla="*/ 2147483647 w 168"/>
                    <a:gd name="T5" fmla="*/ 2147483647 h 244"/>
                    <a:gd name="T6" fmla="*/ 2147483647 w 168"/>
                    <a:gd name="T7" fmla="*/ 2147483647 h 244"/>
                    <a:gd name="T8" fmla="*/ 2147483647 w 168"/>
                    <a:gd name="T9" fmla="*/ 2147483647 h 244"/>
                    <a:gd name="T10" fmla="*/ 2147483647 w 168"/>
                    <a:gd name="T11" fmla="*/ 2147483647 h 244"/>
                    <a:gd name="T12" fmla="*/ 2147483647 w 168"/>
                    <a:gd name="T13" fmla="*/ 2147483647 h 244"/>
                    <a:gd name="T14" fmla="*/ 2147483647 w 168"/>
                    <a:gd name="T15" fmla="*/ 2147483647 h 244"/>
                    <a:gd name="T16" fmla="*/ 2147483647 w 168"/>
                    <a:gd name="T17" fmla="*/ 2147483647 h 244"/>
                    <a:gd name="T18" fmla="*/ 2147483647 w 168"/>
                    <a:gd name="T19" fmla="*/ 2147483647 h 244"/>
                    <a:gd name="T20" fmla="*/ 2147483647 w 168"/>
                    <a:gd name="T21" fmla="*/ 2147483647 h 244"/>
                    <a:gd name="T22" fmla="*/ 2147483647 w 168"/>
                    <a:gd name="T23" fmla="*/ 2147483647 h 244"/>
                    <a:gd name="T24" fmla="*/ 2147483647 w 168"/>
                    <a:gd name="T25" fmla="*/ 2147483647 h 244"/>
                    <a:gd name="T26" fmla="*/ 2147483647 w 168"/>
                    <a:gd name="T27" fmla="*/ 2147483647 h 244"/>
                    <a:gd name="T28" fmla="*/ 2147483647 w 168"/>
                    <a:gd name="T29" fmla="*/ 2147483647 h 244"/>
                    <a:gd name="T30" fmla="*/ 2147483647 w 168"/>
                    <a:gd name="T31" fmla="*/ 2147483647 h 244"/>
                    <a:gd name="T32" fmla="*/ 2147483647 w 168"/>
                    <a:gd name="T33" fmla="*/ 2147483647 h 244"/>
                    <a:gd name="T34" fmla="*/ 2147483647 w 168"/>
                    <a:gd name="T35" fmla="*/ 2147483647 h 244"/>
                    <a:gd name="T36" fmla="*/ 2147483647 w 168"/>
                    <a:gd name="T37" fmla="*/ 2147483647 h 244"/>
                    <a:gd name="T38" fmla="*/ 2147483647 w 168"/>
                    <a:gd name="T39" fmla="*/ 2147483647 h 244"/>
                    <a:gd name="T40" fmla="*/ 2147483647 w 168"/>
                    <a:gd name="T41" fmla="*/ 2147483647 h 244"/>
                    <a:gd name="T42" fmla="*/ 2147483647 w 168"/>
                    <a:gd name="T43" fmla="*/ 2147483647 h 244"/>
                    <a:gd name="T44" fmla="*/ 2147483647 w 168"/>
                    <a:gd name="T45" fmla="*/ 2147483647 h 244"/>
                    <a:gd name="T46" fmla="*/ 2147483647 w 168"/>
                    <a:gd name="T47" fmla="*/ 2147483647 h 244"/>
                    <a:gd name="T48" fmla="*/ 2147483647 w 168"/>
                    <a:gd name="T49" fmla="*/ 2147483647 h 244"/>
                    <a:gd name="T50" fmla="*/ 2147483647 w 168"/>
                    <a:gd name="T51" fmla="*/ 2147483647 h 244"/>
                    <a:gd name="T52" fmla="*/ 2147483647 w 168"/>
                    <a:gd name="T53" fmla="*/ 2147483647 h 244"/>
                    <a:gd name="T54" fmla="*/ 2147483647 w 168"/>
                    <a:gd name="T55" fmla="*/ 2147483647 h 244"/>
                    <a:gd name="T56" fmla="*/ 2147483647 w 168"/>
                    <a:gd name="T57" fmla="*/ 2147483647 h 244"/>
                    <a:gd name="T58" fmla="*/ 2147483647 w 168"/>
                    <a:gd name="T59" fmla="*/ 2147483647 h 244"/>
                    <a:gd name="T60" fmla="*/ 2147483647 w 168"/>
                    <a:gd name="T61" fmla="*/ 2147483647 h 244"/>
                    <a:gd name="T62" fmla="*/ 2147483647 w 168"/>
                    <a:gd name="T63" fmla="*/ 2147483647 h 244"/>
                    <a:gd name="T64" fmla="*/ 0 w 168"/>
                    <a:gd name="T65" fmla="*/ 2147483647 h 244"/>
                    <a:gd name="T66" fmla="*/ 2147483647 w 168"/>
                    <a:gd name="T67" fmla="*/ 2147483647 h 244"/>
                    <a:gd name="T68" fmla="*/ 2147483647 w 168"/>
                    <a:gd name="T69" fmla="*/ 2147483647 h 2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8"/>
                    <a:gd name="T106" fmla="*/ 0 h 244"/>
                    <a:gd name="T107" fmla="*/ 168 w 168"/>
                    <a:gd name="T108" fmla="*/ 244 h 2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8" h="244">
                      <a:moveTo>
                        <a:pt x="18" y="146"/>
                      </a:moveTo>
                      <a:lnTo>
                        <a:pt x="24" y="142"/>
                      </a:lnTo>
                      <a:lnTo>
                        <a:pt x="32" y="138"/>
                      </a:lnTo>
                      <a:lnTo>
                        <a:pt x="38" y="134"/>
                      </a:lnTo>
                      <a:lnTo>
                        <a:pt x="44" y="130"/>
                      </a:lnTo>
                      <a:lnTo>
                        <a:pt x="50" y="128"/>
                      </a:lnTo>
                      <a:lnTo>
                        <a:pt x="56" y="128"/>
                      </a:lnTo>
                      <a:lnTo>
                        <a:pt x="60" y="130"/>
                      </a:lnTo>
                      <a:lnTo>
                        <a:pt x="64" y="128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4"/>
                      </a:lnTo>
                      <a:lnTo>
                        <a:pt x="90" y="94"/>
                      </a:lnTo>
                      <a:lnTo>
                        <a:pt x="100" y="86"/>
                      </a:lnTo>
                      <a:lnTo>
                        <a:pt x="106" y="74"/>
                      </a:lnTo>
                      <a:lnTo>
                        <a:pt x="92" y="72"/>
                      </a:lnTo>
                      <a:lnTo>
                        <a:pt x="80" y="70"/>
                      </a:lnTo>
                      <a:lnTo>
                        <a:pt x="66" y="64"/>
                      </a:lnTo>
                      <a:lnTo>
                        <a:pt x="54" y="60"/>
                      </a:lnTo>
                      <a:lnTo>
                        <a:pt x="44" y="52"/>
                      </a:lnTo>
                      <a:lnTo>
                        <a:pt x="34" y="44"/>
                      </a:lnTo>
                      <a:lnTo>
                        <a:pt x="30" y="32"/>
                      </a:lnTo>
                      <a:lnTo>
                        <a:pt x="28" y="24"/>
                      </a:lnTo>
                      <a:lnTo>
                        <a:pt x="28" y="16"/>
                      </a:lnTo>
                      <a:lnTo>
                        <a:pt x="38" y="6"/>
                      </a:lnTo>
                      <a:lnTo>
                        <a:pt x="38" y="10"/>
                      </a:lnTo>
                      <a:lnTo>
                        <a:pt x="38" y="12"/>
                      </a:lnTo>
                      <a:lnTo>
                        <a:pt x="38" y="16"/>
                      </a:lnTo>
                      <a:lnTo>
                        <a:pt x="42" y="20"/>
                      </a:lnTo>
                      <a:lnTo>
                        <a:pt x="48" y="24"/>
                      </a:lnTo>
                      <a:lnTo>
                        <a:pt x="52" y="28"/>
                      </a:lnTo>
                      <a:lnTo>
                        <a:pt x="58" y="28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0" y="20"/>
                      </a:lnTo>
                      <a:lnTo>
                        <a:pt x="74" y="20"/>
                      </a:lnTo>
                      <a:lnTo>
                        <a:pt x="86" y="20"/>
                      </a:lnTo>
                      <a:lnTo>
                        <a:pt x="96" y="18"/>
                      </a:lnTo>
                      <a:lnTo>
                        <a:pt x="106" y="16"/>
                      </a:lnTo>
                      <a:lnTo>
                        <a:pt x="118" y="12"/>
                      </a:lnTo>
                      <a:lnTo>
                        <a:pt x="132" y="12"/>
                      </a:lnTo>
                      <a:lnTo>
                        <a:pt x="136" y="12"/>
                      </a:lnTo>
                      <a:lnTo>
                        <a:pt x="140" y="10"/>
                      </a:lnTo>
                      <a:lnTo>
                        <a:pt x="144" y="6"/>
                      </a:lnTo>
                      <a:lnTo>
                        <a:pt x="148" y="2"/>
                      </a:lnTo>
                      <a:lnTo>
                        <a:pt x="152" y="2"/>
                      </a:lnTo>
                      <a:lnTo>
                        <a:pt x="156" y="0"/>
                      </a:lnTo>
                      <a:lnTo>
                        <a:pt x="162" y="2"/>
                      </a:lnTo>
                      <a:lnTo>
                        <a:pt x="168" y="2"/>
                      </a:lnTo>
                      <a:lnTo>
                        <a:pt x="164" y="6"/>
                      </a:lnTo>
                      <a:lnTo>
                        <a:pt x="162" y="14"/>
                      </a:lnTo>
                      <a:lnTo>
                        <a:pt x="162" y="26"/>
                      </a:lnTo>
                      <a:lnTo>
                        <a:pt x="160" y="36"/>
                      </a:lnTo>
                      <a:lnTo>
                        <a:pt x="154" y="50"/>
                      </a:lnTo>
                      <a:lnTo>
                        <a:pt x="144" y="76"/>
                      </a:lnTo>
                      <a:lnTo>
                        <a:pt x="126" y="112"/>
                      </a:lnTo>
                      <a:lnTo>
                        <a:pt x="106" y="142"/>
                      </a:lnTo>
                      <a:lnTo>
                        <a:pt x="96" y="156"/>
                      </a:lnTo>
                      <a:lnTo>
                        <a:pt x="84" y="170"/>
                      </a:lnTo>
                      <a:lnTo>
                        <a:pt x="70" y="182"/>
                      </a:lnTo>
                      <a:lnTo>
                        <a:pt x="56" y="196"/>
                      </a:lnTo>
                      <a:lnTo>
                        <a:pt x="40" y="208"/>
                      </a:lnTo>
                      <a:lnTo>
                        <a:pt x="32" y="218"/>
                      </a:lnTo>
                      <a:lnTo>
                        <a:pt x="10" y="244"/>
                      </a:lnTo>
                      <a:lnTo>
                        <a:pt x="4" y="240"/>
                      </a:lnTo>
                      <a:lnTo>
                        <a:pt x="0" y="236"/>
                      </a:lnTo>
                      <a:lnTo>
                        <a:pt x="0" y="170"/>
                      </a:lnTo>
                      <a:lnTo>
                        <a:pt x="8" y="152"/>
                      </a:lnTo>
                      <a:lnTo>
                        <a:pt x="14" y="148"/>
                      </a:lnTo>
                      <a:lnTo>
                        <a:pt x="18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9" name="îSľîďe">
                  <a:extLst>
                    <a:ext uri="{FF2B5EF4-FFF2-40B4-BE49-F238E27FC236}">
                      <a16:creationId xmlns="" xmlns:a16="http://schemas.microsoft.com/office/drawing/2014/main" id="{B400959B-5924-47CB-AC2F-7B5F5BF99E31}"/>
                    </a:ext>
                  </a:extLst>
                </p:cNvPr>
                <p:cNvSpPr/>
                <p:nvPr/>
              </p:nvSpPr>
              <p:spPr bwMode="auto">
                <a:xfrm>
                  <a:off x="4601271" y="3793417"/>
                  <a:ext cx="50957" cy="40630"/>
                </a:xfrm>
                <a:custGeom>
                  <a:avLst/>
                  <a:gdLst>
                    <a:gd name="T0" fmla="*/ 2147483647 w 28"/>
                    <a:gd name="T1" fmla="*/ 2147483647 h 24"/>
                    <a:gd name="T2" fmla="*/ 2147483647 w 28"/>
                    <a:gd name="T3" fmla="*/ 2147483647 h 24"/>
                    <a:gd name="T4" fmla="*/ 2147483647 w 28"/>
                    <a:gd name="T5" fmla="*/ 2147483647 h 24"/>
                    <a:gd name="T6" fmla="*/ 0 w 28"/>
                    <a:gd name="T7" fmla="*/ 2147483647 h 24"/>
                    <a:gd name="T8" fmla="*/ 2147483647 w 28"/>
                    <a:gd name="T9" fmla="*/ 2147483647 h 24"/>
                    <a:gd name="T10" fmla="*/ 2147483647 w 28"/>
                    <a:gd name="T11" fmla="*/ 2147483647 h 24"/>
                    <a:gd name="T12" fmla="*/ 2147483647 w 28"/>
                    <a:gd name="T13" fmla="*/ 0 h 24"/>
                    <a:gd name="T14" fmla="*/ 2147483647 w 28"/>
                    <a:gd name="T15" fmla="*/ 2147483647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8"/>
                    <a:gd name="T25" fmla="*/ 0 h 24"/>
                    <a:gd name="T26" fmla="*/ 28 w 28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8" h="24">
                      <a:moveTo>
                        <a:pt x="28" y="24"/>
                      </a:moveTo>
                      <a:lnTo>
                        <a:pt x="18" y="24"/>
                      </a:lnTo>
                      <a:lnTo>
                        <a:pt x="12" y="24"/>
                      </a:lnTo>
                      <a:lnTo>
                        <a:pt x="0" y="22"/>
                      </a:lnTo>
                      <a:lnTo>
                        <a:pt x="6" y="2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0" name="îşļîḓê">
                  <a:extLst>
                    <a:ext uri="{FF2B5EF4-FFF2-40B4-BE49-F238E27FC236}">
                      <a16:creationId xmlns="" xmlns:a16="http://schemas.microsoft.com/office/drawing/2014/main" id="{4D7E9A0D-F640-4F14-82E3-D17EB74D9D9F}"/>
                    </a:ext>
                  </a:extLst>
                </p:cNvPr>
                <p:cNvSpPr/>
                <p:nvPr/>
              </p:nvSpPr>
              <p:spPr bwMode="auto">
                <a:xfrm>
                  <a:off x="5525382" y="4229145"/>
                  <a:ext cx="216223" cy="416114"/>
                </a:xfrm>
                <a:custGeom>
                  <a:avLst/>
                  <a:gdLst>
                    <a:gd name="T0" fmla="*/ 2147483647 w 124"/>
                    <a:gd name="T1" fmla="*/ 2147483647 h 250"/>
                    <a:gd name="T2" fmla="*/ 2147483647 w 124"/>
                    <a:gd name="T3" fmla="*/ 2147483647 h 250"/>
                    <a:gd name="T4" fmla="*/ 2147483647 w 124"/>
                    <a:gd name="T5" fmla="*/ 2147483647 h 250"/>
                    <a:gd name="T6" fmla="*/ 2147483647 w 124"/>
                    <a:gd name="T7" fmla="*/ 2147483647 h 250"/>
                    <a:gd name="T8" fmla="*/ 2147483647 w 124"/>
                    <a:gd name="T9" fmla="*/ 2147483647 h 250"/>
                    <a:gd name="T10" fmla="*/ 2147483647 w 124"/>
                    <a:gd name="T11" fmla="*/ 2147483647 h 250"/>
                    <a:gd name="T12" fmla="*/ 2147483647 w 124"/>
                    <a:gd name="T13" fmla="*/ 2147483647 h 250"/>
                    <a:gd name="T14" fmla="*/ 2147483647 w 124"/>
                    <a:gd name="T15" fmla="*/ 2147483647 h 250"/>
                    <a:gd name="T16" fmla="*/ 2147483647 w 124"/>
                    <a:gd name="T17" fmla="*/ 2147483647 h 250"/>
                    <a:gd name="T18" fmla="*/ 2147483647 w 124"/>
                    <a:gd name="T19" fmla="*/ 0 h 250"/>
                    <a:gd name="T20" fmla="*/ 2147483647 w 124"/>
                    <a:gd name="T21" fmla="*/ 2147483647 h 250"/>
                    <a:gd name="T22" fmla="*/ 2147483647 w 124"/>
                    <a:gd name="T23" fmla="*/ 2147483647 h 250"/>
                    <a:gd name="T24" fmla="*/ 2147483647 w 124"/>
                    <a:gd name="T25" fmla="*/ 2147483647 h 250"/>
                    <a:gd name="T26" fmla="*/ 2147483647 w 124"/>
                    <a:gd name="T27" fmla="*/ 2147483647 h 250"/>
                    <a:gd name="T28" fmla="*/ 2147483647 w 124"/>
                    <a:gd name="T29" fmla="*/ 2147483647 h 250"/>
                    <a:gd name="T30" fmla="*/ 2147483647 w 124"/>
                    <a:gd name="T31" fmla="*/ 2147483647 h 250"/>
                    <a:gd name="T32" fmla="*/ 2147483647 w 124"/>
                    <a:gd name="T33" fmla="*/ 2147483647 h 250"/>
                    <a:gd name="T34" fmla="*/ 2147483647 w 124"/>
                    <a:gd name="T35" fmla="*/ 2147483647 h 250"/>
                    <a:gd name="T36" fmla="*/ 2147483647 w 124"/>
                    <a:gd name="T37" fmla="*/ 2147483647 h 250"/>
                    <a:gd name="T38" fmla="*/ 2147483647 w 124"/>
                    <a:gd name="T39" fmla="*/ 2147483647 h 250"/>
                    <a:gd name="T40" fmla="*/ 2147483647 w 124"/>
                    <a:gd name="T41" fmla="*/ 2147483647 h 250"/>
                    <a:gd name="T42" fmla="*/ 2147483647 w 124"/>
                    <a:gd name="T43" fmla="*/ 2147483647 h 250"/>
                    <a:gd name="T44" fmla="*/ 2147483647 w 124"/>
                    <a:gd name="T45" fmla="*/ 2147483647 h 250"/>
                    <a:gd name="T46" fmla="*/ 2147483647 w 124"/>
                    <a:gd name="T47" fmla="*/ 2147483647 h 250"/>
                    <a:gd name="T48" fmla="*/ 2147483647 w 124"/>
                    <a:gd name="T49" fmla="*/ 2147483647 h 250"/>
                    <a:gd name="T50" fmla="*/ 2147483647 w 124"/>
                    <a:gd name="T51" fmla="*/ 2147483647 h 250"/>
                    <a:gd name="T52" fmla="*/ 2147483647 w 124"/>
                    <a:gd name="T53" fmla="*/ 2147483647 h 250"/>
                    <a:gd name="T54" fmla="*/ 2147483647 w 124"/>
                    <a:gd name="T55" fmla="*/ 2147483647 h 250"/>
                    <a:gd name="T56" fmla="*/ 0 w 124"/>
                    <a:gd name="T57" fmla="*/ 2147483647 h 250"/>
                    <a:gd name="T58" fmla="*/ 2147483647 w 124"/>
                    <a:gd name="T59" fmla="*/ 2147483647 h 250"/>
                    <a:gd name="T60" fmla="*/ 2147483647 w 124"/>
                    <a:gd name="T61" fmla="*/ 2147483647 h 250"/>
                    <a:gd name="T62" fmla="*/ 2147483647 w 124"/>
                    <a:gd name="T63" fmla="*/ 2147483647 h 250"/>
                    <a:gd name="T64" fmla="*/ 2147483647 w 124"/>
                    <a:gd name="T65" fmla="*/ 2147483647 h 250"/>
                    <a:gd name="T66" fmla="*/ 2147483647 w 124"/>
                    <a:gd name="T67" fmla="*/ 2147483647 h 250"/>
                    <a:gd name="T68" fmla="*/ 2147483647 w 124"/>
                    <a:gd name="T69" fmla="*/ 2147483647 h 25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24"/>
                    <a:gd name="T106" fmla="*/ 0 h 250"/>
                    <a:gd name="T107" fmla="*/ 124 w 124"/>
                    <a:gd name="T108" fmla="*/ 250 h 25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24" h="250">
                      <a:moveTo>
                        <a:pt x="26" y="84"/>
                      </a:moveTo>
                      <a:lnTo>
                        <a:pt x="30" y="84"/>
                      </a:lnTo>
                      <a:lnTo>
                        <a:pt x="32" y="82"/>
                      </a:lnTo>
                      <a:lnTo>
                        <a:pt x="38" y="76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6" y="68"/>
                      </a:lnTo>
                      <a:lnTo>
                        <a:pt x="62" y="66"/>
                      </a:lnTo>
                      <a:lnTo>
                        <a:pt x="64" y="64"/>
                      </a:lnTo>
                      <a:lnTo>
                        <a:pt x="74" y="56"/>
                      </a:lnTo>
                      <a:lnTo>
                        <a:pt x="88" y="32"/>
                      </a:lnTo>
                      <a:lnTo>
                        <a:pt x="90" y="30"/>
                      </a:lnTo>
                      <a:lnTo>
                        <a:pt x="92" y="28"/>
                      </a:lnTo>
                      <a:lnTo>
                        <a:pt x="96" y="26"/>
                      </a:lnTo>
                      <a:lnTo>
                        <a:pt x="100" y="26"/>
                      </a:lnTo>
                      <a:lnTo>
                        <a:pt x="104" y="18"/>
                      </a:lnTo>
                      <a:lnTo>
                        <a:pt x="104" y="12"/>
                      </a:lnTo>
                      <a:lnTo>
                        <a:pt x="106" y="6"/>
                      </a:lnTo>
                      <a:lnTo>
                        <a:pt x="110" y="0"/>
                      </a:lnTo>
                      <a:lnTo>
                        <a:pt x="110" y="8"/>
                      </a:lnTo>
                      <a:lnTo>
                        <a:pt x="112" y="16"/>
                      </a:lnTo>
                      <a:lnTo>
                        <a:pt x="118" y="32"/>
                      </a:lnTo>
                      <a:lnTo>
                        <a:pt x="122" y="52"/>
                      </a:lnTo>
                      <a:lnTo>
                        <a:pt x="124" y="58"/>
                      </a:lnTo>
                      <a:lnTo>
                        <a:pt x="124" y="68"/>
                      </a:lnTo>
                      <a:lnTo>
                        <a:pt x="122" y="72"/>
                      </a:lnTo>
                      <a:lnTo>
                        <a:pt x="120" y="74"/>
                      </a:lnTo>
                      <a:lnTo>
                        <a:pt x="118" y="72"/>
                      </a:lnTo>
                      <a:lnTo>
                        <a:pt x="118" y="70"/>
                      </a:lnTo>
                      <a:lnTo>
                        <a:pt x="116" y="64"/>
                      </a:lnTo>
                      <a:lnTo>
                        <a:pt x="112" y="68"/>
                      </a:lnTo>
                      <a:lnTo>
                        <a:pt x="110" y="70"/>
                      </a:lnTo>
                      <a:lnTo>
                        <a:pt x="110" y="78"/>
                      </a:lnTo>
                      <a:lnTo>
                        <a:pt x="110" y="82"/>
                      </a:lnTo>
                      <a:lnTo>
                        <a:pt x="112" y="86"/>
                      </a:lnTo>
                      <a:lnTo>
                        <a:pt x="114" y="86"/>
                      </a:lnTo>
                      <a:lnTo>
                        <a:pt x="114" y="90"/>
                      </a:lnTo>
                      <a:lnTo>
                        <a:pt x="112" y="96"/>
                      </a:lnTo>
                      <a:lnTo>
                        <a:pt x="106" y="106"/>
                      </a:lnTo>
                      <a:lnTo>
                        <a:pt x="98" y="118"/>
                      </a:lnTo>
                      <a:lnTo>
                        <a:pt x="82" y="162"/>
                      </a:lnTo>
                      <a:lnTo>
                        <a:pt x="74" y="182"/>
                      </a:lnTo>
                      <a:lnTo>
                        <a:pt x="70" y="206"/>
                      </a:lnTo>
                      <a:lnTo>
                        <a:pt x="66" y="216"/>
                      </a:lnTo>
                      <a:lnTo>
                        <a:pt x="64" y="222"/>
                      </a:lnTo>
                      <a:lnTo>
                        <a:pt x="60" y="230"/>
                      </a:lnTo>
                      <a:lnTo>
                        <a:pt x="58" y="240"/>
                      </a:lnTo>
                      <a:lnTo>
                        <a:pt x="48" y="242"/>
                      </a:lnTo>
                      <a:lnTo>
                        <a:pt x="42" y="246"/>
                      </a:lnTo>
                      <a:lnTo>
                        <a:pt x="38" y="250"/>
                      </a:lnTo>
                      <a:lnTo>
                        <a:pt x="28" y="250"/>
                      </a:lnTo>
                      <a:lnTo>
                        <a:pt x="20" y="250"/>
                      </a:lnTo>
                      <a:lnTo>
                        <a:pt x="14" y="244"/>
                      </a:lnTo>
                      <a:lnTo>
                        <a:pt x="10" y="238"/>
                      </a:lnTo>
                      <a:lnTo>
                        <a:pt x="8" y="228"/>
                      </a:lnTo>
                      <a:lnTo>
                        <a:pt x="2" y="210"/>
                      </a:lnTo>
                      <a:lnTo>
                        <a:pt x="0" y="192"/>
                      </a:lnTo>
                      <a:lnTo>
                        <a:pt x="2" y="182"/>
                      </a:lnTo>
                      <a:lnTo>
                        <a:pt x="6" y="174"/>
                      </a:lnTo>
                      <a:lnTo>
                        <a:pt x="10" y="168"/>
                      </a:lnTo>
                      <a:lnTo>
                        <a:pt x="12" y="164"/>
                      </a:lnTo>
                      <a:lnTo>
                        <a:pt x="22" y="152"/>
                      </a:lnTo>
                      <a:lnTo>
                        <a:pt x="24" y="144"/>
                      </a:lnTo>
                      <a:lnTo>
                        <a:pt x="26" y="136"/>
                      </a:lnTo>
                      <a:lnTo>
                        <a:pt x="24" y="128"/>
                      </a:lnTo>
                      <a:lnTo>
                        <a:pt x="20" y="120"/>
                      </a:lnTo>
                      <a:lnTo>
                        <a:pt x="18" y="114"/>
                      </a:lnTo>
                      <a:lnTo>
                        <a:pt x="16" y="108"/>
                      </a:lnTo>
                      <a:lnTo>
                        <a:pt x="26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1" name="íŝ1iḓe">
                  <a:extLst>
                    <a:ext uri="{FF2B5EF4-FFF2-40B4-BE49-F238E27FC236}">
                      <a16:creationId xmlns="" xmlns:a16="http://schemas.microsoft.com/office/drawing/2014/main" id="{26F469E1-0478-4E9E-8F3C-8055AF1524FE}"/>
                    </a:ext>
                  </a:extLst>
                </p:cNvPr>
                <p:cNvSpPr/>
                <p:nvPr/>
              </p:nvSpPr>
              <p:spPr bwMode="auto">
                <a:xfrm>
                  <a:off x="5002041" y="2895339"/>
                  <a:ext cx="316759" cy="305431"/>
                </a:xfrm>
                <a:custGeom>
                  <a:avLst/>
                  <a:gdLst>
                    <a:gd name="T0" fmla="*/ 2147483647 w 182"/>
                    <a:gd name="T1" fmla="*/ 2147483647 h 182"/>
                    <a:gd name="T2" fmla="*/ 2147483647 w 182"/>
                    <a:gd name="T3" fmla="*/ 2147483647 h 182"/>
                    <a:gd name="T4" fmla="*/ 2147483647 w 182"/>
                    <a:gd name="T5" fmla="*/ 2147483647 h 182"/>
                    <a:gd name="T6" fmla="*/ 2147483647 w 182"/>
                    <a:gd name="T7" fmla="*/ 2147483647 h 182"/>
                    <a:gd name="T8" fmla="*/ 2147483647 w 182"/>
                    <a:gd name="T9" fmla="*/ 2147483647 h 182"/>
                    <a:gd name="T10" fmla="*/ 2147483647 w 182"/>
                    <a:gd name="T11" fmla="*/ 2147483647 h 182"/>
                    <a:gd name="T12" fmla="*/ 0 w 182"/>
                    <a:gd name="T13" fmla="*/ 2147483647 h 182"/>
                    <a:gd name="T14" fmla="*/ 2147483647 w 182"/>
                    <a:gd name="T15" fmla="*/ 2147483647 h 182"/>
                    <a:gd name="T16" fmla="*/ 2147483647 w 182"/>
                    <a:gd name="T17" fmla="*/ 2147483647 h 182"/>
                    <a:gd name="T18" fmla="*/ 0 w 182"/>
                    <a:gd name="T19" fmla="*/ 2147483647 h 182"/>
                    <a:gd name="T20" fmla="*/ 2147483647 w 182"/>
                    <a:gd name="T21" fmla="*/ 0 h 182"/>
                    <a:gd name="T22" fmla="*/ 2147483647 w 182"/>
                    <a:gd name="T23" fmla="*/ 2147483647 h 182"/>
                    <a:gd name="T24" fmla="*/ 2147483647 w 182"/>
                    <a:gd name="T25" fmla="*/ 2147483647 h 182"/>
                    <a:gd name="T26" fmla="*/ 2147483647 w 182"/>
                    <a:gd name="T27" fmla="*/ 2147483647 h 182"/>
                    <a:gd name="T28" fmla="*/ 2147483647 w 182"/>
                    <a:gd name="T29" fmla="*/ 2147483647 h 182"/>
                    <a:gd name="T30" fmla="*/ 2147483647 w 182"/>
                    <a:gd name="T31" fmla="*/ 2147483647 h 182"/>
                    <a:gd name="T32" fmla="*/ 2147483647 w 182"/>
                    <a:gd name="T33" fmla="*/ 2147483647 h 182"/>
                    <a:gd name="T34" fmla="*/ 2147483647 w 182"/>
                    <a:gd name="T35" fmla="*/ 2147483647 h 182"/>
                    <a:gd name="T36" fmla="*/ 2147483647 w 182"/>
                    <a:gd name="T37" fmla="*/ 2147483647 h 182"/>
                    <a:gd name="T38" fmla="*/ 2147483647 w 182"/>
                    <a:gd name="T39" fmla="*/ 2147483647 h 182"/>
                    <a:gd name="T40" fmla="*/ 2147483647 w 182"/>
                    <a:gd name="T41" fmla="*/ 2147483647 h 182"/>
                    <a:gd name="T42" fmla="*/ 2147483647 w 182"/>
                    <a:gd name="T43" fmla="*/ 2147483647 h 182"/>
                    <a:gd name="T44" fmla="*/ 2147483647 w 182"/>
                    <a:gd name="T45" fmla="*/ 2147483647 h 182"/>
                    <a:gd name="T46" fmla="*/ 2147483647 w 182"/>
                    <a:gd name="T47" fmla="*/ 2147483647 h 182"/>
                    <a:gd name="T48" fmla="*/ 2147483647 w 182"/>
                    <a:gd name="T49" fmla="*/ 2147483647 h 182"/>
                    <a:gd name="T50" fmla="*/ 2147483647 w 182"/>
                    <a:gd name="T51" fmla="*/ 2147483647 h 182"/>
                    <a:gd name="T52" fmla="*/ 2147483647 w 182"/>
                    <a:gd name="T53" fmla="*/ 2147483647 h 182"/>
                    <a:gd name="T54" fmla="*/ 2147483647 w 182"/>
                    <a:gd name="T55" fmla="*/ 2147483647 h 182"/>
                    <a:gd name="T56" fmla="*/ 2147483647 w 182"/>
                    <a:gd name="T57" fmla="*/ 2147483647 h 182"/>
                    <a:gd name="T58" fmla="*/ 2147483647 w 182"/>
                    <a:gd name="T59" fmla="*/ 2147483647 h 182"/>
                    <a:gd name="T60" fmla="*/ 2147483647 w 182"/>
                    <a:gd name="T61" fmla="*/ 2147483647 h 182"/>
                    <a:gd name="T62" fmla="*/ 2147483647 w 182"/>
                    <a:gd name="T63" fmla="*/ 2147483647 h 1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82"/>
                    <a:gd name="T97" fmla="*/ 0 h 182"/>
                    <a:gd name="T98" fmla="*/ 182 w 182"/>
                    <a:gd name="T99" fmla="*/ 182 h 1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82" h="182">
                      <a:moveTo>
                        <a:pt x="180" y="160"/>
                      </a:moveTo>
                      <a:lnTo>
                        <a:pt x="174" y="160"/>
                      </a:lnTo>
                      <a:lnTo>
                        <a:pt x="172" y="164"/>
                      </a:lnTo>
                      <a:lnTo>
                        <a:pt x="162" y="170"/>
                      </a:lnTo>
                      <a:lnTo>
                        <a:pt x="156" y="176"/>
                      </a:lnTo>
                      <a:lnTo>
                        <a:pt x="146" y="182"/>
                      </a:lnTo>
                      <a:lnTo>
                        <a:pt x="142" y="176"/>
                      </a:lnTo>
                      <a:lnTo>
                        <a:pt x="12" y="176"/>
                      </a:lnTo>
                      <a:lnTo>
                        <a:pt x="8" y="50"/>
                      </a:lnTo>
                      <a:lnTo>
                        <a:pt x="8" y="44"/>
                      </a:lnTo>
                      <a:lnTo>
                        <a:pt x="4" y="40"/>
                      </a:lnTo>
                      <a:lnTo>
                        <a:pt x="2" y="38"/>
                      </a:lnTo>
                      <a:lnTo>
                        <a:pt x="0" y="30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36" y="8"/>
                      </a:lnTo>
                      <a:lnTo>
                        <a:pt x="54" y="12"/>
                      </a:lnTo>
                      <a:lnTo>
                        <a:pt x="68" y="14"/>
                      </a:lnTo>
                      <a:lnTo>
                        <a:pt x="76" y="12"/>
                      </a:lnTo>
                      <a:lnTo>
                        <a:pt x="84" y="8"/>
                      </a:lnTo>
                      <a:lnTo>
                        <a:pt x="92" y="4"/>
                      </a:lnTo>
                      <a:lnTo>
                        <a:pt x="100" y="2"/>
                      </a:lnTo>
                      <a:lnTo>
                        <a:pt x="104" y="2"/>
                      </a:lnTo>
                      <a:lnTo>
                        <a:pt x="108" y="6"/>
                      </a:lnTo>
                      <a:lnTo>
                        <a:pt x="112" y="8"/>
                      </a:lnTo>
                      <a:lnTo>
                        <a:pt x="118" y="10"/>
                      </a:lnTo>
                      <a:lnTo>
                        <a:pt x="124" y="10"/>
                      </a:lnTo>
                      <a:lnTo>
                        <a:pt x="132" y="8"/>
                      </a:lnTo>
                      <a:lnTo>
                        <a:pt x="138" y="8"/>
                      </a:lnTo>
                      <a:lnTo>
                        <a:pt x="140" y="8"/>
                      </a:lnTo>
                      <a:lnTo>
                        <a:pt x="142" y="10"/>
                      </a:lnTo>
                      <a:lnTo>
                        <a:pt x="146" y="14"/>
                      </a:lnTo>
                      <a:lnTo>
                        <a:pt x="152" y="22"/>
                      </a:lnTo>
                      <a:lnTo>
                        <a:pt x="156" y="32"/>
                      </a:lnTo>
                      <a:lnTo>
                        <a:pt x="158" y="42"/>
                      </a:lnTo>
                      <a:lnTo>
                        <a:pt x="154" y="56"/>
                      </a:lnTo>
                      <a:lnTo>
                        <a:pt x="154" y="64"/>
                      </a:lnTo>
                      <a:lnTo>
                        <a:pt x="158" y="66"/>
                      </a:lnTo>
                      <a:lnTo>
                        <a:pt x="152" y="68"/>
                      </a:lnTo>
                      <a:lnTo>
                        <a:pt x="152" y="66"/>
                      </a:lnTo>
                      <a:lnTo>
                        <a:pt x="150" y="66"/>
                      </a:lnTo>
                      <a:lnTo>
                        <a:pt x="146" y="66"/>
                      </a:lnTo>
                      <a:lnTo>
                        <a:pt x="142" y="64"/>
                      </a:lnTo>
                      <a:lnTo>
                        <a:pt x="134" y="52"/>
                      </a:lnTo>
                      <a:lnTo>
                        <a:pt x="128" y="40"/>
                      </a:lnTo>
                      <a:lnTo>
                        <a:pt x="120" y="32"/>
                      </a:lnTo>
                      <a:lnTo>
                        <a:pt x="122" y="38"/>
                      </a:lnTo>
                      <a:lnTo>
                        <a:pt x="124" y="46"/>
                      </a:lnTo>
                      <a:lnTo>
                        <a:pt x="136" y="66"/>
                      </a:lnTo>
                      <a:lnTo>
                        <a:pt x="156" y="102"/>
                      </a:lnTo>
                      <a:lnTo>
                        <a:pt x="162" y="112"/>
                      </a:lnTo>
                      <a:lnTo>
                        <a:pt x="168" y="120"/>
                      </a:lnTo>
                      <a:lnTo>
                        <a:pt x="174" y="126"/>
                      </a:lnTo>
                      <a:lnTo>
                        <a:pt x="176" y="138"/>
                      </a:lnTo>
                      <a:lnTo>
                        <a:pt x="178" y="150"/>
                      </a:lnTo>
                      <a:lnTo>
                        <a:pt x="182" y="160"/>
                      </a:lnTo>
                      <a:lnTo>
                        <a:pt x="180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2" name="iṡļîḓê">
                  <a:extLst>
                    <a:ext uri="{FF2B5EF4-FFF2-40B4-BE49-F238E27FC236}">
                      <a16:creationId xmlns="" xmlns:a16="http://schemas.microsoft.com/office/drawing/2014/main" id="{2C346D13-24D7-4325-9E19-CC1C46C219D7}"/>
                    </a:ext>
                  </a:extLst>
                </p:cNvPr>
                <p:cNvSpPr/>
                <p:nvPr/>
              </p:nvSpPr>
              <p:spPr bwMode="auto">
                <a:xfrm>
                  <a:off x="4591631" y="2844901"/>
                  <a:ext cx="432445" cy="420316"/>
                </a:xfrm>
                <a:custGeom>
                  <a:avLst/>
                  <a:gdLst>
                    <a:gd name="T0" fmla="*/ 2147483647 w 247"/>
                    <a:gd name="T1" fmla="*/ 2147483647 h 252"/>
                    <a:gd name="T2" fmla="*/ 2147483647 w 247"/>
                    <a:gd name="T3" fmla="*/ 2147483647 h 252"/>
                    <a:gd name="T4" fmla="*/ 2147483647 w 247"/>
                    <a:gd name="T5" fmla="*/ 2147483647 h 252"/>
                    <a:gd name="T6" fmla="*/ 2147483647 w 247"/>
                    <a:gd name="T7" fmla="*/ 2147483647 h 252"/>
                    <a:gd name="T8" fmla="*/ 2147483647 w 247"/>
                    <a:gd name="T9" fmla="*/ 2147483647 h 252"/>
                    <a:gd name="T10" fmla="*/ 2147483647 w 247"/>
                    <a:gd name="T11" fmla="*/ 2147483647 h 252"/>
                    <a:gd name="T12" fmla="*/ 2147483647 w 247"/>
                    <a:gd name="T13" fmla="*/ 2147483647 h 252"/>
                    <a:gd name="T14" fmla="*/ 2147483647 w 247"/>
                    <a:gd name="T15" fmla="*/ 2147483647 h 252"/>
                    <a:gd name="T16" fmla="*/ 2147483647 w 247"/>
                    <a:gd name="T17" fmla="*/ 2147483647 h 252"/>
                    <a:gd name="T18" fmla="*/ 2147483647 w 247"/>
                    <a:gd name="T19" fmla="*/ 2147483647 h 252"/>
                    <a:gd name="T20" fmla="*/ 2147483647 w 247"/>
                    <a:gd name="T21" fmla="*/ 2147483647 h 252"/>
                    <a:gd name="T22" fmla="*/ 2147483647 w 247"/>
                    <a:gd name="T23" fmla="*/ 2147483647 h 252"/>
                    <a:gd name="T24" fmla="*/ 2147483647 w 247"/>
                    <a:gd name="T25" fmla="*/ 2147483647 h 252"/>
                    <a:gd name="T26" fmla="*/ 2147483647 w 247"/>
                    <a:gd name="T27" fmla="*/ 2147483647 h 252"/>
                    <a:gd name="T28" fmla="*/ 2147483647 w 247"/>
                    <a:gd name="T29" fmla="*/ 2147483647 h 252"/>
                    <a:gd name="T30" fmla="*/ 2147483647 w 247"/>
                    <a:gd name="T31" fmla="*/ 2147483647 h 252"/>
                    <a:gd name="T32" fmla="*/ 2147483647 w 247"/>
                    <a:gd name="T33" fmla="*/ 2147483647 h 252"/>
                    <a:gd name="T34" fmla="*/ 2147483647 w 247"/>
                    <a:gd name="T35" fmla="*/ 2147483647 h 252"/>
                    <a:gd name="T36" fmla="*/ 2147483647 w 247"/>
                    <a:gd name="T37" fmla="*/ 2147483647 h 252"/>
                    <a:gd name="T38" fmla="*/ 2147483647 w 247"/>
                    <a:gd name="T39" fmla="*/ 2147483647 h 252"/>
                    <a:gd name="T40" fmla="*/ 2147483647 w 247"/>
                    <a:gd name="T41" fmla="*/ 2147483647 h 252"/>
                    <a:gd name="T42" fmla="*/ 2147483647 w 247"/>
                    <a:gd name="T43" fmla="*/ 2147483647 h 252"/>
                    <a:gd name="T44" fmla="*/ 2147483647 w 247"/>
                    <a:gd name="T45" fmla="*/ 2147483647 h 252"/>
                    <a:gd name="T46" fmla="*/ 2147483647 w 247"/>
                    <a:gd name="T47" fmla="*/ 2147483647 h 252"/>
                    <a:gd name="T48" fmla="*/ 2147483647 w 247"/>
                    <a:gd name="T49" fmla="*/ 0 h 252"/>
                    <a:gd name="T50" fmla="*/ 2147483647 w 247"/>
                    <a:gd name="T51" fmla="*/ 2147483647 h 252"/>
                    <a:gd name="T52" fmla="*/ 2147483647 w 247"/>
                    <a:gd name="T53" fmla="*/ 2147483647 h 252"/>
                    <a:gd name="T54" fmla="*/ 2147483647 w 247"/>
                    <a:gd name="T55" fmla="*/ 2147483647 h 252"/>
                    <a:gd name="T56" fmla="*/ 2147483647 w 247"/>
                    <a:gd name="T57" fmla="*/ 2147483647 h 252"/>
                    <a:gd name="T58" fmla="*/ 2147483647 w 247"/>
                    <a:gd name="T59" fmla="*/ 2147483647 h 252"/>
                    <a:gd name="T60" fmla="*/ 0 w 247"/>
                    <a:gd name="T61" fmla="*/ 2147483647 h 252"/>
                    <a:gd name="T62" fmla="*/ 2147483647 w 247"/>
                    <a:gd name="T63" fmla="*/ 2147483647 h 252"/>
                    <a:gd name="T64" fmla="*/ 2147483647 w 247"/>
                    <a:gd name="T65" fmla="*/ 2147483647 h 252"/>
                    <a:gd name="T66" fmla="*/ 2147483647 w 247"/>
                    <a:gd name="T67" fmla="*/ 2147483647 h 252"/>
                    <a:gd name="T68" fmla="*/ 2147483647 w 247"/>
                    <a:gd name="T69" fmla="*/ 2147483647 h 252"/>
                    <a:gd name="T70" fmla="*/ 2147483647 w 247"/>
                    <a:gd name="T71" fmla="*/ 2147483647 h 252"/>
                    <a:gd name="T72" fmla="*/ 2147483647 w 247"/>
                    <a:gd name="T73" fmla="*/ 2147483647 h 252"/>
                    <a:gd name="T74" fmla="*/ 2147483647 w 247"/>
                    <a:gd name="T75" fmla="*/ 2147483647 h 252"/>
                    <a:gd name="T76" fmla="*/ 2147483647 w 247"/>
                    <a:gd name="T77" fmla="*/ 2147483647 h 252"/>
                    <a:gd name="T78" fmla="*/ 2147483647 w 247"/>
                    <a:gd name="T79" fmla="*/ 2147483647 h 252"/>
                    <a:gd name="T80" fmla="*/ 2147483647 w 247"/>
                    <a:gd name="T81" fmla="*/ 2147483647 h 252"/>
                    <a:gd name="T82" fmla="*/ 2147483647 w 247"/>
                    <a:gd name="T83" fmla="*/ 2147483647 h 252"/>
                    <a:gd name="T84" fmla="*/ 2147483647 w 247"/>
                    <a:gd name="T85" fmla="*/ 2147483647 h 252"/>
                    <a:gd name="T86" fmla="*/ 2147483647 w 247"/>
                    <a:gd name="T87" fmla="*/ 2147483647 h 252"/>
                    <a:gd name="T88" fmla="*/ 2147483647 w 247"/>
                    <a:gd name="T89" fmla="*/ 2147483647 h 25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7"/>
                    <a:gd name="T136" fmla="*/ 0 h 252"/>
                    <a:gd name="T137" fmla="*/ 247 w 247"/>
                    <a:gd name="T138" fmla="*/ 252 h 25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7" h="252">
                      <a:moveTo>
                        <a:pt x="247" y="206"/>
                      </a:moveTo>
                      <a:lnTo>
                        <a:pt x="243" y="80"/>
                      </a:lnTo>
                      <a:lnTo>
                        <a:pt x="243" y="74"/>
                      </a:lnTo>
                      <a:lnTo>
                        <a:pt x="239" y="70"/>
                      </a:lnTo>
                      <a:lnTo>
                        <a:pt x="237" y="68"/>
                      </a:lnTo>
                      <a:lnTo>
                        <a:pt x="235" y="60"/>
                      </a:lnTo>
                      <a:lnTo>
                        <a:pt x="235" y="56"/>
                      </a:lnTo>
                      <a:lnTo>
                        <a:pt x="237" y="52"/>
                      </a:lnTo>
                      <a:lnTo>
                        <a:pt x="239" y="48"/>
                      </a:lnTo>
                      <a:lnTo>
                        <a:pt x="241" y="44"/>
                      </a:lnTo>
                      <a:lnTo>
                        <a:pt x="237" y="42"/>
                      </a:lnTo>
                      <a:lnTo>
                        <a:pt x="235" y="40"/>
                      </a:lnTo>
                      <a:lnTo>
                        <a:pt x="235" y="38"/>
                      </a:lnTo>
                      <a:lnTo>
                        <a:pt x="237" y="34"/>
                      </a:lnTo>
                      <a:lnTo>
                        <a:pt x="241" y="30"/>
                      </a:lnTo>
                      <a:lnTo>
                        <a:pt x="215" y="20"/>
                      </a:lnTo>
                      <a:lnTo>
                        <a:pt x="209" y="16"/>
                      </a:lnTo>
                      <a:lnTo>
                        <a:pt x="203" y="12"/>
                      </a:lnTo>
                      <a:lnTo>
                        <a:pt x="197" y="6"/>
                      </a:lnTo>
                      <a:lnTo>
                        <a:pt x="193" y="4"/>
                      </a:lnTo>
                      <a:lnTo>
                        <a:pt x="189" y="4"/>
                      </a:lnTo>
                      <a:lnTo>
                        <a:pt x="181" y="6"/>
                      </a:lnTo>
                      <a:lnTo>
                        <a:pt x="171" y="12"/>
                      </a:lnTo>
                      <a:lnTo>
                        <a:pt x="163" y="20"/>
                      </a:lnTo>
                      <a:lnTo>
                        <a:pt x="163" y="24"/>
                      </a:lnTo>
                      <a:lnTo>
                        <a:pt x="161" y="28"/>
                      </a:lnTo>
                      <a:lnTo>
                        <a:pt x="163" y="36"/>
                      </a:lnTo>
                      <a:lnTo>
                        <a:pt x="163" y="38"/>
                      </a:lnTo>
                      <a:lnTo>
                        <a:pt x="165" y="40"/>
                      </a:lnTo>
                      <a:lnTo>
                        <a:pt x="163" y="44"/>
                      </a:lnTo>
                      <a:lnTo>
                        <a:pt x="161" y="48"/>
                      </a:lnTo>
                      <a:lnTo>
                        <a:pt x="157" y="52"/>
                      </a:lnTo>
                      <a:lnTo>
                        <a:pt x="149" y="54"/>
                      </a:lnTo>
                      <a:lnTo>
                        <a:pt x="145" y="54"/>
                      </a:lnTo>
                      <a:lnTo>
                        <a:pt x="139" y="52"/>
                      </a:lnTo>
                      <a:lnTo>
                        <a:pt x="133" y="46"/>
                      </a:lnTo>
                      <a:lnTo>
                        <a:pt x="125" y="40"/>
                      </a:lnTo>
                      <a:lnTo>
                        <a:pt x="115" y="38"/>
                      </a:lnTo>
                      <a:lnTo>
                        <a:pt x="111" y="36"/>
                      </a:lnTo>
                      <a:lnTo>
                        <a:pt x="107" y="36"/>
                      </a:lnTo>
                      <a:lnTo>
                        <a:pt x="103" y="36"/>
                      </a:lnTo>
                      <a:lnTo>
                        <a:pt x="99" y="34"/>
                      </a:lnTo>
                      <a:lnTo>
                        <a:pt x="93" y="30"/>
                      </a:lnTo>
                      <a:lnTo>
                        <a:pt x="89" y="24"/>
                      </a:lnTo>
                      <a:lnTo>
                        <a:pt x="85" y="18"/>
                      </a:lnTo>
                      <a:lnTo>
                        <a:pt x="81" y="16"/>
                      </a:lnTo>
                      <a:lnTo>
                        <a:pt x="77" y="14"/>
                      </a:lnTo>
                      <a:lnTo>
                        <a:pt x="53" y="10"/>
                      </a:lnTo>
                      <a:lnTo>
                        <a:pt x="42" y="6"/>
                      </a:lnTo>
                      <a:lnTo>
                        <a:pt x="30" y="0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26" y="18"/>
                      </a:lnTo>
                      <a:lnTo>
                        <a:pt x="18" y="24"/>
                      </a:lnTo>
                      <a:lnTo>
                        <a:pt x="12" y="30"/>
                      </a:lnTo>
                      <a:lnTo>
                        <a:pt x="8" y="36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4" y="80"/>
                      </a:lnTo>
                      <a:lnTo>
                        <a:pt x="4" y="88"/>
                      </a:lnTo>
                      <a:lnTo>
                        <a:pt x="6" y="120"/>
                      </a:lnTo>
                      <a:lnTo>
                        <a:pt x="2" y="124"/>
                      </a:lnTo>
                      <a:lnTo>
                        <a:pt x="0" y="132"/>
                      </a:lnTo>
                      <a:lnTo>
                        <a:pt x="2" y="136"/>
                      </a:lnTo>
                      <a:lnTo>
                        <a:pt x="4" y="140"/>
                      </a:lnTo>
                      <a:lnTo>
                        <a:pt x="10" y="152"/>
                      </a:lnTo>
                      <a:lnTo>
                        <a:pt x="12" y="158"/>
                      </a:lnTo>
                      <a:lnTo>
                        <a:pt x="18" y="162"/>
                      </a:lnTo>
                      <a:lnTo>
                        <a:pt x="28" y="166"/>
                      </a:lnTo>
                      <a:lnTo>
                        <a:pt x="32" y="168"/>
                      </a:lnTo>
                      <a:lnTo>
                        <a:pt x="36" y="174"/>
                      </a:lnTo>
                      <a:lnTo>
                        <a:pt x="40" y="182"/>
                      </a:lnTo>
                      <a:lnTo>
                        <a:pt x="42" y="182"/>
                      </a:lnTo>
                      <a:lnTo>
                        <a:pt x="46" y="182"/>
                      </a:lnTo>
                      <a:lnTo>
                        <a:pt x="55" y="182"/>
                      </a:lnTo>
                      <a:lnTo>
                        <a:pt x="61" y="184"/>
                      </a:lnTo>
                      <a:lnTo>
                        <a:pt x="67" y="186"/>
                      </a:lnTo>
                      <a:lnTo>
                        <a:pt x="71" y="190"/>
                      </a:lnTo>
                      <a:lnTo>
                        <a:pt x="75" y="196"/>
                      </a:lnTo>
                      <a:lnTo>
                        <a:pt x="105" y="182"/>
                      </a:lnTo>
                      <a:lnTo>
                        <a:pt x="231" y="252"/>
                      </a:lnTo>
                      <a:lnTo>
                        <a:pt x="235" y="244"/>
                      </a:lnTo>
                      <a:lnTo>
                        <a:pt x="247" y="244"/>
                      </a:lnTo>
                      <a:lnTo>
                        <a:pt x="247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3" name="ísľîḑé">
                  <a:extLst>
                    <a:ext uri="{FF2B5EF4-FFF2-40B4-BE49-F238E27FC236}">
                      <a16:creationId xmlns="" xmlns:a16="http://schemas.microsoft.com/office/drawing/2014/main" id="{317043B6-F50E-41CD-9F3D-23184E1908F8}"/>
                    </a:ext>
                  </a:extLst>
                </p:cNvPr>
                <p:cNvSpPr/>
                <p:nvPr/>
              </p:nvSpPr>
              <p:spPr bwMode="auto">
                <a:xfrm>
                  <a:off x="4536542" y="2724410"/>
                  <a:ext cx="107423" cy="225570"/>
                </a:xfrm>
                <a:custGeom>
                  <a:avLst/>
                  <a:gdLst>
                    <a:gd name="T0" fmla="*/ 2147483647 w 62"/>
                    <a:gd name="T1" fmla="*/ 2147483647 h 134"/>
                    <a:gd name="T2" fmla="*/ 2147483647 w 62"/>
                    <a:gd name="T3" fmla="*/ 2147483647 h 134"/>
                    <a:gd name="T4" fmla="*/ 2147483647 w 62"/>
                    <a:gd name="T5" fmla="*/ 2147483647 h 134"/>
                    <a:gd name="T6" fmla="*/ 2147483647 w 62"/>
                    <a:gd name="T7" fmla="*/ 2147483647 h 134"/>
                    <a:gd name="T8" fmla="*/ 2147483647 w 62"/>
                    <a:gd name="T9" fmla="*/ 2147483647 h 134"/>
                    <a:gd name="T10" fmla="*/ 2147483647 w 62"/>
                    <a:gd name="T11" fmla="*/ 2147483647 h 134"/>
                    <a:gd name="T12" fmla="*/ 2147483647 w 62"/>
                    <a:gd name="T13" fmla="*/ 2147483647 h 134"/>
                    <a:gd name="T14" fmla="*/ 2147483647 w 62"/>
                    <a:gd name="T15" fmla="*/ 2147483647 h 134"/>
                    <a:gd name="T16" fmla="*/ 2147483647 w 62"/>
                    <a:gd name="T17" fmla="*/ 2147483647 h 134"/>
                    <a:gd name="T18" fmla="*/ 0 w 62"/>
                    <a:gd name="T19" fmla="*/ 2147483647 h 134"/>
                    <a:gd name="T20" fmla="*/ 0 w 62"/>
                    <a:gd name="T21" fmla="*/ 2147483647 h 134"/>
                    <a:gd name="T22" fmla="*/ 0 w 62"/>
                    <a:gd name="T23" fmla="*/ 2147483647 h 134"/>
                    <a:gd name="T24" fmla="*/ 2147483647 w 62"/>
                    <a:gd name="T25" fmla="*/ 2147483647 h 134"/>
                    <a:gd name="T26" fmla="*/ 2147483647 w 62"/>
                    <a:gd name="T27" fmla="*/ 2147483647 h 134"/>
                    <a:gd name="T28" fmla="*/ 2147483647 w 62"/>
                    <a:gd name="T29" fmla="*/ 2147483647 h 134"/>
                    <a:gd name="T30" fmla="*/ 2147483647 w 62"/>
                    <a:gd name="T31" fmla="*/ 2147483647 h 134"/>
                    <a:gd name="T32" fmla="*/ 2147483647 w 62"/>
                    <a:gd name="T33" fmla="*/ 2147483647 h 134"/>
                    <a:gd name="T34" fmla="*/ 2147483647 w 62"/>
                    <a:gd name="T35" fmla="*/ 2147483647 h 134"/>
                    <a:gd name="T36" fmla="*/ 2147483647 w 62"/>
                    <a:gd name="T37" fmla="*/ 2147483647 h 134"/>
                    <a:gd name="T38" fmla="*/ 2147483647 w 62"/>
                    <a:gd name="T39" fmla="*/ 2147483647 h 134"/>
                    <a:gd name="T40" fmla="*/ 2147483647 w 62"/>
                    <a:gd name="T41" fmla="*/ 2147483647 h 134"/>
                    <a:gd name="T42" fmla="*/ 2147483647 w 62"/>
                    <a:gd name="T43" fmla="*/ 0 h 134"/>
                    <a:gd name="T44" fmla="*/ 2147483647 w 62"/>
                    <a:gd name="T45" fmla="*/ 0 h 134"/>
                    <a:gd name="T46" fmla="*/ 2147483647 w 62"/>
                    <a:gd name="T47" fmla="*/ 0 h 134"/>
                    <a:gd name="T48" fmla="*/ 2147483647 w 62"/>
                    <a:gd name="T49" fmla="*/ 2147483647 h 134"/>
                    <a:gd name="T50" fmla="*/ 2147483647 w 62"/>
                    <a:gd name="T51" fmla="*/ 2147483647 h 134"/>
                    <a:gd name="T52" fmla="*/ 2147483647 w 62"/>
                    <a:gd name="T53" fmla="*/ 2147483647 h 134"/>
                    <a:gd name="T54" fmla="*/ 2147483647 w 62"/>
                    <a:gd name="T55" fmla="*/ 2147483647 h 134"/>
                    <a:gd name="T56" fmla="*/ 2147483647 w 62"/>
                    <a:gd name="T57" fmla="*/ 2147483647 h 134"/>
                    <a:gd name="T58" fmla="*/ 2147483647 w 62"/>
                    <a:gd name="T59" fmla="*/ 2147483647 h 134"/>
                    <a:gd name="T60" fmla="*/ 2147483647 w 62"/>
                    <a:gd name="T61" fmla="*/ 2147483647 h 134"/>
                    <a:gd name="T62" fmla="*/ 2147483647 w 62"/>
                    <a:gd name="T63" fmla="*/ 2147483647 h 134"/>
                    <a:gd name="T64" fmla="*/ 2147483647 w 62"/>
                    <a:gd name="T65" fmla="*/ 2147483647 h 134"/>
                    <a:gd name="T66" fmla="*/ 2147483647 w 62"/>
                    <a:gd name="T67" fmla="*/ 2147483647 h 134"/>
                    <a:gd name="T68" fmla="*/ 2147483647 w 62"/>
                    <a:gd name="T69" fmla="*/ 2147483647 h 134"/>
                    <a:gd name="T70" fmla="*/ 2147483647 w 62"/>
                    <a:gd name="T71" fmla="*/ 2147483647 h 134"/>
                    <a:gd name="T72" fmla="*/ 2147483647 w 62"/>
                    <a:gd name="T73" fmla="*/ 2147483647 h 134"/>
                    <a:gd name="T74" fmla="*/ 2147483647 w 62"/>
                    <a:gd name="T75" fmla="*/ 2147483647 h 134"/>
                    <a:gd name="T76" fmla="*/ 2147483647 w 62"/>
                    <a:gd name="T77" fmla="*/ 2147483647 h 134"/>
                    <a:gd name="T78" fmla="*/ 2147483647 w 62"/>
                    <a:gd name="T79" fmla="*/ 2147483647 h 134"/>
                    <a:gd name="T80" fmla="*/ 2147483647 w 62"/>
                    <a:gd name="T81" fmla="*/ 2147483647 h 134"/>
                    <a:gd name="T82" fmla="*/ 2147483647 w 62"/>
                    <a:gd name="T83" fmla="*/ 2147483647 h 134"/>
                    <a:gd name="T84" fmla="*/ 2147483647 w 62"/>
                    <a:gd name="T85" fmla="*/ 2147483647 h 134"/>
                    <a:gd name="T86" fmla="*/ 2147483647 w 62"/>
                    <a:gd name="T87" fmla="*/ 2147483647 h 134"/>
                    <a:gd name="T88" fmla="*/ 2147483647 w 62"/>
                    <a:gd name="T89" fmla="*/ 2147483647 h 134"/>
                    <a:gd name="T90" fmla="*/ 2147483647 w 62"/>
                    <a:gd name="T91" fmla="*/ 2147483647 h 134"/>
                    <a:gd name="T92" fmla="*/ 2147483647 w 62"/>
                    <a:gd name="T93" fmla="*/ 2147483647 h 134"/>
                    <a:gd name="T94" fmla="*/ 2147483647 w 62"/>
                    <a:gd name="T95" fmla="*/ 2147483647 h 134"/>
                    <a:gd name="T96" fmla="*/ 2147483647 w 62"/>
                    <a:gd name="T97" fmla="*/ 2147483647 h 134"/>
                    <a:gd name="T98" fmla="*/ 2147483647 w 62"/>
                    <a:gd name="T99" fmla="*/ 2147483647 h 134"/>
                    <a:gd name="T100" fmla="*/ 2147483647 w 62"/>
                    <a:gd name="T101" fmla="*/ 2147483647 h 134"/>
                    <a:gd name="T102" fmla="*/ 2147483647 w 62"/>
                    <a:gd name="T103" fmla="*/ 2147483647 h 134"/>
                    <a:gd name="T104" fmla="*/ 2147483647 w 62"/>
                    <a:gd name="T105" fmla="*/ 2147483647 h 134"/>
                    <a:gd name="T106" fmla="*/ 2147483647 w 62"/>
                    <a:gd name="T107" fmla="*/ 2147483647 h 134"/>
                    <a:gd name="T108" fmla="*/ 2147483647 w 62"/>
                    <a:gd name="T109" fmla="*/ 2147483647 h 134"/>
                    <a:gd name="T110" fmla="*/ 2147483647 w 62"/>
                    <a:gd name="T111" fmla="*/ 2147483647 h 13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62"/>
                    <a:gd name="T169" fmla="*/ 0 h 134"/>
                    <a:gd name="T170" fmla="*/ 62 w 62"/>
                    <a:gd name="T171" fmla="*/ 134 h 13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62" h="134">
                      <a:moveTo>
                        <a:pt x="30" y="128"/>
                      </a:moveTo>
                      <a:lnTo>
                        <a:pt x="30" y="130"/>
                      </a:lnTo>
                      <a:lnTo>
                        <a:pt x="26" y="104"/>
                      </a:lnTo>
                      <a:lnTo>
                        <a:pt x="22" y="98"/>
                      </a:lnTo>
                      <a:lnTo>
                        <a:pt x="18" y="92"/>
                      </a:lnTo>
                      <a:lnTo>
                        <a:pt x="14" y="86"/>
                      </a:lnTo>
                      <a:lnTo>
                        <a:pt x="10" y="82"/>
                      </a:lnTo>
                      <a:lnTo>
                        <a:pt x="8" y="78"/>
                      </a:lnTo>
                      <a:lnTo>
                        <a:pt x="4" y="74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2" y="56"/>
                      </a:lnTo>
                      <a:lnTo>
                        <a:pt x="6" y="54"/>
                      </a:lnTo>
                      <a:lnTo>
                        <a:pt x="8" y="50"/>
                      </a:lnTo>
                      <a:lnTo>
                        <a:pt x="10" y="42"/>
                      </a:lnTo>
                      <a:lnTo>
                        <a:pt x="10" y="36"/>
                      </a:lnTo>
                      <a:lnTo>
                        <a:pt x="10" y="24"/>
                      </a:lnTo>
                      <a:lnTo>
                        <a:pt x="12" y="1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8" y="4"/>
                      </a:lnTo>
                      <a:lnTo>
                        <a:pt x="46" y="8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42" y="20"/>
                      </a:lnTo>
                      <a:lnTo>
                        <a:pt x="44" y="24"/>
                      </a:lnTo>
                      <a:lnTo>
                        <a:pt x="46" y="28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0" y="42"/>
                      </a:lnTo>
                      <a:lnTo>
                        <a:pt x="46" y="46"/>
                      </a:lnTo>
                      <a:lnTo>
                        <a:pt x="42" y="52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6" y="64"/>
                      </a:lnTo>
                      <a:lnTo>
                        <a:pt x="54" y="66"/>
                      </a:lnTo>
                      <a:lnTo>
                        <a:pt x="62" y="72"/>
                      </a:lnTo>
                      <a:lnTo>
                        <a:pt x="58" y="76"/>
                      </a:lnTo>
                      <a:lnTo>
                        <a:pt x="58" y="82"/>
                      </a:lnTo>
                      <a:lnTo>
                        <a:pt x="58" y="84"/>
                      </a:lnTo>
                      <a:lnTo>
                        <a:pt x="58" y="90"/>
                      </a:lnTo>
                      <a:lnTo>
                        <a:pt x="50" y="96"/>
                      </a:lnTo>
                      <a:lnTo>
                        <a:pt x="44" y="102"/>
                      </a:lnTo>
                      <a:lnTo>
                        <a:pt x="40" y="108"/>
                      </a:lnTo>
                      <a:lnTo>
                        <a:pt x="40" y="112"/>
                      </a:lnTo>
                      <a:lnTo>
                        <a:pt x="42" y="112"/>
                      </a:lnTo>
                      <a:lnTo>
                        <a:pt x="36" y="124"/>
                      </a:lnTo>
                      <a:lnTo>
                        <a:pt x="32" y="128"/>
                      </a:lnTo>
                      <a:lnTo>
                        <a:pt x="32" y="134"/>
                      </a:lnTo>
                      <a:lnTo>
                        <a:pt x="30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4" name="íŝḷïdé">
                  <a:extLst>
                    <a:ext uri="{FF2B5EF4-FFF2-40B4-BE49-F238E27FC236}">
                      <a16:creationId xmlns="" xmlns:a16="http://schemas.microsoft.com/office/drawing/2014/main" id="{076ECB37-5D08-4E9B-B536-D81BEB5C179A}"/>
                    </a:ext>
                  </a:extLst>
                </p:cNvPr>
                <p:cNvSpPr/>
                <p:nvPr/>
              </p:nvSpPr>
              <p:spPr bwMode="auto">
                <a:xfrm>
                  <a:off x="4105474" y="2730013"/>
                  <a:ext cx="556395" cy="552017"/>
                </a:xfrm>
                <a:custGeom>
                  <a:avLst/>
                  <a:gdLst>
                    <a:gd name="T0" fmla="*/ 2147483647 w 318"/>
                    <a:gd name="T1" fmla="*/ 2147483647 h 332"/>
                    <a:gd name="T2" fmla="*/ 2147483647 w 318"/>
                    <a:gd name="T3" fmla="*/ 2147483647 h 332"/>
                    <a:gd name="T4" fmla="*/ 2147483647 w 318"/>
                    <a:gd name="T5" fmla="*/ 2147483647 h 332"/>
                    <a:gd name="T6" fmla="*/ 2147483647 w 318"/>
                    <a:gd name="T7" fmla="*/ 2147483647 h 332"/>
                    <a:gd name="T8" fmla="*/ 2147483647 w 318"/>
                    <a:gd name="T9" fmla="*/ 2147483647 h 332"/>
                    <a:gd name="T10" fmla="*/ 2147483647 w 318"/>
                    <a:gd name="T11" fmla="*/ 2147483647 h 332"/>
                    <a:gd name="T12" fmla="*/ 2147483647 w 318"/>
                    <a:gd name="T13" fmla="*/ 2147483647 h 332"/>
                    <a:gd name="T14" fmla="*/ 2147483647 w 318"/>
                    <a:gd name="T15" fmla="*/ 2147483647 h 332"/>
                    <a:gd name="T16" fmla="*/ 2147483647 w 318"/>
                    <a:gd name="T17" fmla="*/ 0 h 332"/>
                    <a:gd name="T18" fmla="*/ 2147483647 w 318"/>
                    <a:gd name="T19" fmla="*/ 2147483647 h 332"/>
                    <a:gd name="T20" fmla="*/ 2147483647 w 318"/>
                    <a:gd name="T21" fmla="*/ 2147483647 h 332"/>
                    <a:gd name="T22" fmla="*/ 2147483647 w 318"/>
                    <a:gd name="T23" fmla="*/ 2147483647 h 332"/>
                    <a:gd name="T24" fmla="*/ 2147483647 w 318"/>
                    <a:gd name="T25" fmla="*/ 2147483647 h 332"/>
                    <a:gd name="T26" fmla="*/ 2147483647 w 318"/>
                    <a:gd name="T27" fmla="*/ 2147483647 h 332"/>
                    <a:gd name="T28" fmla="*/ 2147483647 w 318"/>
                    <a:gd name="T29" fmla="*/ 2147483647 h 332"/>
                    <a:gd name="T30" fmla="*/ 2147483647 w 318"/>
                    <a:gd name="T31" fmla="*/ 2147483647 h 332"/>
                    <a:gd name="T32" fmla="*/ 2147483647 w 318"/>
                    <a:gd name="T33" fmla="*/ 2147483647 h 332"/>
                    <a:gd name="T34" fmla="*/ 2147483647 w 318"/>
                    <a:gd name="T35" fmla="*/ 2147483647 h 332"/>
                    <a:gd name="T36" fmla="*/ 2147483647 w 318"/>
                    <a:gd name="T37" fmla="*/ 2147483647 h 332"/>
                    <a:gd name="T38" fmla="*/ 2147483647 w 318"/>
                    <a:gd name="T39" fmla="*/ 2147483647 h 332"/>
                    <a:gd name="T40" fmla="*/ 2147483647 w 318"/>
                    <a:gd name="T41" fmla="*/ 2147483647 h 332"/>
                    <a:gd name="T42" fmla="*/ 2147483647 w 318"/>
                    <a:gd name="T43" fmla="*/ 2147483647 h 332"/>
                    <a:gd name="T44" fmla="*/ 2147483647 w 318"/>
                    <a:gd name="T45" fmla="*/ 2147483647 h 332"/>
                    <a:gd name="T46" fmla="*/ 2147483647 w 318"/>
                    <a:gd name="T47" fmla="*/ 2147483647 h 332"/>
                    <a:gd name="T48" fmla="*/ 2147483647 w 318"/>
                    <a:gd name="T49" fmla="*/ 2147483647 h 332"/>
                    <a:gd name="T50" fmla="*/ 2147483647 w 318"/>
                    <a:gd name="T51" fmla="*/ 2147483647 h 332"/>
                    <a:gd name="T52" fmla="*/ 2147483647 w 318"/>
                    <a:gd name="T53" fmla="*/ 2147483647 h 332"/>
                    <a:gd name="T54" fmla="*/ 2147483647 w 318"/>
                    <a:gd name="T55" fmla="*/ 2147483647 h 332"/>
                    <a:gd name="T56" fmla="*/ 2147483647 w 318"/>
                    <a:gd name="T57" fmla="*/ 2147483647 h 332"/>
                    <a:gd name="T58" fmla="*/ 2147483647 w 318"/>
                    <a:gd name="T59" fmla="*/ 2147483647 h 332"/>
                    <a:gd name="T60" fmla="*/ 2147483647 w 318"/>
                    <a:gd name="T61" fmla="*/ 2147483647 h 332"/>
                    <a:gd name="T62" fmla="*/ 2147483647 w 318"/>
                    <a:gd name="T63" fmla="*/ 2147483647 h 332"/>
                    <a:gd name="T64" fmla="*/ 0 w 318"/>
                    <a:gd name="T65" fmla="*/ 2147483647 h 332"/>
                    <a:gd name="T66" fmla="*/ 2147483647 w 318"/>
                    <a:gd name="T67" fmla="*/ 2147483647 h 332"/>
                    <a:gd name="T68" fmla="*/ 2147483647 w 318"/>
                    <a:gd name="T69" fmla="*/ 2147483647 h 332"/>
                    <a:gd name="T70" fmla="*/ 2147483647 w 318"/>
                    <a:gd name="T71" fmla="*/ 2147483647 h 332"/>
                    <a:gd name="T72" fmla="*/ 2147483647 w 318"/>
                    <a:gd name="T73" fmla="*/ 2147483647 h 332"/>
                    <a:gd name="T74" fmla="*/ 2147483647 w 318"/>
                    <a:gd name="T75" fmla="*/ 2147483647 h 332"/>
                    <a:gd name="T76" fmla="*/ 2147483647 w 318"/>
                    <a:gd name="T77" fmla="*/ 2147483647 h 332"/>
                    <a:gd name="T78" fmla="*/ 2147483647 w 318"/>
                    <a:gd name="T79" fmla="*/ 2147483647 h 332"/>
                    <a:gd name="T80" fmla="*/ 2147483647 w 318"/>
                    <a:gd name="T81" fmla="*/ 2147483647 h 332"/>
                    <a:gd name="T82" fmla="*/ 2147483647 w 318"/>
                    <a:gd name="T83" fmla="*/ 2147483647 h 332"/>
                    <a:gd name="T84" fmla="*/ 2147483647 w 318"/>
                    <a:gd name="T85" fmla="*/ 2147483647 h 332"/>
                    <a:gd name="T86" fmla="*/ 2147483647 w 318"/>
                    <a:gd name="T87" fmla="*/ 2147483647 h 33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8"/>
                    <a:gd name="T133" fmla="*/ 0 h 332"/>
                    <a:gd name="T134" fmla="*/ 318 w 318"/>
                    <a:gd name="T135" fmla="*/ 332 h 33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8" h="332">
                      <a:moveTo>
                        <a:pt x="98" y="36"/>
                      </a:moveTo>
                      <a:lnTo>
                        <a:pt x="110" y="34"/>
                      </a:lnTo>
                      <a:lnTo>
                        <a:pt x="116" y="30"/>
                      </a:lnTo>
                      <a:lnTo>
                        <a:pt x="124" y="26"/>
                      </a:lnTo>
                      <a:lnTo>
                        <a:pt x="132" y="20"/>
                      </a:lnTo>
                      <a:lnTo>
                        <a:pt x="146" y="14"/>
                      </a:lnTo>
                      <a:lnTo>
                        <a:pt x="166" y="8"/>
                      </a:lnTo>
                      <a:lnTo>
                        <a:pt x="186" y="4"/>
                      </a:lnTo>
                      <a:lnTo>
                        <a:pt x="198" y="4"/>
                      </a:lnTo>
                      <a:lnTo>
                        <a:pt x="202" y="4"/>
                      </a:lnTo>
                      <a:lnTo>
                        <a:pt x="206" y="6"/>
                      </a:lnTo>
                      <a:lnTo>
                        <a:pt x="210" y="8"/>
                      </a:lnTo>
                      <a:lnTo>
                        <a:pt x="214" y="8"/>
                      </a:lnTo>
                      <a:lnTo>
                        <a:pt x="220" y="6"/>
                      </a:lnTo>
                      <a:lnTo>
                        <a:pt x="222" y="4"/>
                      </a:lnTo>
                      <a:lnTo>
                        <a:pt x="224" y="2"/>
                      </a:lnTo>
                      <a:lnTo>
                        <a:pt x="230" y="0"/>
                      </a:lnTo>
                      <a:lnTo>
                        <a:pt x="248" y="0"/>
                      </a:lnTo>
                      <a:lnTo>
                        <a:pt x="260" y="0"/>
                      </a:lnTo>
                      <a:lnTo>
                        <a:pt x="258" y="10"/>
                      </a:lnTo>
                      <a:lnTo>
                        <a:pt x="256" y="22"/>
                      </a:lnTo>
                      <a:lnTo>
                        <a:pt x="256" y="34"/>
                      </a:lnTo>
                      <a:lnTo>
                        <a:pt x="256" y="40"/>
                      </a:lnTo>
                      <a:lnTo>
                        <a:pt x="254" y="48"/>
                      </a:lnTo>
                      <a:lnTo>
                        <a:pt x="252" y="52"/>
                      </a:lnTo>
                      <a:lnTo>
                        <a:pt x="248" y="54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6" y="66"/>
                      </a:lnTo>
                      <a:lnTo>
                        <a:pt x="250" y="72"/>
                      </a:lnTo>
                      <a:lnTo>
                        <a:pt x="254" y="76"/>
                      </a:lnTo>
                      <a:lnTo>
                        <a:pt x="256" y="80"/>
                      </a:lnTo>
                      <a:lnTo>
                        <a:pt x="260" y="84"/>
                      </a:lnTo>
                      <a:lnTo>
                        <a:pt x="264" y="90"/>
                      </a:lnTo>
                      <a:lnTo>
                        <a:pt x="268" y="96"/>
                      </a:lnTo>
                      <a:lnTo>
                        <a:pt x="272" y="102"/>
                      </a:lnTo>
                      <a:lnTo>
                        <a:pt x="276" y="128"/>
                      </a:lnTo>
                      <a:lnTo>
                        <a:pt x="276" y="126"/>
                      </a:lnTo>
                      <a:lnTo>
                        <a:pt x="278" y="132"/>
                      </a:lnTo>
                      <a:lnTo>
                        <a:pt x="278" y="138"/>
                      </a:lnTo>
                      <a:lnTo>
                        <a:pt x="280" y="144"/>
                      </a:lnTo>
                      <a:lnTo>
                        <a:pt x="282" y="150"/>
                      </a:lnTo>
                      <a:lnTo>
                        <a:pt x="282" y="158"/>
                      </a:lnTo>
                      <a:lnTo>
                        <a:pt x="284" y="190"/>
                      </a:lnTo>
                      <a:lnTo>
                        <a:pt x="280" y="194"/>
                      </a:lnTo>
                      <a:lnTo>
                        <a:pt x="278" y="202"/>
                      </a:lnTo>
                      <a:lnTo>
                        <a:pt x="280" y="206"/>
                      </a:lnTo>
                      <a:lnTo>
                        <a:pt x="282" y="210"/>
                      </a:lnTo>
                      <a:lnTo>
                        <a:pt x="288" y="222"/>
                      </a:lnTo>
                      <a:lnTo>
                        <a:pt x="290" y="228"/>
                      </a:lnTo>
                      <a:lnTo>
                        <a:pt x="296" y="232"/>
                      </a:lnTo>
                      <a:lnTo>
                        <a:pt x="306" y="236"/>
                      </a:lnTo>
                      <a:lnTo>
                        <a:pt x="310" y="238"/>
                      </a:lnTo>
                      <a:lnTo>
                        <a:pt x="314" y="244"/>
                      </a:lnTo>
                      <a:lnTo>
                        <a:pt x="318" y="252"/>
                      </a:lnTo>
                      <a:lnTo>
                        <a:pt x="248" y="300"/>
                      </a:lnTo>
                      <a:lnTo>
                        <a:pt x="220" y="328"/>
                      </a:lnTo>
                      <a:lnTo>
                        <a:pt x="182" y="332"/>
                      </a:lnTo>
                      <a:lnTo>
                        <a:pt x="182" y="318"/>
                      </a:lnTo>
                      <a:lnTo>
                        <a:pt x="170" y="314"/>
                      </a:lnTo>
                      <a:lnTo>
                        <a:pt x="160" y="310"/>
                      </a:lnTo>
                      <a:lnTo>
                        <a:pt x="152" y="302"/>
                      </a:lnTo>
                      <a:lnTo>
                        <a:pt x="148" y="298"/>
                      </a:lnTo>
                      <a:lnTo>
                        <a:pt x="148" y="294"/>
                      </a:lnTo>
                      <a:lnTo>
                        <a:pt x="0" y="182"/>
                      </a:lnTo>
                      <a:lnTo>
                        <a:pt x="0" y="160"/>
                      </a:lnTo>
                      <a:lnTo>
                        <a:pt x="8" y="148"/>
                      </a:lnTo>
                      <a:lnTo>
                        <a:pt x="18" y="144"/>
                      </a:lnTo>
                      <a:lnTo>
                        <a:pt x="32" y="138"/>
                      </a:lnTo>
                      <a:lnTo>
                        <a:pt x="48" y="132"/>
                      </a:lnTo>
                      <a:lnTo>
                        <a:pt x="54" y="128"/>
                      </a:lnTo>
                      <a:lnTo>
                        <a:pt x="56" y="124"/>
                      </a:lnTo>
                      <a:lnTo>
                        <a:pt x="60" y="118"/>
                      </a:lnTo>
                      <a:lnTo>
                        <a:pt x="66" y="116"/>
                      </a:lnTo>
                      <a:lnTo>
                        <a:pt x="70" y="114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2" y="102"/>
                      </a:lnTo>
                      <a:lnTo>
                        <a:pt x="80" y="100"/>
                      </a:lnTo>
                      <a:lnTo>
                        <a:pt x="84" y="96"/>
                      </a:lnTo>
                      <a:lnTo>
                        <a:pt x="90" y="92"/>
                      </a:lnTo>
                      <a:lnTo>
                        <a:pt x="96" y="92"/>
                      </a:lnTo>
                      <a:lnTo>
                        <a:pt x="106" y="92"/>
                      </a:lnTo>
                      <a:lnTo>
                        <a:pt x="110" y="92"/>
                      </a:lnTo>
                      <a:lnTo>
                        <a:pt x="112" y="90"/>
                      </a:lnTo>
                      <a:lnTo>
                        <a:pt x="112" y="86"/>
                      </a:lnTo>
                      <a:lnTo>
                        <a:pt x="104" y="60"/>
                      </a:lnTo>
                      <a:lnTo>
                        <a:pt x="96" y="36"/>
                      </a:lnTo>
                      <a:lnTo>
                        <a:pt x="9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5" name="ïṩľíḑè">
                  <a:extLst>
                    <a:ext uri="{FF2B5EF4-FFF2-40B4-BE49-F238E27FC236}">
                      <a16:creationId xmlns="" xmlns:a16="http://schemas.microsoft.com/office/drawing/2014/main" id="{84357C29-6240-4EE4-A5C2-647DD0771736}"/>
                    </a:ext>
                  </a:extLst>
                </p:cNvPr>
                <p:cNvSpPr/>
                <p:nvPr/>
              </p:nvSpPr>
              <p:spPr bwMode="auto">
                <a:xfrm>
                  <a:off x="3988411" y="2769244"/>
                  <a:ext cx="314005" cy="256394"/>
                </a:xfrm>
                <a:custGeom>
                  <a:avLst/>
                  <a:gdLst>
                    <a:gd name="T0" fmla="*/ 2147483647 w 180"/>
                    <a:gd name="T1" fmla="*/ 2147483647 h 154"/>
                    <a:gd name="T2" fmla="*/ 2147483647 w 180"/>
                    <a:gd name="T3" fmla="*/ 2147483647 h 154"/>
                    <a:gd name="T4" fmla="*/ 2147483647 w 180"/>
                    <a:gd name="T5" fmla="*/ 2147483647 h 154"/>
                    <a:gd name="T6" fmla="*/ 2147483647 w 180"/>
                    <a:gd name="T7" fmla="*/ 2147483647 h 154"/>
                    <a:gd name="T8" fmla="*/ 2147483647 w 180"/>
                    <a:gd name="T9" fmla="*/ 2147483647 h 154"/>
                    <a:gd name="T10" fmla="*/ 2147483647 w 180"/>
                    <a:gd name="T11" fmla="*/ 2147483647 h 154"/>
                    <a:gd name="T12" fmla="*/ 2147483647 w 180"/>
                    <a:gd name="T13" fmla="*/ 2147483647 h 154"/>
                    <a:gd name="T14" fmla="*/ 2147483647 w 180"/>
                    <a:gd name="T15" fmla="*/ 2147483647 h 154"/>
                    <a:gd name="T16" fmla="*/ 2147483647 w 180"/>
                    <a:gd name="T17" fmla="*/ 2147483647 h 154"/>
                    <a:gd name="T18" fmla="*/ 2147483647 w 180"/>
                    <a:gd name="T19" fmla="*/ 2147483647 h 154"/>
                    <a:gd name="T20" fmla="*/ 2147483647 w 180"/>
                    <a:gd name="T21" fmla="*/ 2147483647 h 154"/>
                    <a:gd name="T22" fmla="*/ 2147483647 w 180"/>
                    <a:gd name="T23" fmla="*/ 2147483647 h 154"/>
                    <a:gd name="T24" fmla="*/ 2147483647 w 180"/>
                    <a:gd name="T25" fmla="*/ 2147483647 h 154"/>
                    <a:gd name="T26" fmla="*/ 2147483647 w 180"/>
                    <a:gd name="T27" fmla="*/ 2147483647 h 154"/>
                    <a:gd name="T28" fmla="*/ 2147483647 w 180"/>
                    <a:gd name="T29" fmla="*/ 2147483647 h 154"/>
                    <a:gd name="T30" fmla="*/ 2147483647 w 180"/>
                    <a:gd name="T31" fmla="*/ 2147483647 h 154"/>
                    <a:gd name="T32" fmla="*/ 2147483647 w 180"/>
                    <a:gd name="T33" fmla="*/ 2147483647 h 154"/>
                    <a:gd name="T34" fmla="*/ 2147483647 w 180"/>
                    <a:gd name="T35" fmla="*/ 2147483647 h 154"/>
                    <a:gd name="T36" fmla="*/ 2147483647 w 180"/>
                    <a:gd name="T37" fmla="*/ 2147483647 h 154"/>
                    <a:gd name="T38" fmla="*/ 2147483647 w 180"/>
                    <a:gd name="T39" fmla="*/ 2147483647 h 154"/>
                    <a:gd name="T40" fmla="*/ 2147483647 w 180"/>
                    <a:gd name="T41" fmla="*/ 2147483647 h 154"/>
                    <a:gd name="T42" fmla="*/ 2147483647 w 180"/>
                    <a:gd name="T43" fmla="*/ 2147483647 h 154"/>
                    <a:gd name="T44" fmla="*/ 2147483647 w 180"/>
                    <a:gd name="T45" fmla="*/ 2147483647 h 154"/>
                    <a:gd name="T46" fmla="*/ 2147483647 w 180"/>
                    <a:gd name="T47" fmla="*/ 2147483647 h 154"/>
                    <a:gd name="T48" fmla="*/ 2147483647 w 180"/>
                    <a:gd name="T49" fmla="*/ 2147483647 h 154"/>
                    <a:gd name="T50" fmla="*/ 2147483647 w 180"/>
                    <a:gd name="T51" fmla="*/ 2147483647 h 154"/>
                    <a:gd name="T52" fmla="*/ 2147483647 w 180"/>
                    <a:gd name="T53" fmla="*/ 2147483647 h 154"/>
                    <a:gd name="T54" fmla="*/ 2147483647 w 180"/>
                    <a:gd name="T55" fmla="*/ 2147483647 h 154"/>
                    <a:gd name="T56" fmla="*/ 2147483647 w 180"/>
                    <a:gd name="T57" fmla="*/ 2147483647 h 154"/>
                    <a:gd name="T58" fmla="*/ 2147483647 w 180"/>
                    <a:gd name="T59" fmla="*/ 2147483647 h 154"/>
                    <a:gd name="T60" fmla="*/ 2147483647 w 180"/>
                    <a:gd name="T61" fmla="*/ 2147483647 h 154"/>
                    <a:gd name="T62" fmla="*/ 2147483647 w 180"/>
                    <a:gd name="T63" fmla="*/ 0 h 154"/>
                    <a:gd name="T64" fmla="*/ 2147483647 w 180"/>
                    <a:gd name="T65" fmla="*/ 2147483647 h 154"/>
                    <a:gd name="T66" fmla="*/ 2147483647 w 180"/>
                    <a:gd name="T67" fmla="*/ 2147483647 h 154"/>
                    <a:gd name="T68" fmla="*/ 2147483647 w 180"/>
                    <a:gd name="T69" fmla="*/ 2147483647 h 154"/>
                    <a:gd name="T70" fmla="*/ 2147483647 w 180"/>
                    <a:gd name="T71" fmla="*/ 2147483647 h 154"/>
                    <a:gd name="T72" fmla="*/ 2147483647 w 180"/>
                    <a:gd name="T73" fmla="*/ 2147483647 h 154"/>
                    <a:gd name="T74" fmla="*/ 2147483647 w 180"/>
                    <a:gd name="T75" fmla="*/ 2147483647 h 154"/>
                    <a:gd name="T76" fmla="*/ 2147483647 w 180"/>
                    <a:gd name="T77" fmla="*/ 2147483647 h 154"/>
                    <a:gd name="T78" fmla="*/ 2147483647 w 180"/>
                    <a:gd name="T79" fmla="*/ 2147483647 h 154"/>
                    <a:gd name="T80" fmla="*/ 2147483647 w 180"/>
                    <a:gd name="T81" fmla="*/ 2147483647 h 154"/>
                    <a:gd name="T82" fmla="*/ 2147483647 w 180"/>
                    <a:gd name="T83" fmla="*/ 2147483647 h 154"/>
                    <a:gd name="T84" fmla="*/ 2147483647 w 180"/>
                    <a:gd name="T85" fmla="*/ 2147483647 h 154"/>
                    <a:gd name="T86" fmla="*/ 2147483647 w 180"/>
                    <a:gd name="T87" fmla="*/ 2147483647 h 154"/>
                    <a:gd name="T88" fmla="*/ 2147483647 w 180"/>
                    <a:gd name="T89" fmla="*/ 2147483647 h 154"/>
                    <a:gd name="T90" fmla="*/ 2147483647 w 180"/>
                    <a:gd name="T91" fmla="*/ 2147483647 h 154"/>
                    <a:gd name="T92" fmla="*/ 2147483647 w 180"/>
                    <a:gd name="T93" fmla="*/ 2147483647 h 154"/>
                    <a:gd name="T94" fmla="*/ 2147483647 w 180"/>
                    <a:gd name="T95" fmla="*/ 2147483647 h 154"/>
                    <a:gd name="T96" fmla="*/ 2147483647 w 180"/>
                    <a:gd name="T97" fmla="*/ 2147483647 h 154"/>
                    <a:gd name="T98" fmla="*/ 2147483647 w 180"/>
                    <a:gd name="T99" fmla="*/ 2147483647 h 154"/>
                    <a:gd name="T100" fmla="*/ 2147483647 w 180"/>
                    <a:gd name="T101" fmla="*/ 2147483647 h 154"/>
                    <a:gd name="T102" fmla="*/ 2147483647 w 180"/>
                    <a:gd name="T103" fmla="*/ 2147483647 h 154"/>
                    <a:gd name="T104" fmla="*/ 2147483647 w 180"/>
                    <a:gd name="T105" fmla="*/ 2147483647 h 154"/>
                    <a:gd name="T106" fmla="*/ 0 w 180"/>
                    <a:gd name="T107" fmla="*/ 2147483647 h 154"/>
                    <a:gd name="T108" fmla="*/ 2147483647 w 180"/>
                    <a:gd name="T109" fmla="*/ 2147483647 h 1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0"/>
                    <a:gd name="T166" fmla="*/ 0 h 154"/>
                    <a:gd name="T167" fmla="*/ 180 w 180"/>
                    <a:gd name="T168" fmla="*/ 154 h 1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0" h="154">
                      <a:moveTo>
                        <a:pt x="68" y="152"/>
                      </a:moveTo>
                      <a:lnTo>
                        <a:pt x="68" y="136"/>
                      </a:lnTo>
                      <a:lnTo>
                        <a:pt x="76" y="124"/>
                      </a:lnTo>
                      <a:lnTo>
                        <a:pt x="86" y="120"/>
                      </a:lnTo>
                      <a:lnTo>
                        <a:pt x="100" y="114"/>
                      </a:lnTo>
                      <a:lnTo>
                        <a:pt x="116" y="108"/>
                      </a:lnTo>
                      <a:lnTo>
                        <a:pt x="122" y="104"/>
                      </a:lnTo>
                      <a:lnTo>
                        <a:pt x="124" y="100"/>
                      </a:lnTo>
                      <a:lnTo>
                        <a:pt x="128" y="94"/>
                      </a:lnTo>
                      <a:lnTo>
                        <a:pt x="134" y="92"/>
                      </a:lnTo>
                      <a:lnTo>
                        <a:pt x="138" y="90"/>
                      </a:lnTo>
                      <a:lnTo>
                        <a:pt x="140" y="88"/>
                      </a:lnTo>
                      <a:lnTo>
                        <a:pt x="140" y="86"/>
                      </a:lnTo>
                      <a:lnTo>
                        <a:pt x="140" y="78"/>
                      </a:lnTo>
                      <a:lnTo>
                        <a:pt x="148" y="76"/>
                      </a:lnTo>
                      <a:lnTo>
                        <a:pt x="152" y="72"/>
                      </a:lnTo>
                      <a:lnTo>
                        <a:pt x="158" y="68"/>
                      </a:lnTo>
                      <a:lnTo>
                        <a:pt x="164" y="68"/>
                      </a:lnTo>
                      <a:lnTo>
                        <a:pt x="174" y="68"/>
                      </a:lnTo>
                      <a:lnTo>
                        <a:pt x="178" y="68"/>
                      </a:lnTo>
                      <a:lnTo>
                        <a:pt x="180" y="66"/>
                      </a:lnTo>
                      <a:lnTo>
                        <a:pt x="180" y="62"/>
                      </a:lnTo>
                      <a:lnTo>
                        <a:pt x="172" y="36"/>
                      </a:lnTo>
                      <a:lnTo>
                        <a:pt x="164" y="12"/>
                      </a:lnTo>
                      <a:lnTo>
                        <a:pt x="166" y="12"/>
                      </a:lnTo>
                      <a:lnTo>
                        <a:pt x="148" y="14"/>
                      </a:lnTo>
                      <a:lnTo>
                        <a:pt x="136" y="12"/>
                      </a:lnTo>
                      <a:lnTo>
                        <a:pt x="126" y="10"/>
                      </a:lnTo>
                      <a:lnTo>
                        <a:pt x="124" y="8"/>
                      </a:lnTo>
                      <a:lnTo>
                        <a:pt x="124" y="4"/>
                      </a:lnTo>
                      <a:lnTo>
                        <a:pt x="122" y="2"/>
                      </a:lnTo>
                      <a:lnTo>
                        <a:pt x="118" y="0"/>
                      </a:lnTo>
                      <a:lnTo>
                        <a:pt x="114" y="2"/>
                      </a:lnTo>
                      <a:lnTo>
                        <a:pt x="110" y="4"/>
                      </a:lnTo>
                      <a:lnTo>
                        <a:pt x="106" y="14"/>
                      </a:lnTo>
                      <a:lnTo>
                        <a:pt x="102" y="26"/>
                      </a:lnTo>
                      <a:lnTo>
                        <a:pt x="98" y="32"/>
                      </a:lnTo>
                      <a:lnTo>
                        <a:pt x="92" y="40"/>
                      </a:lnTo>
                      <a:lnTo>
                        <a:pt x="82" y="44"/>
                      </a:lnTo>
                      <a:lnTo>
                        <a:pt x="74" y="52"/>
                      </a:lnTo>
                      <a:lnTo>
                        <a:pt x="66" y="58"/>
                      </a:lnTo>
                      <a:lnTo>
                        <a:pt x="62" y="64"/>
                      </a:lnTo>
                      <a:lnTo>
                        <a:pt x="60" y="70"/>
                      </a:lnTo>
                      <a:lnTo>
                        <a:pt x="60" y="82"/>
                      </a:lnTo>
                      <a:lnTo>
                        <a:pt x="58" y="94"/>
                      </a:lnTo>
                      <a:lnTo>
                        <a:pt x="54" y="108"/>
                      </a:lnTo>
                      <a:lnTo>
                        <a:pt x="50" y="114"/>
                      </a:lnTo>
                      <a:lnTo>
                        <a:pt x="44" y="118"/>
                      </a:lnTo>
                      <a:lnTo>
                        <a:pt x="32" y="130"/>
                      </a:lnTo>
                      <a:lnTo>
                        <a:pt x="24" y="136"/>
                      </a:lnTo>
                      <a:lnTo>
                        <a:pt x="18" y="140"/>
                      </a:lnTo>
                      <a:lnTo>
                        <a:pt x="12" y="142"/>
                      </a:lnTo>
                      <a:lnTo>
                        <a:pt x="4" y="146"/>
                      </a:lnTo>
                      <a:lnTo>
                        <a:pt x="0" y="154"/>
                      </a:lnTo>
                      <a:lnTo>
                        <a:pt x="6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6" name="îṥḻïde">
                  <a:extLst>
                    <a:ext uri="{FF2B5EF4-FFF2-40B4-BE49-F238E27FC236}">
                      <a16:creationId xmlns="" xmlns:a16="http://schemas.microsoft.com/office/drawing/2014/main" id="{B92F4F6D-21D6-45BB-B073-7892D89774E3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220354" cy="196148"/>
                </a:xfrm>
                <a:custGeom>
                  <a:avLst/>
                  <a:gdLst>
                    <a:gd name="T0" fmla="*/ 2147483647 w 126"/>
                    <a:gd name="T1" fmla="*/ 0 h 116"/>
                    <a:gd name="T2" fmla="*/ 2147483647 w 126"/>
                    <a:gd name="T3" fmla="*/ 2147483647 h 116"/>
                    <a:gd name="T4" fmla="*/ 2147483647 w 126"/>
                    <a:gd name="T5" fmla="*/ 2147483647 h 116"/>
                    <a:gd name="T6" fmla="*/ 2147483647 w 126"/>
                    <a:gd name="T7" fmla="*/ 2147483647 h 116"/>
                    <a:gd name="T8" fmla="*/ 2147483647 w 126"/>
                    <a:gd name="T9" fmla="*/ 2147483647 h 116"/>
                    <a:gd name="T10" fmla="*/ 2147483647 w 126"/>
                    <a:gd name="T11" fmla="*/ 2147483647 h 116"/>
                    <a:gd name="T12" fmla="*/ 2147483647 w 126"/>
                    <a:gd name="T13" fmla="*/ 2147483647 h 116"/>
                    <a:gd name="T14" fmla="*/ 0 w 126"/>
                    <a:gd name="T15" fmla="*/ 2147483647 h 116"/>
                    <a:gd name="T16" fmla="*/ 0 w 126"/>
                    <a:gd name="T17" fmla="*/ 2147483647 h 116"/>
                    <a:gd name="T18" fmla="*/ 2147483647 w 126"/>
                    <a:gd name="T19" fmla="*/ 2147483647 h 116"/>
                    <a:gd name="T20" fmla="*/ 2147483647 w 126"/>
                    <a:gd name="T21" fmla="*/ 2147483647 h 116"/>
                    <a:gd name="T22" fmla="*/ 2147483647 w 126"/>
                    <a:gd name="T23" fmla="*/ 2147483647 h 116"/>
                    <a:gd name="T24" fmla="*/ 2147483647 w 126"/>
                    <a:gd name="T25" fmla="*/ 2147483647 h 116"/>
                    <a:gd name="T26" fmla="*/ 2147483647 w 126"/>
                    <a:gd name="T27" fmla="*/ 2147483647 h 116"/>
                    <a:gd name="T28" fmla="*/ 2147483647 w 126"/>
                    <a:gd name="T29" fmla="*/ 2147483647 h 116"/>
                    <a:gd name="T30" fmla="*/ 2147483647 w 126"/>
                    <a:gd name="T31" fmla="*/ 2147483647 h 116"/>
                    <a:gd name="T32" fmla="*/ 2147483647 w 126"/>
                    <a:gd name="T33" fmla="*/ 2147483647 h 116"/>
                    <a:gd name="T34" fmla="*/ 2147483647 w 126"/>
                    <a:gd name="T35" fmla="*/ 0 h 1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6"/>
                    <a:gd name="T55" fmla="*/ 0 h 116"/>
                    <a:gd name="T56" fmla="*/ 126 w 126"/>
                    <a:gd name="T57" fmla="*/ 116 h 1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6" h="116">
                      <a:moveTo>
                        <a:pt x="126" y="0"/>
                      </a:move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0" y="108"/>
                      </a:lnTo>
                      <a:lnTo>
                        <a:pt x="2" y="100"/>
                      </a:lnTo>
                      <a:lnTo>
                        <a:pt x="10" y="88"/>
                      </a:lnTo>
                      <a:lnTo>
                        <a:pt x="20" y="74"/>
                      </a:lnTo>
                      <a:lnTo>
                        <a:pt x="24" y="66"/>
                      </a:lnTo>
                      <a:lnTo>
                        <a:pt x="38" y="42"/>
                      </a:lnTo>
                      <a:lnTo>
                        <a:pt x="50" y="20"/>
                      </a:lnTo>
                      <a:lnTo>
                        <a:pt x="56" y="12"/>
                      </a:lnTo>
                      <a:lnTo>
                        <a:pt x="60" y="2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7" name="iṧļíde">
                  <a:extLst>
                    <a:ext uri="{FF2B5EF4-FFF2-40B4-BE49-F238E27FC236}">
                      <a16:creationId xmlns="" xmlns:a16="http://schemas.microsoft.com/office/drawing/2014/main" id="{53A6872C-5727-432D-ADB4-3964F4BC2FEA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325022" cy="399301"/>
                </a:xfrm>
                <a:custGeom>
                  <a:avLst/>
                  <a:gdLst>
                    <a:gd name="T0" fmla="*/ 2147483647 w 186"/>
                    <a:gd name="T1" fmla="*/ 0 h 238"/>
                    <a:gd name="T2" fmla="*/ 2147483647 w 186"/>
                    <a:gd name="T3" fmla="*/ 0 h 238"/>
                    <a:gd name="T4" fmla="*/ 2147483647 w 186"/>
                    <a:gd name="T5" fmla="*/ 2147483647 h 238"/>
                    <a:gd name="T6" fmla="*/ 2147483647 w 186"/>
                    <a:gd name="T7" fmla="*/ 2147483647 h 238"/>
                    <a:gd name="T8" fmla="*/ 2147483647 w 186"/>
                    <a:gd name="T9" fmla="*/ 2147483647 h 238"/>
                    <a:gd name="T10" fmla="*/ 2147483647 w 186"/>
                    <a:gd name="T11" fmla="*/ 2147483647 h 238"/>
                    <a:gd name="T12" fmla="*/ 2147483647 w 186"/>
                    <a:gd name="T13" fmla="*/ 2147483647 h 238"/>
                    <a:gd name="T14" fmla="*/ 2147483647 w 186"/>
                    <a:gd name="T15" fmla="*/ 2147483647 h 238"/>
                    <a:gd name="T16" fmla="*/ 0 w 186"/>
                    <a:gd name="T17" fmla="*/ 2147483647 h 238"/>
                    <a:gd name="T18" fmla="*/ 2147483647 w 186"/>
                    <a:gd name="T19" fmla="*/ 2147483647 h 238"/>
                    <a:gd name="T20" fmla="*/ 2147483647 w 186"/>
                    <a:gd name="T21" fmla="*/ 2147483647 h 238"/>
                    <a:gd name="T22" fmla="*/ 2147483647 w 186"/>
                    <a:gd name="T23" fmla="*/ 2147483647 h 238"/>
                    <a:gd name="T24" fmla="*/ 2147483647 w 186"/>
                    <a:gd name="T25" fmla="*/ 2147483647 h 238"/>
                    <a:gd name="T26" fmla="*/ 2147483647 w 186"/>
                    <a:gd name="T27" fmla="*/ 2147483647 h 238"/>
                    <a:gd name="T28" fmla="*/ 2147483647 w 186"/>
                    <a:gd name="T29" fmla="*/ 2147483647 h 238"/>
                    <a:gd name="T30" fmla="*/ 2147483647 w 186"/>
                    <a:gd name="T31" fmla="*/ 2147483647 h 238"/>
                    <a:gd name="T32" fmla="*/ 2147483647 w 186"/>
                    <a:gd name="T33" fmla="*/ 2147483647 h 238"/>
                    <a:gd name="T34" fmla="*/ 2147483647 w 186"/>
                    <a:gd name="T35" fmla="*/ 2147483647 h 238"/>
                    <a:gd name="T36" fmla="*/ 2147483647 w 186"/>
                    <a:gd name="T37" fmla="*/ 2147483647 h 238"/>
                    <a:gd name="T38" fmla="*/ 2147483647 w 186"/>
                    <a:gd name="T39" fmla="*/ 2147483647 h 238"/>
                    <a:gd name="T40" fmla="*/ 2147483647 w 186"/>
                    <a:gd name="T41" fmla="*/ 2147483647 h 238"/>
                    <a:gd name="T42" fmla="*/ 2147483647 w 186"/>
                    <a:gd name="T43" fmla="*/ 2147483647 h 238"/>
                    <a:gd name="T44" fmla="*/ 2147483647 w 186"/>
                    <a:gd name="T45" fmla="*/ 2147483647 h 238"/>
                    <a:gd name="T46" fmla="*/ 2147483647 w 186"/>
                    <a:gd name="T47" fmla="*/ 2147483647 h 238"/>
                    <a:gd name="T48" fmla="*/ 2147483647 w 186"/>
                    <a:gd name="T49" fmla="*/ 2147483647 h 238"/>
                    <a:gd name="T50" fmla="*/ 2147483647 w 186"/>
                    <a:gd name="T51" fmla="*/ 2147483647 h 238"/>
                    <a:gd name="T52" fmla="*/ 2147483647 w 186"/>
                    <a:gd name="T53" fmla="*/ 2147483647 h 238"/>
                    <a:gd name="T54" fmla="*/ 2147483647 w 186"/>
                    <a:gd name="T55" fmla="*/ 2147483647 h 238"/>
                    <a:gd name="T56" fmla="*/ 2147483647 w 186"/>
                    <a:gd name="T57" fmla="*/ 2147483647 h 238"/>
                    <a:gd name="T58" fmla="*/ 2147483647 w 186"/>
                    <a:gd name="T59" fmla="*/ 2147483647 h 238"/>
                    <a:gd name="T60" fmla="*/ 2147483647 w 186"/>
                    <a:gd name="T61" fmla="*/ 2147483647 h 238"/>
                    <a:gd name="T62" fmla="*/ 2147483647 w 186"/>
                    <a:gd name="T63" fmla="*/ 2147483647 h 238"/>
                    <a:gd name="T64" fmla="*/ 2147483647 w 186"/>
                    <a:gd name="T65" fmla="*/ 2147483647 h 238"/>
                    <a:gd name="T66" fmla="*/ 2147483647 w 186"/>
                    <a:gd name="T67" fmla="*/ 2147483647 h 238"/>
                    <a:gd name="T68" fmla="*/ 2147483647 w 186"/>
                    <a:gd name="T69" fmla="*/ 2147483647 h 238"/>
                    <a:gd name="T70" fmla="*/ 2147483647 w 186"/>
                    <a:gd name="T71" fmla="*/ 2147483647 h 238"/>
                    <a:gd name="T72" fmla="*/ 2147483647 w 186"/>
                    <a:gd name="T73" fmla="*/ 2147483647 h 238"/>
                    <a:gd name="T74" fmla="*/ 2147483647 w 186"/>
                    <a:gd name="T75" fmla="*/ 2147483647 h 238"/>
                    <a:gd name="T76" fmla="*/ 2147483647 w 186"/>
                    <a:gd name="T77" fmla="*/ 2147483647 h 238"/>
                    <a:gd name="T78" fmla="*/ 2147483647 w 186"/>
                    <a:gd name="T79" fmla="*/ 2147483647 h 238"/>
                    <a:gd name="T80" fmla="*/ 2147483647 w 186"/>
                    <a:gd name="T81" fmla="*/ 2147483647 h 238"/>
                    <a:gd name="T82" fmla="*/ 2147483647 w 186"/>
                    <a:gd name="T83" fmla="*/ 2147483647 h 238"/>
                    <a:gd name="T84" fmla="*/ 2147483647 w 186"/>
                    <a:gd name="T85" fmla="*/ 2147483647 h 238"/>
                    <a:gd name="T86" fmla="*/ 2147483647 w 186"/>
                    <a:gd name="T87" fmla="*/ 2147483647 h 238"/>
                    <a:gd name="T88" fmla="*/ 2147483647 w 186"/>
                    <a:gd name="T89" fmla="*/ 2147483647 h 238"/>
                    <a:gd name="T90" fmla="*/ 2147483647 w 186"/>
                    <a:gd name="T91" fmla="*/ 2147483647 h 238"/>
                    <a:gd name="T92" fmla="*/ 2147483647 w 186"/>
                    <a:gd name="T93" fmla="*/ 2147483647 h 238"/>
                    <a:gd name="T94" fmla="*/ 2147483647 w 186"/>
                    <a:gd name="T95" fmla="*/ 2147483647 h 238"/>
                    <a:gd name="T96" fmla="*/ 2147483647 w 186"/>
                    <a:gd name="T97" fmla="*/ 2147483647 h 238"/>
                    <a:gd name="T98" fmla="*/ 2147483647 w 186"/>
                    <a:gd name="T99" fmla="*/ 2147483647 h 238"/>
                    <a:gd name="T100" fmla="*/ 2147483647 w 186"/>
                    <a:gd name="T101" fmla="*/ 2147483647 h 238"/>
                    <a:gd name="T102" fmla="*/ 2147483647 w 186"/>
                    <a:gd name="T103" fmla="*/ 2147483647 h 238"/>
                    <a:gd name="T104" fmla="*/ 2147483647 w 186"/>
                    <a:gd name="T105" fmla="*/ 2147483647 h 238"/>
                    <a:gd name="T106" fmla="*/ 2147483647 w 186"/>
                    <a:gd name="T107" fmla="*/ 2147483647 h 238"/>
                    <a:gd name="T108" fmla="*/ 2147483647 w 186"/>
                    <a:gd name="T109" fmla="*/ 2147483647 h 238"/>
                    <a:gd name="T110" fmla="*/ 2147483647 w 186"/>
                    <a:gd name="T111" fmla="*/ 2147483647 h 238"/>
                    <a:gd name="T112" fmla="*/ 2147483647 w 186"/>
                    <a:gd name="T113" fmla="*/ 2147483647 h 238"/>
                    <a:gd name="T114" fmla="*/ 2147483647 w 186"/>
                    <a:gd name="T115" fmla="*/ 2147483647 h 238"/>
                    <a:gd name="T116" fmla="*/ 2147483647 w 186"/>
                    <a:gd name="T117" fmla="*/ 2147483647 h 238"/>
                    <a:gd name="T118" fmla="*/ 2147483647 w 186"/>
                    <a:gd name="T119" fmla="*/ 2147483647 h 238"/>
                    <a:gd name="T120" fmla="*/ 2147483647 w 186"/>
                    <a:gd name="T121" fmla="*/ 0 h 23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6"/>
                    <a:gd name="T184" fmla="*/ 0 h 238"/>
                    <a:gd name="T185" fmla="*/ 186 w 186"/>
                    <a:gd name="T186" fmla="*/ 238 h 23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6" h="238">
                      <a:moveTo>
                        <a:pt x="128" y="0"/>
                      </a:moveTo>
                      <a:lnTo>
                        <a:pt x="126" y="0"/>
                      </a:ln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0" y="134"/>
                      </a:lnTo>
                      <a:lnTo>
                        <a:pt x="12" y="138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6" y="150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10" y="158"/>
                      </a:lnTo>
                      <a:lnTo>
                        <a:pt x="14" y="166"/>
                      </a:lnTo>
                      <a:lnTo>
                        <a:pt x="12" y="166"/>
                      </a:lnTo>
                      <a:lnTo>
                        <a:pt x="14" y="176"/>
                      </a:lnTo>
                      <a:lnTo>
                        <a:pt x="12" y="186"/>
                      </a:lnTo>
                      <a:lnTo>
                        <a:pt x="10" y="196"/>
                      </a:lnTo>
                      <a:lnTo>
                        <a:pt x="6" y="206"/>
                      </a:lnTo>
                      <a:lnTo>
                        <a:pt x="10" y="206"/>
                      </a:lnTo>
                      <a:lnTo>
                        <a:pt x="12" y="206"/>
                      </a:lnTo>
                      <a:lnTo>
                        <a:pt x="16" y="206"/>
                      </a:lnTo>
                      <a:lnTo>
                        <a:pt x="18" y="204"/>
                      </a:lnTo>
                      <a:lnTo>
                        <a:pt x="22" y="202"/>
                      </a:lnTo>
                      <a:lnTo>
                        <a:pt x="26" y="202"/>
                      </a:lnTo>
                      <a:lnTo>
                        <a:pt x="34" y="204"/>
                      </a:lnTo>
                      <a:lnTo>
                        <a:pt x="42" y="208"/>
                      </a:lnTo>
                      <a:lnTo>
                        <a:pt x="48" y="210"/>
                      </a:lnTo>
                      <a:lnTo>
                        <a:pt x="50" y="216"/>
                      </a:lnTo>
                      <a:lnTo>
                        <a:pt x="60" y="230"/>
                      </a:lnTo>
                      <a:lnTo>
                        <a:pt x="64" y="234"/>
                      </a:lnTo>
                      <a:lnTo>
                        <a:pt x="70" y="238"/>
                      </a:lnTo>
                      <a:lnTo>
                        <a:pt x="76" y="228"/>
                      </a:lnTo>
                      <a:lnTo>
                        <a:pt x="78" y="222"/>
                      </a:lnTo>
                      <a:lnTo>
                        <a:pt x="82" y="222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8" y="230"/>
                      </a:lnTo>
                      <a:lnTo>
                        <a:pt x="92" y="224"/>
                      </a:lnTo>
                      <a:lnTo>
                        <a:pt x="94" y="224"/>
                      </a:lnTo>
                      <a:lnTo>
                        <a:pt x="96" y="222"/>
                      </a:lnTo>
                      <a:lnTo>
                        <a:pt x="98" y="224"/>
                      </a:lnTo>
                      <a:lnTo>
                        <a:pt x="100" y="226"/>
                      </a:lnTo>
                      <a:lnTo>
                        <a:pt x="102" y="228"/>
                      </a:lnTo>
                      <a:lnTo>
                        <a:pt x="106" y="226"/>
                      </a:lnTo>
                      <a:lnTo>
                        <a:pt x="110" y="224"/>
                      </a:lnTo>
                      <a:lnTo>
                        <a:pt x="172" y="224"/>
                      </a:lnTo>
                      <a:lnTo>
                        <a:pt x="174" y="216"/>
                      </a:lnTo>
                      <a:lnTo>
                        <a:pt x="176" y="208"/>
                      </a:lnTo>
                      <a:lnTo>
                        <a:pt x="172" y="208"/>
                      </a:lnTo>
                      <a:lnTo>
                        <a:pt x="170" y="206"/>
                      </a:lnTo>
                      <a:lnTo>
                        <a:pt x="158" y="50"/>
                      </a:lnTo>
                      <a:lnTo>
                        <a:pt x="186" y="50"/>
                      </a:lnTo>
                      <a:lnTo>
                        <a:pt x="128" y="6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8" name="ïslíḋê">
                  <a:extLst>
                    <a:ext uri="{FF2B5EF4-FFF2-40B4-BE49-F238E27FC236}">
                      <a16:creationId xmlns="" xmlns:a16="http://schemas.microsoft.com/office/drawing/2014/main" id="{259FF2CD-79A3-4884-954A-27DB4945B52D}"/>
                    </a:ext>
                  </a:extLst>
                </p:cNvPr>
                <p:cNvSpPr/>
                <p:nvPr/>
              </p:nvSpPr>
              <p:spPr bwMode="auto">
                <a:xfrm>
                  <a:off x="4000806" y="3105497"/>
                  <a:ext cx="447594" cy="451141"/>
                </a:xfrm>
                <a:custGeom>
                  <a:avLst/>
                  <a:gdLst>
                    <a:gd name="T0" fmla="*/ 2147483647 w 256"/>
                    <a:gd name="T1" fmla="*/ 2147483647 h 270"/>
                    <a:gd name="T2" fmla="*/ 2147483647 w 256"/>
                    <a:gd name="T3" fmla="*/ 2147483647 h 270"/>
                    <a:gd name="T4" fmla="*/ 2147483647 w 256"/>
                    <a:gd name="T5" fmla="*/ 2147483647 h 270"/>
                    <a:gd name="T6" fmla="*/ 2147483647 w 256"/>
                    <a:gd name="T7" fmla="*/ 2147483647 h 270"/>
                    <a:gd name="T8" fmla="*/ 2147483647 w 256"/>
                    <a:gd name="T9" fmla="*/ 2147483647 h 270"/>
                    <a:gd name="T10" fmla="*/ 2147483647 w 256"/>
                    <a:gd name="T11" fmla="*/ 2147483647 h 270"/>
                    <a:gd name="T12" fmla="*/ 2147483647 w 256"/>
                    <a:gd name="T13" fmla="*/ 2147483647 h 270"/>
                    <a:gd name="T14" fmla="*/ 2147483647 w 256"/>
                    <a:gd name="T15" fmla="*/ 2147483647 h 270"/>
                    <a:gd name="T16" fmla="*/ 2147483647 w 256"/>
                    <a:gd name="T17" fmla="*/ 2147483647 h 270"/>
                    <a:gd name="T18" fmla="*/ 2147483647 w 256"/>
                    <a:gd name="T19" fmla="*/ 2147483647 h 270"/>
                    <a:gd name="T20" fmla="*/ 2147483647 w 256"/>
                    <a:gd name="T21" fmla="*/ 0 h 270"/>
                    <a:gd name="T22" fmla="*/ 2147483647 w 256"/>
                    <a:gd name="T23" fmla="*/ 2147483647 h 270"/>
                    <a:gd name="T24" fmla="*/ 2147483647 w 256"/>
                    <a:gd name="T25" fmla="*/ 2147483647 h 270"/>
                    <a:gd name="T26" fmla="*/ 2147483647 w 256"/>
                    <a:gd name="T27" fmla="*/ 2147483647 h 270"/>
                    <a:gd name="T28" fmla="*/ 2147483647 w 256"/>
                    <a:gd name="T29" fmla="*/ 2147483647 h 270"/>
                    <a:gd name="T30" fmla="*/ 2147483647 w 256"/>
                    <a:gd name="T31" fmla="*/ 2147483647 h 270"/>
                    <a:gd name="T32" fmla="*/ 2147483647 w 256"/>
                    <a:gd name="T33" fmla="*/ 2147483647 h 270"/>
                    <a:gd name="T34" fmla="*/ 2147483647 w 256"/>
                    <a:gd name="T35" fmla="*/ 2147483647 h 270"/>
                    <a:gd name="T36" fmla="*/ 2147483647 w 256"/>
                    <a:gd name="T37" fmla="*/ 2147483647 h 270"/>
                    <a:gd name="T38" fmla="*/ 2147483647 w 256"/>
                    <a:gd name="T39" fmla="*/ 2147483647 h 270"/>
                    <a:gd name="T40" fmla="*/ 2147483647 w 256"/>
                    <a:gd name="T41" fmla="*/ 2147483647 h 270"/>
                    <a:gd name="T42" fmla="*/ 2147483647 w 256"/>
                    <a:gd name="T43" fmla="*/ 2147483647 h 270"/>
                    <a:gd name="T44" fmla="*/ 2147483647 w 256"/>
                    <a:gd name="T45" fmla="*/ 2147483647 h 270"/>
                    <a:gd name="T46" fmla="*/ 2147483647 w 256"/>
                    <a:gd name="T47" fmla="*/ 2147483647 h 270"/>
                    <a:gd name="T48" fmla="*/ 2147483647 w 256"/>
                    <a:gd name="T49" fmla="*/ 2147483647 h 270"/>
                    <a:gd name="T50" fmla="*/ 2147483647 w 256"/>
                    <a:gd name="T51" fmla="*/ 2147483647 h 270"/>
                    <a:gd name="T52" fmla="*/ 2147483647 w 256"/>
                    <a:gd name="T53" fmla="*/ 2147483647 h 270"/>
                    <a:gd name="T54" fmla="*/ 2147483647 w 256"/>
                    <a:gd name="T55" fmla="*/ 2147483647 h 270"/>
                    <a:gd name="T56" fmla="*/ 2147483647 w 256"/>
                    <a:gd name="T57" fmla="*/ 2147483647 h 270"/>
                    <a:gd name="T58" fmla="*/ 2147483647 w 256"/>
                    <a:gd name="T59" fmla="*/ 2147483647 h 270"/>
                    <a:gd name="T60" fmla="*/ 2147483647 w 256"/>
                    <a:gd name="T61" fmla="*/ 2147483647 h 270"/>
                    <a:gd name="T62" fmla="*/ 2147483647 w 256"/>
                    <a:gd name="T63" fmla="*/ 2147483647 h 270"/>
                    <a:gd name="T64" fmla="*/ 2147483647 w 256"/>
                    <a:gd name="T65" fmla="*/ 2147483647 h 270"/>
                    <a:gd name="T66" fmla="*/ 2147483647 w 256"/>
                    <a:gd name="T67" fmla="*/ 2147483647 h 270"/>
                    <a:gd name="T68" fmla="*/ 2147483647 w 256"/>
                    <a:gd name="T69" fmla="*/ 2147483647 h 270"/>
                    <a:gd name="T70" fmla="*/ 2147483647 w 256"/>
                    <a:gd name="T71" fmla="*/ 2147483647 h 270"/>
                    <a:gd name="T72" fmla="*/ 2147483647 w 256"/>
                    <a:gd name="T73" fmla="*/ 2147483647 h 270"/>
                    <a:gd name="T74" fmla="*/ 2147483647 w 256"/>
                    <a:gd name="T75" fmla="*/ 2147483647 h 270"/>
                    <a:gd name="T76" fmla="*/ 2147483647 w 256"/>
                    <a:gd name="T77" fmla="*/ 2147483647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56"/>
                    <a:gd name="T118" fmla="*/ 0 h 270"/>
                    <a:gd name="T119" fmla="*/ 256 w 256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56" h="270">
                      <a:moveTo>
                        <a:pt x="2" y="188"/>
                      </a:moveTo>
                      <a:lnTo>
                        <a:pt x="8" y="178"/>
                      </a:lnTo>
                      <a:lnTo>
                        <a:pt x="10" y="172"/>
                      </a:lnTo>
                      <a:lnTo>
                        <a:pt x="14" y="172"/>
                      </a:lnTo>
                      <a:lnTo>
                        <a:pt x="20" y="170"/>
                      </a:lnTo>
                      <a:lnTo>
                        <a:pt x="18" y="176"/>
                      </a:lnTo>
                      <a:lnTo>
                        <a:pt x="20" y="180"/>
                      </a:lnTo>
                      <a:lnTo>
                        <a:pt x="24" y="174"/>
                      </a:lnTo>
                      <a:lnTo>
                        <a:pt x="26" y="174"/>
                      </a:lnTo>
                      <a:lnTo>
                        <a:pt x="28" y="172"/>
                      </a:lnTo>
                      <a:lnTo>
                        <a:pt x="30" y="174"/>
                      </a:lnTo>
                      <a:lnTo>
                        <a:pt x="32" y="176"/>
                      </a:lnTo>
                      <a:lnTo>
                        <a:pt x="34" y="178"/>
                      </a:lnTo>
                      <a:lnTo>
                        <a:pt x="38" y="176"/>
                      </a:lnTo>
                      <a:lnTo>
                        <a:pt x="42" y="174"/>
                      </a:lnTo>
                      <a:lnTo>
                        <a:pt x="104" y="174"/>
                      </a:lnTo>
                      <a:lnTo>
                        <a:pt x="106" y="166"/>
                      </a:lnTo>
                      <a:lnTo>
                        <a:pt x="108" y="158"/>
                      </a:lnTo>
                      <a:lnTo>
                        <a:pt x="104" y="158"/>
                      </a:lnTo>
                      <a:lnTo>
                        <a:pt x="102" y="156"/>
                      </a:lnTo>
                      <a:lnTo>
                        <a:pt x="90" y="0"/>
                      </a:lnTo>
                      <a:lnTo>
                        <a:pt x="118" y="0"/>
                      </a:lnTo>
                      <a:lnTo>
                        <a:pt x="208" y="68"/>
                      </a:lnTo>
                      <a:lnTo>
                        <a:pt x="208" y="72"/>
                      </a:lnTo>
                      <a:lnTo>
                        <a:pt x="212" y="76"/>
                      </a:lnTo>
                      <a:lnTo>
                        <a:pt x="220" y="84"/>
                      </a:lnTo>
                      <a:lnTo>
                        <a:pt x="230" y="88"/>
                      </a:lnTo>
                      <a:lnTo>
                        <a:pt x="242" y="92"/>
                      </a:lnTo>
                      <a:lnTo>
                        <a:pt x="242" y="106"/>
                      </a:lnTo>
                      <a:lnTo>
                        <a:pt x="256" y="104"/>
                      </a:lnTo>
                      <a:lnTo>
                        <a:pt x="256" y="154"/>
                      </a:lnTo>
                      <a:lnTo>
                        <a:pt x="252" y="162"/>
                      </a:lnTo>
                      <a:lnTo>
                        <a:pt x="248" y="170"/>
                      </a:lnTo>
                      <a:lnTo>
                        <a:pt x="240" y="174"/>
                      </a:lnTo>
                      <a:lnTo>
                        <a:pt x="230" y="176"/>
                      </a:lnTo>
                      <a:lnTo>
                        <a:pt x="218" y="176"/>
                      </a:lnTo>
                      <a:lnTo>
                        <a:pt x="206" y="178"/>
                      </a:lnTo>
                      <a:lnTo>
                        <a:pt x="186" y="184"/>
                      </a:lnTo>
                      <a:lnTo>
                        <a:pt x="150" y="196"/>
                      </a:lnTo>
                      <a:lnTo>
                        <a:pt x="146" y="198"/>
                      </a:lnTo>
                      <a:lnTo>
                        <a:pt x="144" y="200"/>
                      </a:lnTo>
                      <a:lnTo>
                        <a:pt x="142" y="206"/>
                      </a:lnTo>
                      <a:lnTo>
                        <a:pt x="138" y="212"/>
                      </a:lnTo>
                      <a:lnTo>
                        <a:pt x="136" y="212"/>
                      </a:lnTo>
                      <a:lnTo>
                        <a:pt x="132" y="212"/>
                      </a:lnTo>
                      <a:lnTo>
                        <a:pt x="124" y="212"/>
                      </a:lnTo>
                      <a:lnTo>
                        <a:pt x="124" y="222"/>
                      </a:lnTo>
                      <a:lnTo>
                        <a:pt x="124" y="228"/>
                      </a:lnTo>
                      <a:lnTo>
                        <a:pt x="122" y="232"/>
                      </a:lnTo>
                      <a:lnTo>
                        <a:pt x="116" y="236"/>
                      </a:lnTo>
                      <a:lnTo>
                        <a:pt x="110" y="240"/>
                      </a:lnTo>
                      <a:lnTo>
                        <a:pt x="108" y="244"/>
                      </a:lnTo>
                      <a:lnTo>
                        <a:pt x="108" y="248"/>
                      </a:lnTo>
                      <a:lnTo>
                        <a:pt x="106" y="256"/>
                      </a:lnTo>
                      <a:lnTo>
                        <a:pt x="104" y="264"/>
                      </a:lnTo>
                      <a:lnTo>
                        <a:pt x="100" y="266"/>
                      </a:lnTo>
                      <a:lnTo>
                        <a:pt x="94" y="270"/>
                      </a:lnTo>
                      <a:lnTo>
                        <a:pt x="90" y="264"/>
                      </a:lnTo>
                      <a:lnTo>
                        <a:pt x="82" y="266"/>
                      </a:lnTo>
                      <a:lnTo>
                        <a:pt x="76" y="268"/>
                      </a:lnTo>
                      <a:lnTo>
                        <a:pt x="70" y="270"/>
                      </a:lnTo>
                      <a:lnTo>
                        <a:pt x="64" y="268"/>
                      </a:lnTo>
                      <a:lnTo>
                        <a:pt x="62" y="266"/>
                      </a:lnTo>
                      <a:lnTo>
                        <a:pt x="58" y="252"/>
                      </a:lnTo>
                      <a:lnTo>
                        <a:pt x="54" y="240"/>
                      </a:lnTo>
                      <a:lnTo>
                        <a:pt x="50" y="234"/>
                      </a:lnTo>
                      <a:lnTo>
                        <a:pt x="44" y="232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4" y="236"/>
                      </a:lnTo>
                      <a:lnTo>
                        <a:pt x="20" y="234"/>
                      </a:lnTo>
                      <a:lnTo>
                        <a:pt x="10" y="232"/>
                      </a:lnTo>
                      <a:lnTo>
                        <a:pt x="10" y="224"/>
                      </a:lnTo>
                      <a:lnTo>
                        <a:pt x="10" y="218"/>
                      </a:lnTo>
                      <a:lnTo>
                        <a:pt x="8" y="210"/>
                      </a:lnTo>
                      <a:lnTo>
                        <a:pt x="4" y="200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9" name="ïšľiḋe">
                  <a:extLst>
                    <a:ext uri="{FF2B5EF4-FFF2-40B4-BE49-F238E27FC236}">
                      <a16:creationId xmlns="" xmlns:a16="http://schemas.microsoft.com/office/drawing/2014/main" id="{90B543C9-A42F-4829-A35E-9DFABC0E4069}"/>
                    </a:ext>
                  </a:extLst>
                </p:cNvPr>
                <p:cNvSpPr/>
                <p:nvPr/>
              </p:nvSpPr>
              <p:spPr bwMode="auto">
                <a:xfrm>
                  <a:off x="4339600" y="3147529"/>
                  <a:ext cx="436576" cy="362874"/>
                </a:xfrm>
                <a:custGeom>
                  <a:avLst/>
                  <a:gdLst>
                    <a:gd name="T0" fmla="*/ 2147483647 w 249"/>
                    <a:gd name="T1" fmla="*/ 2147483647 h 216"/>
                    <a:gd name="T2" fmla="*/ 2147483647 w 249"/>
                    <a:gd name="T3" fmla="*/ 2147483647 h 216"/>
                    <a:gd name="T4" fmla="*/ 2147483647 w 249"/>
                    <a:gd name="T5" fmla="*/ 0 h 216"/>
                    <a:gd name="T6" fmla="*/ 2147483647 w 249"/>
                    <a:gd name="T7" fmla="*/ 0 h 216"/>
                    <a:gd name="T8" fmla="*/ 2147483647 w 249"/>
                    <a:gd name="T9" fmla="*/ 2147483647 h 216"/>
                    <a:gd name="T10" fmla="*/ 2147483647 w 249"/>
                    <a:gd name="T11" fmla="*/ 2147483647 h 216"/>
                    <a:gd name="T12" fmla="*/ 2147483647 w 249"/>
                    <a:gd name="T13" fmla="*/ 2147483647 h 216"/>
                    <a:gd name="T14" fmla="*/ 2147483647 w 249"/>
                    <a:gd name="T15" fmla="*/ 2147483647 h 216"/>
                    <a:gd name="T16" fmla="*/ 0 w 249"/>
                    <a:gd name="T17" fmla="*/ 2147483647 h 216"/>
                    <a:gd name="T18" fmla="*/ 2147483647 w 249"/>
                    <a:gd name="T19" fmla="*/ 2147483647 h 216"/>
                    <a:gd name="T20" fmla="*/ 2147483647 w 249"/>
                    <a:gd name="T21" fmla="*/ 2147483647 h 216"/>
                    <a:gd name="T22" fmla="*/ 2147483647 w 249"/>
                    <a:gd name="T23" fmla="*/ 2147483647 h 216"/>
                    <a:gd name="T24" fmla="*/ 2147483647 w 249"/>
                    <a:gd name="T25" fmla="*/ 2147483647 h 216"/>
                    <a:gd name="T26" fmla="*/ 2147483647 w 249"/>
                    <a:gd name="T27" fmla="*/ 2147483647 h 216"/>
                    <a:gd name="T28" fmla="*/ 2147483647 w 249"/>
                    <a:gd name="T29" fmla="*/ 2147483647 h 216"/>
                    <a:gd name="T30" fmla="*/ 2147483647 w 249"/>
                    <a:gd name="T31" fmla="*/ 2147483647 h 216"/>
                    <a:gd name="T32" fmla="*/ 2147483647 w 249"/>
                    <a:gd name="T33" fmla="*/ 2147483647 h 216"/>
                    <a:gd name="T34" fmla="*/ 2147483647 w 249"/>
                    <a:gd name="T35" fmla="*/ 2147483647 h 216"/>
                    <a:gd name="T36" fmla="*/ 2147483647 w 249"/>
                    <a:gd name="T37" fmla="*/ 2147483647 h 216"/>
                    <a:gd name="T38" fmla="*/ 2147483647 w 249"/>
                    <a:gd name="T39" fmla="*/ 2147483647 h 216"/>
                    <a:gd name="T40" fmla="*/ 2147483647 w 249"/>
                    <a:gd name="T41" fmla="*/ 2147483647 h 216"/>
                    <a:gd name="T42" fmla="*/ 2147483647 w 249"/>
                    <a:gd name="T43" fmla="*/ 2147483647 h 216"/>
                    <a:gd name="T44" fmla="*/ 2147483647 w 249"/>
                    <a:gd name="T45" fmla="*/ 2147483647 h 216"/>
                    <a:gd name="T46" fmla="*/ 2147483647 w 249"/>
                    <a:gd name="T47" fmla="*/ 2147483647 h 216"/>
                    <a:gd name="T48" fmla="*/ 2147483647 w 249"/>
                    <a:gd name="T49" fmla="*/ 2147483647 h 216"/>
                    <a:gd name="T50" fmla="*/ 2147483647 w 249"/>
                    <a:gd name="T51" fmla="*/ 2147483647 h 216"/>
                    <a:gd name="T52" fmla="*/ 2147483647 w 249"/>
                    <a:gd name="T53" fmla="*/ 2147483647 h 216"/>
                    <a:gd name="T54" fmla="*/ 2147483647 w 249"/>
                    <a:gd name="T55" fmla="*/ 2147483647 h 216"/>
                    <a:gd name="T56" fmla="*/ 2147483647 w 249"/>
                    <a:gd name="T57" fmla="*/ 2147483647 h 216"/>
                    <a:gd name="T58" fmla="*/ 2147483647 w 249"/>
                    <a:gd name="T59" fmla="*/ 2147483647 h 216"/>
                    <a:gd name="T60" fmla="*/ 2147483647 w 249"/>
                    <a:gd name="T61" fmla="*/ 2147483647 h 216"/>
                    <a:gd name="T62" fmla="*/ 2147483647 w 249"/>
                    <a:gd name="T63" fmla="*/ 2147483647 h 216"/>
                    <a:gd name="T64" fmla="*/ 2147483647 w 249"/>
                    <a:gd name="T65" fmla="*/ 2147483647 h 216"/>
                    <a:gd name="T66" fmla="*/ 2147483647 w 249"/>
                    <a:gd name="T67" fmla="*/ 2147483647 h 216"/>
                    <a:gd name="T68" fmla="*/ 2147483647 w 249"/>
                    <a:gd name="T69" fmla="*/ 2147483647 h 216"/>
                    <a:gd name="T70" fmla="*/ 2147483647 w 249"/>
                    <a:gd name="T71" fmla="*/ 2147483647 h 216"/>
                    <a:gd name="T72" fmla="*/ 2147483647 w 249"/>
                    <a:gd name="T73" fmla="*/ 2147483647 h 216"/>
                    <a:gd name="T74" fmla="*/ 2147483647 w 249"/>
                    <a:gd name="T75" fmla="*/ 2147483647 h 216"/>
                    <a:gd name="T76" fmla="*/ 2147483647 w 249"/>
                    <a:gd name="T77" fmla="*/ 2147483647 h 216"/>
                    <a:gd name="T78" fmla="*/ 2147483647 w 249"/>
                    <a:gd name="T79" fmla="*/ 2147483647 h 216"/>
                    <a:gd name="T80" fmla="*/ 2147483647 w 249"/>
                    <a:gd name="T81" fmla="*/ 2147483647 h 21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9"/>
                    <a:gd name="T124" fmla="*/ 0 h 216"/>
                    <a:gd name="T125" fmla="*/ 249 w 249"/>
                    <a:gd name="T126" fmla="*/ 216 h 21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9" h="216">
                      <a:moveTo>
                        <a:pt x="219" y="14"/>
                      </a:moveTo>
                      <a:lnTo>
                        <a:pt x="215" y="8"/>
                      </a:lnTo>
                      <a:lnTo>
                        <a:pt x="211" y="4"/>
                      </a:lnTo>
                      <a:lnTo>
                        <a:pt x="205" y="2"/>
                      </a:lnTo>
                      <a:lnTo>
                        <a:pt x="199" y="0"/>
                      </a:lnTo>
                      <a:lnTo>
                        <a:pt x="190" y="0"/>
                      </a:lnTo>
                      <a:lnTo>
                        <a:pt x="186" y="0"/>
                      </a:lnTo>
                      <a:lnTo>
                        <a:pt x="184" y="0"/>
                      </a:lnTo>
                      <a:lnTo>
                        <a:pt x="114" y="48"/>
                      </a:lnTo>
                      <a:lnTo>
                        <a:pt x="86" y="76"/>
                      </a:lnTo>
                      <a:lnTo>
                        <a:pt x="62" y="78"/>
                      </a:lnTo>
                      <a:lnTo>
                        <a:pt x="62" y="128"/>
                      </a:lnTo>
                      <a:lnTo>
                        <a:pt x="58" y="136"/>
                      </a:lnTo>
                      <a:lnTo>
                        <a:pt x="54" y="144"/>
                      </a:lnTo>
                      <a:lnTo>
                        <a:pt x="46" y="148"/>
                      </a:lnTo>
                      <a:lnTo>
                        <a:pt x="36" y="150"/>
                      </a:lnTo>
                      <a:lnTo>
                        <a:pt x="16" y="152"/>
                      </a:lnTo>
                      <a:lnTo>
                        <a:pt x="0" y="156"/>
                      </a:lnTo>
                      <a:lnTo>
                        <a:pt x="0" y="166"/>
                      </a:lnTo>
                      <a:lnTo>
                        <a:pt x="4" y="172"/>
                      </a:lnTo>
                      <a:lnTo>
                        <a:pt x="8" y="174"/>
                      </a:lnTo>
                      <a:lnTo>
                        <a:pt x="12" y="178"/>
                      </a:lnTo>
                      <a:lnTo>
                        <a:pt x="14" y="182"/>
                      </a:lnTo>
                      <a:lnTo>
                        <a:pt x="14" y="186"/>
                      </a:lnTo>
                      <a:lnTo>
                        <a:pt x="14" y="190"/>
                      </a:lnTo>
                      <a:lnTo>
                        <a:pt x="14" y="194"/>
                      </a:lnTo>
                      <a:lnTo>
                        <a:pt x="18" y="198"/>
                      </a:lnTo>
                      <a:lnTo>
                        <a:pt x="24" y="198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2" y="206"/>
                      </a:lnTo>
                      <a:lnTo>
                        <a:pt x="42" y="206"/>
                      </a:lnTo>
                      <a:lnTo>
                        <a:pt x="46" y="212"/>
                      </a:lnTo>
                      <a:lnTo>
                        <a:pt x="52" y="216"/>
                      </a:lnTo>
                      <a:lnTo>
                        <a:pt x="56" y="202"/>
                      </a:lnTo>
                      <a:lnTo>
                        <a:pt x="60" y="188"/>
                      </a:lnTo>
                      <a:lnTo>
                        <a:pt x="64" y="184"/>
                      </a:lnTo>
                      <a:lnTo>
                        <a:pt x="70" y="180"/>
                      </a:lnTo>
                      <a:lnTo>
                        <a:pt x="76" y="176"/>
                      </a:lnTo>
                      <a:lnTo>
                        <a:pt x="86" y="176"/>
                      </a:lnTo>
                      <a:lnTo>
                        <a:pt x="88" y="176"/>
                      </a:lnTo>
                      <a:lnTo>
                        <a:pt x="92" y="178"/>
                      </a:lnTo>
                      <a:lnTo>
                        <a:pt x="98" y="184"/>
                      </a:lnTo>
                      <a:lnTo>
                        <a:pt x="104" y="188"/>
                      </a:lnTo>
                      <a:lnTo>
                        <a:pt x="106" y="190"/>
                      </a:lnTo>
                      <a:lnTo>
                        <a:pt x="110" y="192"/>
                      </a:lnTo>
                      <a:lnTo>
                        <a:pt x="114" y="190"/>
                      </a:lnTo>
                      <a:lnTo>
                        <a:pt x="114" y="188"/>
                      </a:lnTo>
                      <a:lnTo>
                        <a:pt x="116" y="186"/>
                      </a:lnTo>
                      <a:lnTo>
                        <a:pt x="120" y="186"/>
                      </a:lnTo>
                      <a:lnTo>
                        <a:pt x="128" y="186"/>
                      </a:lnTo>
                      <a:lnTo>
                        <a:pt x="132" y="190"/>
                      </a:lnTo>
                      <a:lnTo>
                        <a:pt x="136" y="192"/>
                      </a:lnTo>
                      <a:lnTo>
                        <a:pt x="142" y="194"/>
                      </a:lnTo>
                      <a:lnTo>
                        <a:pt x="150" y="192"/>
                      </a:lnTo>
                      <a:lnTo>
                        <a:pt x="156" y="188"/>
                      </a:lnTo>
                      <a:lnTo>
                        <a:pt x="162" y="186"/>
                      </a:lnTo>
                      <a:lnTo>
                        <a:pt x="170" y="184"/>
                      </a:lnTo>
                      <a:lnTo>
                        <a:pt x="176" y="184"/>
                      </a:lnTo>
                      <a:lnTo>
                        <a:pt x="180" y="186"/>
                      </a:lnTo>
                      <a:lnTo>
                        <a:pt x="184" y="186"/>
                      </a:lnTo>
                      <a:lnTo>
                        <a:pt x="193" y="188"/>
                      </a:lnTo>
                      <a:lnTo>
                        <a:pt x="197" y="186"/>
                      </a:lnTo>
                      <a:lnTo>
                        <a:pt x="203" y="184"/>
                      </a:lnTo>
                      <a:lnTo>
                        <a:pt x="213" y="176"/>
                      </a:lnTo>
                      <a:lnTo>
                        <a:pt x="215" y="166"/>
                      </a:lnTo>
                      <a:lnTo>
                        <a:pt x="217" y="158"/>
                      </a:lnTo>
                      <a:lnTo>
                        <a:pt x="221" y="150"/>
                      </a:lnTo>
                      <a:lnTo>
                        <a:pt x="225" y="144"/>
                      </a:lnTo>
                      <a:lnTo>
                        <a:pt x="235" y="132"/>
                      </a:lnTo>
                      <a:lnTo>
                        <a:pt x="239" y="126"/>
                      </a:lnTo>
                      <a:lnTo>
                        <a:pt x="243" y="118"/>
                      </a:lnTo>
                      <a:lnTo>
                        <a:pt x="243" y="76"/>
                      </a:lnTo>
                      <a:lnTo>
                        <a:pt x="243" y="72"/>
                      </a:lnTo>
                      <a:lnTo>
                        <a:pt x="245" y="68"/>
                      </a:lnTo>
                      <a:lnTo>
                        <a:pt x="247" y="64"/>
                      </a:lnTo>
                      <a:lnTo>
                        <a:pt x="249" y="58"/>
                      </a:lnTo>
                      <a:lnTo>
                        <a:pt x="247" y="48"/>
                      </a:lnTo>
                      <a:lnTo>
                        <a:pt x="241" y="34"/>
                      </a:lnTo>
                      <a:lnTo>
                        <a:pt x="235" y="22"/>
                      </a:lnTo>
                      <a:lnTo>
                        <a:pt x="231" y="8"/>
                      </a:lnTo>
                      <a:lnTo>
                        <a:pt x="229" y="8"/>
                      </a:lnTo>
                      <a:lnTo>
                        <a:pt x="219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0" name="iṩḷídè">
                  <a:extLst>
                    <a:ext uri="{FF2B5EF4-FFF2-40B4-BE49-F238E27FC236}">
                      <a16:creationId xmlns="" xmlns:a16="http://schemas.microsoft.com/office/drawing/2014/main" id="{3518C624-FACA-4F32-BDD8-33130D735F77}"/>
                    </a:ext>
                  </a:extLst>
                </p:cNvPr>
                <p:cNvSpPr/>
                <p:nvPr/>
              </p:nvSpPr>
              <p:spPr bwMode="auto">
                <a:xfrm>
                  <a:off x="4711448" y="3147529"/>
                  <a:ext cx="294725" cy="491771"/>
                </a:xfrm>
                <a:custGeom>
                  <a:avLst/>
                  <a:gdLst>
                    <a:gd name="T0" fmla="*/ 2147483647 w 168"/>
                    <a:gd name="T1" fmla="*/ 2147483647 h 294"/>
                    <a:gd name="T2" fmla="*/ 2147483647 w 168"/>
                    <a:gd name="T3" fmla="*/ 2147483647 h 294"/>
                    <a:gd name="T4" fmla="*/ 2147483647 w 168"/>
                    <a:gd name="T5" fmla="*/ 2147483647 h 294"/>
                    <a:gd name="T6" fmla="*/ 2147483647 w 168"/>
                    <a:gd name="T7" fmla="*/ 2147483647 h 294"/>
                    <a:gd name="T8" fmla="*/ 2147483647 w 168"/>
                    <a:gd name="T9" fmla="*/ 2147483647 h 294"/>
                    <a:gd name="T10" fmla="*/ 2147483647 w 168"/>
                    <a:gd name="T11" fmla="*/ 2147483647 h 294"/>
                    <a:gd name="T12" fmla="*/ 2147483647 w 168"/>
                    <a:gd name="T13" fmla="*/ 2147483647 h 294"/>
                    <a:gd name="T14" fmla="*/ 2147483647 w 168"/>
                    <a:gd name="T15" fmla="*/ 2147483647 h 294"/>
                    <a:gd name="T16" fmla="*/ 2147483647 w 168"/>
                    <a:gd name="T17" fmla="*/ 2147483647 h 294"/>
                    <a:gd name="T18" fmla="*/ 2147483647 w 168"/>
                    <a:gd name="T19" fmla="*/ 2147483647 h 294"/>
                    <a:gd name="T20" fmla="*/ 2147483647 w 168"/>
                    <a:gd name="T21" fmla="*/ 2147483647 h 294"/>
                    <a:gd name="T22" fmla="*/ 2147483647 w 168"/>
                    <a:gd name="T23" fmla="*/ 2147483647 h 294"/>
                    <a:gd name="T24" fmla="*/ 2147483647 w 168"/>
                    <a:gd name="T25" fmla="*/ 2147483647 h 294"/>
                    <a:gd name="T26" fmla="*/ 2147483647 w 168"/>
                    <a:gd name="T27" fmla="*/ 2147483647 h 294"/>
                    <a:gd name="T28" fmla="*/ 2147483647 w 168"/>
                    <a:gd name="T29" fmla="*/ 2147483647 h 294"/>
                    <a:gd name="T30" fmla="*/ 2147483647 w 168"/>
                    <a:gd name="T31" fmla="*/ 2147483647 h 294"/>
                    <a:gd name="T32" fmla="*/ 2147483647 w 168"/>
                    <a:gd name="T33" fmla="*/ 2147483647 h 294"/>
                    <a:gd name="T34" fmla="*/ 2147483647 w 168"/>
                    <a:gd name="T35" fmla="*/ 2147483647 h 294"/>
                    <a:gd name="T36" fmla="*/ 2147483647 w 168"/>
                    <a:gd name="T37" fmla="*/ 2147483647 h 294"/>
                    <a:gd name="T38" fmla="*/ 2147483647 w 168"/>
                    <a:gd name="T39" fmla="*/ 2147483647 h 294"/>
                    <a:gd name="T40" fmla="*/ 2147483647 w 168"/>
                    <a:gd name="T41" fmla="*/ 2147483647 h 294"/>
                    <a:gd name="T42" fmla="*/ 2147483647 w 168"/>
                    <a:gd name="T43" fmla="*/ 2147483647 h 294"/>
                    <a:gd name="T44" fmla="*/ 2147483647 w 168"/>
                    <a:gd name="T45" fmla="*/ 2147483647 h 294"/>
                    <a:gd name="T46" fmla="*/ 2147483647 w 168"/>
                    <a:gd name="T47" fmla="*/ 2147483647 h 294"/>
                    <a:gd name="T48" fmla="*/ 2147483647 w 168"/>
                    <a:gd name="T49" fmla="*/ 2147483647 h 294"/>
                    <a:gd name="T50" fmla="*/ 2147483647 w 168"/>
                    <a:gd name="T51" fmla="*/ 2147483647 h 294"/>
                    <a:gd name="T52" fmla="*/ 2147483647 w 168"/>
                    <a:gd name="T53" fmla="*/ 2147483647 h 294"/>
                    <a:gd name="T54" fmla="*/ 2147483647 w 168"/>
                    <a:gd name="T55" fmla="*/ 2147483647 h 294"/>
                    <a:gd name="T56" fmla="*/ 2147483647 w 168"/>
                    <a:gd name="T57" fmla="*/ 2147483647 h 294"/>
                    <a:gd name="T58" fmla="*/ 2147483647 w 168"/>
                    <a:gd name="T59" fmla="*/ 2147483647 h 294"/>
                    <a:gd name="T60" fmla="*/ 2147483647 w 168"/>
                    <a:gd name="T61" fmla="*/ 2147483647 h 294"/>
                    <a:gd name="T62" fmla="*/ 2147483647 w 168"/>
                    <a:gd name="T63" fmla="*/ 2147483647 h 294"/>
                    <a:gd name="T64" fmla="*/ 2147483647 w 168"/>
                    <a:gd name="T65" fmla="*/ 2147483647 h 294"/>
                    <a:gd name="T66" fmla="*/ 2147483647 w 168"/>
                    <a:gd name="T67" fmla="*/ 2147483647 h 294"/>
                    <a:gd name="T68" fmla="*/ 2147483647 w 168"/>
                    <a:gd name="T69" fmla="*/ 2147483647 h 294"/>
                    <a:gd name="T70" fmla="*/ 2147483647 w 168"/>
                    <a:gd name="T71" fmla="*/ 2147483647 h 294"/>
                    <a:gd name="T72" fmla="*/ 2147483647 w 168"/>
                    <a:gd name="T73" fmla="*/ 2147483647 h 294"/>
                    <a:gd name="T74" fmla="*/ 2147483647 w 168"/>
                    <a:gd name="T75" fmla="*/ 2147483647 h 294"/>
                    <a:gd name="T76" fmla="*/ 2147483647 w 168"/>
                    <a:gd name="T77" fmla="*/ 2147483647 h 294"/>
                    <a:gd name="T78" fmla="*/ 2147483647 w 168"/>
                    <a:gd name="T79" fmla="*/ 2147483647 h 29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68"/>
                    <a:gd name="T121" fmla="*/ 0 h 294"/>
                    <a:gd name="T122" fmla="*/ 168 w 168"/>
                    <a:gd name="T123" fmla="*/ 294 h 29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68" h="294">
                      <a:moveTo>
                        <a:pt x="162" y="68"/>
                      </a:moveTo>
                      <a:lnTo>
                        <a:pt x="168" y="138"/>
                      </a:lnTo>
                      <a:lnTo>
                        <a:pt x="158" y="140"/>
                      </a:lnTo>
                      <a:lnTo>
                        <a:pt x="152" y="144"/>
                      </a:lnTo>
                      <a:lnTo>
                        <a:pt x="148" y="150"/>
                      </a:lnTo>
                      <a:lnTo>
                        <a:pt x="146" y="158"/>
                      </a:lnTo>
                      <a:lnTo>
                        <a:pt x="142" y="164"/>
                      </a:lnTo>
                      <a:lnTo>
                        <a:pt x="140" y="172"/>
                      </a:lnTo>
                      <a:lnTo>
                        <a:pt x="140" y="190"/>
                      </a:lnTo>
                      <a:lnTo>
                        <a:pt x="138" y="194"/>
                      </a:lnTo>
                      <a:lnTo>
                        <a:pt x="134" y="200"/>
                      </a:lnTo>
                      <a:lnTo>
                        <a:pt x="134" y="202"/>
                      </a:lnTo>
                      <a:lnTo>
                        <a:pt x="136" y="202"/>
                      </a:lnTo>
                      <a:lnTo>
                        <a:pt x="144" y="206"/>
                      </a:lnTo>
                      <a:lnTo>
                        <a:pt x="146" y="214"/>
                      </a:lnTo>
                      <a:lnTo>
                        <a:pt x="148" y="216"/>
                      </a:lnTo>
                      <a:lnTo>
                        <a:pt x="150" y="220"/>
                      </a:lnTo>
                      <a:lnTo>
                        <a:pt x="152" y="228"/>
                      </a:lnTo>
                      <a:lnTo>
                        <a:pt x="146" y="228"/>
                      </a:lnTo>
                      <a:lnTo>
                        <a:pt x="142" y="228"/>
                      </a:lnTo>
                      <a:lnTo>
                        <a:pt x="138" y="230"/>
                      </a:lnTo>
                      <a:lnTo>
                        <a:pt x="130" y="238"/>
                      </a:lnTo>
                      <a:lnTo>
                        <a:pt x="126" y="246"/>
                      </a:lnTo>
                      <a:lnTo>
                        <a:pt x="122" y="256"/>
                      </a:lnTo>
                      <a:lnTo>
                        <a:pt x="120" y="258"/>
                      </a:lnTo>
                      <a:lnTo>
                        <a:pt x="118" y="260"/>
                      </a:lnTo>
                      <a:lnTo>
                        <a:pt x="108" y="262"/>
                      </a:lnTo>
                      <a:lnTo>
                        <a:pt x="90" y="264"/>
                      </a:lnTo>
                      <a:lnTo>
                        <a:pt x="88" y="270"/>
                      </a:lnTo>
                      <a:lnTo>
                        <a:pt x="86" y="276"/>
                      </a:lnTo>
                      <a:lnTo>
                        <a:pt x="82" y="280"/>
                      </a:lnTo>
                      <a:lnTo>
                        <a:pt x="76" y="284"/>
                      </a:lnTo>
                      <a:lnTo>
                        <a:pt x="64" y="288"/>
                      </a:lnTo>
                      <a:lnTo>
                        <a:pt x="52" y="290"/>
                      </a:lnTo>
                      <a:lnTo>
                        <a:pt x="48" y="288"/>
                      </a:lnTo>
                      <a:lnTo>
                        <a:pt x="46" y="286"/>
                      </a:lnTo>
                      <a:lnTo>
                        <a:pt x="42" y="288"/>
                      </a:lnTo>
                      <a:lnTo>
                        <a:pt x="38" y="292"/>
                      </a:lnTo>
                      <a:lnTo>
                        <a:pt x="38" y="294"/>
                      </a:lnTo>
                      <a:lnTo>
                        <a:pt x="36" y="292"/>
                      </a:lnTo>
                      <a:lnTo>
                        <a:pt x="34" y="282"/>
                      </a:lnTo>
                      <a:lnTo>
                        <a:pt x="30" y="274"/>
                      </a:lnTo>
                      <a:lnTo>
                        <a:pt x="20" y="264"/>
                      </a:lnTo>
                      <a:lnTo>
                        <a:pt x="12" y="256"/>
                      </a:lnTo>
                      <a:lnTo>
                        <a:pt x="8" y="252"/>
                      </a:lnTo>
                      <a:lnTo>
                        <a:pt x="10" y="250"/>
                      </a:lnTo>
                      <a:lnTo>
                        <a:pt x="12" y="248"/>
                      </a:lnTo>
                      <a:lnTo>
                        <a:pt x="18" y="246"/>
                      </a:lnTo>
                      <a:lnTo>
                        <a:pt x="36" y="246"/>
                      </a:lnTo>
                      <a:lnTo>
                        <a:pt x="28" y="240"/>
                      </a:lnTo>
                      <a:lnTo>
                        <a:pt x="28" y="236"/>
                      </a:lnTo>
                      <a:lnTo>
                        <a:pt x="26" y="230"/>
                      </a:lnTo>
                      <a:lnTo>
                        <a:pt x="28" y="212"/>
                      </a:lnTo>
                      <a:lnTo>
                        <a:pt x="26" y="206"/>
                      </a:lnTo>
                      <a:lnTo>
                        <a:pt x="22" y="200"/>
                      </a:lnTo>
                      <a:lnTo>
                        <a:pt x="16" y="192"/>
                      </a:lnTo>
                      <a:lnTo>
                        <a:pt x="12" y="186"/>
                      </a:lnTo>
                      <a:lnTo>
                        <a:pt x="10" y="188"/>
                      </a:lnTo>
                      <a:lnTo>
                        <a:pt x="8" y="186"/>
                      </a:lnTo>
                      <a:lnTo>
                        <a:pt x="4" y="182"/>
                      </a:lnTo>
                      <a:lnTo>
                        <a:pt x="0" y="176"/>
                      </a:lnTo>
                      <a:lnTo>
                        <a:pt x="2" y="166"/>
                      </a:lnTo>
                      <a:lnTo>
                        <a:pt x="4" y="158"/>
                      </a:lnTo>
                      <a:lnTo>
                        <a:pt x="8" y="150"/>
                      </a:lnTo>
                      <a:lnTo>
                        <a:pt x="12" y="144"/>
                      </a:lnTo>
                      <a:lnTo>
                        <a:pt x="22" y="132"/>
                      </a:lnTo>
                      <a:lnTo>
                        <a:pt x="26" y="126"/>
                      </a:lnTo>
                      <a:lnTo>
                        <a:pt x="30" y="118"/>
                      </a:lnTo>
                      <a:lnTo>
                        <a:pt x="30" y="76"/>
                      </a:lnTo>
                      <a:lnTo>
                        <a:pt x="30" y="72"/>
                      </a:lnTo>
                      <a:lnTo>
                        <a:pt x="32" y="68"/>
                      </a:lnTo>
                      <a:lnTo>
                        <a:pt x="34" y="64"/>
                      </a:lnTo>
                      <a:lnTo>
                        <a:pt x="36" y="58"/>
                      </a:lnTo>
                      <a:lnTo>
                        <a:pt x="34" y="48"/>
                      </a:lnTo>
                      <a:lnTo>
                        <a:pt x="28" y="34"/>
                      </a:lnTo>
                      <a:lnTo>
                        <a:pt x="22" y="22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36" y="0"/>
                      </a:lnTo>
                      <a:lnTo>
                        <a:pt x="162" y="70"/>
                      </a:lnTo>
                      <a:lnTo>
                        <a:pt x="162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1" name="îšḷíďe">
                  <a:extLst>
                    <a:ext uri="{FF2B5EF4-FFF2-40B4-BE49-F238E27FC236}">
                      <a16:creationId xmlns="" xmlns:a16="http://schemas.microsoft.com/office/drawing/2014/main" id="{9AC639A5-3388-4E8E-BCA2-8FADB1A76813}"/>
                    </a:ext>
                  </a:extLst>
                </p:cNvPr>
                <p:cNvSpPr/>
                <p:nvPr/>
              </p:nvSpPr>
              <p:spPr bwMode="auto">
                <a:xfrm>
                  <a:off x="5500592" y="3462767"/>
                  <a:ext cx="57844" cy="67251"/>
                </a:xfrm>
                <a:custGeom>
                  <a:avLst/>
                  <a:gdLst>
                    <a:gd name="T0" fmla="*/ 2147483647 w 32"/>
                    <a:gd name="T1" fmla="*/ 0 h 40"/>
                    <a:gd name="T2" fmla="*/ 2147483647 w 32"/>
                    <a:gd name="T3" fmla="*/ 2147483647 h 40"/>
                    <a:gd name="T4" fmla="*/ 2147483647 w 32"/>
                    <a:gd name="T5" fmla="*/ 2147483647 h 40"/>
                    <a:gd name="T6" fmla="*/ 2147483647 w 32"/>
                    <a:gd name="T7" fmla="*/ 2147483647 h 40"/>
                    <a:gd name="T8" fmla="*/ 2147483647 w 32"/>
                    <a:gd name="T9" fmla="*/ 2147483647 h 40"/>
                    <a:gd name="T10" fmla="*/ 2147483647 w 32"/>
                    <a:gd name="T11" fmla="*/ 2147483647 h 40"/>
                    <a:gd name="T12" fmla="*/ 2147483647 w 32"/>
                    <a:gd name="T13" fmla="*/ 2147483647 h 40"/>
                    <a:gd name="T14" fmla="*/ 2147483647 w 32"/>
                    <a:gd name="T15" fmla="*/ 2147483647 h 40"/>
                    <a:gd name="T16" fmla="*/ 2147483647 w 32"/>
                    <a:gd name="T17" fmla="*/ 2147483647 h 40"/>
                    <a:gd name="T18" fmla="*/ 2147483647 w 32"/>
                    <a:gd name="T19" fmla="*/ 2147483647 h 40"/>
                    <a:gd name="T20" fmla="*/ 0 w 32"/>
                    <a:gd name="T21" fmla="*/ 2147483647 h 40"/>
                    <a:gd name="T22" fmla="*/ 2147483647 w 32"/>
                    <a:gd name="T23" fmla="*/ 2147483647 h 40"/>
                    <a:gd name="T24" fmla="*/ 2147483647 w 32"/>
                    <a:gd name="T25" fmla="*/ 2147483647 h 40"/>
                    <a:gd name="T26" fmla="*/ 2147483647 w 32"/>
                    <a:gd name="T27" fmla="*/ 2147483647 h 40"/>
                    <a:gd name="T28" fmla="*/ 2147483647 w 32"/>
                    <a:gd name="T29" fmla="*/ 0 h 4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40"/>
                    <a:gd name="T47" fmla="*/ 32 w 32"/>
                    <a:gd name="T48" fmla="*/ 40 h 4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40">
                      <a:moveTo>
                        <a:pt x="16" y="0"/>
                      </a:moveTo>
                      <a:lnTo>
                        <a:pt x="24" y="8"/>
                      </a:lnTo>
                      <a:lnTo>
                        <a:pt x="30" y="14"/>
                      </a:lnTo>
                      <a:lnTo>
                        <a:pt x="32" y="20"/>
                      </a:lnTo>
                      <a:lnTo>
                        <a:pt x="30" y="26"/>
                      </a:lnTo>
                      <a:lnTo>
                        <a:pt x="26" y="30"/>
                      </a:lnTo>
                      <a:lnTo>
                        <a:pt x="22" y="34"/>
                      </a:lnTo>
                      <a:lnTo>
                        <a:pt x="16" y="38"/>
                      </a:lnTo>
                      <a:lnTo>
                        <a:pt x="6" y="40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8" y="16"/>
                      </a:lnTo>
                      <a:lnTo>
                        <a:pt x="22" y="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2" name="iṡḻiḍê">
                  <a:extLst>
                    <a:ext uri="{FF2B5EF4-FFF2-40B4-BE49-F238E27FC236}">
                      <a16:creationId xmlns="" xmlns:a16="http://schemas.microsoft.com/office/drawing/2014/main" id="{9FB3A67F-5685-4913-BDEA-BAA6C481DB9D}"/>
                    </a:ext>
                  </a:extLst>
                </p:cNvPr>
                <p:cNvSpPr/>
                <p:nvPr/>
              </p:nvSpPr>
              <p:spPr bwMode="auto">
                <a:xfrm>
                  <a:off x="5259580" y="3314255"/>
                  <a:ext cx="413165" cy="442734"/>
                </a:xfrm>
                <a:custGeom>
                  <a:avLst/>
                  <a:gdLst>
                    <a:gd name="T0" fmla="*/ 2147483647 w 236"/>
                    <a:gd name="T1" fmla="*/ 2147483647 h 264"/>
                    <a:gd name="T2" fmla="*/ 2147483647 w 236"/>
                    <a:gd name="T3" fmla="*/ 2147483647 h 264"/>
                    <a:gd name="T4" fmla="*/ 2147483647 w 236"/>
                    <a:gd name="T5" fmla="*/ 2147483647 h 264"/>
                    <a:gd name="T6" fmla="*/ 2147483647 w 236"/>
                    <a:gd name="T7" fmla="*/ 2147483647 h 264"/>
                    <a:gd name="T8" fmla="*/ 2147483647 w 236"/>
                    <a:gd name="T9" fmla="*/ 2147483647 h 264"/>
                    <a:gd name="T10" fmla="*/ 2147483647 w 236"/>
                    <a:gd name="T11" fmla="*/ 2147483647 h 264"/>
                    <a:gd name="T12" fmla="*/ 2147483647 w 236"/>
                    <a:gd name="T13" fmla="*/ 2147483647 h 264"/>
                    <a:gd name="T14" fmla="*/ 2147483647 w 236"/>
                    <a:gd name="T15" fmla="*/ 2147483647 h 264"/>
                    <a:gd name="T16" fmla="*/ 2147483647 w 236"/>
                    <a:gd name="T17" fmla="*/ 2147483647 h 264"/>
                    <a:gd name="T18" fmla="*/ 2147483647 w 236"/>
                    <a:gd name="T19" fmla="*/ 2147483647 h 264"/>
                    <a:gd name="T20" fmla="*/ 2147483647 w 236"/>
                    <a:gd name="T21" fmla="*/ 2147483647 h 264"/>
                    <a:gd name="T22" fmla="*/ 2147483647 w 236"/>
                    <a:gd name="T23" fmla="*/ 2147483647 h 264"/>
                    <a:gd name="T24" fmla="*/ 2147483647 w 236"/>
                    <a:gd name="T25" fmla="*/ 2147483647 h 264"/>
                    <a:gd name="T26" fmla="*/ 2147483647 w 236"/>
                    <a:gd name="T27" fmla="*/ 2147483647 h 264"/>
                    <a:gd name="T28" fmla="*/ 2147483647 w 236"/>
                    <a:gd name="T29" fmla="*/ 2147483647 h 264"/>
                    <a:gd name="T30" fmla="*/ 2147483647 w 236"/>
                    <a:gd name="T31" fmla="*/ 2147483647 h 264"/>
                    <a:gd name="T32" fmla="*/ 2147483647 w 236"/>
                    <a:gd name="T33" fmla="*/ 2147483647 h 264"/>
                    <a:gd name="T34" fmla="*/ 2147483647 w 236"/>
                    <a:gd name="T35" fmla="*/ 2147483647 h 264"/>
                    <a:gd name="T36" fmla="*/ 2147483647 w 236"/>
                    <a:gd name="T37" fmla="*/ 2147483647 h 264"/>
                    <a:gd name="T38" fmla="*/ 2147483647 w 236"/>
                    <a:gd name="T39" fmla="*/ 2147483647 h 264"/>
                    <a:gd name="T40" fmla="*/ 2147483647 w 236"/>
                    <a:gd name="T41" fmla="*/ 2147483647 h 264"/>
                    <a:gd name="T42" fmla="*/ 2147483647 w 236"/>
                    <a:gd name="T43" fmla="*/ 2147483647 h 264"/>
                    <a:gd name="T44" fmla="*/ 2147483647 w 236"/>
                    <a:gd name="T45" fmla="*/ 2147483647 h 264"/>
                    <a:gd name="T46" fmla="*/ 2147483647 w 236"/>
                    <a:gd name="T47" fmla="*/ 2147483647 h 264"/>
                    <a:gd name="T48" fmla="*/ 2147483647 w 236"/>
                    <a:gd name="T49" fmla="*/ 2147483647 h 264"/>
                    <a:gd name="T50" fmla="*/ 2147483647 w 236"/>
                    <a:gd name="T51" fmla="*/ 2147483647 h 264"/>
                    <a:gd name="T52" fmla="*/ 2147483647 w 236"/>
                    <a:gd name="T53" fmla="*/ 2147483647 h 264"/>
                    <a:gd name="T54" fmla="*/ 2147483647 w 236"/>
                    <a:gd name="T55" fmla="*/ 2147483647 h 264"/>
                    <a:gd name="T56" fmla="*/ 2147483647 w 236"/>
                    <a:gd name="T57" fmla="*/ 2147483647 h 264"/>
                    <a:gd name="T58" fmla="*/ 2147483647 w 236"/>
                    <a:gd name="T59" fmla="*/ 2147483647 h 264"/>
                    <a:gd name="T60" fmla="*/ 0 w 236"/>
                    <a:gd name="T61" fmla="*/ 2147483647 h 264"/>
                    <a:gd name="T62" fmla="*/ 2147483647 w 236"/>
                    <a:gd name="T63" fmla="*/ 2147483647 h 264"/>
                    <a:gd name="T64" fmla="*/ 2147483647 w 236"/>
                    <a:gd name="T65" fmla="*/ 2147483647 h 264"/>
                    <a:gd name="T66" fmla="*/ 2147483647 w 236"/>
                    <a:gd name="T67" fmla="*/ 2147483647 h 264"/>
                    <a:gd name="T68" fmla="*/ 2147483647 w 236"/>
                    <a:gd name="T69" fmla="*/ 2147483647 h 264"/>
                    <a:gd name="T70" fmla="*/ 2147483647 w 236"/>
                    <a:gd name="T71" fmla="*/ 2147483647 h 264"/>
                    <a:gd name="T72" fmla="*/ 2147483647 w 236"/>
                    <a:gd name="T73" fmla="*/ 2147483647 h 264"/>
                    <a:gd name="T74" fmla="*/ 2147483647 w 236"/>
                    <a:gd name="T75" fmla="*/ 2147483647 h 264"/>
                    <a:gd name="T76" fmla="*/ 2147483647 w 236"/>
                    <a:gd name="T77" fmla="*/ 2147483647 h 264"/>
                    <a:gd name="T78" fmla="*/ 2147483647 w 236"/>
                    <a:gd name="T79" fmla="*/ 2147483647 h 264"/>
                    <a:gd name="T80" fmla="*/ 2147483647 w 236"/>
                    <a:gd name="T81" fmla="*/ 2147483647 h 264"/>
                    <a:gd name="T82" fmla="*/ 2147483647 w 236"/>
                    <a:gd name="T83" fmla="*/ 2147483647 h 264"/>
                    <a:gd name="T84" fmla="*/ 2147483647 w 236"/>
                    <a:gd name="T85" fmla="*/ 2147483647 h 264"/>
                    <a:gd name="T86" fmla="*/ 2147483647 w 236"/>
                    <a:gd name="T87" fmla="*/ 2147483647 h 264"/>
                    <a:gd name="T88" fmla="*/ 2147483647 w 236"/>
                    <a:gd name="T89" fmla="*/ 2147483647 h 264"/>
                    <a:gd name="T90" fmla="*/ 2147483647 w 236"/>
                    <a:gd name="T91" fmla="*/ 2147483647 h 264"/>
                    <a:gd name="T92" fmla="*/ 2147483647 w 236"/>
                    <a:gd name="T93" fmla="*/ 2147483647 h 264"/>
                    <a:gd name="T94" fmla="*/ 2147483647 w 236"/>
                    <a:gd name="T95" fmla="*/ 2147483647 h 26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36"/>
                    <a:gd name="T145" fmla="*/ 0 h 264"/>
                    <a:gd name="T146" fmla="*/ 236 w 236"/>
                    <a:gd name="T147" fmla="*/ 264 h 26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36" h="264">
                      <a:moveTo>
                        <a:pt x="160" y="94"/>
                      </a:moveTo>
                      <a:lnTo>
                        <a:pt x="154" y="88"/>
                      </a:lnTo>
                      <a:lnTo>
                        <a:pt x="160" y="94"/>
                      </a:lnTo>
                      <a:lnTo>
                        <a:pt x="146" y="104"/>
                      </a:lnTo>
                      <a:lnTo>
                        <a:pt x="140" y="112"/>
                      </a:lnTo>
                      <a:lnTo>
                        <a:pt x="138" y="120"/>
                      </a:lnTo>
                      <a:lnTo>
                        <a:pt x="140" y="126"/>
                      </a:lnTo>
                      <a:lnTo>
                        <a:pt x="144" y="128"/>
                      </a:lnTo>
                      <a:lnTo>
                        <a:pt x="152" y="126"/>
                      </a:lnTo>
                      <a:lnTo>
                        <a:pt x="158" y="124"/>
                      </a:lnTo>
                      <a:lnTo>
                        <a:pt x="158" y="132"/>
                      </a:lnTo>
                      <a:lnTo>
                        <a:pt x="160" y="140"/>
                      </a:lnTo>
                      <a:lnTo>
                        <a:pt x="164" y="152"/>
                      </a:lnTo>
                      <a:lnTo>
                        <a:pt x="174" y="160"/>
                      </a:lnTo>
                      <a:lnTo>
                        <a:pt x="184" y="168"/>
                      </a:lnTo>
                      <a:lnTo>
                        <a:pt x="196" y="172"/>
                      </a:lnTo>
                      <a:lnTo>
                        <a:pt x="210" y="178"/>
                      </a:lnTo>
                      <a:lnTo>
                        <a:pt x="222" y="180"/>
                      </a:lnTo>
                      <a:lnTo>
                        <a:pt x="236" y="182"/>
                      </a:lnTo>
                      <a:lnTo>
                        <a:pt x="230" y="194"/>
                      </a:lnTo>
                      <a:lnTo>
                        <a:pt x="220" y="202"/>
                      </a:lnTo>
                      <a:lnTo>
                        <a:pt x="204" y="222"/>
                      </a:lnTo>
                      <a:lnTo>
                        <a:pt x="200" y="230"/>
                      </a:lnTo>
                      <a:lnTo>
                        <a:pt x="196" y="234"/>
                      </a:lnTo>
                      <a:lnTo>
                        <a:pt x="194" y="236"/>
                      </a:lnTo>
                      <a:lnTo>
                        <a:pt x="190" y="238"/>
                      </a:lnTo>
                      <a:lnTo>
                        <a:pt x="186" y="236"/>
                      </a:lnTo>
                      <a:lnTo>
                        <a:pt x="180" y="236"/>
                      </a:lnTo>
                      <a:lnTo>
                        <a:pt x="174" y="238"/>
                      </a:lnTo>
                      <a:lnTo>
                        <a:pt x="168" y="242"/>
                      </a:lnTo>
                      <a:lnTo>
                        <a:pt x="160" y="246"/>
                      </a:lnTo>
                      <a:lnTo>
                        <a:pt x="150" y="254"/>
                      </a:lnTo>
                      <a:lnTo>
                        <a:pt x="144" y="256"/>
                      </a:lnTo>
                      <a:lnTo>
                        <a:pt x="138" y="256"/>
                      </a:lnTo>
                      <a:lnTo>
                        <a:pt x="134" y="256"/>
                      </a:lnTo>
                      <a:lnTo>
                        <a:pt x="130" y="252"/>
                      </a:lnTo>
                      <a:lnTo>
                        <a:pt x="128" y="250"/>
                      </a:lnTo>
                      <a:lnTo>
                        <a:pt x="124" y="250"/>
                      </a:lnTo>
                      <a:lnTo>
                        <a:pt x="120" y="250"/>
                      </a:lnTo>
                      <a:lnTo>
                        <a:pt x="118" y="252"/>
                      </a:lnTo>
                      <a:lnTo>
                        <a:pt x="114" y="256"/>
                      </a:lnTo>
                      <a:lnTo>
                        <a:pt x="108" y="262"/>
                      </a:lnTo>
                      <a:lnTo>
                        <a:pt x="108" y="264"/>
                      </a:lnTo>
                      <a:lnTo>
                        <a:pt x="104" y="264"/>
                      </a:lnTo>
                      <a:lnTo>
                        <a:pt x="96" y="264"/>
                      </a:lnTo>
                      <a:lnTo>
                        <a:pt x="88" y="260"/>
                      </a:lnTo>
                      <a:lnTo>
                        <a:pt x="76" y="254"/>
                      </a:lnTo>
                      <a:lnTo>
                        <a:pt x="62" y="250"/>
                      </a:lnTo>
                      <a:lnTo>
                        <a:pt x="54" y="248"/>
                      </a:lnTo>
                      <a:lnTo>
                        <a:pt x="46" y="246"/>
                      </a:lnTo>
                      <a:lnTo>
                        <a:pt x="48" y="246"/>
                      </a:lnTo>
                      <a:lnTo>
                        <a:pt x="44" y="238"/>
                      </a:lnTo>
                      <a:lnTo>
                        <a:pt x="40" y="232"/>
                      </a:lnTo>
                      <a:lnTo>
                        <a:pt x="36" y="226"/>
                      </a:lnTo>
                      <a:lnTo>
                        <a:pt x="32" y="222"/>
                      </a:lnTo>
                      <a:lnTo>
                        <a:pt x="30" y="208"/>
                      </a:lnTo>
                      <a:lnTo>
                        <a:pt x="26" y="204"/>
                      </a:lnTo>
                      <a:lnTo>
                        <a:pt x="24" y="200"/>
                      </a:lnTo>
                      <a:lnTo>
                        <a:pt x="10" y="192"/>
                      </a:lnTo>
                      <a:lnTo>
                        <a:pt x="4" y="186"/>
                      </a:lnTo>
                      <a:lnTo>
                        <a:pt x="0" y="182"/>
                      </a:lnTo>
                      <a:lnTo>
                        <a:pt x="0" y="180"/>
                      </a:lnTo>
                      <a:lnTo>
                        <a:pt x="2" y="178"/>
                      </a:lnTo>
                      <a:lnTo>
                        <a:pt x="6" y="176"/>
                      </a:lnTo>
                      <a:lnTo>
                        <a:pt x="12" y="174"/>
                      </a:lnTo>
                      <a:lnTo>
                        <a:pt x="16" y="170"/>
                      </a:lnTo>
                      <a:lnTo>
                        <a:pt x="18" y="160"/>
                      </a:lnTo>
                      <a:lnTo>
                        <a:pt x="18" y="152"/>
                      </a:lnTo>
                      <a:lnTo>
                        <a:pt x="18" y="142"/>
                      </a:lnTo>
                      <a:lnTo>
                        <a:pt x="20" y="134"/>
                      </a:lnTo>
                      <a:lnTo>
                        <a:pt x="24" y="132"/>
                      </a:lnTo>
                      <a:lnTo>
                        <a:pt x="30" y="130"/>
                      </a:lnTo>
                      <a:lnTo>
                        <a:pt x="32" y="120"/>
                      </a:lnTo>
                      <a:lnTo>
                        <a:pt x="34" y="112"/>
                      </a:lnTo>
                      <a:lnTo>
                        <a:pt x="42" y="98"/>
                      </a:lnTo>
                      <a:lnTo>
                        <a:pt x="52" y="86"/>
                      </a:lnTo>
                      <a:lnTo>
                        <a:pt x="52" y="78"/>
                      </a:lnTo>
                      <a:lnTo>
                        <a:pt x="52" y="70"/>
                      </a:lnTo>
                      <a:lnTo>
                        <a:pt x="52" y="46"/>
                      </a:lnTo>
                      <a:lnTo>
                        <a:pt x="54" y="42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8" y="16"/>
                      </a:lnTo>
                      <a:lnTo>
                        <a:pt x="66" y="14"/>
                      </a:lnTo>
                      <a:lnTo>
                        <a:pt x="74" y="10"/>
                      </a:lnTo>
                      <a:lnTo>
                        <a:pt x="80" y="4"/>
                      </a:lnTo>
                      <a:lnTo>
                        <a:pt x="84" y="0"/>
                      </a:lnTo>
                      <a:lnTo>
                        <a:pt x="90" y="10"/>
                      </a:lnTo>
                      <a:lnTo>
                        <a:pt x="96" y="28"/>
                      </a:lnTo>
                      <a:lnTo>
                        <a:pt x="102" y="40"/>
                      </a:lnTo>
                      <a:lnTo>
                        <a:pt x="104" y="44"/>
                      </a:lnTo>
                      <a:lnTo>
                        <a:pt x="110" y="46"/>
                      </a:lnTo>
                      <a:lnTo>
                        <a:pt x="126" y="56"/>
                      </a:lnTo>
                      <a:lnTo>
                        <a:pt x="138" y="68"/>
                      </a:lnTo>
                      <a:lnTo>
                        <a:pt x="154" y="88"/>
                      </a:lnTo>
                      <a:lnTo>
                        <a:pt x="160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3" name="ïşļîďê">
                  <a:extLst>
                    <a:ext uri="{FF2B5EF4-FFF2-40B4-BE49-F238E27FC236}">
                      <a16:creationId xmlns="" xmlns:a16="http://schemas.microsoft.com/office/drawing/2014/main" id="{C784E921-ADEE-4FC5-855B-3689187EBBD1}"/>
                    </a:ext>
                  </a:extLst>
                </p:cNvPr>
                <p:cNvSpPr/>
                <p:nvPr/>
              </p:nvSpPr>
              <p:spPr bwMode="auto">
                <a:xfrm>
                  <a:off x="4743125" y="3530018"/>
                  <a:ext cx="362208" cy="250789"/>
                </a:xfrm>
                <a:custGeom>
                  <a:avLst/>
                  <a:gdLst>
                    <a:gd name="T0" fmla="*/ 2147483647 w 206"/>
                    <a:gd name="T1" fmla="*/ 2147483647 h 152"/>
                    <a:gd name="T2" fmla="*/ 2147483647 w 206"/>
                    <a:gd name="T3" fmla="*/ 2147483647 h 152"/>
                    <a:gd name="T4" fmla="*/ 2147483647 w 206"/>
                    <a:gd name="T5" fmla="*/ 2147483647 h 152"/>
                    <a:gd name="T6" fmla="*/ 2147483647 w 206"/>
                    <a:gd name="T7" fmla="*/ 2147483647 h 152"/>
                    <a:gd name="T8" fmla="*/ 2147483647 w 206"/>
                    <a:gd name="T9" fmla="*/ 2147483647 h 152"/>
                    <a:gd name="T10" fmla="*/ 2147483647 w 206"/>
                    <a:gd name="T11" fmla="*/ 2147483647 h 152"/>
                    <a:gd name="T12" fmla="*/ 2147483647 w 206"/>
                    <a:gd name="T13" fmla="*/ 2147483647 h 152"/>
                    <a:gd name="T14" fmla="*/ 2147483647 w 206"/>
                    <a:gd name="T15" fmla="*/ 2147483647 h 152"/>
                    <a:gd name="T16" fmla="*/ 2147483647 w 206"/>
                    <a:gd name="T17" fmla="*/ 2147483647 h 152"/>
                    <a:gd name="T18" fmla="*/ 2147483647 w 206"/>
                    <a:gd name="T19" fmla="*/ 2147483647 h 152"/>
                    <a:gd name="T20" fmla="*/ 2147483647 w 206"/>
                    <a:gd name="T21" fmla="*/ 0 h 152"/>
                    <a:gd name="T22" fmla="*/ 2147483647 w 206"/>
                    <a:gd name="T23" fmla="*/ 0 h 152"/>
                    <a:gd name="T24" fmla="*/ 2147483647 w 206"/>
                    <a:gd name="T25" fmla="*/ 0 h 152"/>
                    <a:gd name="T26" fmla="*/ 2147483647 w 206"/>
                    <a:gd name="T27" fmla="*/ 2147483647 h 152"/>
                    <a:gd name="T28" fmla="*/ 2147483647 w 206"/>
                    <a:gd name="T29" fmla="*/ 2147483647 h 152"/>
                    <a:gd name="T30" fmla="*/ 2147483647 w 206"/>
                    <a:gd name="T31" fmla="*/ 2147483647 h 152"/>
                    <a:gd name="T32" fmla="*/ 2147483647 w 206"/>
                    <a:gd name="T33" fmla="*/ 2147483647 h 152"/>
                    <a:gd name="T34" fmla="*/ 2147483647 w 206"/>
                    <a:gd name="T35" fmla="*/ 2147483647 h 152"/>
                    <a:gd name="T36" fmla="*/ 2147483647 w 206"/>
                    <a:gd name="T37" fmla="*/ 2147483647 h 152"/>
                    <a:gd name="T38" fmla="*/ 2147483647 w 206"/>
                    <a:gd name="T39" fmla="*/ 2147483647 h 152"/>
                    <a:gd name="T40" fmla="*/ 2147483647 w 206"/>
                    <a:gd name="T41" fmla="*/ 2147483647 h 152"/>
                    <a:gd name="T42" fmla="*/ 2147483647 w 206"/>
                    <a:gd name="T43" fmla="*/ 2147483647 h 152"/>
                    <a:gd name="T44" fmla="*/ 2147483647 w 206"/>
                    <a:gd name="T45" fmla="*/ 2147483647 h 152"/>
                    <a:gd name="T46" fmla="*/ 2147483647 w 206"/>
                    <a:gd name="T47" fmla="*/ 2147483647 h 152"/>
                    <a:gd name="T48" fmla="*/ 0 w 206"/>
                    <a:gd name="T49" fmla="*/ 2147483647 h 152"/>
                    <a:gd name="T50" fmla="*/ 2147483647 w 206"/>
                    <a:gd name="T51" fmla="*/ 2147483647 h 152"/>
                    <a:gd name="T52" fmla="*/ 2147483647 w 206"/>
                    <a:gd name="T53" fmla="*/ 2147483647 h 152"/>
                    <a:gd name="T54" fmla="*/ 2147483647 w 206"/>
                    <a:gd name="T55" fmla="*/ 2147483647 h 152"/>
                    <a:gd name="T56" fmla="*/ 2147483647 w 206"/>
                    <a:gd name="T57" fmla="*/ 2147483647 h 152"/>
                    <a:gd name="T58" fmla="*/ 2147483647 w 206"/>
                    <a:gd name="T59" fmla="*/ 2147483647 h 152"/>
                    <a:gd name="T60" fmla="*/ 2147483647 w 206"/>
                    <a:gd name="T61" fmla="*/ 2147483647 h 152"/>
                    <a:gd name="T62" fmla="*/ 2147483647 w 206"/>
                    <a:gd name="T63" fmla="*/ 2147483647 h 152"/>
                    <a:gd name="T64" fmla="*/ 2147483647 w 206"/>
                    <a:gd name="T65" fmla="*/ 2147483647 h 152"/>
                    <a:gd name="T66" fmla="*/ 2147483647 w 206"/>
                    <a:gd name="T67" fmla="*/ 2147483647 h 152"/>
                    <a:gd name="T68" fmla="*/ 2147483647 w 206"/>
                    <a:gd name="T69" fmla="*/ 2147483647 h 152"/>
                    <a:gd name="T70" fmla="*/ 2147483647 w 206"/>
                    <a:gd name="T71" fmla="*/ 2147483647 h 152"/>
                    <a:gd name="T72" fmla="*/ 2147483647 w 206"/>
                    <a:gd name="T73" fmla="*/ 2147483647 h 152"/>
                    <a:gd name="T74" fmla="*/ 2147483647 w 206"/>
                    <a:gd name="T75" fmla="*/ 2147483647 h 152"/>
                    <a:gd name="T76" fmla="*/ 2147483647 w 206"/>
                    <a:gd name="T77" fmla="*/ 2147483647 h 152"/>
                    <a:gd name="T78" fmla="*/ 2147483647 w 206"/>
                    <a:gd name="T79" fmla="*/ 2147483647 h 152"/>
                    <a:gd name="T80" fmla="*/ 2147483647 w 206"/>
                    <a:gd name="T81" fmla="*/ 2147483647 h 152"/>
                    <a:gd name="T82" fmla="*/ 2147483647 w 206"/>
                    <a:gd name="T83" fmla="*/ 2147483647 h 152"/>
                    <a:gd name="T84" fmla="*/ 2147483647 w 206"/>
                    <a:gd name="T85" fmla="*/ 2147483647 h 152"/>
                    <a:gd name="T86" fmla="*/ 2147483647 w 206"/>
                    <a:gd name="T87" fmla="*/ 2147483647 h 1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06"/>
                    <a:gd name="T133" fmla="*/ 0 h 152"/>
                    <a:gd name="T134" fmla="*/ 206 w 206"/>
                    <a:gd name="T135" fmla="*/ 152 h 1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06" h="152">
                      <a:moveTo>
                        <a:pt x="206" y="108"/>
                      </a:moveTo>
                      <a:lnTo>
                        <a:pt x="204" y="106"/>
                      </a:lnTo>
                      <a:lnTo>
                        <a:pt x="204" y="102"/>
                      </a:lnTo>
                      <a:lnTo>
                        <a:pt x="204" y="96"/>
                      </a:lnTo>
                      <a:lnTo>
                        <a:pt x="200" y="92"/>
                      </a:lnTo>
                      <a:lnTo>
                        <a:pt x="196" y="88"/>
                      </a:lnTo>
                      <a:lnTo>
                        <a:pt x="186" y="80"/>
                      </a:lnTo>
                      <a:lnTo>
                        <a:pt x="178" y="70"/>
                      </a:lnTo>
                      <a:lnTo>
                        <a:pt x="174" y="68"/>
                      </a:lnTo>
                      <a:lnTo>
                        <a:pt x="170" y="62"/>
                      </a:lnTo>
                      <a:lnTo>
                        <a:pt x="170" y="56"/>
                      </a:lnTo>
                      <a:lnTo>
                        <a:pt x="168" y="54"/>
                      </a:lnTo>
                      <a:lnTo>
                        <a:pt x="162" y="50"/>
                      </a:lnTo>
                      <a:lnTo>
                        <a:pt x="158" y="46"/>
                      </a:lnTo>
                      <a:lnTo>
                        <a:pt x="156" y="44"/>
                      </a:lnTo>
                      <a:lnTo>
                        <a:pt x="156" y="40"/>
                      </a:lnTo>
                      <a:lnTo>
                        <a:pt x="144" y="40"/>
                      </a:lnTo>
                      <a:lnTo>
                        <a:pt x="144" y="28"/>
                      </a:lnTo>
                      <a:lnTo>
                        <a:pt x="142" y="20"/>
                      </a:lnTo>
                      <a:lnTo>
                        <a:pt x="140" y="12"/>
                      </a:lnTo>
                      <a:lnTo>
                        <a:pt x="136" y="6"/>
                      </a:lnTo>
                      <a:lnTo>
                        <a:pt x="136" y="0"/>
                      </a:lnTo>
                      <a:lnTo>
                        <a:pt x="134" y="0"/>
                      </a:lnTo>
                      <a:lnTo>
                        <a:pt x="132" y="0"/>
                      </a:lnTo>
                      <a:lnTo>
                        <a:pt x="128" y="0"/>
                      </a:lnTo>
                      <a:lnTo>
                        <a:pt x="124" y="0"/>
                      </a:lnTo>
                      <a:lnTo>
                        <a:pt x="120" y="2"/>
                      </a:lnTo>
                      <a:lnTo>
                        <a:pt x="112" y="10"/>
                      </a:lnTo>
                      <a:lnTo>
                        <a:pt x="108" y="18"/>
                      </a:lnTo>
                      <a:lnTo>
                        <a:pt x="104" y="28"/>
                      </a:lnTo>
                      <a:lnTo>
                        <a:pt x="102" y="30"/>
                      </a:lnTo>
                      <a:lnTo>
                        <a:pt x="100" y="32"/>
                      </a:lnTo>
                      <a:lnTo>
                        <a:pt x="90" y="34"/>
                      </a:lnTo>
                      <a:lnTo>
                        <a:pt x="72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4" y="52"/>
                      </a:lnTo>
                      <a:lnTo>
                        <a:pt x="58" y="56"/>
                      </a:lnTo>
                      <a:lnTo>
                        <a:pt x="46" y="60"/>
                      </a:lnTo>
                      <a:lnTo>
                        <a:pt x="34" y="62"/>
                      </a:lnTo>
                      <a:lnTo>
                        <a:pt x="30" y="60"/>
                      </a:lnTo>
                      <a:lnTo>
                        <a:pt x="28" y="58"/>
                      </a:lnTo>
                      <a:lnTo>
                        <a:pt x="24" y="60"/>
                      </a:lnTo>
                      <a:lnTo>
                        <a:pt x="20" y="64"/>
                      </a:lnTo>
                      <a:lnTo>
                        <a:pt x="20" y="66"/>
                      </a:lnTo>
                      <a:lnTo>
                        <a:pt x="18" y="64"/>
                      </a:lnTo>
                      <a:lnTo>
                        <a:pt x="14" y="68"/>
                      </a:lnTo>
                      <a:lnTo>
                        <a:pt x="8" y="74"/>
                      </a:lnTo>
                      <a:lnTo>
                        <a:pt x="2" y="84"/>
                      </a:lnTo>
                      <a:lnTo>
                        <a:pt x="0" y="94"/>
                      </a:lnTo>
                      <a:lnTo>
                        <a:pt x="0" y="102"/>
                      </a:lnTo>
                      <a:lnTo>
                        <a:pt x="2" y="112"/>
                      </a:lnTo>
                      <a:lnTo>
                        <a:pt x="10" y="126"/>
                      </a:lnTo>
                      <a:lnTo>
                        <a:pt x="20" y="140"/>
                      </a:lnTo>
                      <a:lnTo>
                        <a:pt x="28" y="152"/>
                      </a:lnTo>
                      <a:lnTo>
                        <a:pt x="32" y="146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52" y="136"/>
                      </a:lnTo>
                      <a:lnTo>
                        <a:pt x="62" y="136"/>
                      </a:lnTo>
                      <a:lnTo>
                        <a:pt x="64" y="126"/>
                      </a:lnTo>
                      <a:lnTo>
                        <a:pt x="66" y="118"/>
                      </a:lnTo>
                      <a:lnTo>
                        <a:pt x="68" y="114"/>
                      </a:lnTo>
                      <a:lnTo>
                        <a:pt x="72" y="112"/>
                      </a:lnTo>
                      <a:lnTo>
                        <a:pt x="76" y="108"/>
                      </a:lnTo>
                      <a:lnTo>
                        <a:pt x="78" y="108"/>
                      </a:lnTo>
                      <a:lnTo>
                        <a:pt x="84" y="108"/>
                      </a:lnTo>
                      <a:lnTo>
                        <a:pt x="90" y="110"/>
                      </a:lnTo>
                      <a:lnTo>
                        <a:pt x="102" y="116"/>
                      </a:lnTo>
                      <a:lnTo>
                        <a:pt x="112" y="122"/>
                      </a:lnTo>
                      <a:lnTo>
                        <a:pt x="120" y="122"/>
                      </a:lnTo>
                      <a:lnTo>
                        <a:pt x="128" y="122"/>
                      </a:lnTo>
                      <a:lnTo>
                        <a:pt x="130" y="122"/>
                      </a:lnTo>
                      <a:lnTo>
                        <a:pt x="130" y="120"/>
                      </a:lnTo>
                      <a:lnTo>
                        <a:pt x="132" y="116"/>
                      </a:lnTo>
                      <a:lnTo>
                        <a:pt x="134" y="114"/>
                      </a:lnTo>
                      <a:lnTo>
                        <a:pt x="138" y="116"/>
                      </a:lnTo>
                      <a:lnTo>
                        <a:pt x="140" y="116"/>
                      </a:lnTo>
                      <a:lnTo>
                        <a:pt x="146" y="114"/>
                      </a:lnTo>
                      <a:lnTo>
                        <a:pt x="150" y="112"/>
                      </a:lnTo>
                      <a:lnTo>
                        <a:pt x="156" y="110"/>
                      </a:lnTo>
                      <a:lnTo>
                        <a:pt x="160" y="110"/>
                      </a:lnTo>
                      <a:lnTo>
                        <a:pt x="172" y="110"/>
                      </a:lnTo>
                      <a:lnTo>
                        <a:pt x="174" y="104"/>
                      </a:lnTo>
                      <a:lnTo>
                        <a:pt x="178" y="102"/>
                      </a:lnTo>
                      <a:lnTo>
                        <a:pt x="184" y="104"/>
                      </a:lnTo>
                      <a:lnTo>
                        <a:pt x="192" y="106"/>
                      </a:lnTo>
                      <a:lnTo>
                        <a:pt x="204" y="106"/>
                      </a:lnTo>
                      <a:lnTo>
                        <a:pt x="206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4" name="íṩ1îḑé">
                  <a:extLst>
                    <a:ext uri="{FF2B5EF4-FFF2-40B4-BE49-F238E27FC236}">
                      <a16:creationId xmlns="" xmlns:a16="http://schemas.microsoft.com/office/drawing/2014/main" id="{D4C7BE5A-AC90-4D7E-BE2E-59733B13EA64}"/>
                    </a:ext>
                  </a:extLst>
                </p:cNvPr>
                <p:cNvSpPr/>
                <p:nvPr/>
              </p:nvSpPr>
              <p:spPr bwMode="auto">
                <a:xfrm>
                  <a:off x="5291256" y="3726167"/>
                  <a:ext cx="220354" cy="281612"/>
                </a:xfrm>
                <a:custGeom>
                  <a:avLst/>
                  <a:gdLst>
                    <a:gd name="T0" fmla="*/ 2147483647 w 126"/>
                    <a:gd name="T1" fmla="*/ 2147483647 h 168"/>
                    <a:gd name="T2" fmla="*/ 2147483647 w 126"/>
                    <a:gd name="T3" fmla="*/ 2147483647 h 168"/>
                    <a:gd name="T4" fmla="*/ 2147483647 w 126"/>
                    <a:gd name="T5" fmla="*/ 2147483647 h 168"/>
                    <a:gd name="T6" fmla="*/ 2147483647 w 126"/>
                    <a:gd name="T7" fmla="*/ 2147483647 h 168"/>
                    <a:gd name="T8" fmla="*/ 2147483647 w 126"/>
                    <a:gd name="T9" fmla="*/ 2147483647 h 168"/>
                    <a:gd name="T10" fmla="*/ 2147483647 w 126"/>
                    <a:gd name="T11" fmla="*/ 2147483647 h 168"/>
                    <a:gd name="T12" fmla="*/ 2147483647 w 126"/>
                    <a:gd name="T13" fmla="*/ 2147483647 h 168"/>
                    <a:gd name="T14" fmla="*/ 2147483647 w 126"/>
                    <a:gd name="T15" fmla="*/ 2147483647 h 168"/>
                    <a:gd name="T16" fmla="*/ 2147483647 w 126"/>
                    <a:gd name="T17" fmla="*/ 2147483647 h 168"/>
                    <a:gd name="T18" fmla="*/ 2147483647 w 126"/>
                    <a:gd name="T19" fmla="*/ 2147483647 h 168"/>
                    <a:gd name="T20" fmla="*/ 2147483647 w 126"/>
                    <a:gd name="T21" fmla="*/ 2147483647 h 168"/>
                    <a:gd name="T22" fmla="*/ 2147483647 w 126"/>
                    <a:gd name="T23" fmla="*/ 2147483647 h 168"/>
                    <a:gd name="T24" fmla="*/ 2147483647 w 126"/>
                    <a:gd name="T25" fmla="*/ 2147483647 h 168"/>
                    <a:gd name="T26" fmla="*/ 2147483647 w 126"/>
                    <a:gd name="T27" fmla="*/ 2147483647 h 168"/>
                    <a:gd name="T28" fmla="*/ 2147483647 w 126"/>
                    <a:gd name="T29" fmla="*/ 2147483647 h 168"/>
                    <a:gd name="T30" fmla="*/ 2147483647 w 126"/>
                    <a:gd name="T31" fmla="*/ 2147483647 h 168"/>
                    <a:gd name="T32" fmla="*/ 2147483647 w 126"/>
                    <a:gd name="T33" fmla="*/ 0 h 168"/>
                    <a:gd name="T34" fmla="*/ 2147483647 w 126"/>
                    <a:gd name="T35" fmla="*/ 0 h 168"/>
                    <a:gd name="T36" fmla="*/ 0 w 126"/>
                    <a:gd name="T37" fmla="*/ 2147483647 h 168"/>
                    <a:gd name="T38" fmla="*/ 2147483647 w 126"/>
                    <a:gd name="T39" fmla="*/ 2147483647 h 168"/>
                    <a:gd name="T40" fmla="*/ 2147483647 w 126"/>
                    <a:gd name="T41" fmla="*/ 2147483647 h 168"/>
                    <a:gd name="T42" fmla="*/ 2147483647 w 126"/>
                    <a:gd name="T43" fmla="*/ 2147483647 h 168"/>
                    <a:gd name="T44" fmla="*/ 2147483647 w 126"/>
                    <a:gd name="T45" fmla="*/ 2147483647 h 168"/>
                    <a:gd name="T46" fmla="*/ 2147483647 w 126"/>
                    <a:gd name="T47" fmla="*/ 2147483647 h 168"/>
                    <a:gd name="T48" fmla="*/ 2147483647 w 126"/>
                    <a:gd name="T49" fmla="*/ 2147483647 h 168"/>
                    <a:gd name="T50" fmla="*/ 2147483647 w 126"/>
                    <a:gd name="T51" fmla="*/ 2147483647 h 168"/>
                    <a:gd name="T52" fmla="*/ 0 w 126"/>
                    <a:gd name="T53" fmla="*/ 2147483647 h 168"/>
                    <a:gd name="T54" fmla="*/ 0 w 126"/>
                    <a:gd name="T55" fmla="*/ 2147483647 h 168"/>
                    <a:gd name="T56" fmla="*/ 2147483647 w 126"/>
                    <a:gd name="T57" fmla="*/ 2147483647 h 168"/>
                    <a:gd name="T58" fmla="*/ 2147483647 w 126"/>
                    <a:gd name="T59" fmla="*/ 2147483647 h 168"/>
                    <a:gd name="T60" fmla="*/ 2147483647 w 126"/>
                    <a:gd name="T61" fmla="*/ 2147483647 h 168"/>
                    <a:gd name="T62" fmla="*/ 2147483647 w 126"/>
                    <a:gd name="T63" fmla="*/ 2147483647 h 168"/>
                    <a:gd name="T64" fmla="*/ 2147483647 w 126"/>
                    <a:gd name="T65" fmla="*/ 2147483647 h 168"/>
                    <a:gd name="T66" fmla="*/ 2147483647 w 126"/>
                    <a:gd name="T67" fmla="*/ 2147483647 h 168"/>
                    <a:gd name="T68" fmla="*/ 2147483647 w 126"/>
                    <a:gd name="T69" fmla="*/ 2147483647 h 168"/>
                    <a:gd name="T70" fmla="*/ 2147483647 w 126"/>
                    <a:gd name="T71" fmla="*/ 2147483647 h 168"/>
                    <a:gd name="T72" fmla="*/ 2147483647 w 126"/>
                    <a:gd name="T73" fmla="*/ 2147483647 h 168"/>
                    <a:gd name="T74" fmla="*/ 2147483647 w 126"/>
                    <a:gd name="T75" fmla="*/ 2147483647 h 168"/>
                    <a:gd name="T76" fmla="*/ 2147483647 w 126"/>
                    <a:gd name="T77" fmla="*/ 2147483647 h 168"/>
                    <a:gd name="T78" fmla="*/ 2147483647 w 126"/>
                    <a:gd name="T79" fmla="*/ 2147483647 h 168"/>
                    <a:gd name="T80" fmla="*/ 2147483647 w 126"/>
                    <a:gd name="T81" fmla="*/ 2147483647 h 16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26"/>
                    <a:gd name="T124" fmla="*/ 0 h 168"/>
                    <a:gd name="T125" fmla="*/ 126 w 126"/>
                    <a:gd name="T126" fmla="*/ 168 h 16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26" h="168">
                      <a:moveTo>
                        <a:pt x="120" y="10"/>
                      </a:moveTo>
                      <a:lnTo>
                        <a:pt x="116" y="10"/>
                      </a:lnTo>
                      <a:lnTo>
                        <a:pt x="112" y="6"/>
                      </a:lnTo>
                      <a:lnTo>
                        <a:pt x="110" y="4"/>
                      </a:lnTo>
                      <a:lnTo>
                        <a:pt x="106" y="4"/>
                      </a:lnTo>
                      <a:lnTo>
                        <a:pt x="102" y="4"/>
                      </a:lnTo>
                      <a:lnTo>
                        <a:pt x="100" y="6"/>
                      </a:lnTo>
                      <a:lnTo>
                        <a:pt x="96" y="10"/>
                      </a:lnTo>
                      <a:lnTo>
                        <a:pt x="90" y="16"/>
                      </a:lnTo>
                      <a:lnTo>
                        <a:pt x="90" y="18"/>
                      </a:lnTo>
                      <a:lnTo>
                        <a:pt x="86" y="18"/>
                      </a:lnTo>
                      <a:lnTo>
                        <a:pt x="78" y="18"/>
                      </a:lnTo>
                      <a:lnTo>
                        <a:pt x="70" y="14"/>
                      </a:lnTo>
                      <a:lnTo>
                        <a:pt x="58" y="8"/>
                      </a:lnTo>
                      <a:lnTo>
                        <a:pt x="46" y="4"/>
                      </a:lnTo>
                      <a:lnTo>
                        <a:pt x="38" y="2"/>
                      </a:lnTo>
                      <a:lnTo>
                        <a:pt x="30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12"/>
                      </a:lnTo>
                      <a:lnTo>
                        <a:pt x="8" y="20"/>
                      </a:lnTo>
                      <a:lnTo>
                        <a:pt x="14" y="32"/>
                      </a:lnTo>
                      <a:lnTo>
                        <a:pt x="16" y="38"/>
                      </a:lnTo>
                      <a:lnTo>
                        <a:pt x="16" y="42"/>
                      </a:lnTo>
                      <a:lnTo>
                        <a:pt x="16" y="48"/>
                      </a:lnTo>
                      <a:lnTo>
                        <a:pt x="16" y="52"/>
                      </a:lnTo>
                      <a:lnTo>
                        <a:pt x="0" y="76"/>
                      </a:lnTo>
                      <a:lnTo>
                        <a:pt x="0" y="100"/>
                      </a:lnTo>
                      <a:lnTo>
                        <a:pt x="62" y="138"/>
                      </a:lnTo>
                      <a:lnTo>
                        <a:pt x="62" y="146"/>
                      </a:lnTo>
                      <a:lnTo>
                        <a:pt x="88" y="168"/>
                      </a:lnTo>
                      <a:lnTo>
                        <a:pt x="90" y="164"/>
                      </a:lnTo>
                      <a:lnTo>
                        <a:pt x="94" y="158"/>
                      </a:lnTo>
                      <a:lnTo>
                        <a:pt x="108" y="130"/>
                      </a:lnTo>
                      <a:lnTo>
                        <a:pt x="122" y="106"/>
                      </a:lnTo>
                      <a:lnTo>
                        <a:pt x="116" y="102"/>
                      </a:lnTo>
                      <a:lnTo>
                        <a:pt x="112" y="98"/>
                      </a:lnTo>
                      <a:lnTo>
                        <a:pt x="112" y="32"/>
                      </a:lnTo>
                      <a:lnTo>
                        <a:pt x="120" y="14"/>
                      </a:lnTo>
                      <a:lnTo>
                        <a:pt x="126" y="10"/>
                      </a:lnTo>
                      <a:lnTo>
                        <a:pt x="12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5" name="ïṥlïḓé">
                  <a:extLst>
                    <a:ext uri="{FF2B5EF4-FFF2-40B4-BE49-F238E27FC236}">
                      <a16:creationId xmlns="" xmlns:a16="http://schemas.microsoft.com/office/drawing/2014/main" id="{F04E848D-EEB3-42BE-ABD5-810EC0EB3EE1}"/>
                    </a:ext>
                  </a:extLst>
                </p:cNvPr>
                <p:cNvSpPr/>
                <p:nvPr/>
              </p:nvSpPr>
              <p:spPr bwMode="auto">
                <a:xfrm>
                  <a:off x="5165929" y="3726167"/>
                  <a:ext cx="152871" cy="179335"/>
                </a:xfrm>
                <a:custGeom>
                  <a:avLst/>
                  <a:gdLst>
                    <a:gd name="T0" fmla="*/ 2147483647 w 88"/>
                    <a:gd name="T1" fmla="*/ 0 h 108"/>
                    <a:gd name="T2" fmla="*/ 2147483647 w 88"/>
                    <a:gd name="T3" fmla="*/ 2147483647 h 108"/>
                    <a:gd name="T4" fmla="*/ 2147483647 w 88"/>
                    <a:gd name="T5" fmla="*/ 2147483647 h 108"/>
                    <a:gd name="T6" fmla="*/ 2147483647 w 88"/>
                    <a:gd name="T7" fmla="*/ 2147483647 h 108"/>
                    <a:gd name="T8" fmla="*/ 2147483647 w 88"/>
                    <a:gd name="T9" fmla="*/ 2147483647 h 108"/>
                    <a:gd name="T10" fmla="*/ 2147483647 w 88"/>
                    <a:gd name="T11" fmla="*/ 2147483647 h 108"/>
                    <a:gd name="T12" fmla="*/ 2147483647 w 88"/>
                    <a:gd name="T13" fmla="*/ 2147483647 h 108"/>
                    <a:gd name="T14" fmla="*/ 2147483647 w 88"/>
                    <a:gd name="T15" fmla="*/ 2147483647 h 108"/>
                    <a:gd name="T16" fmla="*/ 2147483647 w 88"/>
                    <a:gd name="T17" fmla="*/ 2147483647 h 108"/>
                    <a:gd name="T18" fmla="*/ 2147483647 w 88"/>
                    <a:gd name="T19" fmla="*/ 2147483647 h 108"/>
                    <a:gd name="T20" fmla="*/ 2147483647 w 88"/>
                    <a:gd name="T21" fmla="*/ 2147483647 h 108"/>
                    <a:gd name="T22" fmla="*/ 2147483647 w 88"/>
                    <a:gd name="T23" fmla="*/ 2147483647 h 108"/>
                    <a:gd name="T24" fmla="*/ 2147483647 w 88"/>
                    <a:gd name="T25" fmla="*/ 2147483647 h 108"/>
                    <a:gd name="T26" fmla="*/ 2147483647 w 88"/>
                    <a:gd name="T27" fmla="*/ 2147483647 h 108"/>
                    <a:gd name="T28" fmla="*/ 0 w 88"/>
                    <a:gd name="T29" fmla="*/ 2147483647 h 108"/>
                    <a:gd name="T30" fmla="*/ 0 w 88"/>
                    <a:gd name="T31" fmla="*/ 2147483647 h 108"/>
                    <a:gd name="T32" fmla="*/ 2147483647 w 88"/>
                    <a:gd name="T33" fmla="*/ 2147483647 h 108"/>
                    <a:gd name="T34" fmla="*/ 2147483647 w 88"/>
                    <a:gd name="T35" fmla="*/ 2147483647 h 108"/>
                    <a:gd name="T36" fmla="*/ 2147483647 w 88"/>
                    <a:gd name="T37" fmla="*/ 2147483647 h 108"/>
                    <a:gd name="T38" fmla="*/ 2147483647 w 88"/>
                    <a:gd name="T39" fmla="*/ 2147483647 h 108"/>
                    <a:gd name="T40" fmla="*/ 2147483647 w 88"/>
                    <a:gd name="T41" fmla="*/ 2147483647 h 108"/>
                    <a:gd name="T42" fmla="*/ 2147483647 w 88"/>
                    <a:gd name="T43" fmla="*/ 2147483647 h 108"/>
                    <a:gd name="T44" fmla="*/ 2147483647 w 88"/>
                    <a:gd name="T45" fmla="*/ 2147483647 h 108"/>
                    <a:gd name="T46" fmla="*/ 2147483647 w 88"/>
                    <a:gd name="T47" fmla="*/ 2147483647 h 108"/>
                    <a:gd name="T48" fmla="*/ 2147483647 w 88"/>
                    <a:gd name="T49" fmla="*/ 2147483647 h 108"/>
                    <a:gd name="T50" fmla="*/ 2147483647 w 88"/>
                    <a:gd name="T51" fmla="*/ 2147483647 h 108"/>
                    <a:gd name="T52" fmla="*/ 2147483647 w 88"/>
                    <a:gd name="T53" fmla="*/ 2147483647 h 108"/>
                    <a:gd name="T54" fmla="*/ 2147483647 w 88"/>
                    <a:gd name="T55" fmla="*/ 2147483647 h 108"/>
                    <a:gd name="T56" fmla="*/ 2147483647 w 88"/>
                    <a:gd name="T57" fmla="*/ 2147483647 h 108"/>
                    <a:gd name="T58" fmla="*/ 2147483647 w 88"/>
                    <a:gd name="T59" fmla="*/ 0 h 10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8"/>
                    <a:gd name="T91" fmla="*/ 0 h 108"/>
                    <a:gd name="T92" fmla="*/ 88 w 88"/>
                    <a:gd name="T93" fmla="*/ 108 h 10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8" h="108">
                      <a:moveTo>
                        <a:pt x="76" y="0"/>
                      </a:moveTo>
                      <a:lnTo>
                        <a:pt x="72" y="4"/>
                      </a:lnTo>
                      <a:lnTo>
                        <a:pt x="76" y="12"/>
                      </a:lnTo>
                      <a:lnTo>
                        <a:pt x="80" y="20"/>
                      </a:lnTo>
                      <a:lnTo>
                        <a:pt x="86" y="32"/>
                      </a:lnTo>
                      <a:lnTo>
                        <a:pt x="88" y="38"/>
                      </a:lnTo>
                      <a:lnTo>
                        <a:pt x="88" y="42"/>
                      </a:lnTo>
                      <a:lnTo>
                        <a:pt x="88" y="48"/>
                      </a:lnTo>
                      <a:lnTo>
                        <a:pt x="88" y="52"/>
                      </a:lnTo>
                      <a:lnTo>
                        <a:pt x="72" y="76"/>
                      </a:lnTo>
                      <a:lnTo>
                        <a:pt x="72" y="100"/>
                      </a:lnTo>
                      <a:lnTo>
                        <a:pt x="20" y="98"/>
                      </a:lnTo>
                      <a:lnTo>
                        <a:pt x="14" y="102"/>
                      </a:lnTo>
                      <a:lnTo>
                        <a:pt x="10" y="108"/>
                      </a:lnTo>
                      <a:lnTo>
                        <a:pt x="0" y="108"/>
                      </a:lnTo>
                      <a:lnTo>
                        <a:pt x="0" y="86"/>
                      </a:lnTo>
                      <a:lnTo>
                        <a:pt x="6" y="76"/>
                      </a:lnTo>
                      <a:lnTo>
                        <a:pt x="12" y="64"/>
                      </a:lnTo>
                      <a:lnTo>
                        <a:pt x="18" y="56"/>
                      </a:lnTo>
                      <a:lnTo>
                        <a:pt x="24" y="48"/>
                      </a:lnTo>
                      <a:lnTo>
                        <a:pt x="24" y="38"/>
                      </a:lnTo>
                      <a:lnTo>
                        <a:pt x="22" y="34"/>
                      </a:lnTo>
                      <a:lnTo>
                        <a:pt x="22" y="2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30" y="12"/>
                      </a:lnTo>
                      <a:lnTo>
                        <a:pt x="52" y="12"/>
                      </a:lnTo>
                      <a:lnTo>
                        <a:pt x="62" y="10"/>
                      </a:lnTo>
                      <a:lnTo>
                        <a:pt x="72" y="4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6" name="îṧḷíḓe">
                  <a:extLst>
                    <a:ext uri="{FF2B5EF4-FFF2-40B4-BE49-F238E27FC236}">
                      <a16:creationId xmlns="" xmlns:a16="http://schemas.microsoft.com/office/drawing/2014/main" id="{BBF69DDC-96FE-47C2-B331-6BCD58192CF5}"/>
                    </a:ext>
                  </a:extLst>
                </p:cNvPr>
                <p:cNvSpPr/>
                <p:nvPr/>
              </p:nvSpPr>
              <p:spPr bwMode="auto">
                <a:xfrm>
                  <a:off x="5161797" y="3888689"/>
                  <a:ext cx="319514" cy="336254"/>
                </a:xfrm>
                <a:custGeom>
                  <a:avLst/>
                  <a:gdLst>
                    <a:gd name="T0" fmla="*/ 2147483647 w 182"/>
                    <a:gd name="T1" fmla="*/ 2147483647 h 200"/>
                    <a:gd name="T2" fmla="*/ 2147483647 w 182"/>
                    <a:gd name="T3" fmla="*/ 2147483647 h 200"/>
                    <a:gd name="T4" fmla="*/ 2147483647 w 182"/>
                    <a:gd name="T5" fmla="*/ 2147483647 h 200"/>
                    <a:gd name="T6" fmla="*/ 2147483647 w 182"/>
                    <a:gd name="T7" fmla="*/ 2147483647 h 200"/>
                    <a:gd name="T8" fmla="*/ 2147483647 w 182"/>
                    <a:gd name="T9" fmla="*/ 2147483647 h 200"/>
                    <a:gd name="T10" fmla="*/ 2147483647 w 182"/>
                    <a:gd name="T11" fmla="*/ 2147483647 h 200"/>
                    <a:gd name="T12" fmla="*/ 2147483647 w 182"/>
                    <a:gd name="T13" fmla="*/ 2147483647 h 200"/>
                    <a:gd name="T14" fmla="*/ 2147483647 w 182"/>
                    <a:gd name="T15" fmla="*/ 2147483647 h 200"/>
                    <a:gd name="T16" fmla="*/ 2147483647 w 182"/>
                    <a:gd name="T17" fmla="*/ 2147483647 h 200"/>
                    <a:gd name="T18" fmla="*/ 2147483647 w 182"/>
                    <a:gd name="T19" fmla="*/ 2147483647 h 200"/>
                    <a:gd name="T20" fmla="*/ 2147483647 w 182"/>
                    <a:gd name="T21" fmla="*/ 2147483647 h 200"/>
                    <a:gd name="T22" fmla="*/ 2147483647 w 182"/>
                    <a:gd name="T23" fmla="*/ 2147483647 h 200"/>
                    <a:gd name="T24" fmla="*/ 2147483647 w 182"/>
                    <a:gd name="T25" fmla="*/ 2147483647 h 200"/>
                    <a:gd name="T26" fmla="*/ 2147483647 w 182"/>
                    <a:gd name="T27" fmla="*/ 2147483647 h 200"/>
                    <a:gd name="T28" fmla="*/ 2147483647 w 182"/>
                    <a:gd name="T29" fmla="*/ 2147483647 h 200"/>
                    <a:gd name="T30" fmla="*/ 2147483647 w 182"/>
                    <a:gd name="T31" fmla="*/ 2147483647 h 200"/>
                    <a:gd name="T32" fmla="*/ 2147483647 w 182"/>
                    <a:gd name="T33" fmla="*/ 2147483647 h 200"/>
                    <a:gd name="T34" fmla="*/ 2147483647 w 182"/>
                    <a:gd name="T35" fmla="*/ 2147483647 h 200"/>
                    <a:gd name="T36" fmla="*/ 2147483647 w 182"/>
                    <a:gd name="T37" fmla="*/ 2147483647 h 200"/>
                    <a:gd name="T38" fmla="*/ 2147483647 w 182"/>
                    <a:gd name="T39" fmla="*/ 2147483647 h 200"/>
                    <a:gd name="T40" fmla="*/ 2147483647 w 182"/>
                    <a:gd name="T41" fmla="*/ 2147483647 h 200"/>
                    <a:gd name="T42" fmla="*/ 2147483647 w 182"/>
                    <a:gd name="T43" fmla="*/ 2147483647 h 200"/>
                    <a:gd name="T44" fmla="*/ 2147483647 w 182"/>
                    <a:gd name="T45" fmla="*/ 2147483647 h 200"/>
                    <a:gd name="T46" fmla="*/ 2147483647 w 182"/>
                    <a:gd name="T47" fmla="*/ 2147483647 h 200"/>
                    <a:gd name="T48" fmla="*/ 2147483647 w 182"/>
                    <a:gd name="T49" fmla="*/ 2147483647 h 200"/>
                    <a:gd name="T50" fmla="*/ 2147483647 w 182"/>
                    <a:gd name="T51" fmla="*/ 2147483647 h 200"/>
                    <a:gd name="T52" fmla="*/ 2147483647 w 182"/>
                    <a:gd name="T53" fmla="*/ 2147483647 h 200"/>
                    <a:gd name="T54" fmla="*/ 0 w 182"/>
                    <a:gd name="T55" fmla="*/ 2147483647 h 200"/>
                    <a:gd name="T56" fmla="*/ 0 w 182"/>
                    <a:gd name="T57" fmla="*/ 2147483647 h 200"/>
                    <a:gd name="T58" fmla="*/ 0 w 182"/>
                    <a:gd name="T59" fmla="*/ 2147483647 h 200"/>
                    <a:gd name="T60" fmla="*/ 0 w 182"/>
                    <a:gd name="T61" fmla="*/ 2147483647 h 200"/>
                    <a:gd name="T62" fmla="*/ 2147483647 w 182"/>
                    <a:gd name="T63" fmla="*/ 2147483647 h 200"/>
                    <a:gd name="T64" fmla="*/ 2147483647 w 182"/>
                    <a:gd name="T65" fmla="*/ 2147483647 h 200"/>
                    <a:gd name="T66" fmla="*/ 2147483647 w 182"/>
                    <a:gd name="T67" fmla="*/ 2147483647 h 200"/>
                    <a:gd name="T68" fmla="*/ 2147483647 w 182"/>
                    <a:gd name="T69" fmla="*/ 2147483647 h 200"/>
                    <a:gd name="T70" fmla="*/ 2147483647 w 182"/>
                    <a:gd name="T71" fmla="*/ 2147483647 h 200"/>
                    <a:gd name="T72" fmla="*/ 2147483647 w 182"/>
                    <a:gd name="T73" fmla="*/ 2147483647 h 200"/>
                    <a:gd name="T74" fmla="*/ 2147483647 w 182"/>
                    <a:gd name="T75" fmla="*/ 2147483647 h 200"/>
                    <a:gd name="T76" fmla="*/ 2147483647 w 182"/>
                    <a:gd name="T77" fmla="*/ 2147483647 h 200"/>
                    <a:gd name="T78" fmla="*/ 2147483647 w 182"/>
                    <a:gd name="T79" fmla="*/ 2147483647 h 200"/>
                    <a:gd name="T80" fmla="*/ 2147483647 w 182"/>
                    <a:gd name="T81" fmla="*/ 0 h 2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2"/>
                    <a:gd name="T124" fmla="*/ 0 h 200"/>
                    <a:gd name="T125" fmla="*/ 182 w 182"/>
                    <a:gd name="T126" fmla="*/ 200 h 2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2" h="200">
                      <a:moveTo>
                        <a:pt x="30" y="0"/>
                      </a:moveTo>
                      <a:lnTo>
                        <a:pt x="74" y="2"/>
                      </a:lnTo>
                      <a:lnTo>
                        <a:pt x="136" y="40"/>
                      </a:lnTo>
                      <a:lnTo>
                        <a:pt x="136" y="48"/>
                      </a:lnTo>
                      <a:lnTo>
                        <a:pt x="162" y="70"/>
                      </a:lnTo>
                      <a:lnTo>
                        <a:pt x="160" y="74"/>
                      </a:lnTo>
                      <a:lnTo>
                        <a:pt x="158" y="80"/>
                      </a:lnTo>
                      <a:lnTo>
                        <a:pt x="156" y="84"/>
                      </a:lnTo>
                      <a:lnTo>
                        <a:pt x="154" y="88"/>
                      </a:lnTo>
                      <a:lnTo>
                        <a:pt x="152" y="92"/>
                      </a:lnTo>
                      <a:lnTo>
                        <a:pt x="152" y="98"/>
                      </a:lnTo>
                      <a:lnTo>
                        <a:pt x="154" y="102"/>
                      </a:lnTo>
                      <a:lnTo>
                        <a:pt x="158" y="106"/>
                      </a:lnTo>
                      <a:lnTo>
                        <a:pt x="162" y="110"/>
                      </a:lnTo>
                      <a:lnTo>
                        <a:pt x="164" y="116"/>
                      </a:lnTo>
                      <a:lnTo>
                        <a:pt x="164" y="126"/>
                      </a:lnTo>
                      <a:lnTo>
                        <a:pt x="164" y="142"/>
                      </a:lnTo>
                      <a:lnTo>
                        <a:pt x="164" y="156"/>
                      </a:lnTo>
                      <a:lnTo>
                        <a:pt x="168" y="162"/>
                      </a:lnTo>
                      <a:lnTo>
                        <a:pt x="172" y="168"/>
                      </a:lnTo>
                      <a:lnTo>
                        <a:pt x="176" y="174"/>
                      </a:lnTo>
                      <a:lnTo>
                        <a:pt x="182" y="178"/>
                      </a:lnTo>
                      <a:lnTo>
                        <a:pt x="174" y="180"/>
                      </a:lnTo>
                      <a:lnTo>
                        <a:pt x="166" y="180"/>
                      </a:lnTo>
                      <a:lnTo>
                        <a:pt x="162" y="184"/>
                      </a:lnTo>
                      <a:lnTo>
                        <a:pt x="152" y="188"/>
                      </a:lnTo>
                      <a:lnTo>
                        <a:pt x="138" y="192"/>
                      </a:lnTo>
                      <a:lnTo>
                        <a:pt x="134" y="194"/>
                      </a:lnTo>
                      <a:lnTo>
                        <a:pt x="132" y="196"/>
                      </a:lnTo>
                      <a:lnTo>
                        <a:pt x="130" y="198"/>
                      </a:lnTo>
                      <a:lnTo>
                        <a:pt x="126" y="198"/>
                      </a:lnTo>
                      <a:lnTo>
                        <a:pt x="122" y="198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4" y="198"/>
                      </a:lnTo>
                      <a:lnTo>
                        <a:pt x="112" y="200"/>
                      </a:lnTo>
                      <a:lnTo>
                        <a:pt x="108" y="200"/>
                      </a:lnTo>
                      <a:lnTo>
                        <a:pt x="82" y="198"/>
                      </a:lnTo>
                      <a:lnTo>
                        <a:pt x="82" y="172"/>
                      </a:lnTo>
                      <a:lnTo>
                        <a:pt x="80" y="170"/>
                      </a:lnTo>
                      <a:lnTo>
                        <a:pt x="78" y="166"/>
                      </a:lnTo>
                      <a:lnTo>
                        <a:pt x="76" y="160"/>
                      </a:lnTo>
                      <a:lnTo>
                        <a:pt x="60" y="160"/>
                      </a:lnTo>
                      <a:lnTo>
                        <a:pt x="46" y="150"/>
                      </a:lnTo>
                      <a:lnTo>
                        <a:pt x="40" y="146"/>
                      </a:lnTo>
                      <a:lnTo>
                        <a:pt x="30" y="142"/>
                      </a:lnTo>
                      <a:lnTo>
                        <a:pt x="26" y="140"/>
                      </a:lnTo>
                      <a:lnTo>
                        <a:pt x="24" y="138"/>
                      </a:lnTo>
                      <a:lnTo>
                        <a:pt x="22" y="136"/>
                      </a:lnTo>
                      <a:lnTo>
                        <a:pt x="20" y="134"/>
                      </a:lnTo>
                      <a:lnTo>
                        <a:pt x="18" y="126"/>
                      </a:lnTo>
                      <a:lnTo>
                        <a:pt x="16" y="120"/>
                      </a:lnTo>
                      <a:lnTo>
                        <a:pt x="16" y="114"/>
                      </a:lnTo>
                      <a:lnTo>
                        <a:pt x="10" y="110"/>
                      </a:lnTo>
                      <a:lnTo>
                        <a:pt x="6" y="104"/>
                      </a:lnTo>
                      <a:lnTo>
                        <a:pt x="0" y="100"/>
                      </a:lnTo>
                      <a:lnTo>
                        <a:pt x="0" y="94"/>
                      </a:lnTo>
                      <a:lnTo>
                        <a:pt x="0" y="92"/>
                      </a:lnTo>
                      <a:lnTo>
                        <a:pt x="2" y="88"/>
                      </a:lnTo>
                      <a:lnTo>
                        <a:pt x="0" y="84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0" y="72"/>
                      </a:lnTo>
                      <a:lnTo>
                        <a:pt x="2" y="68"/>
                      </a:lnTo>
                      <a:lnTo>
                        <a:pt x="8" y="60"/>
                      </a:lnTo>
                      <a:lnTo>
                        <a:pt x="20" y="50"/>
                      </a:lnTo>
                      <a:lnTo>
                        <a:pt x="22" y="46"/>
                      </a:lnTo>
                      <a:lnTo>
                        <a:pt x="22" y="42"/>
                      </a:lnTo>
                      <a:lnTo>
                        <a:pt x="22" y="40"/>
                      </a:lnTo>
                      <a:lnTo>
                        <a:pt x="20" y="38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8" y="30"/>
                      </a:lnTo>
                      <a:lnTo>
                        <a:pt x="20" y="28"/>
                      </a:lnTo>
                      <a:lnTo>
                        <a:pt x="22" y="26"/>
                      </a:lnTo>
                      <a:lnTo>
                        <a:pt x="22" y="22"/>
                      </a:lnTo>
                      <a:lnTo>
                        <a:pt x="24" y="22"/>
                      </a:lnTo>
                      <a:lnTo>
                        <a:pt x="24" y="16"/>
                      </a:lnTo>
                      <a:lnTo>
                        <a:pt x="22" y="12"/>
                      </a:lnTo>
                      <a:lnTo>
                        <a:pt x="20" y="6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7" name="íṣliḋê">
                  <a:extLst>
                    <a:ext uri="{FF2B5EF4-FFF2-40B4-BE49-F238E27FC236}">
                      <a16:creationId xmlns="" xmlns:a16="http://schemas.microsoft.com/office/drawing/2014/main" id="{34CB19C4-2BA2-4E69-A7CE-1F5FFBFA13B6}"/>
                    </a:ext>
                  </a:extLst>
                </p:cNvPr>
                <p:cNvSpPr/>
                <p:nvPr/>
              </p:nvSpPr>
              <p:spPr bwMode="auto">
                <a:xfrm>
                  <a:off x="5152156" y="3888689"/>
                  <a:ext cx="50957" cy="57443"/>
                </a:xfrm>
                <a:custGeom>
                  <a:avLst/>
                  <a:gdLst>
                    <a:gd name="T0" fmla="*/ 2147483647 w 30"/>
                    <a:gd name="T1" fmla="*/ 2147483647 h 34"/>
                    <a:gd name="T2" fmla="*/ 2147483647 w 30"/>
                    <a:gd name="T3" fmla="*/ 2147483647 h 34"/>
                    <a:gd name="T4" fmla="*/ 2147483647 w 30"/>
                    <a:gd name="T5" fmla="*/ 2147483647 h 34"/>
                    <a:gd name="T6" fmla="*/ 2147483647 w 30"/>
                    <a:gd name="T7" fmla="*/ 2147483647 h 34"/>
                    <a:gd name="T8" fmla="*/ 2147483647 w 30"/>
                    <a:gd name="T9" fmla="*/ 2147483647 h 34"/>
                    <a:gd name="T10" fmla="*/ 2147483647 w 30"/>
                    <a:gd name="T11" fmla="*/ 2147483647 h 34"/>
                    <a:gd name="T12" fmla="*/ 2147483647 w 30"/>
                    <a:gd name="T13" fmla="*/ 2147483647 h 34"/>
                    <a:gd name="T14" fmla="*/ 2147483647 w 30"/>
                    <a:gd name="T15" fmla="*/ 0 h 34"/>
                    <a:gd name="T16" fmla="*/ 2147483647 w 30"/>
                    <a:gd name="T17" fmla="*/ 2147483647 h 34"/>
                    <a:gd name="T18" fmla="*/ 2147483647 w 30"/>
                    <a:gd name="T19" fmla="*/ 2147483647 h 34"/>
                    <a:gd name="T20" fmla="*/ 2147483647 w 30"/>
                    <a:gd name="T21" fmla="*/ 2147483647 h 34"/>
                    <a:gd name="T22" fmla="*/ 2147483647 w 30"/>
                    <a:gd name="T23" fmla="*/ 2147483647 h 34"/>
                    <a:gd name="T24" fmla="*/ 2147483647 w 30"/>
                    <a:gd name="T25" fmla="*/ 2147483647 h 34"/>
                    <a:gd name="T26" fmla="*/ 0 w 30"/>
                    <a:gd name="T27" fmla="*/ 2147483647 h 34"/>
                    <a:gd name="T28" fmla="*/ 0 w 30"/>
                    <a:gd name="T29" fmla="*/ 2147483647 h 34"/>
                    <a:gd name="T30" fmla="*/ 0 w 30"/>
                    <a:gd name="T31" fmla="*/ 2147483647 h 34"/>
                    <a:gd name="T32" fmla="*/ 0 w 30"/>
                    <a:gd name="T33" fmla="*/ 2147483647 h 34"/>
                    <a:gd name="T34" fmla="*/ 2147483647 w 30"/>
                    <a:gd name="T35" fmla="*/ 2147483647 h 34"/>
                    <a:gd name="T36" fmla="*/ 2147483647 w 30"/>
                    <a:gd name="T37" fmla="*/ 2147483647 h 34"/>
                    <a:gd name="T38" fmla="*/ 2147483647 w 30"/>
                    <a:gd name="T39" fmla="*/ 2147483647 h 34"/>
                    <a:gd name="T40" fmla="*/ 2147483647 w 30"/>
                    <a:gd name="T41" fmla="*/ 2147483647 h 34"/>
                    <a:gd name="T42" fmla="*/ 2147483647 w 30"/>
                    <a:gd name="T43" fmla="*/ 2147483647 h 34"/>
                    <a:gd name="T44" fmla="*/ 2147483647 w 30"/>
                    <a:gd name="T45" fmla="*/ 2147483647 h 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0"/>
                    <a:gd name="T70" fmla="*/ 0 h 34"/>
                    <a:gd name="T71" fmla="*/ 30 w 30"/>
                    <a:gd name="T72" fmla="*/ 34 h 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0" h="34">
                      <a:moveTo>
                        <a:pt x="26" y="28"/>
                      </a:moveTo>
                      <a:lnTo>
                        <a:pt x="28" y="26"/>
                      </a:lnTo>
                      <a:lnTo>
                        <a:pt x="28" y="22"/>
                      </a:lnTo>
                      <a:lnTo>
                        <a:pt x="30" y="22"/>
                      </a:lnTo>
                      <a:lnTo>
                        <a:pt x="30" y="16"/>
                      </a:lnTo>
                      <a:lnTo>
                        <a:pt x="28" y="12"/>
                      </a:lnTo>
                      <a:lnTo>
                        <a:pt x="26" y="6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1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2" y="34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6" y="26"/>
                      </a:lnTo>
                      <a:lnTo>
                        <a:pt x="26" y="26"/>
                      </a:lnTo>
                      <a:lnTo>
                        <a:pt x="2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8" name="ïṥľîḋè">
                  <a:extLst>
                    <a:ext uri="{FF2B5EF4-FFF2-40B4-BE49-F238E27FC236}">
                      <a16:creationId xmlns="" xmlns:a16="http://schemas.microsoft.com/office/drawing/2014/main" id="{98DD2E95-56FB-4A62-8066-CF0493734DC7}"/>
                    </a:ext>
                  </a:extLst>
                </p:cNvPr>
                <p:cNvSpPr/>
                <p:nvPr/>
              </p:nvSpPr>
              <p:spPr bwMode="auto">
                <a:xfrm>
                  <a:off x="5152156" y="3934923"/>
                  <a:ext cx="48203" cy="68651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2147483647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2147483647 h 42"/>
                    <a:gd name="T22" fmla="*/ 2147483647 w 28"/>
                    <a:gd name="T23" fmla="*/ 2147483647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2147483647 w 28"/>
                    <a:gd name="T35" fmla="*/ 2147483647 h 42"/>
                    <a:gd name="T36" fmla="*/ 2147483647 w 28"/>
                    <a:gd name="T37" fmla="*/ 2147483647 h 42"/>
                    <a:gd name="T38" fmla="*/ 2147483647 w 28"/>
                    <a:gd name="T39" fmla="*/ 0 h 42"/>
                    <a:gd name="T40" fmla="*/ 2147483647 w 28"/>
                    <a:gd name="T41" fmla="*/ 0 h 42"/>
                    <a:gd name="T42" fmla="*/ 2147483647 w 28"/>
                    <a:gd name="T43" fmla="*/ 2147483647 h 42"/>
                    <a:gd name="T44" fmla="*/ 2147483647 w 28"/>
                    <a:gd name="T45" fmla="*/ 2147483647 h 42"/>
                    <a:gd name="T46" fmla="*/ 2147483647 w 28"/>
                    <a:gd name="T47" fmla="*/ 2147483647 h 42"/>
                    <a:gd name="T48" fmla="*/ 0 w 28"/>
                    <a:gd name="T49" fmla="*/ 2147483647 h 42"/>
                    <a:gd name="T50" fmla="*/ 0 w 28"/>
                    <a:gd name="T51" fmla="*/ 2147483647 h 42"/>
                    <a:gd name="T52" fmla="*/ 0 w 28"/>
                    <a:gd name="T53" fmla="*/ 2147483647 h 42"/>
                    <a:gd name="T54" fmla="*/ 0 w 28"/>
                    <a:gd name="T55" fmla="*/ 2147483647 h 4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8"/>
                    <a:gd name="T85" fmla="*/ 0 h 42"/>
                    <a:gd name="T86" fmla="*/ 28 w 28"/>
                    <a:gd name="T87" fmla="*/ 42 h 4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8" h="42">
                      <a:moveTo>
                        <a:pt x="0" y="8"/>
                      </a:move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4" y="28"/>
                      </a:lnTo>
                      <a:lnTo>
                        <a:pt x="6" y="34"/>
                      </a:lnTo>
                      <a:lnTo>
                        <a:pt x="8" y="42"/>
                      </a:lnTo>
                      <a:lnTo>
                        <a:pt x="14" y="34"/>
                      </a:lnTo>
                      <a:lnTo>
                        <a:pt x="22" y="28"/>
                      </a:lnTo>
                      <a:lnTo>
                        <a:pt x="26" y="24"/>
                      </a:lnTo>
                      <a:lnTo>
                        <a:pt x="28" y="20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8"/>
                      </a:lnTo>
                      <a:lnTo>
                        <a:pt x="24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9" name="íṥľïdé">
                  <a:extLst>
                    <a:ext uri="{FF2B5EF4-FFF2-40B4-BE49-F238E27FC236}">
                      <a16:creationId xmlns="" xmlns:a16="http://schemas.microsoft.com/office/drawing/2014/main" id="{CF035B42-AC37-47B2-87E8-E7128935339A}"/>
                    </a:ext>
                  </a:extLst>
                </p:cNvPr>
                <p:cNvSpPr/>
                <p:nvPr/>
              </p:nvSpPr>
              <p:spPr bwMode="auto">
                <a:xfrm>
                  <a:off x="4688037" y="3699545"/>
                  <a:ext cx="519210" cy="575835"/>
                </a:xfrm>
                <a:custGeom>
                  <a:avLst/>
                  <a:gdLst>
                    <a:gd name="T0" fmla="*/ 2147483647 w 298"/>
                    <a:gd name="T1" fmla="*/ 2147483647 h 346"/>
                    <a:gd name="T2" fmla="*/ 2147483647 w 298"/>
                    <a:gd name="T3" fmla="*/ 2147483647 h 346"/>
                    <a:gd name="T4" fmla="*/ 2147483647 w 298"/>
                    <a:gd name="T5" fmla="*/ 2147483647 h 346"/>
                    <a:gd name="T6" fmla="*/ 2147483647 w 298"/>
                    <a:gd name="T7" fmla="*/ 2147483647 h 346"/>
                    <a:gd name="T8" fmla="*/ 2147483647 w 298"/>
                    <a:gd name="T9" fmla="*/ 2147483647 h 346"/>
                    <a:gd name="T10" fmla="*/ 2147483647 w 298"/>
                    <a:gd name="T11" fmla="*/ 2147483647 h 346"/>
                    <a:gd name="T12" fmla="*/ 2147483647 w 298"/>
                    <a:gd name="T13" fmla="*/ 2147483647 h 346"/>
                    <a:gd name="T14" fmla="*/ 2147483647 w 298"/>
                    <a:gd name="T15" fmla="*/ 2147483647 h 346"/>
                    <a:gd name="T16" fmla="*/ 2147483647 w 298"/>
                    <a:gd name="T17" fmla="*/ 2147483647 h 346"/>
                    <a:gd name="T18" fmla="*/ 2147483647 w 298"/>
                    <a:gd name="T19" fmla="*/ 2147483647 h 346"/>
                    <a:gd name="T20" fmla="*/ 2147483647 w 298"/>
                    <a:gd name="T21" fmla="*/ 2147483647 h 346"/>
                    <a:gd name="T22" fmla="*/ 2147483647 w 298"/>
                    <a:gd name="T23" fmla="*/ 2147483647 h 346"/>
                    <a:gd name="T24" fmla="*/ 2147483647 w 298"/>
                    <a:gd name="T25" fmla="*/ 2147483647 h 346"/>
                    <a:gd name="T26" fmla="*/ 2147483647 w 298"/>
                    <a:gd name="T27" fmla="*/ 2147483647 h 346"/>
                    <a:gd name="T28" fmla="*/ 2147483647 w 298"/>
                    <a:gd name="T29" fmla="*/ 2147483647 h 346"/>
                    <a:gd name="T30" fmla="*/ 2147483647 w 298"/>
                    <a:gd name="T31" fmla="*/ 2147483647 h 346"/>
                    <a:gd name="T32" fmla="*/ 2147483647 w 298"/>
                    <a:gd name="T33" fmla="*/ 2147483647 h 346"/>
                    <a:gd name="T34" fmla="*/ 2147483647 w 298"/>
                    <a:gd name="T35" fmla="*/ 2147483647 h 346"/>
                    <a:gd name="T36" fmla="*/ 2147483647 w 298"/>
                    <a:gd name="T37" fmla="*/ 2147483647 h 346"/>
                    <a:gd name="T38" fmla="*/ 2147483647 w 298"/>
                    <a:gd name="T39" fmla="*/ 2147483647 h 346"/>
                    <a:gd name="T40" fmla="*/ 0 w 298"/>
                    <a:gd name="T41" fmla="*/ 2147483647 h 346"/>
                    <a:gd name="T42" fmla="*/ 2147483647 w 298"/>
                    <a:gd name="T43" fmla="*/ 2147483647 h 346"/>
                    <a:gd name="T44" fmla="*/ 2147483647 w 298"/>
                    <a:gd name="T45" fmla="*/ 2147483647 h 346"/>
                    <a:gd name="T46" fmla="*/ 2147483647 w 298"/>
                    <a:gd name="T47" fmla="*/ 2147483647 h 346"/>
                    <a:gd name="T48" fmla="*/ 2147483647 w 298"/>
                    <a:gd name="T49" fmla="*/ 2147483647 h 346"/>
                    <a:gd name="T50" fmla="*/ 2147483647 w 298"/>
                    <a:gd name="T51" fmla="*/ 2147483647 h 346"/>
                    <a:gd name="T52" fmla="*/ 2147483647 w 298"/>
                    <a:gd name="T53" fmla="*/ 2147483647 h 346"/>
                    <a:gd name="T54" fmla="*/ 2147483647 w 298"/>
                    <a:gd name="T55" fmla="*/ 2147483647 h 346"/>
                    <a:gd name="T56" fmla="*/ 2147483647 w 298"/>
                    <a:gd name="T57" fmla="*/ 2147483647 h 346"/>
                    <a:gd name="T58" fmla="*/ 2147483647 w 298"/>
                    <a:gd name="T59" fmla="*/ 2147483647 h 346"/>
                    <a:gd name="T60" fmla="*/ 2147483647 w 298"/>
                    <a:gd name="T61" fmla="*/ 2147483647 h 346"/>
                    <a:gd name="T62" fmla="*/ 2147483647 w 298"/>
                    <a:gd name="T63" fmla="*/ 2147483647 h 346"/>
                    <a:gd name="T64" fmla="*/ 2147483647 w 298"/>
                    <a:gd name="T65" fmla="*/ 2147483647 h 346"/>
                    <a:gd name="T66" fmla="*/ 2147483647 w 298"/>
                    <a:gd name="T67" fmla="*/ 2147483647 h 346"/>
                    <a:gd name="T68" fmla="*/ 2147483647 w 298"/>
                    <a:gd name="T69" fmla="*/ 2147483647 h 346"/>
                    <a:gd name="T70" fmla="*/ 2147483647 w 298"/>
                    <a:gd name="T71" fmla="*/ 2147483647 h 346"/>
                    <a:gd name="T72" fmla="*/ 2147483647 w 298"/>
                    <a:gd name="T73" fmla="*/ 2147483647 h 346"/>
                    <a:gd name="T74" fmla="*/ 2147483647 w 298"/>
                    <a:gd name="T75" fmla="*/ 2147483647 h 346"/>
                    <a:gd name="T76" fmla="*/ 2147483647 w 298"/>
                    <a:gd name="T77" fmla="*/ 2147483647 h 346"/>
                    <a:gd name="T78" fmla="*/ 2147483647 w 298"/>
                    <a:gd name="T79" fmla="*/ 2147483647 h 346"/>
                    <a:gd name="T80" fmla="*/ 2147483647 w 298"/>
                    <a:gd name="T81" fmla="*/ 2147483647 h 346"/>
                    <a:gd name="T82" fmla="*/ 2147483647 w 298"/>
                    <a:gd name="T83" fmla="*/ 2147483647 h 346"/>
                    <a:gd name="T84" fmla="*/ 2147483647 w 298"/>
                    <a:gd name="T85" fmla="*/ 2147483647 h 346"/>
                    <a:gd name="T86" fmla="*/ 2147483647 w 298"/>
                    <a:gd name="T87" fmla="*/ 2147483647 h 346"/>
                    <a:gd name="T88" fmla="*/ 2147483647 w 298"/>
                    <a:gd name="T89" fmla="*/ 2147483647 h 346"/>
                    <a:gd name="T90" fmla="*/ 2147483647 w 298"/>
                    <a:gd name="T91" fmla="*/ 2147483647 h 346"/>
                    <a:gd name="T92" fmla="*/ 2147483647 w 298"/>
                    <a:gd name="T93" fmla="*/ 2147483647 h 346"/>
                    <a:gd name="T94" fmla="*/ 2147483647 w 298"/>
                    <a:gd name="T95" fmla="*/ 2147483647 h 346"/>
                    <a:gd name="T96" fmla="*/ 2147483647 w 298"/>
                    <a:gd name="T97" fmla="*/ 2147483647 h 346"/>
                    <a:gd name="T98" fmla="*/ 2147483647 w 298"/>
                    <a:gd name="T99" fmla="*/ 2147483647 h 346"/>
                    <a:gd name="T100" fmla="*/ 2147483647 w 298"/>
                    <a:gd name="T101" fmla="*/ 2147483647 h 346"/>
                    <a:gd name="T102" fmla="*/ 2147483647 w 298"/>
                    <a:gd name="T103" fmla="*/ 2147483647 h 346"/>
                    <a:gd name="T104" fmla="*/ 2147483647 w 298"/>
                    <a:gd name="T105" fmla="*/ 2147483647 h 346"/>
                    <a:gd name="T106" fmla="*/ 2147483647 w 298"/>
                    <a:gd name="T107" fmla="*/ 2147483647 h 346"/>
                    <a:gd name="T108" fmla="*/ 2147483647 w 298"/>
                    <a:gd name="T109" fmla="*/ 2147483647 h 346"/>
                    <a:gd name="T110" fmla="*/ 2147483647 w 298"/>
                    <a:gd name="T111" fmla="*/ 2147483647 h 346"/>
                    <a:gd name="T112" fmla="*/ 2147483647 w 298"/>
                    <a:gd name="T113" fmla="*/ 2147483647 h 346"/>
                    <a:gd name="T114" fmla="*/ 2147483647 w 298"/>
                    <a:gd name="T115" fmla="*/ 2147483647 h 34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298"/>
                    <a:gd name="T175" fmla="*/ 0 h 346"/>
                    <a:gd name="T176" fmla="*/ 298 w 298"/>
                    <a:gd name="T177" fmla="*/ 346 h 34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298" h="346">
                      <a:moveTo>
                        <a:pt x="290" y="248"/>
                      </a:moveTo>
                      <a:lnTo>
                        <a:pt x="280" y="250"/>
                      </a:lnTo>
                      <a:lnTo>
                        <a:pt x="270" y="256"/>
                      </a:lnTo>
                      <a:lnTo>
                        <a:pt x="264" y="258"/>
                      </a:lnTo>
                      <a:lnTo>
                        <a:pt x="260" y="262"/>
                      </a:lnTo>
                      <a:lnTo>
                        <a:pt x="258" y="266"/>
                      </a:lnTo>
                      <a:lnTo>
                        <a:pt x="256" y="272"/>
                      </a:lnTo>
                      <a:lnTo>
                        <a:pt x="256" y="310"/>
                      </a:lnTo>
                      <a:lnTo>
                        <a:pt x="258" y="318"/>
                      </a:lnTo>
                      <a:lnTo>
                        <a:pt x="260" y="320"/>
                      </a:lnTo>
                      <a:lnTo>
                        <a:pt x="266" y="324"/>
                      </a:lnTo>
                      <a:lnTo>
                        <a:pt x="276" y="324"/>
                      </a:lnTo>
                      <a:lnTo>
                        <a:pt x="276" y="336"/>
                      </a:lnTo>
                      <a:lnTo>
                        <a:pt x="274" y="340"/>
                      </a:lnTo>
                      <a:lnTo>
                        <a:pt x="272" y="344"/>
                      </a:lnTo>
                      <a:lnTo>
                        <a:pt x="268" y="346"/>
                      </a:lnTo>
                      <a:lnTo>
                        <a:pt x="266" y="346"/>
                      </a:lnTo>
                      <a:lnTo>
                        <a:pt x="262" y="338"/>
                      </a:lnTo>
                      <a:lnTo>
                        <a:pt x="258" y="334"/>
                      </a:lnTo>
                      <a:lnTo>
                        <a:pt x="248" y="326"/>
                      </a:lnTo>
                      <a:lnTo>
                        <a:pt x="242" y="320"/>
                      </a:lnTo>
                      <a:lnTo>
                        <a:pt x="238" y="318"/>
                      </a:lnTo>
                      <a:lnTo>
                        <a:pt x="238" y="314"/>
                      </a:lnTo>
                      <a:lnTo>
                        <a:pt x="232" y="316"/>
                      </a:lnTo>
                      <a:lnTo>
                        <a:pt x="230" y="318"/>
                      </a:lnTo>
                      <a:lnTo>
                        <a:pt x="228" y="318"/>
                      </a:lnTo>
                      <a:lnTo>
                        <a:pt x="224" y="320"/>
                      </a:lnTo>
                      <a:lnTo>
                        <a:pt x="218" y="318"/>
                      </a:lnTo>
                      <a:lnTo>
                        <a:pt x="212" y="316"/>
                      </a:lnTo>
                      <a:lnTo>
                        <a:pt x="208" y="312"/>
                      </a:lnTo>
                      <a:lnTo>
                        <a:pt x="206" y="308"/>
                      </a:lnTo>
                      <a:lnTo>
                        <a:pt x="190" y="302"/>
                      </a:lnTo>
                      <a:lnTo>
                        <a:pt x="186" y="300"/>
                      </a:lnTo>
                      <a:lnTo>
                        <a:pt x="178" y="300"/>
                      </a:lnTo>
                      <a:lnTo>
                        <a:pt x="170" y="300"/>
                      </a:lnTo>
                      <a:lnTo>
                        <a:pt x="166" y="302"/>
                      </a:lnTo>
                      <a:lnTo>
                        <a:pt x="162" y="302"/>
                      </a:lnTo>
                      <a:lnTo>
                        <a:pt x="156" y="300"/>
                      </a:lnTo>
                      <a:lnTo>
                        <a:pt x="158" y="294"/>
                      </a:lnTo>
                      <a:lnTo>
                        <a:pt x="158" y="290"/>
                      </a:lnTo>
                      <a:lnTo>
                        <a:pt x="156" y="282"/>
                      </a:lnTo>
                      <a:lnTo>
                        <a:pt x="152" y="280"/>
                      </a:lnTo>
                      <a:lnTo>
                        <a:pt x="152" y="276"/>
                      </a:lnTo>
                      <a:lnTo>
                        <a:pt x="154" y="254"/>
                      </a:lnTo>
                      <a:lnTo>
                        <a:pt x="152" y="232"/>
                      </a:lnTo>
                      <a:lnTo>
                        <a:pt x="146" y="234"/>
                      </a:lnTo>
                      <a:lnTo>
                        <a:pt x="138" y="234"/>
                      </a:lnTo>
                      <a:lnTo>
                        <a:pt x="134" y="232"/>
                      </a:lnTo>
                      <a:lnTo>
                        <a:pt x="132" y="230"/>
                      </a:lnTo>
                      <a:lnTo>
                        <a:pt x="130" y="228"/>
                      </a:lnTo>
                      <a:lnTo>
                        <a:pt x="110" y="228"/>
                      </a:lnTo>
                      <a:lnTo>
                        <a:pt x="110" y="236"/>
                      </a:lnTo>
                      <a:lnTo>
                        <a:pt x="108" y="240"/>
                      </a:lnTo>
                      <a:lnTo>
                        <a:pt x="106" y="242"/>
                      </a:lnTo>
                      <a:lnTo>
                        <a:pt x="98" y="242"/>
                      </a:lnTo>
                      <a:lnTo>
                        <a:pt x="86" y="242"/>
                      </a:lnTo>
                      <a:lnTo>
                        <a:pt x="82" y="242"/>
                      </a:lnTo>
                      <a:lnTo>
                        <a:pt x="80" y="240"/>
                      </a:lnTo>
                      <a:lnTo>
                        <a:pt x="72" y="232"/>
                      </a:lnTo>
                      <a:lnTo>
                        <a:pt x="66" y="220"/>
                      </a:lnTo>
                      <a:lnTo>
                        <a:pt x="66" y="208"/>
                      </a:lnTo>
                      <a:lnTo>
                        <a:pt x="2" y="208"/>
                      </a:lnTo>
                      <a:lnTo>
                        <a:pt x="0" y="202"/>
                      </a:lnTo>
                      <a:lnTo>
                        <a:pt x="2" y="190"/>
                      </a:lnTo>
                      <a:lnTo>
                        <a:pt x="4" y="186"/>
                      </a:lnTo>
                      <a:lnTo>
                        <a:pt x="8" y="184"/>
                      </a:lnTo>
                      <a:lnTo>
                        <a:pt x="14" y="184"/>
                      </a:lnTo>
                      <a:lnTo>
                        <a:pt x="16" y="184"/>
                      </a:lnTo>
                      <a:lnTo>
                        <a:pt x="20" y="184"/>
                      </a:lnTo>
                      <a:lnTo>
                        <a:pt x="22" y="182"/>
                      </a:lnTo>
                      <a:lnTo>
                        <a:pt x="24" y="180"/>
                      </a:lnTo>
                      <a:lnTo>
                        <a:pt x="26" y="180"/>
                      </a:lnTo>
                      <a:lnTo>
                        <a:pt x="30" y="180"/>
                      </a:lnTo>
                      <a:lnTo>
                        <a:pt x="30" y="184"/>
                      </a:lnTo>
                      <a:lnTo>
                        <a:pt x="32" y="184"/>
                      </a:lnTo>
                      <a:lnTo>
                        <a:pt x="36" y="184"/>
                      </a:lnTo>
                      <a:lnTo>
                        <a:pt x="42" y="184"/>
                      </a:lnTo>
                      <a:lnTo>
                        <a:pt x="46" y="182"/>
                      </a:lnTo>
                      <a:lnTo>
                        <a:pt x="50" y="176"/>
                      </a:lnTo>
                      <a:lnTo>
                        <a:pt x="52" y="168"/>
                      </a:lnTo>
                      <a:lnTo>
                        <a:pt x="56" y="156"/>
                      </a:lnTo>
                      <a:lnTo>
                        <a:pt x="56" y="142"/>
                      </a:lnTo>
                      <a:lnTo>
                        <a:pt x="60" y="140"/>
                      </a:lnTo>
                      <a:lnTo>
                        <a:pt x="64" y="136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8"/>
                      </a:lnTo>
                      <a:lnTo>
                        <a:pt x="78" y="116"/>
                      </a:lnTo>
                      <a:lnTo>
                        <a:pt x="80" y="112"/>
                      </a:lnTo>
                      <a:lnTo>
                        <a:pt x="82" y="108"/>
                      </a:lnTo>
                      <a:lnTo>
                        <a:pt x="80" y="10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92" y="68"/>
                      </a:lnTo>
                      <a:lnTo>
                        <a:pt x="96" y="54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6" y="38"/>
                      </a:lnTo>
                      <a:lnTo>
                        <a:pt x="94" y="36"/>
                      </a:lnTo>
                      <a:lnTo>
                        <a:pt x="94" y="34"/>
                      </a:lnTo>
                      <a:lnTo>
                        <a:pt x="96" y="24"/>
                      </a:lnTo>
                      <a:lnTo>
                        <a:pt x="98" y="16"/>
                      </a:lnTo>
                      <a:lnTo>
                        <a:pt x="100" y="12"/>
                      </a:lnTo>
                      <a:lnTo>
                        <a:pt x="104" y="10"/>
                      </a:lnTo>
                      <a:lnTo>
                        <a:pt x="108" y="6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8"/>
                      </a:lnTo>
                      <a:lnTo>
                        <a:pt x="134" y="14"/>
                      </a:lnTo>
                      <a:lnTo>
                        <a:pt x="144" y="20"/>
                      </a:lnTo>
                      <a:lnTo>
                        <a:pt x="152" y="20"/>
                      </a:lnTo>
                      <a:lnTo>
                        <a:pt x="160" y="20"/>
                      </a:lnTo>
                      <a:lnTo>
                        <a:pt x="162" y="20"/>
                      </a:lnTo>
                      <a:lnTo>
                        <a:pt x="162" y="18"/>
                      </a:lnTo>
                      <a:lnTo>
                        <a:pt x="164" y="14"/>
                      </a:lnTo>
                      <a:lnTo>
                        <a:pt x="166" y="12"/>
                      </a:lnTo>
                      <a:lnTo>
                        <a:pt x="170" y="14"/>
                      </a:lnTo>
                      <a:lnTo>
                        <a:pt x="172" y="14"/>
                      </a:lnTo>
                      <a:lnTo>
                        <a:pt x="178" y="12"/>
                      </a:lnTo>
                      <a:lnTo>
                        <a:pt x="182" y="10"/>
                      </a:lnTo>
                      <a:lnTo>
                        <a:pt x="188" y="8"/>
                      </a:lnTo>
                      <a:lnTo>
                        <a:pt x="192" y="8"/>
                      </a:lnTo>
                      <a:lnTo>
                        <a:pt x="204" y="8"/>
                      </a:lnTo>
                      <a:lnTo>
                        <a:pt x="206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4" y="4"/>
                      </a:lnTo>
                      <a:lnTo>
                        <a:pt x="236" y="4"/>
                      </a:lnTo>
                      <a:lnTo>
                        <a:pt x="246" y="14"/>
                      </a:lnTo>
                      <a:lnTo>
                        <a:pt x="252" y="16"/>
                      </a:lnTo>
                      <a:lnTo>
                        <a:pt x="260" y="20"/>
                      </a:lnTo>
                      <a:lnTo>
                        <a:pt x="260" y="16"/>
                      </a:lnTo>
                      <a:lnTo>
                        <a:pt x="264" y="16"/>
                      </a:lnTo>
                      <a:lnTo>
                        <a:pt x="268" y="20"/>
                      </a:lnTo>
                      <a:lnTo>
                        <a:pt x="272" y="16"/>
                      </a:lnTo>
                      <a:lnTo>
                        <a:pt x="280" y="16"/>
                      </a:lnTo>
                      <a:lnTo>
                        <a:pt x="282" y="20"/>
                      </a:lnTo>
                      <a:lnTo>
                        <a:pt x="284" y="24"/>
                      </a:lnTo>
                      <a:lnTo>
                        <a:pt x="294" y="32"/>
                      </a:lnTo>
                      <a:lnTo>
                        <a:pt x="296" y="44"/>
                      </a:lnTo>
                      <a:lnTo>
                        <a:pt x="296" y="50"/>
                      </a:lnTo>
                      <a:lnTo>
                        <a:pt x="298" y="54"/>
                      </a:lnTo>
                      <a:lnTo>
                        <a:pt x="298" y="64"/>
                      </a:lnTo>
                      <a:lnTo>
                        <a:pt x="292" y="72"/>
                      </a:lnTo>
                      <a:lnTo>
                        <a:pt x="286" y="80"/>
                      </a:lnTo>
                      <a:lnTo>
                        <a:pt x="280" y="92"/>
                      </a:lnTo>
                      <a:lnTo>
                        <a:pt x="274" y="102"/>
                      </a:lnTo>
                      <a:lnTo>
                        <a:pt x="274" y="124"/>
                      </a:lnTo>
                      <a:lnTo>
                        <a:pt x="272" y="128"/>
                      </a:lnTo>
                      <a:lnTo>
                        <a:pt x="268" y="132"/>
                      </a:lnTo>
                      <a:lnTo>
                        <a:pt x="266" y="138"/>
                      </a:lnTo>
                      <a:lnTo>
                        <a:pt x="266" y="148"/>
                      </a:lnTo>
                      <a:lnTo>
                        <a:pt x="268" y="152"/>
                      </a:lnTo>
                      <a:lnTo>
                        <a:pt x="272" y="154"/>
                      </a:lnTo>
                      <a:lnTo>
                        <a:pt x="272" y="156"/>
                      </a:lnTo>
                      <a:lnTo>
                        <a:pt x="270" y="160"/>
                      </a:lnTo>
                      <a:lnTo>
                        <a:pt x="270" y="164"/>
                      </a:lnTo>
                      <a:lnTo>
                        <a:pt x="270" y="168"/>
                      </a:lnTo>
                      <a:lnTo>
                        <a:pt x="272" y="174"/>
                      </a:lnTo>
                      <a:lnTo>
                        <a:pt x="274" y="182"/>
                      </a:lnTo>
                      <a:lnTo>
                        <a:pt x="272" y="186"/>
                      </a:lnTo>
                      <a:lnTo>
                        <a:pt x="272" y="192"/>
                      </a:lnTo>
                      <a:lnTo>
                        <a:pt x="272" y="196"/>
                      </a:lnTo>
                      <a:lnTo>
                        <a:pt x="272" y="198"/>
                      </a:lnTo>
                      <a:lnTo>
                        <a:pt x="274" y="202"/>
                      </a:lnTo>
                      <a:lnTo>
                        <a:pt x="272" y="206"/>
                      </a:lnTo>
                      <a:lnTo>
                        <a:pt x="272" y="208"/>
                      </a:lnTo>
                      <a:lnTo>
                        <a:pt x="272" y="214"/>
                      </a:lnTo>
                      <a:lnTo>
                        <a:pt x="278" y="218"/>
                      </a:lnTo>
                      <a:lnTo>
                        <a:pt x="282" y="224"/>
                      </a:lnTo>
                      <a:lnTo>
                        <a:pt x="288" y="228"/>
                      </a:lnTo>
                      <a:lnTo>
                        <a:pt x="288" y="234"/>
                      </a:lnTo>
                      <a:lnTo>
                        <a:pt x="290" y="240"/>
                      </a:lnTo>
                      <a:lnTo>
                        <a:pt x="292" y="248"/>
                      </a:lnTo>
                      <a:lnTo>
                        <a:pt x="290" y="2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0" name="isľiḍè">
                  <a:extLst>
                    <a:ext uri="{FF2B5EF4-FFF2-40B4-BE49-F238E27FC236}">
                      <a16:creationId xmlns="" xmlns:a16="http://schemas.microsoft.com/office/drawing/2014/main" id="{41947652-4BF9-4345-93A5-73CA21E1ED04}"/>
                    </a:ext>
                  </a:extLst>
                </p:cNvPr>
                <p:cNvSpPr/>
                <p:nvPr/>
              </p:nvSpPr>
              <p:spPr bwMode="auto">
                <a:xfrm>
                  <a:off x="5175570" y="4187114"/>
                  <a:ext cx="305741" cy="497376"/>
                </a:xfrm>
                <a:custGeom>
                  <a:avLst/>
                  <a:gdLst>
                    <a:gd name="T0" fmla="*/ 2147483647 w 174"/>
                    <a:gd name="T1" fmla="*/ 2147483647 h 298"/>
                    <a:gd name="T2" fmla="*/ 2147483647 w 174"/>
                    <a:gd name="T3" fmla="*/ 2147483647 h 298"/>
                    <a:gd name="T4" fmla="*/ 2147483647 w 174"/>
                    <a:gd name="T5" fmla="*/ 2147483647 h 298"/>
                    <a:gd name="T6" fmla="*/ 2147483647 w 174"/>
                    <a:gd name="T7" fmla="*/ 2147483647 h 298"/>
                    <a:gd name="T8" fmla="*/ 2147483647 w 174"/>
                    <a:gd name="T9" fmla="*/ 2147483647 h 298"/>
                    <a:gd name="T10" fmla="*/ 2147483647 w 174"/>
                    <a:gd name="T11" fmla="*/ 2147483647 h 298"/>
                    <a:gd name="T12" fmla="*/ 2147483647 w 174"/>
                    <a:gd name="T13" fmla="*/ 2147483647 h 298"/>
                    <a:gd name="T14" fmla="*/ 2147483647 w 174"/>
                    <a:gd name="T15" fmla="*/ 2147483647 h 298"/>
                    <a:gd name="T16" fmla="*/ 2147483647 w 174"/>
                    <a:gd name="T17" fmla="*/ 2147483647 h 298"/>
                    <a:gd name="T18" fmla="*/ 2147483647 w 174"/>
                    <a:gd name="T19" fmla="*/ 2147483647 h 298"/>
                    <a:gd name="T20" fmla="*/ 2147483647 w 174"/>
                    <a:gd name="T21" fmla="*/ 2147483647 h 298"/>
                    <a:gd name="T22" fmla="*/ 2147483647 w 174"/>
                    <a:gd name="T23" fmla="*/ 2147483647 h 298"/>
                    <a:gd name="T24" fmla="*/ 2147483647 w 174"/>
                    <a:gd name="T25" fmla="*/ 2147483647 h 298"/>
                    <a:gd name="T26" fmla="*/ 2147483647 w 174"/>
                    <a:gd name="T27" fmla="*/ 2147483647 h 298"/>
                    <a:gd name="T28" fmla="*/ 2147483647 w 174"/>
                    <a:gd name="T29" fmla="*/ 2147483647 h 298"/>
                    <a:gd name="T30" fmla="*/ 2147483647 w 174"/>
                    <a:gd name="T31" fmla="*/ 2147483647 h 298"/>
                    <a:gd name="T32" fmla="*/ 2147483647 w 174"/>
                    <a:gd name="T33" fmla="*/ 2147483647 h 298"/>
                    <a:gd name="T34" fmla="*/ 2147483647 w 174"/>
                    <a:gd name="T35" fmla="*/ 2147483647 h 298"/>
                    <a:gd name="T36" fmla="*/ 2147483647 w 174"/>
                    <a:gd name="T37" fmla="*/ 2147483647 h 298"/>
                    <a:gd name="T38" fmla="*/ 2147483647 w 174"/>
                    <a:gd name="T39" fmla="*/ 2147483647 h 298"/>
                    <a:gd name="T40" fmla="*/ 2147483647 w 174"/>
                    <a:gd name="T41" fmla="*/ 2147483647 h 298"/>
                    <a:gd name="T42" fmla="*/ 2147483647 w 174"/>
                    <a:gd name="T43" fmla="*/ 2147483647 h 298"/>
                    <a:gd name="T44" fmla="*/ 2147483647 w 174"/>
                    <a:gd name="T45" fmla="*/ 2147483647 h 298"/>
                    <a:gd name="T46" fmla="*/ 2147483647 w 174"/>
                    <a:gd name="T47" fmla="*/ 2147483647 h 298"/>
                    <a:gd name="T48" fmla="*/ 2147483647 w 174"/>
                    <a:gd name="T49" fmla="*/ 2147483647 h 298"/>
                    <a:gd name="T50" fmla="*/ 2147483647 w 174"/>
                    <a:gd name="T51" fmla="*/ 2147483647 h 298"/>
                    <a:gd name="T52" fmla="*/ 2147483647 w 174"/>
                    <a:gd name="T53" fmla="*/ 2147483647 h 298"/>
                    <a:gd name="T54" fmla="*/ 2147483647 w 174"/>
                    <a:gd name="T55" fmla="*/ 2147483647 h 298"/>
                    <a:gd name="T56" fmla="*/ 2147483647 w 174"/>
                    <a:gd name="T57" fmla="*/ 2147483647 h 298"/>
                    <a:gd name="T58" fmla="*/ 2147483647 w 174"/>
                    <a:gd name="T59" fmla="*/ 2147483647 h 298"/>
                    <a:gd name="T60" fmla="*/ 2147483647 w 174"/>
                    <a:gd name="T61" fmla="*/ 2147483647 h 298"/>
                    <a:gd name="T62" fmla="*/ 2147483647 w 174"/>
                    <a:gd name="T63" fmla="*/ 2147483647 h 298"/>
                    <a:gd name="T64" fmla="*/ 2147483647 w 174"/>
                    <a:gd name="T65" fmla="*/ 2147483647 h 298"/>
                    <a:gd name="T66" fmla="*/ 2147483647 w 174"/>
                    <a:gd name="T67" fmla="*/ 2147483647 h 298"/>
                    <a:gd name="T68" fmla="*/ 2147483647 w 174"/>
                    <a:gd name="T69" fmla="*/ 2147483647 h 298"/>
                    <a:gd name="T70" fmla="*/ 2147483647 w 174"/>
                    <a:gd name="T71" fmla="*/ 2147483647 h 298"/>
                    <a:gd name="T72" fmla="*/ 2147483647 w 174"/>
                    <a:gd name="T73" fmla="*/ 2147483647 h 298"/>
                    <a:gd name="T74" fmla="*/ 2147483647 w 174"/>
                    <a:gd name="T75" fmla="*/ 2147483647 h 298"/>
                    <a:gd name="T76" fmla="*/ 2147483647 w 174"/>
                    <a:gd name="T77" fmla="*/ 2147483647 h 298"/>
                    <a:gd name="T78" fmla="*/ 2147483647 w 174"/>
                    <a:gd name="T79" fmla="*/ 2147483647 h 298"/>
                    <a:gd name="T80" fmla="*/ 2147483647 w 174"/>
                    <a:gd name="T81" fmla="*/ 2147483647 h 298"/>
                    <a:gd name="T82" fmla="*/ 2147483647 w 174"/>
                    <a:gd name="T83" fmla="*/ 2147483647 h 298"/>
                    <a:gd name="T84" fmla="*/ 2147483647 w 174"/>
                    <a:gd name="T85" fmla="*/ 2147483647 h 298"/>
                    <a:gd name="T86" fmla="*/ 2147483647 w 174"/>
                    <a:gd name="T87" fmla="*/ 2147483647 h 298"/>
                    <a:gd name="T88" fmla="*/ 0 w 174"/>
                    <a:gd name="T89" fmla="*/ 2147483647 h 298"/>
                    <a:gd name="T90" fmla="*/ 2147483647 w 174"/>
                    <a:gd name="T91" fmla="*/ 2147483647 h 298"/>
                    <a:gd name="T92" fmla="*/ 2147483647 w 174"/>
                    <a:gd name="T93" fmla="*/ 2147483647 h 298"/>
                    <a:gd name="T94" fmla="*/ 2147483647 w 174"/>
                    <a:gd name="T95" fmla="*/ 2147483647 h 298"/>
                    <a:gd name="T96" fmla="*/ 2147483647 w 174"/>
                    <a:gd name="T97" fmla="*/ 2147483647 h 298"/>
                    <a:gd name="T98" fmla="*/ 2147483647 w 174"/>
                    <a:gd name="T99" fmla="*/ 2147483647 h 298"/>
                    <a:gd name="T100" fmla="*/ 2147483647 w 174"/>
                    <a:gd name="T101" fmla="*/ 2147483647 h 298"/>
                    <a:gd name="T102" fmla="*/ 2147483647 w 174"/>
                    <a:gd name="T103" fmla="*/ 2147483647 h 298"/>
                    <a:gd name="T104" fmla="*/ 2147483647 w 174"/>
                    <a:gd name="T105" fmla="*/ 2147483647 h 298"/>
                    <a:gd name="T106" fmla="*/ 2147483647 w 174"/>
                    <a:gd name="T107" fmla="*/ 2147483647 h 298"/>
                    <a:gd name="T108" fmla="*/ 2147483647 w 174"/>
                    <a:gd name="T109" fmla="*/ 2147483647 h 298"/>
                    <a:gd name="T110" fmla="*/ 2147483647 w 174"/>
                    <a:gd name="T111" fmla="*/ 2147483647 h 298"/>
                    <a:gd name="T112" fmla="*/ 2147483647 w 174"/>
                    <a:gd name="T113" fmla="*/ 2147483647 h 298"/>
                    <a:gd name="T114" fmla="*/ 2147483647 w 174"/>
                    <a:gd name="T115" fmla="*/ 2147483647 h 29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4"/>
                    <a:gd name="T175" fmla="*/ 0 h 298"/>
                    <a:gd name="T176" fmla="*/ 174 w 174"/>
                    <a:gd name="T177" fmla="*/ 298 h 29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4" h="298">
                      <a:moveTo>
                        <a:pt x="30" y="298"/>
                      </a:moveTo>
                      <a:lnTo>
                        <a:pt x="32" y="288"/>
                      </a:lnTo>
                      <a:lnTo>
                        <a:pt x="32" y="282"/>
                      </a:lnTo>
                      <a:lnTo>
                        <a:pt x="34" y="274"/>
                      </a:lnTo>
                      <a:lnTo>
                        <a:pt x="38" y="270"/>
                      </a:lnTo>
                      <a:lnTo>
                        <a:pt x="44" y="268"/>
                      </a:lnTo>
                      <a:lnTo>
                        <a:pt x="50" y="264"/>
                      </a:lnTo>
                      <a:lnTo>
                        <a:pt x="66" y="258"/>
                      </a:lnTo>
                      <a:lnTo>
                        <a:pt x="72" y="254"/>
                      </a:lnTo>
                      <a:lnTo>
                        <a:pt x="74" y="248"/>
                      </a:lnTo>
                      <a:lnTo>
                        <a:pt x="78" y="232"/>
                      </a:lnTo>
                      <a:lnTo>
                        <a:pt x="78" y="218"/>
                      </a:lnTo>
                      <a:lnTo>
                        <a:pt x="78" y="210"/>
                      </a:lnTo>
                      <a:lnTo>
                        <a:pt x="76" y="204"/>
                      </a:lnTo>
                      <a:lnTo>
                        <a:pt x="74" y="196"/>
                      </a:lnTo>
                      <a:lnTo>
                        <a:pt x="74" y="192"/>
                      </a:lnTo>
                      <a:lnTo>
                        <a:pt x="74" y="186"/>
                      </a:lnTo>
                      <a:lnTo>
                        <a:pt x="70" y="182"/>
                      </a:lnTo>
                      <a:lnTo>
                        <a:pt x="70" y="178"/>
                      </a:lnTo>
                      <a:lnTo>
                        <a:pt x="70" y="172"/>
                      </a:lnTo>
                      <a:lnTo>
                        <a:pt x="72" y="168"/>
                      </a:lnTo>
                      <a:lnTo>
                        <a:pt x="76" y="162"/>
                      </a:lnTo>
                      <a:lnTo>
                        <a:pt x="86" y="156"/>
                      </a:lnTo>
                      <a:lnTo>
                        <a:pt x="94" y="152"/>
                      </a:lnTo>
                      <a:lnTo>
                        <a:pt x="100" y="148"/>
                      </a:lnTo>
                      <a:lnTo>
                        <a:pt x="102" y="140"/>
                      </a:lnTo>
                      <a:lnTo>
                        <a:pt x="108" y="134"/>
                      </a:lnTo>
                      <a:lnTo>
                        <a:pt x="112" y="128"/>
                      </a:lnTo>
                      <a:lnTo>
                        <a:pt x="130" y="116"/>
                      </a:lnTo>
                      <a:lnTo>
                        <a:pt x="150" y="108"/>
                      </a:lnTo>
                      <a:lnTo>
                        <a:pt x="156" y="100"/>
                      </a:lnTo>
                      <a:lnTo>
                        <a:pt x="162" y="94"/>
                      </a:lnTo>
                      <a:lnTo>
                        <a:pt x="168" y="84"/>
                      </a:lnTo>
                      <a:lnTo>
                        <a:pt x="168" y="76"/>
                      </a:lnTo>
                      <a:lnTo>
                        <a:pt x="168" y="66"/>
                      </a:lnTo>
                      <a:lnTo>
                        <a:pt x="170" y="56"/>
                      </a:lnTo>
                      <a:lnTo>
                        <a:pt x="170" y="50"/>
                      </a:lnTo>
                      <a:lnTo>
                        <a:pt x="174" y="48"/>
                      </a:lnTo>
                      <a:lnTo>
                        <a:pt x="172" y="22"/>
                      </a:lnTo>
                      <a:lnTo>
                        <a:pt x="172" y="10"/>
                      </a:lnTo>
                      <a:lnTo>
                        <a:pt x="174" y="0"/>
                      </a:lnTo>
                      <a:lnTo>
                        <a:pt x="166" y="2"/>
                      </a:lnTo>
                      <a:lnTo>
                        <a:pt x="158" y="2"/>
                      </a:lnTo>
                      <a:lnTo>
                        <a:pt x="154" y="6"/>
                      </a:lnTo>
                      <a:lnTo>
                        <a:pt x="144" y="10"/>
                      </a:lnTo>
                      <a:lnTo>
                        <a:pt x="130" y="14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2" y="20"/>
                      </a:lnTo>
                      <a:lnTo>
                        <a:pt x="118" y="20"/>
                      </a:lnTo>
                      <a:lnTo>
                        <a:pt x="114" y="20"/>
                      </a:lnTo>
                      <a:lnTo>
                        <a:pt x="112" y="18"/>
                      </a:lnTo>
                      <a:lnTo>
                        <a:pt x="108" y="18"/>
                      </a:lnTo>
                      <a:lnTo>
                        <a:pt x="106" y="20"/>
                      </a:lnTo>
                      <a:lnTo>
                        <a:pt x="104" y="22"/>
                      </a:lnTo>
                      <a:lnTo>
                        <a:pt x="100" y="22"/>
                      </a:lnTo>
                      <a:lnTo>
                        <a:pt x="74" y="20"/>
                      </a:lnTo>
                      <a:lnTo>
                        <a:pt x="72" y="28"/>
                      </a:lnTo>
                      <a:lnTo>
                        <a:pt x="70" y="36"/>
                      </a:lnTo>
                      <a:lnTo>
                        <a:pt x="72" y="42"/>
                      </a:lnTo>
                      <a:lnTo>
                        <a:pt x="74" y="48"/>
                      </a:lnTo>
                      <a:lnTo>
                        <a:pt x="80" y="56"/>
                      </a:lnTo>
                      <a:lnTo>
                        <a:pt x="88" y="68"/>
                      </a:lnTo>
                      <a:lnTo>
                        <a:pt x="92" y="74"/>
                      </a:lnTo>
                      <a:lnTo>
                        <a:pt x="92" y="80"/>
                      </a:lnTo>
                      <a:lnTo>
                        <a:pt x="92" y="88"/>
                      </a:lnTo>
                      <a:lnTo>
                        <a:pt x="90" y="94"/>
                      </a:lnTo>
                      <a:lnTo>
                        <a:pt x="88" y="100"/>
                      </a:lnTo>
                      <a:lnTo>
                        <a:pt x="86" y="102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8" y="110"/>
                      </a:lnTo>
                      <a:lnTo>
                        <a:pt x="78" y="118"/>
                      </a:lnTo>
                      <a:lnTo>
                        <a:pt x="76" y="114"/>
                      </a:lnTo>
                      <a:lnTo>
                        <a:pt x="72" y="110"/>
                      </a:lnTo>
                      <a:lnTo>
                        <a:pt x="68" y="108"/>
                      </a:lnTo>
                      <a:lnTo>
                        <a:pt x="66" y="100"/>
                      </a:lnTo>
                      <a:lnTo>
                        <a:pt x="68" y="90"/>
                      </a:lnTo>
                      <a:lnTo>
                        <a:pt x="70" y="82"/>
                      </a:lnTo>
                      <a:lnTo>
                        <a:pt x="70" y="72"/>
                      </a:lnTo>
                      <a:lnTo>
                        <a:pt x="62" y="72"/>
                      </a:lnTo>
                      <a:lnTo>
                        <a:pt x="56" y="72"/>
                      </a:lnTo>
                      <a:lnTo>
                        <a:pt x="52" y="70"/>
                      </a:lnTo>
                      <a:lnTo>
                        <a:pt x="50" y="64"/>
                      </a:lnTo>
                      <a:lnTo>
                        <a:pt x="44" y="64"/>
                      </a:lnTo>
                      <a:lnTo>
                        <a:pt x="34" y="70"/>
                      </a:lnTo>
                      <a:lnTo>
                        <a:pt x="22" y="72"/>
                      </a:lnTo>
                      <a:lnTo>
                        <a:pt x="12" y="76"/>
                      </a:lnTo>
                      <a:lnTo>
                        <a:pt x="6" y="80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18" y="102"/>
                      </a:lnTo>
                      <a:lnTo>
                        <a:pt x="30" y="106"/>
                      </a:lnTo>
                      <a:lnTo>
                        <a:pt x="36" y="110"/>
                      </a:lnTo>
                      <a:lnTo>
                        <a:pt x="40" y="114"/>
                      </a:lnTo>
                      <a:lnTo>
                        <a:pt x="44" y="120"/>
                      </a:lnTo>
                      <a:lnTo>
                        <a:pt x="44" y="128"/>
                      </a:lnTo>
                      <a:lnTo>
                        <a:pt x="44" y="136"/>
                      </a:lnTo>
                      <a:lnTo>
                        <a:pt x="42" y="142"/>
                      </a:lnTo>
                      <a:lnTo>
                        <a:pt x="40" y="148"/>
                      </a:lnTo>
                      <a:lnTo>
                        <a:pt x="40" y="158"/>
                      </a:lnTo>
                      <a:lnTo>
                        <a:pt x="40" y="168"/>
                      </a:lnTo>
                      <a:lnTo>
                        <a:pt x="38" y="178"/>
                      </a:lnTo>
                      <a:lnTo>
                        <a:pt x="36" y="188"/>
                      </a:lnTo>
                      <a:lnTo>
                        <a:pt x="30" y="196"/>
                      </a:lnTo>
                      <a:lnTo>
                        <a:pt x="18" y="208"/>
                      </a:lnTo>
                      <a:lnTo>
                        <a:pt x="14" y="218"/>
                      </a:lnTo>
                      <a:lnTo>
                        <a:pt x="14" y="226"/>
                      </a:lnTo>
                      <a:lnTo>
                        <a:pt x="18" y="234"/>
                      </a:lnTo>
                      <a:lnTo>
                        <a:pt x="20" y="242"/>
                      </a:lnTo>
                      <a:lnTo>
                        <a:pt x="22" y="250"/>
                      </a:lnTo>
                      <a:lnTo>
                        <a:pt x="20" y="258"/>
                      </a:lnTo>
                      <a:lnTo>
                        <a:pt x="18" y="264"/>
                      </a:lnTo>
                      <a:lnTo>
                        <a:pt x="18" y="298"/>
                      </a:lnTo>
                      <a:lnTo>
                        <a:pt x="28" y="298"/>
                      </a:lnTo>
                      <a:lnTo>
                        <a:pt x="30" y="2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1" name="ïṡļiḑé">
                  <a:extLst>
                    <a:ext uri="{FF2B5EF4-FFF2-40B4-BE49-F238E27FC236}">
                      <a16:creationId xmlns="" xmlns:a16="http://schemas.microsoft.com/office/drawing/2014/main" id="{471CE6C2-45CA-4D58-B52E-6D572C39A473}"/>
                    </a:ext>
                  </a:extLst>
                </p:cNvPr>
                <p:cNvSpPr/>
                <p:nvPr/>
              </p:nvSpPr>
              <p:spPr bwMode="auto">
                <a:xfrm>
                  <a:off x="4785818" y="4537379"/>
                  <a:ext cx="447594" cy="389494"/>
                </a:xfrm>
                <a:custGeom>
                  <a:avLst/>
                  <a:gdLst>
                    <a:gd name="T0" fmla="*/ 2147483647 w 256"/>
                    <a:gd name="T1" fmla="*/ 2147483647 h 234"/>
                    <a:gd name="T2" fmla="*/ 2147483647 w 256"/>
                    <a:gd name="T3" fmla="*/ 2147483647 h 234"/>
                    <a:gd name="T4" fmla="*/ 2147483647 w 256"/>
                    <a:gd name="T5" fmla="*/ 2147483647 h 234"/>
                    <a:gd name="T6" fmla="*/ 2147483647 w 256"/>
                    <a:gd name="T7" fmla="*/ 2147483647 h 234"/>
                    <a:gd name="T8" fmla="*/ 2147483647 w 256"/>
                    <a:gd name="T9" fmla="*/ 2147483647 h 234"/>
                    <a:gd name="T10" fmla="*/ 2147483647 w 256"/>
                    <a:gd name="T11" fmla="*/ 2147483647 h 234"/>
                    <a:gd name="T12" fmla="*/ 2147483647 w 256"/>
                    <a:gd name="T13" fmla="*/ 2147483647 h 234"/>
                    <a:gd name="T14" fmla="*/ 2147483647 w 256"/>
                    <a:gd name="T15" fmla="*/ 2147483647 h 234"/>
                    <a:gd name="T16" fmla="*/ 2147483647 w 256"/>
                    <a:gd name="T17" fmla="*/ 2147483647 h 234"/>
                    <a:gd name="T18" fmla="*/ 2147483647 w 256"/>
                    <a:gd name="T19" fmla="*/ 2147483647 h 234"/>
                    <a:gd name="T20" fmla="*/ 2147483647 w 256"/>
                    <a:gd name="T21" fmla="*/ 2147483647 h 234"/>
                    <a:gd name="T22" fmla="*/ 2147483647 w 256"/>
                    <a:gd name="T23" fmla="*/ 2147483647 h 234"/>
                    <a:gd name="T24" fmla="*/ 2147483647 w 256"/>
                    <a:gd name="T25" fmla="*/ 2147483647 h 234"/>
                    <a:gd name="T26" fmla="*/ 2147483647 w 256"/>
                    <a:gd name="T27" fmla="*/ 2147483647 h 234"/>
                    <a:gd name="T28" fmla="*/ 2147483647 w 256"/>
                    <a:gd name="T29" fmla="*/ 2147483647 h 234"/>
                    <a:gd name="T30" fmla="*/ 2147483647 w 256"/>
                    <a:gd name="T31" fmla="*/ 2147483647 h 234"/>
                    <a:gd name="T32" fmla="*/ 2147483647 w 256"/>
                    <a:gd name="T33" fmla="*/ 2147483647 h 234"/>
                    <a:gd name="T34" fmla="*/ 2147483647 w 256"/>
                    <a:gd name="T35" fmla="*/ 2147483647 h 234"/>
                    <a:gd name="T36" fmla="*/ 2147483647 w 256"/>
                    <a:gd name="T37" fmla="*/ 2147483647 h 234"/>
                    <a:gd name="T38" fmla="*/ 2147483647 w 256"/>
                    <a:gd name="T39" fmla="*/ 2147483647 h 234"/>
                    <a:gd name="T40" fmla="*/ 2147483647 w 256"/>
                    <a:gd name="T41" fmla="*/ 2147483647 h 234"/>
                    <a:gd name="T42" fmla="*/ 0 w 256"/>
                    <a:gd name="T43" fmla="*/ 2147483647 h 234"/>
                    <a:gd name="T44" fmla="*/ 2147483647 w 256"/>
                    <a:gd name="T45" fmla="*/ 2147483647 h 234"/>
                    <a:gd name="T46" fmla="*/ 2147483647 w 256"/>
                    <a:gd name="T47" fmla="*/ 2147483647 h 234"/>
                    <a:gd name="T48" fmla="*/ 2147483647 w 256"/>
                    <a:gd name="T49" fmla="*/ 2147483647 h 234"/>
                    <a:gd name="T50" fmla="*/ 2147483647 w 256"/>
                    <a:gd name="T51" fmla="*/ 2147483647 h 234"/>
                    <a:gd name="T52" fmla="*/ 2147483647 w 256"/>
                    <a:gd name="T53" fmla="*/ 2147483647 h 234"/>
                    <a:gd name="T54" fmla="*/ 2147483647 w 256"/>
                    <a:gd name="T55" fmla="*/ 2147483647 h 234"/>
                    <a:gd name="T56" fmla="*/ 2147483647 w 256"/>
                    <a:gd name="T57" fmla="*/ 2147483647 h 234"/>
                    <a:gd name="T58" fmla="*/ 2147483647 w 256"/>
                    <a:gd name="T59" fmla="*/ 2147483647 h 234"/>
                    <a:gd name="T60" fmla="*/ 2147483647 w 256"/>
                    <a:gd name="T61" fmla="*/ 2147483647 h 234"/>
                    <a:gd name="T62" fmla="*/ 2147483647 w 256"/>
                    <a:gd name="T63" fmla="*/ 2147483647 h 234"/>
                    <a:gd name="T64" fmla="*/ 2147483647 w 256"/>
                    <a:gd name="T65" fmla="*/ 2147483647 h 234"/>
                    <a:gd name="T66" fmla="*/ 2147483647 w 256"/>
                    <a:gd name="T67" fmla="*/ 2147483647 h 234"/>
                    <a:gd name="T68" fmla="*/ 2147483647 w 256"/>
                    <a:gd name="T69" fmla="*/ 2147483647 h 234"/>
                    <a:gd name="T70" fmla="*/ 2147483647 w 256"/>
                    <a:gd name="T71" fmla="*/ 2147483647 h 234"/>
                    <a:gd name="T72" fmla="*/ 2147483647 w 256"/>
                    <a:gd name="T73" fmla="*/ 2147483647 h 234"/>
                    <a:gd name="T74" fmla="*/ 2147483647 w 256"/>
                    <a:gd name="T75" fmla="*/ 2147483647 h 234"/>
                    <a:gd name="T76" fmla="*/ 2147483647 w 256"/>
                    <a:gd name="T77" fmla="*/ 2147483647 h 234"/>
                    <a:gd name="T78" fmla="*/ 2147483647 w 256"/>
                    <a:gd name="T79" fmla="*/ 2147483647 h 234"/>
                    <a:gd name="T80" fmla="*/ 2147483647 w 256"/>
                    <a:gd name="T81" fmla="*/ 2147483647 h 234"/>
                    <a:gd name="T82" fmla="*/ 2147483647 w 256"/>
                    <a:gd name="T83" fmla="*/ 2147483647 h 234"/>
                    <a:gd name="T84" fmla="*/ 2147483647 w 256"/>
                    <a:gd name="T85" fmla="*/ 2147483647 h 234"/>
                    <a:gd name="T86" fmla="*/ 2147483647 w 256"/>
                    <a:gd name="T87" fmla="*/ 2147483647 h 234"/>
                    <a:gd name="T88" fmla="*/ 2147483647 w 256"/>
                    <a:gd name="T89" fmla="*/ 2147483647 h 234"/>
                    <a:gd name="T90" fmla="*/ 2147483647 w 256"/>
                    <a:gd name="T91" fmla="*/ 2147483647 h 234"/>
                    <a:gd name="T92" fmla="*/ 2147483647 w 256"/>
                    <a:gd name="T93" fmla="*/ 2147483647 h 234"/>
                    <a:gd name="T94" fmla="*/ 2147483647 w 256"/>
                    <a:gd name="T95" fmla="*/ 2147483647 h 2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56"/>
                    <a:gd name="T145" fmla="*/ 0 h 234"/>
                    <a:gd name="T146" fmla="*/ 256 w 256"/>
                    <a:gd name="T147" fmla="*/ 234 h 2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56" h="234">
                      <a:moveTo>
                        <a:pt x="254" y="88"/>
                      </a:moveTo>
                      <a:lnTo>
                        <a:pt x="252" y="92"/>
                      </a:lnTo>
                      <a:lnTo>
                        <a:pt x="254" y="98"/>
                      </a:lnTo>
                      <a:lnTo>
                        <a:pt x="256" y="100"/>
                      </a:lnTo>
                      <a:lnTo>
                        <a:pt x="256" y="104"/>
                      </a:lnTo>
                      <a:lnTo>
                        <a:pt x="256" y="108"/>
                      </a:lnTo>
                      <a:lnTo>
                        <a:pt x="254" y="114"/>
                      </a:lnTo>
                      <a:lnTo>
                        <a:pt x="248" y="118"/>
                      </a:lnTo>
                      <a:lnTo>
                        <a:pt x="236" y="126"/>
                      </a:lnTo>
                      <a:lnTo>
                        <a:pt x="226" y="136"/>
                      </a:lnTo>
                      <a:lnTo>
                        <a:pt x="218" y="146"/>
                      </a:lnTo>
                      <a:lnTo>
                        <a:pt x="206" y="170"/>
                      </a:lnTo>
                      <a:lnTo>
                        <a:pt x="190" y="188"/>
                      </a:lnTo>
                      <a:lnTo>
                        <a:pt x="182" y="198"/>
                      </a:lnTo>
                      <a:lnTo>
                        <a:pt x="172" y="204"/>
                      </a:lnTo>
                      <a:lnTo>
                        <a:pt x="162" y="206"/>
                      </a:lnTo>
                      <a:lnTo>
                        <a:pt x="156" y="208"/>
                      </a:lnTo>
                      <a:lnTo>
                        <a:pt x="146" y="212"/>
                      </a:lnTo>
                      <a:lnTo>
                        <a:pt x="136" y="216"/>
                      </a:lnTo>
                      <a:lnTo>
                        <a:pt x="132" y="220"/>
                      </a:lnTo>
                      <a:lnTo>
                        <a:pt x="126" y="222"/>
                      </a:lnTo>
                      <a:lnTo>
                        <a:pt x="112" y="222"/>
                      </a:lnTo>
                      <a:lnTo>
                        <a:pt x="98" y="220"/>
                      </a:lnTo>
                      <a:lnTo>
                        <a:pt x="82" y="220"/>
                      </a:lnTo>
                      <a:lnTo>
                        <a:pt x="80" y="224"/>
                      </a:lnTo>
                      <a:lnTo>
                        <a:pt x="78" y="228"/>
                      </a:lnTo>
                      <a:lnTo>
                        <a:pt x="68" y="228"/>
                      </a:lnTo>
                      <a:lnTo>
                        <a:pt x="58" y="228"/>
                      </a:lnTo>
                      <a:lnTo>
                        <a:pt x="52" y="230"/>
                      </a:lnTo>
                      <a:lnTo>
                        <a:pt x="46" y="234"/>
                      </a:lnTo>
                      <a:lnTo>
                        <a:pt x="28" y="220"/>
                      </a:lnTo>
                      <a:lnTo>
                        <a:pt x="22" y="210"/>
                      </a:lnTo>
                      <a:lnTo>
                        <a:pt x="20" y="204"/>
                      </a:lnTo>
                      <a:lnTo>
                        <a:pt x="22" y="200"/>
                      </a:lnTo>
                      <a:lnTo>
                        <a:pt x="24" y="194"/>
                      </a:lnTo>
                      <a:lnTo>
                        <a:pt x="24" y="184"/>
                      </a:lnTo>
                      <a:lnTo>
                        <a:pt x="24" y="178"/>
                      </a:lnTo>
                      <a:lnTo>
                        <a:pt x="20" y="174"/>
                      </a:lnTo>
                      <a:lnTo>
                        <a:pt x="16" y="170"/>
                      </a:lnTo>
                      <a:lnTo>
                        <a:pt x="16" y="166"/>
                      </a:lnTo>
                      <a:lnTo>
                        <a:pt x="14" y="150"/>
                      </a:lnTo>
                      <a:lnTo>
                        <a:pt x="10" y="140"/>
                      </a:lnTo>
                      <a:lnTo>
                        <a:pt x="6" y="132"/>
                      </a:lnTo>
                      <a:lnTo>
                        <a:pt x="0" y="122"/>
                      </a:lnTo>
                      <a:lnTo>
                        <a:pt x="4" y="118"/>
                      </a:lnTo>
                      <a:lnTo>
                        <a:pt x="6" y="114"/>
                      </a:lnTo>
                      <a:lnTo>
                        <a:pt x="10" y="114"/>
                      </a:lnTo>
                      <a:lnTo>
                        <a:pt x="14" y="120"/>
                      </a:lnTo>
                      <a:lnTo>
                        <a:pt x="20" y="124"/>
                      </a:lnTo>
                      <a:lnTo>
                        <a:pt x="24" y="126"/>
                      </a:lnTo>
                      <a:lnTo>
                        <a:pt x="32" y="126"/>
                      </a:lnTo>
                      <a:lnTo>
                        <a:pt x="42" y="126"/>
                      </a:lnTo>
                      <a:lnTo>
                        <a:pt x="48" y="122"/>
                      </a:lnTo>
                      <a:lnTo>
                        <a:pt x="52" y="118"/>
                      </a:lnTo>
                      <a:lnTo>
                        <a:pt x="56" y="116"/>
                      </a:lnTo>
                      <a:lnTo>
                        <a:pt x="54" y="54"/>
                      </a:lnTo>
                      <a:lnTo>
                        <a:pt x="60" y="56"/>
                      </a:lnTo>
                      <a:lnTo>
                        <a:pt x="68" y="64"/>
                      </a:lnTo>
                      <a:lnTo>
                        <a:pt x="70" y="68"/>
                      </a:lnTo>
                      <a:lnTo>
                        <a:pt x="70" y="74"/>
                      </a:lnTo>
                      <a:lnTo>
                        <a:pt x="68" y="82"/>
                      </a:lnTo>
                      <a:lnTo>
                        <a:pt x="66" y="90"/>
                      </a:lnTo>
                      <a:lnTo>
                        <a:pt x="82" y="90"/>
                      </a:lnTo>
                      <a:lnTo>
                        <a:pt x="90" y="84"/>
                      </a:lnTo>
                      <a:lnTo>
                        <a:pt x="98" y="72"/>
                      </a:lnTo>
                      <a:lnTo>
                        <a:pt x="106" y="64"/>
                      </a:lnTo>
                      <a:lnTo>
                        <a:pt x="110" y="60"/>
                      </a:lnTo>
                      <a:lnTo>
                        <a:pt x="116" y="62"/>
                      </a:lnTo>
                      <a:lnTo>
                        <a:pt x="122" y="64"/>
                      </a:lnTo>
                      <a:lnTo>
                        <a:pt x="126" y="68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6" y="60"/>
                      </a:lnTo>
                      <a:lnTo>
                        <a:pt x="148" y="54"/>
                      </a:lnTo>
                      <a:lnTo>
                        <a:pt x="152" y="50"/>
                      </a:lnTo>
                      <a:lnTo>
                        <a:pt x="154" y="48"/>
                      </a:lnTo>
                      <a:lnTo>
                        <a:pt x="158" y="46"/>
                      </a:lnTo>
                      <a:lnTo>
                        <a:pt x="160" y="44"/>
                      </a:lnTo>
                      <a:lnTo>
                        <a:pt x="172" y="32"/>
                      </a:lnTo>
                      <a:lnTo>
                        <a:pt x="182" y="20"/>
                      </a:lnTo>
                      <a:lnTo>
                        <a:pt x="188" y="10"/>
                      </a:lnTo>
                      <a:lnTo>
                        <a:pt x="194" y="6"/>
                      </a:lnTo>
                      <a:lnTo>
                        <a:pt x="202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2" y="4"/>
                      </a:lnTo>
                      <a:lnTo>
                        <a:pt x="228" y="6"/>
                      </a:lnTo>
                      <a:lnTo>
                        <a:pt x="238" y="8"/>
                      </a:lnTo>
                      <a:lnTo>
                        <a:pt x="238" y="16"/>
                      </a:lnTo>
                      <a:lnTo>
                        <a:pt x="242" y="24"/>
                      </a:lnTo>
                      <a:lnTo>
                        <a:pt x="244" y="32"/>
                      </a:lnTo>
                      <a:lnTo>
                        <a:pt x="246" y="40"/>
                      </a:lnTo>
                      <a:lnTo>
                        <a:pt x="244" y="48"/>
                      </a:lnTo>
                      <a:lnTo>
                        <a:pt x="242" y="54"/>
                      </a:lnTo>
                      <a:lnTo>
                        <a:pt x="242" y="88"/>
                      </a:lnTo>
                      <a:lnTo>
                        <a:pt x="25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2" name="iṥ1íḍè">
                  <a:extLst>
                    <a:ext uri="{FF2B5EF4-FFF2-40B4-BE49-F238E27FC236}">
                      <a16:creationId xmlns="" xmlns:a16="http://schemas.microsoft.com/office/drawing/2014/main" id="{700D4BC9-72A7-49AC-9182-0E4BE2B71064}"/>
                    </a:ext>
                  </a:extLst>
                </p:cNvPr>
                <p:cNvSpPr/>
                <p:nvPr/>
              </p:nvSpPr>
              <p:spPr bwMode="auto">
                <a:xfrm>
                  <a:off x="5072278" y="4737729"/>
                  <a:ext cx="59219" cy="60245"/>
                </a:xfrm>
                <a:custGeom>
                  <a:avLst/>
                  <a:gdLst>
                    <a:gd name="T0" fmla="*/ 2147483647 w 34"/>
                    <a:gd name="T1" fmla="*/ 0 h 36"/>
                    <a:gd name="T2" fmla="*/ 2147483647 w 34"/>
                    <a:gd name="T3" fmla="*/ 0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0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2147483647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2147483647 w 34"/>
                    <a:gd name="T31" fmla="*/ 2147483647 h 36"/>
                    <a:gd name="T32" fmla="*/ 2147483647 w 34"/>
                    <a:gd name="T33" fmla="*/ 0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4"/>
                    <a:gd name="T52" fmla="*/ 0 h 36"/>
                    <a:gd name="T53" fmla="*/ 34 w 34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4" h="36">
                      <a:moveTo>
                        <a:pt x="28" y="0"/>
                      </a:moveTo>
                      <a:lnTo>
                        <a:pt x="22" y="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2" y="32"/>
                      </a:lnTo>
                      <a:lnTo>
                        <a:pt x="6" y="34"/>
                      </a:lnTo>
                      <a:lnTo>
                        <a:pt x="10" y="36"/>
                      </a:lnTo>
                      <a:lnTo>
                        <a:pt x="14" y="36"/>
                      </a:lnTo>
                      <a:lnTo>
                        <a:pt x="18" y="32"/>
                      </a:lnTo>
                      <a:lnTo>
                        <a:pt x="24" y="26"/>
                      </a:lnTo>
                      <a:lnTo>
                        <a:pt x="32" y="18"/>
                      </a:lnTo>
                      <a:lnTo>
                        <a:pt x="34" y="10"/>
                      </a:lnTo>
                      <a:lnTo>
                        <a:pt x="30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3" name="îśliḑê">
                  <a:extLst>
                    <a:ext uri="{FF2B5EF4-FFF2-40B4-BE49-F238E27FC236}">
                      <a16:creationId xmlns="" xmlns:a16="http://schemas.microsoft.com/office/drawing/2014/main" id="{B3A5237F-B614-4446-98DA-1CEF43366D1A}"/>
                    </a:ext>
                  </a:extLst>
                </p:cNvPr>
                <p:cNvSpPr/>
                <p:nvPr/>
              </p:nvSpPr>
              <p:spPr bwMode="auto">
                <a:xfrm>
                  <a:off x="5172815" y="4653667"/>
                  <a:ext cx="34431" cy="40630"/>
                </a:xfrm>
                <a:custGeom>
                  <a:avLst/>
                  <a:gdLst>
                    <a:gd name="T0" fmla="*/ 2147483647 w 20"/>
                    <a:gd name="T1" fmla="*/ 2147483647 h 24"/>
                    <a:gd name="T2" fmla="*/ 2147483647 w 20"/>
                    <a:gd name="T3" fmla="*/ 2147483647 h 24"/>
                    <a:gd name="T4" fmla="*/ 2147483647 w 20"/>
                    <a:gd name="T5" fmla="*/ 2147483647 h 24"/>
                    <a:gd name="T6" fmla="*/ 2147483647 w 20"/>
                    <a:gd name="T7" fmla="*/ 2147483647 h 24"/>
                    <a:gd name="T8" fmla="*/ 2147483647 w 20"/>
                    <a:gd name="T9" fmla="*/ 2147483647 h 24"/>
                    <a:gd name="T10" fmla="*/ 2147483647 w 20"/>
                    <a:gd name="T11" fmla="*/ 2147483647 h 24"/>
                    <a:gd name="T12" fmla="*/ 0 w 20"/>
                    <a:gd name="T13" fmla="*/ 2147483647 h 24"/>
                    <a:gd name="T14" fmla="*/ 0 w 20"/>
                    <a:gd name="T15" fmla="*/ 2147483647 h 24"/>
                    <a:gd name="T16" fmla="*/ 0 w 20"/>
                    <a:gd name="T17" fmla="*/ 2147483647 h 24"/>
                    <a:gd name="T18" fmla="*/ 2147483647 w 20"/>
                    <a:gd name="T19" fmla="*/ 2147483647 h 24"/>
                    <a:gd name="T20" fmla="*/ 2147483647 w 20"/>
                    <a:gd name="T21" fmla="*/ 2147483647 h 24"/>
                    <a:gd name="T22" fmla="*/ 2147483647 w 20"/>
                    <a:gd name="T23" fmla="*/ 0 h 24"/>
                    <a:gd name="T24" fmla="*/ 2147483647 w 20"/>
                    <a:gd name="T25" fmla="*/ 0 h 24"/>
                    <a:gd name="T26" fmla="*/ 2147483647 w 20"/>
                    <a:gd name="T27" fmla="*/ 2147483647 h 2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"/>
                    <a:gd name="T43" fmla="*/ 0 h 24"/>
                    <a:gd name="T44" fmla="*/ 20 w 20"/>
                    <a:gd name="T45" fmla="*/ 24 h 2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" h="24">
                      <a:moveTo>
                        <a:pt x="20" y="18"/>
                      </a:moveTo>
                      <a:lnTo>
                        <a:pt x="18" y="22"/>
                      </a:lnTo>
                      <a:lnTo>
                        <a:pt x="16" y="24"/>
                      </a:lnTo>
                      <a:lnTo>
                        <a:pt x="14" y="24"/>
                      </a:lnTo>
                      <a:lnTo>
                        <a:pt x="6" y="24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4" name="íśľïḋe">
                  <a:extLst>
                    <a:ext uri="{FF2B5EF4-FFF2-40B4-BE49-F238E27FC236}">
                      <a16:creationId xmlns="" xmlns:a16="http://schemas.microsoft.com/office/drawing/2014/main" id="{1667816F-C4DE-4076-AD3D-550E87BF4922}"/>
                    </a:ext>
                  </a:extLst>
                </p:cNvPr>
                <p:cNvSpPr/>
                <p:nvPr/>
              </p:nvSpPr>
              <p:spPr bwMode="auto">
                <a:xfrm>
                  <a:off x="5043357" y="4339829"/>
                  <a:ext cx="209336" cy="211559"/>
                </a:xfrm>
                <a:custGeom>
                  <a:avLst/>
                  <a:gdLst>
                    <a:gd name="T0" fmla="*/ 2147483647 w 120"/>
                    <a:gd name="T1" fmla="*/ 0 h 126"/>
                    <a:gd name="T2" fmla="*/ 2147483647 w 120"/>
                    <a:gd name="T3" fmla="*/ 2147483647 h 126"/>
                    <a:gd name="T4" fmla="*/ 2147483647 w 120"/>
                    <a:gd name="T5" fmla="*/ 2147483647 h 126"/>
                    <a:gd name="T6" fmla="*/ 2147483647 w 120"/>
                    <a:gd name="T7" fmla="*/ 2147483647 h 126"/>
                    <a:gd name="T8" fmla="*/ 2147483647 w 120"/>
                    <a:gd name="T9" fmla="*/ 2147483647 h 126"/>
                    <a:gd name="T10" fmla="*/ 2147483647 w 120"/>
                    <a:gd name="T11" fmla="*/ 2147483647 h 126"/>
                    <a:gd name="T12" fmla="*/ 2147483647 w 120"/>
                    <a:gd name="T13" fmla="*/ 2147483647 h 126"/>
                    <a:gd name="T14" fmla="*/ 2147483647 w 120"/>
                    <a:gd name="T15" fmla="*/ 2147483647 h 126"/>
                    <a:gd name="T16" fmla="*/ 2147483647 w 120"/>
                    <a:gd name="T17" fmla="*/ 2147483647 h 126"/>
                    <a:gd name="T18" fmla="*/ 2147483647 w 120"/>
                    <a:gd name="T19" fmla="*/ 2147483647 h 126"/>
                    <a:gd name="T20" fmla="*/ 2147483647 w 120"/>
                    <a:gd name="T21" fmla="*/ 2147483647 h 126"/>
                    <a:gd name="T22" fmla="*/ 2147483647 w 120"/>
                    <a:gd name="T23" fmla="*/ 2147483647 h 126"/>
                    <a:gd name="T24" fmla="*/ 2147483647 w 120"/>
                    <a:gd name="T25" fmla="*/ 2147483647 h 126"/>
                    <a:gd name="T26" fmla="*/ 2147483647 w 120"/>
                    <a:gd name="T27" fmla="*/ 2147483647 h 126"/>
                    <a:gd name="T28" fmla="*/ 2147483647 w 120"/>
                    <a:gd name="T29" fmla="*/ 2147483647 h 126"/>
                    <a:gd name="T30" fmla="*/ 2147483647 w 120"/>
                    <a:gd name="T31" fmla="*/ 2147483647 h 126"/>
                    <a:gd name="T32" fmla="*/ 2147483647 w 120"/>
                    <a:gd name="T33" fmla="*/ 2147483647 h 126"/>
                    <a:gd name="T34" fmla="*/ 2147483647 w 120"/>
                    <a:gd name="T35" fmla="*/ 2147483647 h 126"/>
                    <a:gd name="T36" fmla="*/ 2147483647 w 120"/>
                    <a:gd name="T37" fmla="*/ 2147483647 h 126"/>
                    <a:gd name="T38" fmla="*/ 2147483647 w 120"/>
                    <a:gd name="T39" fmla="*/ 2147483647 h 126"/>
                    <a:gd name="T40" fmla="*/ 2147483647 w 120"/>
                    <a:gd name="T41" fmla="*/ 2147483647 h 126"/>
                    <a:gd name="T42" fmla="*/ 2147483647 w 120"/>
                    <a:gd name="T43" fmla="*/ 2147483647 h 126"/>
                    <a:gd name="T44" fmla="*/ 2147483647 w 120"/>
                    <a:gd name="T45" fmla="*/ 2147483647 h 126"/>
                    <a:gd name="T46" fmla="*/ 2147483647 w 120"/>
                    <a:gd name="T47" fmla="*/ 2147483647 h 126"/>
                    <a:gd name="T48" fmla="*/ 2147483647 w 120"/>
                    <a:gd name="T49" fmla="*/ 2147483647 h 126"/>
                    <a:gd name="T50" fmla="*/ 2147483647 w 120"/>
                    <a:gd name="T51" fmla="*/ 2147483647 h 126"/>
                    <a:gd name="T52" fmla="*/ 2147483647 w 120"/>
                    <a:gd name="T53" fmla="*/ 2147483647 h 126"/>
                    <a:gd name="T54" fmla="*/ 2147483647 w 120"/>
                    <a:gd name="T55" fmla="*/ 2147483647 h 126"/>
                    <a:gd name="T56" fmla="*/ 2147483647 w 120"/>
                    <a:gd name="T57" fmla="*/ 2147483647 h 126"/>
                    <a:gd name="T58" fmla="*/ 2147483647 w 120"/>
                    <a:gd name="T59" fmla="*/ 2147483647 h 126"/>
                    <a:gd name="T60" fmla="*/ 2147483647 w 120"/>
                    <a:gd name="T61" fmla="*/ 2147483647 h 126"/>
                    <a:gd name="T62" fmla="*/ 2147483647 w 120"/>
                    <a:gd name="T63" fmla="*/ 2147483647 h 126"/>
                    <a:gd name="T64" fmla="*/ 2147483647 w 120"/>
                    <a:gd name="T65" fmla="*/ 2147483647 h 126"/>
                    <a:gd name="T66" fmla="*/ 2147483647 w 120"/>
                    <a:gd name="T67" fmla="*/ 2147483647 h 126"/>
                    <a:gd name="T68" fmla="*/ 2147483647 w 120"/>
                    <a:gd name="T69" fmla="*/ 2147483647 h 126"/>
                    <a:gd name="T70" fmla="*/ 2147483647 w 120"/>
                    <a:gd name="T71" fmla="*/ 2147483647 h 126"/>
                    <a:gd name="T72" fmla="*/ 2147483647 w 120"/>
                    <a:gd name="T73" fmla="*/ 2147483647 h 126"/>
                    <a:gd name="T74" fmla="*/ 2147483647 w 120"/>
                    <a:gd name="T75" fmla="*/ 2147483647 h 126"/>
                    <a:gd name="T76" fmla="*/ 2147483647 w 120"/>
                    <a:gd name="T77" fmla="*/ 2147483647 h 126"/>
                    <a:gd name="T78" fmla="*/ 0 w 120"/>
                    <a:gd name="T79" fmla="*/ 2147483647 h 126"/>
                    <a:gd name="T80" fmla="*/ 0 w 120"/>
                    <a:gd name="T81" fmla="*/ 2147483647 h 126"/>
                    <a:gd name="T82" fmla="*/ 2147483647 w 120"/>
                    <a:gd name="T83" fmla="*/ 2147483647 h 126"/>
                    <a:gd name="T84" fmla="*/ 2147483647 w 120"/>
                    <a:gd name="T85" fmla="*/ 2147483647 h 126"/>
                    <a:gd name="T86" fmla="*/ 2147483647 w 120"/>
                    <a:gd name="T87" fmla="*/ 2147483647 h 126"/>
                    <a:gd name="T88" fmla="*/ 2147483647 w 120"/>
                    <a:gd name="T89" fmla="*/ 2147483647 h 126"/>
                    <a:gd name="T90" fmla="*/ 2147483647 w 120"/>
                    <a:gd name="T91" fmla="*/ 2147483647 h 126"/>
                    <a:gd name="T92" fmla="*/ 2147483647 w 120"/>
                    <a:gd name="T93" fmla="*/ 2147483647 h 126"/>
                    <a:gd name="T94" fmla="*/ 2147483647 w 120"/>
                    <a:gd name="T95" fmla="*/ 2147483647 h 126"/>
                    <a:gd name="T96" fmla="*/ 2147483647 w 120"/>
                    <a:gd name="T97" fmla="*/ 2147483647 h 126"/>
                    <a:gd name="T98" fmla="*/ 2147483647 w 120"/>
                    <a:gd name="T99" fmla="*/ 2147483647 h 126"/>
                    <a:gd name="T100" fmla="*/ 2147483647 w 120"/>
                    <a:gd name="T101" fmla="*/ 2147483647 h 126"/>
                    <a:gd name="T102" fmla="*/ 2147483647 w 120"/>
                    <a:gd name="T103" fmla="*/ 2147483647 h 126"/>
                    <a:gd name="T104" fmla="*/ 2147483647 w 120"/>
                    <a:gd name="T105" fmla="*/ 2147483647 h 126"/>
                    <a:gd name="T106" fmla="*/ 2147483647 w 120"/>
                    <a:gd name="T107" fmla="*/ 0 h 126"/>
                    <a:gd name="T108" fmla="*/ 2147483647 w 120"/>
                    <a:gd name="T109" fmla="*/ 0 h 126"/>
                    <a:gd name="T110" fmla="*/ 2147483647 w 120"/>
                    <a:gd name="T111" fmla="*/ 0 h 12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20"/>
                    <a:gd name="T169" fmla="*/ 0 h 126"/>
                    <a:gd name="T170" fmla="*/ 120 w 120"/>
                    <a:gd name="T171" fmla="*/ 126 h 12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20" h="126">
                      <a:moveTo>
                        <a:pt x="78" y="0"/>
                      </a:moveTo>
                      <a:lnTo>
                        <a:pt x="78" y="6"/>
                      </a:lnTo>
                      <a:lnTo>
                        <a:pt x="94" y="10"/>
                      </a:lnTo>
                      <a:lnTo>
                        <a:pt x="106" y="14"/>
                      </a:lnTo>
                      <a:lnTo>
                        <a:pt x="112" y="18"/>
                      </a:lnTo>
                      <a:lnTo>
                        <a:pt x="116" y="22"/>
                      </a:lnTo>
                      <a:lnTo>
                        <a:pt x="120" y="28"/>
                      </a:lnTo>
                      <a:lnTo>
                        <a:pt x="120" y="36"/>
                      </a:lnTo>
                      <a:lnTo>
                        <a:pt x="120" y="44"/>
                      </a:lnTo>
                      <a:lnTo>
                        <a:pt x="118" y="50"/>
                      </a:lnTo>
                      <a:lnTo>
                        <a:pt x="116" y="56"/>
                      </a:lnTo>
                      <a:lnTo>
                        <a:pt x="116" y="66"/>
                      </a:lnTo>
                      <a:lnTo>
                        <a:pt x="116" y="76"/>
                      </a:lnTo>
                      <a:lnTo>
                        <a:pt x="114" y="86"/>
                      </a:lnTo>
                      <a:lnTo>
                        <a:pt x="112" y="96"/>
                      </a:lnTo>
                      <a:lnTo>
                        <a:pt x="106" y="104"/>
                      </a:lnTo>
                      <a:lnTo>
                        <a:pt x="94" y="116"/>
                      </a:lnTo>
                      <a:lnTo>
                        <a:pt x="90" y="126"/>
                      </a:lnTo>
                      <a:lnTo>
                        <a:pt x="80" y="124"/>
                      </a:lnTo>
                      <a:lnTo>
                        <a:pt x="74" y="122"/>
                      </a:lnTo>
                      <a:lnTo>
                        <a:pt x="68" y="120"/>
                      </a:lnTo>
                      <a:lnTo>
                        <a:pt x="62" y="118"/>
                      </a:lnTo>
                      <a:lnTo>
                        <a:pt x="54" y="120"/>
                      </a:lnTo>
                      <a:lnTo>
                        <a:pt x="50" y="114"/>
                      </a:lnTo>
                      <a:lnTo>
                        <a:pt x="46" y="114"/>
                      </a:lnTo>
                      <a:lnTo>
                        <a:pt x="42" y="112"/>
                      </a:lnTo>
                      <a:lnTo>
                        <a:pt x="38" y="110"/>
                      </a:lnTo>
                      <a:lnTo>
                        <a:pt x="34" y="108"/>
                      </a:lnTo>
                      <a:lnTo>
                        <a:pt x="34" y="102"/>
                      </a:lnTo>
                      <a:lnTo>
                        <a:pt x="32" y="92"/>
                      </a:lnTo>
                      <a:lnTo>
                        <a:pt x="30" y="86"/>
                      </a:lnTo>
                      <a:lnTo>
                        <a:pt x="26" y="82"/>
                      </a:lnTo>
                      <a:lnTo>
                        <a:pt x="18" y="76"/>
                      </a:lnTo>
                      <a:lnTo>
                        <a:pt x="12" y="72"/>
                      </a:lnTo>
                      <a:lnTo>
                        <a:pt x="8" y="66"/>
                      </a:lnTo>
                      <a:lnTo>
                        <a:pt x="6" y="62"/>
                      </a:lnTo>
                      <a:lnTo>
                        <a:pt x="8" y="60"/>
                      </a:lnTo>
                      <a:lnTo>
                        <a:pt x="6" y="58"/>
                      </a:lnTo>
                      <a:lnTo>
                        <a:pt x="4" y="54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6" y="46"/>
                      </a:lnTo>
                      <a:lnTo>
                        <a:pt x="12" y="46"/>
                      </a:lnTo>
                      <a:lnTo>
                        <a:pt x="16" y="46"/>
                      </a:lnTo>
                      <a:lnTo>
                        <a:pt x="20" y="46"/>
                      </a:lnTo>
                      <a:lnTo>
                        <a:pt x="30" y="36"/>
                      </a:lnTo>
                      <a:lnTo>
                        <a:pt x="42" y="24"/>
                      </a:lnTo>
                      <a:lnTo>
                        <a:pt x="54" y="16"/>
                      </a:lnTo>
                      <a:lnTo>
                        <a:pt x="58" y="12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8" y="0"/>
                      </a:lnTo>
                      <a:lnTo>
                        <a:pt x="76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5" name="íŝḷidé">
                  <a:extLst>
                    <a:ext uri="{FF2B5EF4-FFF2-40B4-BE49-F238E27FC236}">
                      <a16:creationId xmlns="" xmlns:a16="http://schemas.microsoft.com/office/drawing/2014/main" id="{7A0ECEA5-9271-410A-9B3D-E70784D603A2}"/>
                    </a:ext>
                  </a:extLst>
                </p:cNvPr>
                <p:cNvSpPr/>
                <p:nvPr/>
              </p:nvSpPr>
              <p:spPr bwMode="auto">
                <a:xfrm>
                  <a:off x="5252694" y="4157692"/>
                  <a:ext cx="85388" cy="226972"/>
                </a:xfrm>
                <a:custGeom>
                  <a:avLst/>
                  <a:gdLst>
                    <a:gd name="T0" fmla="*/ 0 w 48"/>
                    <a:gd name="T1" fmla="*/ 2147483647 h 136"/>
                    <a:gd name="T2" fmla="*/ 2147483647 w 48"/>
                    <a:gd name="T3" fmla="*/ 2147483647 h 136"/>
                    <a:gd name="T4" fmla="*/ 2147483647 w 48"/>
                    <a:gd name="T5" fmla="*/ 2147483647 h 136"/>
                    <a:gd name="T6" fmla="*/ 2147483647 w 48"/>
                    <a:gd name="T7" fmla="*/ 2147483647 h 136"/>
                    <a:gd name="T8" fmla="*/ 2147483647 w 48"/>
                    <a:gd name="T9" fmla="*/ 2147483647 h 136"/>
                    <a:gd name="T10" fmla="*/ 2147483647 w 48"/>
                    <a:gd name="T11" fmla="*/ 2147483647 h 136"/>
                    <a:gd name="T12" fmla="*/ 2147483647 w 48"/>
                    <a:gd name="T13" fmla="*/ 2147483647 h 136"/>
                    <a:gd name="T14" fmla="*/ 2147483647 w 48"/>
                    <a:gd name="T15" fmla="*/ 2147483647 h 136"/>
                    <a:gd name="T16" fmla="*/ 2147483647 w 48"/>
                    <a:gd name="T17" fmla="*/ 2147483647 h 136"/>
                    <a:gd name="T18" fmla="*/ 2147483647 w 48"/>
                    <a:gd name="T19" fmla="*/ 2147483647 h 136"/>
                    <a:gd name="T20" fmla="*/ 2147483647 w 48"/>
                    <a:gd name="T21" fmla="*/ 2147483647 h 136"/>
                    <a:gd name="T22" fmla="*/ 2147483647 w 48"/>
                    <a:gd name="T23" fmla="*/ 2147483647 h 136"/>
                    <a:gd name="T24" fmla="*/ 2147483647 w 48"/>
                    <a:gd name="T25" fmla="*/ 2147483647 h 136"/>
                    <a:gd name="T26" fmla="*/ 2147483647 w 48"/>
                    <a:gd name="T27" fmla="*/ 2147483647 h 136"/>
                    <a:gd name="T28" fmla="*/ 2147483647 w 48"/>
                    <a:gd name="T29" fmla="*/ 2147483647 h 136"/>
                    <a:gd name="T30" fmla="*/ 2147483647 w 48"/>
                    <a:gd name="T31" fmla="*/ 2147483647 h 136"/>
                    <a:gd name="T32" fmla="*/ 2147483647 w 48"/>
                    <a:gd name="T33" fmla="*/ 2147483647 h 136"/>
                    <a:gd name="T34" fmla="*/ 2147483647 w 48"/>
                    <a:gd name="T35" fmla="*/ 2147483647 h 136"/>
                    <a:gd name="T36" fmla="*/ 2147483647 w 48"/>
                    <a:gd name="T37" fmla="*/ 2147483647 h 136"/>
                    <a:gd name="T38" fmla="*/ 2147483647 w 48"/>
                    <a:gd name="T39" fmla="*/ 2147483647 h 136"/>
                    <a:gd name="T40" fmla="*/ 2147483647 w 48"/>
                    <a:gd name="T41" fmla="*/ 2147483647 h 136"/>
                    <a:gd name="T42" fmla="*/ 2147483647 w 48"/>
                    <a:gd name="T43" fmla="*/ 2147483647 h 136"/>
                    <a:gd name="T44" fmla="*/ 2147483647 w 48"/>
                    <a:gd name="T45" fmla="*/ 2147483647 h 136"/>
                    <a:gd name="T46" fmla="*/ 2147483647 w 48"/>
                    <a:gd name="T47" fmla="*/ 2147483647 h 136"/>
                    <a:gd name="T48" fmla="*/ 2147483647 w 48"/>
                    <a:gd name="T49" fmla="*/ 2147483647 h 136"/>
                    <a:gd name="T50" fmla="*/ 2147483647 w 48"/>
                    <a:gd name="T51" fmla="*/ 2147483647 h 136"/>
                    <a:gd name="T52" fmla="*/ 2147483647 w 48"/>
                    <a:gd name="T53" fmla="*/ 2147483647 h 136"/>
                    <a:gd name="T54" fmla="*/ 2147483647 w 48"/>
                    <a:gd name="T55" fmla="*/ 2147483647 h 136"/>
                    <a:gd name="T56" fmla="*/ 2147483647 w 48"/>
                    <a:gd name="T57" fmla="*/ 2147483647 h 136"/>
                    <a:gd name="T58" fmla="*/ 2147483647 w 48"/>
                    <a:gd name="T59" fmla="*/ 2147483647 h 136"/>
                    <a:gd name="T60" fmla="*/ 2147483647 w 48"/>
                    <a:gd name="T61" fmla="*/ 2147483647 h 136"/>
                    <a:gd name="T62" fmla="*/ 2147483647 w 48"/>
                    <a:gd name="T63" fmla="*/ 2147483647 h 136"/>
                    <a:gd name="T64" fmla="*/ 2147483647 w 48"/>
                    <a:gd name="T65" fmla="*/ 0 h 136"/>
                    <a:gd name="T66" fmla="*/ 2147483647 w 48"/>
                    <a:gd name="T67" fmla="*/ 0 h 136"/>
                    <a:gd name="T68" fmla="*/ 2147483647 w 48"/>
                    <a:gd name="T69" fmla="*/ 2147483647 h 136"/>
                    <a:gd name="T70" fmla="*/ 2147483647 w 48"/>
                    <a:gd name="T71" fmla="*/ 2147483647 h 136"/>
                    <a:gd name="T72" fmla="*/ 2147483647 w 48"/>
                    <a:gd name="T73" fmla="*/ 2147483647 h 136"/>
                    <a:gd name="T74" fmla="*/ 2147483647 w 48"/>
                    <a:gd name="T75" fmla="*/ 2147483647 h 136"/>
                    <a:gd name="T76" fmla="*/ 2147483647 w 48"/>
                    <a:gd name="T77" fmla="*/ 2147483647 h 136"/>
                    <a:gd name="T78" fmla="*/ 2147483647 w 48"/>
                    <a:gd name="T79" fmla="*/ 2147483647 h 136"/>
                    <a:gd name="T80" fmla="*/ 2147483647 w 48"/>
                    <a:gd name="T81" fmla="*/ 2147483647 h 136"/>
                    <a:gd name="T82" fmla="*/ 2147483647 w 48"/>
                    <a:gd name="T83" fmla="*/ 2147483647 h 136"/>
                    <a:gd name="T84" fmla="*/ 2147483647 w 48"/>
                    <a:gd name="T85" fmla="*/ 2147483647 h 136"/>
                    <a:gd name="T86" fmla="*/ 2147483647 w 48"/>
                    <a:gd name="T87" fmla="*/ 2147483647 h 136"/>
                    <a:gd name="T88" fmla="*/ 0 w 48"/>
                    <a:gd name="T89" fmla="*/ 2147483647 h 136"/>
                    <a:gd name="T90" fmla="*/ 0 w 48"/>
                    <a:gd name="T91" fmla="*/ 2147483647 h 136"/>
                    <a:gd name="T92" fmla="*/ 0 w 48"/>
                    <a:gd name="T93" fmla="*/ 2147483647 h 136"/>
                    <a:gd name="T94" fmla="*/ 0 w 48"/>
                    <a:gd name="T95" fmla="*/ 2147483647 h 136"/>
                    <a:gd name="T96" fmla="*/ 0 w 48"/>
                    <a:gd name="T97" fmla="*/ 2147483647 h 1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8"/>
                    <a:gd name="T148" fmla="*/ 0 h 136"/>
                    <a:gd name="T149" fmla="*/ 48 w 48"/>
                    <a:gd name="T150" fmla="*/ 136 h 1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8" h="136">
                      <a:moveTo>
                        <a:pt x="0" y="82"/>
                      </a:moveTo>
                      <a:lnTo>
                        <a:pt x="6" y="82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18" y="90"/>
                      </a:lnTo>
                      <a:lnTo>
                        <a:pt x="26" y="90"/>
                      </a:lnTo>
                      <a:lnTo>
                        <a:pt x="26" y="100"/>
                      </a:lnTo>
                      <a:lnTo>
                        <a:pt x="24" y="108"/>
                      </a:lnTo>
                      <a:lnTo>
                        <a:pt x="22" y="118"/>
                      </a:lnTo>
                      <a:lnTo>
                        <a:pt x="24" y="126"/>
                      </a:lnTo>
                      <a:lnTo>
                        <a:pt x="28" y="128"/>
                      </a:lnTo>
                      <a:lnTo>
                        <a:pt x="32" y="132"/>
                      </a:lnTo>
                      <a:lnTo>
                        <a:pt x="34" y="136"/>
                      </a:lnTo>
                      <a:lnTo>
                        <a:pt x="34" y="128"/>
                      </a:lnTo>
                      <a:lnTo>
                        <a:pt x="36" y="126"/>
                      </a:lnTo>
                      <a:lnTo>
                        <a:pt x="38" y="124"/>
                      </a:lnTo>
                      <a:lnTo>
                        <a:pt x="42" y="120"/>
                      </a:lnTo>
                      <a:lnTo>
                        <a:pt x="44" y="118"/>
                      </a:lnTo>
                      <a:lnTo>
                        <a:pt x="46" y="112"/>
                      </a:lnTo>
                      <a:lnTo>
                        <a:pt x="48" y="106"/>
                      </a:lnTo>
                      <a:lnTo>
                        <a:pt x="48" y="98"/>
                      </a:lnTo>
                      <a:lnTo>
                        <a:pt x="48" y="92"/>
                      </a:lnTo>
                      <a:lnTo>
                        <a:pt x="44" y="86"/>
                      </a:lnTo>
                      <a:lnTo>
                        <a:pt x="36" y="74"/>
                      </a:lnTo>
                      <a:lnTo>
                        <a:pt x="30" y="66"/>
                      </a:lnTo>
                      <a:lnTo>
                        <a:pt x="28" y="60"/>
                      </a:lnTo>
                      <a:lnTo>
                        <a:pt x="26" y="54"/>
                      </a:lnTo>
                      <a:lnTo>
                        <a:pt x="28" y="46"/>
                      </a:lnTo>
                      <a:lnTo>
                        <a:pt x="30" y="38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6" y="6"/>
                      </a:lnTo>
                      <a:lnTo>
                        <a:pt x="24" y="0"/>
                      </a:lnTo>
                      <a:lnTo>
                        <a:pt x="8" y="0"/>
                      </a:lnTo>
                      <a:lnTo>
                        <a:pt x="10" y="8"/>
                      </a:lnTo>
                      <a:lnTo>
                        <a:pt x="14" y="18"/>
                      </a:lnTo>
                      <a:lnTo>
                        <a:pt x="12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6" y="34"/>
                      </a:lnTo>
                      <a:lnTo>
                        <a:pt x="6" y="44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2" y="62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6" name="ï$lïdê">
                  <a:extLst>
                    <a:ext uri="{FF2B5EF4-FFF2-40B4-BE49-F238E27FC236}">
                      <a16:creationId xmlns="" xmlns:a16="http://schemas.microsoft.com/office/drawing/2014/main" id="{0D270451-00FC-4F4F-B128-667240AC1A18}"/>
                    </a:ext>
                  </a:extLst>
                </p:cNvPr>
                <p:cNvSpPr/>
                <p:nvPr/>
              </p:nvSpPr>
              <p:spPr bwMode="auto">
                <a:xfrm>
                  <a:off x="4952461" y="4114259"/>
                  <a:ext cx="325022" cy="302629"/>
                </a:xfrm>
                <a:custGeom>
                  <a:avLst/>
                  <a:gdLst>
                    <a:gd name="T0" fmla="*/ 2147483647 w 186"/>
                    <a:gd name="T1" fmla="*/ 2147483647 h 182"/>
                    <a:gd name="T2" fmla="*/ 2147483647 w 186"/>
                    <a:gd name="T3" fmla="*/ 2147483647 h 182"/>
                    <a:gd name="T4" fmla="*/ 2147483647 w 186"/>
                    <a:gd name="T5" fmla="*/ 2147483647 h 182"/>
                    <a:gd name="T6" fmla="*/ 2147483647 w 186"/>
                    <a:gd name="T7" fmla="*/ 2147483647 h 182"/>
                    <a:gd name="T8" fmla="*/ 2147483647 w 186"/>
                    <a:gd name="T9" fmla="*/ 2147483647 h 182"/>
                    <a:gd name="T10" fmla="*/ 2147483647 w 186"/>
                    <a:gd name="T11" fmla="*/ 2147483647 h 182"/>
                    <a:gd name="T12" fmla="*/ 2147483647 w 186"/>
                    <a:gd name="T13" fmla="*/ 2147483647 h 182"/>
                    <a:gd name="T14" fmla="*/ 2147483647 w 186"/>
                    <a:gd name="T15" fmla="*/ 2147483647 h 182"/>
                    <a:gd name="T16" fmla="*/ 2147483647 w 186"/>
                    <a:gd name="T17" fmla="*/ 2147483647 h 182"/>
                    <a:gd name="T18" fmla="*/ 2147483647 w 186"/>
                    <a:gd name="T19" fmla="*/ 2147483647 h 182"/>
                    <a:gd name="T20" fmla="*/ 2147483647 w 186"/>
                    <a:gd name="T21" fmla="*/ 2147483647 h 182"/>
                    <a:gd name="T22" fmla="*/ 2147483647 w 186"/>
                    <a:gd name="T23" fmla="*/ 2147483647 h 182"/>
                    <a:gd name="T24" fmla="*/ 2147483647 w 186"/>
                    <a:gd name="T25" fmla="*/ 2147483647 h 182"/>
                    <a:gd name="T26" fmla="*/ 2147483647 w 186"/>
                    <a:gd name="T27" fmla="*/ 2147483647 h 182"/>
                    <a:gd name="T28" fmla="*/ 2147483647 w 186"/>
                    <a:gd name="T29" fmla="*/ 2147483647 h 182"/>
                    <a:gd name="T30" fmla="*/ 2147483647 w 186"/>
                    <a:gd name="T31" fmla="*/ 2147483647 h 182"/>
                    <a:gd name="T32" fmla="*/ 2147483647 w 186"/>
                    <a:gd name="T33" fmla="*/ 2147483647 h 182"/>
                    <a:gd name="T34" fmla="*/ 2147483647 w 186"/>
                    <a:gd name="T35" fmla="*/ 0 h 182"/>
                    <a:gd name="T36" fmla="*/ 2147483647 w 186"/>
                    <a:gd name="T37" fmla="*/ 2147483647 h 182"/>
                    <a:gd name="T38" fmla="*/ 2147483647 w 186"/>
                    <a:gd name="T39" fmla="*/ 2147483647 h 182"/>
                    <a:gd name="T40" fmla="*/ 2147483647 w 186"/>
                    <a:gd name="T41" fmla="*/ 2147483647 h 182"/>
                    <a:gd name="T42" fmla="*/ 2147483647 w 186"/>
                    <a:gd name="T43" fmla="*/ 2147483647 h 182"/>
                    <a:gd name="T44" fmla="*/ 2147483647 w 186"/>
                    <a:gd name="T45" fmla="*/ 2147483647 h 182"/>
                    <a:gd name="T46" fmla="*/ 2147483647 w 186"/>
                    <a:gd name="T47" fmla="*/ 2147483647 h 182"/>
                    <a:gd name="T48" fmla="*/ 2147483647 w 186"/>
                    <a:gd name="T49" fmla="*/ 2147483647 h 182"/>
                    <a:gd name="T50" fmla="*/ 2147483647 w 186"/>
                    <a:gd name="T51" fmla="*/ 2147483647 h 182"/>
                    <a:gd name="T52" fmla="*/ 2147483647 w 186"/>
                    <a:gd name="T53" fmla="*/ 2147483647 h 182"/>
                    <a:gd name="T54" fmla="*/ 2147483647 w 186"/>
                    <a:gd name="T55" fmla="*/ 2147483647 h 182"/>
                    <a:gd name="T56" fmla="*/ 2147483647 w 186"/>
                    <a:gd name="T57" fmla="*/ 2147483647 h 182"/>
                    <a:gd name="T58" fmla="*/ 2147483647 w 186"/>
                    <a:gd name="T59" fmla="*/ 2147483647 h 182"/>
                    <a:gd name="T60" fmla="*/ 2147483647 w 186"/>
                    <a:gd name="T61" fmla="*/ 2147483647 h 182"/>
                    <a:gd name="T62" fmla="*/ 2147483647 w 186"/>
                    <a:gd name="T63" fmla="*/ 2147483647 h 182"/>
                    <a:gd name="T64" fmla="*/ 2147483647 w 186"/>
                    <a:gd name="T65" fmla="*/ 2147483647 h 182"/>
                    <a:gd name="T66" fmla="*/ 2147483647 w 186"/>
                    <a:gd name="T67" fmla="*/ 2147483647 h 182"/>
                    <a:gd name="T68" fmla="*/ 2147483647 w 186"/>
                    <a:gd name="T69" fmla="*/ 2147483647 h 182"/>
                    <a:gd name="T70" fmla="*/ 2147483647 w 186"/>
                    <a:gd name="T71" fmla="*/ 2147483647 h 182"/>
                    <a:gd name="T72" fmla="*/ 0 w 186"/>
                    <a:gd name="T73" fmla="*/ 2147483647 h 182"/>
                    <a:gd name="T74" fmla="*/ 2147483647 w 186"/>
                    <a:gd name="T75" fmla="*/ 2147483647 h 182"/>
                    <a:gd name="T76" fmla="*/ 2147483647 w 186"/>
                    <a:gd name="T77" fmla="*/ 2147483647 h 182"/>
                    <a:gd name="T78" fmla="*/ 2147483647 w 186"/>
                    <a:gd name="T79" fmla="*/ 2147483647 h 182"/>
                    <a:gd name="T80" fmla="*/ 2147483647 w 186"/>
                    <a:gd name="T81" fmla="*/ 2147483647 h 182"/>
                    <a:gd name="T82" fmla="*/ 2147483647 w 186"/>
                    <a:gd name="T83" fmla="*/ 2147483647 h 1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6"/>
                    <a:gd name="T127" fmla="*/ 0 h 182"/>
                    <a:gd name="T128" fmla="*/ 186 w 186"/>
                    <a:gd name="T129" fmla="*/ 182 h 1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6" h="182">
                      <a:moveTo>
                        <a:pt x="72" y="182"/>
                      </a:moveTo>
                      <a:lnTo>
                        <a:pt x="82" y="172"/>
                      </a:lnTo>
                      <a:lnTo>
                        <a:pt x="94" y="160"/>
                      </a:lnTo>
                      <a:lnTo>
                        <a:pt x="106" y="152"/>
                      </a:lnTo>
                      <a:lnTo>
                        <a:pt x="110" y="148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0" y="140"/>
                      </a:lnTo>
                      <a:lnTo>
                        <a:pt x="114" y="138"/>
                      </a:lnTo>
                      <a:lnTo>
                        <a:pt x="120" y="136"/>
                      </a:lnTo>
                      <a:lnTo>
                        <a:pt x="130" y="136"/>
                      </a:lnTo>
                      <a:lnTo>
                        <a:pt x="128" y="132"/>
                      </a:lnTo>
                      <a:lnTo>
                        <a:pt x="128" y="128"/>
                      </a:lnTo>
                      <a:lnTo>
                        <a:pt x="128" y="126"/>
                      </a:lnTo>
                      <a:lnTo>
                        <a:pt x="134" y="124"/>
                      </a:lnTo>
                      <a:lnTo>
                        <a:pt x="140" y="120"/>
                      </a:lnTo>
                      <a:lnTo>
                        <a:pt x="150" y="116"/>
                      </a:lnTo>
                      <a:lnTo>
                        <a:pt x="162" y="114"/>
                      </a:lnTo>
                      <a:lnTo>
                        <a:pt x="172" y="108"/>
                      </a:lnTo>
                      <a:lnTo>
                        <a:pt x="172" y="98"/>
                      </a:lnTo>
                      <a:lnTo>
                        <a:pt x="172" y="92"/>
                      </a:lnTo>
                      <a:lnTo>
                        <a:pt x="174" y="86"/>
                      </a:lnTo>
                      <a:lnTo>
                        <a:pt x="180" y="76"/>
                      </a:lnTo>
                      <a:lnTo>
                        <a:pt x="178" y="70"/>
                      </a:lnTo>
                      <a:lnTo>
                        <a:pt x="178" y="60"/>
                      </a:lnTo>
                      <a:lnTo>
                        <a:pt x="178" y="54"/>
                      </a:lnTo>
                      <a:lnTo>
                        <a:pt x="182" y="50"/>
                      </a:lnTo>
                      <a:lnTo>
                        <a:pt x="184" y="46"/>
                      </a:lnTo>
                      <a:lnTo>
                        <a:pt x="186" y="44"/>
                      </a:lnTo>
                      <a:lnTo>
                        <a:pt x="182" y="34"/>
                      </a:lnTo>
                      <a:lnTo>
                        <a:pt x="180" y="26"/>
                      </a:lnTo>
                      <a:lnTo>
                        <a:pt x="166" y="16"/>
                      </a:lnTo>
                      <a:lnTo>
                        <a:pt x="160" y="12"/>
                      </a:lnTo>
                      <a:lnTo>
                        <a:pt x="150" y="8"/>
                      </a:lnTo>
                      <a:lnTo>
                        <a:pt x="146" y="6"/>
                      </a:lnTo>
                      <a:lnTo>
                        <a:pt x="140" y="0"/>
                      </a:lnTo>
                      <a:lnTo>
                        <a:pt x="136" y="0"/>
                      </a:lnTo>
                      <a:lnTo>
                        <a:pt x="128" y="2"/>
                      </a:lnTo>
                      <a:lnTo>
                        <a:pt x="118" y="8"/>
                      </a:lnTo>
                      <a:lnTo>
                        <a:pt x="112" y="10"/>
                      </a:lnTo>
                      <a:lnTo>
                        <a:pt x="108" y="14"/>
                      </a:lnTo>
                      <a:lnTo>
                        <a:pt x="106" y="18"/>
                      </a:lnTo>
                      <a:lnTo>
                        <a:pt x="104" y="24"/>
                      </a:lnTo>
                      <a:lnTo>
                        <a:pt x="104" y="62"/>
                      </a:lnTo>
                      <a:lnTo>
                        <a:pt x="106" y="70"/>
                      </a:lnTo>
                      <a:lnTo>
                        <a:pt x="108" y="72"/>
                      </a:lnTo>
                      <a:lnTo>
                        <a:pt x="114" y="76"/>
                      </a:lnTo>
                      <a:lnTo>
                        <a:pt x="124" y="76"/>
                      </a:lnTo>
                      <a:lnTo>
                        <a:pt x="124" y="88"/>
                      </a:lnTo>
                      <a:lnTo>
                        <a:pt x="122" y="92"/>
                      </a:lnTo>
                      <a:lnTo>
                        <a:pt x="120" y="96"/>
                      </a:lnTo>
                      <a:lnTo>
                        <a:pt x="116" y="98"/>
                      </a:lnTo>
                      <a:lnTo>
                        <a:pt x="114" y="98"/>
                      </a:lnTo>
                      <a:lnTo>
                        <a:pt x="110" y="90"/>
                      </a:lnTo>
                      <a:lnTo>
                        <a:pt x="106" y="86"/>
                      </a:lnTo>
                      <a:lnTo>
                        <a:pt x="96" y="78"/>
                      </a:lnTo>
                      <a:lnTo>
                        <a:pt x="90" y="72"/>
                      </a:lnTo>
                      <a:lnTo>
                        <a:pt x="86" y="70"/>
                      </a:lnTo>
                      <a:lnTo>
                        <a:pt x="86" y="66"/>
                      </a:lnTo>
                      <a:lnTo>
                        <a:pt x="80" y="68"/>
                      </a:lnTo>
                      <a:lnTo>
                        <a:pt x="78" y="70"/>
                      </a:lnTo>
                      <a:lnTo>
                        <a:pt x="76" y="70"/>
                      </a:lnTo>
                      <a:lnTo>
                        <a:pt x="72" y="72"/>
                      </a:lnTo>
                      <a:lnTo>
                        <a:pt x="66" y="70"/>
                      </a:lnTo>
                      <a:lnTo>
                        <a:pt x="60" y="68"/>
                      </a:lnTo>
                      <a:lnTo>
                        <a:pt x="56" y="64"/>
                      </a:lnTo>
                      <a:lnTo>
                        <a:pt x="54" y="60"/>
                      </a:lnTo>
                      <a:lnTo>
                        <a:pt x="32" y="52"/>
                      </a:lnTo>
                      <a:lnTo>
                        <a:pt x="32" y="82"/>
                      </a:lnTo>
                      <a:lnTo>
                        <a:pt x="30" y="86"/>
                      </a:lnTo>
                      <a:lnTo>
                        <a:pt x="26" y="88"/>
                      </a:lnTo>
                      <a:lnTo>
                        <a:pt x="24" y="88"/>
                      </a:lnTo>
                      <a:lnTo>
                        <a:pt x="0" y="88"/>
                      </a:lnTo>
                      <a:lnTo>
                        <a:pt x="0" y="152"/>
                      </a:lnTo>
                      <a:lnTo>
                        <a:pt x="16" y="170"/>
                      </a:lnTo>
                      <a:lnTo>
                        <a:pt x="18" y="172"/>
                      </a:lnTo>
                      <a:lnTo>
                        <a:pt x="22" y="174"/>
                      </a:lnTo>
                      <a:lnTo>
                        <a:pt x="28" y="172"/>
                      </a:lnTo>
                      <a:lnTo>
                        <a:pt x="36" y="170"/>
                      </a:lnTo>
                      <a:lnTo>
                        <a:pt x="40" y="172"/>
                      </a:lnTo>
                      <a:lnTo>
                        <a:pt x="46" y="176"/>
                      </a:lnTo>
                      <a:lnTo>
                        <a:pt x="52" y="178"/>
                      </a:lnTo>
                      <a:lnTo>
                        <a:pt x="58" y="182"/>
                      </a:lnTo>
                      <a:lnTo>
                        <a:pt x="72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7" name="íŝḻîḍé">
                  <a:extLst>
                    <a:ext uri="{FF2B5EF4-FFF2-40B4-BE49-F238E27FC236}">
                      <a16:creationId xmlns="" xmlns:a16="http://schemas.microsoft.com/office/drawing/2014/main" id="{C843D02A-51DD-4EDF-9FF2-73EC3A751A5A}"/>
                    </a:ext>
                  </a:extLst>
                </p:cNvPr>
                <p:cNvSpPr/>
                <p:nvPr/>
              </p:nvSpPr>
              <p:spPr bwMode="auto">
                <a:xfrm>
                  <a:off x="4666001" y="4047007"/>
                  <a:ext cx="342926" cy="365677"/>
                </a:xfrm>
                <a:custGeom>
                  <a:avLst/>
                  <a:gdLst>
                    <a:gd name="T0" fmla="*/ 2147483647 w 197"/>
                    <a:gd name="T1" fmla="*/ 2147483647 h 220"/>
                    <a:gd name="T2" fmla="*/ 2147483647 w 197"/>
                    <a:gd name="T3" fmla="*/ 2147483647 h 220"/>
                    <a:gd name="T4" fmla="*/ 2147483647 w 197"/>
                    <a:gd name="T5" fmla="*/ 2147483647 h 220"/>
                    <a:gd name="T6" fmla="*/ 2147483647 w 197"/>
                    <a:gd name="T7" fmla="*/ 2147483647 h 220"/>
                    <a:gd name="T8" fmla="*/ 2147483647 w 197"/>
                    <a:gd name="T9" fmla="*/ 2147483647 h 220"/>
                    <a:gd name="T10" fmla="*/ 2147483647 w 197"/>
                    <a:gd name="T11" fmla="*/ 2147483647 h 220"/>
                    <a:gd name="T12" fmla="*/ 0 w 197"/>
                    <a:gd name="T13" fmla="*/ 2147483647 h 220"/>
                    <a:gd name="T14" fmla="*/ 2147483647 w 197"/>
                    <a:gd name="T15" fmla="*/ 2147483647 h 220"/>
                    <a:gd name="T16" fmla="*/ 2147483647 w 197"/>
                    <a:gd name="T17" fmla="*/ 2147483647 h 220"/>
                    <a:gd name="T18" fmla="*/ 2147483647 w 197"/>
                    <a:gd name="T19" fmla="*/ 2147483647 h 220"/>
                    <a:gd name="T20" fmla="*/ 2147483647 w 197"/>
                    <a:gd name="T21" fmla="*/ 2147483647 h 220"/>
                    <a:gd name="T22" fmla="*/ 2147483647 w 197"/>
                    <a:gd name="T23" fmla="*/ 2147483647 h 220"/>
                    <a:gd name="T24" fmla="*/ 2147483647 w 197"/>
                    <a:gd name="T25" fmla="*/ 2147483647 h 220"/>
                    <a:gd name="T26" fmla="*/ 2147483647 w 197"/>
                    <a:gd name="T27" fmla="*/ 2147483647 h 220"/>
                    <a:gd name="T28" fmla="*/ 2147483647 w 197"/>
                    <a:gd name="T29" fmla="*/ 2147483647 h 220"/>
                    <a:gd name="T30" fmla="*/ 2147483647 w 197"/>
                    <a:gd name="T31" fmla="*/ 2147483647 h 220"/>
                    <a:gd name="T32" fmla="*/ 2147483647 w 197"/>
                    <a:gd name="T33" fmla="*/ 2147483647 h 220"/>
                    <a:gd name="T34" fmla="*/ 2147483647 w 197"/>
                    <a:gd name="T35" fmla="*/ 0 h 220"/>
                    <a:gd name="T36" fmla="*/ 2147483647 w 197"/>
                    <a:gd name="T37" fmla="*/ 2147483647 h 220"/>
                    <a:gd name="T38" fmla="*/ 2147483647 w 197"/>
                    <a:gd name="T39" fmla="*/ 2147483647 h 220"/>
                    <a:gd name="T40" fmla="*/ 2147483647 w 197"/>
                    <a:gd name="T41" fmla="*/ 2147483647 h 220"/>
                    <a:gd name="T42" fmla="*/ 2147483647 w 197"/>
                    <a:gd name="T43" fmla="*/ 2147483647 h 220"/>
                    <a:gd name="T44" fmla="*/ 2147483647 w 197"/>
                    <a:gd name="T45" fmla="*/ 2147483647 h 220"/>
                    <a:gd name="T46" fmla="*/ 2147483647 w 197"/>
                    <a:gd name="T47" fmla="*/ 2147483647 h 220"/>
                    <a:gd name="T48" fmla="*/ 2147483647 w 197"/>
                    <a:gd name="T49" fmla="*/ 2147483647 h 220"/>
                    <a:gd name="T50" fmla="*/ 2147483647 w 197"/>
                    <a:gd name="T51" fmla="*/ 2147483647 h 220"/>
                    <a:gd name="T52" fmla="*/ 2147483647 w 197"/>
                    <a:gd name="T53" fmla="*/ 2147483647 h 220"/>
                    <a:gd name="T54" fmla="*/ 2147483647 w 197"/>
                    <a:gd name="T55" fmla="*/ 2147483647 h 220"/>
                    <a:gd name="T56" fmla="*/ 2147483647 w 197"/>
                    <a:gd name="T57" fmla="*/ 2147483647 h 220"/>
                    <a:gd name="T58" fmla="*/ 2147483647 w 197"/>
                    <a:gd name="T59" fmla="*/ 2147483647 h 220"/>
                    <a:gd name="T60" fmla="*/ 2147483647 w 197"/>
                    <a:gd name="T61" fmla="*/ 2147483647 h 220"/>
                    <a:gd name="T62" fmla="*/ 2147483647 w 197"/>
                    <a:gd name="T63" fmla="*/ 2147483647 h 220"/>
                    <a:gd name="T64" fmla="*/ 2147483647 w 197"/>
                    <a:gd name="T65" fmla="*/ 2147483647 h 220"/>
                    <a:gd name="T66" fmla="*/ 2147483647 w 197"/>
                    <a:gd name="T67" fmla="*/ 2147483647 h 220"/>
                    <a:gd name="T68" fmla="*/ 2147483647 w 197"/>
                    <a:gd name="T69" fmla="*/ 2147483647 h 220"/>
                    <a:gd name="T70" fmla="*/ 2147483647 w 197"/>
                    <a:gd name="T71" fmla="*/ 2147483647 h 22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"/>
                    <a:gd name="T109" fmla="*/ 0 h 220"/>
                    <a:gd name="T110" fmla="*/ 197 w 197"/>
                    <a:gd name="T111" fmla="*/ 220 h 22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" h="220">
                      <a:moveTo>
                        <a:pt x="181" y="212"/>
                      </a:moveTo>
                      <a:lnTo>
                        <a:pt x="159" y="220"/>
                      </a:lnTo>
                      <a:lnTo>
                        <a:pt x="117" y="220"/>
                      </a:lnTo>
                      <a:lnTo>
                        <a:pt x="107" y="216"/>
                      </a:lnTo>
                      <a:lnTo>
                        <a:pt x="105" y="214"/>
                      </a:lnTo>
                      <a:lnTo>
                        <a:pt x="101" y="210"/>
                      </a:lnTo>
                      <a:lnTo>
                        <a:pt x="33" y="210"/>
                      </a:lnTo>
                      <a:lnTo>
                        <a:pt x="27" y="206"/>
                      </a:lnTo>
                      <a:lnTo>
                        <a:pt x="25" y="204"/>
                      </a:lnTo>
                      <a:lnTo>
                        <a:pt x="21" y="204"/>
                      </a:lnTo>
                      <a:lnTo>
                        <a:pt x="11" y="206"/>
                      </a:lnTo>
                      <a:lnTo>
                        <a:pt x="4" y="206"/>
                      </a:lnTo>
                      <a:lnTo>
                        <a:pt x="0" y="204"/>
                      </a:lnTo>
                      <a:lnTo>
                        <a:pt x="0" y="194"/>
                      </a:lnTo>
                      <a:lnTo>
                        <a:pt x="4" y="188"/>
                      </a:lnTo>
                      <a:lnTo>
                        <a:pt x="4" y="180"/>
                      </a:lnTo>
                      <a:lnTo>
                        <a:pt x="4" y="174"/>
                      </a:lnTo>
                      <a:lnTo>
                        <a:pt x="7" y="162"/>
                      </a:lnTo>
                      <a:lnTo>
                        <a:pt x="11" y="150"/>
                      </a:lnTo>
                      <a:lnTo>
                        <a:pt x="13" y="140"/>
                      </a:lnTo>
                      <a:lnTo>
                        <a:pt x="19" y="132"/>
                      </a:lnTo>
                      <a:lnTo>
                        <a:pt x="25" y="122"/>
                      </a:lnTo>
                      <a:lnTo>
                        <a:pt x="31" y="112"/>
                      </a:lnTo>
                      <a:lnTo>
                        <a:pt x="35" y="104"/>
                      </a:lnTo>
                      <a:lnTo>
                        <a:pt x="35" y="92"/>
                      </a:lnTo>
                      <a:lnTo>
                        <a:pt x="33" y="84"/>
                      </a:lnTo>
                      <a:lnTo>
                        <a:pt x="29" y="74"/>
                      </a:lnTo>
                      <a:lnTo>
                        <a:pt x="25" y="66"/>
                      </a:lnTo>
                      <a:lnTo>
                        <a:pt x="23" y="56"/>
                      </a:lnTo>
                      <a:lnTo>
                        <a:pt x="23" y="52"/>
                      </a:lnTo>
                      <a:lnTo>
                        <a:pt x="25" y="48"/>
                      </a:lnTo>
                      <a:lnTo>
                        <a:pt x="27" y="44"/>
                      </a:lnTo>
                      <a:lnTo>
                        <a:pt x="27" y="40"/>
                      </a:lnTo>
                      <a:lnTo>
                        <a:pt x="27" y="32"/>
                      </a:lnTo>
                      <a:lnTo>
                        <a:pt x="23" y="24"/>
                      </a:lnTo>
                      <a:lnTo>
                        <a:pt x="15" y="0"/>
                      </a:lnTo>
                      <a:lnTo>
                        <a:pt x="79" y="0"/>
                      </a:lnTo>
                      <a:lnTo>
                        <a:pt x="79" y="12"/>
                      </a:lnTo>
                      <a:lnTo>
                        <a:pt x="85" y="24"/>
                      </a:lnTo>
                      <a:lnTo>
                        <a:pt x="93" y="32"/>
                      </a:lnTo>
                      <a:lnTo>
                        <a:pt x="95" y="34"/>
                      </a:lnTo>
                      <a:lnTo>
                        <a:pt x="99" y="34"/>
                      </a:lnTo>
                      <a:lnTo>
                        <a:pt x="111" y="34"/>
                      </a:lnTo>
                      <a:lnTo>
                        <a:pt x="119" y="34"/>
                      </a:lnTo>
                      <a:lnTo>
                        <a:pt x="121" y="32"/>
                      </a:lnTo>
                      <a:lnTo>
                        <a:pt x="123" y="28"/>
                      </a:lnTo>
                      <a:lnTo>
                        <a:pt x="123" y="20"/>
                      </a:lnTo>
                      <a:lnTo>
                        <a:pt x="143" y="20"/>
                      </a:lnTo>
                      <a:lnTo>
                        <a:pt x="145" y="22"/>
                      </a:lnTo>
                      <a:lnTo>
                        <a:pt x="147" y="24"/>
                      </a:lnTo>
                      <a:lnTo>
                        <a:pt x="151" y="26"/>
                      </a:lnTo>
                      <a:lnTo>
                        <a:pt x="159" y="26"/>
                      </a:lnTo>
                      <a:lnTo>
                        <a:pt x="165" y="24"/>
                      </a:lnTo>
                      <a:lnTo>
                        <a:pt x="167" y="46"/>
                      </a:lnTo>
                      <a:lnTo>
                        <a:pt x="165" y="68"/>
                      </a:lnTo>
                      <a:lnTo>
                        <a:pt x="165" y="72"/>
                      </a:lnTo>
                      <a:lnTo>
                        <a:pt x="169" y="74"/>
                      </a:lnTo>
                      <a:lnTo>
                        <a:pt x="171" y="82"/>
                      </a:lnTo>
                      <a:lnTo>
                        <a:pt x="171" y="86"/>
                      </a:lnTo>
                      <a:lnTo>
                        <a:pt x="169" y="92"/>
                      </a:lnTo>
                      <a:lnTo>
                        <a:pt x="175" y="94"/>
                      </a:lnTo>
                      <a:lnTo>
                        <a:pt x="179" y="94"/>
                      </a:lnTo>
                      <a:lnTo>
                        <a:pt x="183" y="92"/>
                      </a:lnTo>
                      <a:lnTo>
                        <a:pt x="191" y="92"/>
                      </a:lnTo>
                      <a:lnTo>
                        <a:pt x="197" y="92"/>
                      </a:lnTo>
                      <a:lnTo>
                        <a:pt x="197" y="122"/>
                      </a:lnTo>
                      <a:lnTo>
                        <a:pt x="195" y="126"/>
                      </a:lnTo>
                      <a:lnTo>
                        <a:pt x="191" y="128"/>
                      </a:lnTo>
                      <a:lnTo>
                        <a:pt x="189" y="128"/>
                      </a:lnTo>
                      <a:lnTo>
                        <a:pt x="165" y="128"/>
                      </a:lnTo>
                      <a:lnTo>
                        <a:pt x="165" y="192"/>
                      </a:lnTo>
                      <a:lnTo>
                        <a:pt x="181" y="210"/>
                      </a:lnTo>
                      <a:lnTo>
                        <a:pt x="181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8" name="iSliḋê">
                  <a:extLst>
                    <a:ext uri="{FF2B5EF4-FFF2-40B4-BE49-F238E27FC236}">
                      <a16:creationId xmlns="" xmlns:a16="http://schemas.microsoft.com/office/drawing/2014/main" id="{DF85FACA-BDE8-471E-8D49-62CC8D0AA329}"/>
                    </a:ext>
                  </a:extLst>
                </p:cNvPr>
                <p:cNvSpPr/>
                <p:nvPr/>
              </p:nvSpPr>
              <p:spPr bwMode="auto">
                <a:xfrm>
                  <a:off x="4879469" y="4408481"/>
                  <a:ext cx="258916" cy="278810"/>
                </a:xfrm>
                <a:custGeom>
                  <a:avLst/>
                  <a:gdLst>
                    <a:gd name="T0" fmla="*/ 2147483647 w 148"/>
                    <a:gd name="T1" fmla="*/ 2147483647 h 168"/>
                    <a:gd name="T2" fmla="*/ 2147483647 w 148"/>
                    <a:gd name="T3" fmla="*/ 2147483647 h 168"/>
                    <a:gd name="T4" fmla="*/ 2147483647 w 148"/>
                    <a:gd name="T5" fmla="*/ 2147483647 h 168"/>
                    <a:gd name="T6" fmla="*/ 2147483647 w 148"/>
                    <a:gd name="T7" fmla="*/ 2147483647 h 168"/>
                    <a:gd name="T8" fmla="*/ 2147483647 w 148"/>
                    <a:gd name="T9" fmla="*/ 2147483647 h 168"/>
                    <a:gd name="T10" fmla="*/ 2147483647 w 148"/>
                    <a:gd name="T11" fmla="*/ 2147483647 h 168"/>
                    <a:gd name="T12" fmla="*/ 2147483647 w 148"/>
                    <a:gd name="T13" fmla="*/ 2147483647 h 168"/>
                    <a:gd name="T14" fmla="*/ 2147483647 w 148"/>
                    <a:gd name="T15" fmla="*/ 2147483647 h 168"/>
                    <a:gd name="T16" fmla="*/ 2147483647 w 148"/>
                    <a:gd name="T17" fmla="*/ 2147483647 h 168"/>
                    <a:gd name="T18" fmla="*/ 2147483647 w 148"/>
                    <a:gd name="T19" fmla="*/ 2147483647 h 168"/>
                    <a:gd name="T20" fmla="*/ 2147483647 w 148"/>
                    <a:gd name="T21" fmla="*/ 2147483647 h 168"/>
                    <a:gd name="T22" fmla="*/ 2147483647 w 148"/>
                    <a:gd name="T23" fmla="*/ 2147483647 h 168"/>
                    <a:gd name="T24" fmla="*/ 2147483647 w 148"/>
                    <a:gd name="T25" fmla="*/ 2147483647 h 168"/>
                    <a:gd name="T26" fmla="*/ 2147483647 w 148"/>
                    <a:gd name="T27" fmla="*/ 2147483647 h 168"/>
                    <a:gd name="T28" fmla="*/ 2147483647 w 148"/>
                    <a:gd name="T29" fmla="*/ 2147483647 h 168"/>
                    <a:gd name="T30" fmla="*/ 2147483647 w 148"/>
                    <a:gd name="T31" fmla="*/ 2147483647 h 168"/>
                    <a:gd name="T32" fmla="*/ 2147483647 w 148"/>
                    <a:gd name="T33" fmla="*/ 2147483647 h 168"/>
                    <a:gd name="T34" fmla="*/ 2147483647 w 148"/>
                    <a:gd name="T35" fmla="*/ 2147483647 h 168"/>
                    <a:gd name="T36" fmla="*/ 2147483647 w 148"/>
                    <a:gd name="T37" fmla="*/ 2147483647 h 168"/>
                    <a:gd name="T38" fmla="*/ 2147483647 w 148"/>
                    <a:gd name="T39" fmla="*/ 2147483647 h 168"/>
                    <a:gd name="T40" fmla="*/ 2147483647 w 148"/>
                    <a:gd name="T41" fmla="*/ 2147483647 h 168"/>
                    <a:gd name="T42" fmla="*/ 2147483647 w 148"/>
                    <a:gd name="T43" fmla="*/ 2147483647 h 168"/>
                    <a:gd name="T44" fmla="*/ 2147483647 w 148"/>
                    <a:gd name="T45" fmla="*/ 2147483647 h 168"/>
                    <a:gd name="T46" fmla="*/ 2147483647 w 148"/>
                    <a:gd name="T47" fmla="*/ 2147483647 h 168"/>
                    <a:gd name="T48" fmla="*/ 2147483647 w 148"/>
                    <a:gd name="T49" fmla="*/ 2147483647 h 168"/>
                    <a:gd name="T50" fmla="*/ 2147483647 w 148"/>
                    <a:gd name="T51" fmla="*/ 2147483647 h 168"/>
                    <a:gd name="T52" fmla="*/ 2147483647 w 148"/>
                    <a:gd name="T53" fmla="*/ 2147483647 h 168"/>
                    <a:gd name="T54" fmla="*/ 2147483647 w 148"/>
                    <a:gd name="T55" fmla="*/ 2147483647 h 168"/>
                    <a:gd name="T56" fmla="*/ 2147483647 w 148"/>
                    <a:gd name="T57" fmla="*/ 2147483647 h 168"/>
                    <a:gd name="T58" fmla="*/ 2147483647 w 148"/>
                    <a:gd name="T59" fmla="*/ 2147483647 h 168"/>
                    <a:gd name="T60" fmla="*/ 2147483647 w 148"/>
                    <a:gd name="T61" fmla="*/ 2147483647 h 168"/>
                    <a:gd name="T62" fmla="*/ 2147483647 w 148"/>
                    <a:gd name="T63" fmla="*/ 2147483647 h 168"/>
                    <a:gd name="T64" fmla="*/ 2147483647 w 148"/>
                    <a:gd name="T65" fmla="*/ 2147483647 h 168"/>
                    <a:gd name="T66" fmla="*/ 2147483647 w 148"/>
                    <a:gd name="T67" fmla="*/ 2147483647 h 168"/>
                    <a:gd name="T68" fmla="*/ 2147483647 w 148"/>
                    <a:gd name="T69" fmla="*/ 2147483647 h 168"/>
                    <a:gd name="T70" fmla="*/ 2147483647 w 148"/>
                    <a:gd name="T71" fmla="*/ 2147483647 h 168"/>
                    <a:gd name="T72" fmla="*/ 2147483647 w 148"/>
                    <a:gd name="T73" fmla="*/ 2147483647 h 168"/>
                    <a:gd name="T74" fmla="*/ 2147483647 w 148"/>
                    <a:gd name="T75" fmla="*/ 2147483647 h 168"/>
                    <a:gd name="T76" fmla="*/ 2147483647 w 148"/>
                    <a:gd name="T77" fmla="*/ 2147483647 h 168"/>
                    <a:gd name="T78" fmla="*/ 2147483647 w 148"/>
                    <a:gd name="T79" fmla="*/ 2147483647 h 168"/>
                    <a:gd name="T80" fmla="*/ 2147483647 w 148"/>
                    <a:gd name="T81" fmla="*/ 2147483647 h 168"/>
                    <a:gd name="T82" fmla="*/ 2147483647 w 148"/>
                    <a:gd name="T83" fmla="*/ 2147483647 h 168"/>
                    <a:gd name="T84" fmla="*/ 2147483647 w 148"/>
                    <a:gd name="T85" fmla="*/ 2147483647 h 168"/>
                    <a:gd name="T86" fmla="*/ 2147483647 w 148"/>
                    <a:gd name="T87" fmla="*/ 2147483647 h 168"/>
                    <a:gd name="T88" fmla="*/ 2147483647 w 148"/>
                    <a:gd name="T89" fmla="*/ 2147483647 h 168"/>
                    <a:gd name="T90" fmla="*/ 0 w 148"/>
                    <a:gd name="T91" fmla="*/ 2147483647 h 168"/>
                    <a:gd name="T92" fmla="*/ 0 w 148"/>
                    <a:gd name="T93" fmla="*/ 2147483647 h 168"/>
                    <a:gd name="T94" fmla="*/ 2147483647 w 148"/>
                    <a:gd name="T95" fmla="*/ 2147483647 h 168"/>
                    <a:gd name="T96" fmla="*/ 2147483647 w 148"/>
                    <a:gd name="T97" fmla="*/ 2147483647 h 168"/>
                    <a:gd name="T98" fmla="*/ 2147483647 w 148"/>
                    <a:gd name="T99" fmla="*/ 2147483647 h 168"/>
                    <a:gd name="T100" fmla="*/ 2147483647 w 148"/>
                    <a:gd name="T101" fmla="*/ 2147483647 h 168"/>
                    <a:gd name="T102" fmla="*/ 2147483647 w 148"/>
                    <a:gd name="T103" fmla="*/ 2147483647 h 168"/>
                    <a:gd name="T104" fmla="*/ 2147483647 w 148"/>
                    <a:gd name="T105" fmla="*/ 2147483647 h 168"/>
                    <a:gd name="T106" fmla="*/ 2147483647 w 148"/>
                    <a:gd name="T107" fmla="*/ 2147483647 h 168"/>
                    <a:gd name="T108" fmla="*/ 2147483647 w 148"/>
                    <a:gd name="T109" fmla="*/ 0 h 168"/>
                    <a:gd name="T110" fmla="*/ 2147483647 w 148"/>
                    <a:gd name="T111" fmla="*/ 0 h 168"/>
                    <a:gd name="T112" fmla="*/ 2147483647 w 148"/>
                    <a:gd name="T113" fmla="*/ 2147483647 h 168"/>
                    <a:gd name="T114" fmla="*/ 2147483647 w 148"/>
                    <a:gd name="T115" fmla="*/ 2147483647 h 16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48"/>
                    <a:gd name="T175" fmla="*/ 0 h 168"/>
                    <a:gd name="T176" fmla="*/ 148 w 148"/>
                    <a:gd name="T177" fmla="*/ 168 h 16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48" h="168">
                      <a:moveTo>
                        <a:pt x="94" y="8"/>
                      </a:moveTo>
                      <a:lnTo>
                        <a:pt x="98" y="14"/>
                      </a:lnTo>
                      <a:lnTo>
                        <a:pt x="100" y="18"/>
                      </a:lnTo>
                      <a:lnTo>
                        <a:pt x="102" y="20"/>
                      </a:lnTo>
                      <a:lnTo>
                        <a:pt x="100" y="22"/>
                      </a:lnTo>
                      <a:lnTo>
                        <a:pt x="102" y="26"/>
                      </a:lnTo>
                      <a:lnTo>
                        <a:pt x="106" y="32"/>
                      </a:lnTo>
                      <a:lnTo>
                        <a:pt x="112" y="36"/>
                      </a:lnTo>
                      <a:lnTo>
                        <a:pt x="120" y="42"/>
                      </a:lnTo>
                      <a:lnTo>
                        <a:pt x="124" y="46"/>
                      </a:lnTo>
                      <a:lnTo>
                        <a:pt x="126" y="52"/>
                      </a:lnTo>
                      <a:lnTo>
                        <a:pt x="128" y="62"/>
                      </a:lnTo>
                      <a:lnTo>
                        <a:pt x="128" y="68"/>
                      </a:lnTo>
                      <a:lnTo>
                        <a:pt x="132" y="70"/>
                      </a:lnTo>
                      <a:lnTo>
                        <a:pt x="136" y="72"/>
                      </a:lnTo>
                      <a:lnTo>
                        <a:pt x="140" y="74"/>
                      </a:lnTo>
                      <a:lnTo>
                        <a:pt x="144" y="74"/>
                      </a:lnTo>
                      <a:lnTo>
                        <a:pt x="148" y="80"/>
                      </a:lnTo>
                      <a:lnTo>
                        <a:pt x="140" y="84"/>
                      </a:lnTo>
                      <a:lnTo>
                        <a:pt x="134" y="88"/>
                      </a:lnTo>
                      <a:lnTo>
                        <a:pt x="126" y="100"/>
                      </a:lnTo>
                      <a:lnTo>
                        <a:pt x="116" y="112"/>
                      </a:lnTo>
                      <a:lnTo>
                        <a:pt x="106" y="122"/>
                      </a:lnTo>
                      <a:lnTo>
                        <a:pt x="104" y="124"/>
                      </a:lnTo>
                      <a:lnTo>
                        <a:pt x="100" y="126"/>
                      </a:lnTo>
                      <a:lnTo>
                        <a:pt x="98" y="128"/>
                      </a:lnTo>
                      <a:lnTo>
                        <a:pt x="94" y="132"/>
                      </a:lnTo>
                      <a:lnTo>
                        <a:pt x="92" y="138"/>
                      </a:lnTo>
                      <a:lnTo>
                        <a:pt x="88" y="142"/>
                      </a:lnTo>
                      <a:lnTo>
                        <a:pt x="84" y="146"/>
                      </a:lnTo>
                      <a:lnTo>
                        <a:pt x="78" y="148"/>
                      </a:lnTo>
                      <a:lnTo>
                        <a:pt x="72" y="146"/>
                      </a:lnTo>
                      <a:lnTo>
                        <a:pt x="68" y="142"/>
                      </a:lnTo>
                      <a:lnTo>
                        <a:pt x="62" y="140"/>
                      </a:lnTo>
                      <a:lnTo>
                        <a:pt x="56" y="138"/>
                      </a:lnTo>
                      <a:lnTo>
                        <a:pt x="52" y="142"/>
                      </a:lnTo>
                      <a:lnTo>
                        <a:pt x="44" y="150"/>
                      </a:lnTo>
                      <a:lnTo>
                        <a:pt x="36" y="162"/>
                      </a:lnTo>
                      <a:lnTo>
                        <a:pt x="28" y="168"/>
                      </a:lnTo>
                      <a:lnTo>
                        <a:pt x="12" y="168"/>
                      </a:lnTo>
                      <a:lnTo>
                        <a:pt x="14" y="160"/>
                      </a:lnTo>
                      <a:lnTo>
                        <a:pt x="16" y="152"/>
                      </a:lnTo>
                      <a:lnTo>
                        <a:pt x="16" y="146"/>
                      </a:lnTo>
                      <a:lnTo>
                        <a:pt x="14" y="142"/>
                      </a:lnTo>
                      <a:lnTo>
                        <a:pt x="6" y="134"/>
                      </a:lnTo>
                      <a:lnTo>
                        <a:pt x="0" y="132"/>
                      </a:lnTo>
                      <a:lnTo>
                        <a:pt x="0" y="78"/>
                      </a:lnTo>
                      <a:lnTo>
                        <a:pt x="20" y="78"/>
                      </a:lnTo>
                      <a:lnTo>
                        <a:pt x="20" y="10"/>
                      </a:lnTo>
                      <a:lnTo>
                        <a:pt x="42" y="8"/>
                      </a:lnTo>
                      <a:lnTo>
                        <a:pt x="60" y="6"/>
                      </a:lnTo>
                      <a:lnTo>
                        <a:pt x="64" y="12"/>
                      </a:lnTo>
                      <a:lnTo>
                        <a:pt x="78" y="6"/>
                      </a:lnTo>
                      <a:lnTo>
                        <a:pt x="82" y="2"/>
                      </a:lnTo>
                      <a:lnTo>
                        <a:pt x="88" y="0"/>
                      </a:lnTo>
                      <a:lnTo>
                        <a:pt x="92" y="0"/>
                      </a:lnTo>
                      <a:lnTo>
                        <a:pt x="94" y="2"/>
                      </a:lnTo>
                      <a:lnTo>
                        <a:pt x="9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9" name="íşļíḓe">
                  <a:extLst>
                    <a:ext uri="{FF2B5EF4-FFF2-40B4-BE49-F238E27FC236}">
                      <a16:creationId xmlns="" xmlns:a16="http://schemas.microsoft.com/office/drawing/2014/main" id="{ADEE4397-9525-4518-9E3B-00A5197B7608}"/>
                    </a:ext>
                  </a:extLst>
                </p:cNvPr>
                <p:cNvSpPr/>
                <p:nvPr/>
              </p:nvSpPr>
              <p:spPr bwMode="auto">
                <a:xfrm>
                  <a:off x="3875479" y="3359088"/>
                  <a:ext cx="141853" cy="138705"/>
                </a:xfrm>
                <a:custGeom>
                  <a:avLst/>
                  <a:gdLst>
                    <a:gd name="T0" fmla="*/ 2147483647 w 82"/>
                    <a:gd name="T1" fmla="*/ 2147483647 h 82"/>
                    <a:gd name="T2" fmla="*/ 2147483647 w 82"/>
                    <a:gd name="T3" fmla="*/ 2147483647 h 82"/>
                    <a:gd name="T4" fmla="*/ 2147483647 w 82"/>
                    <a:gd name="T5" fmla="*/ 2147483647 h 82"/>
                    <a:gd name="T6" fmla="*/ 2147483647 w 82"/>
                    <a:gd name="T7" fmla="*/ 2147483647 h 82"/>
                    <a:gd name="T8" fmla="*/ 2147483647 w 82"/>
                    <a:gd name="T9" fmla="*/ 2147483647 h 82"/>
                    <a:gd name="T10" fmla="*/ 2147483647 w 82"/>
                    <a:gd name="T11" fmla="*/ 2147483647 h 82"/>
                    <a:gd name="T12" fmla="*/ 2147483647 w 82"/>
                    <a:gd name="T13" fmla="*/ 2147483647 h 82"/>
                    <a:gd name="T14" fmla="*/ 2147483647 w 82"/>
                    <a:gd name="T15" fmla="*/ 2147483647 h 82"/>
                    <a:gd name="T16" fmla="*/ 2147483647 w 82"/>
                    <a:gd name="T17" fmla="*/ 2147483647 h 82"/>
                    <a:gd name="T18" fmla="*/ 2147483647 w 82"/>
                    <a:gd name="T19" fmla="*/ 2147483647 h 82"/>
                    <a:gd name="T20" fmla="*/ 2147483647 w 82"/>
                    <a:gd name="T21" fmla="*/ 2147483647 h 82"/>
                    <a:gd name="T22" fmla="*/ 2147483647 w 82"/>
                    <a:gd name="T23" fmla="*/ 2147483647 h 82"/>
                    <a:gd name="T24" fmla="*/ 2147483647 w 82"/>
                    <a:gd name="T25" fmla="*/ 2147483647 h 82"/>
                    <a:gd name="T26" fmla="*/ 2147483647 w 82"/>
                    <a:gd name="T27" fmla="*/ 2147483647 h 82"/>
                    <a:gd name="T28" fmla="*/ 2147483647 w 82"/>
                    <a:gd name="T29" fmla="*/ 2147483647 h 82"/>
                    <a:gd name="T30" fmla="*/ 2147483647 w 82"/>
                    <a:gd name="T31" fmla="*/ 2147483647 h 82"/>
                    <a:gd name="T32" fmla="*/ 2147483647 w 82"/>
                    <a:gd name="T33" fmla="*/ 2147483647 h 82"/>
                    <a:gd name="T34" fmla="*/ 2147483647 w 82"/>
                    <a:gd name="T35" fmla="*/ 2147483647 h 82"/>
                    <a:gd name="T36" fmla="*/ 2147483647 w 82"/>
                    <a:gd name="T37" fmla="*/ 2147483647 h 82"/>
                    <a:gd name="T38" fmla="*/ 2147483647 w 82"/>
                    <a:gd name="T39" fmla="*/ 2147483647 h 82"/>
                    <a:gd name="T40" fmla="*/ 2147483647 w 82"/>
                    <a:gd name="T41" fmla="*/ 2147483647 h 82"/>
                    <a:gd name="T42" fmla="*/ 2147483647 w 82"/>
                    <a:gd name="T43" fmla="*/ 2147483647 h 82"/>
                    <a:gd name="T44" fmla="*/ 2147483647 w 82"/>
                    <a:gd name="T45" fmla="*/ 2147483647 h 82"/>
                    <a:gd name="T46" fmla="*/ 2147483647 w 82"/>
                    <a:gd name="T47" fmla="*/ 2147483647 h 82"/>
                    <a:gd name="T48" fmla="*/ 0 w 82"/>
                    <a:gd name="T49" fmla="*/ 2147483647 h 82"/>
                    <a:gd name="T50" fmla="*/ 2147483647 w 82"/>
                    <a:gd name="T51" fmla="*/ 2147483647 h 82"/>
                    <a:gd name="T52" fmla="*/ 2147483647 w 82"/>
                    <a:gd name="T53" fmla="*/ 2147483647 h 82"/>
                    <a:gd name="T54" fmla="*/ 2147483647 w 82"/>
                    <a:gd name="T55" fmla="*/ 2147483647 h 82"/>
                    <a:gd name="T56" fmla="*/ 2147483647 w 82"/>
                    <a:gd name="T57" fmla="*/ 2147483647 h 82"/>
                    <a:gd name="T58" fmla="*/ 2147483647 w 82"/>
                    <a:gd name="T59" fmla="*/ 2147483647 h 82"/>
                    <a:gd name="T60" fmla="*/ 2147483647 w 82"/>
                    <a:gd name="T61" fmla="*/ 2147483647 h 82"/>
                    <a:gd name="T62" fmla="*/ 2147483647 w 82"/>
                    <a:gd name="T63" fmla="*/ 2147483647 h 82"/>
                    <a:gd name="T64" fmla="*/ 2147483647 w 82"/>
                    <a:gd name="T65" fmla="*/ 0 h 82"/>
                    <a:gd name="T66" fmla="*/ 2147483647 w 82"/>
                    <a:gd name="T67" fmla="*/ 0 h 82"/>
                    <a:gd name="T68" fmla="*/ 2147483647 w 82"/>
                    <a:gd name="T69" fmla="*/ 2147483647 h 82"/>
                    <a:gd name="T70" fmla="*/ 2147483647 w 82"/>
                    <a:gd name="T71" fmla="*/ 2147483647 h 82"/>
                    <a:gd name="T72" fmla="*/ 2147483647 w 82"/>
                    <a:gd name="T73" fmla="*/ 2147483647 h 82"/>
                    <a:gd name="T74" fmla="*/ 2147483647 w 82"/>
                    <a:gd name="T75" fmla="*/ 2147483647 h 82"/>
                    <a:gd name="T76" fmla="*/ 2147483647 w 82"/>
                    <a:gd name="T77" fmla="*/ 2147483647 h 82"/>
                    <a:gd name="T78" fmla="*/ 2147483647 w 82"/>
                    <a:gd name="T79" fmla="*/ 2147483647 h 82"/>
                    <a:gd name="T80" fmla="*/ 2147483647 w 82"/>
                    <a:gd name="T81" fmla="*/ 2147483647 h 82"/>
                    <a:gd name="T82" fmla="*/ 2147483647 w 82"/>
                    <a:gd name="T83" fmla="*/ 2147483647 h 82"/>
                    <a:gd name="T84" fmla="*/ 2147483647 w 82"/>
                    <a:gd name="T85" fmla="*/ 2147483647 h 82"/>
                    <a:gd name="T86" fmla="*/ 2147483647 w 82"/>
                    <a:gd name="T87" fmla="*/ 2147483647 h 82"/>
                    <a:gd name="T88" fmla="*/ 2147483647 w 82"/>
                    <a:gd name="T89" fmla="*/ 2147483647 h 82"/>
                    <a:gd name="T90" fmla="*/ 2147483647 w 82"/>
                    <a:gd name="T91" fmla="*/ 2147483647 h 82"/>
                    <a:gd name="T92" fmla="*/ 2147483647 w 82"/>
                    <a:gd name="T93" fmla="*/ 2147483647 h 82"/>
                    <a:gd name="T94" fmla="*/ 2147483647 w 82"/>
                    <a:gd name="T95" fmla="*/ 2147483647 h 82"/>
                    <a:gd name="T96" fmla="*/ 2147483647 w 82"/>
                    <a:gd name="T97" fmla="*/ 2147483647 h 82"/>
                    <a:gd name="T98" fmla="*/ 2147483647 w 82"/>
                    <a:gd name="T99" fmla="*/ 2147483647 h 82"/>
                    <a:gd name="T100" fmla="*/ 2147483647 w 82"/>
                    <a:gd name="T101" fmla="*/ 2147483647 h 82"/>
                    <a:gd name="T102" fmla="*/ 2147483647 w 82"/>
                    <a:gd name="T103" fmla="*/ 2147483647 h 82"/>
                    <a:gd name="T104" fmla="*/ 2147483647 w 82"/>
                    <a:gd name="T105" fmla="*/ 2147483647 h 82"/>
                    <a:gd name="T106" fmla="*/ 2147483647 w 82"/>
                    <a:gd name="T107" fmla="*/ 2147483647 h 82"/>
                    <a:gd name="T108" fmla="*/ 2147483647 w 82"/>
                    <a:gd name="T109" fmla="*/ 2147483647 h 82"/>
                    <a:gd name="T110" fmla="*/ 2147483647 w 82"/>
                    <a:gd name="T111" fmla="*/ 2147483647 h 82"/>
                    <a:gd name="T112" fmla="*/ 2147483647 w 82"/>
                    <a:gd name="T113" fmla="*/ 2147483647 h 8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2"/>
                    <a:gd name="T172" fmla="*/ 0 h 82"/>
                    <a:gd name="T173" fmla="*/ 82 w 82"/>
                    <a:gd name="T174" fmla="*/ 82 h 8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2" h="82">
                      <a:moveTo>
                        <a:pt x="6" y="78"/>
                      </a:moveTo>
                      <a:lnTo>
                        <a:pt x="4" y="74"/>
                      </a:lnTo>
                      <a:lnTo>
                        <a:pt x="4" y="68"/>
                      </a:lnTo>
                      <a:lnTo>
                        <a:pt x="4" y="62"/>
                      </a:lnTo>
                      <a:lnTo>
                        <a:pt x="16" y="62"/>
                      </a:lnTo>
                      <a:lnTo>
                        <a:pt x="28" y="60"/>
                      </a:lnTo>
                      <a:lnTo>
                        <a:pt x="28" y="58"/>
                      </a:lnTo>
                      <a:lnTo>
                        <a:pt x="34" y="60"/>
                      </a:lnTo>
                      <a:lnTo>
                        <a:pt x="42" y="62"/>
                      </a:lnTo>
                      <a:lnTo>
                        <a:pt x="46" y="60"/>
                      </a:lnTo>
                      <a:lnTo>
                        <a:pt x="50" y="58"/>
                      </a:lnTo>
                      <a:lnTo>
                        <a:pt x="38" y="56"/>
                      </a:lnTo>
                      <a:lnTo>
                        <a:pt x="32" y="54"/>
                      </a:lnTo>
                      <a:lnTo>
                        <a:pt x="30" y="50"/>
                      </a:lnTo>
                      <a:lnTo>
                        <a:pt x="26" y="52"/>
                      </a:lnTo>
                      <a:lnTo>
                        <a:pt x="24" y="54"/>
                      </a:lnTo>
                      <a:lnTo>
                        <a:pt x="22" y="56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6" y="52"/>
                      </a:lnTo>
                      <a:lnTo>
                        <a:pt x="8" y="46"/>
                      </a:lnTo>
                      <a:lnTo>
                        <a:pt x="6" y="40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10" y="4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54" y="14"/>
                      </a:lnTo>
                      <a:lnTo>
                        <a:pt x="64" y="28"/>
                      </a:lnTo>
                      <a:lnTo>
                        <a:pt x="68" y="32"/>
                      </a:lnTo>
                      <a:lnTo>
                        <a:pt x="74" y="36"/>
                      </a:lnTo>
                      <a:lnTo>
                        <a:pt x="72" y="36"/>
                      </a:lnTo>
                      <a:lnTo>
                        <a:pt x="76" y="48"/>
                      </a:lnTo>
                      <a:lnTo>
                        <a:pt x="80" y="58"/>
                      </a:lnTo>
                      <a:lnTo>
                        <a:pt x="82" y="66"/>
                      </a:lnTo>
                      <a:lnTo>
                        <a:pt x="82" y="72"/>
                      </a:lnTo>
                      <a:lnTo>
                        <a:pt x="82" y="80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68" y="80"/>
                      </a:lnTo>
                      <a:lnTo>
                        <a:pt x="62" y="78"/>
                      </a:lnTo>
                      <a:lnTo>
                        <a:pt x="56" y="76"/>
                      </a:lnTo>
                      <a:lnTo>
                        <a:pt x="50" y="74"/>
                      </a:lnTo>
                      <a:lnTo>
                        <a:pt x="38" y="74"/>
                      </a:lnTo>
                      <a:lnTo>
                        <a:pt x="26" y="76"/>
                      </a:lnTo>
                      <a:lnTo>
                        <a:pt x="18" y="78"/>
                      </a:lnTo>
                      <a:lnTo>
                        <a:pt x="6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0" name="ïS1îďê">
                  <a:extLst>
                    <a:ext uri="{FF2B5EF4-FFF2-40B4-BE49-F238E27FC236}">
                      <a16:creationId xmlns="" xmlns:a16="http://schemas.microsoft.com/office/drawing/2014/main" id="{E6E330C0-E248-45DB-8219-E9FFDD1C3BA6}"/>
                    </a:ext>
                  </a:extLst>
                </p:cNvPr>
                <p:cNvSpPr/>
                <p:nvPr/>
              </p:nvSpPr>
              <p:spPr bwMode="auto">
                <a:xfrm>
                  <a:off x="3885119" y="3483783"/>
                  <a:ext cx="78501" cy="39230"/>
                </a:xfrm>
                <a:custGeom>
                  <a:avLst/>
                  <a:gdLst>
                    <a:gd name="T0" fmla="*/ 0 w 44"/>
                    <a:gd name="T1" fmla="*/ 2147483647 h 24"/>
                    <a:gd name="T2" fmla="*/ 2147483647 w 44"/>
                    <a:gd name="T3" fmla="*/ 2147483647 h 24"/>
                    <a:gd name="T4" fmla="*/ 2147483647 w 44"/>
                    <a:gd name="T5" fmla="*/ 2147483647 h 24"/>
                    <a:gd name="T6" fmla="*/ 2147483647 w 44"/>
                    <a:gd name="T7" fmla="*/ 0 h 24"/>
                    <a:gd name="T8" fmla="*/ 2147483647 w 44"/>
                    <a:gd name="T9" fmla="*/ 0 h 24"/>
                    <a:gd name="T10" fmla="*/ 2147483647 w 44"/>
                    <a:gd name="T11" fmla="*/ 2147483647 h 24"/>
                    <a:gd name="T12" fmla="*/ 2147483647 w 44"/>
                    <a:gd name="T13" fmla="*/ 2147483647 h 24"/>
                    <a:gd name="T14" fmla="*/ 2147483647 w 44"/>
                    <a:gd name="T15" fmla="*/ 2147483647 h 24"/>
                    <a:gd name="T16" fmla="*/ 2147483647 w 44"/>
                    <a:gd name="T17" fmla="*/ 2147483647 h 24"/>
                    <a:gd name="T18" fmla="*/ 2147483647 w 44"/>
                    <a:gd name="T19" fmla="*/ 2147483647 h 24"/>
                    <a:gd name="T20" fmla="*/ 2147483647 w 44"/>
                    <a:gd name="T21" fmla="*/ 2147483647 h 24"/>
                    <a:gd name="T22" fmla="*/ 2147483647 w 44"/>
                    <a:gd name="T23" fmla="*/ 2147483647 h 24"/>
                    <a:gd name="T24" fmla="*/ 2147483647 w 44"/>
                    <a:gd name="T25" fmla="*/ 2147483647 h 24"/>
                    <a:gd name="T26" fmla="*/ 2147483647 w 44"/>
                    <a:gd name="T27" fmla="*/ 2147483647 h 24"/>
                    <a:gd name="T28" fmla="*/ 2147483647 w 44"/>
                    <a:gd name="T29" fmla="*/ 2147483647 h 24"/>
                    <a:gd name="T30" fmla="*/ 2147483647 w 44"/>
                    <a:gd name="T31" fmla="*/ 2147483647 h 24"/>
                    <a:gd name="T32" fmla="*/ 2147483647 w 44"/>
                    <a:gd name="T33" fmla="*/ 2147483647 h 24"/>
                    <a:gd name="T34" fmla="*/ 2147483647 w 44"/>
                    <a:gd name="T35" fmla="*/ 2147483647 h 24"/>
                    <a:gd name="T36" fmla="*/ 2147483647 w 44"/>
                    <a:gd name="T37" fmla="*/ 2147483647 h 24"/>
                    <a:gd name="T38" fmla="*/ 0 w 44"/>
                    <a:gd name="T39" fmla="*/ 2147483647 h 2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4"/>
                    <a:gd name="T61" fmla="*/ 0 h 24"/>
                    <a:gd name="T62" fmla="*/ 44 w 44"/>
                    <a:gd name="T63" fmla="*/ 24 h 2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4" h="24">
                      <a:moveTo>
                        <a:pt x="0" y="4"/>
                      </a:moveTo>
                      <a:lnTo>
                        <a:pt x="12" y="4"/>
                      </a:lnTo>
                      <a:lnTo>
                        <a:pt x="20" y="2"/>
                      </a:lnTo>
                      <a:lnTo>
                        <a:pt x="32" y="0"/>
                      </a:lnTo>
                      <a:lnTo>
                        <a:pt x="44" y="0"/>
                      </a:lnTo>
                      <a:lnTo>
                        <a:pt x="44" y="4"/>
                      </a:lnTo>
                      <a:lnTo>
                        <a:pt x="44" y="8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38" y="18"/>
                      </a:lnTo>
                      <a:lnTo>
                        <a:pt x="34" y="20"/>
                      </a:lnTo>
                      <a:lnTo>
                        <a:pt x="30" y="22"/>
                      </a:lnTo>
                      <a:lnTo>
                        <a:pt x="26" y="24"/>
                      </a:lnTo>
                      <a:lnTo>
                        <a:pt x="20" y="16"/>
                      </a:lnTo>
                      <a:lnTo>
                        <a:pt x="18" y="14"/>
                      </a:lnTo>
                      <a:lnTo>
                        <a:pt x="16" y="12"/>
                      </a:lnTo>
                      <a:lnTo>
                        <a:pt x="8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1" name="iSľíḑe">
                  <a:extLst>
                    <a:ext uri="{FF2B5EF4-FFF2-40B4-BE49-F238E27FC236}">
                      <a16:creationId xmlns="" xmlns:a16="http://schemas.microsoft.com/office/drawing/2014/main" id="{62D1DC82-DC1A-4788-B4DD-A4699D5C7A7C}"/>
                    </a:ext>
                  </a:extLst>
                </p:cNvPr>
                <p:cNvSpPr/>
                <p:nvPr/>
              </p:nvSpPr>
              <p:spPr bwMode="auto">
                <a:xfrm>
                  <a:off x="3930567" y="3483783"/>
                  <a:ext cx="192810" cy="158320"/>
                </a:xfrm>
                <a:custGeom>
                  <a:avLst/>
                  <a:gdLst>
                    <a:gd name="T0" fmla="*/ 2147483647 w 110"/>
                    <a:gd name="T1" fmla="*/ 2147483647 h 96"/>
                    <a:gd name="T2" fmla="*/ 2147483647 w 110"/>
                    <a:gd name="T3" fmla="*/ 2147483647 h 96"/>
                    <a:gd name="T4" fmla="*/ 2147483647 w 110"/>
                    <a:gd name="T5" fmla="*/ 2147483647 h 96"/>
                    <a:gd name="T6" fmla="*/ 2147483647 w 110"/>
                    <a:gd name="T7" fmla="*/ 2147483647 h 96"/>
                    <a:gd name="T8" fmla="*/ 2147483647 w 110"/>
                    <a:gd name="T9" fmla="*/ 2147483647 h 96"/>
                    <a:gd name="T10" fmla="*/ 2147483647 w 110"/>
                    <a:gd name="T11" fmla="*/ 2147483647 h 96"/>
                    <a:gd name="T12" fmla="*/ 2147483647 w 110"/>
                    <a:gd name="T13" fmla="*/ 2147483647 h 96"/>
                    <a:gd name="T14" fmla="*/ 2147483647 w 110"/>
                    <a:gd name="T15" fmla="*/ 2147483647 h 96"/>
                    <a:gd name="T16" fmla="*/ 2147483647 w 110"/>
                    <a:gd name="T17" fmla="*/ 2147483647 h 96"/>
                    <a:gd name="T18" fmla="*/ 2147483647 w 110"/>
                    <a:gd name="T19" fmla="*/ 2147483647 h 96"/>
                    <a:gd name="T20" fmla="*/ 2147483647 w 110"/>
                    <a:gd name="T21" fmla="*/ 2147483647 h 96"/>
                    <a:gd name="T22" fmla="*/ 2147483647 w 110"/>
                    <a:gd name="T23" fmla="*/ 2147483647 h 96"/>
                    <a:gd name="T24" fmla="*/ 2147483647 w 110"/>
                    <a:gd name="T25" fmla="*/ 2147483647 h 96"/>
                    <a:gd name="T26" fmla="*/ 2147483647 w 110"/>
                    <a:gd name="T27" fmla="*/ 2147483647 h 96"/>
                    <a:gd name="T28" fmla="*/ 2147483647 w 110"/>
                    <a:gd name="T29" fmla="*/ 2147483647 h 96"/>
                    <a:gd name="T30" fmla="*/ 2147483647 w 110"/>
                    <a:gd name="T31" fmla="*/ 2147483647 h 96"/>
                    <a:gd name="T32" fmla="*/ 2147483647 w 110"/>
                    <a:gd name="T33" fmla="*/ 2147483647 h 96"/>
                    <a:gd name="T34" fmla="*/ 2147483647 w 110"/>
                    <a:gd name="T35" fmla="*/ 2147483647 h 96"/>
                    <a:gd name="T36" fmla="*/ 2147483647 w 110"/>
                    <a:gd name="T37" fmla="*/ 2147483647 h 96"/>
                    <a:gd name="T38" fmla="*/ 2147483647 w 110"/>
                    <a:gd name="T39" fmla="*/ 2147483647 h 96"/>
                    <a:gd name="T40" fmla="*/ 2147483647 w 110"/>
                    <a:gd name="T41" fmla="*/ 2147483647 h 96"/>
                    <a:gd name="T42" fmla="*/ 2147483647 w 110"/>
                    <a:gd name="T43" fmla="*/ 2147483647 h 96"/>
                    <a:gd name="T44" fmla="*/ 2147483647 w 110"/>
                    <a:gd name="T45" fmla="*/ 2147483647 h 96"/>
                    <a:gd name="T46" fmla="*/ 2147483647 w 110"/>
                    <a:gd name="T47" fmla="*/ 2147483647 h 96"/>
                    <a:gd name="T48" fmla="*/ 2147483647 w 110"/>
                    <a:gd name="T49" fmla="*/ 2147483647 h 96"/>
                    <a:gd name="T50" fmla="*/ 2147483647 w 110"/>
                    <a:gd name="T51" fmla="*/ 2147483647 h 96"/>
                    <a:gd name="T52" fmla="*/ 2147483647 w 110"/>
                    <a:gd name="T53" fmla="*/ 2147483647 h 96"/>
                    <a:gd name="T54" fmla="*/ 2147483647 w 110"/>
                    <a:gd name="T55" fmla="*/ 2147483647 h 96"/>
                    <a:gd name="T56" fmla="*/ 2147483647 w 110"/>
                    <a:gd name="T57" fmla="*/ 2147483647 h 96"/>
                    <a:gd name="T58" fmla="*/ 2147483647 w 110"/>
                    <a:gd name="T59" fmla="*/ 2147483647 h 96"/>
                    <a:gd name="T60" fmla="*/ 2147483647 w 110"/>
                    <a:gd name="T61" fmla="*/ 2147483647 h 96"/>
                    <a:gd name="T62" fmla="*/ 2147483647 w 110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0"/>
                    <a:gd name="T97" fmla="*/ 0 h 96"/>
                    <a:gd name="T98" fmla="*/ 110 w 110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0" h="96">
                      <a:moveTo>
                        <a:pt x="28" y="66"/>
                      </a:moveTo>
                      <a:lnTo>
                        <a:pt x="32" y="60"/>
                      </a:lnTo>
                      <a:lnTo>
                        <a:pt x="38" y="54"/>
                      </a:lnTo>
                      <a:lnTo>
                        <a:pt x="44" y="48"/>
                      </a:lnTo>
                      <a:lnTo>
                        <a:pt x="50" y="46"/>
                      </a:lnTo>
                      <a:lnTo>
                        <a:pt x="56" y="48"/>
                      </a:lnTo>
                      <a:lnTo>
                        <a:pt x="60" y="50"/>
                      </a:lnTo>
                      <a:lnTo>
                        <a:pt x="62" y="54"/>
                      </a:lnTo>
                      <a:lnTo>
                        <a:pt x="64" y="60"/>
                      </a:lnTo>
                      <a:lnTo>
                        <a:pt x="66" y="68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6" y="74"/>
                      </a:lnTo>
                      <a:lnTo>
                        <a:pt x="84" y="78"/>
                      </a:lnTo>
                      <a:lnTo>
                        <a:pt x="84" y="90"/>
                      </a:lnTo>
                      <a:lnTo>
                        <a:pt x="86" y="96"/>
                      </a:lnTo>
                      <a:lnTo>
                        <a:pt x="90" y="96"/>
                      </a:lnTo>
                      <a:lnTo>
                        <a:pt x="96" y="96"/>
                      </a:lnTo>
                      <a:lnTo>
                        <a:pt x="100" y="96"/>
                      </a:lnTo>
                      <a:lnTo>
                        <a:pt x="102" y="96"/>
                      </a:lnTo>
                      <a:lnTo>
                        <a:pt x="104" y="92"/>
                      </a:lnTo>
                      <a:lnTo>
                        <a:pt x="106" y="84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102" y="78"/>
                      </a:lnTo>
                      <a:lnTo>
                        <a:pt x="102" y="76"/>
                      </a:lnTo>
                      <a:lnTo>
                        <a:pt x="106" y="74"/>
                      </a:lnTo>
                      <a:lnTo>
                        <a:pt x="110" y="72"/>
                      </a:lnTo>
                      <a:lnTo>
                        <a:pt x="108" y="68"/>
                      </a:lnTo>
                      <a:lnTo>
                        <a:pt x="106" y="64"/>
                      </a:lnTo>
                      <a:lnTo>
                        <a:pt x="104" y="52"/>
                      </a:lnTo>
                      <a:lnTo>
                        <a:pt x="106" y="46"/>
                      </a:lnTo>
                      <a:lnTo>
                        <a:pt x="106" y="44"/>
                      </a:lnTo>
                      <a:lnTo>
                        <a:pt x="110" y="44"/>
                      </a:lnTo>
                      <a:lnTo>
                        <a:pt x="104" y="42"/>
                      </a:lnTo>
                      <a:lnTo>
                        <a:pt x="102" y="40"/>
                      </a:lnTo>
                      <a:lnTo>
                        <a:pt x="98" y="26"/>
                      </a:lnTo>
                      <a:lnTo>
                        <a:pt x="94" y="14"/>
                      </a:lnTo>
                      <a:lnTo>
                        <a:pt x="90" y="8"/>
                      </a:lnTo>
                      <a:lnTo>
                        <a:pt x="84" y="6"/>
                      </a:lnTo>
                      <a:lnTo>
                        <a:pt x="82" y="8"/>
                      </a:lnTo>
                      <a:lnTo>
                        <a:pt x="80" y="10"/>
                      </a:lnTo>
                      <a:lnTo>
                        <a:pt x="74" y="10"/>
                      </a:lnTo>
                      <a:lnTo>
                        <a:pt x="60" y="8"/>
                      </a:lnTo>
                      <a:lnTo>
                        <a:pt x="50" y="6"/>
                      </a:lnTo>
                      <a:lnTo>
                        <a:pt x="48" y="6"/>
                      </a:lnTo>
                      <a:lnTo>
                        <a:pt x="42" y="8"/>
                      </a:lnTo>
                      <a:lnTo>
                        <a:pt x="36" y="6"/>
                      </a:lnTo>
                      <a:lnTo>
                        <a:pt x="30" y="4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8"/>
                      </a:lnTo>
                      <a:lnTo>
                        <a:pt x="14" y="8"/>
                      </a:lnTo>
                      <a:lnTo>
                        <a:pt x="16" y="12"/>
                      </a:lnTo>
                      <a:lnTo>
                        <a:pt x="18" y="12"/>
                      </a:lnTo>
                      <a:lnTo>
                        <a:pt x="18" y="16"/>
                      </a:lnTo>
                      <a:lnTo>
                        <a:pt x="12" y="18"/>
                      </a:lnTo>
                      <a:lnTo>
                        <a:pt x="8" y="20"/>
                      </a:lnTo>
                      <a:lnTo>
                        <a:pt x="4" y="22"/>
                      </a:lnTo>
                      <a:lnTo>
                        <a:pt x="0" y="24"/>
                      </a:lnTo>
                      <a:lnTo>
                        <a:pt x="16" y="42"/>
                      </a:lnTo>
                      <a:lnTo>
                        <a:pt x="22" y="52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2" name="iŝliďê">
                  <a:extLst>
                    <a:ext uri="{FF2B5EF4-FFF2-40B4-BE49-F238E27FC236}">
                      <a16:creationId xmlns="" xmlns:a16="http://schemas.microsoft.com/office/drawing/2014/main" id="{C6E9E963-88E9-4337-8B1A-5ACAC01F62CE}"/>
                    </a:ext>
                  </a:extLst>
                </p:cNvPr>
                <p:cNvSpPr/>
                <p:nvPr/>
              </p:nvSpPr>
              <p:spPr bwMode="auto">
                <a:xfrm>
                  <a:off x="3980147" y="3559440"/>
                  <a:ext cx="74370" cy="93870"/>
                </a:xfrm>
                <a:custGeom>
                  <a:avLst/>
                  <a:gdLst>
                    <a:gd name="T0" fmla="*/ 2147483647 w 42"/>
                    <a:gd name="T1" fmla="*/ 2147483647 h 56"/>
                    <a:gd name="T2" fmla="*/ 2147483647 w 42"/>
                    <a:gd name="T3" fmla="*/ 2147483647 h 56"/>
                    <a:gd name="T4" fmla="*/ 2147483647 w 42"/>
                    <a:gd name="T5" fmla="*/ 2147483647 h 56"/>
                    <a:gd name="T6" fmla="*/ 2147483647 w 42"/>
                    <a:gd name="T7" fmla="*/ 2147483647 h 56"/>
                    <a:gd name="T8" fmla="*/ 2147483647 w 42"/>
                    <a:gd name="T9" fmla="*/ 2147483647 h 56"/>
                    <a:gd name="T10" fmla="*/ 0 w 42"/>
                    <a:gd name="T11" fmla="*/ 2147483647 h 56"/>
                    <a:gd name="T12" fmla="*/ 2147483647 w 42"/>
                    <a:gd name="T13" fmla="*/ 2147483647 h 56"/>
                    <a:gd name="T14" fmla="*/ 2147483647 w 42"/>
                    <a:gd name="T15" fmla="*/ 2147483647 h 56"/>
                    <a:gd name="T16" fmla="*/ 2147483647 w 42"/>
                    <a:gd name="T17" fmla="*/ 2147483647 h 56"/>
                    <a:gd name="T18" fmla="*/ 2147483647 w 42"/>
                    <a:gd name="T19" fmla="*/ 0 h 56"/>
                    <a:gd name="T20" fmla="*/ 2147483647 w 42"/>
                    <a:gd name="T21" fmla="*/ 2147483647 h 56"/>
                    <a:gd name="T22" fmla="*/ 2147483647 w 42"/>
                    <a:gd name="T23" fmla="*/ 2147483647 h 56"/>
                    <a:gd name="T24" fmla="*/ 2147483647 w 42"/>
                    <a:gd name="T25" fmla="*/ 2147483647 h 56"/>
                    <a:gd name="T26" fmla="*/ 2147483647 w 42"/>
                    <a:gd name="T27" fmla="*/ 2147483647 h 56"/>
                    <a:gd name="T28" fmla="*/ 2147483647 w 42"/>
                    <a:gd name="T29" fmla="*/ 2147483647 h 56"/>
                    <a:gd name="T30" fmla="*/ 2147483647 w 42"/>
                    <a:gd name="T31" fmla="*/ 2147483647 h 56"/>
                    <a:gd name="T32" fmla="*/ 2147483647 w 42"/>
                    <a:gd name="T33" fmla="*/ 2147483647 h 56"/>
                    <a:gd name="T34" fmla="*/ 2147483647 w 42"/>
                    <a:gd name="T35" fmla="*/ 2147483647 h 56"/>
                    <a:gd name="T36" fmla="*/ 2147483647 w 42"/>
                    <a:gd name="T37" fmla="*/ 2147483647 h 56"/>
                    <a:gd name="T38" fmla="*/ 2147483647 w 42"/>
                    <a:gd name="T39" fmla="*/ 2147483647 h 56"/>
                    <a:gd name="T40" fmla="*/ 2147483647 w 42"/>
                    <a:gd name="T41" fmla="*/ 2147483647 h 5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2"/>
                    <a:gd name="T64" fmla="*/ 0 h 56"/>
                    <a:gd name="T65" fmla="*/ 42 w 42"/>
                    <a:gd name="T66" fmla="*/ 56 h 5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2" h="56">
                      <a:moveTo>
                        <a:pt x="24" y="56"/>
                      </a:moveTo>
                      <a:lnTo>
                        <a:pt x="18" y="50"/>
                      </a:lnTo>
                      <a:lnTo>
                        <a:pt x="12" y="46"/>
                      </a:lnTo>
                      <a:lnTo>
                        <a:pt x="6" y="38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4" y="14"/>
                      </a:lnTo>
                      <a:lnTo>
                        <a:pt x="10" y="8"/>
                      </a:lnTo>
                      <a:lnTo>
                        <a:pt x="16" y="2"/>
                      </a:lnTo>
                      <a:lnTo>
                        <a:pt x="22" y="0"/>
                      </a:lnTo>
                      <a:lnTo>
                        <a:pt x="28" y="2"/>
                      </a:lnTo>
                      <a:lnTo>
                        <a:pt x="32" y="4"/>
                      </a:lnTo>
                      <a:lnTo>
                        <a:pt x="34" y="8"/>
                      </a:lnTo>
                      <a:lnTo>
                        <a:pt x="36" y="14"/>
                      </a:lnTo>
                      <a:lnTo>
                        <a:pt x="38" y="22"/>
                      </a:lnTo>
                      <a:lnTo>
                        <a:pt x="42" y="32"/>
                      </a:lnTo>
                      <a:lnTo>
                        <a:pt x="40" y="36"/>
                      </a:lnTo>
                      <a:lnTo>
                        <a:pt x="38" y="42"/>
                      </a:lnTo>
                      <a:lnTo>
                        <a:pt x="34" y="48"/>
                      </a:lnTo>
                      <a:lnTo>
                        <a:pt x="28" y="52"/>
                      </a:lnTo>
                      <a:lnTo>
                        <a:pt x="2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3" name="iṣḻïḓe">
                  <a:extLst>
                    <a:ext uri="{FF2B5EF4-FFF2-40B4-BE49-F238E27FC236}">
                      <a16:creationId xmlns="" xmlns:a16="http://schemas.microsoft.com/office/drawing/2014/main" id="{9DD55FC6-3591-4E8A-880D-17C03C2B4B06}"/>
                    </a:ext>
                  </a:extLst>
                </p:cNvPr>
                <p:cNvSpPr/>
                <p:nvPr/>
              </p:nvSpPr>
              <p:spPr bwMode="auto">
                <a:xfrm>
                  <a:off x="4021464" y="3608478"/>
                  <a:ext cx="111555" cy="117690"/>
                </a:xfrm>
                <a:custGeom>
                  <a:avLst/>
                  <a:gdLst>
                    <a:gd name="T0" fmla="*/ 2147483647 w 64"/>
                    <a:gd name="T1" fmla="*/ 2147483647 h 72"/>
                    <a:gd name="T2" fmla="*/ 2147483647 w 64"/>
                    <a:gd name="T3" fmla="*/ 2147483647 h 72"/>
                    <a:gd name="T4" fmla="*/ 2147483647 w 64"/>
                    <a:gd name="T5" fmla="*/ 2147483647 h 72"/>
                    <a:gd name="T6" fmla="*/ 2147483647 w 64"/>
                    <a:gd name="T7" fmla="*/ 2147483647 h 72"/>
                    <a:gd name="T8" fmla="*/ 2147483647 w 64"/>
                    <a:gd name="T9" fmla="*/ 2147483647 h 72"/>
                    <a:gd name="T10" fmla="*/ 0 w 64"/>
                    <a:gd name="T11" fmla="*/ 2147483647 h 72"/>
                    <a:gd name="T12" fmla="*/ 2147483647 w 64"/>
                    <a:gd name="T13" fmla="*/ 2147483647 h 72"/>
                    <a:gd name="T14" fmla="*/ 2147483647 w 64"/>
                    <a:gd name="T15" fmla="*/ 2147483647 h 72"/>
                    <a:gd name="T16" fmla="*/ 2147483647 w 64"/>
                    <a:gd name="T17" fmla="*/ 2147483647 h 72"/>
                    <a:gd name="T18" fmla="*/ 2147483647 w 64"/>
                    <a:gd name="T19" fmla="*/ 2147483647 h 72"/>
                    <a:gd name="T20" fmla="*/ 2147483647 w 64"/>
                    <a:gd name="T21" fmla="*/ 2147483647 h 72"/>
                    <a:gd name="T22" fmla="*/ 2147483647 w 64"/>
                    <a:gd name="T23" fmla="*/ 2147483647 h 72"/>
                    <a:gd name="T24" fmla="*/ 2147483647 w 64"/>
                    <a:gd name="T25" fmla="*/ 2147483647 h 72"/>
                    <a:gd name="T26" fmla="*/ 2147483647 w 64"/>
                    <a:gd name="T27" fmla="*/ 0 h 72"/>
                    <a:gd name="T28" fmla="*/ 2147483647 w 64"/>
                    <a:gd name="T29" fmla="*/ 2147483647 h 72"/>
                    <a:gd name="T30" fmla="*/ 2147483647 w 64"/>
                    <a:gd name="T31" fmla="*/ 2147483647 h 72"/>
                    <a:gd name="T32" fmla="*/ 2147483647 w 64"/>
                    <a:gd name="T33" fmla="*/ 2147483647 h 72"/>
                    <a:gd name="T34" fmla="*/ 2147483647 w 64"/>
                    <a:gd name="T35" fmla="*/ 2147483647 h 72"/>
                    <a:gd name="T36" fmla="*/ 2147483647 w 64"/>
                    <a:gd name="T37" fmla="*/ 2147483647 h 72"/>
                    <a:gd name="T38" fmla="*/ 2147483647 w 64"/>
                    <a:gd name="T39" fmla="*/ 2147483647 h 72"/>
                    <a:gd name="T40" fmla="*/ 2147483647 w 64"/>
                    <a:gd name="T41" fmla="*/ 2147483647 h 72"/>
                    <a:gd name="T42" fmla="*/ 2147483647 w 64"/>
                    <a:gd name="T43" fmla="*/ 2147483647 h 72"/>
                    <a:gd name="T44" fmla="*/ 2147483647 w 64"/>
                    <a:gd name="T45" fmla="*/ 2147483647 h 72"/>
                    <a:gd name="T46" fmla="*/ 2147483647 w 64"/>
                    <a:gd name="T47" fmla="*/ 2147483647 h 72"/>
                    <a:gd name="T48" fmla="*/ 2147483647 w 64"/>
                    <a:gd name="T49" fmla="*/ 2147483647 h 72"/>
                    <a:gd name="T50" fmla="*/ 2147483647 w 64"/>
                    <a:gd name="T51" fmla="*/ 2147483647 h 72"/>
                    <a:gd name="T52" fmla="*/ 2147483647 w 64"/>
                    <a:gd name="T53" fmla="*/ 2147483647 h 72"/>
                    <a:gd name="T54" fmla="*/ 2147483647 w 64"/>
                    <a:gd name="T55" fmla="*/ 2147483647 h 72"/>
                    <a:gd name="T56" fmla="*/ 2147483647 w 64"/>
                    <a:gd name="T57" fmla="*/ 2147483647 h 72"/>
                    <a:gd name="T58" fmla="*/ 2147483647 w 64"/>
                    <a:gd name="T59" fmla="*/ 2147483647 h 72"/>
                    <a:gd name="T60" fmla="*/ 2147483647 w 64"/>
                    <a:gd name="T61" fmla="*/ 2147483647 h 7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64"/>
                    <a:gd name="T94" fmla="*/ 0 h 72"/>
                    <a:gd name="T95" fmla="*/ 64 w 64"/>
                    <a:gd name="T96" fmla="*/ 72 h 7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64" h="72">
                      <a:moveTo>
                        <a:pt x="62" y="72"/>
                      </a:moveTo>
                      <a:lnTo>
                        <a:pt x="54" y="70"/>
                      </a:lnTo>
                      <a:lnTo>
                        <a:pt x="50" y="66"/>
                      </a:lnTo>
                      <a:lnTo>
                        <a:pt x="40" y="56"/>
                      </a:lnTo>
                      <a:lnTo>
                        <a:pt x="20" y="44"/>
                      </a:lnTo>
                      <a:lnTo>
                        <a:pt x="0" y="28"/>
                      </a:lnTo>
                      <a:lnTo>
                        <a:pt x="2" y="26"/>
                      </a:lnTo>
                      <a:lnTo>
                        <a:pt x="4" y="24"/>
                      </a:lnTo>
                      <a:lnTo>
                        <a:pt x="10" y="20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32" y="4"/>
                      </a:lnTo>
                      <a:lnTo>
                        <a:pt x="32" y="16"/>
                      </a:lnTo>
                      <a:lnTo>
                        <a:pt x="34" y="22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50" y="22"/>
                      </a:lnTo>
                      <a:lnTo>
                        <a:pt x="50" y="24"/>
                      </a:lnTo>
                      <a:lnTo>
                        <a:pt x="50" y="28"/>
                      </a:lnTo>
                      <a:lnTo>
                        <a:pt x="50" y="34"/>
                      </a:lnTo>
                      <a:lnTo>
                        <a:pt x="50" y="38"/>
                      </a:lnTo>
                      <a:lnTo>
                        <a:pt x="50" y="42"/>
                      </a:lnTo>
                      <a:lnTo>
                        <a:pt x="56" y="46"/>
                      </a:lnTo>
                      <a:lnTo>
                        <a:pt x="62" y="48"/>
                      </a:lnTo>
                      <a:lnTo>
                        <a:pt x="64" y="52"/>
                      </a:lnTo>
                      <a:lnTo>
                        <a:pt x="64" y="54"/>
                      </a:lnTo>
                      <a:lnTo>
                        <a:pt x="62" y="70"/>
                      </a:lnTo>
                      <a:lnTo>
                        <a:pt x="6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4" name="ï$ļïḓe">
                  <a:extLst>
                    <a:ext uri="{FF2B5EF4-FFF2-40B4-BE49-F238E27FC236}">
                      <a16:creationId xmlns="" xmlns:a16="http://schemas.microsoft.com/office/drawing/2014/main" id="{9D048CAC-37CE-4860-902A-C8AB3D0D254D}"/>
                    </a:ext>
                  </a:extLst>
                </p:cNvPr>
                <p:cNvSpPr/>
                <p:nvPr/>
              </p:nvSpPr>
              <p:spPr bwMode="auto">
                <a:xfrm>
                  <a:off x="4182598" y="3408126"/>
                  <a:ext cx="212091" cy="165325"/>
                </a:xfrm>
                <a:custGeom>
                  <a:avLst/>
                  <a:gdLst>
                    <a:gd name="T0" fmla="*/ 2147483647 w 122"/>
                    <a:gd name="T1" fmla="*/ 2147483647 h 98"/>
                    <a:gd name="T2" fmla="*/ 2147483647 w 122"/>
                    <a:gd name="T3" fmla="*/ 2147483647 h 98"/>
                    <a:gd name="T4" fmla="*/ 2147483647 w 122"/>
                    <a:gd name="T5" fmla="*/ 2147483647 h 98"/>
                    <a:gd name="T6" fmla="*/ 2147483647 w 122"/>
                    <a:gd name="T7" fmla="*/ 2147483647 h 98"/>
                    <a:gd name="T8" fmla="*/ 2147483647 w 122"/>
                    <a:gd name="T9" fmla="*/ 2147483647 h 98"/>
                    <a:gd name="T10" fmla="*/ 2147483647 w 122"/>
                    <a:gd name="T11" fmla="*/ 2147483647 h 98"/>
                    <a:gd name="T12" fmla="*/ 2147483647 w 122"/>
                    <a:gd name="T13" fmla="*/ 2147483647 h 98"/>
                    <a:gd name="T14" fmla="*/ 2147483647 w 122"/>
                    <a:gd name="T15" fmla="*/ 2147483647 h 98"/>
                    <a:gd name="T16" fmla="*/ 2147483647 w 122"/>
                    <a:gd name="T17" fmla="*/ 2147483647 h 98"/>
                    <a:gd name="T18" fmla="*/ 2147483647 w 122"/>
                    <a:gd name="T19" fmla="*/ 2147483647 h 98"/>
                    <a:gd name="T20" fmla="*/ 2147483647 w 122"/>
                    <a:gd name="T21" fmla="*/ 2147483647 h 98"/>
                    <a:gd name="T22" fmla="*/ 2147483647 w 122"/>
                    <a:gd name="T23" fmla="*/ 2147483647 h 98"/>
                    <a:gd name="T24" fmla="*/ 2147483647 w 122"/>
                    <a:gd name="T25" fmla="*/ 0 h 98"/>
                    <a:gd name="T26" fmla="*/ 2147483647 w 122"/>
                    <a:gd name="T27" fmla="*/ 2147483647 h 98"/>
                    <a:gd name="T28" fmla="*/ 2147483647 w 122"/>
                    <a:gd name="T29" fmla="*/ 2147483647 h 98"/>
                    <a:gd name="T30" fmla="*/ 2147483647 w 122"/>
                    <a:gd name="T31" fmla="*/ 2147483647 h 98"/>
                    <a:gd name="T32" fmla="*/ 2147483647 w 122"/>
                    <a:gd name="T33" fmla="*/ 2147483647 h 98"/>
                    <a:gd name="T34" fmla="*/ 2147483647 w 122"/>
                    <a:gd name="T35" fmla="*/ 2147483647 h 98"/>
                    <a:gd name="T36" fmla="*/ 2147483647 w 122"/>
                    <a:gd name="T37" fmla="*/ 2147483647 h 98"/>
                    <a:gd name="T38" fmla="*/ 2147483647 w 122"/>
                    <a:gd name="T39" fmla="*/ 2147483647 h 98"/>
                    <a:gd name="T40" fmla="*/ 2147483647 w 122"/>
                    <a:gd name="T41" fmla="*/ 2147483647 h 98"/>
                    <a:gd name="T42" fmla="*/ 2147483647 w 122"/>
                    <a:gd name="T43" fmla="*/ 2147483647 h 98"/>
                    <a:gd name="T44" fmla="*/ 2147483647 w 122"/>
                    <a:gd name="T45" fmla="*/ 2147483647 h 98"/>
                    <a:gd name="T46" fmla="*/ 2147483647 w 122"/>
                    <a:gd name="T47" fmla="*/ 2147483647 h 98"/>
                    <a:gd name="T48" fmla="*/ 2147483647 w 122"/>
                    <a:gd name="T49" fmla="*/ 2147483647 h 98"/>
                    <a:gd name="T50" fmla="*/ 2147483647 w 122"/>
                    <a:gd name="T51" fmla="*/ 2147483647 h 98"/>
                    <a:gd name="T52" fmla="*/ 2147483647 w 122"/>
                    <a:gd name="T53" fmla="*/ 2147483647 h 98"/>
                    <a:gd name="T54" fmla="*/ 2147483647 w 122"/>
                    <a:gd name="T55" fmla="*/ 2147483647 h 98"/>
                    <a:gd name="T56" fmla="*/ 2147483647 w 122"/>
                    <a:gd name="T57" fmla="*/ 2147483647 h 98"/>
                    <a:gd name="T58" fmla="*/ 2147483647 w 122"/>
                    <a:gd name="T59" fmla="*/ 2147483647 h 98"/>
                    <a:gd name="T60" fmla="*/ 0 w 122"/>
                    <a:gd name="T61" fmla="*/ 2147483647 h 98"/>
                    <a:gd name="T62" fmla="*/ 2147483647 w 122"/>
                    <a:gd name="T63" fmla="*/ 2147483647 h 98"/>
                    <a:gd name="T64" fmla="*/ 2147483647 w 122"/>
                    <a:gd name="T65" fmla="*/ 2147483647 h 98"/>
                    <a:gd name="T66" fmla="*/ 2147483647 w 122"/>
                    <a:gd name="T67" fmla="*/ 2147483647 h 98"/>
                    <a:gd name="T68" fmla="*/ 2147483647 w 122"/>
                    <a:gd name="T69" fmla="*/ 2147483647 h 98"/>
                    <a:gd name="T70" fmla="*/ 2147483647 w 122"/>
                    <a:gd name="T71" fmla="*/ 2147483647 h 98"/>
                    <a:gd name="T72" fmla="*/ 2147483647 w 122"/>
                    <a:gd name="T73" fmla="*/ 2147483647 h 98"/>
                    <a:gd name="T74" fmla="*/ 2147483647 w 122"/>
                    <a:gd name="T75" fmla="*/ 2147483647 h 98"/>
                    <a:gd name="T76" fmla="*/ 2147483647 w 122"/>
                    <a:gd name="T77" fmla="*/ 2147483647 h 98"/>
                    <a:gd name="T78" fmla="*/ 2147483647 w 122"/>
                    <a:gd name="T79" fmla="*/ 2147483647 h 98"/>
                    <a:gd name="T80" fmla="*/ 2147483647 w 122"/>
                    <a:gd name="T81" fmla="*/ 2147483647 h 98"/>
                    <a:gd name="T82" fmla="*/ 2147483647 w 122"/>
                    <a:gd name="T83" fmla="*/ 2147483647 h 98"/>
                    <a:gd name="T84" fmla="*/ 2147483647 w 122"/>
                    <a:gd name="T85" fmla="*/ 2147483647 h 98"/>
                    <a:gd name="T86" fmla="*/ 2147483647 w 122"/>
                    <a:gd name="T87" fmla="*/ 2147483647 h 98"/>
                    <a:gd name="T88" fmla="*/ 2147483647 w 122"/>
                    <a:gd name="T89" fmla="*/ 2147483647 h 98"/>
                    <a:gd name="T90" fmla="*/ 2147483647 w 122"/>
                    <a:gd name="T91" fmla="*/ 2147483647 h 98"/>
                    <a:gd name="T92" fmla="*/ 2147483647 w 122"/>
                    <a:gd name="T93" fmla="*/ 2147483647 h 98"/>
                    <a:gd name="T94" fmla="*/ 2147483647 w 122"/>
                    <a:gd name="T95" fmla="*/ 2147483647 h 98"/>
                    <a:gd name="T96" fmla="*/ 2147483647 w 122"/>
                    <a:gd name="T97" fmla="*/ 2147483647 h 98"/>
                    <a:gd name="T98" fmla="*/ 2147483647 w 122"/>
                    <a:gd name="T99" fmla="*/ 2147483647 h 98"/>
                    <a:gd name="T100" fmla="*/ 2147483647 w 122"/>
                    <a:gd name="T101" fmla="*/ 2147483647 h 98"/>
                    <a:gd name="T102" fmla="*/ 2147483647 w 122"/>
                    <a:gd name="T103" fmla="*/ 2147483647 h 98"/>
                    <a:gd name="T104" fmla="*/ 2147483647 w 122"/>
                    <a:gd name="T105" fmla="*/ 2147483647 h 98"/>
                    <a:gd name="T106" fmla="*/ 2147483647 w 122"/>
                    <a:gd name="T107" fmla="*/ 2147483647 h 98"/>
                    <a:gd name="T108" fmla="*/ 2147483647 w 122"/>
                    <a:gd name="T109" fmla="*/ 2147483647 h 98"/>
                    <a:gd name="T110" fmla="*/ 2147483647 w 122"/>
                    <a:gd name="T111" fmla="*/ 2147483647 h 98"/>
                    <a:gd name="T112" fmla="*/ 2147483647 w 122"/>
                    <a:gd name="T113" fmla="*/ 2147483647 h 9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22"/>
                    <a:gd name="T172" fmla="*/ 0 h 98"/>
                    <a:gd name="T173" fmla="*/ 122 w 122"/>
                    <a:gd name="T174" fmla="*/ 98 h 9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22" h="98">
                      <a:moveTo>
                        <a:pt x="122" y="48"/>
                      </a:moveTo>
                      <a:lnTo>
                        <a:pt x="120" y="44"/>
                      </a:lnTo>
                      <a:lnTo>
                        <a:pt x="114" y="42"/>
                      </a:lnTo>
                      <a:lnTo>
                        <a:pt x="108" y="42"/>
                      </a:lnTo>
                      <a:lnTo>
                        <a:pt x="104" y="38"/>
                      </a:lnTo>
                      <a:lnTo>
                        <a:pt x="104" y="34"/>
                      </a:lnTo>
                      <a:lnTo>
                        <a:pt x="104" y="30"/>
                      </a:lnTo>
                      <a:lnTo>
                        <a:pt x="104" y="26"/>
                      </a:lnTo>
                      <a:lnTo>
                        <a:pt x="102" y="22"/>
                      </a:lnTo>
                      <a:lnTo>
                        <a:pt x="98" y="18"/>
                      </a:lnTo>
                      <a:lnTo>
                        <a:pt x="94" y="16"/>
                      </a:lnTo>
                      <a:lnTo>
                        <a:pt x="90" y="10"/>
                      </a:lnTo>
                      <a:lnTo>
                        <a:pt x="90" y="0"/>
                      </a:lnTo>
                      <a:lnTo>
                        <a:pt x="68" y="6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40" y="18"/>
                      </a:lnTo>
                      <a:lnTo>
                        <a:pt x="38" y="24"/>
                      </a:lnTo>
                      <a:lnTo>
                        <a:pt x="34" y="30"/>
                      </a:lnTo>
                      <a:lnTo>
                        <a:pt x="32" y="30"/>
                      </a:lnTo>
                      <a:lnTo>
                        <a:pt x="28" y="30"/>
                      </a:lnTo>
                      <a:lnTo>
                        <a:pt x="20" y="30"/>
                      </a:lnTo>
                      <a:lnTo>
                        <a:pt x="20" y="40"/>
                      </a:lnTo>
                      <a:lnTo>
                        <a:pt x="20" y="46"/>
                      </a:lnTo>
                      <a:lnTo>
                        <a:pt x="18" y="50"/>
                      </a:lnTo>
                      <a:lnTo>
                        <a:pt x="12" y="54"/>
                      </a:lnTo>
                      <a:lnTo>
                        <a:pt x="6" y="58"/>
                      </a:lnTo>
                      <a:lnTo>
                        <a:pt x="4" y="62"/>
                      </a:lnTo>
                      <a:lnTo>
                        <a:pt x="4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4" y="84"/>
                      </a:lnTo>
                      <a:lnTo>
                        <a:pt x="8" y="90"/>
                      </a:lnTo>
                      <a:lnTo>
                        <a:pt x="12" y="94"/>
                      </a:lnTo>
                      <a:lnTo>
                        <a:pt x="18" y="96"/>
                      </a:lnTo>
                      <a:lnTo>
                        <a:pt x="22" y="96"/>
                      </a:lnTo>
                      <a:lnTo>
                        <a:pt x="24" y="94"/>
                      </a:lnTo>
                      <a:lnTo>
                        <a:pt x="28" y="92"/>
                      </a:lnTo>
                      <a:lnTo>
                        <a:pt x="32" y="92"/>
                      </a:lnTo>
                      <a:lnTo>
                        <a:pt x="36" y="92"/>
                      </a:lnTo>
                      <a:lnTo>
                        <a:pt x="38" y="94"/>
                      </a:lnTo>
                      <a:lnTo>
                        <a:pt x="40" y="98"/>
                      </a:lnTo>
                      <a:lnTo>
                        <a:pt x="42" y="98"/>
                      </a:lnTo>
                      <a:lnTo>
                        <a:pt x="42" y="86"/>
                      </a:lnTo>
                      <a:lnTo>
                        <a:pt x="42" y="72"/>
                      </a:lnTo>
                      <a:lnTo>
                        <a:pt x="50" y="72"/>
                      </a:lnTo>
                      <a:lnTo>
                        <a:pt x="58" y="72"/>
                      </a:lnTo>
                      <a:lnTo>
                        <a:pt x="76" y="72"/>
                      </a:lnTo>
                      <a:lnTo>
                        <a:pt x="106" y="72"/>
                      </a:lnTo>
                      <a:lnTo>
                        <a:pt x="106" y="68"/>
                      </a:lnTo>
                      <a:lnTo>
                        <a:pt x="108" y="66"/>
                      </a:lnTo>
                      <a:lnTo>
                        <a:pt x="114" y="64"/>
                      </a:lnTo>
                      <a:lnTo>
                        <a:pt x="122" y="60"/>
                      </a:lnTo>
                      <a:lnTo>
                        <a:pt x="122" y="58"/>
                      </a:lnTo>
                      <a:lnTo>
                        <a:pt x="122" y="56"/>
                      </a:lnTo>
                      <a:lnTo>
                        <a:pt x="122" y="50"/>
                      </a:lnTo>
                      <a:lnTo>
                        <a:pt x="1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5" name="iṡľiďe">
                  <a:extLst>
                    <a:ext uri="{FF2B5EF4-FFF2-40B4-BE49-F238E27FC236}">
                      <a16:creationId xmlns="" xmlns:a16="http://schemas.microsoft.com/office/drawing/2014/main" id="{8601F52E-6F48-461A-BC10-8617FB0FE563}"/>
                    </a:ext>
                  </a:extLst>
                </p:cNvPr>
                <p:cNvSpPr/>
                <p:nvPr/>
              </p:nvSpPr>
              <p:spPr bwMode="auto">
                <a:xfrm>
                  <a:off x="4110983" y="3542627"/>
                  <a:ext cx="154248" cy="183539"/>
                </a:xfrm>
                <a:custGeom>
                  <a:avLst/>
                  <a:gdLst>
                    <a:gd name="T0" fmla="*/ 2147483647 w 90"/>
                    <a:gd name="T1" fmla="*/ 2147483647 h 110"/>
                    <a:gd name="T2" fmla="*/ 2147483647 w 90"/>
                    <a:gd name="T3" fmla="*/ 2147483647 h 110"/>
                    <a:gd name="T4" fmla="*/ 0 w 90"/>
                    <a:gd name="T5" fmla="*/ 2147483647 h 110"/>
                    <a:gd name="T6" fmla="*/ 2147483647 w 90"/>
                    <a:gd name="T7" fmla="*/ 2147483647 h 110"/>
                    <a:gd name="T8" fmla="*/ 2147483647 w 90"/>
                    <a:gd name="T9" fmla="*/ 2147483647 h 110"/>
                    <a:gd name="T10" fmla="*/ 2147483647 w 90"/>
                    <a:gd name="T11" fmla="*/ 2147483647 h 110"/>
                    <a:gd name="T12" fmla="*/ 2147483647 w 90"/>
                    <a:gd name="T13" fmla="*/ 2147483647 h 110"/>
                    <a:gd name="T14" fmla="*/ 2147483647 w 90"/>
                    <a:gd name="T15" fmla="*/ 2147483647 h 110"/>
                    <a:gd name="T16" fmla="*/ 2147483647 w 90"/>
                    <a:gd name="T17" fmla="*/ 2147483647 h 110"/>
                    <a:gd name="T18" fmla="*/ 2147483647 w 90"/>
                    <a:gd name="T19" fmla="*/ 0 h 110"/>
                    <a:gd name="T20" fmla="*/ 2147483647 w 90"/>
                    <a:gd name="T21" fmla="*/ 2147483647 h 110"/>
                    <a:gd name="T22" fmla="*/ 2147483647 w 90"/>
                    <a:gd name="T23" fmla="*/ 2147483647 h 110"/>
                    <a:gd name="T24" fmla="*/ 2147483647 w 90"/>
                    <a:gd name="T25" fmla="*/ 2147483647 h 110"/>
                    <a:gd name="T26" fmla="*/ 2147483647 w 90"/>
                    <a:gd name="T27" fmla="*/ 2147483647 h 110"/>
                    <a:gd name="T28" fmla="*/ 2147483647 w 90"/>
                    <a:gd name="T29" fmla="*/ 2147483647 h 110"/>
                    <a:gd name="T30" fmla="*/ 2147483647 w 90"/>
                    <a:gd name="T31" fmla="*/ 2147483647 h 110"/>
                    <a:gd name="T32" fmla="*/ 2147483647 w 90"/>
                    <a:gd name="T33" fmla="*/ 2147483647 h 110"/>
                    <a:gd name="T34" fmla="*/ 2147483647 w 90"/>
                    <a:gd name="T35" fmla="*/ 2147483647 h 110"/>
                    <a:gd name="T36" fmla="*/ 2147483647 w 90"/>
                    <a:gd name="T37" fmla="*/ 2147483647 h 110"/>
                    <a:gd name="T38" fmla="*/ 2147483647 w 90"/>
                    <a:gd name="T39" fmla="*/ 2147483647 h 110"/>
                    <a:gd name="T40" fmla="*/ 2147483647 w 90"/>
                    <a:gd name="T41" fmla="*/ 2147483647 h 110"/>
                    <a:gd name="T42" fmla="*/ 2147483647 w 90"/>
                    <a:gd name="T43" fmla="*/ 2147483647 h 110"/>
                    <a:gd name="T44" fmla="*/ 2147483647 w 90"/>
                    <a:gd name="T45" fmla="*/ 2147483647 h 110"/>
                    <a:gd name="T46" fmla="*/ 2147483647 w 90"/>
                    <a:gd name="T47" fmla="*/ 2147483647 h 110"/>
                    <a:gd name="T48" fmla="*/ 2147483647 w 90"/>
                    <a:gd name="T49" fmla="*/ 2147483647 h 110"/>
                    <a:gd name="T50" fmla="*/ 2147483647 w 90"/>
                    <a:gd name="T51" fmla="*/ 2147483647 h 110"/>
                    <a:gd name="T52" fmla="*/ 2147483647 w 90"/>
                    <a:gd name="T53" fmla="*/ 2147483647 h 110"/>
                    <a:gd name="T54" fmla="*/ 2147483647 w 90"/>
                    <a:gd name="T55" fmla="*/ 2147483647 h 110"/>
                    <a:gd name="T56" fmla="*/ 0 w 90"/>
                    <a:gd name="T57" fmla="*/ 2147483647 h 110"/>
                    <a:gd name="T58" fmla="*/ 0 w 90"/>
                    <a:gd name="T59" fmla="*/ 2147483647 h 110"/>
                    <a:gd name="T60" fmla="*/ 0 w 90"/>
                    <a:gd name="T61" fmla="*/ 2147483647 h 110"/>
                    <a:gd name="T62" fmla="*/ 2147483647 w 90"/>
                    <a:gd name="T63" fmla="*/ 2147483647 h 11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0"/>
                    <a:gd name="T97" fmla="*/ 0 h 110"/>
                    <a:gd name="T98" fmla="*/ 90 w 90"/>
                    <a:gd name="T99" fmla="*/ 110 h 11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0" h="110">
                      <a:moveTo>
                        <a:pt x="2" y="56"/>
                      </a:move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6" y="32"/>
                      </a:lnTo>
                      <a:lnTo>
                        <a:pt x="4" y="28"/>
                      </a:lnTo>
                      <a:lnTo>
                        <a:pt x="2" y="16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20" y="4"/>
                      </a:lnTo>
                      <a:lnTo>
                        <a:pt x="28" y="2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42" y="0"/>
                      </a:lnTo>
                      <a:lnTo>
                        <a:pt x="46" y="4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60" y="16"/>
                      </a:lnTo>
                      <a:lnTo>
                        <a:pt x="64" y="16"/>
                      </a:lnTo>
                      <a:lnTo>
                        <a:pt x="66" y="14"/>
                      </a:lnTo>
                      <a:lnTo>
                        <a:pt x="70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80" y="14"/>
                      </a:lnTo>
                      <a:lnTo>
                        <a:pt x="82" y="18"/>
                      </a:lnTo>
                      <a:lnTo>
                        <a:pt x="84" y="18"/>
                      </a:lnTo>
                      <a:lnTo>
                        <a:pt x="88" y="28"/>
                      </a:lnTo>
                      <a:lnTo>
                        <a:pt x="90" y="32"/>
                      </a:lnTo>
                      <a:lnTo>
                        <a:pt x="90" y="36"/>
                      </a:lnTo>
                      <a:lnTo>
                        <a:pt x="88" y="46"/>
                      </a:lnTo>
                      <a:lnTo>
                        <a:pt x="84" y="54"/>
                      </a:lnTo>
                      <a:lnTo>
                        <a:pt x="82" y="60"/>
                      </a:lnTo>
                      <a:lnTo>
                        <a:pt x="80" y="70"/>
                      </a:lnTo>
                      <a:lnTo>
                        <a:pt x="82" y="86"/>
                      </a:lnTo>
                      <a:lnTo>
                        <a:pt x="84" y="92"/>
                      </a:lnTo>
                      <a:lnTo>
                        <a:pt x="88" y="98"/>
                      </a:lnTo>
                      <a:lnTo>
                        <a:pt x="88" y="104"/>
                      </a:lnTo>
                      <a:lnTo>
                        <a:pt x="78" y="98"/>
                      </a:lnTo>
                      <a:lnTo>
                        <a:pt x="70" y="96"/>
                      </a:lnTo>
                      <a:lnTo>
                        <a:pt x="62" y="96"/>
                      </a:lnTo>
                      <a:lnTo>
                        <a:pt x="54" y="96"/>
                      </a:lnTo>
                      <a:lnTo>
                        <a:pt x="48" y="98"/>
                      </a:lnTo>
                      <a:lnTo>
                        <a:pt x="36" y="102"/>
                      </a:lnTo>
                      <a:lnTo>
                        <a:pt x="26" y="108"/>
                      </a:lnTo>
                      <a:lnTo>
                        <a:pt x="20" y="110"/>
                      </a:lnTo>
                      <a:lnTo>
                        <a:pt x="12" y="110"/>
                      </a:lnTo>
                      <a:lnTo>
                        <a:pt x="14" y="92"/>
                      </a:lnTo>
                      <a:lnTo>
                        <a:pt x="14" y="90"/>
                      </a:lnTo>
                      <a:lnTo>
                        <a:pt x="12" y="86"/>
                      </a:lnTo>
                      <a:lnTo>
                        <a:pt x="6" y="84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6" name="ïŝḷiḓè">
                  <a:extLst>
                    <a:ext uri="{FF2B5EF4-FFF2-40B4-BE49-F238E27FC236}">
                      <a16:creationId xmlns="" xmlns:a16="http://schemas.microsoft.com/office/drawing/2014/main" id="{2CB52055-B9A7-4EA7-BCD3-E3B46FBBA10C}"/>
                    </a:ext>
                  </a:extLst>
                </p:cNvPr>
                <p:cNvSpPr/>
                <p:nvPr/>
              </p:nvSpPr>
              <p:spPr bwMode="auto">
                <a:xfrm>
                  <a:off x="4248705" y="3530018"/>
                  <a:ext cx="122572" cy="186341"/>
                </a:xfrm>
                <a:custGeom>
                  <a:avLst/>
                  <a:gdLst>
                    <a:gd name="T0" fmla="*/ 2147483647 w 70"/>
                    <a:gd name="T1" fmla="*/ 2147483647 h 112"/>
                    <a:gd name="T2" fmla="*/ 2147483647 w 70"/>
                    <a:gd name="T3" fmla="*/ 2147483647 h 112"/>
                    <a:gd name="T4" fmla="*/ 2147483647 w 70"/>
                    <a:gd name="T5" fmla="*/ 2147483647 h 112"/>
                    <a:gd name="T6" fmla="*/ 2147483647 w 70"/>
                    <a:gd name="T7" fmla="*/ 2147483647 h 112"/>
                    <a:gd name="T8" fmla="*/ 2147483647 w 70"/>
                    <a:gd name="T9" fmla="*/ 2147483647 h 112"/>
                    <a:gd name="T10" fmla="*/ 2147483647 w 70"/>
                    <a:gd name="T11" fmla="*/ 2147483647 h 112"/>
                    <a:gd name="T12" fmla="*/ 2147483647 w 70"/>
                    <a:gd name="T13" fmla="*/ 2147483647 h 112"/>
                    <a:gd name="T14" fmla="*/ 2147483647 w 70"/>
                    <a:gd name="T15" fmla="*/ 2147483647 h 112"/>
                    <a:gd name="T16" fmla="*/ 0 w 70"/>
                    <a:gd name="T17" fmla="*/ 2147483647 h 112"/>
                    <a:gd name="T18" fmla="*/ 2147483647 w 70"/>
                    <a:gd name="T19" fmla="*/ 2147483647 h 112"/>
                    <a:gd name="T20" fmla="*/ 2147483647 w 70"/>
                    <a:gd name="T21" fmla="*/ 2147483647 h 112"/>
                    <a:gd name="T22" fmla="*/ 2147483647 w 70"/>
                    <a:gd name="T23" fmla="*/ 2147483647 h 112"/>
                    <a:gd name="T24" fmla="*/ 2147483647 w 70"/>
                    <a:gd name="T25" fmla="*/ 2147483647 h 112"/>
                    <a:gd name="T26" fmla="*/ 2147483647 w 70"/>
                    <a:gd name="T27" fmla="*/ 2147483647 h 112"/>
                    <a:gd name="T28" fmla="*/ 2147483647 w 70"/>
                    <a:gd name="T29" fmla="*/ 2147483647 h 112"/>
                    <a:gd name="T30" fmla="*/ 2147483647 w 70"/>
                    <a:gd name="T31" fmla="*/ 2147483647 h 112"/>
                    <a:gd name="T32" fmla="*/ 2147483647 w 70"/>
                    <a:gd name="T33" fmla="*/ 2147483647 h 112"/>
                    <a:gd name="T34" fmla="*/ 2147483647 w 70"/>
                    <a:gd name="T35" fmla="*/ 0 h 112"/>
                    <a:gd name="T36" fmla="*/ 2147483647 w 70"/>
                    <a:gd name="T37" fmla="*/ 0 h 112"/>
                    <a:gd name="T38" fmla="*/ 2147483647 w 70"/>
                    <a:gd name="T39" fmla="*/ 0 h 112"/>
                    <a:gd name="T40" fmla="*/ 2147483647 w 70"/>
                    <a:gd name="T41" fmla="*/ 0 h 112"/>
                    <a:gd name="T42" fmla="*/ 2147483647 w 70"/>
                    <a:gd name="T43" fmla="*/ 0 h 112"/>
                    <a:gd name="T44" fmla="*/ 2147483647 w 70"/>
                    <a:gd name="T45" fmla="*/ 2147483647 h 112"/>
                    <a:gd name="T46" fmla="*/ 2147483647 w 70"/>
                    <a:gd name="T47" fmla="*/ 2147483647 h 112"/>
                    <a:gd name="T48" fmla="*/ 2147483647 w 70"/>
                    <a:gd name="T49" fmla="*/ 2147483647 h 112"/>
                    <a:gd name="T50" fmla="*/ 2147483647 w 70"/>
                    <a:gd name="T51" fmla="*/ 2147483647 h 112"/>
                    <a:gd name="T52" fmla="*/ 2147483647 w 70"/>
                    <a:gd name="T53" fmla="*/ 2147483647 h 112"/>
                    <a:gd name="T54" fmla="*/ 2147483647 w 70"/>
                    <a:gd name="T55" fmla="*/ 2147483647 h 112"/>
                    <a:gd name="T56" fmla="*/ 2147483647 w 70"/>
                    <a:gd name="T57" fmla="*/ 2147483647 h 112"/>
                    <a:gd name="T58" fmla="*/ 2147483647 w 70"/>
                    <a:gd name="T59" fmla="*/ 2147483647 h 112"/>
                    <a:gd name="T60" fmla="*/ 2147483647 w 70"/>
                    <a:gd name="T61" fmla="*/ 2147483647 h 112"/>
                    <a:gd name="T62" fmla="*/ 2147483647 w 70"/>
                    <a:gd name="T63" fmla="*/ 2147483647 h 112"/>
                    <a:gd name="T64" fmla="*/ 2147483647 w 70"/>
                    <a:gd name="T65" fmla="*/ 2147483647 h 112"/>
                    <a:gd name="T66" fmla="*/ 2147483647 w 70"/>
                    <a:gd name="T67" fmla="*/ 2147483647 h 112"/>
                    <a:gd name="T68" fmla="*/ 2147483647 w 70"/>
                    <a:gd name="T69" fmla="*/ 2147483647 h 112"/>
                    <a:gd name="T70" fmla="*/ 2147483647 w 70"/>
                    <a:gd name="T71" fmla="*/ 2147483647 h 112"/>
                    <a:gd name="T72" fmla="*/ 2147483647 w 70"/>
                    <a:gd name="T73" fmla="*/ 2147483647 h 112"/>
                    <a:gd name="T74" fmla="*/ 2147483647 w 70"/>
                    <a:gd name="T75" fmla="*/ 2147483647 h 11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70"/>
                    <a:gd name="T115" fmla="*/ 0 h 112"/>
                    <a:gd name="T116" fmla="*/ 70 w 70"/>
                    <a:gd name="T117" fmla="*/ 112 h 112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70" h="112">
                      <a:moveTo>
                        <a:pt x="68" y="92"/>
                      </a:moveTo>
                      <a:lnTo>
                        <a:pt x="60" y="94"/>
                      </a:lnTo>
                      <a:lnTo>
                        <a:pt x="50" y="98"/>
                      </a:lnTo>
                      <a:lnTo>
                        <a:pt x="34" y="108"/>
                      </a:lnTo>
                      <a:lnTo>
                        <a:pt x="28" y="110"/>
                      </a:lnTo>
                      <a:lnTo>
                        <a:pt x="16" y="112"/>
                      </a:lnTo>
                      <a:lnTo>
                        <a:pt x="8" y="112"/>
                      </a:lnTo>
                      <a:lnTo>
                        <a:pt x="2" y="94"/>
                      </a:lnTo>
                      <a:lnTo>
                        <a:pt x="0" y="78"/>
                      </a:lnTo>
                      <a:lnTo>
                        <a:pt x="2" y="68"/>
                      </a:lnTo>
                      <a:lnTo>
                        <a:pt x="4" y="62"/>
                      </a:lnTo>
                      <a:lnTo>
                        <a:pt x="8" y="54"/>
                      </a:lnTo>
                      <a:lnTo>
                        <a:pt x="10" y="44"/>
                      </a:lnTo>
                      <a:lnTo>
                        <a:pt x="10" y="40"/>
                      </a:lnTo>
                      <a:lnTo>
                        <a:pt x="8" y="36"/>
                      </a:lnTo>
                      <a:lnTo>
                        <a:pt x="4" y="26"/>
                      </a:lnTo>
                      <a:lnTo>
                        <a:pt x="4" y="14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8" y="0"/>
                      </a:lnTo>
                      <a:lnTo>
                        <a:pt x="50" y="0"/>
                      </a:lnTo>
                      <a:lnTo>
                        <a:pt x="52" y="6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56" y="20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6" y="30"/>
                      </a:lnTo>
                      <a:lnTo>
                        <a:pt x="58" y="36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50"/>
                      </a:lnTo>
                      <a:lnTo>
                        <a:pt x="60" y="74"/>
                      </a:lnTo>
                      <a:lnTo>
                        <a:pt x="56" y="76"/>
                      </a:lnTo>
                      <a:lnTo>
                        <a:pt x="62" y="84"/>
                      </a:lnTo>
                      <a:lnTo>
                        <a:pt x="70" y="92"/>
                      </a:lnTo>
                      <a:lnTo>
                        <a:pt x="68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7" name="iṧľiďè">
                  <a:extLst>
                    <a:ext uri="{FF2B5EF4-FFF2-40B4-BE49-F238E27FC236}">
                      <a16:creationId xmlns="" xmlns:a16="http://schemas.microsoft.com/office/drawing/2014/main" id="{969EEFB7-CFFE-43BA-8874-A11712181575}"/>
                    </a:ext>
                  </a:extLst>
                </p:cNvPr>
                <p:cNvSpPr/>
                <p:nvPr/>
              </p:nvSpPr>
              <p:spPr bwMode="auto">
                <a:xfrm>
                  <a:off x="4336847" y="3530018"/>
                  <a:ext cx="50957" cy="154117"/>
                </a:xfrm>
                <a:custGeom>
                  <a:avLst/>
                  <a:gdLst>
                    <a:gd name="T0" fmla="*/ 2147483647 w 30"/>
                    <a:gd name="T1" fmla="*/ 2147483647 h 92"/>
                    <a:gd name="T2" fmla="*/ 2147483647 w 30"/>
                    <a:gd name="T3" fmla="*/ 2147483647 h 92"/>
                    <a:gd name="T4" fmla="*/ 2147483647 w 30"/>
                    <a:gd name="T5" fmla="*/ 2147483647 h 92"/>
                    <a:gd name="T6" fmla="*/ 2147483647 w 30"/>
                    <a:gd name="T7" fmla="*/ 2147483647 h 92"/>
                    <a:gd name="T8" fmla="*/ 2147483647 w 30"/>
                    <a:gd name="T9" fmla="*/ 2147483647 h 92"/>
                    <a:gd name="T10" fmla="*/ 2147483647 w 30"/>
                    <a:gd name="T11" fmla="*/ 2147483647 h 92"/>
                    <a:gd name="T12" fmla="*/ 2147483647 w 30"/>
                    <a:gd name="T13" fmla="*/ 2147483647 h 92"/>
                    <a:gd name="T14" fmla="*/ 2147483647 w 30"/>
                    <a:gd name="T15" fmla="*/ 2147483647 h 92"/>
                    <a:gd name="T16" fmla="*/ 2147483647 w 30"/>
                    <a:gd name="T17" fmla="*/ 2147483647 h 92"/>
                    <a:gd name="T18" fmla="*/ 2147483647 w 30"/>
                    <a:gd name="T19" fmla="*/ 2147483647 h 92"/>
                    <a:gd name="T20" fmla="*/ 2147483647 w 30"/>
                    <a:gd name="T21" fmla="*/ 2147483647 h 92"/>
                    <a:gd name="T22" fmla="*/ 2147483647 w 30"/>
                    <a:gd name="T23" fmla="*/ 2147483647 h 92"/>
                    <a:gd name="T24" fmla="*/ 2147483647 w 30"/>
                    <a:gd name="T25" fmla="*/ 2147483647 h 92"/>
                    <a:gd name="T26" fmla="*/ 2147483647 w 30"/>
                    <a:gd name="T27" fmla="*/ 2147483647 h 92"/>
                    <a:gd name="T28" fmla="*/ 2147483647 w 30"/>
                    <a:gd name="T29" fmla="*/ 2147483647 h 92"/>
                    <a:gd name="T30" fmla="*/ 0 w 30"/>
                    <a:gd name="T31" fmla="*/ 0 h 92"/>
                    <a:gd name="T32" fmla="*/ 2147483647 w 30"/>
                    <a:gd name="T33" fmla="*/ 0 h 92"/>
                    <a:gd name="T34" fmla="*/ 2147483647 w 30"/>
                    <a:gd name="T35" fmla="*/ 2147483647 h 92"/>
                    <a:gd name="T36" fmla="*/ 2147483647 w 30"/>
                    <a:gd name="T37" fmla="*/ 2147483647 h 92"/>
                    <a:gd name="T38" fmla="*/ 2147483647 w 30"/>
                    <a:gd name="T39" fmla="*/ 2147483647 h 92"/>
                    <a:gd name="T40" fmla="*/ 2147483647 w 30"/>
                    <a:gd name="T41" fmla="*/ 2147483647 h 92"/>
                    <a:gd name="T42" fmla="*/ 2147483647 w 30"/>
                    <a:gd name="T43" fmla="*/ 2147483647 h 92"/>
                    <a:gd name="T44" fmla="*/ 2147483647 w 30"/>
                    <a:gd name="T45" fmla="*/ 2147483647 h 92"/>
                    <a:gd name="T46" fmla="*/ 2147483647 w 30"/>
                    <a:gd name="T47" fmla="*/ 2147483647 h 92"/>
                    <a:gd name="T48" fmla="*/ 2147483647 w 30"/>
                    <a:gd name="T49" fmla="*/ 2147483647 h 92"/>
                    <a:gd name="T50" fmla="*/ 2147483647 w 30"/>
                    <a:gd name="T51" fmla="*/ 2147483647 h 92"/>
                    <a:gd name="T52" fmla="*/ 2147483647 w 30"/>
                    <a:gd name="T53" fmla="*/ 2147483647 h 92"/>
                    <a:gd name="T54" fmla="*/ 2147483647 w 30"/>
                    <a:gd name="T55" fmla="*/ 2147483647 h 92"/>
                    <a:gd name="T56" fmla="*/ 2147483647 w 30"/>
                    <a:gd name="T57" fmla="*/ 2147483647 h 92"/>
                    <a:gd name="T58" fmla="*/ 2147483647 w 30"/>
                    <a:gd name="T59" fmla="*/ 2147483647 h 9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92"/>
                    <a:gd name="T92" fmla="*/ 30 w 30"/>
                    <a:gd name="T93" fmla="*/ 92 h 9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92">
                      <a:moveTo>
                        <a:pt x="20" y="92"/>
                      </a:moveTo>
                      <a:lnTo>
                        <a:pt x="12" y="84"/>
                      </a:lnTo>
                      <a:lnTo>
                        <a:pt x="6" y="76"/>
                      </a:lnTo>
                      <a:lnTo>
                        <a:pt x="10" y="74"/>
                      </a:lnTo>
                      <a:lnTo>
                        <a:pt x="10" y="50"/>
                      </a:lnTo>
                      <a:lnTo>
                        <a:pt x="8" y="44"/>
                      </a:lnTo>
                      <a:lnTo>
                        <a:pt x="8" y="40"/>
                      </a:lnTo>
                      <a:lnTo>
                        <a:pt x="8" y="36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6" y="26"/>
                      </a:lnTo>
                      <a:lnTo>
                        <a:pt x="6" y="20"/>
                      </a:lnTo>
                      <a:lnTo>
                        <a:pt x="6" y="14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6" y="16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40"/>
                      </a:lnTo>
                      <a:lnTo>
                        <a:pt x="26" y="52"/>
                      </a:lnTo>
                      <a:lnTo>
                        <a:pt x="26" y="6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8"/>
                      </a:lnTo>
                      <a:lnTo>
                        <a:pt x="20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8" name="î$ḻîḍe">
                  <a:extLst>
                    <a:ext uri="{FF2B5EF4-FFF2-40B4-BE49-F238E27FC236}">
                      <a16:creationId xmlns="" xmlns:a16="http://schemas.microsoft.com/office/drawing/2014/main" id="{92339452-FE6C-4AEB-A9EC-6D1E02E1B852}"/>
                    </a:ext>
                  </a:extLst>
                </p:cNvPr>
                <p:cNvSpPr/>
                <p:nvPr/>
              </p:nvSpPr>
              <p:spPr bwMode="auto">
                <a:xfrm>
                  <a:off x="4361637" y="3492189"/>
                  <a:ext cx="81255" cy="184939"/>
                </a:xfrm>
                <a:custGeom>
                  <a:avLst/>
                  <a:gdLst>
                    <a:gd name="T0" fmla="*/ 2147483647 w 46"/>
                    <a:gd name="T1" fmla="*/ 2147483647 h 110"/>
                    <a:gd name="T2" fmla="*/ 2147483647 w 46"/>
                    <a:gd name="T3" fmla="*/ 2147483647 h 110"/>
                    <a:gd name="T4" fmla="*/ 2147483647 w 46"/>
                    <a:gd name="T5" fmla="*/ 2147483647 h 110"/>
                    <a:gd name="T6" fmla="*/ 2147483647 w 46"/>
                    <a:gd name="T7" fmla="*/ 2147483647 h 110"/>
                    <a:gd name="T8" fmla="*/ 2147483647 w 46"/>
                    <a:gd name="T9" fmla="*/ 2147483647 h 110"/>
                    <a:gd name="T10" fmla="*/ 2147483647 w 46"/>
                    <a:gd name="T11" fmla="*/ 2147483647 h 110"/>
                    <a:gd name="T12" fmla="*/ 2147483647 w 46"/>
                    <a:gd name="T13" fmla="*/ 2147483647 h 110"/>
                    <a:gd name="T14" fmla="*/ 2147483647 w 46"/>
                    <a:gd name="T15" fmla="*/ 2147483647 h 110"/>
                    <a:gd name="T16" fmla="*/ 2147483647 w 46"/>
                    <a:gd name="T17" fmla="*/ 2147483647 h 110"/>
                    <a:gd name="T18" fmla="*/ 2147483647 w 46"/>
                    <a:gd name="T19" fmla="*/ 0 h 110"/>
                    <a:gd name="T20" fmla="*/ 2147483647 w 46"/>
                    <a:gd name="T21" fmla="*/ 2147483647 h 110"/>
                    <a:gd name="T22" fmla="*/ 2147483647 w 46"/>
                    <a:gd name="T23" fmla="*/ 0 h 110"/>
                    <a:gd name="T24" fmla="*/ 2147483647 w 46"/>
                    <a:gd name="T25" fmla="*/ 2147483647 h 110"/>
                    <a:gd name="T26" fmla="*/ 2147483647 w 46"/>
                    <a:gd name="T27" fmla="*/ 2147483647 h 110"/>
                    <a:gd name="T28" fmla="*/ 2147483647 w 46"/>
                    <a:gd name="T29" fmla="*/ 2147483647 h 110"/>
                    <a:gd name="T30" fmla="*/ 2147483647 w 46"/>
                    <a:gd name="T31" fmla="*/ 2147483647 h 110"/>
                    <a:gd name="T32" fmla="*/ 2147483647 w 46"/>
                    <a:gd name="T33" fmla="*/ 2147483647 h 110"/>
                    <a:gd name="T34" fmla="*/ 2147483647 w 46"/>
                    <a:gd name="T35" fmla="*/ 2147483647 h 110"/>
                    <a:gd name="T36" fmla="*/ 2147483647 w 46"/>
                    <a:gd name="T37" fmla="*/ 2147483647 h 110"/>
                    <a:gd name="T38" fmla="*/ 0 w 46"/>
                    <a:gd name="T39" fmla="*/ 2147483647 h 110"/>
                    <a:gd name="T40" fmla="*/ 0 w 46"/>
                    <a:gd name="T41" fmla="*/ 2147483647 h 110"/>
                    <a:gd name="T42" fmla="*/ 0 w 46"/>
                    <a:gd name="T43" fmla="*/ 2147483647 h 110"/>
                    <a:gd name="T44" fmla="*/ 2147483647 w 46"/>
                    <a:gd name="T45" fmla="*/ 2147483647 h 110"/>
                    <a:gd name="T46" fmla="*/ 2147483647 w 46"/>
                    <a:gd name="T47" fmla="*/ 2147483647 h 110"/>
                    <a:gd name="T48" fmla="*/ 2147483647 w 46"/>
                    <a:gd name="T49" fmla="*/ 2147483647 h 110"/>
                    <a:gd name="T50" fmla="*/ 2147483647 w 46"/>
                    <a:gd name="T51" fmla="*/ 2147483647 h 110"/>
                    <a:gd name="T52" fmla="*/ 2147483647 w 46"/>
                    <a:gd name="T53" fmla="*/ 2147483647 h 110"/>
                    <a:gd name="T54" fmla="*/ 2147483647 w 46"/>
                    <a:gd name="T55" fmla="*/ 2147483647 h 110"/>
                    <a:gd name="T56" fmla="*/ 2147483647 w 46"/>
                    <a:gd name="T57" fmla="*/ 2147483647 h 110"/>
                    <a:gd name="T58" fmla="*/ 2147483647 w 46"/>
                    <a:gd name="T59" fmla="*/ 2147483647 h 11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6"/>
                    <a:gd name="T91" fmla="*/ 0 h 110"/>
                    <a:gd name="T92" fmla="*/ 46 w 46"/>
                    <a:gd name="T93" fmla="*/ 110 h 11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6" h="110">
                      <a:moveTo>
                        <a:pt x="16" y="110"/>
                      </a:moveTo>
                      <a:lnTo>
                        <a:pt x="30" y="104"/>
                      </a:lnTo>
                      <a:lnTo>
                        <a:pt x="30" y="60"/>
                      </a:lnTo>
                      <a:lnTo>
                        <a:pt x="40" y="46"/>
                      </a:lnTo>
                      <a:lnTo>
                        <a:pt x="44" y="36"/>
                      </a:lnTo>
                      <a:lnTo>
                        <a:pt x="46" y="30"/>
                      </a:lnTo>
                      <a:lnTo>
                        <a:pt x="44" y="18"/>
                      </a:lnTo>
                      <a:lnTo>
                        <a:pt x="40" y="10"/>
                      </a:lnTo>
                      <a:lnTo>
                        <a:pt x="34" y="6"/>
                      </a:lnTo>
                      <a:lnTo>
                        <a:pt x="30" y="0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2" y="14"/>
                      </a:lnTo>
                      <a:lnTo>
                        <a:pt x="6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10" y="62"/>
                      </a:lnTo>
                      <a:lnTo>
                        <a:pt x="12" y="74"/>
                      </a:lnTo>
                      <a:lnTo>
                        <a:pt x="12" y="86"/>
                      </a:lnTo>
                      <a:lnTo>
                        <a:pt x="14" y="106"/>
                      </a:lnTo>
                      <a:lnTo>
                        <a:pt x="16" y="1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9" name="isľïḑê">
                  <a:extLst>
                    <a:ext uri="{FF2B5EF4-FFF2-40B4-BE49-F238E27FC236}">
                      <a16:creationId xmlns="" xmlns:a16="http://schemas.microsoft.com/office/drawing/2014/main" id="{8A8306DF-AAE5-4157-9872-6BD6940DA50E}"/>
                    </a:ext>
                  </a:extLst>
                </p:cNvPr>
                <p:cNvSpPr/>
                <p:nvPr/>
              </p:nvSpPr>
              <p:spPr bwMode="auto">
                <a:xfrm>
                  <a:off x="4413971" y="3443152"/>
                  <a:ext cx="329154" cy="290018"/>
                </a:xfrm>
                <a:custGeom>
                  <a:avLst/>
                  <a:gdLst>
                    <a:gd name="T0" fmla="*/ 2147483647 w 189"/>
                    <a:gd name="T1" fmla="*/ 2147483647 h 174"/>
                    <a:gd name="T2" fmla="*/ 2147483647 w 189"/>
                    <a:gd name="T3" fmla="*/ 2147483647 h 174"/>
                    <a:gd name="T4" fmla="*/ 2147483647 w 189"/>
                    <a:gd name="T5" fmla="*/ 2147483647 h 174"/>
                    <a:gd name="T6" fmla="*/ 2147483647 w 189"/>
                    <a:gd name="T7" fmla="*/ 2147483647 h 174"/>
                    <a:gd name="T8" fmla="*/ 2147483647 w 189"/>
                    <a:gd name="T9" fmla="*/ 2147483647 h 174"/>
                    <a:gd name="T10" fmla="*/ 0 w 189"/>
                    <a:gd name="T11" fmla="*/ 2147483647 h 174"/>
                    <a:gd name="T12" fmla="*/ 2147483647 w 189"/>
                    <a:gd name="T13" fmla="*/ 2147483647 h 174"/>
                    <a:gd name="T14" fmla="*/ 2147483647 w 189"/>
                    <a:gd name="T15" fmla="*/ 2147483647 h 174"/>
                    <a:gd name="T16" fmla="*/ 2147483647 w 189"/>
                    <a:gd name="T17" fmla="*/ 2147483647 h 174"/>
                    <a:gd name="T18" fmla="*/ 2147483647 w 189"/>
                    <a:gd name="T19" fmla="*/ 2147483647 h 174"/>
                    <a:gd name="T20" fmla="*/ 2147483647 w 189"/>
                    <a:gd name="T21" fmla="*/ 0 h 174"/>
                    <a:gd name="T22" fmla="*/ 2147483647 w 189"/>
                    <a:gd name="T23" fmla="*/ 0 h 174"/>
                    <a:gd name="T24" fmla="*/ 2147483647 w 189"/>
                    <a:gd name="T25" fmla="*/ 2147483647 h 174"/>
                    <a:gd name="T26" fmla="*/ 2147483647 w 189"/>
                    <a:gd name="T27" fmla="*/ 2147483647 h 174"/>
                    <a:gd name="T28" fmla="*/ 2147483647 w 189"/>
                    <a:gd name="T29" fmla="*/ 2147483647 h 174"/>
                    <a:gd name="T30" fmla="*/ 2147483647 w 189"/>
                    <a:gd name="T31" fmla="*/ 2147483647 h 174"/>
                    <a:gd name="T32" fmla="*/ 2147483647 w 189"/>
                    <a:gd name="T33" fmla="*/ 2147483647 h 174"/>
                    <a:gd name="T34" fmla="*/ 2147483647 w 189"/>
                    <a:gd name="T35" fmla="*/ 2147483647 h 174"/>
                    <a:gd name="T36" fmla="*/ 2147483647 w 189"/>
                    <a:gd name="T37" fmla="*/ 2147483647 h 174"/>
                    <a:gd name="T38" fmla="*/ 2147483647 w 189"/>
                    <a:gd name="T39" fmla="*/ 2147483647 h 174"/>
                    <a:gd name="T40" fmla="*/ 2147483647 w 189"/>
                    <a:gd name="T41" fmla="*/ 2147483647 h 174"/>
                    <a:gd name="T42" fmla="*/ 2147483647 w 189"/>
                    <a:gd name="T43" fmla="*/ 2147483647 h 174"/>
                    <a:gd name="T44" fmla="*/ 2147483647 w 189"/>
                    <a:gd name="T45" fmla="*/ 2147483647 h 174"/>
                    <a:gd name="T46" fmla="*/ 2147483647 w 189"/>
                    <a:gd name="T47" fmla="*/ 0 h 174"/>
                    <a:gd name="T48" fmla="*/ 2147483647 w 189"/>
                    <a:gd name="T49" fmla="*/ 2147483647 h 174"/>
                    <a:gd name="T50" fmla="*/ 2147483647 w 189"/>
                    <a:gd name="T51" fmla="*/ 2147483647 h 174"/>
                    <a:gd name="T52" fmla="*/ 2147483647 w 189"/>
                    <a:gd name="T53" fmla="*/ 2147483647 h 174"/>
                    <a:gd name="T54" fmla="*/ 2147483647 w 189"/>
                    <a:gd name="T55" fmla="*/ 2147483647 h 174"/>
                    <a:gd name="T56" fmla="*/ 2147483647 w 189"/>
                    <a:gd name="T57" fmla="*/ 2147483647 h 174"/>
                    <a:gd name="T58" fmla="*/ 2147483647 w 189"/>
                    <a:gd name="T59" fmla="*/ 2147483647 h 174"/>
                    <a:gd name="T60" fmla="*/ 2147483647 w 189"/>
                    <a:gd name="T61" fmla="*/ 2147483647 h 174"/>
                    <a:gd name="T62" fmla="*/ 2147483647 w 189"/>
                    <a:gd name="T63" fmla="*/ 2147483647 h 174"/>
                    <a:gd name="T64" fmla="*/ 2147483647 w 189"/>
                    <a:gd name="T65" fmla="*/ 2147483647 h 174"/>
                    <a:gd name="T66" fmla="*/ 2147483647 w 189"/>
                    <a:gd name="T67" fmla="*/ 2147483647 h 174"/>
                    <a:gd name="T68" fmla="*/ 2147483647 w 189"/>
                    <a:gd name="T69" fmla="*/ 2147483647 h 174"/>
                    <a:gd name="T70" fmla="*/ 2147483647 w 189"/>
                    <a:gd name="T71" fmla="*/ 2147483647 h 174"/>
                    <a:gd name="T72" fmla="*/ 2147483647 w 189"/>
                    <a:gd name="T73" fmla="*/ 2147483647 h 174"/>
                    <a:gd name="T74" fmla="*/ 2147483647 w 189"/>
                    <a:gd name="T75" fmla="*/ 2147483647 h 174"/>
                    <a:gd name="T76" fmla="*/ 2147483647 w 189"/>
                    <a:gd name="T77" fmla="*/ 2147483647 h 174"/>
                    <a:gd name="T78" fmla="*/ 2147483647 w 189"/>
                    <a:gd name="T79" fmla="*/ 2147483647 h 174"/>
                    <a:gd name="T80" fmla="*/ 2147483647 w 189"/>
                    <a:gd name="T81" fmla="*/ 2147483647 h 17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9"/>
                    <a:gd name="T124" fmla="*/ 0 h 174"/>
                    <a:gd name="T125" fmla="*/ 189 w 189"/>
                    <a:gd name="T126" fmla="*/ 174 h 17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9" h="174">
                      <a:moveTo>
                        <a:pt x="90" y="168"/>
                      </a:moveTo>
                      <a:lnTo>
                        <a:pt x="74" y="170"/>
                      </a:lnTo>
                      <a:lnTo>
                        <a:pt x="58" y="174"/>
                      </a:lnTo>
                      <a:lnTo>
                        <a:pt x="52" y="172"/>
                      </a:lnTo>
                      <a:lnTo>
                        <a:pt x="46" y="166"/>
                      </a:lnTo>
                      <a:lnTo>
                        <a:pt x="40" y="152"/>
                      </a:lnTo>
                      <a:lnTo>
                        <a:pt x="36" y="146"/>
                      </a:lnTo>
                      <a:lnTo>
                        <a:pt x="32" y="138"/>
                      </a:lnTo>
                      <a:lnTo>
                        <a:pt x="24" y="134"/>
                      </a:lnTo>
                      <a:lnTo>
                        <a:pt x="18" y="132"/>
                      </a:lnTo>
                      <a:lnTo>
                        <a:pt x="0" y="134"/>
                      </a:lnTo>
                      <a:lnTo>
                        <a:pt x="0" y="90"/>
                      </a:lnTo>
                      <a:lnTo>
                        <a:pt x="10" y="76"/>
                      </a:lnTo>
                      <a:lnTo>
                        <a:pt x="14" y="66"/>
                      </a:lnTo>
                      <a:lnTo>
                        <a:pt x="16" y="60"/>
                      </a:lnTo>
                      <a:lnTo>
                        <a:pt x="14" y="48"/>
                      </a:lnTo>
                      <a:lnTo>
                        <a:pt x="10" y="40"/>
                      </a:lnTo>
                      <a:lnTo>
                        <a:pt x="14" y="26"/>
                      </a:lnTo>
                      <a:lnTo>
                        <a:pt x="18" y="12"/>
                      </a:lnTo>
                      <a:lnTo>
                        <a:pt x="22" y="8"/>
                      </a:lnTo>
                      <a:lnTo>
                        <a:pt x="28" y="4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46" y="0"/>
                      </a:lnTo>
                      <a:lnTo>
                        <a:pt x="50" y="2"/>
                      </a:lnTo>
                      <a:lnTo>
                        <a:pt x="56" y="8"/>
                      </a:lnTo>
                      <a:lnTo>
                        <a:pt x="62" y="12"/>
                      </a:lnTo>
                      <a:lnTo>
                        <a:pt x="64" y="14"/>
                      </a:lnTo>
                      <a:lnTo>
                        <a:pt x="68" y="16"/>
                      </a:lnTo>
                      <a:lnTo>
                        <a:pt x="72" y="14"/>
                      </a:lnTo>
                      <a:lnTo>
                        <a:pt x="72" y="12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6" y="10"/>
                      </a:lnTo>
                      <a:lnTo>
                        <a:pt x="90" y="14"/>
                      </a:lnTo>
                      <a:lnTo>
                        <a:pt x="94" y="16"/>
                      </a:lnTo>
                      <a:lnTo>
                        <a:pt x="100" y="18"/>
                      </a:lnTo>
                      <a:lnTo>
                        <a:pt x="108" y="16"/>
                      </a:lnTo>
                      <a:lnTo>
                        <a:pt x="114" y="12"/>
                      </a:lnTo>
                      <a:lnTo>
                        <a:pt x="120" y="10"/>
                      </a:lnTo>
                      <a:lnTo>
                        <a:pt x="128" y="8"/>
                      </a:lnTo>
                      <a:lnTo>
                        <a:pt x="134" y="8"/>
                      </a:lnTo>
                      <a:lnTo>
                        <a:pt x="138" y="10"/>
                      </a:lnTo>
                      <a:lnTo>
                        <a:pt x="142" y="10"/>
                      </a:lnTo>
                      <a:lnTo>
                        <a:pt x="151" y="12"/>
                      </a:lnTo>
                      <a:lnTo>
                        <a:pt x="155" y="10"/>
                      </a:lnTo>
                      <a:lnTo>
                        <a:pt x="161" y="8"/>
                      </a:lnTo>
                      <a:lnTo>
                        <a:pt x="171" y="0"/>
                      </a:lnTo>
                      <a:lnTo>
                        <a:pt x="175" y="6"/>
                      </a:lnTo>
                      <a:lnTo>
                        <a:pt x="179" y="10"/>
                      </a:lnTo>
                      <a:lnTo>
                        <a:pt x="183" y="22"/>
                      </a:lnTo>
                      <a:lnTo>
                        <a:pt x="185" y="26"/>
                      </a:lnTo>
                      <a:lnTo>
                        <a:pt x="189" y="30"/>
                      </a:lnTo>
                      <a:lnTo>
                        <a:pt x="187" y="46"/>
                      </a:lnTo>
                      <a:lnTo>
                        <a:pt x="183" y="46"/>
                      </a:lnTo>
                      <a:lnTo>
                        <a:pt x="179" y="46"/>
                      </a:lnTo>
                      <a:lnTo>
                        <a:pt x="175" y="60"/>
                      </a:lnTo>
                      <a:lnTo>
                        <a:pt x="171" y="70"/>
                      </a:lnTo>
                      <a:lnTo>
                        <a:pt x="165" y="82"/>
                      </a:lnTo>
                      <a:lnTo>
                        <a:pt x="161" y="92"/>
                      </a:lnTo>
                      <a:lnTo>
                        <a:pt x="159" y="94"/>
                      </a:lnTo>
                      <a:lnTo>
                        <a:pt x="157" y="96"/>
                      </a:lnTo>
                      <a:lnTo>
                        <a:pt x="155" y="98"/>
                      </a:lnTo>
                      <a:lnTo>
                        <a:pt x="153" y="98"/>
                      </a:lnTo>
                      <a:lnTo>
                        <a:pt x="151" y="108"/>
                      </a:lnTo>
                      <a:lnTo>
                        <a:pt x="146" y="120"/>
                      </a:lnTo>
                      <a:lnTo>
                        <a:pt x="142" y="130"/>
                      </a:lnTo>
                      <a:lnTo>
                        <a:pt x="138" y="134"/>
                      </a:lnTo>
                      <a:lnTo>
                        <a:pt x="134" y="136"/>
                      </a:lnTo>
                      <a:lnTo>
                        <a:pt x="132" y="134"/>
                      </a:lnTo>
                      <a:lnTo>
                        <a:pt x="130" y="132"/>
                      </a:lnTo>
                      <a:lnTo>
                        <a:pt x="128" y="124"/>
                      </a:lnTo>
                      <a:lnTo>
                        <a:pt x="122" y="126"/>
                      </a:lnTo>
                      <a:lnTo>
                        <a:pt x="116" y="130"/>
                      </a:lnTo>
                      <a:lnTo>
                        <a:pt x="110" y="134"/>
                      </a:lnTo>
                      <a:lnTo>
                        <a:pt x="104" y="138"/>
                      </a:lnTo>
                      <a:lnTo>
                        <a:pt x="100" y="146"/>
                      </a:lnTo>
                      <a:lnTo>
                        <a:pt x="98" y="150"/>
                      </a:lnTo>
                      <a:lnTo>
                        <a:pt x="96" y="158"/>
                      </a:lnTo>
                      <a:lnTo>
                        <a:pt x="96" y="168"/>
                      </a:lnTo>
                      <a:lnTo>
                        <a:pt x="94" y="168"/>
                      </a:lnTo>
                      <a:lnTo>
                        <a:pt x="90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0" name="ísľíḋe">
                  <a:extLst>
                    <a:ext uri="{FF2B5EF4-FFF2-40B4-BE49-F238E27FC236}">
                      <a16:creationId xmlns="" xmlns:a16="http://schemas.microsoft.com/office/drawing/2014/main" id="{B047CD80-789D-43ED-B2FF-917921E26DB7}"/>
                    </a:ext>
                  </a:extLst>
                </p:cNvPr>
                <p:cNvSpPr/>
                <p:nvPr/>
              </p:nvSpPr>
              <p:spPr bwMode="auto">
                <a:xfrm>
                  <a:off x="4570973" y="3458564"/>
                  <a:ext cx="221732" cy="347463"/>
                </a:xfrm>
                <a:custGeom>
                  <a:avLst/>
                  <a:gdLst>
                    <a:gd name="T0" fmla="*/ 2147483647 w 127"/>
                    <a:gd name="T1" fmla="*/ 2147483647 h 208"/>
                    <a:gd name="T2" fmla="*/ 2147483647 w 127"/>
                    <a:gd name="T3" fmla="*/ 2147483647 h 208"/>
                    <a:gd name="T4" fmla="*/ 2147483647 w 127"/>
                    <a:gd name="T5" fmla="*/ 2147483647 h 208"/>
                    <a:gd name="T6" fmla="*/ 2147483647 w 127"/>
                    <a:gd name="T7" fmla="*/ 2147483647 h 208"/>
                    <a:gd name="T8" fmla="*/ 2147483647 w 127"/>
                    <a:gd name="T9" fmla="*/ 2147483647 h 208"/>
                    <a:gd name="T10" fmla="*/ 2147483647 w 127"/>
                    <a:gd name="T11" fmla="*/ 2147483647 h 208"/>
                    <a:gd name="T12" fmla="*/ 2147483647 w 127"/>
                    <a:gd name="T13" fmla="*/ 2147483647 h 208"/>
                    <a:gd name="T14" fmla="*/ 2147483647 w 127"/>
                    <a:gd name="T15" fmla="*/ 2147483647 h 208"/>
                    <a:gd name="T16" fmla="*/ 2147483647 w 127"/>
                    <a:gd name="T17" fmla="*/ 2147483647 h 208"/>
                    <a:gd name="T18" fmla="*/ 2147483647 w 127"/>
                    <a:gd name="T19" fmla="*/ 2147483647 h 208"/>
                    <a:gd name="T20" fmla="*/ 2147483647 w 127"/>
                    <a:gd name="T21" fmla="*/ 2147483647 h 208"/>
                    <a:gd name="T22" fmla="*/ 2147483647 w 127"/>
                    <a:gd name="T23" fmla="*/ 2147483647 h 208"/>
                    <a:gd name="T24" fmla="*/ 2147483647 w 127"/>
                    <a:gd name="T25" fmla="*/ 2147483647 h 208"/>
                    <a:gd name="T26" fmla="*/ 2147483647 w 127"/>
                    <a:gd name="T27" fmla="*/ 2147483647 h 208"/>
                    <a:gd name="T28" fmla="*/ 2147483647 w 127"/>
                    <a:gd name="T29" fmla="*/ 2147483647 h 208"/>
                    <a:gd name="T30" fmla="*/ 2147483647 w 127"/>
                    <a:gd name="T31" fmla="*/ 2147483647 h 208"/>
                    <a:gd name="T32" fmla="*/ 2147483647 w 127"/>
                    <a:gd name="T33" fmla="*/ 2147483647 h 208"/>
                    <a:gd name="T34" fmla="*/ 2147483647 w 127"/>
                    <a:gd name="T35" fmla="*/ 2147483647 h 208"/>
                    <a:gd name="T36" fmla="*/ 2147483647 w 127"/>
                    <a:gd name="T37" fmla="*/ 2147483647 h 208"/>
                    <a:gd name="T38" fmla="*/ 2147483647 w 127"/>
                    <a:gd name="T39" fmla="*/ 2147483647 h 208"/>
                    <a:gd name="T40" fmla="*/ 2147483647 w 127"/>
                    <a:gd name="T41" fmla="*/ 2147483647 h 208"/>
                    <a:gd name="T42" fmla="*/ 2147483647 w 127"/>
                    <a:gd name="T43" fmla="*/ 2147483647 h 208"/>
                    <a:gd name="T44" fmla="*/ 2147483647 w 127"/>
                    <a:gd name="T45" fmla="*/ 2147483647 h 208"/>
                    <a:gd name="T46" fmla="*/ 2147483647 w 127"/>
                    <a:gd name="T47" fmla="*/ 2147483647 h 208"/>
                    <a:gd name="T48" fmla="*/ 2147483647 w 127"/>
                    <a:gd name="T49" fmla="*/ 2147483647 h 208"/>
                    <a:gd name="T50" fmla="*/ 2147483647 w 127"/>
                    <a:gd name="T51" fmla="*/ 2147483647 h 208"/>
                    <a:gd name="T52" fmla="*/ 2147483647 w 127"/>
                    <a:gd name="T53" fmla="*/ 2147483647 h 208"/>
                    <a:gd name="T54" fmla="*/ 2147483647 w 127"/>
                    <a:gd name="T55" fmla="*/ 2147483647 h 208"/>
                    <a:gd name="T56" fmla="*/ 2147483647 w 127"/>
                    <a:gd name="T57" fmla="*/ 2147483647 h 208"/>
                    <a:gd name="T58" fmla="*/ 2147483647 w 127"/>
                    <a:gd name="T59" fmla="*/ 2147483647 h 208"/>
                    <a:gd name="T60" fmla="*/ 2147483647 w 127"/>
                    <a:gd name="T61" fmla="*/ 2147483647 h 208"/>
                    <a:gd name="T62" fmla="*/ 2147483647 w 127"/>
                    <a:gd name="T63" fmla="*/ 2147483647 h 208"/>
                    <a:gd name="T64" fmla="*/ 2147483647 w 127"/>
                    <a:gd name="T65" fmla="*/ 2147483647 h 208"/>
                    <a:gd name="T66" fmla="*/ 2147483647 w 127"/>
                    <a:gd name="T67" fmla="*/ 2147483647 h 208"/>
                    <a:gd name="T68" fmla="*/ 2147483647 w 127"/>
                    <a:gd name="T69" fmla="*/ 2147483647 h 208"/>
                    <a:gd name="T70" fmla="*/ 2147483647 w 127"/>
                    <a:gd name="T71" fmla="*/ 2147483647 h 208"/>
                    <a:gd name="T72" fmla="*/ 2147483647 w 127"/>
                    <a:gd name="T73" fmla="*/ 2147483647 h 208"/>
                    <a:gd name="T74" fmla="*/ 2147483647 w 127"/>
                    <a:gd name="T75" fmla="*/ 2147483647 h 208"/>
                    <a:gd name="T76" fmla="*/ 0 w 127"/>
                    <a:gd name="T77" fmla="*/ 2147483647 h 2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208"/>
                    <a:gd name="T119" fmla="*/ 127 w 127"/>
                    <a:gd name="T120" fmla="*/ 208 h 20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208">
                      <a:moveTo>
                        <a:pt x="6" y="158"/>
                      </a:moveTo>
                      <a:lnTo>
                        <a:pt x="6" y="148"/>
                      </a:lnTo>
                      <a:lnTo>
                        <a:pt x="8" y="140"/>
                      </a:lnTo>
                      <a:lnTo>
                        <a:pt x="10" y="136"/>
                      </a:lnTo>
                      <a:lnTo>
                        <a:pt x="14" y="128"/>
                      </a:lnTo>
                      <a:lnTo>
                        <a:pt x="20" y="124"/>
                      </a:lnTo>
                      <a:lnTo>
                        <a:pt x="26" y="120"/>
                      </a:lnTo>
                      <a:lnTo>
                        <a:pt x="32" y="116"/>
                      </a:lnTo>
                      <a:lnTo>
                        <a:pt x="38" y="114"/>
                      </a:lnTo>
                      <a:lnTo>
                        <a:pt x="40" y="122"/>
                      </a:lnTo>
                      <a:lnTo>
                        <a:pt x="42" y="124"/>
                      </a:lnTo>
                      <a:lnTo>
                        <a:pt x="44" y="126"/>
                      </a:lnTo>
                      <a:lnTo>
                        <a:pt x="48" y="124"/>
                      </a:lnTo>
                      <a:lnTo>
                        <a:pt x="52" y="120"/>
                      </a:lnTo>
                      <a:lnTo>
                        <a:pt x="56" y="110"/>
                      </a:lnTo>
                      <a:lnTo>
                        <a:pt x="61" y="98"/>
                      </a:lnTo>
                      <a:lnTo>
                        <a:pt x="63" y="88"/>
                      </a:lnTo>
                      <a:lnTo>
                        <a:pt x="65" y="88"/>
                      </a:lnTo>
                      <a:lnTo>
                        <a:pt x="67" y="86"/>
                      </a:lnTo>
                      <a:lnTo>
                        <a:pt x="69" y="84"/>
                      </a:lnTo>
                      <a:lnTo>
                        <a:pt x="71" y="82"/>
                      </a:lnTo>
                      <a:lnTo>
                        <a:pt x="75" y="72"/>
                      </a:lnTo>
                      <a:lnTo>
                        <a:pt x="81" y="60"/>
                      </a:lnTo>
                      <a:lnTo>
                        <a:pt x="85" y="50"/>
                      </a:lnTo>
                      <a:lnTo>
                        <a:pt x="89" y="36"/>
                      </a:lnTo>
                      <a:lnTo>
                        <a:pt x="93" y="36"/>
                      </a:lnTo>
                      <a:lnTo>
                        <a:pt x="97" y="36"/>
                      </a:lnTo>
                      <a:lnTo>
                        <a:pt x="99" y="20"/>
                      </a:lnTo>
                      <a:lnTo>
                        <a:pt x="95" y="16"/>
                      </a:lnTo>
                      <a:lnTo>
                        <a:pt x="93" y="12"/>
                      </a:lnTo>
                      <a:lnTo>
                        <a:pt x="89" y="0"/>
                      </a:lnTo>
                      <a:lnTo>
                        <a:pt x="91" y="2"/>
                      </a:lnTo>
                      <a:lnTo>
                        <a:pt x="93" y="0"/>
                      </a:lnTo>
                      <a:lnTo>
                        <a:pt x="97" y="6"/>
                      </a:lnTo>
                      <a:lnTo>
                        <a:pt x="103" y="14"/>
                      </a:lnTo>
                      <a:lnTo>
                        <a:pt x="107" y="20"/>
                      </a:lnTo>
                      <a:lnTo>
                        <a:pt x="109" y="26"/>
                      </a:lnTo>
                      <a:lnTo>
                        <a:pt x="107" y="44"/>
                      </a:lnTo>
                      <a:lnTo>
                        <a:pt x="109" y="50"/>
                      </a:lnTo>
                      <a:lnTo>
                        <a:pt x="109" y="54"/>
                      </a:lnTo>
                      <a:lnTo>
                        <a:pt x="117" y="60"/>
                      </a:lnTo>
                      <a:lnTo>
                        <a:pt x="99" y="60"/>
                      </a:lnTo>
                      <a:lnTo>
                        <a:pt x="93" y="62"/>
                      </a:lnTo>
                      <a:lnTo>
                        <a:pt x="91" y="64"/>
                      </a:lnTo>
                      <a:lnTo>
                        <a:pt x="89" y="66"/>
                      </a:lnTo>
                      <a:lnTo>
                        <a:pt x="93" y="70"/>
                      </a:lnTo>
                      <a:lnTo>
                        <a:pt x="101" y="78"/>
                      </a:lnTo>
                      <a:lnTo>
                        <a:pt x="111" y="88"/>
                      </a:lnTo>
                      <a:lnTo>
                        <a:pt x="115" y="96"/>
                      </a:lnTo>
                      <a:lnTo>
                        <a:pt x="117" y="106"/>
                      </a:lnTo>
                      <a:lnTo>
                        <a:pt x="113" y="110"/>
                      </a:lnTo>
                      <a:lnTo>
                        <a:pt x="107" y="116"/>
                      </a:lnTo>
                      <a:lnTo>
                        <a:pt x="101" y="126"/>
                      </a:lnTo>
                      <a:lnTo>
                        <a:pt x="99" y="136"/>
                      </a:lnTo>
                      <a:lnTo>
                        <a:pt x="99" y="144"/>
                      </a:lnTo>
                      <a:lnTo>
                        <a:pt x="101" y="154"/>
                      </a:lnTo>
                      <a:lnTo>
                        <a:pt x="109" y="168"/>
                      </a:lnTo>
                      <a:lnTo>
                        <a:pt x="119" y="182"/>
                      </a:lnTo>
                      <a:lnTo>
                        <a:pt x="127" y="194"/>
                      </a:lnTo>
                      <a:lnTo>
                        <a:pt x="127" y="208"/>
                      </a:lnTo>
                      <a:lnTo>
                        <a:pt x="121" y="208"/>
                      </a:lnTo>
                      <a:lnTo>
                        <a:pt x="111" y="208"/>
                      </a:lnTo>
                      <a:lnTo>
                        <a:pt x="107" y="206"/>
                      </a:lnTo>
                      <a:lnTo>
                        <a:pt x="103" y="204"/>
                      </a:lnTo>
                      <a:lnTo>
                        <a:pt x="81" y="204"/>
                      </a:lnTo>
                      <a:lnTo>
                        <a:pt x="81" y="202"/>
                      </a:lnTo>
                      <a:lnTo>
                        <a:pt x="46" y="200"/>
                      </a:lnTo>
                      <a:lnTo>
                        <a:pt x="46" y="204"/>
                      </a:lnTo>
                      <a:lnTo>
                        <a:pt x="22" y="202"/>
                      </a:lnTo>
                      <a:lnTo>
                        <a:pt x="24" y="198"/>
                      </a:lnTo>
                      <a:lnTo>
                        <a:pt x="24" y="188"/>
                      </a:lnTo>
                      <a:lnTo>
                        <a:pt x="22" y="182"/>
                      </a:lnTo>
                      <a:lnTo>
                        <a:pt x="22" y="174"/>
                      </a:lnTo>
                      <a:lnTo>
                        <a:pt x="24" y="168"/>
                      </a:lnTo>
                      <a:lnTo>
                        <a:pt x="14" y="166"/>
                      </a:lnTo>
                      <a:lnTo>
                        <a:pt x="10" y="164"/>
                      </a:lnTo>
                      <a:lnTo>
                        <a:pt x="6" y="160"/>
                      </a:lnTo>
                      <a:lnTo>
                        <a:pt x="0" y="158"/>
                      </a:lnTo>
                      <a:lnTo>
                        <a:pt x="6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1" name="îšḷiḋe">
                  <a:extLst>
                    <a:ext uri="{FF2B5EF4-FFF2-40B4-BE49-F238E27FC236}">
                      <a16:creationId xmlns="" xmlns:a16="http://schemas.microsoft.com/office/drawing/2014/main" id="{EAFAA66B-7C0C-429F-A877-87732C716481}"/>
                    </a:ext>
                  </a:extLst>
                </p:cNvPr>
                <p:cNvSpPr/>
                <p:nvPr/>
              </p:nvSpPr>
              <p:spPr bwMode="auto">
                <a:xfrm>
                  <a:off x="4587500" y="3793417"/>
                  <a:ext cx="155625" cy="184939"/>
                </a:xfrm>
                <a:custGeom>
                  <a:avLst/>
                  <a:gdLst>
                    <a:gd name="T0" fmla="*/ 2147483647 w 89"/>
                    <a:gd name="T1" fmla="*/ 2147483647 h 110"/>
                    <a:gd name="T2" fmla="*/ 2147483647 w 89"/>
                    <a:gd name="T3" fmla="*/ 2147483647 h 110"/>
                    <a:gd name="T4" fmla="*/ 2147483647 w 89"/>
                    <a:gd name="T5" fmla="*/ 2147483647 h 110"/>
                    <a:gd name="T6" fmla="*/ 2147483647 w 89"/>
                    <a:gd name="T7" fmla="*/ 2147483647 h 110"/>
                    <a:gd name="T8" fmla="*/ 2147483647 w 89"/>
                    <a:gd name="T9" fmla="*/ 2147483647 h 110"/>
                    <a:gd name="T10" fmla="*/ 2147483647 w 89"/>
                    <a:gd name="T11" fmla="*/ 2147483647 h 110"/>
                    <a:gd name="T12" fmla="*/ 0 w 89"/>
                    <a:gd name="T13" fmla="*/ 2147483647 h 110"/>
                    <a:gd name="T14" fmla="*/ 0 w 89"/>
                    <a:gd name="T15" fmla="*/ 2147483647 h 110"/>
                    <a:gd name="T16" fmla="*/ 2147483647 w 89"/>
                    <a:gd name="T17" fmla="*/ 2147483647 h 110"/>
                    <a:gd name="T18" fmla="*/ 2147483647 w 89"/>
                    <a:gd name="T19" fmla="*/ 2147483647 h 110"/>
                    <a:gd name="T20" fmla="*/ 2147483647 w 89"/>
                    <a:gd name="T21" fmla="*/ 2147483647 h 110"/>
                    <a:gd name="T22" fmla="*/ 2147483647 w 89"/>
                    <a:gd name="T23" fmla="*/ 2147483647 h 110"/>
                    <a:gd name="T24" fmla="*/ 2147483647 w 89"/>
                    <a:gd name="T25" fmla="*/ 2147483647 h 110"/>
                    <a:gd name="T26" fmla="*/ 2147483647 w 89"/>
                    <a:gd name="T27" fmla="*/ 2147483647 h 110"/>
                    <a:gd name="T28" fmla="*/ 2147483647 w 89"/>
                    <a:gd name="T29" fmla="*/ 2147483647 h 110"/>
                    <a:gd name="T30" fmla="*/ 2147483647 w 89"/>
                    <a:gd name="T31" fmla="*/ 2147483647 h 110"/>
                    <a:gd name="T32" fmla="*/ 2147483647 w 89"/>
                    <a:gd name="T33" fmla="*/ 2147483647 h 110"/>
                    <a:gd name="T34" fmla="*/ 2147483647 w 89"/>
                    <a:gd name="T35" fmla="*/ 2147483647 h 110"/>
                    <a:gd name="T36" fmla="*/ 2147483647 w 89"/>
                    <a:gd name="T37" fmla="*/ 2147483647 h 110"/>
                    <a:gd name="T38" fmla="*/ 2147483647 w 89"/>
                    <a:gd name="T39" fmla="*/ 2147483647 h 110"/>
                    <a:gd name="T40" fmla="*/ 2147483647 w 89"/>
                    <a:gd name="T41" fmla="*/ 2147483647 h 110"/>
                    <a:gd name="T42" fmla="*/ 2147483647 w 89"/>
                    <a:gd name="T43" fmla="*/ 2147483647 h 110"/>
                    <a:gd name="T44" fmla="*/ 2147483647 w 89"/>
                    <a:gd name="T45" fmla="*/ 2147483647 h 110"/>
                    <a:gd name="T46" fmla="*/ 2147483647 w 89"/>
                    <a:gd name="T47" fmla="*/ 2147483647 h 110"/>
                    <a:gd name="T48" fmla="*/ 2147483647 w 89"/>
                    <a:gd name="T49" fmla="*/ 2147483647 h 110"/>
                    <a:gd name="T50" fmla="*/ 2147483647 w 89"/>
                    <a:gd name="T51" fmla="*/ 2147483647 h 110"/>
                    <a:gd name="T52" fmla="*/ 2147483647 w 89"/>
                    <a:gd name="T53" fmla="*/ 2147483647 h 110"/>
                    <a:gd name="T54" fmla="*/ 2147483647 w 89"/>
                    <a:gd name="T55" fmla="*/ 2147483647 h 110"/>
                    <a:gd name="T56" fmla="*/ 2147483647 w 89"/>
                    <a:gd name="T57" fmla="*/ 2147483647 h 110"/>
                    <a:gd name="T58" fmla="*/ 2147483647 w 89"/>
                    <a:gd name="T59" fmla="*/ 2147483647 h 110"/>
                    <a:gd name="T60" fmla="*/ 2147483647 w 89"/>
                    <a:gd name="T61" fmla="*/ 2147483647 h 110"/>
                    <a:gd name="T62" fmla="*/ 2147483647 w 89"/>
                    <a:gd name="T63" fmla="*/ 2147483647 h 110"/>
                    <a:gd name="T64" fmla="*/ 2147483647 w 89"/>
                    <a:gd name="T65" fmla="*/ 2147483647 h 110"/>
                    <a:gd name="T66" fmla="*/ 2147483647 w 89"/>
                    <a:gd name="T67" fmla="*/ 2147483647 h 110"/>
                    <a:gd name="T68" fmla="*/ 2147483647 w 89"/>
                    <a:gd name="T69" fmla="*/ 2147483647 h 110"/>
                    <a:gd name="T70" fmla="*/ 2147483647 w 89"/>
                    <a:gd name="T71" fmla="*/ 2147483647 h 110"/>
                    <a:gd name="T72" fmla="*/ 2147483647 w 89"/>
                    <a:gd name="T73" fmla="*/ 2147483647 h 110"/>
                    <a:gd name="T74" fmla="*/ 2147483647 w 89"/>
                    <a:gd name="T75" fmla="*/ 2147483647 h 110"/>
                    <a:gd name="T76" fmla="*/ 2147483647 w 89"/>
                    <a:gd name="T77" fmla="*/ 2147483647 h 110"/>
                    <a:gd name="T78" fmla="*/ 2147483647 w 89"/>
                    <a:gd name="T79" fmla="*/ 2147483647 h 110"/>
                    <a:gd name="T80" fmla="*/ 2147483647 w 89"/>
                    <a:gd name="T81" fmla="*/ 2147483647 h 110"/>
                    <a:gd name="T82" fmla="*/ 2147483647 w 89"/>
                    <a:gd name="T83" fmla="*/ 2147483647 h 110"/>
                    <a:gd name="T84" fmla="*/ 2147483647 w 89"/>
                    <a:gd name="T85" fmla="*/ 2147483647 h 110"/>
                    <a:gd name="T86" fmla="*/ 2147483647 w 89"/>
                    <a:gd name="T87" fmla="*/ 2147483647 h 110"/>
                    <a:gd name="T88" fmla="*/ 2147483647 w 89"/>
                    <a:gd name="T89" fmla="*/ 2147483647 h 110"/>
                    <a:gd name="T90" fmla="*/ 2147483647 w 89"/>
                    <a:gd name="T91" fmla="*/ 2147483647 h 110"/>
                    <a:gd name="T92" fmla="*/ 2147483647 w 89"/>
                    <a:gd name="T93" fmla="*/ 2147483647 h 110"/>
                    <a:gd name="T94" fmla="*/ 2147483647 w 89"/>
                    <a:gd name="T95" fmla="*/ 2147483647 h 110"/>
                    <a:gd name="T96" fmla="*/ 2147483647 w 89"/>
                    <a:gd name="T97" fmla="*/ 2147483647 h 110"/>
                    <a:gd name="T98" fmla="*/ 2147483647 w 89"/>
                    <a:gd name="T99" fmla="*/ 2147483647 h 110"/>
                    <a:gd name="T100" fmla="*/ 2147483647 w 89"/>
                    <a:gd name="T101" fmla="*/ 0 h 110"/>
                    <a:gd name="T102" fmla="*/ 2147483647 w 89"/>
                    <a:gd name="T103" fmla="*/ 2147483647 h 11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9"/>
                    <a:gd name="T157" fmla="*/ 0 h 110"/>
                    <a:gd name="T158" fmla="*/ 89 w 89"/>
                    <a:gd name="T159" fmla="*/ 110 h 11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9" h="110">
                      <a:moveTo>
                        <a:pt x="36" y="24"/>
                      </a:moveTo>
                      <a:lnTo>
                        <a:pt x="26" y="24"/>
                      </a:lnTo>
                      <a:lnTo>
                        <a:pt x="20" y="24"/>
                      </a:lnTo>
                      <a:lnTo>
                        <a:pt x="8" y="22"/>
                      </a:lnTo>
                      <a:lnTo>
                        <a:pt x="2" y="44"/>
                      </a:lnTo>
                      <a:lnTo>
                        <a:pt x="2" y="50"/>
                      </a:lnTo>
                      <a:lnTo>
                        <a:pt x="0" y="58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2"/>
                      </a:lnTo>
                      <a:lnTo>
                        <a:pt x="14" y="88"/>
                      </a:lnTo>
                      <a:lnTo>
                        <a:pt x="30" y="100"/>
                      </a:lnTo>
                      <a:lnTo>
                        <a:pt x="34" y="104"/>
                      </a:lnTo>
                      <a:lnTo>
                        <a:pt x="38" y="110"/>
                      </a:lnTo>
                      <a:lnTo>
                        <a:pt x="42" y="108"/>
                      </a:lnTo>
                      <a:lnTo>
                        <a:pt x="44" y="106"/>
                      </a:lnTo>
                      <a:lnTo>
                        <a:pt x="46" y="104"/>
                      </a:lnTo>
                      <a:lnTo>
                        <a:pt x="44" y="100"/>
                      </a:lnTo>
                      <a:lnTo>
                        <a:pt x="42" y="98"/>
                      </a:lnTo>
                      <a:lnTo>
                        <a:pt x="42" y="96"/>
                      </a:lnTo>
                      <a:lnTo>
                        <a:pt x="44" y="90"/>
                      </a:lnTo>
                      <a:lnTo>
                        <a:pt x="46" y="88"/>
                      </a:lnTo>
                      <a:lnTo>
                        <a:pt x="55" y="84"/>
                      </a:lnTo>
                      <a:lnTo>
                        <a:pt x="55" y="80"/>
                      </a:lnTo>
                      <a:lnTo>
                        <a:pt x="59" y="76"/>
                      </a:lnTo>
                      <a:lnTo>
                        <a:pt x="63" y="78"/>
                      </a:lnTo>
                      <a:lnTo>
                        <a:pt x="65" y="82"/>
                      </a:lnTo>
                      <a:lnTo>
                        <a:pt x="67" y="86"/>
                      </a:lnTo>
                      <a:lnTo>
                        <a:pt x="71" y="88"/>
                      </a:lnTo>
                      <a:lnTo>
                        <a:pt x="75" y="86"/>
                      </a:lnTo>
                      <a:lnTo>
                        <a:pt x="79" y="84"/>
                      </a:lnTo>
                      <a:lnTo>
                        <a:pt x="81" y="86"/>
                      </a:lnTo>
                      <a:lnTo>
                        <a:pt x="83" y="86"/>
                      </a:lnTo>
                      <a:lnTo>
                        <a:pt x="85" y="84"/>
                      </a:lnTo>
                      <a:lnTo>
                        <a:pt x="85" y="80"/>
                      </a:lnTo>
                      <a:lnTo>
                        <a:pt x="87" y="74"/>
                      </a:lnTo>
                      <a:lnTo>
                        <a:pt x="87" y="52"/>
                      </a:lnTo>
                      <a:lnTo>
                        <a:pt x="83" y="50"/>
                      </a:lnTo>
                      <a:lnTo>
                        <a:pt x="83" y="46"/>
                      </a:lnTo>
                      <a:lnTo>
                        <a:pt x="81" y="44"/>
                      </a:lnTo>
                      <a:lnTo>
                        <a:pt x="81" y="40"/>
                      </a:lnTo>
                      <a:lnTo>
                        <a:pt x="83" y="36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89" y="26"/>
                      </a:lnTo>
                      <a:lnTo>
                        <a:pt x="87" y="20"/>
                      </a:lnTo>
                      <a:lnTo>
                        <a:pt x="83" y="18"/>
                      </a:lnTo>
                      <a:lnTo>
                        <a:pt x="77" y="18"/>
                      </a:lnTo>
                      <a:lnTo>
                        <a:pt x="69" y="18"/>
                      </a:lnTo>
                      <a:lnTo>
                        <a:pt x="71" y="2"/>
                      </a:lnTo>
                      <a:lnTo>
                        <a:pt x="36" y="0"/>
                      </a:lnTo>
                      <a:lnTo>
                        <a:pt x="36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2" name="iSḻîḓê">
                  <a:extLst>
                    <a:ext uri="{FF2B5EF4-FFF2-40B4-BE49-F238E27FC236}">
                      <a16:creationId xmlns="" xmlns:a16="http://schemas.microsoft.com/office/drawing/2014/main" id="{BE16F7BE-B0C6-4B53-9C55-19DB75FA0AB8}"/>
                    </a:ext>
                  </a:extLst>
                </p:cNvPr>
                <p:cNvSpPr/>
                <p:nvPr/>
              </p:nvSpPr>
              <p:spPr bwMode="auto">
                <a:xfrm>
                  <a:off x="4654983" y="3756989"/>
                  <a:ext cx="203828" cy="256394"/>
                </a:xfrm>
                <a:custGeom>
                  <a:avLst/>
                  <a:gdLst>
                    <a:gd name="T0" fmla="*/ 2147483647 w 117"/>
                    <a:gd name="T1" fmla="*/ 2147483647 h 154"/>
                    <a:gd name="T2" fmla="*/ 2147483647 w 117"/>
                    <a:gd name="T3" fmla="*/ 2147483647 h 154"/>
                    <a:gd name="T4" fmla="*/ 2147483647 w 117"/>
                    <a:gd name="T5" fmla="*/ 2147483647 h 154"/>
                    <a:gd name="T6" fmla="*/ 0 w 117"/>
                    <a:gd name="T7" fmla="*/ 2147483647 h 154"/>
                    <a:gd name="T8" fmla="*/ 2147483647 w 117"/>
                    <a:gd name="T9" fmla="*/ 2147483647 h 154"/>
                    <a:gd name="T10" fmla="*/ 2147483647 w 117"/>
                    <a:gd name="T11" fmla="*/ 2147483647 h 154"/>
                    <a:gd name="T12" fmla="*/ 2147483647 w 117"/>
                    <a:gd name="T13" fmla="*/ 2147483647 h 154"/>
                    <a:gd name="T14" fmla="*/ 2147483647 w 117"/>
                    <a:gd name="T15" fmla="*/ 2147483647 h 154"/>
                    <a:gd name="T16" fmla="*/ 2147483647 w 117"/>
                    <a:gd name="T17" fmla="*/ 2147483647 h 154"/>
                    <a:gd name="T18" fmla="*/ 2147483647 w 117"/>
                    <a:gd name="T19" fmla="*/ 2147483647 h 154"/>
                    <a:gd name="T20" fmla="*/ 2147483647 w 117"/>
                    <a:gd name="T21" fmla="*/ 2147483647 h 154"/>
                    <a:gd name="T22" fmla="*/ 2147483647 w 117"/>
                    <a:gd name="T23" fmla="*/ 2147483647 h 154"/>
                    <a:gd name="T24" fmla="*/ 2147483647 w 117"/>
                    <a:gd name="T25" fmla="*/ 2147483647 h 154"/>
                    <a:gd name="T26" fmla="*/ 2147483647 w 117"/>
                    <a:gd name="T27" fmla="*/ 2147483647 h 154"/>
                    <a:gd name="T28" fmla="*/ 2147483647 w 117"/>
                    <a:gd name="T29" fmla="*/ 2147483647 h 154"/>
                    <a:gd name="T30" fmla="*/ 2147483647 w 117"/>
                    <a:gd name="T31" fmla="*/ 2147483647 h 154"/>
                    <a:gd name="T32" fmla="*/ 2147483647 w 117"/>
                    <a:gd name="T33" fmla="*/ 2147483647 h 154"/>
                    <a:gd name="T34" fmla="*/ 2147483647 w 117"/>
                    <a:gd name="T35" fmla="*/ 2147483647 h 154"/>
                    <a:gd name="T36" fmla="*/ 2147483647 w 117"/>
                    <a:gd name="T37" fmla="*/ 2147483647 h 154"/>
                    <a:gd name="T38" fmla="*/ 2147483647 w 117"/>
                    <a:gd name="T39" fmla="*/ 2147483647 h 154"/>
                    <a:gd name="T40" fmla="*/ 2147483647 w 117"/>
                    <a:gd name="T41" fmla="*/ 2147483647 h 154"/>
                    <a:gd name="T42" fmla="*/ 2147483647 w 117"/>
                    <a:gd name="T43" fmla="*/ 2147483647 h 154"/>
                    <a:gd name="T44" fmla="*/ 2147483647 w 117"/>
                    <a:gd name="T45" fmla="*/ 2147483647 h 154"/>
                    <a:gd name="T46" fmla="*/ 2147483647 w 117"/>
                    <a:gd name="T47" fmla="*/ 2147483647 h 154"/>
                    <a:gd name="T48" fmla="*/ 2147483647 w 117"/>
                    <a:gd name="T49" fmla="*/ 2147483647 h 154"/>
                    <a:gd name="T50" fmla="*/ 2147483647 w 117"/>
                    <a:gd name="T51" fmla="*/ 2147483647 h 154"/>
                    <a:gd name="T52" fmla="*/ 2147483647 w 117"/>
                    <a:gd name="T53" fmla="*/ 0 h 154"/>
                    <a:gd name="T54" fmla="*/ 2147483647 w 117"/>
                    <a:gd name="T55" fmla="*/ 2147483647 h 154"/>
                    <a:gd name="T56" fmla="*/ 2147483647 w 117"/>
                    <a:gd name="T57" fmla="*/ 2147483647 h 154"/>
                    <a:gd name="T58" fmla="*/ 2147483647 w 117"/>
                    <a:gd name="T59" fmla="*/ 2147483647 h 154"/>
                    <a:gd name="T60" fmla="*/ 2147483647 w 117"/>
                    <a:gd name="T61" fmla="*/ 2147483647 h 154"/>
                    <a:gd name="T62" fmla="*/ 2147483647 w 117"/>
                    <a:gd name="T63" fmla="*/ 2147483647 h 154"/>
                    <a:gd name="T64" fmla="*/ 2147483647 w 117"/>
                    <a:gd name="T65" fmla="*/ 2147483647 h 154"/>
                    <a:gd name="T66" fmla="*/ 2147483647 w 117"/>
                    <a:gd name="T67" fmla="*/ 2147483647 h 154"/>
                    <a:gd name="T68" fmla="*/ 2147483647 w 117"/>
                    <a:gd name="T69" fmla="*/ 2147483647 h 154"/>
                    <a:gd name="T70" fmla="*/ 2147483647 w 117"/>
                    <a:gd name="T71" fmla="*/ 2147483647 h 154"/>
                    <a:gd name="T72" fmla="*/ 2147483647 w 117"/>
                    <a:gd name="T73" fmla="*/ 2147483647 h 154"/>
                    <a:gd name="T74" fmla="*/ 2147483647 w 117"/>
                    <a:gd name="T75" fmla="*/ 2147483647 h 154"/>
                    <a:gd name="T76" fmla="*/ 2147483647 w 117"/>
                    <a:gd name="T77" fmla="*/ 2147483647 h 154"/>
                    <a:gd name="T78" fmla="*/ 2147483647 w 117"/>
                    <a:gd name="T79" fmla="*/ 2147483647 h 154"/>
                    <a:gd name="T80" fmla="*/ 2147483647 w 117"/>
                    <a:gd name="T81" fmla="*/ 2147483647 h 154"/>
                    <a:gd name="T82" fmla="*/ 2147483647 w 117"/>
                    <a:gd name="T83" fmla="*/ 2147483647 h 154"/>
                    <a:gd name="T84" fmla="*/ 2147483647 w 117"/>
                    <a:gd name="T85" fmla="*/ 2147483647 h 154"/>
                    <a:gd name="T86" fmla="*/ 2147483647 w 117"/>
                    <a:gd name="T87" fmla="*/ 2147483647 h 1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7"/>
                    <a:gd name="T133" fmla="*/ 0 h 154"/>
                    <a:gd name="T134" fmla="*/ 117 w 117"/>
                    <a:gd name="T135" fmla="*/ 154 h 1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7" h="154">
                      <a:moveTo>
                        <a:pt x="27" y="150"/>
                      </a:moveTo>
                      <a:lnTo>
                        <a:pt x="27" y="148"/>
                      </a:lnTo>
                      <a:lnTo>
                        <a:pt x="25" y="146"/>
                      </a:lnTo>
                      <a:lnTo>
                        <a:pt x="21" y="148"/>
                      </a:lnTo>
                      <a:lnTo>
                        <a:pt x="17" y="150"/>
                      </a:lnTo>
                      <a:lnTo>
                        <a:pt x="13" y="154"/>
                      </a:lnTo>
                      <a:lnTo>
                        <a:pt x="4" y="136"/>
                      </a:lnTo>
                      <a:lnTo>
                        <a:pt x="0" y="132"/>
                      </a:lnTo>
                      <a:lnTo>
                        <a:pt x="4" y="130"/>
                      </a:lnTo>
                      <a:lnTo>
                        <a:pt x="6" y="128"/>
                      </a:lnTo>
                      <a:lnTo>
                        <a:pt x="8" y="126"/>
                      </a:lnTo>
                      <a:lnTo>
                        <a:pt x="6" y="122"/>
                      </a:lnTo>
                      <a:lnTo>
                        <a:pt x="4" y="120"/>
                      </a:lnTo>
                      <a:lnTo>
                        <a:pt x="4" y="118"/>
                      </a:lnTo>
                      <a:lnTo>
                        <a:pt x="6" y="112"/>
                      </a:lnTo>
                      <a:lnTo>
                        <a:pt x="8" y="110"/>
                      </a:lnTo>
                      <a:lnTo>
                        <a:pt x="17" y="106"/>
                      </a:lnTo>
                      <a:lnTo>
                        <a:pt x="17" y="102"/>
                      </a:lnTo>
                      <a:lnTo>
                        <a:pt x="21" y="98"/>
                      </a:lnTo>
                      <a:lnTo>
                        <a:pt x="25" y="100"/>
                      </a:lnTo>
                      <a:lnTo>
                        <a:pt x="27" y="104"/>
                      </a:lnTo>
                      <a:lnTo>
                        <a:pt x="29" y="108"/>
                      </a:lnTo>
                      <a:lnTo>
                        <a:pt x="33" y="110"/>
                      </a:lnTo>
                      <a:lnTo>
                        <a:pt x="37" y="108"/>
                      </a:lnTo>
                      <a:lnTo>
                        <a:pt x="41" y="106"/>
                      </a:lnTo>
                      <a:lnTo>
                        <a:pt x="43" y="108"/>
                      </a:lnTo>
                      <a:lnTo>
                        <a:pt x="45" y="108"/>
                      </a:lnTo>
                      <a:lnTo>
                        <a:pt x="47" y="106"/>
                      </a:lnTo>
                      <a:lnTo>
                        <a:pt x="47" y="102"/>
                      </a:lnTo>
                      <a:lnTo>
                        <a:pt x="49" y="96"/>
                      </a:lnTo>
                      <a:lnTo>
                        <a:pt x="49" y="74"/>
                      </a:lnTo>
                      <a:lnTo>
                        <a:pt x="45" y="72"/>
                      </a:lnTo>
                      <a:lnTo>
                        <a:pt x="45" y="68"/>
                      </a:lnTo>
                      <a:lnTo>
                        <a:pt x="43" y="66"/>
                      </a:lnTo>
                      <a:lnTo>
                        <a:pt x="43" y="62"/>
                      </a:lnTo>
                      <a:lnTo>
                        <a:pt x="45" y="58"/>
                      </a:lnTo>
                      <a:lnTo>
                        <a:pt x="45" y="54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49" y="42"/>
                      </a:lnTo>
                      <a:lnTo>
                        <a:pt x="45" y="40"/>
                      </a:lnTo>
                      <a:lnTo>
                        <a:pt x="39" y="40"/>
                      </a:lnTo>
                      <a:lnTo>
                        <a:pt x="31" y="40"/>
                      </a:lnTo>
                      <a:lnTo>
                        <a:pt x="33" y="26"/>
                      </a:lnTo>
                      <a:lnTo>
                        <a:pt x="55" y="26"/>
                      </a:lnTo>
                      <a:lnTo>
                        <a:pt x="59" y="28"/>
                      </a:lnTo>
                      <a:lnTo>
                        <a:pt x="63" y="30"/>
                      </a:lnTo>
                      <a:lnTo>
                        <a:pt x="73" y="30"/>
                      </a:lnTo>
                      <a:lnTo>
                        <a:pt x="79" y="30"/>
                      </a:lnTo>
                      <a:lnTo>
                        <a:pt x="79" y="16"/>
                      </a:lnTo>
                      <a:lnTo>
                        <a:pt x="83" y="10"/>
                      </a:lnTo>
                      <a:lnTo>
                        <a:pt x="87" y="4"/>
                      </a:lnTo>
                      <a:lnTo>
                        <a:pt x="93" y="0"/>
                      </a:lnTo>
                      <a:lnTo>
                        <a:pt x="103" y="0"/>
                      </a:lnTo>
                      <a:lnTo>
                        <a:pt x="113" y="0"/>
                      </a:lnTo>
                      <a:lnTo>
                        <a:pt x="113" y="2"/>
                      </a:lnTo>
                      <a:lnTo>
                        <a:pt x="115" y="4"/>
                      </a:lnTo>
                      <a:lnTo>
                        <a:pt x="115" y="6"/>
                      </a:lnTo>
                      <a:lnTo>
                        <a:pt x="117" y="10"/>
                      </a:lnTo>
                      <a:lnTo>
                        <a:pt x="115" y="20"/>
                      </a:lnTo>
                      <a:lnTo>
                        <a:pt x="111" y="34"/>
                      </a:lnTo>
                      <a:lnTo>
                        <a:pt x="99" y="64"/>
                      </a:lnTo>
                      <a:lnTo>
                        <a:pt x="99" y="68"/>
                      </a:lnTo>
                      <a:lnTo>
                        <a:pt x="99" y="70"/>
                      </a:lnTo>
                      <a:lnTo>
                        <a:pt x="101" y="74"/>
                      </a:lnTo>
                      <a:lnTo>
                        <a:pt x="99" y="78"/>
                      </a:lnTo>
                      <a:lnTo>
                        <a:pt x="97" y="82"/>
                      </a:lnTo>
                      <a:lnTo>
                        <a:pt x="93" y="84"/>
                      </a:lnTo>
                      <a:lnTo>
                        <a:pt x="89" y="88"/>
                      </a:lnTo>
                      <a:lnTo>
                        <a:pt x="85" y="92"/>
                      </a:lnTo>
                      <a:lnTo>
                        <a:pt x="83" y="102"/>
                      </a:lnTo>
                      <a:lnTo>
                        <a:pt x="79" y="106"/>
                      </a:lnTo>
                      <a:lnTo>
                        <a:pt x="75" y="108"/>
                      </a:lnTo>
                      <a:lnTo>
                        <a:pt x="75" y="122"/>
                      </a:lnTo>
                      <a:lnTo>
                        <a:pt x="71" y="134"/>
                      </a:lnTo>
                      <a:lnTo>
                        <a:pt x="69" y="142"/>
                      </a:lnTo>
                      <a:lnTo>
                        <a:pt x="65" y="148"/>
                      </a:lnTo>
                      <a:lnTo>
                        <a:pt x="61" y="150"/>
                      </a:lnTo>
                      <a:lnTo>
                        <a:pt x="55" y="150"/>
                      </a:lnTo>
                      <a:lnTo>
                        <a:pt x="51" y="150"/>
                      </a:lnTo>
                      <a:lnTo>
                        <a:pt x="49" y="150"/>
                      </a:lnTo>
                      <a:lnTo>
                        <a:pt x="49" y="146"/>
                      </a:lnTo>
                      <a:lnTo>
                        <a:pt x="45" y="146"/>
                      </a:lnTo>
                      <a:lnTo>
                        <a:pt x="43" y="146"/>
                      </a:lnTo>
                      <a:lnTo>
                        <a:pt x="41" y="148"/>
                      </a:lnTo>
                      <a:lnTo>
                        <a:pt x="39" y="150"/>
                      </a:lnTo>
                      <a:lnTo>
                        <a:pt x="35" y="150"/>
                      </a:lnTo>
                      <a:lnTo>
                        <a:pt x="33" y="150"/>
                      </a:lnTo>
                      <a:lnTo>
                        <a:pt x="27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3" name="ïṧliḋè">
                  <a:extLst>
                    <a:ext uri="{FF2B5EF4-FFF2-40B4-BE49-F238E27FC236}">
                      <a16:creationId xmlns="" xmlns:a16="http://schemas.microsoft.com/office/drawing/2014/main" id="{37D0B8D5-CBD4-4CF3-9F05-B60526ED834B}"/>
                    </a:ext>
                  </a:extLst>
                </p:cNvPr>
                <p:cNvSpPr/>
                <p:nvPr/>
              </p:nvSpPr>
              <p:spPr bwMode="auto">
                <a:xfrm>
                  <a:off x="4666001" y="4386064"/>
                  <a:ext cx="367716" cy="361473"/>
                </a:xfrm>
                <a:custGeom>
                  <a:avLst/>
                  <a:gdLst>
                    <a:gd name="T0" fmla="*/ 2147483647 w 211"/>
                    <a:gd name="T1" fmla="*/ 2147483647 h 216"/>
                    <a:gd name="T2" fmla="*/ 2147483647 w 211"/>
                    <a:gd name="T3" fmla="*/ 2147483647 h 216"/>
                    <a:gd name="T4" fmla="*/ 2147483647 w 211"/>
                    <a:gd name="T5" fmla="*/ 2147483647 h 216"/>
                    <a:gd name="T6" fmla="*/ 2147483647 w 211"/>
                    <a:gd name="T7" fmla="*/ 2147483647 h 216"/>
                    <a:gd name="T8" fmla="*/ 2147483647 w 211"/>
                    <a:gd name="T9" fmla="*/ 2147483647 h 216"/>
                    <a:gd name="T10" fmla="*/ 2147483647 w 211"/>
                    <a:gd name="T11" fmla="*/ 2147483647 h 216"/>
                    <a:gd name="T12" fmla="*/ 2147483647 w 211"/>
                    <a:gd name="T13" fmla="*/ 2147483647 h 216"/>
                    <a:gd name="T14" fmla="*/ 2147483647 w 211"/>
                    <a:gd name="T15" fmla="*/ 2147483647 h 216"/>
                    <a:gd name="T16" fmla="*/ 2147483647 w 211"/>
                    <a:gd name="T17" fmla="*/ 0 h 216"/>
                    <a:gd name="T18" fmla="*/ 2147483647 w 211"/>
                    <a:gd name="T19" fmla="*/ 0 h 216"/>
                    <a:gd name="T20" fmla="*/ 2147483647 w 211"/>
                    <a:gd name="T21" fmla="*/ 2147483647 h 216"/>
                    <a:gd name="T22" fmla="*/ 2147483647 w 211"/>
                    <a:gd name="T23" fmla="*/ 2147483647 h 216"/>
                    <a:gd name="T24" fmla="*/ 0 w 211"/>
                    <a:gd name="T25" fmla="*/ 0 h 216"/>
                    <a:gd name="T26" fmla="*/ 2147483647 w 211"/>
                    <a:gd name="T27" fmla="*/ 2147483647 h 216"/>
                    <a:gd name="T28" fmla="*/ 2147483647 w 211"/>
                    <a:gd name="T29" fmla="*/ 2147483647 h 216"/>
                    <a:gd name="T30" fmla="*/ 2147483647 w 211"/>
                    <a:gd name="T31" fmla="*/ 2147483647 h 216"/>
                    <a:gd name="T32" fmla="*/ 2147483647 w 211"/>
                    <a:gd name="T33" fmla="*/ 2147483647 h 216"/>
                    <a:gd name="T34" fmla="*/ 2147483647 w 211"/>
                    <a:gd name="T35" fmla="*/ 2147483647 h 216"/>
                    <a:gd name="T36" fmla="*/ 2147483647 w 211"/>
                    <a:gd name="T37" fmla="*/ 2147483647 h 216"/>
                    <a:gd name="T38" fmla="*/ 2147483647 w 211"/>
                    <a:gd name="T39" fmla="*/ 2147483647 h 216"/>
                    <a:gd name="T40" fmla="*/ 2147483647 w 211"/>
                    <a:gd name="T41" fmla="*/ 2147483647 h 216"/>
                    <a:gd name="T42" fmla="*/ 2147483647 w 211"/>
                    <a:gd name="T43" fmla="*/ 2147483647 h 216"/>
                    <a:gd name="T44" fmla="*/ 2147483647 w 211"/>
                    <a:gd name="T45" fmla="*/ 2147483647 h 216"/>
                    <a:gd name="T46" fmla="*/ 2147483647 w 211"/>
                    <a:gd name="T47" fmla="*/ 2147483647 h 216"/>
                    <a:gd name="T48" fmla="*/ 2147483647 w 211"/>
                    <a:gd name="T49" fmla="*/ 2147483647 h 216"/>
                    <a:gd name="T50" fmla="*/ 2147483647 w 211"/>
                    <a:gd name="T51" fmla="*/ 2147483647 h 216"/>
                    <a:gd name="T52" fmla="*/ 2147483647 w 211"/>
                    <a:gd name="T53" fmla="*/ 2147483647 h 216"/>
                    <a:gd name="T54" fmla="*/ 2147483647 w 211"/>
                    <a:gd name="T55" fmla="*/ 2147483647 h 216"/>
                    <a:gd name="T56" fmla="*/ 2147483647 w 211"/>
                    <a:gd name="T57" fmla="*/ 2147483647 h 216"/>
                    <a:gd name="T58" fmla="*/ 2147483647 w 211"/>
                    <a:gd name="T59" fmla="*/ 2147483647 h 216"/>
                    <a:gd name="T60" fmla="*/ 2147483647 w 211"/>
                    <a:gd name="T61" fmla="*/ 2147483647 h 216"/>
                    <a:gd name="T62" fmla="*/ 2147483647 w 211"/>
                    <a:gd name="T63" fmla="*/ 2147483647 h 216"/>
                    <a:gd name="T64" fmla="*/ 2147483647 w 211"/>
                    <a:gd name="T65" fmla="*/ 2147483647 h 216"/>
                    <a:gd name="T66" fmla="*/ 2147483647 w 211"/>
                    <a:gd name="T67" fmla="*/ 2147483647 h 216"/>
                    <a:gd name="T68" fmla="*/ 2147483647 w 211"/>
                    <a:gd name="T69" fmla="*/ 2147483647 h 216"/>
                    <a:gd name="T70" fmla="*/ 2147483647 w 211"/>
                    <a:gd name="T71" fmla="*/ 2147483647 h 216"/>
                    <a:gd name="T72" fmla="*/ 2147483647 w 211"/>
                    <a:gd name="T73" fmla="*/ 2147483647 h 216"/>
                    <a:gd name="T74" fmla="*/ 2147483647 w 211"/>
                    <a:gd name="T75" fmla="*/ 2147483647 h 216"/>
                    <a:gd name="T76" fmla="*/ 2147483647 w 211"/>
                    <a:gd name="T77" fmla="*/ 2147483647 h 216"/>
                    <a:gd name="T78" fmla="*/ 2147483647 w 211"/>
                    <a:gd name="T79" fmla="*/ 2147483647 h 216"/>
                    <a:gd name="T80" fmla="*/ 2147483647 w 211"/>
                    <a:gd name="T81" fmla="*/ 2147483647 h 216"/>
                    <a:gd name="T82" fmla="*/ 2147483647 w 211"/>
                    <a:gd name="T83" fmla="*/ 2147483647 h 216"/>
                    <a:gd name="T84" fmla="*/ 2147483647 w 211"/>
                    <a:gd name="T85" fmla="*/ 2147483647 h 216"/>
                    <a:gd name="T86" fmla="*/ 2147483647 w 211"/>
                    <a:gd name="T87" fmla="*/ 2147483647 h 216"/>
                    <a:gd name="T88" fmla="*/ 2147483647 w 211"/>
                    <a:gd name="T89" fmla="*/ 2147483647 h 216"/>
                    <a:gd name="T90" fmla="*/ 2147483647 w 211"/>
                    <a:gd name="T91" fmla="*/ 2147483647 h 216"/>
                    <a:gd name="T92" fmla="*/ 2147483647 w 211"/>
                    <a:gd name="T93" fmla="*/ 2147483647 h 216"/>
                    <a:gd name="T94" fmla="*/ 2147483647 w 211"/>
                    <a:gd name="T95" fmla="*/ 2147483647 h 216"/>
                    <a:gd name="T96" fmla="*/ 2147483647 w 211"/>
                    <a:gd name="T97" fmla="*/ 2147483647 h 216"/>
                    <a:gd name="T98" fmla="*/ 2147483647 w 211"/>
                    <a:gd name="T99" fmla="*/ 2147483647 h 216"/>
                    <a:gd name="T100" fmla="*/ 2147483647 w 211"/>
                    <a:gd name="T101" fmla="*/ 2147483647 h 216"/>
                    <a:gd name="T102" fmla="*/ 2147483647 w 211"/>
                    <a:gd name="T103" fmla="*/ 2147483647 h 216"/>
                    <a:gd name="T104" fmla="*/ 2147483647 w 211"/>
                    <a:gd name="T105" fmla="*/ 2147483647 h 216"/>
                    <a:gd name="T106" fmla="*/ 2147483647 w 211"/>
                    <a:gd name="T107" fmla="*/ 2147483647 h 216"/>
                    <a:gd name="T108" fmla="*/ 2147483647 w 211"/>
                    <a:gd name="T109" fmla="*/ 2147483647 h 216"/>
                    <a:gd name="T110" fmla="*/ 2147483647 w 211"/>
                    <a:gd name="T111" fmla="*/ 2147483647 h 2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11"/>
                    <a:gd name="T169" fmla="*/ 0 h 216"/>
                    <a:gd name="T170" fmla="*/ 211 w 211"/>
                    <a:gd name="T171" fmla="*/ 216 h 2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11" h="216">
                      <a:moveTo>
                        <a:pt x="181" y="8"/>
                      </a:moveTo>
                      <a:lnTo>
                        <a:pt x="159" y="16"/>
                      </a:lnTo>
                      <a:lnTo>
                        <a:pt x="117" y="16"/>
                      </a:lnTo>
                      <a:lnTo>
                        <a:pt x="107" y="12"/>
                      </a:lnTo>
                      <a:lnTo>
                        <a:pt x="105" y="10"/>
                      </a:lnTo>
                      <a:lnTo>
                        <a:pt x="101" y="6"/>
                      </a:lnTo>
                      <a:lnTo>
                        <a:pt x="33" y="6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1" y="0"/>
                      </a:lnTo>
                      <a:lnTo>
                        <a:pt x="11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7" y="30"/>
                      </a:lnTo>
                      <a:lnTo>
                        <a:pt x="13" y="42"/>
                      </a:lnTo>
                      <a:lnTo>
                        <a:pt x="21" y="54"/>
                      </a:lnTo>
                      <a:lnTo>
                        <a:pt x="29" y="66"/>
                      </a:lnTo>
                      <a:lnTo>
                        <a:pt x="37" y="76"/>
                      </a:lnTo>
                      <a:lnTo>
                        <a:pt x="39" y="90"/>
                      </a:lnTo>
                      <a:lnTo>
                        <a:pt x="41" y="104"/>
                      </a:lnTo>
                      <a:lnTo>
                        <a:pt x="41" y="126"/>
                      </a:lnTo>
                      <a:lnTo>
                        <a:pt x="43" y="152"/>
                      </a:lnTo>
                      <a:lnTo>
                        <a:pt x="45" y="174"/>
                      </a:lnTo>
                      <a:lnTo>
                        <a:pt x="49" y="184"/>
                      </a:lnTo>
                      <a:lnTo>
                        <a:pt x="53" y="194"/>
                      </a:lnTo>
                      <a:lnTo>
                        <a:pt x="61" y="204"/>
                      </a:lnTo>
                      <a:lnTo>
                        <a:pt x="69" y="212"/>
                      </a:lnTo>
                      <a:lnTo>
                        <a:pt x="73" y="208"/>
                      </a:lnTo>
                      <a:lnTo>
                        <a:pt x="75" y="204"/>
                      </a:lnTo>
                      <a:lnTo>
                        <a:pt x="79" y="204"/>
                      </a:lnTo>
                      <a:lnTo>
                        <a:pt x="83" y="210"/>
                      </a:lnTo>
                      <a:lnTo>
                        <a:pt x="89" y="214"/>
                      </a:lnTo>
                      <a:lnTo>
                        <a:pt x="93" y="216"/>
                      </a:lnTo>
                      <a:lnTo>
                        <a:pt x="101" y="216"/>
                      </a:lnTo>
                      <a:lnTo>
                        <a:pt x="111" y="216"/>
                      </a:lnTo>
                      <a:lnTo>
                        <a:pt x="117" y="212"/>
                      </a:lnTo>
                      <a:lnTo>
                        <a:pt x="121" y="208"/>
                      </a:lnTo>
                      <a:lnTo>
                        <a:pt x="125" y="206"/>
                      </a:lnTo>
                      <a:lnTo>
                        <a:pt x="123" y="144"/>
                      </a:lnTo>
                      <a:lnTo>
                        <a:pt x="123" y="90"/>
                      </a:lnTo>
                      <a:lnTo>
                        <a:pt x="143" y="90"/>
                      </a:lnTo>
                      <a:lnTo>
                        <a:pt x="143" y="22"/>
                      </a:lnTo>
                      <a:lnTo>
                        <a:pt x="165" y="20"/>
                      </a:lnTo>
                      <a:lnTo>
                        <a:pt x="183" y="18"/>
                      </a:lnTo>
                      <a:lnTo>
                        <a:pt x="187" y="24"/>
                      </a:lnTo>
                      <a:lnTo>
                        <a:pt x="201" y="18"/>
                      </a:lnTo>
                      <a:lnTo>
                        <a:pt x="205" y="14"/>
                      </a:lnTo>
                      <a:lnTo>
                        <a:pt x="211" y="12"/>
                      </a:lnTo>
                      <a:lnTo>
                        <a:pt x="205" y="8"/>
                      </a:lnTo>
                      <a:lnTo>
                        <a:pt x="201" y="6"/>
                      </a:lnTo>
                      <a:lnTo>
                        <a:pt x="193" y="8"/>
                      </a:lnTo>
                      <a:lnTo>
                        <a:pt x="187" y="10"/>
                      </a:lnTo>
                      <a:lnTo>
                        <a:pt x="183" y="8"/>
                      </a:lnTo>
                      <a:lnTo>
                        <a:pt x="181" y="6"/>
                      </a:lnTo>
                      <a:lnTo>
                        <a:pt x="181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4" name="iṥ1ídê">
                  <a:extLst>
                    <a:ext uri="{FF2B5EF4-FFF2-40B4-BE49-F238E27FC236}">
                      <a16:creationId xmlns="" xmlns:a16="http://schemas.microsoft.com/office/drawing/2014/main" id="{D0C37EFC-EAED-400F-AFAE-FD1D147A88A8}"/>
                    </a:ext>
                  </a:extLst>
                </p:cNvPr>
                <p:cNvSpPr/>
                <p:nvPr/>
              </p:nvSpPr>
              <p:spPr bwMode="auto">
                <a:xfrm>
                  <a:off x="5351853" y="3314255"/>
                  <a:ext cx="184547" cy="165325"/>
                </a:xfrm>
                <a:custGeom>
                  <a:avLst/>
                  <a:gdLst>
                    <a:gd name="T0" fmla="*/ 2147483647 w 106"/>
                    <a:gd name="T1" fmla="*/ 0 h 98"/>
                    <a:gd name="T2" fmla="*/ 2147483647 w 106"/>
                    <a:gd name="T3" fmla="*/ 2147483647 h 98"/>
                    <a:gd name="T4" fmla="*/ 2147483647 w 106"/>
                    <a:gd name="T5" fmla="*/ 2147483647 h 98"/>
                    <a:gd name="T6" fmla="*/ 2147483647 w 106"/>
                    <a:gd name="T7" fmla="*/ 2147483647 h 98"/>
                    <a:gd name="T8" fmla="*/ 2147483647 w 106"/>
                    <a:gd name="T9" fmla="*/ 2147483647 h 98"/>
                    <a:gd name="T10" fmla="*/ 2147483647 w 106"/>
                    <a:gd name="T11" fmla="*/ 2147483647 h 98"/>
                    <a:gd name="T12" fmla="*/ 2147483647 w 106"/>
                    <a:gd name="T13" fmla="*/ 2147483647 h 98"/>
                    <a:gd name="T14" fmla="*/ 0 w 106"/>
                    <a:gd name="T15" fmla="*/ 2147483647 h 98"/>
                    <a:gd name="T16" fmla="*/ 0 w 106"/>
                    <a:gd name="T17" fmla="*/ 2147483647 h 98"/>
                    <a:gd name="T18" fmla="*/ 2147483647 w 106"/>
                    <a:gd name="T19" fmla="*/ 2147483647 h 98"/>
                    <a:gd name="T20" fmla="*/ 2147483647 w 106"/>
                    <a:gd name="T21" fmla="*/ 2147483647 h 98"/>
                    <a:gd name="T22" fmla="*/ 2147483647 w 106"/>
                    <a:gd name="T23" fmla="*/ 2147483647 h 98"/>
                    <a:gd name="T24" fmla="*/ 2147483647 w 106"/>
                    <a:gd name="T25" fmla="*/ 2147483647 h 98"/>
                    <a:gd name="T26" fmla="*/ 2147483647 w 106"/>
                    <a:gd name="T27" fmla="*/ 2147483647 h 98"/>
                    <a:gd name="T28" fmla="*/ 2147483647 w 106"/>
                    <a:gd name="T29" fmla="*/ 2147483647 h 98"/>
                    <a:gd name="T30" fmla="*/ 2147483647 w 106"/>
                    <a:gd name="T31" fmla="*/ 2147483647 h 98"/>
                    <a:gd name="T32" fmla="*/ 2147483647 w 106"/>
                    <a:gd name="T33" fmla="*/ 2147483647 h 98"/>
                    <a:gd name="T34" fmla="*/ 2147483647 w 106"/>
                    <a:gd name="T35" fmla="*/ 2147483647 h 98"/>
                    <a:gd name="T36" fmla="*/ 2147483647 w 106"/>
                    <a:gd name="T37" fmla="*/ 2147483647 h 98"/>
                    <a:gd name="T38" fmla="*/ 2147483647 w 106"/>
                    <a:gd name="T39" fmla="*/ 2147483647 h 98"/>
                    <a:gd name="T40" fmla="*/ 2147483647 w 106"/>
                    <a:gd name="T41" fmla="*/ 2147483647 h 98"/>
                    <a:gd name="T42" fmla="*/ 2147483647 w 106"/>
                    <a:gd name="T43" fmla="*/ 2147483647 h 98"/>
                    <a:gd name="T44" fmla="*/ 2147483647 w 106"/>
                    <a:gd name="T45" fmla="*/ 2147483647 h 98"/>
                    <a:gd name="T46" fmla="*/ 2147483647 w 106"/>
                    <a:gd name="T47" fmla="*/ 2147483647 h 98"/>
                    <a:gd name="T48" fmla="*/ 2147483647 w 106"/>
                    <a:gd name="T49" fmla="*/ 2147483647 h 98"/>
                    <a:gd name="T50" fmla="*/ 2147483647 w 106"/>
                    <a:gd name="T51" fmla="*/ 2147483647 h 98"/>
                    <a:gd name="T52" fmla="*/ 2147483647 w 106"/>
                    <a:gd name="T53" fmla="*/ 0 h 9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6"/>
                    <a:gd name="T82" fmla="*/ 0 h 98"/>
                    <a:gd name="T83" fmla="*/ 106 w 106"/>
                    <a:gd name="T84" fmla="*/ 98 h 9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6" h="98">
                      <a:moveTo>
                        <a:pt x="32" y="0"/>
                      </a:moveTo>
                      <a:lnTo>
                        <a:pt x="28" y="4"/>
                      </a:lnTo>
                      <a:lnTo>
                        <a:pt x="22" y="10"/>
                      </a:lnTo>
                      <a:lnTo>
                        <a:pt x="14" y="14"/>
                      </a:lnTo>
                      <a:lnTo>
                        <a:pt x="6" y="16"/>
                      </a:lnTo>
                      <a:lnTo>
                        <a:pt x="6" y="26"/>
                      </a:lnTo>
                      <a:lnTo>
                        <a:pt x="4" y="34"/>
                      </a:lnTo>
                      <a:lnTo>
                        <a:pt x="0" y="46"/>
                      </a:lnTo>
                      <a:lnTo>
                        <a:pt x="0" y="62"/>
                      </a:lnTo>
                      <a:lnTo>
                        <a:pt x="18" y="62"/>
                      </a:lnTo>
                      <a:lnTo>
                        <a:pt x="24" y="64"/>
                      </a:lnTo>
                      <a:lnTo>
                        <a:pt x="28" y="54"/>
                      </a:lnTo>
                      <a:lnTo>
                        <a:pt x="38" y="58"/>
                      </a:lnTo>
                      <a:lnTo>
                        <a:pt x="54" y="58"/>
                      </a:lnTo>
                      <a:lnTo>
                        <a:pt x="68" y="62"/>
                      </a:lnTo>
                      <a:lnTo>
                        <a:pt x="82" y="76"/>
                      </a:lnTo>
                      <a:lnTo>
                        <a:pt x="96" y="92"/>
                      </a:lnTo>
                      <a:lnTo>
                        <a:pt x="102" y="98"/>
                      </a:lnTo>
                      <a:lnTo>
                        <a:pt x="106" y="94"/>
                      </a:lnTo>
                      <a:lnTo>
                        <a:pt x="96" y="80"/>
                      </a:lnTo>
                      <a:lnTo>
                        <a:pt x="86" y="68"/>
                      </a:lnTo>
                      <a:lnTo>
                        <a:pt x="74" y="56"/>
                      </a:lnTo>
                      <a:lnTo>
                        <a:pt x="62" y="48"/>
                      </a:lnTo>
                      <a:lnTo>
                        <a:pt x="52" y="42"/>
                      </a:lnTo>
                      <a:lnTo>
                        <a:pt x="46" y="30"/>
                      </a:lnTo>
                      <a:lnTo>
                        <a:pt x="40" y="1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5" name="îs1ïḑé">
                  <a:extLst>
                    <a:ext uri="{FF2B5EF4-FFF2-40B4-BE49-F238E27FC236}">
                      <a16:creationId xmlns="" xmlns:a16="http://schemas.microsoft.com/office/drawing/2014/main" id="{8F513B9E-7DF8-48EA-8865-766A5AE3C7F4}"/>
                    </a:ext>
                  </a:extLst>
                </p:cNvPr>
                <p:cNvSpPr/>
                <p:nvPr/>
              </p:nvSpPr>
              <p:spPr bwMode="auto">
                <a:xfrm>
                  <a:off x="3882365" y="3443152"/>
                  <a:ext cx="81255" cy="19615"/>
                </a:xfrm>
                <a:custGeom>
                  <a:avLst/>
                  <a:gdLst>
                    <a:gd name="T0" fmla="*/ 2147483647 w 46"/>
                    <a:gd name="T1" fmla="*/ 2147483647 h 12"/>
                    <a:gd name="T2" fmla="*/ 2147483647 w 46"/>
                    <a:gd name="T3" fmla="*/ 2147483647 h 12"/>
                    <a:gd name="T4" fmla="*/ 2147483647 w 46"/>
                    <a:gd name="T5" fmla="*/ 2147483647 h 12"/>
                    <a:gd name="T6" fmla="*/ 2147483647 w 46"/>
                    <a:gd name="T7" fmla="*/ 2147483647 h 12"/>
                    <a:gd name="T8" fmla="*/ 2147483647 w 46"/>
                    <a:gd name="T9" fmla="*/ 2147483647 h 12"/>
                    <a:gd name="T10" fmla="*/ 2147483647 w 46"/>
                    <a:gd name="T11" fmla="*/ 0 h 12"/>
                    <a:gd name="T12" fmla="*/ 2147483647 w 46"/>
                    <a:gd name="T13" fmla="*/ 2147483647 h 12"/>
                    <a:gd name="T14" fmla="*/ 2147483647 w 46"/>
                    <a:gd name="T15" fmla="*/ 2147483647 h 12"/>
                    <a:gd name="T16" fmla="*/ 2147483647 w 46"/>
                    <a:gd name="T17" fmla="*/ 2147483647 h 12"/>
                    <a:gd name="T18" fmla="*/ 2147483647 w 46"/>
                    <a:gd name="T19" fmla="*/ 2147483647 h 12"/>
                    <a:gd name="T20" fmla="*/ 2147483647 w 46"/>
                    <a:gd name="T21" fmla="*/ 2147483647 h 12"/>
                    <a:gd name="T22" fmla="*/ 2147483647 w 46"/>
                    <a:gd name="T23" fmla="*/ 2147483647 h 12"/>
                    <a:gd name="T24" fmla="*/ 2147483647 w 46"/>
                    <a:gd name="T25" fmla="*/ 2147483647 h 12"/>
                    <a:gd name="T26" fmla="*/ 2147483647 w 46"/>
                    <a:gd name="T27" fmla="*/ 2147483647 h 12"/>
                    <a:gd name="T28" fmla="*/ 2147483647 w 46"/>
                    <a:gd name="T29" fmla="*/ 2147483647 h 12"/>
                    <a:gd name="T30" fmla="*/ 0 w 46"/>
                    <a:gd name="T31" fmla="*/ 2147483647 h 12"/>
                    <a:gd name="T32" fmla="*/ 2147483647 w 46"/>
                    <a:gd name="T33" fmla="*/ 2147483647 h 12"/>
                    <a:gd name="T34" fmla="*/ 2147483647 w 46"/>
                    <a:gd name="T35" fmla="*/ 2147483647 h 12"/>
                    <a:gd name="T36" fmla="*/ 2147483647 w 46"/>
                    <a:gd name="T37" fmla="*/ 2147483647 h 1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"/>
                    <a:gd name="T58" fmla="*/ 0 h 12"/>
                    <a:gd name="T59" fmla="*/ 46 w 46"/>
                    <a:gd name="T60" fmla="*/ 12 h 1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" h="12">
                      <a:moveTo>
                        <a:pt x="4" y="6"/>
                      </a:moveTo>
                      <a:lnTo>
                        <a:pt x="14" y="8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4"/>
                      </a:lnTo>
                      <a:lnTo>
                        <a:pt x="34" y="6"/>
                      </a:lnTo>
                      <a:lnTo>
                        <a:pt x="46" y="8"/>
                      </a:lnTo>
                      <a:lnTo>
                        <a:pt x="42" y="10"/>
                      </a:lnTo>
                      <a:lnTo>
                        <a:pt x="38" y="12"/>
                      </a:lnTo>
                      <a:lnTo>
                        <a:pt x="30" y="10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6" name="iṧļíḍe">
                  <a:extLst>
                    <a:ext uri="{FF2B5EF4-FFF2-40B4-BE49-F238E27FC236}">
                      <a16:creationId xmlns="" xmlns:a16="http://schemas.microsoft.com/office/drawing/2014/main" id="{2C24B764-F645-4941-8A66-727063028CF2}"/>
                    </a:ext>
                  </a:extLst>
                </p:cNvPr>
                <p:cNvSpPr/>
                <p:nvPr/>
              </p:nvSpPr>
              <p:spPr bwMode="auto">
                <a:xfrm>
                  <a:off x="4677019" y="3999373"/>
                  <a:ext cx="24790" cy="37829"/>
                </a:xfrm>
                <a:custGeom>
                  <a:avLst/>
                  <a:gdLst>
                    <a:gd name="T0" fmla="*/ 2147483647 w 14"/>
                    <a:gd name="T1" fmla="*/ 2147483647 h 22"/>
                    <a:gd name="T2" fmla="*/ 0 w 14"/>
                    <a:gd name="T3" fmla="*/ 2147483647 h 22"/>
                    <a:gd name="T4" fmla="*/ 2147483647 w 14"/>
                    <a:gd name="T5" fmla="*/ 2147483647 h 22"/>
                    <a:gd name="T6" fmla="*/ 2147483647 w 14"/>
                    <a:gd name="T7" fmla="*/ 2147483647 h 22"/>
                    <a:gd name="T8" fmla="*/ 2147483647 w 14"/>
                    <a:gd name="T9" fmla="*/ 0 h 22"/>
                    <a:gd name="T10" fmla="*/ 2147483647 w 14"/>
                    <a:gd name="T11" fmla="*/ 2147483647 h 22"/>
                    <a:gd name="T12" fmla="*/ 2147483647 w 14"/>
                    <a:gd name="T13" fmla="*/ 2147483647 h 22"/>
                    <a:gd name="T14" fmla="*/ 2147483647 w 14"/>
                    <a:gd name="T15" fmla="*/ 2147483647 h 22"/>
                    <a:gd name="T16" fmla="*/ 2147483647 w 14"/>
                    <a:gd name="T17" fmla="*/ 2147483647 h 22"/>
                    <a:gd name="T18" fmla="*/ 2147483647 w 14"/>
                    <a:gd name="T19" fmla="*/ 2147483647 h 22"/>
                    <a:gd name="T20" fmla="*/ 2147483647 w 14"/>
                    <a:gd name="T21" fmla="*/ 2147483647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22"/>
                    <a:gd name="T35" fmla="*/ 14 w 14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22">
                      <a:moveTo>
                        <a:pt x="6" y="22"/>
                      </a:move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8" y="10"/>
                      </a:lnTo>
                      <a:lnTo>
                        <a:pt x="8" y="20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7" name="îṩḻîḑè">
                  <a:extLst>
                    <a:ext uri="{FF2B5EF4-FFF2-40B4-BE49-F238E27FC236}">
                      <a16:creationId xmlns="" xmlns:a16="http://schemas.microsoft.com/office/drawing/2014/main" id="{8CDC3B5F-313D-4CFA-93CE-8E7C34F25593}"/>
                    </a:ext>
                  </a:extLst>
                </p:cNvPr>
                <p:cNvSpPr/>
                <p:nvPr/>
              </p:nvSpPr>
              <p:spPr bwMode="auto">
                <a:xfrm>
                  <a:off x="4529657" y="1512495"/>
                  <a:ext cx="249276" cy="84063"/>
                </a:xfrm>
                <a:custGeom>
                  <a:avLst/>
                  <a:gdLst>
                    <a:gd name="T0" fmla="*/ 2147483647 w 143"/>
                    <a:gd name="T1" fmla="*/ 2147483647 h 50"/>
                    <a:gd name="T2" fmla="*/ 2147483647 w 143"/>
                    <a:gd name="T3" fmla="*/ 2147483647 h 50"/>
                    <a:gd name="T4" fmla="*/ 2147483647 w 143"/>
                    <a:gd name="T5" fmla="*/ 2147483647 h 50"/>
                    <a:gd name="T6" fmla="*/ 0 w 143"/>
                    <a:gd name="T7" fmla="*/ 2147483647 h 50"/>
                    <a:gd name="T8" fmla="*/ 0 w 143"/>
                    <a:gd name="T9" fmla="*/ 2147483647 h 50"/>
                    <a:gd name="T10" fmla="*/ 2147483647 w 143"/>
                    <a:gd name="T11" fmla="*/ 2147483647 h 50"/>
                    <a:gd name="T12" fmla="*/ 2147483647 w 143"/>
                    <a:gd name="T13" fmla="*/ 2147483647 h 50"/>
                    <a:gd name="T14" fmla="*/ 2147483647 w 143"/>
                    <a:gd name="T15" fmla="*/ 2147483647 h 50"/>
                    <a:gd name="T16" fmla="*/ 2147483647 w 143"/>
                    <a:gd name="T17" fmla="*/ 2147483647 h 50"/>
                    <a:gd name="T18" fmla="*/ 2147483647 w 143"/>
                    <a:gd name="T19" fmla="*/ 2147483647 h 50"/>
                    <a:gd name="T20" fmla="*/ 2147483647 w 143"/>
                    <a:gd name="T21" fmla="*/ 2147483647 h 50"/>
                    <a:gd name="T22" fmla="*/ 2147483647 w 143"/>
                    <a:gd name="T23" fmla="*/ 2147483647 h 50"/>
                    <a:gd name="T24" fmla="*/ 2147483647 w 143"/>
                    <a:gd name="T25" fmla="*/ 0 h 50"/>
                    <a:gd name="T26" fmla="*/ 2147483647 w 143"/>
                    <a:gd name="T27" fmla="*/ 0 h 50"/>
                    <a:gd name="T28" fmla="*/ 2147483647 w 143"/>
                    <a:gd name="T29" fmla="*/ 2147483647 h 50"/>
                    <a:gd name="T30" fmla="*/ 2147483647 w 143"/>
                    <a:gd name="T31" fmla="*/ 2147483647 h 50"/>
                    <a:gd name="T32" fmla="*/ 2147483647 w 143"/>
                    <a:gd name="T33" fmla="*/ 2147483647 h 50"/>
                    <a:gd name="T34" fmla="*/ 2147483647 w 143"/>
                    <a:gd name="T35" fmla="*/ 2147483647 h 50"/>
                    <a:gd name="T36" fmla="*/ 2147483647 w 143"/>
                    <a:gd name="T37" fmla="*/ 2147483647 h 50"/>
                    <a:gd name="T38" fmla="*/ 2147483647 w 143"/>
                    <a:gd name="T39" fmla="*/ 2147483647 h 50"/>
                    <a:gd name="T40" fmla="*/ 2147483647 w 143"/>
                    <a:gd name="T41" fmla="*/ 2147483647 h 50"/>
                    <a:gd name="T42" fmla="*/ 2147483647 w 143"/>
                    <a:gd name="T43" fmla="*/ 2147483647 h 50"/>
                    <a:gd name="T44" fmla="*/ 2147483647 w 143"/>
                    <a:gd name="T45" fmla="*/ 2147483647 h 50"/>
                    <a:gd name="T46" fmla="*/ 2147483647 w 143"/>
                    <a:gd name="T47" fmla="*/ 2147483647 h 50"/>
                    <a:gd name="T48" fmla="*/ 2147483647 w 143"/>
                    <a:gd name="T49" fmla="*/ 2147483647 h 50"/>
                    <a:gd name="T50" fmla="*/ 2147483647 w 143"/>
                    <a:gd name="T51" fmla="*/ 2147483647 h 50"/>
                    <a:gd name="T52" fmla="*/ 2147483647 w 143"/>
                    <a:gd name="T53" fmla="*/ 2147483647 h 50"/>
                    <a:gd name="T54" fmla="*/ 2147483647 w 143"/>
                    <a:gd name="T55" fmla="*/ 2147483647 h 50"/>
                    <a:gd name="T56" fmla="*/ 2147483647 w 143"/>
                    <a:gd name="T57" fmla="*/ 2147483647 h 50"/>
                    <a:gd name="T58" fmla="*/ 2147483647 w 143"/>
                    <a:gd name="T59" fmla="*/ 2147483647 h 50"/>
                    <a:gd name="T60" fmla="*/ 2147483647 w 143"/>
                    <a:gd name="T61" fmla="*/ 2147483647 h 50"/>
                    <a:gd name="T62" fmla="*/ 2147483647 w 143"/>
                    <a:gd name="T63" fmla="*/ 2147483647 h 50"/>
                    <a:gd name="T64" fmla="*/ 2147483647 w 143"/>
                    <a:gd name="T65" fmla="*/ 2147483647 h 50"/>
                    <a:gd name="T66" fmla="*/ 2147483647 w 143"/>
                    <a:gd name="T67" fmla="*/ 2147483647 h 50"/>
                    <a:gd name="T68" fmla="*/ 2147483647 w 143"/>
                    <a:gd name="T69" fmla="*/ 2147483647 h 50"/>
                    <a:gd name="T70" fmla="*/ 2147483647 w 143"/>
                    <a:gd name="T71" fmla="*/ 2147483647 h 50"/>
                    <a:gd name="T72" fmla="*/ 2147483647 w 143"/>
                    <a:gd name="T73" fmla="*/ 2147483647 h 50"/>
                    <a:gd name="T74" fmla="*/ 2147483647 w 143"/>
                    <a:gd name="T75" fmla="*/ 2147483647 h 50"/>
                    <a:gd name="T76" fmla="*/ 2147483647 w 143"/>
                    <a:gd name="T77" fmla="*/ 2147483647 h 50"/>
                    <a:gd name="T78" fmla="*/ 2147483647 w 143"/>
                    <a:gd name="T79" fmla="*/ 2147483647 h 50"/>
                    <a:gd name="T80" fmla="*/ 2147483647 w 143"/>
                    <a:gd name="T81" fmla="*/ 2147483647 h 50"/>
                    <a:gd name="T82" fmla="*/ 2147483647 w 143"/>
                    <a:gd name="T83" fmla="*/ 2147483647 h 50"/>
                    <a:gd name="T84" fmla="*/ 2147483647 w 143"/>
                    <a:gd name="T85" fmla="*/ 2147483647 h 50"/>
                    <a:gd name="T86" fmla="*/ 2147483647 w 143"/>
                    <a:gd name="T87" fmla="*/ 2147483647 h 50"/>
                    <a:gd name="T88" fmla="*/ 2147483647 w 143"/>
                    <a:gd name="T89" fmla="*/ 2147483647 h 50"/>
                    <a:gd name="T90" fmla="*/ 2147483647 w 143"/>
                    <a:gd name="T91" fmla="*/ 2147483647 h 5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3"/>
                    <a:gd name="T139" fmla="*/ 0 h 50"/>
                    <a:gd name="T140" fmla="*/ 143 w 143"/>
                    <a:gd name="T141" fmla="*/ 50 h 5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3" h="50">
                      <a:moveTo>
                        <a:pt x="8" y="20"/>
                      </a:moveTo>
                      <a:lnTo>
                        <a:pt x="6" y="20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6" y="2"/>
                      </a:lnTo>
                      <a:lnTo>
                        <a:pt x="36" y="4"/>
                      </a:lnTo>
                      <a:lnTo>
                        <a:pt x="54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2" y="0"/>
                      </a:lnTo>
                      <a:lnTo>
                        <a:pt x="66" y="2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8" y="10"/>
                      </a:lnTo>
                      <a:lnTo>
                        <a:pt x="82" y="12"/>
                      </a:lnTo>
                      <a:lnTo>
                        <a:pt x="93" y="12"/>
                      </a:lnTo>
                      <a:lnTo>
                        <a:pt x="119" y="20"/>
                      </a:lnTo>
                      <a:lnTo>
                        <a:pt x="133" y="26"/>
                      </a:lnTo>
                      <a:lnTo>
                        <a:pt x="143" y="30"/>
                      </a:lnTo>
                      <a:lnTo>
                        <a:pt x="135" y="36"/>
                      </a:lnTo>
                      <a:lnTo>
                        <a:pt x="127" y="38"/>
                      </a:lnTo>
                      <a:lnTo>
                        <a:pt x="119" y="38"/>
                      </a:lnTo>
                      <a:lnTo>
                        <a:pt x="115" y="34"/>
                      </a:lnTo>
                      <a:lnTo>
                        <a:pt x="107" y="28"/>
                      </a:lnTo>
                      <a:lnTo>
                        <a:pt x="97" y="20"/>
                      </a:lnTo>
                      <a:lnTo>
                        <a:pt x="93" y="18"/>
                      </a:lnTo>
                      <a:lnTo>
                        <a:pt x="89" y="16"/>
                      </a:lnTo>
                      <a:lnTo>
                        <a:pt x="82" y="18"/>
                      </a:lnTo>
                      <a:lnTo>
                        <a:pt x="80" y="22"/>
                      </a:lnTo>
                      <a:lnTo>
                        <a:pt x="80" y="34"/>
                      </a:lnTo>
                      <a:lnTo>
                        <a:pt x="76" y="34"/>
                      </a:lnTo>
                      <a:lnTo>
                        <a:pt x="74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6" y="50"/>
                      </a:lnTo>
                      <a:lnTo>
                        <a:pt x="62" y="50"/>
                      </a:lnTo>
                      <a:lnTo>
                        <a:pt x="56" y="48"/>
                      </a:lnTo>
                      <a:lnTo>
                        <a:pt x="48" y="46"/>
                      </a:lnTo>
                      <a:lnTo>
                        <a:pt x="34" y="34"/>
                      </a:lnTo>
                      <a:lnTo>
                        <a:pt x="24" y="26"/>
                      </a:lnTo>
                      <a:lnTo>
                        <a:pt x="16" y="22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8" name="iṣľîdê">
                  <a:extLst>
                    <a:ext uri="{FF2B5EF4-FFF2-40B4-BE49-F238E27FC236}">
                      <a16:creationId xmlns="" xmlns:a16="http://schemas.microsoft.com/office/drawing/2014/main" id="{6A21C496-8B71-4567-B664-4AF28D08B04C}"/>
                    </a:ext>
                  </a:extLst>
                </p:cNvPr>
                <p:cNvSpPr/>
                <p:nvPr/>
              </p:nvSpPr>
              <p:spPr bwMode="auto">
                <a:xfrm>
                  <a:off x="4661869" y="1499885"/>
                  <a:ext cx="147361" cy="29422"/>
                </a:xfrm>
                <a:custGeom>
                  <a:avLst/>
                  <a:gdLst>
                    <a:gd name="T0" fmla="*/ 2147483647 w 85"/>
                    <a:gd name="T1" fmla="*/ 2147483647 h 18"/>
                    <a:gd name="T2" fmla="*/ 2147483647 w 85"/>
                    <a:gd name="T3" fmla="*/ 2147483647 h 18"/>
                    <a:gd name="T4" fmla="*/ 2147483647 w 85"/>
                    <a:gd name="T5" fmla="*/ 2147483647 h 18"/>
                    <a:gd name="T6" fmla="*/ 2147483647 w 85"/>
                    <a:gd name="T7" fmla="*/ 2147483647 h 18"/>
                    <a:gd name="T8" fmla="*/ 0 w 85"/>
                    <a:gd name="T9" fmla="*/ 2147483647 h 18"/>
                    <a:gd name="T10" fmla="*/ 2147483647 w 85"/>
                    <a:gd name="T11" fmla="*/ 2147483647 h 18"/>
                    <a:gd name="T12" fmla="*/ 2147483647 w 85"/>
                    <a:gd name="T13" fmla="*/ 2147483647 h 18"/>
                    <a:gd name="T14" fmla="*/ 2147483647 w 85"/>
                    <a:gd name="T15" fmla="*/ 0 h 18"/>
                    <a:gd name="T16" fmla="*/ 2147483647 w 85"/>
                    <a:gd name="T17" fmla="*/ 2147483647 h 18"/>
                    <a:gd name="T18" fmla="*/ 2147483647 w 85"/>
                    <a:gd name="T19" fmla="*/ 2147483647 h 18"/>
                    <a:gd name="T20" fmla="*/ 2147483647 w 85"/>
                    <a:gd name="T21" fmla="*/ 2147483647 h 18"/>
                    <a:gd name="T22" fmla="*/ 2147483647 w 85"/>
                    <a:gd name="T23" fmla="*/ 2147483647 h 18"/>
                    <a:gd name="T24" fmla="*/ 2147483647 w 85"/>
                    <a:gd name="T25" fmla="*/ 2147483647 h 18"/>
                    <a:gd name="T26" fmla="*/ 2147483647 w 85"/>
                    <a:gd name="T27" fmla="*/ 2147483647 h 18"/>
                    <a:gd name="T28" fmla="*/ 2147483647 w 85"/>
                    <a:gd name="T29" fmla="*/ 2147483647 h 18"/>
                    <a:gd name="T30" fmla="*/ 2147483647 w 85"/>
                    <a:gd name="T31" fmla="*/ 2147483647 h 18"/>
                    <a:gd name="T32" fmla="*/ 2147483647 w 85"/>
                    <a:gd name="T33" fmla="*/ 2147483647 h 18"/>
                    <a:gd name="T34" fmla="*/ 2147483647 w 85"/>
                    <a:gd name="T35" fmla="*/ 2147483647 h 18"/>
                    <a:gd name="T36" fmla="*/ 2147483647 w 85"/>
                    <a:gd name="T37" fmla="*/ 2147483647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85"/>
                    <a:gd name="T58" fmla="*/ 0 h 18"/>
                    <a:gd name="T59" fmla="*/ 85 w 85"/>
                    <a:gd name="T60" fmla="*/ 18 h 1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85" h="18">
                      <a:moveTo>
                        <a:pt x="31" y="18"/>
                      </a:moveTo>
                      <a:lnTo>
                        <a:pt x="23" y="16"/>
                      </a:lnTo>
                      <a:lnTo>
                        <a:pt x="15" y="14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6" y="4"/>
                      </a:lnTo>
                      <a:lnTo>
                        <a:pt x="13" y="2"/>
                      </a:lnTo>
                      <a:lnTo>
                        <a:pt x="21" y="0"/>
                      </a:lnTo>
                      <a:lnTo>
                        <a:pt x="27" y="2"/>
                      </a:lnTo>
                      <a:lnTo>
                        <a:pt x="41" y="4"/>
                      </a:lnTo>
                      <a:lnTo>
                        <a:pt x="55" y="4"/>
                      </a:lnTo>
                      <a:lnTo>
                        <a:pt x="71" y="6"/>
                      </a:lnTo>
                      <a:lnTo>
                        <a:pt x="85" y="8"/>
                      </a:lnTo>
                      <a:lnTo>
                        <a:pt x="79" y="12"/>
                      </a:lnTo>
                      <a:lnTo>
                        <a:pt x="73" y="14"/>
                      </a:lnTo>
                      <a:lnTo>
                        <a:pt x="67" y="18"/>
                      </a:lnTo>
                      <a:lnTo>
                        <a:pt x="63" y="18"/>
                      </a:lnTo>
                      <a:lnTo>
                        <a:pt x="47" y="18"/>
                      </a:lnTo>
                      <a:lnTo>
                        <a:pt x="31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9" name="î$ḷïḋé">
                  <a:extLst>
                    <a:ext uri="{FF2B5EF4-FFF2-40B4-BE49-F238E27FC236}">
                      <a16:creationId xmlns="" xmlns:a16="http://schemas.microsoft.com/office/drawing/2014/main" id="{51343269-A1E8-4316-AA99-C9AEFB0A5B34}"/>
                    </a:ext>
                  </a:extLst>
                </p:cNvPr>
                <p:cNvSpPr/>
                <p:nvPr/>
              </p:nvSpPr>
              <p:spPr bwMode="auto">
                <a:xfrm>
                  <a:off x="4729353" y="2489031"/>
                  <a:ext cx="95028" cy="63047"/>
                </a:xfrm>
                <a:custGeom>
                  <a:avLst/>
                  <a:gdLst>
                    <a:gd name="T0" fmla="*/ 2147483647 w 54"/>
                    <a:gd name="T1" fmla="*/ 2147483647 h 38"/>
                    <a:gd name="T2" fmla="*/ 2147483647 w 54"/>
                    <a:gd name="T3" fmla="*/ 2147483647 h 38"/>
                    <a:gd name="T4" fmla="*/ 2147483647 w 54"/>
                    <a:gd name="T5" fmla="*/ 2147483647 h 38"/>
                    <a:gd name="T6" fmla="*/ 2147483647 w 54"/>
                    <a:gd name="T7" fmla="*/ 2147483647 h 38"/>
                    <a:gd name="T8" fmla="*/ 2147483647 w 54"/>
                    <a:gd name="T9" fmla="*/ 2147483647 h 38"/>
                    <a:gd name="T10" fmla="*/ 2147483647 w 54"/>
                    <a:gd name="T11" fmla="*/ 2147483647 h 38"/>
                    <a:gd name="T12" fmla="*/ 2147483647 w 54"/>
                    <a:gd name="T13" fmla="*/ 2147483647 h 38"/>
                    <a:gd name="T14" fmla="*/ 2147483647 w 54"/>
                    <a:gd name="T15" fmla="*/ 2147483647 h 38"/>
                    <a:gd name="T16" fmla="*/ 2147483647 w 54"/>
                    <a:gd name="T17" fmla="*/ 2147483647 h 38"/>
                    <a:gd name="T18" fmla="*/ 2147483647 w 54"/>
                    <a:gd name="T19" fmla="*/ 2147483647 h 38"/>
                    <a:gd name="T20" fmla="*/ 2147483647 w 54"/>
                    <a:gd name="T21" fmla="*/ 2147483647 h 38"/>
                    <a:gd name="T22" fmla="*/ 0 w 54"/>
                    <a:gd name="T23" fmla="*/ 2147483647 h 38"/>
                    <a:gd name="T24" fmla="*/ 0 w 54"/>
                    <a:gd name="T25" fmla="*/ 2147483647 h 38"/>
                    <a:gd name="T26" fmla="*/ 2147483647 w 54"/>
                    <a:gd name="T27" fmla="*/ 2147483647 h 38"/>
                    <a:gd name="T28" fmla="*/ 2147483647 w 54"/>
                    <a:gd name="T29" fmla="*/ 0 h 38"/>
                    <a:gd name="T30" fmla="*/ 2147483647 w 54"/>
                    <a:gd name="T31" fmla="*/ 0 h 38"/>
                    <a:gd name="T32" fmla="*/ 2147483647 w 54"/>
                    <a:gd name="T33" fmla="*/ 0 h 38"/>
                    <a:gd name="T34" fmla="*/ 2147483647 w 54"/>
                    <a:gd name="T35" fmla="*/ 2147483647 h 38"/>
                    <a:gd name="T36" fmla="*/ 2147483647 w 54"/>
                    <a:gd name="T37" fmla="*/ 2147483647 h 3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4"/>
                    <a:gd name="T58" fmla="*/ 0 h 38"/>
                    <a:gd name="T59" fmla="*/ 54 w 54"/>
                    <a:gd name="T60" fmla="*/ 38 h 3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4" h="38">
                      <a:moveTo>
                        <a:pt x="46" y="6"/>
                      </a:moveTo>
                      <a:lnTo>
                        <a:pt x="48" y="16"/>
                      </a:lnTo>
                      <a:lnTo>
                        <a:pt x="54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40" y="38"/>
                      </a:lnTo>
                      <a:lnTo>
                        <a:pt x="30" y="32"/>
                      </a:lnTo>
                      <a:lnTo>
                        <a:pt x="28" y="30"/>
                      </a:lnTo>
                      <a:lnTo>
                        <a:pt x="16" y="26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6" y="0"/>
                      </a:lnTo>
                      <a:lnTo>
                        <a:pt x="40" y="6"/>
                      </a:lnTo>
                      <a:lnTo>
                        <a:pt x="4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0" name="iṩḻïḑe">
                  <a:extLst>
                    <a:ext uri="{FF2B5EF4-FFF2-40B4-BE49-F238E27FC236}">
                      <a16:creationId xmlns="" xmlns:a16="http://schemas.microsoft.com/office/drawing/2014/main" id="{130C6296-91E3-4EC0-B99A-5E99CC28508B}"/>
                    </a:ext>
                  </a:extLst>
                </p:cNvPr>
                <p:cNvSpPr/>
                <p:nvPr/>
              </p:nvSpPr>
              <p:spPr bwMode="auto">
                <a:xfrm>
                  <a:off x="4701808" y="2447000"/>
                  <a:ext cx="111555" cy="89667"/>
                </a:xfrm>
                <a:custGeom>
                  <a:avLst/>
                  <a:gdLst>
                    <a:gd name="T0" fmla="*/ 2147483647 w 64"/>
                    <a:gd name="T1" fmla="*/ 0 h 52"/>
                    <a:gd name="T2" fmla="*/ 2147483647 w 64"/>
                    <a:gd name="T3" fmla="*/ 2147483647 h 52"/>
                    <a:gd name="T4" fmla="*/ 2147483647 w 64"/>
                    <a:gd name="T5" fmla="*/ 2147483647 h 52"/>
                    <a:gd name="T6" fmla="*/ 2147483647 w 64"/>
                    <a:gd name="T7" fmla="*/ 2147483647 h 52"/>
                    <a:gd name="T8" fmla="*/ 2147483647 w 64"/>
                    <a:gd name="T9" fmla="*/ 2147483647 h 52"/>
                    <a:gd name="T10" fmla="*/ 2147483647 w 64"/>
                    <a:gd name="T11" fmla="*/ 2147483647 h 52"/>
                    <a:gd name="T12" fmla="*/ 2147483647 w 64"/>
                    <a:gd name="T13" fmla="*/ 2147483647 h 52"/>
                    <a:gd name="T14" fmla="*/ 2147483647 w 64"/>
                    <a:gd name="T15" fmla="*/ 2147483647 h 52"/>
                    <a:gd name="T16" fmla="*/ 2147483647 w 64"/>
                    <a:gd name="T17" fmla="*/ 2147483647 h 52"/>
                    <a:gd name="T18" fmla="*/ 2147483647 w 64"/>
                    <a:gd name="T19" fmla="*/ 2147483647 h 52"/>
                    <a:gd name="T20" fmla="*/ 2147483647 w 64"/>
                    <a:gd name="T21" fmla="*/ 2147483647 h 52"/>
                    <a:gd name="T22" fmla="*/ 2147483647 w 64"/>
                    <a:gd name="T23" fmla="*/ 2147483647 h 52"/>
                    <a:gd name="T24" fmla="*/ 2147483647 w 64"/>
                    <a:gd name="T25" fmla="*/ 2147483647 h 52"/>
                    <a:gd name="T26" fmla="*/ 2147483647 w 64"/>
                    <a:gd name="T27" fmla="*/ 2147483647 h 52"/>
                    <a:gd name="T28" fmla="*/ 2147483647 w 64"/>
                    <a:gd name="T29" fmla="*/ 2147483647 h 52"/>
                    <a:gd name="T30" fmla="*/ 2147483647 w 64"/>
                    <a:gd name="T31" fmla="*/ 2147483647 h 52"/>
                    <a:gd name="T32" fmla="*/ 2147483647 w 64"/>
                    <a:gd name="T33" fmla="*/ 2147483647 h 52"/>
                    <a:gd name="T34" fmla="*/ 2147483647 w 64"/>
                    <a:gd name="T35" fmla="*/ 2147483647 h 52"/>
                    <a:gd name="T36" fmla="*/ 2147483647 w 64"/>
                    <a:gd name="T37" fmla="*/ 2147483647 h 52"/>
                    <a:gd name="T38" fmla="*/ 0 w 64"/>
                    <a:gd name="T39" fmla="*/ 2147483647 h 52"/>
                    <a:gd name="T40" fmla="*/ 2147483647 w 64"/>
                    <a:gd name="T41" fmla="*/ 2147483647 h 52"/>
                    <a:gd name="T42" fmla="*/ 2147483647 w 64"/>
                    <a:gd name="T43" fmla="*/ 2147483647 h 52"/>
                    <a:gd name="T44" fmla="*/ 2147483647 w 64"/>
                    <a:gd name="T45" fmla="*/ 2147483647 h 52"/>
                    <a:gd name="T46" fmla="*/ 2147483647 w 64"/>
                    <a:gd name="T47" fmla="*/ 0 h 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52"/>
                    <a:gd name="T74" fmla="*/ 64 w 64"/>
                    <a:gd name="T75" fmla="*/ 52 h 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52">
                      <a:moveTo>
                        <a:pt x="28" y="0"/>
                      </a:moveTo>
                      <a:lnTo>
                        <a:pt x="38" y="10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4" y="24"/>
                      </a:lnTo>
                      <a:lnTo>
                        <a:pt x="62" y="30"/>
                      </a:lnTo>
                      <a:lnTo>
                        <a:pt x="56" y="30"/>
                      </a:lnTo>
                      <a:lnTo>
                        <a:pt x="52" y="24"/>
                      </a:lnTo>
                      <a:lnTo>
                        <a:pt x="36" y="24"/>
                      </a:lnTo>
                      <a:lnTo>
                        <a:pt x="28" y="24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6" y="30"/>
                      </a:lnTo>
                      <a:lnTo>
                        <a:pt x="22" y="38"/>
                      </a:lnTo>
                      <a:lnTo>
                        <a:pt x="26" y="44"/>
                      </a:lnTo>
                      <a:lnTo>
                        <a:pt x="32" y="50"/>
                      </a:lnTo>
                      <a:lnTo>
                        <a:pt x="18" y="52"/>
                      </a:lnTo>
                      <a:lnTo>
                        <a:pt x="8" y="36"/>
                      </a:lnTo>
                      <a:lnTo>
                        <a:pt x="0" y="18"/>
                      </a:lnTo>
                      <a:lnTo>
                        <a:pt x="8" y="18"/>
                      </a:lnTo>
                      <a:lnTo>
                        <a:pt x="12" y="10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1" name="isľíḍê">
                  <a:extLst>
                    <a:ext uri="{FF2B5EF4-FFF2-40B4-BE49-F238E27FC236}">
                      <a16:creationId xmlns="" xmlns:a16="http://schemas.microsoft.com/office/drawing/2014/main" id="{86A7EF7A-8039-440C-9272-BC189A5E7D7F}"/>
                    </a:ext>
                  </a:extLst>
                </p:cNvPr>
                <p:cNvSpPr/>
                <p:nvPr/>
              </p:nvSpPr>
              <p:spPr bwMode="auto">
                <a:xfrm>
                  <a:off x="4763782" y="1774492"/>
                  <a:ext cx="256163" cy="281612"/>
                </a:xfrm>
                <a:custGeom>
                  <a:avLst/>
                  <a:gdLst>
                    <a:gd name="T0" fmla="*/ 2147483647 w 146"/>
                    <a:gd name="T1" fmla="*/ 2147483647 h 168"/>
                    <a:gd name="T2" fmla="*/ 2147483647 w 146"/>
                    <a:gd name="T3" fmla="*/ 2147483647 h 168"/>
                    <a:gd name="T4" fmla="*/ 2147483647 w 146"/>
                    <a:gd name="T5" fmla="*/ 2147483647 h 168"/>
                    <a:gd name="T6" fmla="*/ 2147483647 w 146"/>
                    <a:gd name="T7" fmla="*/ 2147483647 h 168"/>
                    <a:gd name="T8" fmla="*/ 2147483647 w 146"/>
                    <a:gd name="T9" fmla="*/ 2147483647 h 168"/>
                    <a:gd name="T10" fmla="*/ 2147483647 w 146"/>
                    <a:gd name="T11" fmla="*/ 2147483647 h 168"/>
                    <a:gd name="T12" fmla="*/ 2147483647 w 146"/>
                    <a:gd name="T13" fmla="*/ 2147483647 h 168"/>
                    <a:gd name="T14" fmla="*/ 2147483647 w 146"/>
                    <a:gd name="T15" fmla="*/ 2147483647 h 168"/>
                    <a:gd name="T16" fmla="*/ 2147483647 w 146"/>
                    <a:gd name="T17" fmla="*/ 2147483647 h 168"/>
                    <a:gd name="T18" fmla="*/ 2147483647 w 146"/>
                    <a:gd name="T19" fmla="*/ 2147483647 h 168"/>
                    <a:gd name="T20" fmla="*/ 2147483647 w 146"/>
                    <a:gd name="T21" fmla="*/ 2147483647 h 168"/>
                    <a:gd name="T22" fmla="*/ 2147483647 w 146"/>
                    <a:gd name="T23" fmla="*/ 2147483647 h 168"/>
                    <a:gd name="T24" fmla="*/ 2147483647 w 146"/>
                    <a:gd name="T25" fmla="*/ 2147483647 h 168"/>
                    <a:gd name="T26" fmla="*/ 2147483647 w 146"/>
                    <a:gd name="T27" fmla="*/ 2147483647 h 168"/>
                    <a:gd name="T28" fmla="*/ 2147483647 w 146"/>
                    <a:gd name="T29" fmla="*/ 2147483647 h 168"/>
                    <a:gd name="T30" fmla="*/ 2147483647 w 146"/>
                    <a:gd name="T31" fmla="*/ 2147483647 h 168"/>
                    <a:gd name="T32" fmla="*/ 2147483647 w 146"/>
                    <a:gd name="T33" fmla="*/ 2147483647 h 168"/>
                    <a:gd name="T34" fmla="*/ 2147483647 w 146"/>
                    <a:gd name="T35" fmla="*/ 2147483647 h 168"/>
                    <a:gd name="T36" fmla="*/ 2147483647 w 146"/>
                    <a:gd name="T37" fmla="*/ 2147483647 h 168"/>
                    <a:gd name="T38" fmla="*/ 2147483647 w 146"/>
                    <a:gd name="T39" fmla="*/ 2147483647 h 168"/>
                    <a:gd name="T40" fmla="*/ 2147483647 w 146"/>
                    <a:gd name="T41" fmla="*/ 2147483647 h 168"/>
                    <a:gd name="T42" fmla="*/ 2147483647 w 146"/>
                    <a:gd name="T43" fmla="*/ 2147483647 h 168"/>
                    <a:gd name="T44" fmla="*/ 2147483647 w 146"/>
                    <a:gd name="T45" fmla="*/ 2147483647 h 168"/>
                    <a:gd name="T46" fmla="*/ 2147483647 w 146"/>
                    <a:gd name="T47" fmla="*/ 2147483647 h 168"/>
                    <a:gd name="T48" fmla="*/ 2147483647 w 146"/>
                    <a:gd name="T49" fmla="*/ 2147483647 h 168"/>
                    <a:gd name="T50" fmla="*/ 2147483647 w 146"/>
                    <a:gd name="T51" fmla="*/ 2147483647 h 168"/>
                    <a:gd name="T52" fmla="*/ 2147483647 w 146"/>
                    <a:gd name="T53" fmla="*/ 2147483647 h 168"/>
                    <a:gd name="T54" fmla="*/ 2147483647 w 146"/>
                    <a:gd name="T55" fmla="*/ 2147483647 h 168"/>
                    <a:gd name="T56" fmla="*/ 2147483647 w 146"/>
                    <a:gd name="T57" fmla="*/ 2147483647 h 168"/>
                    <a:gd name="T58" fmla="*/ 2147483647 w 146"/>
                    <a:gd name="T59" fmla="*/ 2147483647 h 168"/>
                    <a:gd name="T60" fmla="*/ 2147483647 w 146"/>
                    <a:gd name="T61" fmla="*/ 2147483647 h 168"/>
                    <a:gd name="T62" fmla="*/ 2147483647 w 146"/>
                    <a:gd name="T63" fmla="*/ 2147483647 h 168"/>
                    <a:gd name="T64" fmla="*/ 2147483647 w 146"/>
                    <a:gd name="T65" fmla="*/ 2147483647 h 168"/>
                    <a:gd name="T66" fmla="*/ 2147483647 w 146"/>
                    <a:gd name="T67" fmla="*/ 2147483647 h 168"/>
                    <a:gd name="T68" fmla="*/ 2147483647 w 146"/>
                    <a:gd name="T69" fmla="*/ 2147483647 h 168"/>
                    <a:gd name="T70" fmla="*/ 2147483647 w 146"/>
                    <a:gd name="T71" fmla="*/ 2147483647 h 168"/>
                    <a:gd name="T72" fmla="*/ 2147483647 w 146"/>
                    <a:gd name="T73" fmla="*/ 2147483647 h 168"/>
                    <a:gd name="T74" fmla="*/ 2147483647 w 146"/>
                    <a:gd name="T75" fmla="*/ 2147483647 h 168"/>
                    <a:gd name="T76" fmla="*/ 2147483647 w 146"/>
                    <a:gd name="T77" fmla="*/ 2147483647 h 168"/>
                    <a:gd name="T78" fmla="*/ 2147483647 w 146"/>
                    <a:gd name="T79" fmla="*/ 2147483647 h 168"/>
                    <a:gd name="T80" fmla="*/ 2147483647 w 146"/>
                    <a:gd name="T81" fmla="*/ 2147483647 h 168"/>
                    <a:gd name="T82" fmla="*/ 2147483647 w 146"/>
                    <a:gd name="T83" fmla="*/ 0 h 168"/>
                    <a:gd name="T84" fmla="*/ 2147483647 w 146"/>
                    <a:gd name="T85" fmla="*/ 2147483647 h 168"/>
                    <a:gd name="T86" fmla="*/ 2147483647 w 146"/>
                    <a:gd name="T87" fmla="*/ 2147483647 h 16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6"/>
                    <a:gd name="T133" fmla="*/ 0 h 168"/>
                    <a:gd name="T134" fmla="*/ 146 w 146"/>
                    <a:gd name="T135" fmla="*/ 168 h 16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6" h="168">
                      <a:moveTo>
                        <a:pt x="98" y="16"/>
                      </a:moveTo>
                      <a:lnTo>
                        <a:pt x="92" y="20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90" y="30"/>
                      </a:lnTo>
                      <a:lnTo>
                        <a:pt x="92" y="32"/>
                      </a:lnTo>
                      <a:lnTo>
                        <a:pt x="100" y="34"/>
                      </a:lnTo>
                      <a:lnTo>
                        <a:pt x="108" y="36"/>
                      </a:lnTo>
                      <a:lnTo>
                        <a:pt x="110" y="38"/>
                      </a:lnTo>
                      <a:lnTo>
                        <a:pt x="110" y="40"/>
                      </a:lnTo>
                      <a:lnTo>
                        <a:pt x="110" y="44"/>
                      </a:lnTo>
                      <a:lnTo>
                        <a:pt x="108" y="48"/>
                      </a:lnTo>
                      <a:lnTo>
                        <a:pt x="104" y="50"/>
                      </a:lnTo>
                      <a:lnTo>
                        <a:pt x="104" y="54"/>
                      </a:lnTo>
                      <a:lnTo>
                        <a:pt x="106" y="56"/>
                      </a:lnTo>
                      <a:lnTo>
                        <a:pt x="108" y="54"/>
                      </a:lnTo>
                      <a:lnTo>
                        <a:pt x="114" y="54"/>
                      </a:lnTo>
                      <a:lnTo>
                        <a:pt x="114" y="64"/>
                      </a:lnTo>
                      <a:lnTo>
                        <a:pt x="118" y="76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6" y="88"/>
                      </a:lnTo>
                      <a:lnTo>
                        <a:pt x="126" y="92"/>
                      </a:lnTo>
                      <a:lnTo>
                        <a:pt x="128" y="98"/>
                      </a:lnTo>
                      <a:lnTo>
                        <a:pt x="130" y="102"/>
                      </a:lnTo>
                      <a:lnTo>
                        <a:pt x="130" y="108"/>
                      </a:lnTo>
                      <a:lnTo>
                        <a:pt x="140" y="112"/>
                      </a:lnTo>
                      <a:lnTo>
                        <a:pt x="146" y="118"/>
                      </a:lnTo>
                      <a:lnTo>
                        <a:pt x="146" y="130"/>
                      </a:lnTo>
                      <a:lnTo>
                        <a:pt x="136" y="132"/>
                      </a:lnTo>
                      <a:lnTo>
                        <a:pt x="128" y="138"/>
                      </a:lnTo>
                      <a:lnTo>
                        <a:pt x="122" y="144"/>
                      </a:lnTo>
                      <a:lnTo>
                        <a:pt x="118" y="150"/>
                      </a:lnTo>
                      <a:lnTo>
                        <a:pt x="112" y="154"/>
                      </a:lnTo>
                      <a:lnTo>
                        <a:pt x="106" y="158"/>
                      </a:lnTo>
                      <a:lnTo>
                        <a:pt x="96" y="158"/>
                      </a:lnTo>
                      <a:lnTo>
                        <a:pt x="90" y="160"/>
                      </a:lnTo>
                      <a:lnTo>
                        <a:pt x="88" y="162"/>
                      </a:lnTo>
                      <a:lnTo>
                        <a:pt x="86" y="162"/>
                      </a:lnTo>
                      <a:lnTo>
                        <a:pt x="78" y="162"/>
                      </a:lnTo>
                      <a:lnTo>
                        <a:pt x="70" y="164"/>
                      </a:lnTo>
                      <a:lnTo>
                        <a:pt x="64" y="164"/>
                      </a:lnTo>
                      <a:lnTo>
                        <a:pt x="50" y="168"/>
                      </a:lnTo>
                      <a:lnTo>
                        <a:pt x="44" y="166"/>
                      </a:lnTo>
                      <a:lnTo>
                        <a:pt x="40" y="162"/>
                      </a:lnTo>
                      <a:lnTo>
                        <a:pt x="36" y="160"/>
                      </a:lnTo>
                      <a:lnTo>
                        <a:pt x="34" y="158"/>
                      </a:lnTo>
                      <a:lnTo>
                        <a:pt x="32" y="156"/>
                      </a:lnTo>
                      <a:lnTo>
                        <a:pt x="28" y="152"/>
                      </a:lnTo>
                      <a:lnTo>
                        <a:pt x="24" y="138"/>
                      </a:lnTo>
                      <a:lnTo>
                        <a:pt x="20" y="118"/>
                      </a:lnTo>
                      <a:lnTo>
                        <a:pt x="22" y="108"/>
                      </a:lnTo>
                      <a:lnTo>
                        <a:pt x="26" y="104"/>
                      </a:lnTo>
                      <a:lnTo>
                        <a:pt x="34" y="100"/>
                      </a:lnTo>
                      <a:lnTo>
                        <a:pt x="40" y="94"/>
                      </a:lnTo>
                      <a:lnTo>
                        <a:pt x="50" y="90"/>
                      </a:lnTo>
                      <a:lnTo>
                        <a:pt x="58" y="86"/>
                      </a:lnTo>
                      <a:lnTo>
                        <a:pt x="62" y="80"/>
                      </a:lnTo>
                      <a:lnTo>
                        <a:pt x="64" y="74"/>
                      </a:lnTo>
                      <a:lnTo>
                        <a:pt x="54" y="74"/>
                      </a:lnTo>
                      <a:lnTo>
                        <a:pt x="44" y="74"/>
                      </a:lnTo>
                      <a:lnTo>
                        <a:pt x="40" y="62"/>
                      </a:lnTo>
                      <a:lnTo>
                        <a:pt x="38" y="54"/>
                      </a:lnTo>
                      <a:lnTo>
                        <a:pt x="36" y="46"/>
                      </a:lnTo>
                      <a:lnTo>
                        <a:pt x="32" y="34"/>
                      </a:lnTo>
                      <a:lnTo>
                        <a:pt x="26" y="28"/>
                      </a:lnTo>
                      <a:lnTo>
                        <a:pt x="16" y="26"/>
                      </a:lnTo>
                      <a:lnTo>
                        <a:pt x="8" y="22"/>
                      </a:lnTo>
                      <a:lnTo>
                        <a:pt x="0" y="18"/>
                      </a:lnTo>
                      <a:lnTo>
                        <a:pt x="4" y="16"/>
                      </a:lnTo>
                      <a:lnTo>
                        <a:pt x="6" y="16"/>
                      </a:lnTo>
                      <a:lnTo>
                        <a:pt x="8" y="16"/>
                      </a:lnTo>
                      <a:lnTo>
                        <a:pt x="16" y="18"/>
                      </a:lnTo>
                      <a:lnTo>
                        <a:pt x="26" y="20"/>
                      </a:lnTo>
                      <a:lnTo>
                        <a:pt x="36" y="24"/>
                      </a:lnTo>
                      <a:lnTo>
                        <a:pt x="46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8" y="18"/>
                      </a:lnTo>
                      <a:lnTo>
                        <a:pt x="60" y="14"/>
                      </a:lnTo>
                      <a:lnTo>
                        <a:pt x="60" y="8"/>
                      </a:lnTo>
                      <a:lnTo>
                        <a:pt x="62" y="4"/>
                      </a:lnTo>
                      <a:lnTo>
                        <a:pt x="64" y="2"/>
                      </a:lnTo>
                      <a:lnTo>
                        <a:pt x="70" y="0"/>
                      </a:lnTo>
                      <a:lnTo>
                        <a:pt x="82" y="2"/>
                      </a:lnTo>
                      <a:lnTo>
                        <a:pt x="90" y="6"/>
                      </a:lnTo>
                      <a:lnTo>
                        <a:pt x="96" y="10"/>
                      </a:lnTo>
                      <a:lnTo>
                        <a:pt x="104" y="14"/>
                      </a:lnTo>
                      <a:lnTo>
                        <a:pt x="9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2" name="íṥľiḍê">
                  <a:extLst>
                    <a:ext uri="{FF2B5EF4-FFF2-40B4-BE49-F238E27FC236}">
                      <a16:creationId xmlns="" xmlns:a16="http://schemas.microsoft.com/office/drawing/2014/main" id="{670EC0F1-A92F-46E1-9BEF-1EB6CF8DF01C}"/>
                    </a:ext>
                  </a:extLst>
                </p:cNvPr>
                <p:cNvSpPr/>
                <p:nvPr/>
              </p:nvSpPr>
              <p:spPr bwMode="auto">
                <a:xfrm>
                  <a:off x="4956592" y="2777649"/>
                  <a:ext cx="74370" cy="14010"/>
                </a:xfrm>
                <a:custGeom>
                  <a:avLst/>
                  <a:gdLst>
                    <a:gd name="T0" fmla="*/ 2147483647 w 42"/>
                    <a:gd name="T1" fmla="*/ 2147483647 h 8"/>
                    <a:gd name="T2" fmla="*/ 2147483647 w 42"/>
                    <a:gd name="T3" fmla="*/ 2147483647 h 8"/>
                    <a:gd name="T4" fmla="*/ 0 w 42"/>
                    <a:gd name="T5" fmla="*/ 0 h 8"/>
                    <a:gd name="T6" fmla="*/ 2147483647 w 42"/>
                    <a:gd name="T7" fmla="*/ 2147483647 h 8"/>
                    <a:gd name="T8" fmla="*/ 2147483647 w 42"/>
                    <a:gd name="T9" fmla="*/ 2147483647 h 8"/>
                    <a:gd name="T10" fmla="*/ 2147483647 w 42"/>
                    <a:gd name="T11" fmla="*/ 2147483647 h 8"/>
                    <a:gd name="T12" fmla="*/ 2147483647 w 42"/>
                    <a:gd name="T13" fmla="*/ 2147483647 h 8"/>
                    <a:gd name="T14" fmla="*/ 2147483647 w 42"/>
                    <a:gd name="T15" fmla="*/ 2147483647 h 8"/>
                    <a:gd name="T16" fmla="*/ 2147483647 w 42"/>
                    <a:gd name="T17" fmla="*/ 2147483647 h 8"/>
                    <a:gd name="T18" fmla="*/ 2147483647 w 42"/>
                    <a:gd name="T19" fmla="*/ 0 h 8"/>
                    <a:gd name="T20" fmla="*/ 2147483647 w 42"/>
                    <a:gd name="T21" fmla="*/ 2147483647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"/>
                    <a:gd name="T34" fmla="*/ 0 h 8"/>
                    <a:gd name="T35" fmla="*/ 42 w 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" h="8">
                      <a:moveTo>
                        <a:pt x="20" y="2"/>
                      </a:moveTo>
                      <a:lnTo>
                        <a:pt x="8" y="2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22" y="8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36" y="2"/>
                      </a:lnTo>
                      <a:lnTo>
                        <a:pt x="32" y="0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3" name="îṡ1îdè">
                  <a:extLst>
                    <a:ext uri="{FF2B5EF4-FFF2-40B4-BE49-F238E27FC236}">
                      <a16:creationId xmlns="" xmlns:a16="http://schemas.microsoft.com/office/drawing/2014/main" id="{9CBC920B-0F47-4105-BD7A-123789C6595C}"/>
                    </a:ext>
                  </a:extLst>
                </p:cNvPr>
                <p:cNvSpPr/>
                <p:nvPr/>
              </p:nvSpPr>
              <p:spPr bwMode="auto">
                <a:xfrm>
                  <a:off x="4394689" y="2641748"/>
                  <a:ext cx="28921" cy="19615"/>
                </a:xfrm>
                <a:custGeom>
                  <a:avLst/>
                  <a:gdLst>
                    <a:gd name="T0" fmla="*/ 2147483647 w 16"/>
                    <a:gd name="T1" fmla="*/ 2147483647 h 10"/>
                    <a:gd name="T2" fmla="*/ 2147483647 w 16"/>
                    <a:gd name="T3" fmla="*/ 0 h 10"/>
                    <a:gd name="T4" fmla="*/ 2147483647 w 16"/>
                    <a:gd name="T5" fmla="*/ 0 h 10"/>
                    <a:gd name="T6" fmla="*/ 2147483647 w 16"/>
                    <a:gd name="T7" fmla="*/ 0 h 10"/>
                    <a:gd name="T8" fmla="*/ 2147483647 w 16"/>
                    <a:gd name="T9" fmla="*/ 2147483647 h 10"/>
                    <a:gd name="T10" fmla="*/ 0 w 16"/>
                    <a:gd name="T11" fmla="*/ 2147483647 h 10"/>
                    <a:gd name="T12" fmla="*/ 2147483647 w 16"/>
                    <a:gd name="T13" fmla="*/ 2147483647 h 10"/>
                    <a:gd name="T14" fmla="*/ 2147483647 w 16"/>
                    <a:gd name="T15" fmla="*/ 2147483647 h 10"/>
                    <a:gd name="T16" fmla="*/ 2147483647 w 16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10"/>
                    <a:gd name="T29" fmla="*/ 16 w 16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10">
                      <a:moveTo>
                        <a:pt x="16" y="6"/>
                      </a:move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4" y="4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4" name="ís1íḍè">
                  <a:extLst>
                    <a:ext uri="{FF2B5EF4-FFF2-40B4-BE49-F238E27FC236}">
                      <a16:creationId xmlns="" xmlns:a16="http://schemas.microsoft.com/office/drawing/2014/main" id="{CF474000-3337-44C9-8BB3-FFC3E608DDB8}"/>
                    </a:ext>
                  </a:extLst>
                </p:cNvPr>
                <p:cNvSpPr/>
                <p:nvPr/>
              </p:nvSpPr>
              <p:spPr bwMode="auto">
                <a:xfrm>
                  <a:off x="4182598" y="2077121"/>
                  <a:ext cx="191434" cy="257794"/>
                </a:xfrm>
                <a:custGeom>
                  <a:avLst/>
                  <a:gdLst>
                    <a:gd name="T0" fmla="*/ 2147483647 w 110"/>
                    <a:gd name="T1" fmla="*/ 2147483647 h 154"/>
                    <a:gd name="T2" fmla="*/ 2147483647 w 110"/>
                    <a:gd name="T3" fmla="*/ 2147483647 h 154"/>
                    <a:gd name="T4" fmla="*/ 2147483647 w 110"/>
                    <a:gd name="T5" fmla="*/ 2147483647 h 154"/>
                    <a:gd name="T6" fmla="*/ 2147483647 w 110"/>
                    <a:gd name="T7" fmla="*/ 2147483647 h 154"/>
                    <a:gd name="T8" fmla="*/ 2147483647 w 110"/>
                    <a:gd name="T9" fmla="*/ 2147483647 h 154"/>
                    <a:gd name="T10" fmla="*/ 2147483647 w 110"/>
                    <a:gd name="T11" fmla="*/ 2147483647 h 154"/>
                    <a:gd name="T12" fmla="*/ 2147483647 w 110"/>
                    <a:gd name="T13" fmla="*/ 2147483647 h 154"/>
                    <a:gd name="T14" fmla="*/ 2147483647 w 110"/>
                    <a:gd name="T15" fmla="*/ 2147483647 h 154"/>
                    <a:gd name="T16" fmla="*/ 2147483647 w 110"/>
                    <a:gd name="T17" fmla="*/ 2147483647 h 154"/>
                    <a:gd name="T18" fmla="*/ 2147483647 w 110"/>
                    <a:gd name="T19" fmla="*/ 2147483647 h 154"/>
                    <a:gd name="T20" fmla="*/ 2147483647 w 110"/>
                    <a:gd name="T21" fmla="*/ 2147483647 h 154"/>
                    <a:gd name="T22" fmla="*/ 2147483647 w 110"/>
                    <a:gd name="T23" fmla="*/ 2147483647 h 154"/>
                    <a:gd name="T24" fmla="*/ 2147483647 w 110"/>
                    <a:gd name="T25" fmla="*/ 2147483647 h 154"/>
                    <a:gd name="T26" fmla="*/ 2147483647 w 110"/>
                    <a:gd name="T27" fmla="*/ 2147483647 h 154"/>
                    <a:gd name="T28" fmla="*/ 2147483647 w 110"/>
                    <a:gd name="T29" fmla="*/ 2147483647 h 154"/>
                    <a:gd name="T30" fmla="*/ 2147483647 w 110"/>
                    <a:gd name="T31" fmla="*/ 2147483647 h 154"/>
                    <a:gd name="T32" fmla="*/ 2147483647 w 110"/>
                    <a:gd name="T33" fmla="*/ 2147483647 h 154"/>
                    <a:gd name="T34" fmla="*/ 2147483647 w 110"/>
                    <a:gd name="T35" fmla="*/ 2147483647 h 154"/>
                    <a:gd name="T36" fmla="*/ 2147483647 w 110"/>
                    <a:gd name="T37" fmla="*/ 2147483647 h 154"/>
                    <a:gd name="T38" fmla="*/ 2147483647 w 110"/>
                    <a:gd name="T39" fmla="*/ 2147483647 h 154"/>
                    <a:gd name="T40" fmla="*/ 2147483647 w 110"/>
                    <a:gd name="T41" fmla="*/ 2147483647 h 154"/>
                    <a:gd name="T42" fmla="*/ 2147483647 w 110"/>
                    <a:gd name="T43" fmla="*/ 2147483647 h 154"/>
                    <a:gd name="T44" fmla="*/ 2147483647 w 110"/>
                    <a:gd name="T45" fmla="*/ 2147483647 h 154"/>
                    <a:gd name="T46" fmla="*/ 2147483647 w 110"/>
                    <a:gd name="T47" fmla="*/ 2147483647 h 154"/>
                    <a:gd name="T48" fmla="*/ 2147483647 w 110"/>
                    <a:gd name="T49" fmla="*/ 2147483647 h 154"/>
                    <a:gd name="T50" fmla="*/ 2147483647 w 110"/>
                    <a:gd name="T51" fmla="*/ 2147483647 h 154"/>
                    <a:gd name="T52" fmla="*/ 2147483647 w 110"/>
                    <a:gd name="T53" fmla="*/ 2147483647 h 154"/>
                    <a:gd name="T54" fmla="*/ 2147483647 w 110"/>
                    <a:gd name="T55" fmla="*/ 2147483647 h 154"/>
                    <a:gd name="T56" fmla="*/ 2147483647 w 110"/>
                    <a:gd name="T57" fmla="*/ 2147483647 h 154"/>
                    <a:gd name="T58" fmla="*/ 2147483647 w 110"/>
                    <a:gd name="T59" fmla="*/ 2147483647 h 154"/>
                    <a:gd name="T60" fmla="*/ 0 w 110"/>
                    <a:gd name="T61" fmla="*/ 2147483647 h 154"/>
                    <a:gd name="T62" fmla="*/ 2147483647 w 110"/>
                    <a:gd name="T63" fmla="*/ 2147483647 h 154"/>
                    <a:gd name="T64" fmla="*/ 2147483647 w 110"/>
                    <a:gd name="T65" fmla="*/ 0 h 154"/>
                    <a:gd name="T66" fmla="*/ 2147483647 w 110"/>
                    <a:gd name="T67" fmla="*/ 2147483647 h 154"/>
                    <a:gd name="T68" fmla="*/ 2147483647 w 110"/>
                    <a:gd name="T69" fmla="*/ 2147483647 h 154"/>
                    <a:gd name="T70" fmla="*/ 2147483647 w 110"/>
                    <a:gd name="T71" fmla="*/ 2147483647 h 154"/>
                    <a:gd name="T72" fmla="*/ 2147483647 w 110"/>
                    <a:gd name="T73" fmla="*/ 2147483647 h 154"/>
                    <a:gd name="T74" fmla="*/ 2147483647 w 110"/>
                    <a:gd name="T75" fmla="*/ 2147483647 h 154"/>
                    <a:gd name="T76" fmla="*/ 2147483647 w 110"/>
                    <a:gd name="T77" fmla="*/ 2147483647 h 154"/>
                    <a:gd name="T78" fmla="*/ 2147483647 w 110"/>
                    <a:gd name="T79" fmla="*/ 2147483647 h 15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10"/>
                    <a:gd name="T121" fmla="*/ 0 h 154"/>
                    <a:gd name="T122" fmla="*/ 110 w 110"/>
                    <a:gd name="T123" fmla="*/ 154 h 15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10" h="154">
                      <a:moveTo>
                        <a:pt x="76" y="82"/>
                      </a:moveTo>
                      <a:lnTo>
                        <a:pt x="82" y="86"/>
                      </a:lnTo>
                      <a:lnTo>
                        <a:pt x="88" y="90"/>
                      </a:lnTo>
                      <a:lnTo>
                        <a:pt x="90" y="94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0" y="108"/>
                      </a:lnTo>
                      <a:lnTo>
                        <a:pt x="94" y="106"/>
                      </a:lnTo>
                      <a:lnTo>
                        <a:pt x="104" y="104"/>
                      </a:lnTo>
                      <a:lnTo>
                        <a:pt x="108" y="110"/>
                      </a:lnTo>
                      <a:lnTo>
                        <a:pt x="110" y="114"/>
                      </a:lnTo>
                      <a:lnTo>
                        <a:pt x="108" y="118"/>
                      </a:lnTo>
                      <a:lnTo>
                        <a:pt x="104" y="122"/>
                      </a:lnTo>
                      <a:lnTo>
                        <a:pt x="94" y="128"/>
                      </a:lnTo>
                      <a:lnTo>
                        <a:pt x="94" y="130"/>
                      </a:lnTo>
                      <a:lnTo>
                        <a:pt x="98" y="132"/>
                      </a:lnTo>
                      <a:lnTo>
                        <a:pt x="104" y="134"/>
                      </a:lnTo>
                      <a:lnTo>
                        <a:pt x="102" y="138"/>
                      </a:lnTo>
                      <a:lnTo>
                        <a:pt x="98" y="142"/>
                      </a:lnTo>
                      <a:lnTo>
                        <a:pt x="92" y="144"/>
                      </a:lnTo>
                      <a:lnTo>
                        <a:pt x="82" y="144"/>
                      </a:lnTo>
                      <a:lnTo>
                        <a:pt x="66" y="144"/>
                      </a:lnTo>
                      <a:lnTo>
                        <a:pt x="50" y="144"/>
                      </a:lnTo>
                      <a:lnTo>
                        <a:pt x="40" y="144"/>
                      </a:lnTo>
                      <a:lnTo>
                        <a:pt x="40" y="148"/>
                      </a:lnTo>
                      <a:lnTo>
                        <a:pt x="40" y="152"/>
                      </a:lnTo>
                      <a:lnTo>
                        <a:pt x="34" y="152"/>
                      </a:lnTo>
                      <a:lnTo>
                        <a:pt x="26" y="154"/>
                      </a:lnTo>
                      <a:lnTo>
                        <a:pt x="18" y="154"/>
                      </a:lnTo>
                      <a:lnTo>
                        <a:pt x="12" y="154"/>
                      </a:lnTo>
                      <a:lnTo>
                        <a:pt x="14" y="148"/>
                      </a:lnTo>
                      <a:lnTo>
                        <a:pt x="18" y="144"/>
                      </a:lnTo>
                      <a:lnTo>
                        <a:pt x="24" y="142"/>
                      </a:lnTo>
                      <a:lnTo>
                        <a:pt x="30" y="140"/>
                      </a:lnTo>
                      <a:lnTo>
                        <a:pt x="42" y="136"/>
                      </a:lnTo>
                      <a:lnTo>
                        <a:pt x="46" y="132"/>
                      </a:lnTo>
                      <a:lnTo>
                        <a:pt x="50" y="128"/>
                      </a:lnTo>
                      <a:lnTo>
                        <a:pt x="32" y="126"/>
                      </a:lnTo>
                      <a:lnTo>
                        <a:pt x="24" y="124"/>
                      </a:lnTo>
                      <a:lnTo>
                        <a:pt x="18" y="122"/>
                      </a:lnTo>
                      <a:lnTo>
                        <a:pt x="26" y="114"/>
                      </a:lnTo>
                      <a:lnTo>
                        <a:pt x="36" y="108"/>
                      </a:lnTo>
                      <a:lnTo>
                        <a:pt x="36" y="104"/>
                      </a:lnTo>
                      <a:lnTo>
                        <a:pt x="36" y="100"/>
                      </a:lnTo>
                      <a:lnTo>
                        <a:pt x="38" y="98"/>
                      </a:lnTo>
                      <a:lnTo>
                        <a:pt x="40" y="94"/>
                      </a:lnTo>
                      <a:lnTo>
                        <a:pt x="48" y="90"/>
                      </a:lnTo>
                      <a:lnTo>
                        <a:pt x="42" y="84"/>
                      </a:lnTo>
                      <a:lnTo>
                        <a:pt x="40" y="80"/>
                      </a:lnTo>
                      <a:lnTo>
                        <a:pt x="40" y="76"/>
                      </a:lnTo>
                      <a:lnTo>
                        <a:pt x="40" y="70"/>
                      </a:lnTo>
                      <a:lnTo>
                        <a:pt x="42" y="68"/>
                      </a:lnTo>
                      <a:lnTo>
                        <a:pt x="40" y="62"/>
                      </a:lnTo>
                      <a:lnTo>
                        <a:pt x="38" y="58"/>
                      </a:lnTo>
                      <a:lnTo>
                        <a:pt x="14" y="58"/>
                      </a:lnTo>
                      <a:lnTo>
                        <a:pt x="12" y="56"/>
                      </a:lnTo>
                      <a:lnTo>
                        <a:pt x="12" y="50"/>
                      </a:lnTo>
                      <a:lnTo>
                        <a:pt x="10" y="48"/>
                      </a:lnTo>
                      <a:lnTo>
                        <a:pt x="6" y="46"/>
                      </a:lnTo>
                      <a:lnTo>
                        <a:pt x="12" y="36"/>
                      </a:lnTo>
                      <a:lnTo>
                        <a:pt x="6" y="32"/>
                      </a:lnTo>
                      <a:lnTo>
                        <a:pt x="0" y="28"/>
                      </a:lnTo>
                      <a:lnTo>
                        <a:pt x="10" y="20"/>
                      </a:lnTo>
                      <a:lnTo>
                        <a:pt x="22" y="10"/>
                      </a:lnTo>
                      <a:lnTo>
                        <a:pt x="38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46" y="12"/>
                      </a:lnTo>
                      <a:lnTo>
                        <a:pt x="42" y="16"/>
                      </a:lnTo>
                      <a:lnTo>
                        <a:pt x="38" y="20"/>
                      </a:lnTo>
                      <a:lnTo>
                        <a:pt x="46" y="22"/>
                      </a:lnTo>
                      <a:lnTo>
                        <a:pt x="54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58" y="36"/>
                      </a:lnTo>
                      <a:lnTo>
                        <a:pt x="54" y="40"/>
                      </a:lnTo>
                      <a:lnTo>
                        <a:pt x="54" y="46"/>
                      </a:lnTo>
                      <a:lnTo>
                        <a:pt x="56" y="56"/>
                      </a:lnTo>
                      <a:lnTo>
                        <a:pt x="62" y="64"/>
                      </a:lnTo>
                      <a:lnTo>
                        <a:pt x="74" y="82"/>
                      </a:lnTo>
                      <a:lnTo>
                        <a:pt x="7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5" name="ï$ļïdê">
                  <a:extLst>
                    <a:ext uri="{FF2B5EF4-FFF2-40B4-BE49-F238E27FC236}">
                      <a16:creationId xmlns="" xmlns:a16="http://schemas.microsoft.com/office/drawing/2014/main" id="{794AD19A-0FE1-48D8-BE4B-F33A84B81A4B}"/>
                    </a:ext>
                  </a:extLst>
                </p:cNvPr>
                <p:cNvSpPr/>
                <p:nvPr/>
              </p:nvSpPr>
              <p:spPr bwMode="auto">
                <a:xfrm>
                  <a:off x="4098588" y="2189205"/>
                  <a:ext cx="106046" cy="105079"/>
                </a:xfrm>
                <a:custGeom>
                  <a:avLst/>
                  <a:gdLst>
                    <a:gd name="T0" fmla="*/ 2147483647 w 60"/>
                    <a:gd name="T1" fmla="*/ 2147483647 h 64"/>
                    <a:gd name="T2" fmla="*/ 2147483647 w 60"/>
                    <a:gd name="T3" fmla="*/ 2147483647 h 64"/>
                    <a:gd name="T4" fmla="*/ 2147483647 w 60"/>
                    <a:gd name="T5" fmla="*/ 2147483647 h 64"/>
                    <a:gd name="T6" fmla="*/ 2147483647 w 60"/>
                    <a:gd name="T7" fmla="*/ 0 h 64"/>
                    <a:gd name="T8" fmla="*/ 2147483647 w 60"/>
                    <a:gd name="T9" fmla="*/ 0 h 64"/>
                    <a:gd name="T10" fmla="*/ 2147483647 w 60"/>
                    <a:gd name="T11" fmla="*/ 0 h 64"/>
                    <a:gd name="T12" fmla="*/ 2147483647 w 60"/>
                    <a:gd name="T13" fmla="*/ 2147483647 h 64"/>
                    <a:gd name="T14" fmla="*/ 2147483647 w 60"/>
                    <a:gd name="T15" fmla="*/ 2147483647 h 64"/>
                    <a:gd name="T16" fmla="*/ 2147483647 w 60"/>
                    <a:gd name="T17" fmla="*/ 2147483647 h 64"/>
                    <a:gd name="T18" fmla="*/ 2147483647 w 60"/>
                    <a:gd name="T19" fmla="*/ 2147483647 h 64"/>
                    <a:gd name="T20" fmla="*/ 2147483647 w 60"/>
                    <a:gd name="T21" fmla="*/ 2147483647 h 64"/>
                    <a:gd name="T22" fmla="*/ 2147483647 w 60"/>
                    <a:gd name="T23" fmla="*/ 2147483647 h 64"/>
                    <a:gd name="T24" fmla="*/ 2147483647 w 60"/>
                    <a:gd name="T25" fmla="*/ 2147483647 h 64"/>
                    <a:gd name="T26" fmla="*/ 2147483647 w 60"/>
                    <a:gd name="T27" fmla="*/ 2147483647 h 64"/>
                    <a:gd name="T28" fmla="*/ 2147483647 w 60"/>
                    <a:gd name="T29" fmla="*/ 2147483647 h 64"/>
                    <a:gd name="T30" fmla="*/ 2147483647 w 60"/>
                    <a:gd name="T31" fmla="*/ 2147483647 h 64"/>
                    <a:gd name="T32" fmla="*/ 2147483647 w 60"/>
                    <a:gd name="T33" fmla="*/ 2147483647 h 64"/>
                    <a:gd name="T34" fmla="*/ 2147483647 w 60"/>
                    <a:gd name="T35" fmla="*/ 2147483647 h 64"/>
                    <a:gd name="T36" fmla="*/ 2147483647 w 60"/>
                    <a:gd name="T37" fmla="*/ 2147483647 h 64"/>
                    <a:gd name="T38" fmla="*/ 2147483647 w 60"/>
                    <a:gd name="T39" fmla="*/ 2147483647 h 64"/>
                    <a:gd name="T40" fmla="*/ 2147483647 w 60"/>
                    <a:gd name="T41" fmla="*/ 2147483647 h 64"/>
                    <a:gd name="T42" fmla="*/ 2147483647 w 60"/>
                    <a:gd name="T43" fmla="*/ 2147483647 h 64"/>
                    <a:gd name="T44" fmla="*/ 2147483647 w 60"/>
                    <a:gd name="T45" fmla="*/ 2147483647 h 64"/>
                    <a:gd name="T46" fmla="*/ 2147483647 w 60"/>
                    <a:gd name="T47" fmla="*/ 2147483647 h 64"/>
                    <a:gd name="T48" fmla="*/ 0 w 60"/>
                    <a:gd name="T49" fmla="*/ 2147483647 h 64"/>
                    <a:gd name="T50" fmla="*/ 2147483647 w 60"/>
                    <a:gd name="T51" fmla="*/ 2147483647 h 64"/>
                    <a:gd name="T52" fmla="*/ 2147483647 w 60"/>
                    <a:gd name="T53" fmla="*/ 2147483647 h 64"/>
                    <a:gd name="T54" fmla="*/ 2147483647 w 60"/>
                    <a:gd name="T55" fmla="*/ 2147483647 h 64"/>
                    <a:gd name="T56" fmla="*/ 2147483647 w 60"/>
                    <a:gd name="T57" fmla="*/ 2147483647 h 64"/>
                    <a:gd name="T58" fmla="*/ 2147483647 w 60"/>
                    <a:gd name="T59" fmla="*/ 2147483647 h 64"/>
                    <a:gd name="T60" fmla="*/ 2147483647 w 60"/>
                    <a:gd name="T61" fmla="*/ 2147483647 h 64"/>
                    <a:gd name="T62" fmla="*/ 2147483647 w 60"/>
                    <a:gd name="T63" fmla="*/ 2147483647 h 64"/>
                    <a:gd name="T64" fmla="*/ 2147483647 w 60"/>
                    <a:gd name="T65" fmla="*/ 2147483647 h 64"/>
                    <a:gd name="T66" fmla="*/ 2147483647 w 60"/>
                    <a:gd name="T67" fmla="*/ 2147483647 h 64"/>
                    <a:gd name="T68" fmla="*/ 2147483647 w 60"/>
                    <a:gd name="T69" fmla="*/ 2147483647 h 64"/>
                    <a:gd name="T70" fmla="*/ 2147483647 w 60"/>
                    <a:gd name="T71" fmla="*/ 2147483647 h 6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64"/>
                    <a:gd name="T110" fmla="*/ 60 w 60"/>
                    <a:gd name="T111" fmla="*/ 64 h 6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64">
                      <a:moveTo>
                        <a:pt x="32" y="20"/>
                      </a:moveTo>
                      <a:lnTo>
                        <a:pt x="32" y="4"/>
                      </a:lnTo>
                      <a:lnTo>
                        <a:pt x="32" y="2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56" y="0"/>
                      </a:lnTo>
                      <a:lnTo>
                        <a:pt x="60" y="2"/>
                      </a:lnTo>
                      <a:lnTo>
                        <a:pt x="60" y="6"/>
                      </a:lnTo>
                      <a:lnTo>
                        <a:pt x="58" y="14"/>
                      </a:lnTo>
                      <a:lnTo>
                        <a:pt x="54" y="18"/>
                      </a:lnTo>
                      <a:lnTo>
                        <a:pt x="50" y="20"/>
                      </a:lnTo>
                      <a:lnTo>
                        <a:pt x="48" y="24"/>
                      </a:lnTo>
                      <a:lnTo>
                        <a:pt x="50" y="26"/>
                      </a:lnTo>
                      <a:lnTo>
                        <a:pt x="52" y="30"/>
                      </a:lnTo>
                      <a:lnTo>
                        <a:pt x="54" y="32"/>
                      </a:lnTo>
                      <a:lnTo>
                        <a:pt x="56" y="36"/>
                      </a:lnTo>
                      <a:lnTo>
                        <a:pt x="54" y="42"/>
                      </a:lnTo>
                      <a:lnTo>
                        <a:pt x="50" y="46"/>
                      </a:lnTo>
                      <a:lnTo>
                        <a:pt x="38" y="54"/>
                      </a:lnTo>
                      <a:lnTo>
                        <a:pt x="24" y="62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4"/>
                      </a:lnTo>
                      <a:lnTo>
                        <a:pt x="4" y="62"/>
                      </a:lnTo>
                      <a:lnTo>
                        <a:pt x="0" y="56"/>
                      </a:lnTo>
                      <a:lnTo>
                        <a:pt x="2" y="52"/>
                      </a:lnTo>
                      <a:lnTo>
                        <a:pt x="6" y="48"/>
                      </a:lnTo>
                      <a:lnTo>
                        <a:pt x="14" y="40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6" y="26"/>
                      </a:lnTo>
                      <a:lnTo>
                        <a:pt x="4" y="20"/>
                      </a:lnTo>
                      <a:lnTo>
                        <a:pt x="10" y="18"/>
                      </a:lnTo>
                      <a:lnTo>
                        <a:pt x="20" y="16"/>
                      </a:lnTo>
                      <a:lnTo>
                        <a:pt x="26" y="18"/>
                      </a:lnTo>
                      <a:lnTo>
                        <a:pt x="32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6" name="iŝḻîḑè">
                  <a:extLst>
                    <a:ext uri="{FF2B5EF4-FFF2-40B4-BE49-F238E27FC236}">
                      <a16:creationId xmlns="" xmlns:a16="http://schemas.microsoft.com/office/drawing/2014/main" id="{25A8E8EA-438D-4A79-9E2E-FDE66C42EB0A}"/>
                    </a:ext>
                  </a:extLst>
                </p:cNvPr>
                <p:cNvSpPr/>
                <p:nvPr/>
              </p:nvSpPr>
              <p:spPr bwMode="auto">
                <a:xfrm>
                  <a:off x="4564087" y="2552079"/>
                  <a:ext cx="16526" cy="46234"/>
                </a:xfrm>
                <a:custGeom>
                  <a:avLst/>
                  <a:gdLst>
                    <a:gd name="T0" fmla="*/ 0 w 10"/>
                    <a:gd name="T1" fmla="*/ 2147483647 h 28"/>
                    <a:gd name="T2" fmla="*/ 0 w 10"/>
                    <a:gd name="T3" fmla="*/ 2147483647 h 28"/>
                    <a:gd name="T4" fmla="*/ 2147483647 w 10"/>
                    <a:gd name="T5" fmla="*/ 2147483647 h 28"/>
                    <a:gd name="T6" fmla="*/ 2147483647 w 10"/>
                    <a:gd name="T7" fmla="*/ 0 h 28"/>
                    <a:gd name="T8" fmla="*/ 2147483647 w 10"/>
                    <a:gd name="T9" fmla="*/ 2147483647 h 28"/>
                    <a:gd name="T10" fmla="*/ 2147483647 w 10"/>
                    <a:gd name="T11" fmla="*/ 2147483647 h 28"/>
                    <a:gd name="T12" fmla="*/ 2147483647 w 10"/>
                    <a:gd name="T13" fmla="*/ 2147483647 h 28"/>
                    <a:gd name="T14" fmla="*/ 0 w 10"/>
                    <a:gd name="T15" fmla="*/ 2147483647 h 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28"/>
                    <a:gd name="T26" fmla="*/ 10 w 10"/>
                    <a:gd name="T27" fmla="*/ 28 h 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28">
                      <a:moveTo>
                        <a:pt x="0" y="28"/>
                      </a:moveTo>
                      <a:lnTo>
                        <a:pt x="0" y="12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28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7" name="ïš1îḋé">
                  <a:extLst>
                    <a:ext uri="{FF2B5EF4-FFF2-40B4-BE49-F238E27FC236}">
                      <a16:creationId xmlns="" xmlns:a16="http://schemas.microsoft.com/office/drawing/2014/main" id="{649AE2AB-4F1D-40C3-B563-FA59A1E85C2B}"/>
                    </a:ext>
                  </a:extLst>
                </p:cNvPr>
                <p:cNvSpPr/>
                <p:nvPr/>
              </p:nvSpPr>
              <p:spPr bwMode="auto">
                <a:xfrm>
                  <a:off x="4539296" y="2605318"/>
                  <a:ext cx="48203" cy="65850"/>
                </a:xfrm>
                <a:custGeom>
                  <a:avLst/>
                  <a:gdLst>
                    <a:gd name="T0" fmla="*/ 2147483647 w 28"/>
                    <a:gd name="T1" fmla="*/ 2147483647 h 40"/>
                    <a:gd name="T2" fmla="*/ 2147483647 w 28"/>
                    <a:gd name="T3" fmla="*/ 2147483647 h 40"/>
                    <a:gd name="T4" fmla="*/ 2147483647 w 28"/>
                    <a:gd name="T5" fmla="*/ 0 h 40"/>
                    <a:gd name="T6" fmla="*/ 2147483647 w 28"/>
                    <a:gd name="T7" fmla="*/ 2147483647 h 40"/>
                    <a:gd name="T8" fmla="*/ 2147483647 w 28"/>
                    <a:gd name="T9" fmla="*/ 2147483647 h 40"/>
                    <a:gd name="T10" fmla="*/ 2147483647 w 28"/>
                    <a:gd name="T11" fmla="*/ 2147483647 h 40"/>
                    <a:gd name="T12" fmla="*/ 2147483647 w 28"/>
                    <a:gd name="T13" fmla="*/ 2147483647 h 40"/>
                    <a:gd name="T14" fmla="*/ 2147483647 w 28"/>
                    <a:gd name="T15" fmla="*/ 2147483647 h 40"/>
                    <a:gd name="T16" fmla="*/ 2147483647 w 28"/>
                    <a:gd name="T17" fmla="*/ 2147483647 h 40"/>
                    <a:gd name="T18" fmla="*/ 2147483647 w 28"/>
                    <a:gd name="T19" fmla="*/ 2147483647 h 40"/>
                    <a:gd name="T20" fmla="*/ 2147483647 w 28"/>
                    <a:gd name="T21" fmla="*/ 2147483647 h 40"/>
                    <a:gd name="T22" fmla="*/ 2147483647 w 28"/>
                    <a:gd name="T23" fmla="*/ 2147483647 h 40"/>
                    <a:gd name="T24" fmla="*/ 2147483647 w 28"/>
                    <a:gd name="T25" fmla="*/ 2147483647 h 40"/>
                    <a:gd name="T26" fmla="*/ 2147483647 w 28"/>
                    <a:gd name="T27" fmla="*/ 2147483647 h 40"/>
                    <a:gd name="T28" fmla="*/ 0 w 28"/>
                    <a:gd name="T29" fmla="*/ 2147483647 h 40"/>
                    <a:gd name="T30" fmla="*/ 2147483647 w 28"/>
                    <a:gd name="T31" fmla="*/ 2147483647 h 40"/>
                    <a:gd name="T32" fmla="*/ 2147483647 w 28"/>
                    <a:gd name="T33" fmla="*/ 2147483647 h 40"/>
                    <a:gd name="T34" fmla="*/ 2147483647 w 28"/>
                    <a:gd name="T35" fmla="*/ 2147483647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8"/>
                    <a:gd name="T55" fmla="*/ 0 h 40"/>
                    <a:gd name="T56" fmla="*/ 28 w 28"/>
                    <a:gd name="T57" fmla="*/ 40 h 4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8" h="40">
                      <a:moveTo>
                        <a:pt x="12" y="8"/>
                      </a:move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34"/>
                      </a:lnTo>
                      <a:lnTo>
                        <a:pt x="24" y="36"/>
                      </a:lnTo>
                      <a:lnTo>
                        <a:pt x="20" y="38"/>
                      </a:lnTo>
                      <a:lnTo>
                        <a:pt x="14" y="40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10" y="30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8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8" name="íṩḷïḋê">
                  <a:extLst>
                    <a:ext uri="{FF2B5EF4-FFF2-40B4-BE49-F238E27FC236}">
                      <a16:creationId xmlns="" xmlns:a16="http://schemas.microsoft.com/office/drawing/2014/main" id="{D5808046-FD07-4438-BB36-7C7F6C1967BE}"/>
                    </a:ext>
                  </a:extLst>
                </p:cNvPr>
                <p:cNvSpPr/>
                <p:nvPr/>
              </p:nvSpPr>
              <p:spPr bwMode="auto">
                <a:xfrm>
                  <a:off x="4666001" y="2697789"/>
                  <a:ext cx="70237" cy="40630"/>
                </a:xfrm>
                <a:custGeom>
                  <a:avLst/>
                  <a:gdLst>
                    <a:gd name="T0" fmla="*/ 2147483647 w 41"/>
                    <a:gd name="T1" fmla="*/ 2147483647 h 24"/>
                    <a:gd name="T2" fmla="*/ 2147483647 w 41"/>
                    <a:gd name="T3" fmla="*/ 2147483647 h 24"/>
                    <a:gd name="T4" fmla="*/ 2147483647 w 41"/>
                    <a:gd name="T5" fmla="*/ 2147483647 h 24"/>
                    <a:gd name="T6" fmla="*/ 2147483647 w 41"/>
                    <a:gd name="T7" fmla="*/ 2147483647 h 24"/>
                    <a:gd name="T8" fmla="*/ 2147483647 w 41"/>
                    <a:gd name="T9" fmla="*/ 2147483647 h 24"/>
                    <a:gd name="T10" fmla="*/ 2147483647 w 41"/>
                    <a:gd name="T11" fmla="*/ 2147483647 h 24"/>
                    <a:gd name="T12" fmla="*/ 2147483647 w 41"/>
                    <a:gd name="T13" fmla="*/ 2147483647 h 24"/>
                    <a:gd name="T14" fmla="*/ 2147483647 w 41"/>
                    <a:gd name="T15" fmla="*/ 2147483647 h 24"/>
                    <a:gd name="T16" fmla="*/ 0 w 41"/>
                    <a:gd name="T17" fmla="*/ 2147483647 h 24"/>
                    <a:gd name="T18" fmla="*/ 0 w 41"/>
                    <a:gd name="T19" fmla="*/ 2147483647 h 24"/>
                    <a:gd name="T20" fmla="*/ 2147483647 w 41"/>
                    <a:gd name="T21" fmla="*/ 0 h 24"/>
                    <a:gd name="T22" fmla="*/ 2147483647 w 41"/>
                    <a:gd name="T23" fmla="*/ 0 h 24"/>
                    <a:gd name="T24" fmla="*/ 2147483647 w 41"/>
                    <a:gd name="T25" fmla="*/ 2147483647 h 24"/>
                    <a:gd name="T26" fmla="*/ 2147483647 w 41"/>
                    <a:gd name="T27" fmla="*/ 2147483647 h 24"/>
                    <a:gd name="T28" fmla="*/ 2147483647 w 41"/>
                    <a:gd name="T29" fmla="*/ 2147483647 h 24"/>
                    <a:gd name="T30" fmla="*/ 2147483647 w 41"/>
                    <a:gd name="T31" fmla="*/ 0 h 24"/>
                    <a:gd name="T32" fmla="*/ 2147483647 w 41"/>
                    <a:gd name="T33" fmla="*/ 2147483647 h 24"/>
                    <a:gd name="T34" fmla="*/ 2147483647 w 41"/>
                    <a:gd name="T35" fmla="*/ 21474836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1"/>
                    <a:gd name="T55" fmla="*/ 0 h 24"/>
                    <a:gd name="T56" fmla="*/ 41 w 41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1" h="24">
                      <a:moveTo>
                        <a:pt x="41" y="12"/>
                      </a:moveTo>
                      <a:lnTo>
                        <a:pt x="39" y="16"/>
                      </a:lnTo>
                      <a:lnTo>
                        <a:pt x="39" y="18"/>
                      </a:lnTo>
                      <a:lnTo>
                        <a:pt x="39" y="22"/>
                      </a:lnTo>
                      <a:lnTo>
                        <a:pt x="39" y="24"/>
                      </a:lnTo>
                      <a:lnTo>
                        <a:pt x="31" y="22"/>
                      </a:lnTo>
                      <a:lnTo>
                        <a:pt x="17" y="16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9" y="0"/>
                      </a:lnTo>
                      <a:lnTo>
                        <a:pt x="19" y="2"/>
                      </a:lnTo>
                      <a:lnTo>
                        <a:pt x="27" y="4"/>
                      </a:lnTo>
                      <a:lnTo>
                        <a:pt x="33" y="2"/>
                      </a:lnTo>
                      <a:lnTo>
                        <a:pt x="41" y="0"/>
                      </a:lnTo>
                      <a:lnTo>
                        <a:pt x="41" y="4"/>
                      </a:lnTo>
                      <a:lnTo>
                        <a:pt x="4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9" name="îṩľíḑè">
                  <a:extLst>
                    <a:ext uri="{FF2B5EF4-FFF2-40B4-BE49-F238E27FC236}">
                      <a16:creationId xmlns="" xmlns:a16="http://schemas.microsoft.com/office/drawing/2014/main" id="{62AE76E8-2947-471F-9592-E4DB0838118D}"/>
                    </a:ext>
                  </a:extLst>
                </p:cNvPr>
                <p:cNvSpPr/>
                <p:nvPr/>
              </p:nvSpPr>
              <p:spPr bwMode="auto">
                <a:xfrm>
                  <a:off x="4580613" y="2155580"/>
                  <a:ext cx="41317" cy="47636"/>
                </a:xfrm>
                <a:custGeom>
                  <a:avLst/>
                  <a:gdLst>
                    <a:gd name="T0" fmla="*/ 2147483647 w 24"/>
                    <a:gd name="T1" fmla="*/ 2147483647 h 30"/>
                    <a:gd name="T2" fmla="*/ 2147483647 w 24"/>
                    <a:gd name="T3" fmla="*/ 2147483647 h 30"/>
                    <a:gd name="T4" fmla="*/ 2147483647 w 24"/>
                    <a:gd name="T5" fmla="*/ 2147483647 h 30"/>
                    <a:gd name="T6" fmla="*/ 2147483647 w 24"/>
                    <a:gd name="T7" fmla="*/ 2147483647 h 30"/>
                    <a:gd name="T8" fmla="*/ 2147483647 w 24"/>
                    <a:gd name="T9" fmla="*/ 2147483647 h 30"/>
                    <a:gd name="T10" fmla="*/ 2147483647 w 24"/>
                    <a:gd name="T11" fmla="*/ 2147483647 h 30"/>
                    <a:gd name="T12" fmla="*/ 2147483647 w 24"/>
                    <a:gd name="T13" fmla="*/ 2147483647 h 30"/>
                    <a:gd name="T14" fmla="*/ 2147483647 w 24"/>
                    <a:gd name="T15" fmla="*/ 2147483647 h 30"/>
                    <a:gd name="T16" fmla="*/ 2147483647 w 24"/>
                    <a:gd name="T17" fmla="*/ 2147483647 h 30"/>
                    <a:gd name="T18" fmla="*/ 2147483647 w 24"/>
                    <a:gd name="T19" fmla="*/ 2147483647 h 30"/>
                    <a:gd name="T20" fmla="*/ 2147483647 w 24"/>
                    <a:gd name="T21" fmla="*/ 2147483647 h 30"/>
                    <a:gd name="T22" fmla="*/ 2147483647 w 24"/>
                    <a:gd name="T23" fmla="*/ 2147483647 h 30"/>
                    <a:gd name="T24" fmla="*/ 2147483647 w 24"/>
                    <a:gd name="T25" fmla="*/ 2147483647 h 30"/>
                    <a:gd name="T26" fmla="*/ 2147483647 w 24"/>
                    <a:gd name="T27" fmla="*/ 2147483647 h 30"/>
                    <a:gd name="T28" fmla="*/ 0 w 24"/>
                    <a:gd name="T29" fmla="*/ 2147483647 h 30"/>
                    <a:gd name="T30" fmla="*/ 0 w 24"/>
                    <a:gd name="T31" fmla="*/ 2147483647 h 30"/>
                    <a:gd name="T32" fmla="*/ 2147483647 w 24"/>
                    <a:gd name="T33" fmla="*/ 2147483647 h 30"/>
                    <a:gd name="T34" fmla="*/ 2147483647 w 24"/>
                    <a:gd name="T35" fmla="*/ 0 h 30"/>
                    <a:gd name="T36" fmla="*/ 2147483647 w 24"/>
                    <a:gd name="T37" fmla="*/ 0 h 30"/>
                    <a:gd name="T38" fmla="*/ 2147483647 w 24"/>
                    <a:gd name="T39" fmla="*/ 0 h 30"/>
                    <a:gd name="T40" fmla="*/ 2147483647 w 24"/>
                    <a:gd name="T41" fmla="*/ 2147483647 h 3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4"/>
                    <a:gd name="T64" fmla="*/ 0 h 30"/>
                    <a:gd name="T65" fmla="*/ 24 w 24"/>
                    <a:gd name="T66" fmla="*/ 30 h 3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4" h="30">
                      <a:moveTo>
                        <a:pt x="12" y="4"/>
                      </a:move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4" y="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18" y="26"/>
                      </a:lnTo>
                      <a:lnTo>
                        <a:pt x="16" y="30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2" y="24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0" name="išḷïḑè">
                  <a:extLst>
                    <a:ext uri="{FF2B5EF4-FFF2-40B4-BE49-F238E27FC236}">
                      <a16:creationId xmlns="" xmlns:a16="http://schemas.microsoft.com/office/drawing/2014/main" id="{193C8C67-1702-409F-B001-BB53CDDDF94A}"/>
                    </a:ext>
                  </a:extLst>
                </p:cNvPr>
                <p:cNvSpPr/>
                <p:nvPr/>
              </p:nvSpPr>
              <p:spPr bwMode="auto">
                <a:xfrm>
                  <a:off x="4580613" y="1803914"/>
                  <a:ext cx="260294" cy="376884"/>
                </a:xfrm>
                <a:custGeom>
                  <a:avLst/>
                  <a:gdLst>
                    <a:gd name="T0" fmla="*/ 2147483647 w 149"/>
                    <a:gd name="T1" fmla="*/ 2147483647 h 224"/>
                    <a:gd name="T2" fmla="*/ 2147483647 w 149"/>
                    <a:gd name="T3" fmla="*/ 2147483647 h 224"/>
                    <a:gd name="T4" fmla="*/ 2147483647 w 149"/>
                    <a:gd name="T5" fmla="*/ 2147483647 h 224"/>
                    <a:gd name="T6" fmla="*/ 2147483647 w 149"/>
                    <a:gd name="T7" fmla="*/ 2147483647 h 224"/>
                    <a:gd name="T8" fmla="*/ 2147483647 w 149"/>
                    <a:gd name="T9" fmla="*/ 2147483647 h 224"/>
                    <a:gd name="T10" fmla="*/ 2147483647 w 149"/>
                    <a:gd name="T11" fmla="*/ 2147483647 h 224"/>
                    <a:gd name="T12" fmla="*/ 2147483647 w 149"/>
                    <a:gd name="T13" fmla="*/ 2147483647 h 224"/>
                    <a:gd name="T14" fmla="*/ 2147483647 w 149"/>
                    <a:gd name="T15" fmla="*/ 2147483647 h 224"/>
                    <a:gd name="T16" fmla="*/ 2147483647 w 149"/>
                    <a:gd name="T17" fmla="*/ 2147483647 h 224"/>
                    <a:gd name="T18" fmla="*/ 2147483647 w 149"/>
                    <a:gd name="T19" fmla="*/ 2147483647 h 224"/>
                    <a:gd name="T20" fmla="*/ 2147483647 w 149"/>
                    <a:gd name="T21" fmla="*/ 2147483647 h 224"/>
                    <a:gd name="T22" fmla="*/ 2147483647 w 149"/>
                    <a:gd name="T23" fmla="*/ 2147483647 h 224"/>
                    <a:gd name="T24" fmla="*/ 2147483647 w 149"/>
                    <a:gd name="T25" fmla="*/ 2147483647 h 224"/>
                    <a:gd name="T26" fmla="*/ 2147483647 w 149"/>
                    <a:gd name="T27" fmla="*/ 2147483647 h 224"/>
                    <a:gd name="T28" fmla="*/ 2147483647 w 149"/>
                    <a:gd name="T29" fmla="*/ 2147483647 h 224"/>
                    <a:gd name="T30" fmla="*/ 2147483647 w 149"/>
                    <a:gd name="T31" fmla="*/ 2147483647 h 224"/>
                    <a:gd name="T32" fmla="*/ 0 w 149"/>
                    <a:gd name="T33" fmla="*/ 2147483647 h 224"/>
                    <a:gd name="T34" fmla="*/ 2147483647 w 149"/>
                    <a:gd name="T35" fmla="*/ 2147483647 h 224"/>
                    <a:gd name="T36" fmla="*/ 2147483647 w 149"/>
                    <a:gd name="T37" fmla="*/ 2147483647 h 224"/>
                    <a:gd name="T38" fmla="*/ 2147483647 w 149"/>
                    <a:gd name="T39" fmla="*/ 2147483647 h 224"/>
                    <a:gd name="T40" fmla="*/ 2147483647 w 149"/>
                    <a:gd name="T41" fmla="*/ 2147483647 h 224"/>
                    <a:gd name="T42" fmla="*/ 2147483647 w 149"/>
                    <a:gd name="T43" fmla="*/ 2147483647 h 224"/>
                    <a:gd name="T44" fmla="*/ 2147483647 w 149"/>
                    <a:gd name="T45" fmla="*/ 2147483647 h 224"/>
                    <a:gd name="T46" fmla="*/ 2147483647 w 149"/>
                    <a:gd name="T47" fmla="*/ 2147483647 h 224"/>
                    <a:gd name="T48" fmla="*/ 2147483647 w 149"/>
                    <a:gd name="T49" fmla="*/ 2147483647 h 224"/>
                    <a:gd name="T50" fmla="*/ 2147483647 w 149"/>
                    <a:gd name="T51" fmla="*/ 2147483647 h 224"/>
                    <a:gd name="T52" fmla="*/ 2147483647 w 149"/>
                    <a:gd name="T53" fmla="*/ 2147483647 h 224"/>
                    <a:gd name="T54" fmla="*/ 2147483647 w 149"/>
                    <a:gd name="T55" fmla="*/ 2147483647 h 224"/>
                    <a:gd name="T56" fmla="*/ 2147483647 w 149"/>
                    <a:gd name="T57" fmla="*/ 2147483647 h 224"/>
                    <a:gd name="T58" fmla="*/ 2147483647 w 149"/>
                    <a:gd name="T59" fmla="*/ 2147483647 h 224"/>
                    <a:gd name="T60" fmla="*/ 2147483647 w 149"/>
                    <a:gd name="T61" fmla="*/ 2147483647 h 224"/>
                    <a:gd name="T62" fmla="*/ 2147483647 w 149"/>
                    <a:gd name="T63" fmla="*/ 2147483647 h 224"/>
                    <a:gd name="T64" fmla="*/ 2147483647 w 149"/>
                    <a:gd name="T65" fmla="*/ 2147483647 h 224"/>
                    <a:gd name="T66" fmla="*/ 2147483647 w 149"/>
                    <a:gd name="T67" fmla="*/ 2147483647 h 224"/>
                    <a:gd name="T68" fmla="*/ 2147483647 w 149"/>
                    <a:gd name="T69" fmla="*/ 2147483647 h 224"/>
                    <a:gd name="T70" fmla="*/ 2147483647 w 149"/>
                    <a:gd name="T71" fmla="*/ 2147483647 h 224"/>
                    <a:gd name="T72" fmla="*/ 2147483647 w 149"/>
                    <a:gd name="T73" fmla="*/ 2147483647 h 224"/>
                    <a:gd name="T74" fmla="*/ 2147483647 w 149"/>
                    <a:gd name="T75" fmla="*/ 2147483647 h 224"/>
                    <a:gd name="T76" fmla="*/ 2147483647 w 149"/>
                    <a:gd name="T77" fmla="*/ 2147483647 h 224"/>
                    <a:gd name="T78" fmla="*/ 2147483647 w 149"/>
                    <a:gd name="T79" fmla="*/ 2147483647 h 224"/>
                    <a:gd name="T80" fmla="*/ 2147483647 w 149"/>
                    <a:gd name="T81" fmla="*/ 2147483647 h 22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9"/>
                    <a:gd name="T124" fmla="*/ 0 h 224"/>
                    <a:gd name="T125" fmla="*/ 149 w 149"/>
                    <a:gd name="T126" fmla="*/ 224 h 22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9" h="224">
                      <a:moveTo>
                        <a:pt x="149" y="56"/>
                      </a:moveTo>
                      <a:lnTo>
                        <a:pt x="145" y="44"/>
                      </a:lnTo>
                      <a:lnTo>
                        <a:pt x="143" y="36"/>
                      </a:lnTo>
                      <a:lnTo>
                        <a:pt x="141" y="28"/>
                      </a:lnTo>
                      <a:lnTo>
                        <a:pt x="137" y="16"/>
                      </a:lnTo>
                      <a:lnTo>
                        <a:pt x="131" y="10"/>
                      </a:lnTo>
                      <a:lnTo>
                        <a:pt x="121" y="8"/>
                      </a:lnTo>
                      <a:lnTo>
                        <a:pt x="113" y="4"/>
                      </a:lnTo>
                      <a:lnTo>
                        <a:pt x="105" y="0"/>
                      </a:lnTo>
                      <a:lnTo>
                        <a:pt x="97" y="4"/>
                      </a:lnTo>
                      <a:lnTo>
                        <a:pt x="89" y="6"/>
                      </a:lnTo>
                      <a:lnTo>
                        <a:pt x="77" y="6"/>
                      </a:lnTo>
                      <a:lnTo>
                        <a:pt x="65" y="8"/>
                      </a:lnTo>
                      <a:lnTo>
                        <a:pt x="59" y="12"/>
                      </a:lnTo>
                      <a:lnTo>
                        <a:pt x="50" y="22"/>
                      </a:lnTo>
                      <a:lnTo>
                        <a:pt x="42" y="32"/>
                      </a:lnTo>
                      <a:lnTo>
                        <a:pt x="36" y="42"/>
                      </a:lnTo>
                      <a:lnTo>
                        <a:pt x="32" y="54"/>
                      </a:lnTo>
                      <a:lnTo>
                        <a:pt x="30" y="64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2" y="76"/>
                      </a:lnTo>
                      <a:lnTo>
                        <a:pt x="8" y="78"/>
                      </a:lnTo>
                      <a:lnTo>
                        <a:pt x="6" y="82"/>
                      </a:lnTo>
                      <a:lnTo>
                        <a:pt x="4" y="86"/>
                      </a:lnTo>
                      <a:lnTo>
                        <a:pt x="4" y="90"/>
                      </a:lnTo>
                      <a:lnTo>
                        <a:pt x="4" y="98"/>
                      </a:lnTo>
                      <a:lnTo>
                        <a:pt x="8" y="108"/>
                      </a:lnTo>
                      <a:lnTo>
                        <a:pt x="12" y="122"/>
                      </a:lnTo>
                      <a:lnTo>
                        <a:pt x="12" y="130"/>
                      </a:lnTo>
                      <a:lnTo>
                        <a:pt x="12" y="132"/>
                      </a:lnTo>
                      <a:lnTo>
                        <a:pt x="14" y="134"/>
                      </a:lnTo>
                      <a:lnTo>
                        <a:pt x="20" y="138"/>
                      </a:lnTo>
                      <a:lnTo>
                        <a:pt x="0" y="168"/>
                      </a:lnTo>
                      <a:lnTo>
                        <a:pt x="4" y="172"/>
                      </a:lnTo>
                      <a:lnTo>
                        <a:pt x="14" y="182"/>
                      </a:lnTo>
                      <a:lnTo>
                        <a:pt x="28" y="202"/>
                      </a:lnTo>
                      <a:lnTo>
                        <a:pt x="30" y="204"/>
                      </a:lnTo>
                      <a:lnTo>
                        <a:pt x="30" y="208"/>
                      </a:lnTo>
                      <a:lnTo>
                        <a:pt x="28" y="216"/>
                      </a:lnTo>
                      <a:lnTo>
                        <a:pt x="30" y="218"/>
                      </a:lnTo>
                      <a:lnTo>
                        <a:pt x="30" y="222"/>
                      </a:lnTo>
                      <a:lnTo>
                        <a:pt x="32" y="224"/>
                      </a:lnTo>
                      <a:lnTo>
                        <a:pt x="38" y="224"/>
                      </a:lnTo>
                      <a:lnTo>
                        <a:pt x="50" y="224"/>
                      </a:lnTo>
                      <a:lnTo>
                        <a:pt x="52" y="216"/>
                      </a:lnTo>
                      <a:lnTo>
                        <a:pt x="57" y="214"/>
                      </a:lnTo>
                      <a:lnTo>
                        <a:pt x="63" y="212"/>
                      </a:lnTo>
                      <a:lnTo>
                        <a:pt x="73" y="212"/>
                      </a:lnTo>
                      <a:lnTo>
                        <a:pt x="73" y="208"/>
                      </a:lnTo>
                      <a:lnTo>
                        <a:pt x="79" y="208"/>
                      </a:lnTo>
                      <a:lnTo>
                        <a:pt x="81" y="204"/>
                      </a:lnTo>
                      <a:lnTo>
                        <a:pt x="81" y="200"/>
                      </a:lnTo>
                      <a:lnTo>
                        <a:pt x="83" y="200"/>
                      </a:lnTo>
                      <a:lnTo>
                        <a:pt x="79" y="196"/>
                      </a:lnTo>
                      <a:lnTo>
                        <a:pt x="79" y="170"/>
                      </a:lnTo>
                      <a:lnTo>
                        <a:pt x="85" y="166"/>
                      </a:lnTo>
                      <a:lnTo>
                        <a:pt x="89" y="164"/>
                      </a:lnTo>
                      <a:lnTo>
                        <a:pt x="95" y="160"/>
                      </a:lnTo>
                      <a:lnTo>
                        <a:pt x="99" y="156"/>
                      </a:lnTo>
                      <a:lnTo>
                        <a:pt x="79" y="156"/>
                      </a:lnTo>
                      <a:lnTo>
                        <a:pt x="95" y="154"/>
                      </a:lnTo>
                      <a:lnTo>
                        <a:pt x="101" y="152"/>
                      </a:lnTo>
                      <a:lnTo>
                        <a:pt x="105" y="150"/>
                      </a:lnTo>
                      <a:lnTo>
                        <a:pt x="105" y="146"/>
                      </a:lnTo>
                      <a:lnTo>
                        <a:pt x="87" y="140"/>
                      </a:lnTo>
                      <a:lnTo>
                        <a:pt x="81" y="134"/>
                      </a:lnTo>
                      <a:lnTo>
                        <a:pt x="79" y="130"/>
                      </a:lnTo>
                      <a:lnTo>
                        <a:pt x="77" y="124"/>
                      </a:lnTo>
                      <a:lnTo>
                        <a:pt x="79" y="114"/>
                      </a:lnTo>
                      <a:lnTo>
                        <a:pt x="85" y="104"/>
                      </a:lnTo>
                      <a:lnTo>
                        <a:pt x="91" y="98"/>
                      </a:lnTo>
                      <a:lnTo>
                        <a:pt x="99" y="92"/>
                      </a:lnTo>
                      <a:lnTo>
                        <a:pt x="113" y="84"/>
                      </a:lnTo>
                      <a:lnTo>
                        <a:pt x="119" y="78"/>
                      </a:lnTo>
                      <a:lnTo>
                        <a:pt x="121" y="72"/>
                      </a:lnTo>
                      <a:lnTo>
                        <a:pt x="121" y="66"/>
                      </a:lnTo>
                      <a:lnTo>
                        <a:pt x="121" y="62"/>
                      </a:lnTo>
                      <a:lnTo>
                        <a:pt x="123" y="60"/>
                      </a:lnTo>
                      <a:lnTo>
                        <a:pt x="129" y="58"/>
                      </a:lnTo>
                      <a:lnTo>
                        <a:pt x="137" y="56"/>
                      </a:lnTo>
                      <a:lnTo>
                        <a:pt x="141" y="56"/>
                      </a:lnTo>
                      <a:lnTo>
                        <a:pt x="1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1" name="íṡľíďé">
                  <a:extLst>
                    <a:ext uri="{FF2B5EF4-FFF2-40B4-BE49-F238E27FC236}">
                      <a16:creationId xmlns="" xmlns:a16="http://schemas.microsoft.com/office/drawing/2014/main" id="{3D26C84B-0B3C-42FD-9AD4-7D5A488D0D32}"/>
                    </a:ext>
                  </a:extLst>
                </p:cNvPr>
                <p:cNvSpPr/>
                <p:nvPr/>
              </p:nvSpPr>
              <p:spPr bwMode="auto">
                <a:xfrm>
                  <a:off x="4448400" y="1749274"/>
                  <a:ext cx="513702" cy="358672"/>
                </a:xfrm>
                <a:custGeom>
                  <a:avLst/>
                  <a:gdLst>
                    <a:gd name="T0" fmla="*/ 2147483647 w 295"/>
                    <a:gd name="T1" fmla="*/ 2147483647 h 214"/>
                    <a:gd name="T2" fmla="*/ 2147483647 w 295"/>
                    <a:gd name="T3" fmla="*/ 2147483647 h 214"/>
                    <a:gd name="T4" fmla="*/ 2147483647 w 295"/>
                    <a:gd name="T5" fmla="*/ 2147483647 h 214"/>
                    <a:gd name="T6" fmla="*/ 2147483647 w 295"/>
                    <a:gd name="T7" fmla="*/ 2147483647 h 214"/>
                    <a:gd name="T8" fmla="*/ 2147483647 w 295"/>
                    <a:gd name="T9" fmla="*/ 2147483647 h 214"/>
                    <a:gd name="T10" fmla="*/ 2147483647 w 295"/>
                    <a:gd name="T11" fmla="*/ 2147483647 h 214"/>
                    <a:gd name="T12" fmla="*/ 2147483647 w 295"/>
                    <a:gd name="T13" fmla="*/ 2147483647 h 214"/>
                    <a:gd name="T14" fmla="*/ 2147483647 w 295"/>
                    <a:gd name="T15" fmla="*/ 2147483647 h 214"/>
                    <a:gd name="T16" fmla="*/ 2147483647 w 295"/>
                    <a:gd name="T17" fmla="*/ 2147483647 h 214"/>
                    <a:gd name="T18" fmla="*/ 2147483647 w 295"/>
                    <a:gd name="T19" fmla="*/ 2147483647 h 214"/>
                    <a:gd name="T20" fmla="*/ 2147483647 w 295"/>
                    <a:gd name="T21" fmla="*/ 2147483647 h 214"/>
                    <a:gd name="T22" fmla="*/ 2147483647 w 295"/>
                    <a:gd name="T23" fmla="*/ 2147483647 h 214"/>
                    <a:gd name="T24" fmla="*/ 2147483647 w 295"/>
                    <a:gd name="T25" fmla="*/ 2147483647 h 214"/>
                    <a:gd name="T26" fmla="*/ 2147483647 w 295"/>
                    <a:gd name="T27" fmla="*/ 2147483647 h 214"/>
                    <a:gd name="T28" fmla="*/ 2147483647 w 295"/>
                    <a:gd name="T29" fmla="*/ 2147483647 h 214"/>
                    <a:gd name="T30" fmla="*/ 2147483647 w 295"/>
                    <a:gd name="T31" fmla="*/ 2147483647 h 214"/>
                    <a:gd name="T32" fmla="*/ 2147483647 w 295"/>
                    <a:gd name="T33" fmla="*/ 2147483647 h 214"/>
                    <a:gd name="T34" fmla="*/ 2147483647 w 295"/>
                    <a:gd name="T35" fmla="*/ 2147483647 h 214"/>
                    <a:gd name="T36" fmla="*/ 2147483647 w 295"/>
                    <a:gd name="T37" fmla="*/ 2147483647 h 214"/>
                    <a:gd name="T38" fmla="*/ 2147483647 w 295"/>
                    <a:gd name="T39" fmla="*/ 2147483647 h 214"/>
                    <a:gd name="T40" fmla="*/ 2147483647 w 295"/>
                    <a:gd name="T41" fmla="*/ 2147483647 h 214"/>
                    <a:gd name="T42" fmla="*/ 2147483647 w 295"/>
                    <a:gd name="T43" fmla="*/ 2147483647 h 214"/>
                    <a:gd name="T44" fmla="*/ 0 w 295"/>
                    <a:gd name="T45" fmla="*/ 2147483647 h 214"/>
                    <a:gd name="T46" fmla="*/ 2147483647 w 295"/>
                    <a:gd name="T47" fmla="*/ 2147483647 h 214"/>
                    <a:gd name="T48" fmla="*/ 2147483647 w 295"/>
                    <a:gd name="T49" fmla="*/ 2147483647 h 214"/>
                    <a:gd name="T50" fmla="*/ 2147483647 w 295"/>
                    <a:gd name="T51" fmla="*/ 2147483647 h 214"/>
                    <a:gd name="T52" fmla="*/ 2147483647 w 295"/>
                    <a:gd name="T53" fmla="*/ 2147483647 h 214"/>
                    <a:gd name="T54" fmla="*/ 2147483647 w 295"/>
                    <a:gd name="T55" fmla="*/ 2147483647 h 214"/>
                    <a:gd name="T56" fmla="*/ 2147483647 w 295"/>
                    <a:gd name="T57" fmla="*/ 2147483647 h 214"/>
                    <a:gd name="T58" fmla="*/ 2147483647 w 295"/>
                    <a:gd name="T59" fmla="*/ 2147483647 h 214"/>
                    <a:gd name="T60" fmla="*/ 2147483647 w 295"/>
                    <a:gd name="T61" fmla="*/ 2147483647 h 214"/>
                    <a:gd name="T62" fmla="*/ 2147483647 w 295"/>
                    <a:gd name="T63" fmla="*/ 2147483647 h 214"/>
                    <a:gd name="T64" fmla="*/ 2147483647 w 295"/>
                    <a:gd name="T65" fmla="*/ 2147483647 h 214"/>
                    <a:gd name="T66" fmla="*/ 2147483647 w 295"/>
                    <a:gd name="T67" fmla="*/ 2147483647 h 214"/>
                    <a:gd name="T68" fmla="*/ 2147483647 w 295"/>
                    <a:gd name="T69" fmla="*/ 2147483647 h 214"/>
                    <a:gd name="T70" fmla="*/ 2147483647 w 295"/>
                    <a:gd name="T71" fmla="*/ 2147483647 h 214"/>
                    <a:gd name="T72" fmla="*/ 2147483647 w 295"/>
                    <a:gd name="T73" fmla="*/ 2147483647 h 214"/>
                    <a:gd name="T74" fmla="*/ 2147483647 w 295"/>
                    <a:gd name="T75" fmla="*/ 2147483647 h 214"/>
                    <a:gd name="T76" fmla="*/ 2147483647 w 295"/>
                    <a:gd name="T77" fmla="*/ 2147483647 h 214"/>
                    <a:gd name="T78" fmla="*/ 2147483647 w 295"/>
                    <a:gd name="T79" fmla="*/ 2147483647 h 214"/>
                    <a:gd name="T80" fmla="*/ 2147483647 w 295"/>
                    <a:gd name="T81" fmla="*/ 2147483647 h 214"/>
                    <a:gd name="T82" fmla="*/ 2147483647 w 295"/>
                    <a:gd name="T83" fmla="*/ 0 h 214"/>
                    <a:gd name="T84" fmla="*/ 2147483647 w 295"/>
                    <a:gd name="T85" fmla="*/ 2147483647 h 214"/>
                    <a:gd name="T86" fmla="*/ 2147483647 w 295"/>
                    <a:gd name="T87" fmla="*/ 2147483647 h 214"/>
                    <a:gd name="T88" fmla="*/ 2147483647 w 295"/>
                    <a:gd name="T89" fmla="*/ 2147483647 h 214"/>
                    <a:gd name="T90" fmla="*/ 2147483647 w 295"/>
                    <a:gd name="T91" fmla="*/ 2147483647 h 214"/>
                    <a:gd name="T92" fmla="*/ 2147483647 w 295"/>
                    <a:gd name="T93" fmla="*/ 2147483647 h 214"/>
                    <a:gd name="T94" fmla="*/ 2147483647 w 295"/>
                    <a:gd name="T95" fmla="*/ 2147483647 h 21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5"/>
                    <a:gd name="T145" fmla="*/ 0 h 214"/>
                    <a:gd name="T146" fmla="*/ 295 w 295"/>
                    <a:gd name="T147" fmla="*/ 214 h 21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5" h="214">
                      <a:moveTo>
                        <a:pt x="285" y="28"/>
                      </a:moveTo>
                      <a:lnTo>
                        <a:pt x="277" y="24"/>
                      </a:lnTo>
                      <a:lnTo>
                        <a:pt x="271" y="20"/>
                      </a:lnTo>
                      <a:lnTo>
                        <a:pt x="263" y="16"/>
                      </a:lnTo>
                      <a:lnTo>
                        <a:pt x="251" y="14"/>
                      </a:lnTo>
                      <a:lnTo>
                        <a:pt x="245" y="16"/>
                      </a:lnTo>
                      <a:lnTo>
                        <a:pt x="243" y="18"/>
                      </a:lnTo>
                      <a:lnTo>
                        <a:pt x="241" y="22"/>
                      </a:lnTo>
                      <a:lnTo>
                        <a:pt x="241" y="28"/>
                      </a:lnTo>
                      <a:lnTo>
                        <a:pt x="239" y="32"/>
                      </a:lnTo>
                      <a:lnTo>
                        <a:pt x="237" y="36"/>
                      </a:lnTo>
                      <a:lnTo>
                        <a:pt x="233" y="40"/>
                      </a:lnTo>
                      <a:lnTo>
                        <a:pt x="227" y="40"/>
                      </a:lnTo>
                      <a:lnTo>
                        <a:pt x="217" y="38"/>
                      </a:lnTo>
                      <a:lnTo>
                        <a:pt x="207" y="34"/>
                      </a:lnTo>
                      <a:lnTo>
                        <a:pt x="197" y="32"/>
                      </a:lnTo>
                      <a:lnTo>
                        <a:pt x="189" y="30"/>
                      </a:lnTo>
                      <a:lnTo>
                        <a:pt x="187" y="30"/>
                      </a:lnTo>
                      <a:lnTo>
                        <a:pt x="185" y="30"/>
                      </a:lnTo>
                      <a:lnTo>
                        <a:pt x="181" y="32"/>
                      </a:lnTo>
                      <a:lnTo>
                        <a:pt x="173" y="36"/>
                      </a:lnTo>
                      <a:lnTo>
                        <a:pt x="165" y="38"/>
                      </a:lnTo>
                      <a:lnTo>
                        <a:pt x="153" y="38"/>
                      </a:lnTo>
                      <a:lnTo>
                        <a:pt x="141" y="40"/>
                      </a:lnTo>
                      <a:lnTo>
                        <a:pt x="135" y="44"/>
                      </a:lnTo>
                      <a:lnTo>
                        <a:pt x="126" y="54"/>
                      </a:lnTo>
                      <a:lnTo>
                        <a:pt x="118" y="64"/>
                      </a:lnTo>
                      <a:lnTo>
                        <a:pt x="112" y="74"/>
                      </a:lnTo>
                      <a:lnTo>
                        <a:pt x="108" y="86"/>
                      </a:lnTo>
                      <a:lnTo>
                        <a:pt x="106" y="96"/>
                      </a:lnTo>
                      <a:lnTo>
                        <a:pt x="106" y="108"/>
                      </a:lnTo>
                      <a:lnTo>
                        <a:pt x="98" y="108"/>
                      </a:lnTo>
                      <a:lnTo>
                        <a:pt x="88" y="108"/>
                      </a:lnTo>
                      <a:lnTo>
                        <a:pt x="84" y="110"/>
                      </a:lnTo>
                      <a:lnTo>
                        <a:pt x="82" y="114"/>
                      </a:lnTo>
                      <a:lnTo>
                        <a:pt x="80" y="118"/>
                      </a:lnTo>
                      <a:lnTo>
                        <a:pt x="80" y="122"/>
                      </a:lnTo>
                      <a:lnTo>
                        <a:pt x="80" y="130"/>
                      </a:lnTo>
                      <a:lnTo>
                        <a:pt x="84" y="140"/>
                      </a:lnTo>
                      <a:lnTo>
                        <a:pt x="88" y="154"/>
                      </a:lnTo>
                      <a:lnTo>
                        <a:pt x="88" y="162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96" y="170"/>
                      </a:lnTo>
                      <a:lnTo>
                        <a:pt x="76" y="200"/>
                      </a:lnTo>
                      <a:lnTo>
                        <a:pt x="70" y="198"/>
                      </a:lnTo>
                      <a:lnTo>
                        <a:pt x="68" y="196"/>
                      </a:lnTo>
                      <a:lnTo>
                        <a:pt x="64" y="188"/>
                      </a:lnTo>
                      <a:lnTo>
                        <a:pt x="62" y="192"/>
                      </a:lnTo>
                      <a:lnTo>
                        <a:pt x="62" y="196"/>
                      </a:lnTo>
                      <a:lnTo>
                        <a:pt x="50" y="206"/>
                      </a:lnTo>
                      <a:lnTo>
                        <a:pt x="42" y="210"/>
                      </a:lnTo>
                      <a:lnTo>
                        <a:pt x="36" y="214"/>
                      </a:lnTo>
                      <a:lnTo>
                        <a:pt x="26" y="212"/>
                      </a:lnTo>
                      <a:lnTo>
                        <a:pt x="18" y="208"/>
                      </a:lnTo>
                      <a:lnTo>
                        <a:pt x="10" y="204"/>
                      </a:lnTo>
                      <a:lnTo>
                        <a:pt x="8" y="202"/>
                      </a:lnTo>
                      <a:lnTo>
                        <a:pt x="8" y="200"/>
                      </a:lnTo>
                      <a:lnTo>
                        <a:pt x="10" y="196"/>
                      </a:lnTo>
                      <a:lnTo>
                        <a:pt x="12" y="194"/>
                      </a:lnTo>
                      <a:lnTo>
                        <a:pt x="6" y="192"/>
                      </a:lnTo>
                      <a:lnTo>
                        <a:pt x="2" y="190"/>
                      </a:lnTo>
                      <a:lnTo>
                        <a:pt x="2" y="188"/>
                      </a:lnTo>
                      <a:lnTo>
                        <a:pt x="2" y="184"/>
                      </a:lnTo>
                      <a:lnTo>
                        <a:pt x="4" y="178"/>
                      </a:lnTo>
                      <a:lnTo>
                        <a:pt x="8" y="174"/>
                      </a:lnTo>
                      <a:lnTo>
                        <a:pt x="4" y="168"/>
                      </a:lnTo>
                      <a:lnTo>
                        <a:pt x="2" y="160"/>
                      </a:lnTo>
                      <a:lnTo>
                        <a:pt x="0" y="144"/>
                      </a:lnTo>
                      <a:lnTo>
                        <a:pt x="10" y="144"/>
                      </a:lnTo>
                      <a:lnTo>
                        <a:pt x="16" y="140"/>
                      </a:lnTo>
                      <a:lnTo>
                        <a:pt x="22" y="136"/>
                      </a:lnTo>
                      <a:lnTo>
                        <a:pt x="24" y="128"/>
                      </a:lnTo>
                      <a:lnTo>
                        <a:pt x="32" y="128"/>
                      </a:lnTo>
                      <a:lnTo>
                        <a:pt x="38" y="124"/>
                      </a:lnTo>
                      <a:lnTo>
                        <a:pt x="44" y="122"/>
                      </a:lnTo>
                      <a:lnTo>
                        <a:pt x="52" y="122"/>
                      </a:lnTo>
                      <a:lnTo>
                        <a:pt x="54" y="12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4" y="118"/>
                      </a:lnTo>
                      <a:lnTo>
                        <a:pt x="70" y="118"/>
                      </a:lnTo>
                      <a:lnTo>
                        <a:pt x="72" y="116"/>
                      </a:lnTo>
                      <a:lnTo>
                        <a:pt x="62" y="116"/>
                      </a:lnTo>
                      <a:lnTo>
                        <a:pt x="60" y="114"/>
                      </a:lnTo>
                      <a:lnTo>
                        <a:pt x="58" y="110"/>
                      </a:lnTo>
                      <a:lnTo>
                        <a:pt x="60" y="106"/>
                      </a:lnTo>
                      <a:lnTo>
                        <a:pt x="66" y="102"/>
                      </a:lnTo>
                      <a:lnTo>
                        <a:pt x="76" y="98"/>
                      </a:lnTo>
                      <a:lnTo>
                        <a:pt x="80" y="94"/>
                      </a:lnTo>
                      <a:lnTo>
                        <a:pt x="86" y="86"/>
                      </a:lnTo>
                      <a:lnTo>
                        <a:pt x="92" y="70"/>
                      </a:lnTo>
                      <a:lnTo>
                        <a:pt x="94" y="68"/>
                      </a:lnTo>
                      <a:lnTo>
                        <a:pt x="96" y="68"/>
                      </a:lnTo>
                      <a:lnTo>
                        <a:pt x="102" y="64"/>
                      </a:lnTo>
                      <a:lnTo>
                        <a:pt x="106" y="60"/>
                      </a:lnTo>
                      <a:lnTo>
                        <a:pt x="108" y="56"/>
                      </a:lnTo>
                      <a:lnTo>
                        <a:pt x="108" y="52"/>
                      </a:lnTo>
                      <a:lnTo>
                        <a:pt x="112" y="50"/>
                      </a:lnTo>
                      <a:lnTo>
                        <a:pt x="116" y="48"/>
                      </a:lnTo>
                      <a:lnTo>
                        <a:pt x="116" y="40"/>
                      </a:lnTo>
                      <a:lnTo>
                        <a:pt x="106" y="44"/>
                      </a:lnTo>
                      <a:lnTo>
                        <a:pt x="104" y="44"/>
                      </a:lnTo>
                      <a:lnTo>
                        <a:pt x="100" y="42"/>
                      </a:lnTo>
                      <a:lnTo>
                        <a:pt x="106" y="42"/>
                      </a:lnTo>
                      <a:lnTo>
                        <a:pt x="106" y="40"/>
                      </a:lnTo>
                      <a:lnTo>
                        <a:pt x="112" y="38"/>
                      </a:lnTo>
                      <a:lnTo>
                        <a:pt x="114" y="34"/>
                      </a:lnTo>
                      <a:lnTo>
                        <a:pt x="116" y="34"/>
                      </a:lnTo>
                      <a:lnTo>
                        <a:pt x="120" y="36"/>
                      </a:lnTo>
                      <a:lnTo>
                        <a:pt x="135" y="36"/>
                      </a:lnTo>
                      <a:lnTo>
                        <a:pt x="135" y="28"/>
                      </a:lnTo>
                      <a:lnTo>
                        <a:pt x="135" y="26"/>
                      </a:lnTo>
                      <a:lnTo>
                        <a:pt x="139" y="26"/>
                      </a:lnTo>
                      <a:lnTo>
                        <a:pt x="145" y="28"/>
                      </a:lnTo>
                      <a:lnTo>
                        <a:pt x="155" y="22"/>
                      </a:lnTo>
                      <a:lnTo>
                        <a:pt x="161" y="16"/>
                      </a:lnTo>
                      <a:lnTo>
                        <a:pt x="165" y="12"/>
                      </a:lnTo>
                      <a:lnTo>
                        <a:pt x="167" y="14"/>
                      </a:lnTo>
                      <a:lnTo>
                        <a:pt x="169" y="16"/>
                      </a:lnTo>
                      <a:lnTo>
                        <a:pt x="175" y="18"/>
                      </a:lnTo>
                      <a:lnTo>
                        <a:pt x="181" y="16"/>
                      </a:lnTo>
                      <a:lnTo>
                        <a:pt x="185" y="12"/>
                      </a:lnTo>
                      <a:lnTo>
                        <a:pt x="189" y="8"/>
                      </a:lnTo>
                      <a:lnTo>
                        <a:pt x="209" y="4"/>
                      </a:lnTo>
                      <a:lnTo>
                        <a:pt x="227" y="0"/>
                      </a:lnTo>
                      <a:lnTo>
                        <a:pt x="233" y="2"/>
                      </a:lnTo>
                      <a:lnTo>
                        <a:pt x="239" y="4"/>
                      </a:lnTo>
                      <a:lnTo>
                        <a:pt x="243" y="8"/>
                      </a:lnTo>
                      <a:lnTo>
                        <a:pt x="245" y="12"/>
                      </a:lnTo>
                      <a:lnTo>
                        <a:pt x="249" y="6"/>
                      </a:lnTo>
                      <a:lnTo>
                        <a:pt x="251" y="2"/>
                      </a:lnTo>
                      <a:lnTo>
                        <a:pt x="257" y="2"/>
                      </a:lnTo>
                      <a:lnTo>
                        <a:pt x="265" y="2"/>
                      </a:lnTo>
                      <a:lnTo>
                        <a:pt x="271" y="4"/>
                      </a:lnTo>
                      <a:lnTo>
                        <a:pt x="279" y="6"/>
                      </a:lnTo>
                      <a:lnTo>
                        <a:pt x="289" y="6"/>
                      </a:lnTo>
                      <a:lnTo>
                        <a:pt x="289" y="14"/>
                      </a:lnTo>
                      <a:lnTo>
                        <a:pt x="277" y="14"/>
                      </a:lnTo>
                      <a:lnTo>
                        <a:pt x="281" y="16"/>
                      </a:lnTo>
                      <a:lnTo>
                        <a:pt x="287" y="18"/>
                      </a:lnTo>
                      <a:lnTo>
                        <a:pt x="291" y="18"/>
                      </a:lnTo>
                      <a:lnTo>
                        <a:pt x="295" y="14"/>
                      </a:lnTo>
                      <a:lnTo>
                        <a:pt x="295" y="26"/>
                      </a:lnTo>
                      <a:lnTo>
                        <a:pt x="279" y="30"/>
                      </a:lnTo>
                      <a:lnTo>
                        <a:pt x="285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2" name="iṧḷîḓe">
                  <a:extLst>
                    <a:ext uri="{FF2B5EF4-FFF2-40B4-BE49-F238E27FC236}">
                      <a16:creationId xmlns="" xmlns:a16="http://schemas.microsoft.com/office/drawing/2014/main" id="{28E29250-BCA4-410D-8ADC-9081890F7415}"/>
                    </a:ext>
                  </a:extLst>
                </p:cNvPr>
                <p:cNvSpPr/>
                <p:nvPr/>
              </p:nvSpPr>
              <p:spPr bwMode="auto">
                <a:xfrm>
                  <a:off x="4862942" y="2057506"/>
                  <a:ext cx="99160" cy="57443"/>
                </a:xfrm>
                <a:custGeom>
                  <a:avLst/>
                  <a:gdLst>
                    <a:gd name="T0" fmla="*/ 2147483647 w 58"/>
                    <a:gd name="T1" fmla="*/ 2147483647 h 34"/>
                    <a:gd name="T2" fmla="*/ 2147483647 w 58"/>
                    <a:gd name="T3" fmla="*/ 2147483647 h 34"/>
                    <a:gd name="T4" fmla="*/ 2147483647 w 58"/>
                    <a:gd name="T5" fmla="*/ 2147483647 h 34"/>
                    <a:gd name="T6" fmla="*/ 2147483647 w 58"/>
                    <a:gd name="T7" fmla="*/ 2147483647 h 34"/>
                    <a:gd name="T8" fmla="*/ 2147483647 w 58"/>
                    <a:gd name="T9" fmla="*/ 2147483647 h 34"/>
                    <a:gd name="T10" fmla="*/ 2147483647 w 58"/>
                    <a:gd name="T11" fmla="*/ 2147483647 h 34"/>
                    <a:gd name="T12" fmla="*/ 2147483647 w 58"/>
                    <a:gd name="T13" fmla="*/ 2147483647 h 34"/>
                    <a:gd name="T14" fmla="*/ 2147483647 w 58"/>
                    <a:gd name="T15" fmla="*/ 2147483647 h 34"/>
                    <a:gd name="T16" fmla="*/ 2147483647 w 58"/>
                    <a:gd name="T17" fmla="*/ 2147483647 h 34"/>
                    <a:gd name="T18" fmla="*/ 2147483647 w 58"/>
                    <a:gd name="T19" fmla="*/ 0 h 34"/>
                    <a:gd name="T20" fmla="*/ 2147483647 w 58"/>
                    <a:gd name="T21" fmla="*/ 0 h 34"/>
                    <a:gd name="T22" fmla="*/ 2147483647 w 58"/>
                    <a:gd name="T23" fmla="*/ 2147483647 h 34"/>
                    <a:gd name="T24" fmla="*/ 2147483647 w 58"/>
                    <a:gd name="T25" fmla="*/ 2147483647 h 34"/>
                    <a:gd name="T26" fmla="*/ 2147483647 w 58"/>
                    <a:gd name="T27" fmla="*/ 2147483647 h 34"/>
                    <a:gd name="T28" fmla="*/ 0 w 58"/>
                    <a:gd name="T29" fmla="*/ 2147483647 h 34"/>
                    <a:gd name="T30" fmla="*/ 2147483647 w 58"/>
                    <a:gd name="T31" fmla="*/ 2147483647 h 34"/>
                    <a:gd name="T32" fmla="*/ 2147483647 w 58"/>
                    <a:gd name="T33" fmla="*/ 2147483647 h 34"/>
                    <a:gd name="T34" fmla="*/ 2147483647 w 58"/>
                    <a:gd name="T35" fmla="*/ 2147483647 h 34"/>
                    <a:gd name="T36" fmla="*/ 2147483647 w 58"/>
                    <a:gd name="T37" fmla="*/ 2147483647 h 34"/>
                    <a:gd name="T38" fmla="*/ 2147483647 w 58"/>
                    <a:gd name="T39" fmla="*/ 2147483647 h 34"/>
                    <a:gd name="T40" fmla="*/ 2147483647 w 58"/>
                    <a:gd name="T41" fmla="*/ 2147483647 h 34"/>
                    <a:gd name="T42" fmla="*/ 2147483647 w 58"/>
                    <a:gd name="T43" fmla="*/ 2147483647 h 34"/>
                    <a:gd name="T44" fmla="*/ 2147483647 w 58"/>
                    <a:gd name="T45" fmla="*/ 2147483647 h 34"/>
                    <a:gd name="T46" fmla="*/ 2147483647 w 58"/>
                    <a:gd name="T47" fmla="*/ 2147483647 h 34"/>
                    <a:gd name="T48" fmla="*/ 2147483647 w 58"/>
                    <a:gd name="T49" fmla="*/ 2147483647 h 34"/>
                    <a:gd name="T50" fmla="*/ 2147483647 w 58"/>
                    <a:gd name="T51" fmla="*/ 2147483647 h 34"/>
                    <a:gd name="T52" fmla="*/ 2147483647 w 58"/>
                    <a:gd name="T53" fmla="*/ 2147483647 h 34"/>
                    <a:gd name="T54" fmla="*/ 2147483647 w 58"/>
                    <a:gd name="T55" fmla="*/ 2147483647 h 34"/>
                    <a:gd name="T56" fmla="*/ 2147483647 w 58"/>
                    <a:gd name="T57" fmla="*/ 2147483647 h 34"/>
                    <a:gd name="T58" fmla="*/ 2147483647 w 58"/>
                    <a:gd name="T59" fmla="*/ 2147483647 h 3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8"/>
                    <a:gd name="T91" fmla="*/ 0 h 34"/>
                    <a:gd name="T92" fmla="*/ 58 w 58"/>
                    <a:gd name="T93" fmla="*/ 34 h 34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8" h="34">
                      <a:moveTo>
                        <a:pt x="58" y="34"/>
                      </a:moveTo>
                      <a:lnTo>
                        <a:pt x="52" y="24"/>
                      </a:lnTo>
                      <a:lnTo>
                        <a:pt x="48" y="16"/>
                      </a:lnTo>
                      <a:lnTo>
                        <a:pt x="52" y="16"/>
                      </a:lnTo>
                      <a:lnTo>
                        <a:pt x="54" y="14"/>
                      </a:lnTo>
                      <a:lnTo>
                        <a:pt x="54" y="4"/>
                      </a:lnTo>
                      <a:lnTo>
                        <a:pt x="48" y="6"/>
                      </a:lnTo>
                      <a:lnTo>
                        <a:pt x="44" y="6"/>
                      </a:lnTo>
                      <a:lnTo>
                        <a:pt x="40" y="4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2" y="16"/>
                      </a:lnTo>
                      <a:lnTo>
                        <a:pt x="6" y="20"/>
                      </a:lnTo>
                      <a:lnTo>
                        <a:pt x="10" y="22"/>
                      </a:lnTo>
                      <a:lnTo>
                        <a:pt x="18" y="24"/>
                      </a:lnTo>
                      <a:lnTo>
                        <a:pt x="26" y="22"/>
                      </a:lnTo>
                      <a:lnTo>
                        <a:pt x="30" y="22"/>
                      </a:lnTo>
                      <a:lnTo>
                        <a:pt x="34" y="24"/>
                      </a:lnTo>
                      <a:lnTo>
                        <a:pt x="36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50" y="30"/>
                      </a:lnTo>
                      <a:lnTo>
                        <a:pt x="54" y="32"/>
                      </a:lnTo>
                      <a:lnTo>
                        <a:pt x="5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3" name="íŝḻíḓê">
                  <a:extLst>
                    <a:ext uri="{FF2B5EF4-FFF2-40B4-BE49-F238E27FC236}">
                      <a16:creationId xmlns="" xmlns:a16="http://schemas.microsoft.com/office/drawing/2014/main" id="{BA4A7DA6-609B-4406-9E8D-052806C92A94}"/>
                    </a:ext>
                  </a:extLst>
                </p:cNvPr>
                <p:cNvSpPr/>
                <p:nvPr/>
              </p:nvSpPr>
              <p:spPr bwMode="auto">
                <a:xfrm>
                  <a:off x="4824380" y="2093934"/>
                  <a:ext cx="148739" cy="86865"/>
                </a:xfrm>
                <a:custGeom>
                  <a:avLst/>
                  <a:gdLst>
                    <a:gd name="T0" fmla="*/ 2147483647 w 86"/>
                    <a:gd name="T1" fmla="*/ 2147483647 h 50"/>
                    <a:gd name="T2" fmla="*/ 2147483647 w 86"/>
                    <a:gd name="T3" fmla="*/ 2147483647 h 50"/>
                    <a:gd name="T4" fmla="*/ 2147483647 w 86"/>
                    <a:gd name="T5" fmla="*/ 2147483647 h 50"/>
                    <a:gd name="T6" fmla="*/ 2147483647 w 86"/>
                    <a:gd name="T7" fmla="*/ 2147483647 h 50"/>
                    <a:gd name="T8" fmla="*/ 2147483647 w 86"/>
                    <a:gd name="T9" fmla="*/ 2147483647 h 50"/>
                    <a:gd name="T10" fmla="*/ 2147483647 w 86"/>
                    <a:gd name="T11" fmla="*/ 2147483647 h 50"/>
                    <a:gd name="T12" fmla="*/ 2147483647 w 86"/>
                    <a:gd name="T13" fmla="*/ 2147483647 h 50"/>
                    <a:gd name="T14" fmla="*/ 2147483647 w 86"/>
                    <a:gd name="T15" fmla="*/ 2147483647 h 50"/>
                    <a:gd name="T16" fmla="*/ 2147483647 w 86"/>
                    <a:gd name="T17" fmla="*/ 2147483647 h 50"/>
                    <a:gd name="T18" fmla="*/ 2147483647 w 86"/>
                    <a:gd name="T19" fmla="*/ 2147483647 h 50"/>
                    <a:gd name="T20" fmla="*/ 2147483647 w 86"/>
                    <a:gd name="T21" fmla="*/ 2147483647 h 50"/>
                    <a:gd name="T22" fmla="*/ 2147483647 w 86"/>
                    <a:gd name="T23" fmla="*/ 2147483647 h 50"/>
                    <a:gd name="T24" fmla="*/ 2147483647 w 86"/>
                    <a:gd name="T25" fmla="*/ 2147483647 h 50"/>
                    <a:gd name="T26" fmla="*/ 2147483647 w 86"/>
                    <a:gd name="T27" fmla="*/ 2147483647 h 50"/>
                    <a:gd name="T28" fmla="*/ 2147483647 w 86"/>
                    <a:gd name="T29" fmla="*/ 2147483647 h 50"/>
                    <a:gd name="T30" fmla="*/ 2147483647 w 86"/>
                    <a:gd name="T31" fmla="*/ 2147483647 h 50"/>
                    <a:gd name="T32" fmla="*/ 2147483647 w 86"/>
                    <a:gd name="T33" fmla="*/ 2147483647 h 50"/>
                    <a:gd name="T34" fmla="*/ 2147483647 w 86"/>
                    <a:gd name="T35" fmla="*/ 0 h 50"/>
                    <a:gd name="T36" fmla="*/ 2147483647 w 86"/>
                    <a:gd name="T37" fmla="*/ 0 h 50"/>
                    <a:gd name="T38" fmla="*/ 2147483647 w 86"/>
                    <a:gd name="T39" fmla="*/ 2147483647 h 50"/>
                    <a:gd name="T40" fmla="*/ 2147483647 w 86"/>
                    <a:gd name="T41" fmla="*/ 2147483647 h 50"/>
                    <a:gd name="T42" fmla="*/ 2147483647 w 86"/>
                    <a:gd name="T43" fmla="*/ 2147483647 h 50"/>
                    <a:gd name="T44" fmla="*/ 2147483647 w 86"/>
                    <a:gd name="T45" fmla="*/ 2147483647 h 50"/>
                    <a:gd name="T46" fmla="*/ 2147483647 w 86"/>
                    <a:gd name="T47" fmla="*/ 2147483647 h 50"/>
                    <a:gd name="T48" fmla="*/ 2147483647 w 86"/>
                    <a:gd name="T49" fmla="*/ 2147483647 h 50"/>
                    <a:gd name="T50" fmla="*/ 2147483647 w 86"/>
                    <a:gd name="T51" fmla="*/ 2147483647 h 50"/>
                    <a:gd name="T52" fmla="*/ 2147483647 w 86"/>
                    <a:gd name="T53" fmla="*/ 2147483647 h 50"/>
                    <a:gd name="T54" fmla="*/ 2147483647 w 86"/>
                    <a:gd name="T55" fmla="*/ 2147483647 h 50"/>
                    <a:gd name="T56" fmla="*/ 2147483647 w 86"/>
                    <a:gd name="T57" fmla="*/ 2147483647 h 50"/>
                    <a:gd name="T58" fmla="*/ 2147483647 w 86"/>
                    <a:gd name="T59" fmla="*/ 2147483647 h 50"/>
                    <a:gd name="T60" fmla="*/ 2147483647 w 86"/>
                    <a:gd name="T61" fmla="*/ 2147483647 h 50"/>
                    <a:gd name="T62" fmla="*/ 2147483647 w 86"/>
                    <a:gd name="T63" fmla="*/ 2147483647 h 50"/>
                    <a:gd name="T64" fmla="*/ 2147483647 w 86"/>
                    <a:gd name="T65" fmla="*/ 2147483647 h 50"/>
                    <a:gd name="T66" fmla="*/ 2147483647 w 86"/>
                    <a:gd name="T67" fmla="*/ 2147483647 h 50"/>
                    <a:gd name="T68" fmla="*/ 2147483647 w 86"/>
                    <a:gd name="T69" fmla="*/ 2147483647 h 50"/>
                    <a:gd name="T70" fmla="*/ 2147483647 w 86"/>
                    <a:gd name="T71" fmla="*/ 2147483647 h 50"/>
                    <a:gd name="T72" fmla="*/ 0 w 86"/>
                    <a:gd name="T73" fmla="*/ 2147483647 h 50"/>
                    <a:gd name="T74" fmla="*/ 2147483647 w 86"/>
                    <a:gd name="T75" fmla="*/ 2147483647 h 50"/>
                    <a:gd name="T76" fmla="*/ 2147483647 w 86"/>
                    <a:gd name="T77" fmla="*/ 2147483647 h 50"/>
                    <a:gd name="T78" fmla="*/ 2147483647 w 86"/>
                    <a:gd name="T79" fmla="*/ 2147483647 h 50"/>
                    <a:gd name="T80" fmla="*/ 2147483647 w 86"/>
                    <a:gd name="T81" fmla="*/ 2147483647 h 50"/>
                    <a:gd name="T82" fmla="*/ 2147483647 w 86"/>
                    <a:gd name="T83" fmla="*/ 2147483647 h 50"/>
                    <a:gd name="T84" fmla="*/ 2147483647 w 86"/>
                    <a:gd name="T85" fmla="*/ 2147483647 h 50"/>
                    <a:gd name="T86" fmla="*/ 2147483647 w 86"/>
                    <a:gd name="T87" fmla="*/ 2147483647 h 50"/>
                    <a:gd name="T88" fmla="*/ 2147483647 w 86"/>
                    <a:gd name="T89" fmla="*/ 2147483647 h 50"/>
                    <a:gd name="T90" fmla="*/ 2147483647 w 86"/>
                    <a:gd name="T91" fmla="*/ 2147483647 h 50"/>
                    <a:gd name="T92" fmla="*/ 2147483647 w 86"/>
                    <a:gd name="T93" fmla="*/ 2147483647 h 50"/>
                    <a:gd name="T94" fmla="*/ 2147483647 w 86"/>
                    <a:gd name="T95" fmla="*/ 2147483647 h 50"/>
                    <a:gd name="T96" fmla="*/ 2147483647 w 86"/>
                    <a:gd name="T97" fmla="*/ 2147483647 h 50"/>
                    <a:gd name="T98" fmla="*/ 2147483647 w 86"/>
                    <a:gd name="T99" fmla="*/ 2147483647 h 50"/>
                    <a:gd name="T100" fmla="*/ 2147483647 w 86"/>
                    <a:gd name="T101" fmla="*/ 2147483647 h 50"/>
                    <a:gd name="T102" fmla="*/ 2147483647 w 86"/>
                    <a:gd name="T103" fmla="*/ 2147483647 h 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6"/>
                    <a:gd name="T157" fmla="*/ 0 h 50"/>
                    <a:gd name="T158" fmla="*/ 86 w 86"/>
                    <a:gd name="T159" fmla="*/ 50 h 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6" h="50">
                      <a:moveTo>
                        <a:pt x="68" y="50"/>
                      </a:moveTo>
                      <a:lnTo>
                        <a:pt x="74" y="50"/>
                      </a:lnTo>
                      <a:lnTo>
                        <a:pt x="80" y="48"/>
                      </a:lnTo>
                      <a:lnTo>
                        <a:pt x="84" y="46"/>
                      </a:lnTo>
                      <a:lnTo>
                        <a:pt x="86" y="42"/>
                      </a:lnTo>
                      <a:lnTo>
                        <a:pt x="86" y="38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0" y="12"/>
                      </a:lnTo>
                      <a:lnTo>
                        <a:pt x="76" y="10"/>
                      </a:lnTo>
                      <a:lnTo>
                        <a:pt x="72" y="8"/>
                      </a:lnTo>
                      <a:lnTo>
                        <a:pt x="68" y="8"/>
                      </a:lnTo>
                      <a:lnTo>
                        <a:pt x="66" y="12"/>
                      </a:lnTo>
                      <a:lnTo>
                        <a:pt x="64" y="12"/>
                      </a:lnTo>
                      <a:lnTo>
                        <a:pt x="60" y="10"/>
                      </a:lnTo>
                      <a:lnTo>
                        <a:pt x="58" y="6"/>
                      </a:lnTo>
                      <a:lnTo>
                        <a:pt x="56" y="2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0" y="2"/>
                      </a:lnTo>
                      <a:lnTo>
                        <a:pt x="42" y="4"/>
                      </a:lnTo>
                      <a:lnTo>
                        <a:pt x="44" y="12"/>
                      </a:lnTo>
                      <a:lnTo>
                        <a:pt x="42" y="16"/>
                      </a:lnTo>
                      <a:lnTo>
                        <a:pt x="42" y="18"/>
                      </a:lnTo>
                      <a:lnTo>
                        <a:pt x="38" y="22"/>
                      </a:lnTo>
                      <a:lnTo>
                        <a:pt x="32" y="24"/>
                      </a:lnTo>
                      <a:lnTo>
                        <a:pt x="30" y="24"/>
                      </a:lnTo>
                      <a:lnTo>
                        <a:pt x="28" y="22"/>
                      </a:lnTo>
                      <a:lnTo>
                        <a:pt x="24" y="18"/>
                      </a:lnTo>
                      <a:lnTo>
                        <a:pt x="18" y="12"/>
                      </a:lnTo>
                      <a:lnTo>
                        <a:pt x="16" y="10"/>
                      </a:lnTo>
                      <a:lnTo>
                        <a:pt x="12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2" y="20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36"/>
                      </a:lnTo>
                      <a:lnTo>
                        <a:pt x="4" y="34"/>
                      </a:lnTo>
                      <a:lnTo>
                        <a:pt x="12" y="34"/>
                      </a:lnTo>
                      <a:lnTo>
                        <a:pt x="24" y="34"/>
                      </a:lnTo>
                      <a:lnTo>
                        <a:pt x="28" y="36"/>
                      </a:lnTo>
                      <a:lnTo>
                        <a:pt x="34" y="38"/>
                      </a:lnTo>
                      <a:lnTo>
                        <a:pt x="42" y="36"/>
                      </a:lnTo>
                      <a:lnTo>
                        <a:pt x="50" y="32"/>
                      </a:lnTo>
                      <a:lnTo>
                        <a:pt x="54" y="38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48"/>
                      </a:lnTo>
                      <a:lnTo>
                        <a:pt x="66" y="50"/>
                      </a:lnTo>
                      <a:lnTo>
                        <a:pt x="68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4" name="îšḻîḋé">
                  <a:extLst>
                    <a:ext uri="{FF2B5EF4-FFF2-40B4-BE49-F238E27FC236}">
                      <a16:creationId xmlns="" xmlns:a16="http://schemas.microsoft.com/office/drawing/2014/main" id="{B70DC044-6E3A-4AA1-BA07-A55276C4D0F6}"/>
                    </a:ext>
                  </a:extLst>
                </p:cNvPr>
                <p:cNvSpPr/>
                <p:nvPr/>
              </p:nvSpPr>
              <p:spPr bwMode="auto">
                <a:xfrm>
                  <a:off x="4824380" y="2148575"/>
                  <a:ext cx="111555" cy="78458"/>
                </a:xfrm>
                <a:custGeom>
                  <a:avLst/>
                  <a:gdLst>
                    <a:gd name="T0" fmla="*/ 2147483647 w 64"/>
                    <a:gd name="T1" fmla="*/ 2147483647 h 48"/>
                    <a:gd name="T2" fmla="*/ 2147483647 w 64"/>
                    <a:gd name="T3" fmla="*/ 2147483647 h 48"/>
                    <a:gd name="T4" fmla="*/ 2147483647 w 64"/>
                    <a:gd name="T5" fmla="*/ 2147483647 h 48"/>
                    <a:gd name="T6" fmla="*/ 2147483647 w 64"/>
                    <a:gd name="T7" fmla="*/ 2147483647 h 48"/>
                    <a:gd name="T8" fmla="*/ 2147483647 w 64"/>
                    <a:gd name="T9" fmla="*/ 2147483647 h 48"/>
                    <a:gd name="T10" fmla="*/ 2147483647 w 64"/>
                    <a:gd name="T11" fmla="*/ 0 h 48"/>
                    <a:gd name="T12" fmla="*/ 2147483647 w 64"/>
                    <a:gd name="T13" fmla="*/ 2147483647 h 48"/>
                    <a:gd name="T14" fmla="*/ 2147483647 w 64"/>
                    <a:gd name="T15" fmla="*/ 2147483647 h 48"/>
                    <a:gd name="T16" fmla="*/ 2147483647 w 64"/>
                    <a:gd name="T17" fmla="*/ 2147483647 h 48"/>
                    <a:gd name="T18" fmla="*/ 2147483647 w 64"/>
                    <a:gd name="T19" fmla="*/ 2147483647 h 48"/>
                    <a:gd name="T20" fmla="*/ 2147483647 w 64"/>
                    <a:gd name="T21" fmla="*/ 2147483647 h 48"/>
                    <a:gd name="T22" fmla="*/ 2147483647 w 64"/>
                    <a:gd name="T23" fmla="*/ 2147483647 h 48"/>
                    <a:gd name="T24" fmla="*/ 2147483647 w 64"/>
                    <a:gd name="T25" fmla="*/ 2147483647 h 48"/>
                    <a:gd name="T26" fmla="*/ 0 w 64"/>
                    <a:gd name="T27" fmla="*/ 2147483647 h 48"/>
                    <a:gd name="T28" fmla="*/ 0 w 64"/>
                    <a:gd name="T29" fmla="*/ 2147483647 h 48"/>
                    <a:gd name="T30" fmla="*/ 2147483647 w 64"/>
                    <a:gd name="T31" fmla="*/ 2147483647 h 48"/>
                    <a:gd name="T32" fmla="*/ 2147483647 w 64"/>
                    <a:gd name="T33" fmla="*/ 2147483647 h 48"/>
                    <a:gd name="T34" fmla="*/ 2147483647 w 64"/>
                    <a:gd name="T35" fmla="*/ 2147483647 h 48"/>
                    <a:gd name="T36" fmla="*/ 2147483647 w 64"/>
                    <a:gd name="T37" fmla="*/ 2147483647 h 48"/>
                    <a:gd name="T38" fmla="*/ 2147483647 w 64"/>
                    <a:gd name="T39" fmla="*/ 2147483647 h 48"/>
                    <a:gd name="T40" fmla="*/ 2147483647 w 64"/>
                    <a:gd name="T41" fmla="*/ 2147483647 h 48"/>
                    <a:gd name="T42" fmla="*/ 2147483647 w 64"/>
                    <a:gd name="T43" fmla="*/ 2147483647 h 48"/>
                    <a:gd name="T44" fmla="*/ 2147483647 w 64"/>
                    <a:gd name="T45" fmla="*/ 2147483647 h 48"/>
                    <a:gd name="T46" fmla="*/ 2147483647 w 64"/>
                    <a:gd name="T47" fmla="*/ 2147483647 h 48"/>
                    <a:gd name="T48" fmla="*/ 2147483647 w 64"/>
                    <a:gd name="T49" fmla="*/ 2147483647 h 48"/>
                    <a:gd name="T50" fmla="*/ 2147483647 w 64"/>
                    <a:gd name="T51" fmla="*/ 2147483647 h 48"/>
                    <a:gd name="T52" fmla="*/ 2147483647 w 64"/>
                    <a:gd name="T53" fmla="*/ 2147483647 h 48"/>
                    <a:gd name="T54" fmla="*/ 2147483647 w 64"/>
                    <a:gd name="T55" fmla="*/ 2147483647 h 48"/>
                    <a:gd name="T56" fmla="*/ 2147483647 w 64"/>
                    <a:gd name="T57" fmla="*/ 2147483647 h 48"/>
                    <a:gd name="T58" fmla="*/ 2147483647 w 64"/>
                    <a:gd name="T59" fmla="*/ 2147483647 h 48"/>
                    <a:gd name="T60" fmla="*/ 2147483647 w 64"/>
                    <a:gd name="T61" fmla="*/ 2147483647 h 48"/>
                    <a:gd name="T62" fmla="*/ 2147483647 w 64"/>
                    <a:gd name="T63" fmla="*/ 2147483647 h 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4"/>
                    <a:gd name="T97" fmla="*/ 0 h 48"/>
                    <a:gd name="T98" fmla="*/ 64 w 64"/>
                    <a:gd name="T99" fmla="*/ 48 h 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4" h="48">
                      <a:moveTo>
                        <a:pt x="64" y="18"/>
                      </a:moveTo>
                      <a:lnTo>
                        <a:pt x="60" y="16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0" y="0"/>
                      </a:lnTo>
                      <a:lnTo>
                        <a:pt x="42" y="4"/>
                      </a:lnTo>
                      <a:lnTo>
                        <a:pt x="34" y="6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20"/>
                      </a:lnTo>
                      <a:lnTo>
                        <a:pt x="8" y="20"/>
                      </a:lnTo>
                      <a:lnTo>
                        <a:pt x="16" y="20"/>
                      </a:lnTo>
                      <a:lnTo>
                        <a:pt x="22" y="22"/>
                      </a:lnTo>
                      <a:lnTo>
                        <a:pt x="28" y="2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32" y="40"/>
                      </a:lnTo>
                      <a:lnTo>
                        <a:pt x="34" y="42"/>
                      </a:lnTo>
                      <a:lnTo>
                        <a:pt x="38" y="46"/>
                      </a:lnTo>
                      <a:lnTo>
                        <a:pt x="40" y="48"/>
                      </a:lnTo>
                      <a:lnTo>
                        <a:pt x="44" y="46"/>
                      </a:lnTo>
                      <a:lnTo>
                        <a:pt x="50" y="46"/>
                      </a:lnTo>
                      <a:lnTo>
                        <a:pt x="56" y="34"/>
                      </a:lnTo>
                      <a:lnTo>
                        <a:pt x="58" y="30"/>
                      </a:lnTo>
                      <a:lnTo>
                        <a:pt x="64" y="24"/>
                      </a:lnTo>
                      <a:lnTo>
                        <a:pt x="64" y="2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5" name="îš1íḑé">
                  <a:extLst>
                    <a:ext uri="{FF2B5EF4-FFF2-40B4-BE49-F238E27FC236}">
                      <a16:creationId xmlns="" xmlns:a16="http://schemas.microsoft.com/office/drawing/2014/main" id="{69005BDD-D219-4DDF-ACC4-1B9B4638FC9E}"/>
                    </a:ext>
                  </a:extLst>
                </p:cNvPr>
                <p:cNvSpPr/>
                <p:nvPr/>
              </p:nvSpPr>
              <p:spPr bwMode="auto">
                <a:xfrm>
                  <a:off x="4802344" y="2182200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0 h 16"/>
                    <a:gd name="T8" fmla="*/ 2147483647 w 40"/>
                    <a:gd name="T9" fmla="*/ 0 h 16"/>
                    <a:gd name="T10" fmla="*/ 2147483647 w 40"/>
                    <a:gd name="T11" fmla="*/ 0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0 w 40"/>
                    <a:gd name="T21" fmla="*/ 2147483647 h 16"/>
                    <a:gd name="T22" fmla="*/ 2147483647 w 40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6"/>
                    <a:gd name="T38" fmla="*/ 40 w 40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6">
                      <a:moveTo>
                        <a:pt x="38" y="16"/>
                      </a:moveTo>
                      <a:lnTo>
                        <a:pt x="40" y="4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2" y="6"/>
                      </a:lnTo>
                      <a:lnTo>
                        <a:pt x="8" y="6"/>
                      </a:lnTo>
                      <a:lnTo>
                        <a:pt x="4" y="8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3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6" name="îşľïḋê">
                  <a:extLst>
                    <a:ext uri="{FF2B5EF4-FFF2-40B4-BE49-F238E27FC236}">
                      <a16:creationId xmlns="" xmlns:a16="http://schemas.microsoft.com/office/drawing/2014/main" id="{02E620E9-0E5E-4D36-9F27-260E121AE3AB}"/>
                    </a:ext>
                  </a:extLst>
                </p:cNvPr>
                <p:cNvSpPr/>
                <p:nvPr/>
              </p:nvSpPr>
              <p:spPr bwMode="auto">
                <a:xfrm>
                  <a:off x="4098588" y="2580100"/>
                  <a:ext cx="71616" cy="149914"/>
                </a:xfrm>
                <a:custGeom>
                  <a:avLst/>
                  <a:gdLst>
                    <a:gd name="T0" fmla="*/ 2147483647 w 40"/>
                    <a:gd name="T1" fmla="*/ 2147483647 h 90"/>
                    <a:gd name="T2" fmla="*/ 2147483647 w 40"/>
                    <a:gd name="T3" fmla="*/ 2147483647 h 90"/>
                    <a:gd name="T4" fmla="*/ 2147483647 w 40"/>
                    <a:gd name="T5" fmla="*/ 2147483647 h 90"/>
                    <a:gd name="T6" fmla="*/ 2147483647 w 40"/>
                    <a:gd name="T7" fmla="*/ 2147483647 h 90"/>
                    <a:gd name="T8" fmla="*/ 2147483647 w 40"/>
                    <a:gd name="T9" fmla="*/ 2147483647 h 90"/>
                    <a:gd name="T10" fmla="*/ 2147483647 w 40"/>
                    <a:gd name="T11" fmla="*/ 2147483647 h 90"/>
                    <a:gd name="T12" fmla="*/ 2147483647 w 40"/>
                    <a:gd name="T13" fmla="*/ 2147483647 h 90"/>
                    <a:gd name="T14" fmla="*/ 2147483647 w 40"/>
                    <a:gd name="T15" fmla="*/ 2147483647 h 90"/>
                    <a:gd name="T16" fmla="*/ 0 w 40"/>
                    <a:gd name="T17" fmla="*/ 2147483647 h 90"/>
                    <a:gd name="T18" fmla="*/ 0 w 40"/>
                    <a:gd name="T19" fmla="*/ 2147483647 h 90"/>
                    <a:gd name="T20" fmla="*/ 0 w 40"/>
                    <a:gd name="T21" fmla="*/ 2147483647 h 90"/>
                    <a:gd name="T22" fmla="*/ 2147483647 w 40"/>
                    <a:gd name="T23" fmla="*/ 2147483647 h 90"/>
                    <a:gd name="T24" fmla="*/ 2147483647 w 40"/>
                    <a:gd name="T25" fmla="*/ 2147483647 h 90"/>
                    <a:gd name="T26" fmla="*/ 2147483647 w 40"/>
                    <a:gd name="T27" fmla="*/ 2147483647 h 90"/>
                    <a:gd name="T28" fmla="*/ 2147483647 w 40"/>
                    <a:gd name="T29" fmla="*/ 2147483647 h 90"/>
                    <a:gd name="T30" fmla="*/ 2147483647 w 40"/>
                    <a:gd name="T31" fmla="*/ 2147483647 h 90"/>
                    <a:gd name="T32" fmla="*/ 2147483647 w 40"/>
                    <a:gd name="T33" fmla="*/ 2147483647 h 90"/>
                    <a:gd name="T34" fmla="*/ 2147483647 w 40"/>
                    <a:gd name="T35" fmla="*/ 2147483647 h 90"/>
                    <a:gd name="T36" fmla="*/ 2147483647 w 40"/>
                    <a:gd name="T37" fmla="*/ 2147483647 h 90"/>
                    <a:gd name="T38" fmla="*/ 2147483647 w 40"/>
                    <a:gd name="T39" fmla="*/ 2147483647 h 90"/>
                    <a:gd name="T40" fmla="*/ 2147483647 w 40"/>
                    <a:gd name="T41" fmla="*/ 2147483647 h 90"/>
                    <a:gd name="T42" fmla="*/ 2147483647 w 40"/>
                    <a:gd name="T43" fmla="*/ 0 h 90"/>
                    <a:gd name="T44" fmla="*/ 2147483647 w 40"/>
                    <a:gd name="T45" fmla="*/ 2147483647 h 90"/>
                    <a:gd name="T46" fmla="*/ 2147483647 w 40"/>
                    <a:gd name="T47" fmla="*/ 2147483647 h 90"/>
                    <a:gd name="T48" fmla="*/ 2147483647 w 40"/>
                    <a:gd name="T49" fmla="*/ 2147483647 h 90"/>
                    <a:gd name="T50" fmla="*/ 2147483647 w 40"/>
                    <a:gd name="T51" fmla="*/ 2147483647 h 90"/>
                    <a:gd name="T52" fmla="*/ 2147483647 w 40"/>
                    <a:gd name="T53" fmla="*/ 2147483647 h 90"/>
                    <a:gd name="T54" fmla="*/ 2147483647 w 40"/>
                    <a:gd name="T55" fmla="*/ 2147483647 h 90"/>
                    <a:gd name="T56" fmla="*/ 2147483647 w 40"/>
                    <a:gd name="T57" fmla="*/ 2147483647 h 90"/>
                    <a:gd name="T58" fmla="*/ 2147483647 w 40"/>
                    <a:gd name="T59" fmla="*/ 2147483647 h 90"/>
                    <a:gd name="T60" fmla="*/ 2147483647 w 40"/>
                    <a:gd name="T61" fmla="*/ 2147483647 h 90"/>
                    <a:gd name="T62" fmla="*/ 2147483647 w 40"/>
                    <a:gd name="T63" fmla="*/ 2147483647 h 90"/>
                    <a:gd name="T64" fmla="*/ 2147483647 w 40"/>
                    <a:gd name="T65" fmla="*/ 2147483647 h 90"/>
                    <a:gd name="T66" fmla="*/ 2147483647 w 40"/>
                    <a:gd name="T67" fmla="*/ 2147483647 h 90"/>
                    <a:gd name="T68" fmla="*/ 2147483647 w 40"/>
                    <a:gd name="T69" fmla="*/ 2147483647 h 90"/>
                    <a:gd name="T70" fmla="*/ 2147483647 w 40"/>
                    <a:gd name="T71" fmla="*/ 2147483647 h 90"/>
                    <a:gd name="T72" fmla="*/ 2147483647 w 40"/>
                    <a:gd name="T73" fmla="*/ 2147483647 h 90"/>
                    <a:gd name="T74" fmla="*/ 2147483647 w 40"/>
                    <a:gd name="T75" fmla="*/ 2147483647 h 90"/>
                    <a:gd name="T76" fmla="*/ 2147483647 w 40"/>
                    <a:gd name="T77" fmla="*/ 2147483647 h 90"/>
                    <a:gd name="T78" fmla="*/ 2147483647 w 40"/>
                    <a:gd name="T79" fmla="*/ 2147483647 h 90"/>
                    <a:gd name="T80" fmla="*/ 2147483647 w 40"/>
                    <a:gd name="T81" fmla="*/ 2147483647 h 90"/>
                    <a:gd name="T82" fmla="*/ 2147483647 w 40"/>
                    <a:gd name="T83" fmla="*/ 2147483647 h 9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"/>
                    <a:gd name="T127" fmla="*/ 0 h 90"/>
                    <a:gd name="T128" fmla="*/ 40 w 40"/>
                    <a:gd name="T129" fmla="*/ 90 h 9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" h="90">
                      <a:moveTo>
                        <a:pt x="24" y="90"/>
                      </a:moveTo>
                      <a:lnTo>
                        <a:pt x="16" y="90"/>
                      </a:lnTo>
                      <a:lnTo>
                        <a:pt x="12" y="90"/>
                      </a:lnTo>
                      <a:lnTo>
                        <a:pt x="8" y="90"/>
                      </a:lnTo>
                      <a:lnTo>
                        <a:pt x="6" y="76"/>
                      </a:lnTo>
                      <a:lnTo>
                        <a:pt x="8" y="66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0" y="52"/>
                      </a:lnTo>
                      <a:lnTo>
                        <a:pt x="2" y="48"/>
                      </a:lnTo>
                      <a:lnTo>
                        <a:pt x="6" y="38"/>
                      </a:lnTo>
                      <a:lnTo>
                        <a:pt x="10" y="32"/>
                      </a:lnTo>
                      <a:lnTo>
                        <a:pt x="12" y="26"/>
                      </a:lnTo>
                      <a:lnTo>
                        <a:pt x="12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2" y="0"/>
                      </a:lnTo>
                      <a:lnTo>
                        <a:pt x="16" y="4"/>
                      </a:lnTo>
                      <a:lnTo>
                        <a:pt x="22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38" y="24"/>
                      </a:lnTo>
                      <a:lnTo>
                        <a:pt x="34" y="34"/>
                      </a:lnTo>
                      <a:lnTo>
                        <a:pt x="30" y="40"/>
                      </a:lnTo>
                      <a:lnTo>
                        <a:pt x="28" y="50"/>
                      </a:lnTo>
                      <a:lnTo>
                        <a:pt x="30" y="54"/>
                      </a:lnTo>
                      <a:lnTo>
                        <a:pt x="30" y="60"/>
                      </a:lnTo>
                      <a:lnTo>
                        <a:pt x="30" y="64"/>
                      </a:lnTo>
                      <a:lnTo>
                        <a:pt x="28" y="68"/>
                      </a:lnTo>
                      <a:lnTo>
                        <a:pt x="30" y="70"/>
                      </a:lnTo>
                      <a:lnTo>
                        <a:pt x="32" y="74"/>
                      </a:lnTo>
                      <a:lnTo>
                        <a:pt x="30" y="78"/>
                      </a:lnTo>
                      <a:lnTo>
                        <a:pt x="28" y="80"/>
                      </a:lnTo>
                      <a:lnTo>
                        <a:pt x="26" y="84"/>
                      </a:lnTo>
                      <a:lnTo>
                        <a:pt x="24" y="86"/>
                      </a:lnTo>
                      <a:lnTo>
                        <a:pt x="2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7" name="işļiďè">
                  <a:extLst>
                    <a:ext uri="{FF2B5EF4-FFF2-40B4-BE49-F238E27FC236}">
                      <a16:creationId xmlns="" xmlns:a16="http://schemas.microsoft.com/office/drawing/2014/main" id="{03DE1DD4-8BEB-484E-BBDB-95BEF052CC5F}"/>
                    </a:ext>
                  </a:extLst>
                </p:cNvPr>
                <p:cNvSpPr/>
                <p:nvPr/>
              </p:nvSpPr>
              <p:spPr bwMode="auto">
                <a:xfrm>
                  <a:off x="4110983" y="2528262"/>
                  <a:ext cx="302987" cy="232575"/>
                </a:xfrm>
                <a:custGeom>
                  <a:avLst/>
                  <a:gdLst>
                    <a:gd name="T0" fmla="*/ 2147483647 w 174"/>
                    <a:gd name="T1" fmla="*/ 2147483647 h 140"/>
                    <a:gd name="T2" fmla="*/ 2147483647 w 174"/>
                    <a:gd name="T3" fmla="*/ 2147483647 h 140"/>
                    <a:gd name="T4" fmla="*/ 2147483647 w 174"/>
                    <a:gd name="T5" fmla="*/ 2147483647 h 140"/>
                    <a:gd name="T6" fmla="*/ 2147483647 w 174"/>
                    <a:gd name="T7" fmla="*/ 2147483647 h 140"/>
                    <a:gd name="T8" fmla="*/ 2147483647 w 174"/>
                    <a:gd name="T9" fmla="*/ 2147483647 h 140"/>
                    <a:gd name="T10" fmla="*/ 2147483647 w 174"/>
                    <a:gd name="T11" fmla="*/ 2147483647 h 140"/>
                    <a:gd name="T12" fmla="*/ 2147483647 w 174"/>
                    <a:gd name="T13" fmla="*/ 2147483647 h 140"/>
                    <a:gd name="T14" fmla="*/ 2147483647 w 174"/>
                    <a:gd name="T15" fmla="*/ 2147483647 h 140"/>
                    <a:gd name="T16" fmla="*/ 2147483647 w 174"/>
                    <a:gd name="T17" fmla="*/ 2147483647 h 140"/>
                    <a:gd name="T18" fmla="*/ 2147483647 w 174"/>
                    <a:gd name="T19" fmla="*/ 2147483647 h 140"/>
                    <a:gd name="T20" fmla="*/ 2147483647 w 174"/>
                    <a:gd name="T21" fmla="*/ 2147483647 h 140"/>
                    <a:gd name="T22" fmla="*/ 2147483647 w 174"/>
                    <a:gd name="T23" fmla="*/ 2147483647 h 140"/>
                    <a:gd name="T24" fmla="*/ 2147483647 w 174"/>
                    <a:gd name="T25" fmla="*/ 2147483647 h 140"/>
                    <a:gd name="T26" fmla="*/ 2147483647 w 174"/>
                    <a:gd name="T27" fmla="*/ 2147483647 h 140"/>
                    <a:gd name="T28" fmla="*/ 2147483647 w 174"/>
                    <a:gd name="T29" fmla="*/ 2147483647 h 140"/>
                    <a:gd name="T30" fmla="*/ 2147483647 w 174"/>
                    <a:gd name="T31" fmla="*/ 2147483647 h 140"/>
                    <a:gd name="T32" fmla="*/ 2147483647 w 174"/>
                    <a:gd name="T33" fmla="*/ 2147483647 h 140"/>
                    <a:gd name="T34" fmla="*/ 2147483647 w 174"/>
                    <a:gd name="T35" fmla="*/ 2147483647 h 140"/>
                    <a:gd name="T36" fmla="*/ 2147483647 w 174"/>
                    <a:gd name="T37" fmla="*/ 2147483647 h 140"/>
                    <a:gd name="T38" fmla="*/ 2147483647 w 174"/>
                    <a:gd name="T39" fmla="*/ 2147483647 h 140"/>
                    <a:gd name="T40" fmla="*/ 2147483647 w 174"/>
                    <a:gd name="T41" fmla="*/ 2147483647 h 140"/>
                    <a:gd name="T42" fmla="*/ 2147483647 w 174"/>
                    <a:gd name="T43" fmla="*/ 2147483647 h 140"/>
                    <a:gd name="T44" fmla="*/ 2147483647 w 174"/>
                    <a:gd name="T45" fmla="*/ 2147483647 h 140"/>
                    <a:gd name="T46" fmla="*/ 2147483647 w 174"/>
                    <a:gd name="T47" fmla="*/ 2147483647 h 140"/>
                    <a:gd name="T48" fmla="*/ 2147483647 w 174"/>
                    <a:gd name="T49" fmla="*/ 2147483647 h 140"/>
                    <a:gd name="T50" fmla="*/ 2147483647 w 174"/>
                    <a:gd name="T51" fmla="*/ 2147483647 h 140"/>
                    <a:gd name="T52" fmla="*/ 0 w 174"/>
                    <a:gd name="T53" fmla="*/ 2147483647 h 140"/>
                    <a:gd name="T54" fmla="*/ 0 w 174"/>
                    <a:gd name="T55" fmla="*/ 2147483647 h 140"/>
                    <a:gd name="T56" fmla="*/ 2147483647 w 174"/>
                    <a:gd name="T57" fmla="*/ 2147483647 h 140"/>
                    <a:gd name="T58" fmla="*/ 2147483647 w 174"/>
                    <a:gd name="T59" fmla="*/ 0 h 140"/>
                    <a:gd name="T60" fmla="*/ 2147483647 w 174"/>
                    <a:gd name="T61" fmla="*/ 2147483647 h 140"/>
                    <a:gd name="T62" fmla="*/ 2147483647 w 174"/>
                    <a:gd name="T63" fmla="*/ 2147483647 h 140"/>
                    <a:gd name="T64" fmla="*/ 2147483647 w 174"/>
                    <a:gd name="T65" fmla="*/ 2147483647 h 140"/>
                    <a:gd name="T66" fmla="*/ 2147483647 w 174"/>
                    <a:gd name="T67" fmla="*/ 2147483647 h 140"/>
                    <a:gd name="T68" fmla="*/ 2147483647 w 174"/>
                    <a:gd name="T69" fmla="*/ 2147483647 h 140"/>
                    <a:gd name="T70" fmla="*/ 2147483647 w 174"/>
                    <a:gd name="T71" fmla="*/ 2147483647 h 1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74"/>
                    <a:gd name="T109" fmla="*/ 0 h 140"/>
                    <a:gd name="T110" fmla="*/ 174 w 174"/>
                    <a:gd name="T111" fmla="*/ 140 h 1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74" h="140">
                      <a:moveTo>
                        <a:pt x="174" y="32"/>
                      </a:moveTo>
                      <a:lnTo>
                        <a:pt x="174" y="34"/>
                      </a:lnTo>
                      <a:lnTo>
                        <a:pt x="168" y="38"/>
                      </a:lnTo>
                      <a:lnTo>
                        <a:pt x="164" y="44"/>
                      </a:lnTo>
                      <a:lnTo>
                        <a:pt x="146" y="52"/>
                      </a:lnTo>
                      <a:lnTo>
                        <a:pt x="138" y="56"/>
                      </a:lnTo>
                      <a:lnTo>
                        <a:pt x="134" y="62"/>
                      </a:lnTo>
                      <a:lnTo>
                        <a:pt x="128" y="68"/>
                      </a:lnTo>
                      <a:lnTo>
                        <a:pt x="126" y="80"/>
                      </a:lnTo>
                      <a:lnTo>
                        <a:pt x="128" y="86"/>
                      </a:lnTo>
                      <a:lnTo>
                        <a:pt x="132" y="90"/>
                      </a:lnTo>
                      <a:lnTo>
                        <a:pt x="124" y="96"/>
                      </a:lnTo>
                      <a:lnTo>
                        <a:pt x="112" y="108"/>
                      </a:lnTo>
                      <a:lnTo>
                        <a:pt x="106" y="118"/>
                      </a:lnTo>
                      <a:lnTo>
                        <a:pt x="102" y="122"/>
                      </a:lnTo>
                      <a:lnTo>
                        <a:pt x="102" y="126"/>
                      </a:lnTo>
                      <a:lnTo>
                        <a:pt x="70" y="126"/>
                      </a:lnTo>
                      <a:lnTo>
                        <a:pt x="64" y="128"/>
                      </a:lnTo>
                      <a:lnTo>
                        <a:pt x="62" y="132"/>
                      </a:lnTo>
                      <a:lnTo>
                        <a:pt x="56" y="134"/>
                      </a:lnTo>
                      <a:lnTo>
                        <a:pt x="54" y="136"/>
                      </a:lnTo>
                      <a:lnTo>
                        <a:pt x="50" y="140"/>
                      </a:lnTo>
                      <a:lnTo>
                        <a:pt x="48" y="140"/>
                      </a:lnTo>
                      <a:lnTo>
                        <a:pt x="42" y="140"/>
                      </a:lnTo>
                      <a:lnTo>
                        <a:pt x="38" y="136"/>
                      </a:lnTo>
                      <a:lnTo>
                        <a:pt x="36" y="130"/>
                      </a:lnTo>
                      <a:lnTo>
                        <a:pt x="36" y="124"/>
                      </a:lnTo>
                      <a:lnTo>
                        <a:pt x="34" y="122"/>
                      </a:lnTo>
                      <a:lnTo>
                        <a:pt x="30" y="120"/>
                      </a:lnTo>
                      <a:lnTo>
                        <a:pt x="24" y="120"/>
                      </a:lnTo>
                      <a:lnTo>
                        <a:pt x="18" y="120"/>
                      </a:lnTo>
                      <a:lnTo>
                        <a:pt x="20" y="116"/>
                      </a:lnTo>
                      <a:lnTo>
                        <a:pt x="22" y="112"/>
                      </a:lnTo>
                      <a:lnTo>
                        <a:pt x="24" y="108"/>
                      </a:lnTo>
                      <a:lnTo>
                        <a:pt x="26" y="104"/>
                      </a:lnTo>
                      <a:lnTo>
                        <a:pt x="24" y="100"/>
                      </a:lnTo>
                      <a:lnTo>
                        <a:pt x="22" y="98"/>
                      </a:lnTo>
                      <a:lnTo>
                        <a:pt x="24" y="94"/>
                      </a:lnTo>
                      <a:lnTo>
                        <a:pt x="24" y="90"/>
                      </a:lnTo>
                      <a:lnTo>
                        <a:pt x="24" y="84"/>
                      </a:lnTo>
                      <a:lnTo>
                        <a:pt x="22" y="80"/>
                      </a:lnTo>
                      <a:lnTo>
                        <a:pt x="24" y="70"/>
                      </a:lnTo>
                      <a:lnTo>
                        <a:pt x="28" y="64"/>
                      </a:lnTo>
                      <a:lnTo>
                        <a:pt x="32" y="54"/>
                      </a:lnTo>
                      <a:lnTo>
                        <a:pt x="34" y="42"/>
                      </a:lnTo>
                      <a:lnTo>
                        <a:pt x="32" y="38"/>
                      </a:lnTo>
                      <a:lnTo>
                        <a:pt x="30" y="36"/>
                      </a:lnTo>
                      <a:lnTo>
                        <a:pt x="16" y="36"/>
                      </a:lnTo>
                      <a:lnTo>
                        <a:pt x="10" y="34"/>
                      </a:lnTo>
                      <a:lnTo>
                        <a:pt x="6" y="30"/>
                      </a:lnTo>
                      <a:lnTo>
                        <a:pt x="6" y="26"/>
                      </a:lnTo>
                      <a:lnTo>
                        <a:pt x="4" y="22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8"/>
                      </a:lnTo>
                      <a:lnTo>
                        <a:pt x="12" y="6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40" y="2"/>
                      </a:lnTo>
                      <a:lnTo>
                        <a:pt x="60" y="4"/>
                      </a:lnTo>
                      <a:lnTo>
                        <a:pt x="80" y="8"/>
                      </a:lnTo>
                      <a:lnTo>
                        <a:pt x="102" y="10"/>
                      </a:lnTo>
                      <a:lnTo>
                        <a:pt x="124" y="16"/>
                      </a:lnTo>
                      <a:lnTo>
                        <a:pt x="136" y="18"/>
                      </a:lnTo>
                      <a:lnTo>
                        <a:pt x="150" y="20"/>
                      </a:lnTo>
                      <a:lnTo>
                        <a:pt x="152" y="20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7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8" name="iSļídê">
                  <a:extLst>
                    <a:ext uri="{FF2B5EF4-FFF2-40B4-BE49-F238E27FC236}">
                      <a16:creationId xmlns="" xmlns:a16="http://schemas.microsoft.com/office/drawing/2014/main" id="{1C818FA6-4A92-4284-A9E8-564B9F7CC96C}"/>
                    </a:ext>
                  </a:extLst>
                </p:cNvPr>
                <p:cNvSpPr/>
                <p:nvPr/>
              </p:nvSpPr>
              <p:spPr bwMode="auto">
                <a:xfrm>
                  <a:off x="4221160" y="2311097"/>
                  <a:ext cx="312628" cy="271804"/>
                </a:xfrm>
                <a:custGeom>
                  <a:avLst/>
                  <a:gdLst>
                    <a:gd name="T0" fmla="*/ 2147483647 w 178"/>
                    <a:gd name="T1" fmla="*/ 2147483647 h 162"/>
                    <a:gd name="T2" fmla="*/ 2147483647 w 178"/>
                    <a:gd name="T3" fmla="*/ 2147483647 h 162"/>
                    <a:gd name="T4" fmla="*/ 2147483647 w 178"/>
                    <a:gd name="T5" fmla="*/ 2147483647 h 162"/>
                    <a:gd name="T6" fmla="*/ 2147483647 w 178"/>
                    <a:gd name="T7" fmla="*/ 2147483647 h 162"/>
                    <a:gd name="T8" fmla="*/ 2147483647 w 178"/>
                    <a:gd name="T9" fmla="*/ 2147483647 h 162"/>
                    <a:gd name="T10" fmla="*/ 2147483647 w 178"/>
                    <a:gd name="T11" fmla="*/ 2147483647 h 162"/>
                    <a:gd name="T12" fmla="*/ 2147483647 w 178"/>
                    <a:gd name="T13" fmla="*/ 2147483647 h 162"/>
                    <a:gd name="T14" fmla="*/ 2147483647 w 178"/>
                    <a:gd name="T15" fmla="*/ 2147483647 h 162"/>
                    <a:gd name="T16" fmla="*/ 2147483647 w 178"/>
                    <a:gd name="T17" fmla="*/ 2147483647 h 162"/>
                    <a:gd name="T18" fmla="*/ 2147483647 w 178"/>
                    <a:gd name="T19" fmla="*/ 2147483647 h 162"/>
                    <a:gd name="T20" fmla="*/ 2147483647 w 178"/>
                    <a:gd name="T21" fmla="*/ 2147483647 h 162"/>
                    <a:gd name="T22" fmla="*/ 2147483647 w 178"/>
                    <a:gd name="T23" fmla="*/ 2147483647 h 162"/>
                    <a:gd name="T24" fmla="*/ 2147483647 w 178"/>
                    <a:gd name="T25" fmla="*/ 2147483647 h 162"/>
                    <a:gd name="T26" fmla="*/ 2147483647 w 178"/>
                    <a:gd name="T27" fmla="*/ 2147483647 h 162"/>
                    <a:gd name="T28" fmla="*/ 2147483647 w 178"/>
                    <a:gd name="T29" fmla="*/ 2147483647 h 162"/>
                    <a:gd name="T30" fmla="*/ 2147483647 w 178"/>
                    <a:gd name="T31" fmla="*/ 2147483647 h 162"/>
                    <a:gd name="T32" fmla="*/ 2147483647 w 178"/>
                    <a:gd name="T33" fmla="*/ 2147483647 h 162"/>
                    <a:gd name="T34" fmla="*/ 2147483647 w 178"/>
                    <a:gd name="T35" fmla="*/ 2147483647 h 162"/>
                    <a:gd name="T36" fmla="*/ 2147483647 w 178"/>
                    <a:gd name="T37" fmla="*/ 2147483647 h 162"/>
                    <a:gd name="T38" fmla="*/ 2147483647 w 178"/>
                    <a:gd name="T39" fmla="*/ 2147483647 h 162"/>
                    <a:gd name="T40" fmla="*/ 2147483647 w 178"/>
                    <a:gd name="T41" fmla="*/ 2147483647 h 162"/>
                    <a:gd name="T42" fmla="*/ 2147483647 w 178"/>
                    <a:gd name="T43" fmla="*/ 2147483647 h 162"/>
                    <a:gd name="T44" fmla="*/ 2147483647 w 178"/>
                    <a:gd name="T45" fmla="*/ 2147483647 h 162"/>
                    <a:gd name="T46" fmla="*/ 2147483647 w 178"/>
                    <a:gd name="T47" fmla="*/ 2147483647 h 162"/>
                    <a:gd name="T48" fmla="*/ 2147483647 w 178"/>
                    <a:gd name="T49" fmla="*/ 2147483647 h 162"/>
                    <a:gd name="T50" fmla="*/ 2147483647 w 178"/>
                    <a:gd name="T51" fmla="*/ 2147483647 h 162"/>
                    <a:gd name="T52" fmla="*/ 2147483647 w 178"/>
                    <a:gd name="T53" fmla="*/ 2147483647 h 162"/>
                    <a:gd name="T54" fmla="*/ 2147483647 w 178"/>
                    <a:gd name="T55" fmla="*/ 2147483647 h 162"/>
                    <a:gd name="T56" fmla="*/ 2147483647 w 178"/>
                    <a:gd name="T57" fmla="*/ 2147483647 h 162"/>
                    <a:gd name="T58" fmla="*/ 2147483647 w 178"/>
                    <a:gd name="T59" fmla="*/ 2147483647 h 162"/>
                    <a:gd name="T60" fmla="*/ 2147483647 w 178"/>
                    <a:gd name="T61" fmla="*/ 2147483647 h 162"/>
                    <a:gd name="T62" fmla="*/ 2147483647 w 178"/>
                    <a:gd name="T63" fmla="*/ 0 h 162"/>
                    <a:gd name="T64" fmla="*/ 2147483647 w 178"/>
                    <a:gd name="T65" fmla="*/ 2147483647 h 162"/>
                    <a:gd name="T66" fmla="*/ 2147483647 w 178"/>
                    <a:gd name="T67" fmla="*/ 2147483647 h 162"/>
                    <a:gd name="T68" fmla="*/ 2147483647 w 178"/>
                    <a:gd name="T69" fmla="*/ 2147483647 h 162"/>
                    <a:gd name="T70" fmla="*/ 2147483647 w 178"/>
                    <a:gd name="T71" fmla="*/ 2147483647 h 162"/>
                    <a:gd name="T72" fmla="*/ 2147483647 w 178"/>
                    <a:gd name="T73" fmla="*/ 2147483647 h 162"/>
                    <a:gd name="T74" fmla="*/ 2147483647 w 178"/>
                    <a:gd name="T75" fmla="*/ 2147483647 h 162"/>
                    <a:gd name="T76" fmla="*/ 2147483647 w 178"/>
                    <a:gd name="T77" fmla="*/ 2147483647 h 162"/>
                    <a:gd name="T78" fmla="*/ 2147483647 w 178"/>
                    <a:gd name="T79" fmla="*/ 2147483647 h 162"/>
                    <a:gd name="T80" fmla="*/ 2147483647 w 178"/>
                    <a:gd name="T81" fmla="*/ 2147483647 h 162"/>
                    <a:gd name="T82" fmla="*/ 2147483647 w 178"/>
                    <a:gd name="T83" fmla="*/ 2147483647 h 162"/>
                    <a:gd name="T84" fmla="*/ 2147483647 w 178"/>
                    <a:gd name="T85" fmla="*/ 2147483647 h 162"/>
                    <a:gd name="T86" fmla="*/ 2147483647 w 178"/>
                    <a:gd name="T87" fmla="*/ 2147483647 h 162"/>
                    <a:gd name="T88" fmla="*/ 2147483647 w 178"/>
                    <a:gd name="T89" fmla="*/ 2147483647 h 162"/>
                    <a:gd name="T90" fmla="*/ 2147483647 w 178"/>
                    <a:gd name="T91" fmla="*/ 2147483647 h 162"/>
                    <a:gd name="T92" fmla="*/ 2147483647 w 178"/>
                    <a:gd name="T93" fmla="*/ 2147483647 h 162"/>
                    <a:gd name="T94" fmla="*/ 2147483647 w 178"/>
                    <a:gd name="T95" fmla="*/ 2147483647 h 162"/>
                    <a:gd name="T96" fmla="*/ 2147483647 w 178"/>
                    <a:gd name="T97" fmla="*/ 2147483647 h 162"/>
                    <a:gd name="T98" fmla="*/ 2147483647 w 178"/>
                    <a:gd name="T99" fmla="*/ 2147483647 h 162"/>
                    <a:gd name="T100" fmla="*/ 2147483647 w 178"/>
                    <a:gd name="T101" fmla="*/ 2147483647 h 162"/>
                    <a:gd name="T102" fmla="*/ 2147483647 w 178"/>
                    <a:gd name="T103" fmla="*/ 2147483647 h 162"/>
                    <a:gd name="T104" fmla="*/ 2147483647 w 178"/>
                    <a:gd name="T105" fmla="*/ 2147483647 h 1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78"/>
                    <a:gd name="T160" fmla="*/ 0 h 162"/>
                    <a:gd name="T161" fmla="*/ 178 w 178"/>
                    <a:gd name="T162" fmla="*/ 162 h 1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78" h="162">
                      <a:moveTo>
                        <a:pt x="178" y="128"/>
                      </a:moveTo>
                      <a:lnTo>
                        <a:pt x="174" y="128"/>
                      </a:lnTo>
                      <a:lnTo>
                        <a:pt x="168" y="132"/>
                      </a:lnTo>
                      <a:lnTo>
                        <a:pt x="162" y="136"/>
                      </a:lnTo>
                      <a:lnTo>
                        <a:pt x="158" y="140"/>
                      </a:lnTo>
                      <a:lnTo>
                        <a:pt x="154" y="142"/>
                      </a:lnTo>
                      <a:lnTo>
                        <a:pt x="146" y="140"/>
                      </a:lnTo>
                      <a:lnTo>
                        <a:pt x="138" y="138"/>
                      </a:lnTo>
                      <a:lnTo>
                        <a:pt x="132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14" y="138"/>
                      </a:lnTo>
                      <a:lnTo>
                        <a:pt x="110" y="142"/>
                      </a:lnTo>
                      <a:lnTo>
                        <a:pt x="110" y="150"/>
                      </a:lnTo>
                      <a:lnTo>
                        <a:pt x="110" y="162"/>
                      </a:lnTo>
                      <a:lnTo>
                        <a:pt x="96" y="156"/>
                      </a:lnTo>
                      <a:lnTo>
                        <a:pt x="90" y="152"/>
                      </a:lnTo>
                      <a:lnTo>
                        <a:pt x="88" y="150"/>
                      </a:lnTo>
                      <a:lnTo>
                        <a:pt x="86" y="150"/>
                      </a:lnTo>
                      <a:lnTo>
                        <a:pt x="72" y="148"/>
                      </a:lnTo>
                      <a:lnTo>
                        <a:pt x="60" y="146"/>
                      </a:lnTo>
                      <a:lnTo>
                        <a:pt x="38" y="140"/>
                      </a:lnTo>
                      <a:lnTo>
                        <a:pt x="42" y="138"/>
                      </a:lnTo>
                      <a:lnTo>
                        <a:pt x="44" y="136"/>
                      </a:lnTo>
                      <a:lnTo>
                        <a:pt x="46" y="126"/>
                      </a:lnTo>
                      <a:lnTo>
                        <a:pt x="48" y="114"/>
                      </a:lnTo>
                      <a:lnTo>
                        <a:pt x="48" y="106"/>
                      </a:lnTo>
                      <a:lnTo>
                        <a:pt x="48" y="92"/>
                      </a:lnTo>
                      <a:lnTo>
                        <a:pt x="44" y="80"/>
                      </a:lnTo>
                      <a:lnTo>
                        <a:pt x="38" y="68"/>
                      </a:lnTo>
                      <a:lnTo>
                        <a:pt x="34" y="64"/>
                      </a:lnTo>
                      <a:lnTo>
                        <a:pt x="30" y="62"/>
                      </a:lnTo>
                      <a:lnTo>
                        <a:pt x="12" y="60"/>
                      </a:lnTo>
                      <a:lnTo>
                        <a:pt x="8" y="58"/>
                      </a:lnTo>
                      <a:lnTo>
                        <a:pt x="4" y="54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6" y="42"/>
                      </a:lnTo>
                      <a:lnTo>
                        <a:pt x="12" y="40"/>
                      </a:lnTo>
                      <a:lnTo>
                        <a:pt x="16" y="36"/>
                      </a:lnTo>
                      <a:lnTo>
                        <a:pt x="20" y="36"/>
                      </a:lnTo>
                      <a:lnTo>
                        <a:pt x="24" y="36"/>
                      </a:lnTo>
                      <a:lnTo>
                        <a:pt x="28" y="38"/>
                      </a:lnTo>
                      <a:lnTo>
                        <a:pt x="32" y="40"/>
                      </a:lnTo>
                      <a:lnTo>
                        <a:pt x="38" y="42"/>
                      </a:lnTo>
                      <a:lnTo>
                        <a:pt x="42" y="42"/>
                      </a:lnTo>
                      <a:lnTo>
                        <a:pt x="44" y="40"/>
                      </a:lnTo>
                      <a:lnTo>
                        <a:pt x="44" y="36"/>
                      </a:lnTo>
                      <a:lnTo>
                        <a:pt x="44" y="34"/>
                      </a:lnTo>
                      <a:lnTo>
                        <a:pt x="40" y="32"/>
                      </a:lnTo>
                      <a:lnTo>
                        <a:pt x="40" y="26"/>
                      </a:lnTo>
                      <a:lnTo>
                        <a:pt x="46" y="26"/>
                      </a:lnTo>
                      <a:lnTo>
                        <a:pt x="50" y="28"/>
                      </a:lnTo>
                      <a:lnTo>
                        <a:pt x="56" y="30"/>
                      </a:lnTo>
                      <a:lnTo>
                        <a:pt x="62" y="30"/>
                      </a:lnTo>
                      <a:lnTo>
                        <a:pt x="66" y="30"/>
                      </a:lnTo>
                      <a:lnTo>
                        <a:pt x="66" y="28"/>
                      </a:lnTo>
                      <a:lnTo>
                        <a:pt x="68" y="22"/>
                      </a:lnTo>
                      <a:lnTo>
                        <a:pt x="72" y="18"/>
                      </a:lnTo>
                      <a:lnTo>
                        <a:pt x="80" y="14"/>
                      </a:lnTo>
                      <a:lnTo>
                        <a:pt x="86" y="10"/>
                      </a:lnTo>
                      <a:lnTo>
                        <a:pt x="86" y="6"/>
                      </a:lnTo>
                      <a:lnTo>
                        <a:pt x="88" y="2"/>
                      </a:lnTo>
                      <a:lnTo>
                        <a:pt x="98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2" y="10"/>
                      </a:lnTo>
                      <a:lnTo>
                        <a:pt x="120" y="12"/>
                      </a:lnTo>
                      <a:lnTo>
                        <a:pt x="120" y="16"/>
                      </a:lnTo>
                      <a:lnTo>
                        <a:pt x="122" y="18"/>
                      </a:lnTo>
                      <a:lnTo>
                        <a:pt x="126" y="20"/>
                      </a:lnTo>
                      <a:lnTo>
                        <a:pt x="130" y="20"/>
                      </a:lnTo>
                      <a:lnTo>
                        <a:pt x="130" y="22"/>
                      </a:lnTo>
                      <a:lnTo>
                        <a:pt x="132" y="22"/>
                      </a:lnTo>
                      <a:lnTo>
                        <a:pt x="136" y="26"/>
                      </a:lnTo>
                      <a:lnTo>
                        <a:pt x="140" y="28"/>
                      </a:lnTo>
                      <a:lnTo>
                        <a:pt x="150" y="28"/>
                      </a:lnTo>
                      <a:lnTo>
                        <a:pt x="154" y="30"/>
                      </a:lnTo>
                      <a:lnTo>
                        <a:pt x="160" y="32"/>
                      </a:lnTo>
                      <a:lnTo>
                        <a:pt x="168" y="34"/>
                      </a:lnTo>
                      <a:lnTo>
                        <a:pt x="176" y="36"/>
                      </a:lnTo>
                      <a:lnTo>
                        <a:pt x="174" y="44"/>
                      </a:lnTo>
                      <a:lnTo>
                        <a:pt x="172" y="54"/>
                      </a:lnTo>
                      <a:lnTo>
                        <a:pt x="168" y="60"/>
                      </a:lnTo>
                      <a:lnTo>
                        <a:pt x="166" y="62"/>
                      </a:lnTo>
                      <a:lnTo>
                        <a:pt x="164" y="64"/>
                      </a:lnTo>
                      <a:lnTo>
                        <a:pt x="162" y="68"/>
                      </a:lnTo>
                      <a:lnTo>
                        <a:pt x="158" y="70"/>
                      </a:lnTo>
                      <a:lnTo>
                        <a:pt x="154" y="74"/>
                      </a:lnTo>
                      <a:lnTo>
                        <a:pt x="150" y="82"/>
                      </a:lnTo>
                      <a:lnTo>
                        <a:pt x="150" y="88"/>
                      </a:lnTo>
                      <a:lnTo>
                        <a:pt x="154" y="88"/>
                      </a:lnTo>
                      <a:lnTo>
                        <a:pt x="154" y="86"/>
                      </a:lnTo>
                      <a:lnTo>
                        <a:pt x="154" y="84"/>
                      </a:lnTo>
                      <a:lnTo>
                        <a:pt x="158" y="86"/>
                      </a:lnTo>
                      <a:lnTo>
                        <a:pt x="160" y="84"/>
                      </a:lnTo>
                      <a:lnTo>
                        <a:pt x="162" y="94"/>
                      </a:lnTo>
                      <a:lnTo>
                        <a:pt x="162" y="96"/>
                      </a:lnTo>
                      <a:lnTo>
                        <a:pt x="164" y="98"/>
                      </a:lnTo>
                      <a:lnTo>
                        <a:pt x="166" y="100"/>
                      </a:lnTo>
                      <a:lnTo>
                        <a:pt x="166" y="102"/>
                      </a:lnTo>
                      <a:lnTo>
                        <a:pt x="158" y="108"/>
                      </a:lnTo>
                      <a:lnTo>
                        <a:pt x="166" y="118"/>
                      </a:lnTo>
                      <a:lnTo>
                        <a:pt x="170" y="124"/>
                      </a:lnTo>
                      <a:lnTo>
                        <a:pt x="176" y="128"/>
                      </a:lnTo>
                      <a:lnTo>
                        <a:pt x="178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9" name="îŝ1ïḋé">
                  <a:extLst>
                    <a:ext uri="{FF2B5EF4-FFF2-40B4-BE49-F238E27FC236}">
                      <a16:creationId xmlns="" xmlns:a16="http://schemas.microsoft.com/office/drawing/2014/main" id="{FC975B6E-EA65-4CE1-800C-4878D08B3A98}"/>
                    </a:ext>
                  </a:extLst>
                </p:cNvPr>
                <p:cNvSpPr/>
                <p:nvPr/>
              </p:nvSpPr>
              <p:spPr bwMode="auto">
                <a:xfrm>
                  <a:off x="4390558" y="2302692"/>
                  <a:ext cx="96405" cy="56043"/>
                </a:xfrm>
                <a:custGeom>
                  <a:avLst/>
                  <a:gdLst>
                    <a:gd name="T0" fmla="*/ 2147483647 w 54"/>
                    <a:gd name="T1" fmla="*/ 2147483647 h 34"/>
                    <a:gd name="T2" fmla="*/ 2147483647 w 54"/>
                    <a:gd name="T3" fmla="*/ 2147483647 h 34"/>
                    <a:gd name="T4" fmla="*/ 2147483647 w 54"/>
                    <a:gd name="T5" fmla="*/ 2147483647 h 34"/>
                    <a:gd name="T6" fmla="*/ 2147483647 w 54"/>
                    <a:gd name="T7" fmla="*/ 2147483647 h 34"/>
                    <a:gd name="T8" fmla="*/ 2147483647 w 54"/>
                    <a:gd name="T9" fmla="*/ 2147483647 h 34"/>
                    <a:gd name="T10" fmla="*/ 2147483647 w 54"/>
                    <a:gd name="T11" fmla="*/ 2147483647 h 34"/>
                    <a:gd name="T12" fmla="*/ 2147483647 w 54"/>
                    <a:gd name="T13" fmla="*/ 2147483647 h 34"/>
                    <a:gd name="T14" fmla="*/ 2147483647 w 54"/>
                    <a:gd name="T15" fmla="*/ 2147483647 h 34"/>
                    <a:gd name="T16" fmla="*/ 2147483647 w 54"/>
                    <a:gd name="T17" fmla="*/ 2147483647 h 34"/>
                    <a:gd name="T18" fmla="*/ 2147483647 w 54"/>
                    <a:gd name="T19" fmla="*/ 2147483647 h 34"/>
                    <a:gd name="T20" fmla="*/ 2147483647 w 54"/>
                    <a:gd name="T21" fmla="*/ 2147483647 h 34"/>
                    <a:gd name="T22" fmla="*/ 2147483647 w 54"/>
                    <a:gd name="T23" fmla="*/ 0 h 34"/>
                    <a:gd name="T24" fmla="*/ 2147483647 w 54"/>
                    <a:gd name="T25" fmla="*/ 2147483647 h 34"/>
                    <a:gd name="T26" fmla="*/ 2147483647 w 54"/>
                    <a:gd name="T27" fmla="*/ 2147483647 h 34"/>
                    <a:gd name="T28" fmla="*/ 2147483647 w 54"/>
                    <a:gd name="T29" fmla="*/ 0 h 34"/>
                    <a:gd name="T30" fmla="*/ 0 w 54"/>
                    <a:gd name="T31" fmla="*/ 2147483647 h 34"/>
                    <a:gd name="T32" fmla="*/ 2147483647 w 54"/>
                    <a:gd name="T33" fmla="*/ 2147483647 h 34"/>
                    <a:gd name="T34" fmla="*/ 2147483647 w 54"/>
                    <a:gd name="T35" fmla="*/ 2147483647 h 34"/>
                    <a:gd name="T36" fmla="*/ 2147483647 w 54"/>
                    <a:gd name="T37" fmla="*/ 2147483647 h 34"/>
                    <a:gd name="T38" fmla="*/ 2147483647 w 54"/>
                    <a:gd name="T39" fmla="*/ 2147483647 h 34"/>
                    <a:gd name="T40" fmla="*/ 2147483647 w 54"/>
                    <a:gd name="T41" fmla="*/ 2147483647 h 34"/>
                    <a:gd name="T42" fmla="*/ 2147483647 w 54"/>
                    <a:gd name="T43" fmla="*/ 2147483647 h 34"/>
                    <a:gd name="T44" fmla="*/ 2147483647 w 54"/>
                    <a:gd name="T45" fmla="*/ 2147483647 h 34"/>
                    <a:gd name="T46" fmla="*/ 2147483647 w 54"/>
                    <a:gd name="T47" fmla="*/ 2147483647 h 34"/>
                    <a:gd name="T48" fmla="*/ 2147483647 w 54"/>
                    <a:gd name="T49" fmla="*/ 2147483647 h 34"/>
                    <a:gd name="T50" fmla="*/ 2147483647 w 54"/>
                    <a:gd name="T51" fmla="*/ 2147483647 h 34"/>
                    <a:gd name="T52" fmla="*/ 2147483647 w 54"/>
                    <a:gd name="T53" fmla="*/ 2147483647 h 34"/>
                    <a:gd name="T54" fmla="*/ 2147483647 w 54"/>
                    <a:gd name="T55" fmla="*/ 2147483647 h 34"/>
                    <a:gd name="T56" fmla="*/ 2147483647 w 54"/>
                    <a:gd name="T57" fmla="*/ 2147483647 h 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"/>
                    <a:gd name="T88" fmla="*/ 0 h 34"/>
                    <a:gd name="T89" fmla="*/ 54 w 54"/>
                    <a:gd name="T90" fmla="*/ 34 h 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" h="34">
                      <a:moveTo>
                        <a:pt x="46" y="34"/>
                      </a:moveTo>
                      <a:lnTo>
                        <a:pt x="46" y="32"/>
                      </a:lnTo>
                      <a:lnTo>
                        <a:pt x="46" y="30"/>
                      </a:lnTo>
                      <a:lnTo>
                        <a:pt x="44" y="28"/>
                      </a:lnTo>
                      <a:lnTo>
                        <a:pt x="46" y="26"/>
                      </a:lnTo>
                      <a:lnTo>
                        <a:pt x="48" y="22"/>
                      </a:lnTo>
                      <a:lnTo>
                        <a:pt x="52" y="20"/>
                      </a:lnTo>
                      <a:lnTo>
                        <a:pt x="54" y="16"/>
                      </a:lnTo>
                      <a:lnTo>
                        <a:pt x="52" y="12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30" y="0"/>
                      </a:lnTo>
                      <a:lnTo>
                        <a:pt x="16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8" y="14"/>
                      </a:lnTo>
                      <a:lnTo>
                        <a:pt x="14" y="16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6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6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0" name="íṣ1îďe">
                  <a:extLst>
                    <a:ext uri="{FF2B5EF4-FFF2-40B4-BE49-F238E27FC236}">
                      <a16:creationId xmlns="" xmlns:a16="http://schemas.microsoft.com/office/drawing/2014/main" id="{1D10CDAC-09C8-45FB-A08A-1764D1682A81}"/>
                    </a:ext>
                  </a:extLst>
                </p:cNvPr>
                <p:cNvSpPr/>
                <p:nvPr/>
              </p:nvSpPr>
              <p:spPr bwMode="auto">
                <a:xfrm>
                  <a:off x="4411216" y="2229837"/>
                  <a:ext cx="85388" cy="84063"/>
                </a:xfrm>
                <a:custGeom>
                  <a:avLst/>
                  <a:gdLst>
                    <a:gd name="T0" fmla="*/ 2147483647 w 50"/>
                    <a:gd name="T1" fmla="*/ 0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2147483647 w 50"/>
                    <a:gd name="T11" fmla="*/ 2147483647 h 50"/>
                    <a:gd name="T12" fmla="*/ 2147483647 w 50"/>
                    <a:gd name="T13" fmla="*/ 2147483647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0 w 50"/>
                    <a:gd name="T31" fmla="*/ 2147483647 h 50"/>
                    <a:gd name="T32" fmla="*/ 2147483647 w 50"/>
                    <a:gd name="T33" fmla="*/ 2147483647 h 50"/>
                    <a:gd name="T34" fmla="*/ 2147483647 w 50"/>
                    <a:gd name="T35" fmla="*/ 2147483647 h 50"/>
                    <a:gd name="T36" fmla="*/ 2147483647 w 50"/>
                    <a:gd name="T37" fmla="*/ 2147483647 h 50"/>
                    <a:gd name="T38" fmla="*/ 2147483647 w 50"/>
                    <a:gd name="T39" fmla="*/ 2147483647 h 50"/>
                    <a:gd name="T40" fmla="*/ 2147483647 w 50"/>
                    <a:gd name="T41" fmla="*/ 2147483647 h 50"/>
                    <a:gd name="T42" fmla="*/ 2147483647 w 50"/>
                    <a:gd name="T43" fmla="*/ 2147483647 h 50"/>
                    <a:gd name="T44" fmla="*/ 2147483647 w 50"/>
                    <a:gd name="T45" fmla="*/ 2147483647 h 50"/>
                    <a:gd name="T46" fmla="*/ 2147483647 w 50"/>
                    <a:gd name="T47" fmla="*/ 2147483647 h 50"/>
                    <a:gd name="T48" fmla="*/ 2147483647 w 50"/>
                    <a:gd name="T49" fmla="*/ 2147483647 h 50"/>
                    <a:gd name="T50" fmla="*/ 2147483647 w 50"/>
                    <a:gd name="T51" fmla="*/ 0 h 5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0"/>
                    <a:gd name="T79" fmla="*/ 0 h 50"/>
                    <a:gd name="T80" fmla="*/ 50 w 50"/>
                    <a:gd name="T81" fmla="*/ 50 h 5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0" h="50">
                      <a:moveTo>
                        <a:pt x="50" y="0"/>
                      </a:moveTo>
                      <a:lnTo>
                        <a:pt x="50" y="10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50" y="24"/>
                      </a:lnTo>
                      <a:lnTo>
                        <a:pt x="46" y="30"/>
                      </a:lnTo>
                      <a:lnTo>
                        <a:pt x="44" y="34"/>
                      </a:lnTo>
                      <a:lnTo>
                        <a:pt x="42" y="38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50"/>
                      </a:lnTo>
                      <a:lnTo>
                        <a:pt x="26" y="46"/>
                      </a:lnTo>
                      <a:lnTo>
                        <a:pt x="20" y="42"/>
                      </a:lnTo>
                      <a:lnTo>
                        <a:pt x="6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10" y="36"/>
                      </a:lnTo>
                      <a:lnTo>
                        <a:pt x="14" y="30"/>
                      </a:lnTo>
                      <a:lnTo>
                        <a:pt x="18" y="24"/>
                      </a:lnTo>
                      <a:lnTo>
                        <a:pt x="20" y="18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6"/>
                      </a:lnTo>
                      <a:lnTo>
                        <a:pt x="38" y="4"/>
                      </a:lnTo>
                      <a:lnTo>
                        <a:pt x="42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1" name="îŝliďê">
                  <a:extLst>
                    <a:ext uri="{FF2B5EF4-FFF2-40B4-BE49-F238E27FC236}">
                      <a16:creationId xmlns="" xmlns:a16="http://schemas.microsoft.com/office/drawing/2014/main" id="{B806A58C-F04B-4A1D-A076-76E1518612AF}"/>
                    </a:ext>
                  </a:extLst>
                </p:cNvPr>
                <p:cNvSpPr/>
                <p:nvPr/>
              </p:nvSpPr>
              <p:spPr bwMode="auto">
                <a:xfrm>
                  <a:off x="4526902" y="2114949"/>
                  <a:ext cx="53711" cy="85465"/>
                </a:xfrm>
                <a:custGeom>
                  <a:avLst/>
                  <a:gdLst>
                    <a:gd name="T0" fmla="*/ 2147483647 w 32"/>
                    <a:gd name="T1" fmla="*/ 2147483647 h 52"/>
                    <a:gd name="T2" fmla="*/ 2147483647 w 32"/>
                    <a:gd name="T3" fmla="*/ 2147483647 h 52"/>
                    <a:gd name="T4" fmla="*/ 2147483647 w 32"/>
                    <a:gd name="T5" fmla="*/ 2147483647 h 52"/>
                    <a:gd name="T6" fmla="*/ 2147483647 w 32"/>
                    <a:gd name="T7" fmla="*/ 2147483647 h 52"/>
                    <a:gd name="T8" fmla="*/ 2147483647 w 32"/>
                    <a:gd name="T9" fmla="*/ 2147483647 h 52"/>
                    <a:gd name="T10" fmla="*/ 2147483647 w 32"/>
                    <a:gd name="T11" fmla="*/ 2147483647 h 52"/>
                    <a:gd name="T12" fmla="*/ 2147483647 w 32"/>
                    <a:gd name="T13" fmla="*/ 2147483647 h 52"/>
                    <a:gd name="T14" fmla="*/ 2147483647 w 32"/>
                    <a:gd name="T15" fmla="*/ 2147483647 h 52"/>
                    <a:gd name="T16" fmla="*/ 0 w 32"/>
                    <a:gd name="T17" fmla="*/ 2147483647 h 52"/>
                    <a:gd name="T18" fmla="*/ 2147483647 w 32"/>
                    <a:gd name="T19" fmla="*/ 2147483647 h 52"/>
                    <a:gd name="T20" fmla="*/ 2147483647 w 32"/>
                    <a:gd name="T21" fmla="*/ 2147483647 h 52"/>
                    <a:gd name="T22" fmla="*/ 2147483647 w 32"/>
                    <a:gd name="T23" fmla="*/ 2147483647 h 52"/>
                    <a:gd name="T24" fmla="*/ 2147483647 w 32"/>
                    <a:gd name="T25" fmla="*/ 0 h 52"/>
                    <a:gd name="T26" fmla="*/ 2147483647 w 32"/>
                    <a:gd name="T27" fmla="*/ 2147483647 h 52"/>
                    <a:gd name="T28" fmla="*/ 2147483647 w 32"/>
                    <a:gd name="T29" fmla="*/ 2147483647 h 52"/>
                    <a:gd name="T30" fmla="*/ 2147483647 w 32"/>
                    <a:gd name="T31" fmla="*/ 2147483647 h 52"/>
                    <a:gd name="T32" fmla="*/ 2147483647 w 32"/>
                    <a:gd name="T33" fmla="*/ 2147483647 h 52"/>
                    <a:gd name="T34" fmla="*/ 2147483647 w 32"/>
                    <a:gd name="T35" fmla="*/ 2147483647 h 52"/>
                    <a:gd name="T36" fmla="*/ 2147483647 w 32"/>
                    <a:gd name="T37" fmla="*/ 2147483647 h 52"/>
                    <a:gd name="T38" fmla="*/ 2147483647 w 32"/>
                    <a:gd name="T39" fmla="*/ 2147483647 h 52"/>
                    <a:gd name="T40" fmla="*/ 2147483647 w 32"/>
                    <a:gd name="T41" fmla="*/ 2147483647 h 52"/>
                    <a:gd name="T42" fmla="*/ 2147483647 w 32"/>
                    <a:gd name="T43" fmla="*/ 2147483647 h 52"/>
                    <a:gd name="T44" fmla="*/ 2147483647 w 32"/>
                    <a:gd name="T45" fmla="*/ 2147483647 h 52"/>
                    <a:gd name="T46" fmla="*/ 2147483647 w 32"/>
                    <a:gd name="T47" fmla="*/ 2147483647 h 52"/>
                    <a:gd name="T48" fmla="*/ 2147483647 w 32"/>
                    <a:gd name="T49" fmla="*/ 2147483647 h 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2"/>
                    <a:gd name="T76" fmla="*/ 0 h 52"/>
                    <a:gd name="T77" fmla="*/ 32 w 32"/>
                    <a:gd name="T78" fmla="*/ 52 h 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2" h="52">
                      <a:moveTo>
                        <a:pt x="22" y="52"/>
                      </a:move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0"/>
                      </a:lnTo>
                      <a:lnTo>
                        <a:pt x="6" y="50"/>
                      </a:lnTo>
                      <a:lnTo>
                        <a:pt x="6" y="42"/>
                      </a:lnTo>
                      <a:lnTo>
                        <a:pt x="4" y="38"/>
                      </a:lnTo>
                      <a:lnTo>
                        <a:pt x="2" y="32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12" y="12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8" y="18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28" y="28"/>
                      </a:lnTo>
                      <a:lnTo>
                        <a:pt x="26" y="28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8" y="40"/>
                      </a:lnTo>
                      <a:lnTo>
                        <a:pt x="22" y="40"/>
                      </a:lnTo>
                      <a:lnTo>
                        <a:pt x="2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2" name="ïṩľiḋê">
                  <a:extLst>
                    <a:ext uri="{FF2B5EF4-FFF2-40B4-BE49-F238E27FC236}">
                      <a16:creationId xmlns="" xmlns:a16="http://schemas.microsoft.com/office/drawing/2014/main" id="{BD33A0CB-0CE3-47FB-9842-D40CA53EE3F9}"/>
                    </a:ext>
                  </a:extLst>
                </p:cNvPr>
                <p:cNvSpPr/>
                <p:nvPr/>
              </p:nvSpPr>
              <p:spPr bwMode="auto">
                <a:xfrm>
                  <a:off x="4471814" y="2200414"/>
                  <a:ext cx="223109" cy="218565"/>
                </a:xfrm>
                <a:custGeom>
                  <a:avLst/>
                  <a:gdLst>
                    <a:gd name="T0" fmla="*/ 2147483647 w 127"/>
                    <a:gd name="T1" fmla="*/ 2147483647 h 130"/>
                    <a:gd name="T2" fmla="*/ 2147483647 w 127"/>
                    <a:gd name="T3" fmla="*/ 2147483647 h 130"/>
                    <a:gd name="T4" fmla="*/ 2147483647 w 127"/>
                    <a:gd name="T5" fmla="*/ 2147483647 h 130"/>
                    <a:gd name="T6" fmla="*/ 2147483647 w 127"/>
                    <a:gd name="T7" fmla="*/ 2147483647 h 130"/>
                    <a:gd name="T8" fmla="*/ 2147483647 w 127"/>
                    <a:gd name="T9" fmla="*/ 2147483647 h 130"/>
                    <a:gd name="T10" fmla="*/ 2147483647 w 127"/>
                    <a:gd name="T11" fmla="*/ 2147483647 h 130"/>
                    <a:gd name="T12" fmla="*/ 2147483647 w 127"/>
                    <a:gd name="T13" fmla="*/ 2147483647 h 130"/>
                    <a:gd name="T14" fmla="*/ 2147483647 w 127"/>
                    <a:gd name="T15" fmla="*/ 2147483647 h 130"/>
                    <a:gd name="T16" fmla="*/ 2147483647 w 127"/>
                    <a:gd name="T17" fmla="*/ 2147483647 h 130"/>
                    <a:gd name="T18" fmla="*/ 2147483647 w 127"/>
                    <a:gd name="T19" fmla="*/ 2147483647 h 130"/>
                    <a:gd name="T20" fmla="*/ 2147483647 w 127"/>
                    <a:gd name="T21" fmla="*/ 2147483647 h 130"/>
                    <a:gd name="T22" fmla="*/ 2147483647 w 127"/>
                    <a:gd name="T23" fmla="*/ 2147483647 h 130"/>
                    <a:gd name="T24" fmla="*/ 2147483647 w 127"/>
                    <a:gd name="T25" fmla="*/ 2147483647 h 130"/>
                    <a:gd name="T26" fmla="*/ 2147483647 w 127"/>
                    <a:gd name="T27" fmla="*/ 2147483647 h 130"/>
                    <a:gd name="T28" fmla="*/ 2147483647 w 127"/>
                    <a:gd name="T29" fmla="*/ 2147483647 h 130"/>
                    <a:gd name="T30" fmla="*/ 2147483647 w 127"/>
                    <a:gd name="T31" fmla="*/ 2147483647 h 130"/>
                    <a:gd name="T32" fmla="*/ 2147483647 w 127"/>
                    <a:gd name="T33" fmla="*/ 2147483647 h 130"/>
                    <a:gd name="T34" fmla="*/ 2147483647 w 127"/>
                    <a:gd name="T35" fmla="*/ 2147483647 h 130"/>
                    <a:gd name="T36" fmla="*/ 2147483647 w 127"/>
                    <a:gd name="T37" fmla="*/ 2147483647 h 130"/>
                    <a:gd name="T38" fmla="*/ 2147483647 w 127"/>
                    <a:gd name="T39" fmla="*/ 0 h 130"/>
                    <a:gd name="T40" fmla="*/ 2147483647 w 127"/>
                    <a:gd name="T41" fmla="*/ 2147483647 h 130"/>
                    <a:gd name="T42" fmla="*/ 2147483647 w 127"/>
                    <a:gd name="T43" fmla="*/ 2147483647 h 130"/>
                    <a:gd name="T44" fmla="*/ 2147483647 w 127"/>
                    <a:gd name="T45" fmla="*/ 2147483647 h 130"/>
                    <a:gd name="T46" fmla="*/ 2147483647 w 127"/>
                    <a:gd name="T47" fmla="*/ 2147483647 h 130"/>
                    <a:gd name="T48" fmla="*/ 2147483647 w 127"/>
                    <a:gd name="T49" fmla="*/ 2147483647 h 130"/>
                    <a:gd name="T50" fmla="*/ 2147483647 w 127"/>
                    <a:gd name="T51" fmla="*/ 2147483647 h 130"/>
                    <a:gd name="T52" fmla="*/ 2147483647 w 127"/>
                    <a:gd name="T53" fmla="*/ 2147483647 h 130"/>
                    <a:gd name="T54" fmla="*/ 2147483647 w 127"/>
                    <a:gd name="T55" fmla="*/ 2147483647 h 130"/>
                    <a:gd name="T56" fmla="*/ 2147483647 w 127"/>
                    <a:gd name="T57" fmla="*/ 2147483647 h 130"/>
                    <a:gd name="T58" fmla="*/ 2147483647 w 127"/>
                    <a:gd name="T59" fmla="*/ 2147483647 h 130"/>
                    <a:gd name="T60" fmla="*/ 2147483647 w 127"/>
                    <a:gd name="T61" fmla="*/ 2147483647 h 130"/>
                    <a:gd name="T62" fmla="*/ 0 w 127"/>
                    <a:gd name="T63" fmla="*/ 2147483647 h 130"/>
                    <a:gd name="T64" fmla="*/ 2147483647 w 127"/>
                    <a:gd name="T65" fmla="*/ 2147483647 h 130"/>
                    <a:gd name="T66" fmla="*/ 2147483647 w 127"/>
                    <a:gd name="T67" fmla="*/ 2147483647 h 130"/>
                    <a:gd name="T68" fmla="*/ 2147483647 w 127"/>
                    <a:gd name="T69" fmla="*/ 2147483647 h 130"/>
                    <a:gd name="T70" fmla="*/ 2147483647 w 127"/>
                    <a:gd name="T71" fmla="*/ 2147483647 h 130"/>
                    <a:gd name="T72" fmla="*/ 2147483647 w 127"/>
                    <a:gd name="T73" fmla="*/ 2147483647 h 130"/>
                    <a:gd name="T74" fmla="*/ 2147483647 w 127"/>
                    <a:gd name="T75" fmla="*/ 2147483647 h 130"/>
                    <a:gd name="T76" fmla="*/ 2147483647 w 127"/>
                    <a:gd name="T77" fmla="*/ 2147483647 h 13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130"/>
                    <a:gd name="T119" fmla="*/ 127 w 127"/>
                    <a:gd name="T120" fmla="*/ 130 h 13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130">
                      <a:moveTo>
                        <a:pt x="24" y="128"/>
                      </a:moveTo>
                      <a:lnTo>
                        <a:pt x="22" y="128"/>
                      </a:lnTo>
                      <a:lnTo>
                        <a:pt x="32" y="126"/>
                      </a:lnTo>
                      <a:lnTo>
                        <a:pt x="40" y="126"/>
                      </a:lnTo>
                      <a:lnTo>
                        <a:pt x="48" y="128"/>
                      </a:lnTo>
                      <a:lnTo>
                        <a:pt x="52" y="130"/>
                      </a:lnTo>
                      <a:lnTo>
                        <a:pt x="58" y="130"/>
                      </a:lnTo>
                      <a:lnTo>
                        <a:pt x="62" y="130"/>
                      </a:lnTo>
                      <a:lnTo>
                        <a:pt x="74" y="130"/>
                      </a:lnTo>
                      <a:lnTo>
                        <a:pt x="80" y="130"/>
                      </a:lnTo>
                      <a:lnTo>
                        <a:pt x="88" y="126"/>
                      </a:lnTo>
                      <a:lnTo>
                        <a:pt x="102" y="126"/>
                      </a:lnTo>
                      <a:lnTo>
                        <a:pt x="100" y="122"/>
                      </a:lnTo>
                      <a:lnTo>
                        <a:pt x="102" y="116"/>
                      </a:lnTo>
                      <a:lnTo>
                        <a:pt x="106" y="114"/>
                      </a:lnTo>
                      <a:lnTo>
                        <a:pt x="110" y="110"/>
                      </a:lnTo>
                      <a:lnTo>
                        <a:pt x="114" y="108"/>
                      </a:lnTo>
                      <a:lnTo>
                        <a:pt x="108" y="102"/>
                      </a:lnTo>
                      <a:lnTo>
                        <a:pt x="100" y="96"/>
                      </a:lnTo>
                      <a:lnTo>
                        <a:pt x="92" y="90"/>
                      </a:lnTo>
                      <a:lnTo>
                        <a:pt x="92" y="84"/>
                      </a:lnTo>
                      <a:lnTo>
                        <a:pt x="90" y="80"/>
                      </a:lnTo>
                      <a:lnTo>
                        <a:pt x="119" y="70"/>
                      </a:lnTo>
                      <a:lnTo>
                        <a:pt x="121" y="70"/>
                      </a:lnTo>
                      <a:lnTo>
                        <a:pt x="127" y="70"/>
                      </a:lnTo>
                      <a:lnTo>
                        <a:pt x="127" y="60"/>
                      </a:lnTo>
                      <a:lnTo>
                        <a:pt x="121" y="46"/>
                      </a:lnTo>
                      <a:lnTo>
                        <a:pt x="114" y="34"/>
                      </a:lnTo>
                      <a:lnTo>
                        <a:pt x="114" y="16"/>
                      </a:lnTo>
                      <a:lnTo>
                        <a:pt x="110" y="12"/>
                      </a:lnTo>
                      <a:lnTo>
                        <a:pt x="108" y="8"/>
                      </a:lnTo>
                      <a:lnTo>
                        <a:pt x="102" y="6"/>
                      </a:lnTo>
                      <a:lnTo>
                        <a:pt x="96" y="4"/>
                      </a:lnTo>
                      <a:lnTo>
                        <a:pt x="92" y="4"/>
                      </a:lnTo>
                      <a:lnTo>
                        <a:pt x="86" y="8"/>
                      </a:lnTo>
                      <a:lnTo>
                        <a:pt x="80" y="10"/>
                      </a:lnTo>
                      <a:lnTo>
                        <a:pt x="76" y="16"/>
                      </a:lnTo>
                      <a:lnTo>
                        <a:pt x="70" y="12"/>
                      </a:lnTo>
                      <a:lnTo>
                        <a:pt x="66" y="8"/>
                      </a:lnTo>
                      <a:lnTo>
                        <a:pt x="52" y="0"/>
                      </a:lnTo>
                      <a:lnTo>
                        <a:pt x="38" y="0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50" y="20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0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6"/>
                      </a:lnTo>
                      <a:lnTo>
                        <a:pt x="14" y="18"/>
                      </a:lnTo>
                      <a:lnTo>
                        <a:pt x="14" y="28"/>
                      </a:lnTo>
                      <a:lnTo>
                        <a:pt x="12" y="36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0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4" y="72"/>
                      </a:lnTo>
                      <a:lnTo>
                        <a:pt x="8" y="76"/>
                      </a:lnTo>
                      <a:lnTo>
                        <a:pt x="6" y="78"/>
                      </a:lnTo>
                      <a:lnTo>
                        <a:pt x="6" y="80"/>
                      </a:lnTo>
                      <a:lnTo>
                        <a:pt x="10" y="88"/>
                      </a:lnTo>
                      <a:lnTo>
                        <a:pt x="10" y="92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20" y="98"/>
                      </a:lnTo>
                      <a:lnTo>
                        <a:pt x="24" y="100"/>
                      </a:lnTo>
                      <a:lnTo>
                        <a:pt x="32" y="102"/>
                      </a:lnTo>
                      <a:lnTo>
                        <a:pt x="30" y="112"/>
                      </a:lnTo>
                      <a:lnTo>
                        <a:pt x="28" y="120"/>
                      </a:lnTo>
                      <a:lnTo>
                        <a:pt x="24" y="126"/>
                      </a:lnTo>
                      <a:lnTo>
                        <a:pt x="24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3" name="íṥ1îḓè">
                  <a:extLst>
                    <a:ext uri="{FF2B5EF4-FFF2-40B4-BE49-F238E27FC236}">
                      <a16:creationId xmlns="" xmlns:a16="http://schemas.microsoft.com/office/drawing/2014/main" id="{3381924E-1C7F-405D-B46E-337690B62D10}"/>
                    </a:ext>
                  </a:extLst>
                </p:cNvPr>
                <p:cNvSpPr/>
                <p:nvPr/>
              </p:nvSpPr>
              <p:spPr bwMode="auto">
                <a:xfrm>
                  <a:off x="4484208" y="2411975"/>
                  <a:ext cx="103291" cy="49037"/>
                </a:xfrm>
                <a:custGeom>
                  <a:avLst/>
                  <a:gdLst>
                    <a:gd name="T0" fmla="*/ 2147483647 w 60"/>
                    <a:gd name="T1" fmla="*/ 2147483647 h 30"/>
                    <a:gd name="T2" fmla="*/ 2147483647 w 60"/>
                    <a:gd name="T3" fmla="*/ 2147483647 h 30"/>
                    <a:gd name="T4" fmla="*/ 2147483647 w 60"/>
                    <a:gd name="T5" fmla="*/ 0 h 30"/>
                    <a:gd name="T6" fmla="*/ 2147483647 w 60"/>
                    <a:gd name="T7" fmla="*/ 0 h 30"/>
                    <a:gd name="T8" fmla="*/ 2147483647 w 60"/>
                    <a:gd name="T9" fmla="*/ 2147483647 h 30"/>
                    <a:gd name="T10" fmla="*/ 2147483647 w 60"/>
                    <a:gd name="T11" fmla="*/ 2147483647 h 30"/>
                    <a:gd name="T12" fmla="*/ 2147483647 w 60"/>
                    <a:gd name="T13" fmla="*/ 0 h 30"/>
                    <a:gd name="T14" fmla="*/ 2147483647 w 60"/>
                    <a:gd name="T15" fmla="*/ 2147483647 h 30"/>
                    <a:gd name="T16" fmla="*/ 2147483647 w 60"/>
                    <a:gd name="T17" fmla="*/ 2147483647 h 30"/>
                    <a:gd name="T18" fmla="*/ 2147483647 w 60"/>
                    <a:gd name="T19" fmla="*/ 2147483647 h 30"/>
                    <a:gd name="T20" fmla="*/ 2147483647 w 60"/>
                    <a:gd name="T21" fmla="*/ 2147483647 h 30"/>
                    <a:gd name="T22" fmla="*/ 2147483647 w 60"/>
                    <a:gd name="T23" fmla="*/ 2147483647 h 30"/>
                    <a:gd name="T24" fmla="*/ 0 w 60"/>
                    <a:gd name="T25" fmla="*/ 2147483647 h 30"/>
                    <a:gd name="T26" fmla="*/ 0 w 60"/>
                    <a:gd name="T27" fmla="*/ 2147483647 h 30"/>
                    <a:gd name="T28" fmla="*/ 2147483647 w 60"/>
                    <a:gd name="T29" fmla="*/ 2147483647 h 30"/>
                    <a:gd name="T30" fmla="*/ 2147483647 w 60"/>
                    <a:gd name="T31" fmla="*/ 2147483647 h 30"/>
                    <a:gd name="T32" fmla="*/ 2147483647 w 60"/>
                    <a:gd name="T33" fmla="*/ 2147483647 h 30"/>
                    <a:gd name="T34" fmla="*/ 2147483647 w 60"/>
                    <a:gd name="T35" fmla="*/ 2147483647 h 30"/>
                    <a:gd name="T36" fmla="*/ 2147483647 w 60"/>
                    <a:gd name="T37" fmla="*/ 2147483647 h 30"/>
                    <a:gd name="T38" fmla="*/ 2147483647 w 60"/>
                    <a:gd name="T39" fmla="*/ 2147483647 h 30"/>
                    <a:gd name="T40" fmla="*/ 2147483647 w 60"/>
                    <a:gd name="T41" fmla="*/ 2147483647 h 30"/>
                    <a:gd name="T42" fmla="*/ 2147483647 w 60"/>
                    <a:gd name="T43" fmla="*/ 2147483647 h 30"/>
                    <a:gd name="T44" fmla="*/ 2147483647 w 60"/>
                    <a:gd name="T45" fmla="*/ 2147483647 h 30"/>
                    <a:gd name="T46" fmla="*/ 2147483647 w 60"/>
                    <a:gd name="T47" fmla="*/ 2147483647 h 30"/>
                    <a:gd name="T48" fmla="*/ 2147483647 w 60"/>
                    <a:gd name="T49" fmla="*/ 2147483647 h 30"/>
                    <a:gd name="T50" fmla="*/ 2147483647 w 60"/>
                    <a:gd name="T51" fmla="*/ 2147483647 h 30"/>
                    <a:gd name="T52" fmla="*/ 2147483647 w 60"/>
                    <a:gd name="T53" fmla="*/ 2147483647 h 30"/>
                    <a:gd name="T54" fmla="*/ 2147483647 w 60"/>
                    <a:gd name="T55" fmla="*/ 2147483647 h 30"/>
                    <a:gd name="T56" fmla="*/ 2147483647 w 60"/>
                    <a:gd name="T57" fmla="*/ 2147483647 h 30"/>
                    <a:gd name="T58" fmla="*/ 2147483647 w 60"/>
                    <a:gd name="T59" fmla="*/ 2147483647 h 30"/>
                    <a:gd name="T60" fmla="*/ 2147483647 w 60"/>
                    <a:gd name="T61" fmla="*/ 2147483647 h 30"/>
                    <a:gd name="T62" fmla="*/ 2147483647 w 60"/>
                    <a:gd name="T63" fmla="*/ 2147483647 h 30"/>
                    <a:gd name="T64" fmla="*/ 2147483647 w 60"/>
                    <a:gd name="T65" fmla="*/ 2147483647 h 30"/>
                    <a:gd name="T66" fmla="*/ 2147483647 w 60"/>
                    <a:gd name="T67" fmla="*/ 2147483647 h 30"/>
                    <a:gd name="T68" fmla="*/ 2147483647 w 60"/>
                    <a:gd name="T69" fmla="*/ 2147483647 h 30"/>
                    <a:gd name="T70" fmla="*/ 2147483647 w 60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30"/>
                    <a:gd name="T110" fmla="*/ 60 w 60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30">
                      <a:moveTo>
                        <a:pt x="50" y="4"/>
                      </a:moveTo>
                      <a:lnTo>
                        <a:pt x="44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4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8" y="26"/>
                      </a:lnTo>
                      <a:lnTo>
                        <a:pt x="10" y="24"/>
                      </a:lnTo>
                      <a:lnTo>
                        <a:pt x="12" y="30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30" y="26"/>
                      </a:lnTo>
                      <a:lnTo>
                        <a:pt x="32" y="26"/>
                      </a:lnTo>
                      <a:lnTo>
                        <a:pt x="36" y="28"/>
                      </a:lnTo>
                      <a:lnTo>
                        <a:pt x="40" y="30"/>
                      </a:lnTo>
                      <a:lnTo>
                        <a:pt x="44" y="30"/>
                      </a:lnTo>
                      <a:lnTo>
                        <a:pt x="44" y="26"/>
                      </a:lnTo>
                      <a:lnTo>
                        <a:pt x="48" y="24"/>
                      </a:lnTo>
                      <a:lnTo>
                        <a:pt x="54" y="22"/>
                      </a:lnTo>
                      <a:lnTo>
                        <a:pt x="60" y="20"/>
                      </a:lnTo>
                      <a:lnTo>
                        <a:pt x="60" y="14"/>
                      </a:lnTo>
                      <a:lnTo>
                        <a:pt x="58" y="14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4" name="i$ḷiḓê">
                  <a:extLst>
                    <a:ext uri="{FF2B5EF4-FFF2-40B4-BE49-F238E27FC236}">
                      <a16:creationId xmlns="" xmlns:a16="http://schemas.microsoft.com/office/drawing/2014/main" id="{88FA149B-B675-4FC3-9FC0-7662F4C55A42}"/>
                    </a:ext>
                  </a:extLst>
                </p:cNvPr>
                <p:cNvSpPr/>
                <p:nvPr/>
              </p:nvSpPr>
              <p:spPr bwMode="auto">
                <a:xfrm>
                  <a:off x="4570973" y="2371343"/>
                  <a:ext cx="187301" cy="75657"/>
                </a:xfrm>
                <a:custGeom>
                  <a:avLst/>
                  <a:gdLst>
                    <a:gd name="T0" fmla="*/ 2147483647 w 107"/>
                    <a:gd name="T1" fmla="*/ 2147483647 h 46"/>
                    <a:gd name="T2" fmla="*/ 2147483647 w 107"/>
                    <a:gd name="T3" fmla="*/ 2147483647 h 46"/>
                    <a:gd name="T4" fmla="*/ 2147483647 w 107"/>
                    <a:gd name="T5" fmla="*/ 2147483647 h 46"/>
                    <a:gd name="T6" fmla="*/ 2147483647 w 107"/>
                    <a:gd name="T7" fmla="*/ 2147483647 h 46"/>
                    <a:gd name="T8" fmla="*/ 2147483647 w 107"/>
                    <a:gd name="T9" fmla="*/ 0 h 46"/>
                    <a:gd name="T10" fmla="*/ 2147483647 w 107"/>
                    <a:gd name="T11" fmla="*/ 2147483647 h 46"/>
                    <a:gd name="T12" fmla="*/ 2147483647 w 107"/>
                    <a:gd name="T13" fmla="*/ 2147483647 h 46"/>
                    <a:gd name="T14" fmla="*/ 2147483647 w 107"/>
                    <a:gd name="T15" fmla="*/ 2147483647 h 46"/>
                    <a:gd name="T16" fmla="*/ 2147483647 w 107"/>
                    <a:gd name="T17" fmla="*/ 2147483647 h 46"/>
                    <a:gd name="T18" fmla="*/ 2147483647 w 107"/>
                    <a:gd name="T19" fmla="*/ 2147483647 h 46"/>
                    <a:gd name="T20" fmla="*/ 2147483647 w 107"/>
                    <a:gd name="T21" fmla="*/ 2147483647 h 46"/>
                    <a:gd name="T22" fmla="*/ 2147483647 w 107"/>
                    <a:gd name="T23" fmla="*/ 2147483647 h 46"/>
                    <a:gd name="T24" fmla="*/ 2147483647 w 107"/>
                    <a:gd name="T25" fmla="*/ 2147483647 h 46"/>
                    <a:gd name="T26" fmla="*/ 2147483647 w 107"/>
                    <a:gd name="T27" fmla="*/ 2147483647 h 46"/>
                    <a:gd name="T28" fmla="*/ 2147483647 w 107"/>
                    <a:gd name="T29" fmla="*/ 2147483647 h 46"/>
                    <a:gd name="T30" fmla="*/ 2147483647 w 107"/>
                    <a:gd name="T31" fmla="*/ 2147483647 h 46"/>
                    <a:gd name="T32" fmla="*/ 2147483647 w 107"/>
                    <a:gd name="T33" fmla="*/ 2147483647 h 46"/>
                    <a:gd name="T34" fmla="*/ 2147483647 w 107"/>
                    <a:gd name="T35" fmla="*/ 2147483647 h 46"/>
                    <a:gd name="T36" fmla="*/ 2147483647 w 107"/>
                    <a:gd name="T37" fmla="*/ 2147483647 h 46"/>
                    <a:gd name="T38" fmla="*/ 2147483647 w 107"/>
                    <a:gd name="T39" fmla="*/ 2147483647 h 46"/>
                    <a:gd name="T40" fmla="*/ 2147483647 w 107"/>
                    <a:gd name="T41" fmla="*/ 2147483647 h 46"/>
                    <a:gd name="T42" fmla="*/ 2147483647 w 107"/>
                    <a:gd name="T43" fmla="*/ 2147483647 h 46"/>
                    <a:gd name="T44" fmla="*/ 2147483647 w 107"/>
                    <a:gd name="T45" fmla="*/ 2147483647 h 46"/>
                    <a:gd name="T46" fmla="*/ 2147483647 w 107"/>
                    <a:gd name="T47" fmla="*/ 2147483647 h 46"/>
                    <a:gd name="T48" fmla="*/ 2147483647 w 107"/>
                    <a:gd name="T49" fmla="*/ 2147483647 h 46"/>
                    <a:gd name="T50" fmla="*/ 2147483647 w 107"/>
                    <a:gd name="T51" fmla="*/ 2147483647 h 46"/>
                    <a:gd name="T52" fmla="*/ 2147483647 w 107"/>
                    <a:gd name="T53" fmla="*/ 2147483647 h 46"/>
                    <a:gd name="T54" fmla="*/ 2147483647 w 107"/>
                    <a:gd name="T55" fmla="*/ 2147483647 h 46"/>
                    <a:gd name="T56" fmla="*/ 0 w 107"/>
                    <a:gd name="T57" fmla="*/ 2147483647 h 46"/>
                    <a:gd name="T58" fmla="*/ 0 w 107"/>
                    <a:gd name="T59" fmla="*/ 2147483647 h 46"/>
                    <a:gd name="T60" fmla="*/ 2147483647 w 107"/>
                    <a:gd name="T61" fmla="*/ 2147483647 h 46"/>
                    <a:gd name="T62" fmla="*/ 2147483647 w 107"/>
                    <a:gd name="T63" fmla="*/ 2147483647 h 46"/>
                    <a:gd name="T64" fmla="*/ 2147483647 w 107"/>
                    <a:gd name="T65" fmla="*/ 2147483647 h 46"/>
                    <a:gd name="T66" fmla="*/ 2147483647 w 107"/>
                    <a:gd name="T67" fmla="*/ 2147483647 h 46"/>
                    <a:gd name="T68" fmla="*/ 2147483647 w 107"/>
                    <a:gd name="T69" fmla="*/ 2147483647 h 46"/>
                    <a:gd name="T70" fmla="*/ 2147483647 w 107"/>
                    <a:gd name="T71" fmla="*/ 2147483647 h 46"/>
                    <a:gd name="T72" fmla="*/ 2147483647 w 107"/>
                    <a:gd name="T73" fmla="*/ 2147483647 h 46"/>
                    <a:gd name="T74" fmla="*/ 2147483647 w 107"/>
                    <a:gd name="T75" fmla="*/ 2147483647 h 46"/>
                    <a:gd name="T76" fmla="*/ 2147483647 w 107"/>
                    <a:gd name="T77" fmla="*/ 2147483647 h 46"/>
                    <a:gd name="T78" fmla="*/ 2147483647 w 107"/>
                    <a:gd name="T79" fmla="*/ 2147483647 h 46"/>
                    <a:gd name="T80" fmla="*/ 2147483647 w 107"/>
                    <a:gd name="T81" fmla="*/ 2147483647 h 46"/>
                    <a:gd name="T82" fmla="*/ 2147483647 w 107"/>
                    <a:gd name="T83" fmla="*/ 2147483647 h 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7"/>
                    <a:gd name="T127" fmla="*/ 0 h 46"/>
                    <a:gd name="T128" fmla="*/ 107 w 107"/>
                    <a:gd name="T129" fmla="*/ 46 h 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7" h="46">
                      <a:moveTo>
                        <a:pt x="65" y="8"/>
                      </a:moveTo>
                      <a:lnTo>
                        <a:pt x="69" y="6"/>
                      </a:lnTo>
                      <a:lnTo>
                        <a:pt x="71" y="4"/>
                      </a:lnTo>
                      <a:lnTo>
                        <a:pt x="75" y="2"/>
                      </a:lnTo>
                      <a:lnTo>
                        <a:pt x="79" y="0"/>
                      </a:lnTo>
                      <a:lnTo>
                        <a:pt x="85" y="2"/>
                      </a:lnTo>
                      <a:lnTo>
                        <a:pt x="91" y="4"/>
                      </a:lnTo>
                      <a:lnTo>
                        <a:pt x="95" y="6"/>
                      </a:lnTo>
                      <a:lnTo>
                        <a:pt x="101" y="6"/>
                      </a:lnTo>
                      <a:lnTo>
                        <a:pt x="103" y="14"/>
                      </a:lnTo>
                      <a:lnTo>
                        <a:pt x="107" y="18"/>
                      </a:lnTo>
                      <a:lnTo>
                        <a:pt x="101" y="24"/>
                      </a:lnTo>
                      <a:lnTo>
                        <a:pt x="99" y="30"/>
                      </a:lnTo>
                      <a:lnTo>
                        <a:pt x="95" y="38"/>
                      </a:lnTo>
                      <a:lnTo>
                        <a:pt x="93" y="40"/>
                      </a:lnTo>
                      <a:lnTo>
                        <a:pt x="79" y="42"/>
                      </a:lnTo>
                      <a:lnTo>
                        <a:pt x="75" y="44"/>
                      </a:lnTo>
                      <a:lnTo>
                        <a:pt x="73" y="44"/>
                      </a:lnTo>
                      <a:lnTo>
                        <a:pt x="65" y="46"/>
                      </a:lnTo>
                      <a:lnTo>
                        <a:pt x="52" y="44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26" y="36"/>
                      </a:lnTo>
                      <a:lnTo>
                        <a:pt x="22" y="36"/>
                      </a:lnTo>
                      <a:lnTo>
                        <a:pt x="22" y="38"/>
                      </a:lnTo>
                      <a:lnTo>
                        <a:pt x="10" y="38"/>
                      </a:lnTo>
                      <a:lnTo>
                        <a:pt x="8" y="38"/>
                      </a:lnTo>
                      <a:lnTo>
                        <a:pt x="4" y="36"/>
                      </a:lnTo>
                      <a:lnTo>
                        <a:pt x="0" y="32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8" y="28"/>
                      </a:lnTo>
                      <a:lnTo>
                        <a:pt x="24" y="28"/>
                      </a:lnTo>
                      <a:lnTo>
                        <a:pt x="32" y="24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6" y="14"/>
                      </a:lnTo>
                      <a:lnTo>
                        <a:pt x="50" y="12"/>
                      </a:lnTo>
                      <a:lnTo>
                        <a:pt x="54" y="8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6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5" name="îšļîḑé">
                  <a:extLst>
                    <a:ext uri="{FF2B5EF4-FFF2-40B4-BE49-F238E27FC236}">
                      <a16:creationId xmlns="" xmlns:a16="http://schemas.microsoft.com/office/drawing/2014/main" id="{0913070D-136B-4A08-BE03-B40F4C286959}"/>
                    </a:ext>
                  </a:extLst>
                </p:cNvPr>
                <p:cNvSpPr/>
                <p:nvPr/>
              </p:nvSpPr>
              <p:spPr bwMode="auto">
                <a:xfrm>
                  <a:off x="4496603" y="2430188"/>
                  <a:ext cx="323646" cy="273206"/>
                </a:xfrm>
                <a:custGeom>
                  <a:avLst/>
                  <a:gdLst>
                    <a:gd name="T0" fmla="*/ 2147483647 w 185"/>
                    <a:gd name="T1" fmla="*/ 2147483647 h 162"/>
                    <a:gd name="T2" fmla="*/ 0 w 185"/>
                    <a:gd name="T3" fmla="*/ 2147483647 h 162"/>
                    <a:gd name="T4" fmla="*/ 2147483647 w 185"/>
                    <a:gd name="T5" fmla="*/ 2147483647 h 162"/>
                    <a:gd name="T6" fmla="*/ 2147483647 w 185"/>
                    <a:gd name="T7" fmla="*/ 2147483647 h 162"/>
                    <a:gd name="T8" fmla="*/ 2147483647 w 185"/>
                    <a:gd name="T9" fmla="*/ 2147483647 h 162"/>
                    <a:gd name="T10" fmla="*/ 2147483647 w 185"/>
                    <a:gd name="T11" fmla="*/ 2147483647 h 162"/>
                    <a:gd name="T12" fmla="*/ 2147483647 w 185"/>
                    <a:gd name="T13" fmla="*/ 2147483647 h 162"/>
                    <a:gd name="T14" fmla="*/ 2147483647 w 185"/>
                    <a:gd name="T15" fmla="*/ 2147483647 h 162"/>
                    <a:gd name="T16" fmla="*/ 2147483647 w 185"/>
                    <a:gd name="T17" fmla="*/ 2147483647 h 162"/>
                    <a:gd name="T18" fmla="*/ 2147483647 w 185"/>
                    <a:gd name="T19" fmla="*/ 2147483647 h 162"/>
                    <a:gd name="T20" fmla="*/ 2147483647 w 185"/>
                    <a:gd name="T21" fmla="*/ 2147483647 h 162"/>
                    <a:gd name="T22" fmla="*/ 2147483647 w 185"/>
                    <a:gd name="T23" fmla="*/ 0 h 162"/>
                    <a:gd name="T24" fmla="*/ 2147483647 w 185"/>
                    <a:gd name="T25" fmla="*/ 2147483647 h 162"/>
                    <a:gd name="T26" fmla="*/ 2147483647 w 185"/>
                    <a:gd name="T27" fmla="*/ 2147483647 h 162"/>
                    <a:gd name="T28" fmla="*/ 2147483647 w 185"/>
                    <a:gd name="T29" fmla="*/ 2147483647 h 162"/>
                    <a:gd name="T30" fmla="*/ 2147483647 w 185"/>
                    <a:gd name="T31" fmla="*/ 2147483647 h 162"/>
                    <a:gd name="T32" fmla="*/ 2147483647 w 185"/>
                    <a:gd name="T33" fmla="*/ 2147483647 h 162"/>
                    <a:gd name="T34" fmla="*/ 2147483647 w 185"/>
                    <a:gd name="T35" fmla="*/ 2147483647 h 162"/>
                    <a:gd name="T36" fmla="*/ 2147483647 w 185"/>
                    <a:gd name="T37" fmla="*/ 2147483647 h 162"/>
                    <a:gd name="T38" fmla="*/ 2147483647 w 185"/>
                    <a:gd name="T39" fmla="*/ 2147483647 h 162"/>
                    <a:gd name="T40" fmla="*/ 2147483647 w 185"/>
                    <a:gd name="T41" fmla="*/ 2147483647 h 162"/>
                    <a:gd name="T42" fmla="*/ 2147483647 w 185"/>
                    <a:gd name="T43" fmla="*/ 2147483647 h 162"/>
                    <a:gd name="T44" fmla="*/ 2147483647 w 185"/>
                    <a:gd name="T45" fmla="*/ 2147483647 h 162"/>
                    <a:gd name="T46" fmla="*/ 2147483647 w 185"/>
                    <a:gd name="T47" fmla="*/ 2147483647 h 162"/>
                    <a:gd name="T48" fmla="*/ 2147483647 w 185"/>
                    <a:gd name="T49" fmla="*/ 2147483647 h 162"/>
                    <a:gd name="T50" fmla="*/ 2147483647 w 185"/>
                    <a:gd name="T51" fmla="*/ 2147483647 h 162"/>
                    <a:gd name="T52" fmla="*/ 2147483647 w 185"/>
                    <a:gd name="T53" fmla="*/ 2147483647 h 162"/>
                    <a:gd name="T54" fmla="*/ 2147483647 w 185"/>
                    <a:gd name="T55" fmla="*/ 2147483647 h 162"/>
                    <a:gd name="T56" fmla="*/ 2147483647 w 185"/>
                    <a:gd name="T57" fmla="*/ 2147483647 h 162"/>
                    <a:gd name="T58" fmla="*/ 2147483647 w 185"/>
                    <a:gd name="T59" fmla="*/ 2147483647 h 162"/>
                    <a:gd name="T60" fmla="*/ 2147483647 w 185"/>
                    <a:gd name="T61" fmla="*/ 2147483647 h 162"/>
                    <a:gd name="T62" fmla="*/ 2147483647 w 185"/>
                    <a:gd name="T63" fmla="*/ 2147483647 h 162"/>
                    <a:gd name="T64" fmla="*/ 2147483647 w 185"/>
                    <a:gd name="T65" fmla="*/ 2147483647 h 162"/>
                    <a:gd name="T66" fmla="*/ 2147483647 w 185"/>
                    <a:gd name="T67" fmla="*/ 2147483647 h 162"/>
                    <a:gd name="T68" fmla="*/ 2147483647 w 185"/>
                    <a:gd name="T69" fmla="*/ 2147483647 h 162"/>
                    <a:gd name="T70" fmla="*/ 2147483647 w 185"/>
                    <a:gd name="T71" fmla="*/ 2147483647 h 162"/>
                    <a:gd name="T72" fmla="*/ 2147483647 w 185"/>
                    <a:gd name="T73" fmla="*/ 2147483647 h 162"/>
                    <a:gd name="T74" fmla="*/ 2147483647 w 185"/>
                    <a:gd name="T75" fmla="*/ 2147483647 h 162"/>
                    <a:gd name="T76" fmla="*/ 2147483647 w 185"/>
                    <a:gd name="T77" fmla="*/ 2147483647 h 162"/>
                    <a:gd name="T78" fmla="*/ 2147483647 w 185"/>
                    <a:gd name="T79" fmla="*/ 2147483647 h 162"/>
                    <a:gd name="T80" fmla="*/ 2147483647 w 185"/>
                    <a:gd name="T81" fmla="*/ 2147483647 h 162"/>
                    <a:gd name="T82" fmla="*/ 2147483647 w 185"/>
                    <a:gd name="T83" fmla="*/ 2147483647 h 162"/>
                    <a:gd name="T84" fmla="*/ 2147483647 w 185"/>
                    <a:gd name="T85" fmla="*/ 2147483647 h 162"/>
                    <a:gd name="T86" fmla="*/ 2147483647 w 185"/>
                    <a:gd name="T87" fmla="*/ 2147483647 h 162"/>
                    <a:gd name="T88" fmla="*/ 2147483647 w 185"/>
                    <a:gd name="T89" fmla="*/ 2147483647 h 162"/>
                    <a:gd name="T90" fmla="*/ 2147483647 w 185"/>
                    <a:gd name="T91" fmla="*/ 2147483647 h 162"/>
                    <a:gd name="T92" fmla="*/ 2147483647 w 185"/>
                    <a:gd name="T93" fmla="*/ 2147483647 h 162"/>
                    <a:gd name="T94" fmla="*/ 2147483647 w 185"/>
                    <a:gd name="T95" fmla="*/ 2147483647 h 162"/>
                    <a:gd name="T96" fmla="*/ 2147483647 w 185"/>
                    <a:gd name="T97" fmla="*/ 2147483647 h 16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"/>
                    <a:gd name="T148" fmla="*/ 0 h 162"/>
                    <a:gd name="T149" fmla="*/ 185 w 185"/>
                    <a:gd name="T150" fmla="*/ 162 h 16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" h="162">
                      <a:moveTo>
                        <a:pt x="18" y="56"/>
                      </a:moveTo>
                      <a:lnTo>
                        <a:pt x="12" y="52"/>
                      </a:lnTo>
                      <a:lnTo>
                        <a:pt x="8" y="46"/>
                      </a:lnTo>
                      <a:lnTo>
                        <a:pt x="0" y="36"/>
                      </a:lnTo>
                      <a:lnTo>
                        <a:pt x="8" y="30"/>
                      </a:lnTo>
                      <a:lnTo>
                        <a:pt x="8" y="28"/>
                      </a:lnTo>
                      <a:lnTo>
                        <a:pt x="6" y="26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8" y="16"/>
                      </a:lnTo>
                      <a:lnTo>
                        <a:pt x="32" y="18"/>
                      </a:lnTo>
                      <a:lnTo>
                        <a:pt x="36" y="18"/>
                      </a:lnTo>
                      <a:lnTo>
                        <a:pt x="36" y="14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64" y="2"/>
                      </a:lnTo>
                      <a:lnTo>
                        <a:pt x="64" y="0"/>
                      </a:lnTo>
                      <a:lnTo>
                        <a:pt x="68" y="0"/>
                      </a:lnTo>
                      <a:lnTo>
                        <a:pt x="74" y="2"/>
                      </a:lnTo>
                      <a:lnTo>
                        <a:pt x="80" y="2"/>
                      </a:lnTo>
                      <a:lnTo>
                        <a:pt x="94" y="8"/>
                      </a:lnTo>
                      <a:lnTo>
                        <a:pt x="96" y="8"/>
                      </a:lnTo>
                      <a:lnTo>
                        <a:pt x="96" y="16"/>
                      </a:lnTo>
                      <a:lnTo>
                        <a:pt x="88" y="24"/>
                      </a:lnTo>
                      <a:lnTo>
                        <a:pt x="86" y="28"/>
                      </a:lnTo>
                      <a:lnTo>
                        <a:pt x="86" y="32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84" y="48"/>
                      </a:lnTo>
                      <a:lnTo>
                        <a:pt x="88" y="52"/>
                      </a:lnTo>
                      <a:lnTo>
                        <a:pt x="96" y="58"/>
                      </a:lnTo>
                      <a:lnTo>
                        <a:pt x="107" y="62"/>
                      </a:lnTo>
                      <a:lnTo>
                        <a:pt x="109" y="64"/>
                      </a:lnTo>
                      <a:lnTo>
                        <a:pt x="115" y="68"/>
                      </a:lnTo>
                      <a:lnTo>
                        <a:pt x="119" y="72"/>
                      </a:lnTo>
                      <a:lnTo>
                        <a:pt x="121" y="80"/>
                      </a:lnTo>
                      <a:lnTo>
                        <a:pt x="125" y="86"/>
                      </a:lnTo>
                      <a:lnTo>
                        <a:pt x="131" y="90"/>
                      </a:lnTo>
                      <a:lnTo>
                        <a:pt x="135" y="92"/>
                      </a:lnTo>
                      <a:lnTo>
                        <a:pt x="137" y="92"/>
                      </a:lnTo>
                      <a:lnTo>
                        <a:pt x="139" y="90"/>
                      </a:lnTo>
                      <a:lnTo>
                        <a:pt x="141" y="94"/>
                      </a:lnTo>
                      <a:lnTo>
                        <a:pt x="145" y="98"/>
                      </a:lnTo>
                      <a:lnTo>
                        <a:pt x="149" y="102"/>
                      </a:lnTo>
                      <a:lnTo>
                        <a:pt x="161" y="108"/>
                      </a:lnTo>
                      <a:lnTo>
                        <a:pt x="173" y="114"/>
                      </a:lnTo>
                      <a:lnTo>
                        <a:pt x="179" y="120"/>
                      </a:lnTo>
                      <a:lnTo>
                        <a:pt x="185" y="124"/>
                      </a:lnTo>
                      <a:lnTo>
                        <a:pt x="179" y="124"/>
                      </a:lnTo>
                      <a:lnTo>
                        <a:pt x="173" y="124"/>
                      </a:lnTo>
                      <a:lnTo>
                        <a:pt x="169" y="122"/>
                      </a:lnTo>
                      <a:lnTo>
                        <a:pt x="163" y="118"/>
                      </a:lnTo>
                      <a:lnTo>
                        <a:pt x="159" y="118"/>
                      </a:lnTo>
                      <a:lnTo>
                        <a:pt x="153" y="120"/>
                      </a:lnTo>
                      <a:lnTo>
                        <a:pt x="153" y="124"/>
                      </a:lnTo>
                      <a:lnTo>
                        <a:pt x="153" y="126"/>
                      </a:lnTo>
                      <a:lnTo>
                        <a:pt x="155" y="128"/>
                      </a:lnTo>
                      <a:lnTo>
                        <a:pt x="159" y="132"/>
                      </a:lnTo>
                      <a:lnTo>
                        <a:pt x="161" y="136"/>
                      </a:lnTo>
                      <a:lnTo>
                        <a:pt x="163" y="138"/>
                      </a:lnTo>
                      <a:lnTo>
                        <a:pt x="163" y="140"/>
                      </a:lnTo>
                      <a:lnTo>
                        <a:pt x="163" y="144"/>
                      </a:lnTo>
                      <a:lnTo>
                        <a:pt x="161" y="146"/>
                      </a:lnTo>
                      <a:lnTo>
                        <a:pt x="155" y="144"/>
                      </a:lnTo>
                      <a:lnTo>
                        <a:pt x="155" y="152"/>
                      </a:lnTo>
                      <a:lnTo>
                        <a:pt x="155" y="154"/>
                      </a:lnTo>
                      <a:lnTo>
                        <a:pt x="151" y="158"/>
                      </a:lnTo>
                      <a:lnTo>
                        <a:pt x="147" y="162"/>
                      </a:lnTo>
                      <a:lnTo>
                        <a:pt x="141" y="162"/>
                      </a:lnTo>
                      <a:lnTo>
                        <a:pt x="141" y="156"/>
                      </a:lnTo>
                      <a:lnTo>
                        <a:pt x="145" y="152"/>
                      </a:lnTo>
                      <a:lnTo>
                        <a:pt x="147" y="148"/>
                      </a:lnTo>
                      <a:lnTo>
                        <a:pt x="147" y="142"/>
                      </a:lnTo>
                      <a:lnTo>
                        <a:pt x="147" y="136"/>
                      </a:lnTo>
                      <a:lnTo>
                        <a:pt x="145" y="132"/>
                      </a:lnTo>
                      <a:lnTo>
                        <a:pt x="141" y="126"/>
                      </a:lnTo>
                      <a:lnTo>
                        <a:pt x="135" y="124"/>
                      </a:lnTo>
                      <a:lnTo>
                        <a:pt x="129" y="120"/>
                      </a:lnTo>
                      <a:lnTo>
                        <a:pt x="119" y="112"/>
                      </a:lnTo>
                      <a:lnTo>
                        <a:pt x="107" y="104"/>
                      </a:lnTo>
                      <a:lnTo>
                        <a:pt x="84" y="92"/>
                      </a:lnTo>
                      <a:lnTo>
                        <a:pt x="74" y="84"/>
                      </a:lnTo>
                      <a:lnTo>
                        <a:pt x="64" y="74"/>
                      </a:lnTo>
                      <a:lnTo>
                        <a:pt x="56" y="64"/>
                      </a:lnTo>
                      <a:lnTo>
                        <a:pt x="52" y="50"/>
                      </a:lnTo>
                      <a:lnTo>
                        <a:pt x="42" y="48"/>
                      </a:lnTo>
                      <a:lnTo>
                        <a:pt x="36" y="44"/>
                      </a:lnTo>
                      <a:lnTo>
                        <a:pt x="30" y="46"/>
                      </a:lnTo>
                      <a:lnTo>
                        <a:pt x="28" y="50"/>
                      </a:lnTo>
                      <a:lnTo>
                        <a:pt x="24" y="54"/>
                      </a:lnTo>
                      <a:lnTo>
                        <a:pt x="20" y="56"/>
                      </a:lnTo>
                      <a:lnTo>
                        <a:pt x="18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6" name="îṩ1îḍe">
                  <a:extLst>
                    <a:ext uri="{FF2B5EF4-FFF2-40B4-BE49-F238E27FC236}">
                      <a16:creationId xmlns="" xmlns:a16="http://schemas.microsoft.com/office/drawing/2014/main" id="{FB6EA7EA-B741-4E03-B930-0056CEAE547C}"/>
                    </a:ext>
                  </a:extLst>
                </p:cNvPr>
                <p:cNvSpPr/>
                <p:nvPr/>
              </p:nvSpPr>
              <p:spPr bwMode="auto">
                <a:xfrm>
                  <a:off x="4671509" y="2197612"/>
                  <a:ext cx="246522" cy="166726"/>
                </a:xfrm>
                <a:custGeom>
                  <a:avLst/>
                  <a:gdLst>
                    <a:gd name="T0" fmla="*/ 2147483647 w 141"/>
                    <a:gd name="T1" fmla="*/ 2147483647 h 100"/>
                    <a:gd name="T2" fmla="*/ 2147483647 w 141"/>
                    <a:gd name="T3" fmla="*/ 2147483647 h 100"/>
                    <a:gd name="T4" fmla="*/ 2147483647 w 141"/>
                    <a:gd name="T5" fmla="*/ 2147483647 h 100"/>
                    <a:gd name="T6" fmla="*/ 2147483647 w 141"/>
                    <a:gd name="T7" fmla="*/ 2147483647 h 100"/>
                    <a:gd name="T8" fmla="*/ 2147483647 w 141"/>
                    <a:gd name="T9" fmla="*/ 2147483647 h 100"/>
                    <a:gd name="T10" fmla="*/ 2147483647 w 141"/>
                    <a:gd name="T11" fmla="*/ 2147483647 h 100"/>
                    <a:gd name="T12" fmla="*/ 2147483647 w 141"/>
                    <a:gd name="T13" fmla="*/ 2147483647 h 100"/>
                    <a:gd name="T14" fmla="*/ 2147483647 w 141"/>
                    <a:gd name="T15" fmla="*/ 2147483647 h 100"/>
                    <a:gd name="T16" fmla="*/ 2147483647 w 141"/>
                    <a:gd name="T17" fmla="*/ 2147483647 h 100"/>
                    <a:gd name="T18" fmla="*/ 2147483647 w 141"/>
                    <a:gd name="T19" fmla="*/ 2147483647 h 100"/>
                    <a:gd name="T20" fmla="*/ 2147483647 w 141"/>
                    <a:gd name="T21" fmla="*/ 2147483647 h 100"/>
                    <a:gd name="T22" fmla="*/ 2147483647 w 141"/>
                    <a:gd name="T23" fmla="*/ 2147483647 h 100"/>
                    <a:gd name="T24" fmla="*/ 2147483647 w 141"/>
                    <a:gd name="T25" fmla="*/ 2147483647 h 100"/>
                    <a:gd name="T26" fmla="*/ 2147483647 w 141"/>
                    <a:gd name="T27" fmla="*/ 2147483647 h 100"/>
                    <a:gd name="T28" fmla="*/ 2147483647 w 141"/>
                    <a:gd name="T29" fmla="*/ 2147483647 h 100"/>
                    <a:gd name="T30" fmla="*/ 2147483647 w 141"/>
                    <a:gd name="T31" fmla="*/ 2147483647 h 100"/>
                    <a:gd name="T32" fmla="*/ 2147483647 w 141"/>
                    <a:gd name="T33" fmla="*/ 2147483647 h 100"/>
                    <a:gd name="T34" fmla="*/ 2147483647 w 141"/>
                    <a:gd name="T35" fmla="*/ 2147483647 h 100"/>
                    <a:gd name="T36" fmla="*/ 2147483647 w 141"/>
                    <a:gd name="T37" fmla="*/ 2147483647 h 100"/>
                    <a:gd name="T38" fmla="*/ 2147483647 w 141"/>
                    <a:gd name="T39" fmla="*/ 2147483647 h 100"/>
                    <a:gd name="T40" fmla="*/ 2147483647 w 141"/>
                    <a:gd name="T41" fmla="*/ 2147483647 h 100"/>
                    <a:gd name="T42" fmla="*/ 2147483647 w 141"/>
                    <a:gd name="T43" fmla="*/ 2147483647 h 100"/>
                    <a:gd name="T44" fmla="*/ 2147483647 w 141"/>
                    <a:gd name="T45" fmla="*/ 2147483647 h 100"/>
                    <a:gd name="T46" fmla="*/ 2147483647 w 141"/>
                    <a:gd name="T47" fmla="*/ 2147483647 h 100"/>
                    <a:gd name="T48" fmla="*/ 0 w 141"/>
                    <a:gd name="T49" fmla="*/ 2147483647 h 100"/>
                    <a:gd name="T50" fmla="*/ 0 w 141"/>
                    <a:gd name="T51" fmla="*/ 2147483647 h 100"/>
                    <a:gd name="T52" fmla="*/ 2147483647 w 141"/>
                    <a:gd name="T53" fmla="*/ 2147483647 h 100"/>
                    <a:gd name="T54" fmla="*/ 2147483647 w 141"/>
                    <a:gd name="T55" fmla="*/ 2147483647 h 100"/>
                    <a:gd name="T56" fmla="*/ 2147483647 w 141"/>
                    <a:gd name="T57" fmla="*/ 2147483647 h 100"/>
                    <a:gd name="T58" fmla="*/ 2147483647 w 141"/>
                    <a:gd name="T59" fmla="*/ 0 h 100"/>
                    <a:gd name="T60" fmla="*/ 2147483647 w 141"/>
                    <a:gd name="T61" fmla="*/ 0 h 100"/>
                    <a:gd name="T62" fmla="*/ 2147483647 w 141"/>
                    <a:gd name="T63" fmla="*/ 2147483647 h 100"/>
                    <a:gd name="T64" fmla="*/ 2147483647 w 141"/>
                    <a:gd name="T65" fmla="*/ 2147483647 h 100"/>
                    <a:gd name="T66" fmla="*/ 2147483647 w 141"/>
                    <a:gd name="T67" fmla="*/ 2147483647 h 100"/>
                    <a:gd name="T68" fmla="*/ 2147483647 w 141"/>
                    <a:gd name="T69" fmla="*/ 2147483647 h 100"/>
                    <a:gd name="T70" fmla="*/ 2147483647 w 141"/>
                    <a:gd name="T71" fmla="*/ 2147483647 h 100"/>
                    <a:gd name="T72" fmla="*/ 2147483647 w 141"/>
                    <a:gd name="T73" fmla="*/ 2147483647 h 100"/>
                    <a:gd name="T74" fmla="*/ 2147483647 w 141"/>
                    <a:gd name="T75" fmla="*/ 2147483647 h 100"/>
                    <a:gd name="T76" fmla="*/ 2147483647 w 141"/>
                    <a:gd name="T77" fmla="*/ 2147483647 h 100"/>
                    <a:gd name="T78" fmla="*/ 2147483647 w 141"/>
                    <a:gd name="T79" fmla="*/ 2147483647 h 100"/>
                    <a:gd name="T80" fmla="*/ 2147483647 w 141"/>
                    <a:gd name="T81" fmla="*/ 2147483647 h 100"/>
                    <a:gd name="T82" fmla="*/ 2147483647 w 141"/>
                    <a:gd name="T83" fmla="*/ 2147483647 h 100"/>
                    <a:gd name="T84" fmla="*/ 2147483647 w 141"/>
                    <a:gd name="T85" fmla="*/ 2147483647 h 100"/>
                    <a:gd name="T86" fmla="*/ 2147483647 w 141"/>
                    <a:gd name="T87" fmla="*/ 2147483647 h 100"/>
                    <a:gd name="T88" fmla="*/ 2147483647 w 141"/>
                    <a:gd name="T89" fmla="*/ 2147483647 h 100"/>
                    <a:gd name="T90" fmla="*/ 2147483647 w 141"/>
                    <a:gd name="T91" fmla="*/ 2147483647 h 100"/>
                    <a:gd name="T92" fmla="*/ 2147483647 w 141"/>
                    <a:gd name="T93" fmla="*/ 2147483647 h 100"/>
                    <a:gd name="T94" fmla="*/ 2147483647 w 141"/>
                    <a:gd name="T95" fmla="*/ 2147483647 h 100"/>
                    <a:gd name="T96" fmla="*/ 2147483647 w 141"/>
                    <a:gd name="T97" fmla="*/ 2147483647 h 100"/>
                    <a:gd name="T98" fmla="*/ 2147483647 w 141"/>
                    <a:gd name="T99" fmla="*/ 2147483647 h 100"/>
                    <a:gd name="T100" fmla="*/ 2147483647 w 141"/>
                    <a:gd name="T101" fmla="*/ 2147483647 h 100"/>
                    <a:gd name="T102" fmla="*/ 2147483647 w 141"/>
                    <a:gd name="T103" fmla="*/ 2147483647 h 100"/>
                    <a:gd name="T104" fmla="*/ 2147483647 w 141"/>
                    <a:gd name="T105" fmla="*/ 2147483647 h 100"/>
                    <a:gd name="T106" fmla="*/ 2147483647 w 141"/>
                    <a:gd name="T107" fmla="*/ 2147483647 h 100"/>
                    <a:gd name="T108" fmla="*/ 2147483647 w 141"/>
                    <a:gd name="T109" fmla="*/ 2147483647 h 1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41"/>
                    <a:gd name="T166" fmla="*/ 0 h 100"/>
                    <a:gd name="T167" fmla="*/ 141 w 141"/>
                    <a:gd name="T168" fmla="*/ 100 h 10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41" h="100">
                      <a:moveTo>
                        <a:pt x="121" y="100"/>
                      </a:moveTo>
                      <a:lnTo>
                        <a:pt x="117" y="100"/>
                      </a:lnTo>
                      <a:lnTo>
                        <a:pt x="111" y="100"/>
                      </a:lnTo>
                      <a:lnTo>
                        <a:pt x="101" y="98"/>
                      </a:lnTo>
                      <a:lnTo>
                        <a:pt x="91" y="100"/>
                      </a:lnTo>
                      <a:lnTo>
                        <a:pt x="85" y="100"/>
                      </a:lnTo>
                      <a:lnTo>
                        <a:pt x="83" y="100"/>
                      </a:lnTo>
                      <a:lnTo>
                        <a:pt x="81" y="96"/>
                      </a:lnTo>
                      <a:lnTo>
                        <a:pt x="75" y="96"/>
                      </a:lnTo>
                      <a:lnTo>
                        <a:pt x="71" y="96"/>
                      </a:lnTo>
                      <a:lnTo>
                        <a:pt x="69" y="96"/>
                      </a:lnTo>
                      <a:lnTo>
                        <a:pt x="67" y="94"/>
                      </a:lnTo>
                      <a:lnTo>
                        <a:pt x="65" y="88"/>
                      </a:lnTo>
                      <a:lnTo>
                        <a:pt x="61" y="86"/>
                      </a:lnTo>
                      <a:lnTo>
                        <a:pt x="55" y="84"/>
                      </a:lnTo>
                      <a:lnTo>
                        <a:pt x="47" y="82"/>
                      </a:lnTo>
                      <a:lnTo>
                        <a:pt x="43" y="78"/>
                      </a:lnTo>
                      <a:lnTo>
                        <a:pt x="41" y="82"/>
                      </a:lnTo>
                      <a:lnTo>
                        <a:pt x="37" y="82"/>
                      </a:lnTo>
                      <a:lnTo>
                        <a:pt x="35" y="82"/>
                      </a:lnTo>
                      <a:lnTo>
                        <a:pt x="35" y="78"/>
                      </a:lnTo>
                      <a:lnTo>
                        <a:pt x="13" y="72"/>
                      </a:lnTo>
                      <a:lnTo>
                        <a:pt x="13" y="62"/>
                      </a:lnTo>
                      <a:lnTo>
                        <a:pt x="7" y="48"/>
                      </a:lnTo>
                      <a:lnTo>
                        <a:pt x="0" y="36"/>
                      </a:lnTo>
                      <a:lnTo>
                        <a:pt x="0" y="18"/>
                      </a:lnTo>
                      <a:lnTo>
                        <a:pt x="5" y="18"/>
                      </a:lnTo>
                      <a:lnTo>
                        <a:pt x="13" y="16"/>
                      </a:lnTo>
                      <a:lnTo>
                        <a:pt x="25" y="10"/>
                      </a:lnTo>
                      <a:lnTo>
                        <a:pt x="41" y="0"/>
                      </a:lnTo>
                      <a:lnTo>
                        <a:pt x="59" y="0"/>
                      </a:lnTo>
                      <a:lnTo>
                        <a:pt x="61" y="4"/>
                      </a:lnTo>
                      <a:lnTo>
                        <a:pt x="61" y="6"/>
                      </a:lnTo>
                      <a:lnTo>
                        <a:pt x="65" y="8"/>
                      </a:lnTo>
                      <a:lnTo>
                        <a:pt x="75" y="6"/>
                      </a:lnTo>
                      <a:lnTo>
                        <a:pt x="113" y="6"/>
                      </a:lnTo>
                      <a:lnTo>
                        <a:pt x="117" y="10"/>
                      </a:lnTo>
                      <a:lnTo>
                        <a:pt x="119" y="12"/>
                      </a:lnTo>
                      <a:lnTo>
                        <a:pt x="123" y="14"/>
                      </a:lnTo>
                      <a:lnTo>
                        <a:pt x="125" y="16"/>
                      </a:lnTo>
                      <a:lnTo>
                        <a:pt x="129" y="22"/>
                      </a:lnTo>
                      <a:lnTo>
                        <a:pt x="131" y="28"/>
                      </a:lnTo>
                      <a:lnTo>
                        <a:pt x="131" y="34"/>
                      </a:lnTo>
                      <a:lnTo>
                        <a:pt x="135" y="40"/>
                      </a:lnTo>
                      <a:lnTo>
                        <a:pt x="129" y="44"/>
                      </a:lnTo>
                      <a:lnTo>
                        <a:pt x="127" y="46"/>
                      </a:lnTo>
                      <a:lnTo>
                        <a:pt x="125" y="46"/>
                      </a:lnTo>
                      <a:lnTo>
                        <a:pt x="125" y="50"/>
                      </a:lnTo>
                      <a:lnTo>
                        <a:pt x="127" y="54"/>
                      </a:lnTo>
                      <a:lnTo>
                        <a:pt x="133" y="62"/>
                      </a:lnTo>
                      <a:lnTo>
                        <a:pt x="141" y="76"/>
                      </a:lnTo>
                      <a:lnTo>
                        <a:pt x="135" y="80"/>
                      </a:lnTo>
                      <a:lnTo>
                        <a:pt x="131" y="88"/>
                      </a:lnTo>
                      <a:lnTo>
                        <a:pt x="121" y="98"/>
                      </a:lnTo>
                      <a:lnTo>
                        <a:pt x="121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7" name="iş1ïḑé">
                  <a:extLst>
                    <a:ext uri="{FF2B5EF4-FFF2-40B4-BE49-F238E27FC236}">
                      <a16:creationId xmlns="" xmlns:a16="http://schemas.microsoft.com/office/drawing/2014/main" id="{4903A36D-B9EC-46C9-89A1-615270B89B6E}"/>
                    </a:ext>
                  </a:extLst>
                </p:cNvPr>
                <p:cNvSpPr/>
                <p:nvPr/>
              </p:nvSpPr>
              <p:spPr bwMode="auto">
                <a:xfrm>
                  <a:off x="4827135" y="2566090"/>
                  <a:ext cx="49580" cy="86865"/>
                </a:xfrm>
                <a:custGeom>
                  <a:avLst/>
                  <a:gdLst>
                    <a:gd name="T0" fmla="*/ 2147483647 w 28"/>
                    <a:gd name="T1" fmla="*/ 2147483647 h 52"/>
                    <a:gd name="T2" fmla="*/ 2147483647 w 28"/>
                    <a:gd name="T3" fmla="*/ 2147483647 h 52"/>
                    <a:gd name="T4" fmla="*/ 2147483647 w 28"/>
                    <a:gd name="T5" fmla="*/ 2147483647 h 52"/>
                    <a:gd name="T6" fmla="*/ 2147483647 w 28"/>
                    <a:gd name="T7" fmla="*/ 2147483647 h 52"/>
                    <a:gd name="T8" fmla="*/ 2147483647 w 28"/>
                    <a:gd name="T9" fmla="*/ 2147483647 h 52"/>
                    <a:gd name="T10" fmla="*/ 2147483647 w 28"/>
                    <a:gd name="T11" fmla="*/ 2147483647 h 52"/>
                    <a:gd name="T12" fmla="*/ 2147483647 w 28"/>
                    <a:gd name="T13" fmla="*/ 2147483647 h 52"/>
                    <a:gd name="T14" fmla="*/ 2147483647 w 28"/>
                    <a:gd name="T15" fmla="*/ 2147483647 h 52"/>
                    <a:gd name="T16" fmla="*/ 2147483647 w 28"/>
                    <a:gd name="T17" fmla="*/ 2147483647 h 52"/>
                    <a:gd name="T18" fmla="*/ 0 w 28"/>
                    <a:gd name="T19" fmla="*/ 2147483647 h 52"/>
                    <a:gd name="T20" fmla="*/ 2147483647 w 28"/>
                    <a:gd name="T21" fmla="*/ 2147483647 h 52"/>
                    <a:gd name="T22" fmla="*/ 2147483647 w 28"/>
                    <a:gd name="T23" fmla="*/ 2147483647 h 52"/>
                    <a:gd name="T24" fmla="*/ 2147483647 w 28"/>
                    <a:gd name="T25" fmla="*/ 0 h 52"/>
                    <a:gd name="T26" fmla="*/ 2147483647 w 28"/>
                    <a:gd name="T27" fmla="*/ 0 h 52"/>
                    <a:gd name="T28" fmla="*/ 2147483647 w 28"/>
                    <a:gd name="T29" fmla="*/ 0 h 52"/>
                    <a:gd name="T30" fmla="*/ 2147483647 w 28"/>
                    <a:gd name="T31" fmla="*/ 2147483647 h 52"/>
                    <a:gd name="T32" fmla="*/ 2147483647 w 28"/>
                    <a:gd name="T33" fmla="*/ 2147483647 h 52"/>
                    <a:gd name="T34" fmla="*/ 2147483647 w 28"/>
                    <a:gd name="T35" fmla="*/ 2147483647 h 52"/>
                    <a:gd name="T36" fmla="*/ 2147483647 w 28"/>
                    <a:gd name="T37" fmla="*/ 2147483647 h 52"/>
                    <a:gd name="T38" fmla="*/ 2147483647 w 28"/>
                    <a:gd name="T39" fmla="*/ 2147483647 h 52"/>
                    <a:gd name="T40" fmla="*/ 2147483647 w 28"/>
                    <a:gd name="T41" fmla="*/ 2147483647 h 52"/>
                    <a:gd name="T42" fmla="*/ 2147483647 w 28"/>
                    <a:gd name="T43" fmla="*/ 2147483647 h 5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52"/>
                    <a:gd name="T68" fmla="*/ 28 w 28"/>
                    <a:gd name="T69" fmla="*/ 52 h 5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52">
                      <a:moveTo>
                        <a:pt x="28" y="30"/>
                      </a:moveTo>
                      <a:lnTo>
                        <a:pt x="28" y="38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6" y="52"/>
                      </a:lnTo>
                      <a:lnTo>
                        <a:pt x="12" y="46"/>
                      </a:lnTo>
                      <a:lnTo>
                        <a:pt x="8" y="42"/>
                      </a:lnTo>
                      <a:lnTo>
                        <a:pt x="6" y="26"/>
                      </a:lnTo>
                      <a:lnTo>
                        <a:pt x="4" y="1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8" y="8"/>
                      </a:lnTo>
                      <a:lnTo>
                        <a:pt x="18" y="16"/>
                      </a:lnTo>
                      <a:lnTo>
                        <a:pt x="18" y="22"/>
                      </a:lnTo>
                      <a:lnTo>
                        <a:pt x="22" y="28"/>
                      </a:lnTo>
                      <a:lnTo>
                        <a:pt x="26" y="28"/>
                      </a:lnTo>
                      <a:lnTo>
                        <a:pt x="2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8" name="íṥľiḑê">
                  <a:extLst>
                    <a:ext uri="{FF2B5EF4-FFF2-40B4-BE49-F238E27FC236}">
                      <a16:creationId xmlns="" xmlns:a16="http://schemas.microsoft.com/office/drawing/2014/main" id="{A3F85019-F161-45F6-9F30-DB670D32C819}"/>
                    </a:ext>
                  </a:extLst>
                </p:cNvPr>
                <p:cNvSpPr/>
                <p:nvPr/>
              </p:nvSpPr>
              <p:spPr bwMode="auto">
                <a:xfrm>
                  <a:off x="4854680" y="2591308"/>
                  <a:ext cx="165266" cy="163924"/>
                </a:xfrm>
                <a:custGeom>
                  <a:avLst/>
                  <a:gdLst>
                    <a:gd name="T0" fmla="*/ 2147483647 w 94"/>
                    <a:gd name="T1" fmla="*/ 2147483647 h 98"/>
                    <a:gd name="T2" fmla="*/ 2147483647 w 94"/>
                    <a:gd name="T3" fmla="*/ 2147483647 h 98"/>
                    <a:gd name="T4" fmla="*/ 2147483647 w 94"/>
                    <a:gd name="T5" fmla="*/ 2147483647 h 98"/>
                    <a:gd name="T6" fmla="*/ 2147483647 w 94"/>
                    <a:gd name="T7" fmla="*/ 2147483647 h 98"/>
                    <a:gd name="T8" fmla="*/ 2147483647 w 94"/>
                    <a:gd name="T9" fmla="*/ 2147483647 h 98"/>
                    <a:gd name="T10" fmla="*/ 2147483647 w 94"/>
                    <a:gd name="T11" fmla="*/ 2147483647 h 98"/>
                    <a:gd name="T12" fmla="*/ 2147483647 w 94"/>
                    <a:gd name="T13" fmla="*/ 2147483647 h 98"/>
                    <a:gd name="T14" fmla="*/ 2147483647 w 94"/>
                    <a:gd name="T15" fmla="*/ 2147483647 h 98"/>
                    <a:gd name="T16" fmla="*/ 2147483647 w 94"/>
                    <a:gd name="T17" fmla="*/ 2147483647 h 98"/>
                    <a:gd name="T18" fmla="*/ 2147483647 w 94"/>
                    <a:gd name="T19" fmla="*/ 0 h 98"/>
                    <a:gd name="T20" fmla="*/ 2147483647 w 94"/>
                    <a:gd name="T21" fmla="*/ 2147483647 h 98"/>
                    <a:gd name="T22" fmla="*/ 2147483647 w 94"/>
                    <a:gd name="T23" fmla="*/ 2147483647 h 98"/>
                    <a:gd name="T24" fmla="*/ 2147483647 w 94"/>
                    <a:gd name="T25" fmla="*/ 2147483647 h 98"/>
                    <a:gd name="T26" fmla="*/ 2147483647 w 94"/>
                    <a:gd name="T27" fmla="*/ 2147483647 h 98"/>
                    <a:gd name="T28" fmla="*/ 2147483647 w 94"/>
                    <a:gd name="T29" fmla="*/ 2147483647 h 98"/>
                    <a:gd name="T30" fmla="*/ 2147483647 w 94"/>
                    <a:gd name="T31" fmla="*/ 2147483647 h 98"/>
                    <a:gd name="T32" fmla="*/ 2147483647 w 94"/>
                    <a:gd name="T33" fmla="*/ 2147483647 h 98"/>
                    <a:gd name="T34" fmla="*/ 2147483647 w 94"/>
                    <a:gd name="T35" fmla="*/ 2147483647 h 98"/>
                    <a:gd name="T36" fmla="*/ 2147483647 w 94"/>
                    <a:gd name="T37" fmla="*/ 2147483647 h 98"/>
                    <a:gd name="T38" fmla="*/ 2147483647 w 94"/>
                    <a:gd name="T39" fmla="*/ 2147483647 h 98"/>
                    <a:gd name="T40" fmla="*/ 2147483647 w 94"/>
                    <a:gd name="T41" fmla="*/ 2147483647 h 98"/>
                    <a:gd name="T42" fmla="*/ 2147483647 w 94"/>
                    <a:gd name="T43" fmla="*/ 2147483647 h 98"/>
                    <a:gd name="T44" fmla="*/ 2147483647 w 94"/>
                    <a:gd name="T45" fmla="*/ 2147483647 h 98"/>
                    <a:gd name="T46" fmla="*/ 2147483647 w 94"/>
                    <a:gd name="T47" fmla="*/ 2147483647 h 98"/>
                    <a:gd name="T48" fmla="*/ 2147483647 w 94"/>
                    <a:gd name="T49" fmla="*/ 2147483647 h 98"/>
                    <a:gd name="T50" fmla="*/ 2147483647 w 94"/>
                    <a:gd name="T51" fmla="*/ 2147483647 h 98"/>
                    <a:gd name="T52" fmla="*/ 2147483647 w 94"/>
                    <a:gd name="T53" fmla="*/ 2147483647 h 98"/>
                    <a:gd name="T54" fmla="*/ 2147483647 w 94"/>
                    <a:gd name="T55" fmla="*/ 2147483647 h 98"/>
                    <a:gd name="T56" fmla="*/ 2147483647 w 94"/>
                    <a:gd name="T57" fmla="*/ 2147483647 h 98"/>
                    <a:gd name="T58" fmla="*/ 2147483647 w 94"/>
                    <a:gd name="T59" fmla="*/ 2147483647 h 98"/>
                    <a:gd name="T60" fmla="*/ 2147483647 w 94"/>
                    <a:gd name="T61" fmla="*/ 2147483647 h 98"/>
                    <a:gd name="T62" fmla="*/ 2147483647 w 94"/>
                    <a:gd name="T63" fmla="*/ 2147483647 h 98"/>
                    <a:gd name="T64" fmla="*/ 2147483647 w 94"/>
                    <a:gd name="T65" fmla="*/ 2147483647 h 98"/>
                    <a:gd name="T66" fmla="*/ 2147483647 w 94"/>
                    <a:gd name="T67" fmla="*/ 2147483647 h 98"/>
                    <a:gd name="T68" fmla="*/ 2147483647 w 94"/>
                    <a:gd name="T69" fmla="*/ 2147483647 h 98"/>
                    <a:gd name="T70" fmla="*/ 2147483647 w 94"/>
                    <a:gd name="T71" fmla="*/ 2147483647 h 9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"/>
                    <a:gd name="T109" fmla="*/ 0 h 98"/>
                    <a:gd name="T110" fmla="*/ 94 w 94"/>
                    <a:gd name="T111" fmla="*/ 98 h 9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" h="98">
                      <a:moveTo>
                        <a:pt x="12" y="14"/>
                      </a:moveTo>
                      <a:lnTo>
                        <a:pt x="20" y="12"/>
                      </a:lnTo>
                      <a:lnTo>
                        <a:pt x="30" y="10"/>
                      </a:lnTo>
                      <a:lnTo>
                        <a:pt x="36" y="8"/>
                      </a:lnTo>
                      <a:lnTo>
                        <a:pt x="38" y="6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42" y="4"/>
                      </a:lnTo>
                      <a:lnTo>
                        <a:pt x="48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4" y="4"/>
                      </a:lnTo>
                      <a:lnTo>
                        <a:pt x="86" y="0"/>
                      </a:lnTo>
                      <a:lnTo>
                        <a:pt x="88" y="0"/>
                      </a:lnTo>
                      <a:lnTo>
                        <a:pt x="90" y="2"/>
                      </a:lnTo>
                      <a:lnTo>
                        <a:pt x="90" y="4"/>
                      </a:lnTo>
                      <a:lnTo>
                        <a:pt x="94" y="6"/>
                      </a:lnTo>
                      <a:lnTo>
                        <a:pt x="94" y="16"/>
                      </a:lnTo>
                      <a:lnTo>
                        <a:pt x="58" y="16"/>
                      </a:lnTo>
                      <a:lnTo>
                        <a:pt x="60" y="20"/>
                      </a:lnTo>
                      <a:lnTo>
                        <a:pt x="62" y="24"/>
                      </a:lnTo>
                      <a:lnTo>
                        <a:pt x="58" y="24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0" y="28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38" y="22"/>
                      </a:lnTo>
                      <a:lnTo>
                        <a:pt x="38" y="24"/>
                      </a:lnTo>
                      <a:lnTo>
                        <a:pt x="40" y="28"/>
                      </a:lnTo>
                      <a:lnTo>
                        <a:pt x="40" y="32"/>
                      </a:lnTo>
                      <a:lnTo>
                        <a:pt x="44" y="38"/>
                      </a:lnTo>
                      <a:lnTo>
                        <a:pt x="48" y="44"/>
                      </a:lnTo>
                      <a:lnTo>
                        <a:pt x="54" y="48"/>
                      </a:ln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4" y="64"/>
                      </a:lnTo>
                      <a:lnTo>
                        <a:pt x="66" y="64"/>
                      </a:lnTo>
                      <a:lnTo>
                        <a:pt x="64" y="68"/>
                      </a:lnTo>
                      <a:lnTo>
                        <a:pt x="60" y="68"/>
                      </a:lnTo>
                      <a:lnTo>
                        <a:pt x="56" y="66"/>
                      </a:lnTo>
                      <a:lnTo>
                        <a:pt x="52" y="64"/>
                      </a:lnTo>
                      <a:lnTo>
                        <a:pt x="54" y="70"/>
                      </a:lnTo>
                      <a:lnTo>
                        <a:pt x="58" y="74"/>
                      </a:lnTo>
                      <a:lnTo>
                        <a:pt x="52" y="76"/>
                      </a:lnTo>
                      <a:lnTo>
                        <a:pt x="46" y="74"/>
                      </a:lnTo>
                      <a:lnTo>
                        <a:pt x="48" y="82"/>
                      </a:lnTo>
                      <a:lnTo>
                        <a:pt x="50" y="84"/>
                      </a:lnTo>
                      <a:lnTo>
                        <a:pt x="52" y="90"/>
                      </a:lnTo>
                      <a:lnTo>
                        <a:pt x="54" y="98"/>
                      </a:lnTo>
                      <a:lnTo>
                        <a:pt x="48" y="92"/>
                      </a:lnTo>
                      <a:lnTo>
                        <a:pt x="42" y="90"/>
                      </a:lnTo>
                      <a:lnTo>
                        <a:pt x="38" y="88"/>
                      </a:lnTo>
                      <a:lnTo>
                        <a:pt x="38" y="84"/>
                      </a:lnTo>
                      <a:lnTo>
                        <a:pt x="34" y="84"/>
                      </a:lnTo>
                      <a:lnTo>
                        <a:pt x="30" y="82"/>
                      </a:lnTo>
                      <a:lnTo>
                        <a:pt x="26" y="82"/>
                      </a:lnTo>
                      <a:lnTo>
                        <a:pt x="24" y="78"/>
                      </a:lnTo>
                      <a:lnTo>
                        <a:pt x="20" y="68"/>
                      </a:lnTo>
                      <a:lnTo>
                        <a:pt x="18" y="58"/>
                      </a:lnTo>
                      <a:lnTo>
                        <a:pt x="14" y="48"/>
                      </a:lnTo>
                      <a:lnTo>
                        <a:pt x="12" y="46"/>
                      </a:lnTo>
                      <a:lnTo>
                        <a:pt x="0" y="36"/>
                      </a:lnTo>
                      <a:lnTo>
                        <a:pt x="4" y="30"/>
                      </a:lnTo>
                      <a:lnTo>
                        <a:pt x="8" y="26"/>
                      </a:lnTo>
                      <a:lnTo>
                        <a:pt x="12" y="22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9" name="îṧḻïḓé">
                  <a:extLst>
                    <a:ext uri="{FF2B5EF4-FFF2-40B4-BE49-F238E27FC236}">
                      <a16:creationId xmlns="" xmlns:a16="http://schemas.microsoft.com/office/drawing/2014/main" id="{5F83A65D-E108-43F3-9743-8AA9FBA3D5E8}"/>
                    </a:ext>
                  </a:extLst>
                </p:cNvPr>
                <p:cNvSpPr/>
                <p:nvPr/>
              </p:nvSpPr>
              <p:spPr bwMode="auto">
                <a:xfrm>
                  <a:off x="4747256" y="2346124"/>
                  <a:ext cx="136343" cy="65850"/>
                </a:xfrm>
                <a:custGeom>
                  <a:avLst/>
                  <a:gdLst>
                    <a:gd name="T0" fmla="*/ 2147483647 w 78"/>
                    <a:gd name="T1" fmla="*/ 0 h 40"/>
                    <a:gd name="T2" fmla="*/ 2147483647 w 78"/>
                    <a:gd name="T3" fmla="*/ 2147483647 h 40"/>
                    <a:gd name="T4" fmla="*/ 2147483647 w 78"/>
                    <a:gd name="T5" fmla="*/ 2147483647 h 40"/>
                    <a:gd name="T6" fmla="*/ 2147483647 w 78"/>
                    <a:gd name="T7" fmla="*/ 2147483647 h 40"/>
                    <a:gd name="T8" fmla="*/ 2147483647 w 78"/>
                    <a:gd name="T9" fmla="*/ 2147483647 h 40"/>
                    <a:gd name="T10" fmla="*/ 2147483647 w 78"/>
                    <a:gd name="T11" fmla="*/ 2147483647 h 40"/>
                    <a:gd name="T12" fmla="*/ 2147483647 w 78"/>
                    <a:gd name="T13" fmla="*/ 2147483647 h 40"/>
                    <a:gd name="T14" fmla="*/ 2147483647 w 78"/>
                    <a:gd name="T15" fmla="*/ 2147483647 h 40"/>
                    <a:gd name="T16" fmla="*/ 2147483647 w 78"/>
                    <a:gd name="T17" fmla="*/ 2147483647 h 40"/>
                    <a:gd name="T18" fmla="*/ 2147483647 w 78"/>
                    <a:gd name="T19" fmla="*/ 2147483647 h 40"/>
                    <a:gd name="T20" fmla="*/ 2147483647 w 78"/>
                    <a:gd name="T21" fmla="*/ 2147483647 h 40"/>
                    <a:gd name="T22" fmla="*/ 2147483647 w 78"/>
                    <a:gd name="T23" fmla="*/ 2147483647 h 40"/>
                    <a:gd name="T24" fmla="*/ 2147483647 w 78"/>
                    <a:gd name="T25" fmla="*/ 2147483647 h 40"/>
                    <a:gd name="T26" fmla="*/ 2147483647 w 78"/>
                    <a:gd name="T27" fmla="*/ 2147483647 h 40"/>
                    <a:gd name="T28" fmla="*/ 2147483647 w 78"/>
                    <a:gd name="T29" fmla="*/ 2147483647 h 40"/>
                    <a:gd name="T30" fmla="*/ 2147483647 w 78"/>
                    <a:gd name="T31" fmla="*/ 2147483647 h 40"/>
                    <a:gd name="T32" fmla="*/ 2147483647 w 78"/>
                    <a:gd name="T33" fmla="*/ 2147483647 h 40"/>
                    <a:gd name="T34" fmla="*/ 2147483647 w 78"/>
                    <a:gd name="T35" fmla="*/ 2147483647 h 40"/>
                    <a:gd name="T36" fmla="*/ 2147483647 w 78"/>
                    <a:gd name="T37" fmla="*/ 2147483647 h 40"/>
                    <a:gd name="T38" fmla="*/ 2147483647 w 78"/>
                    <a:gd name="T39" fmla="*/ 2147483647 h 40"/>
                    <a:gd name="T40" fmla="*/ 2147483647 w 78"/>
                    <a:gd name="T41" fmla="*/ 2147483647 h 40"/>
                    <a:gd name="T42" fmla="*/ 2147483647 w 78"/>
                    <a:gd name="T43" fmla="*/ 2147483647 h 40"/>
                    <a:gd name="T44" fmla="*/ 2147483647 w 78"/>
                    <a:gd name="T45" fmla="*/ 2147483647 h 40"/>
                    <a:gd name="T46" fmla="*/ 2147483647 w 78"/>
                    <a:gd name="T47" fmla="*/ 2147483647 h 40"/>
                    <a:gd name="T48" fmla="*/ 2147483647 w 78"/>
                    <a:gd name="T49" fmla="*/ 2147483647 h 40"/>
                    <a:gd name="T50" fmla="*/ 2147483647 w 78"/>
                    <a:gd name="T51" fmla="*/ 2147483647 h 40"/>
                    <a:gd name="T52" fmla="*/ 2147483647 w 78"/>
                    <a:gd name="T53" fmla="*/ 2147483647 h 40"/>
                    <a:gd name="T54" fmla="*/ 0 w 78"/>
                    <a:gd name="T55" fmla="*/ 2147483647 h 40"/>
                    <a:gd name="T56" fmla="*/ 2147483647 w 78"/>
                    <a:gd name="T57" fmla="*/ 2147483647 h 40"/>
                    <a:gd name="T58" fmla="*/ 2147483647 w 78"/>
                    <a:gd name="T59" fmla="*/ 2147483647 h 40"/>
                    <a:gd name="T60" fmla="*/ 2147483647 w 78"/>
                    <a:gd name="T61" fmla="*/ 2147483647 h 40"/>
                    <a:gd name="T62" fmla="*/ 2147483647 w 78"/>
                    <a:gd name="T63" fmla="*/ 2147483647 h 40"/>
                    <a:gd name="T64" fmla="*/ 2147483647 w 78"/>
                    <a:gd name="T65" fmla="*/ 2147483647 h 40"/>
                    <a:gd name="T66" fmla="*/ 2147483647 w 78"/>
                    <a:gd name="T67" fmla="*/ 2147483647 h 40"/>
                    <a:gd name="T68" fmla="*/ 2147483647 w 78"/>
                    <a:gd name="T69" fmla="*/ 0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8"/>
                    <a:gd name="T106" fmla="*/ 0 h 40"/>
                    <a:gd name="T107" fmla="*/ 78 w 78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8" h="4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8"/>
                      </a:lnTo>
                      <a:lnTo>
                        <a:pt x="32" y="8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42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8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78" y="16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56" y="24"/>
                      </a:lnTo>
                      <a:lnTo>
                        <a:pt x="52" y="24"/>
                      </a:lnTo>
                      <a:lnTo>
                        <a:pt x="50" y="26"/>
                      </a:lnTo>
                      <a:lnTo>
                        <a:pt x="46" y="30"/>
                      </a:lnTo>
                      <a:lnTo>
                        <a:pt x="36" y="34"/>
                      </a:lnTo>
                      <a:lnTo>
                        <a:pt x="20" y="40"/>
                      </a:lnTo>
                      <a:lnTo>
                        <a:pt x="12" y="38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6" y="16"/>
                      </a:lnTo>
                      <a:lnTo>
                        <a:pt x="12" y="14"/>
                      </a:lnTo>
                      <a:lnTo>
                        <a:pt x="18" y="12"/>
                      </a:lnTo>
                      <a:lnTo>
                        <a:pt x="18" y="10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0" name="íṣḻíḍe">
                  <a:extLst>
                    <a:ext uri="{FF2B5EF4-FFF2-40B4-BE49-F238E27FC236}">
                      <a16:creationId xmlns="" xmlns:a16="http://schemas.microsoft.com/office/drawing/2014/main" id="{FBA44CF9-2047-47FB-8DB1-02FA6064A691}"/>
                    </a:ext>
                  </a:extLst>
                </p:cNvPr>
                <p:cNvSpPr/>
                <p:nvPr/>
              </p:nvSpPr>
              <p:spPr bwMode="auto">
                <a:xfrm>
                  <a:off x="4628815" y="2319504"/>
                  <a:ext cx="157003" cy="65850"/>
                </a:xfrm>
                <a:custGeom>
                  <a:avLst/>
                  <a:gdLst>
                    <a:gd name="T0" fmla="*/ 2147483647 w 89"/>
                    <a:gd name="T1" fmla="*/ 2147483647 h 40"/>
                    <a:gd name="T2" fmla="*/ 2147483647 w 89"/>
                    <a:gd name="T3" fmla="*/ 2147483647 h 40"/>
                    <a:gd name="T4" fmla="*/ 2147483647 w 89"/>
                    <a:gd name="T5" fmla="*/ 2147483647 h 40"/>
                    <a:gd name="T6" fmla="*/ 2147483647 w 89"/>
                    <a:gd name="T7" fmla="*/ 2147483647 h 40"/>
                    <a:gd name="T8" fmla="*/ 2147483647 w 89"/>
                    <a:gd name="T9" fmla="*/ 2147483647 h 40"/>
                    <a:gd name="T10" fmla="*/ 2147483647 w 89"/>
                    <a:gd name="T11" fmla="*/ 2147483647 h 40"/>
                    <a:gd name="T12" fmla="*/ 2147483647 w 89"/>
                    <a:gd name="T13" fmla="*/ 2147483647 h 40"/>
                    <a:gd name="T14" fmla="*/ 2147483647 w 89"/>
                    <a:gd name="T15" fmla="*/ 2147483647 h 40"/>
                    <a:gd name="T16" fmla="*/ 2147483647 w 89"/>
                    <a:gd name="T17" fmla="*/ 2147483647 h 40"/>
                    <a:gd name="T18" fmla="*/ 2147483647 w 89"/>
                    <a:gd name="T19" fmla="*/ 0 h 40"/>
                    <a:gd name="T20" fmla="*/ 2147483647 w 89"/>
                    <a:gd name="T21" fmla="*/ 0 h 40"/>
                    <a:gd name="T22" fmla="*/ 2147483647 w 89"/>
                    <a:gd name="T23" fmla="*/ 0 h 40"/>
                    <a:gd name="T24" fmla="*/ 0 w 89"/>
                    <a:gd name="T25" fmla="*/ 2147483647 h 40"/>
                    <a:gd name="T26" fmla="*/ 2147483647 w 89"/>
                    <a:gd name="T27" fmla="*/ 2147483647 h 40"/>
                    <a:gd name="T28" fmla="*/ 2147483647 w 89"/>
                    <a:gd name="T29" fmla="*/ 2147483647 h 40"/>
                    <a:gd name="T30" fmla="*/ 2147483647 w 89"/>
                    <a:gd name="T31" fmla="*/ 2147483647 h 40"/>
                    <a:gd name="T32" fmla="*/ 2147483647 w 89"/>
                    <a:gd name="T33" fmla="*/ 2147483647 h 40"/>
                    <a:gd name="T34" fmla="*/ 2147483647 w 89"/>
                    <a:gd name="T35" fmla="*/ 2147483647 h 40"/>
                    <a:gd name="T36" fmla="*/ 2147483647 w 89"/>
                    <a:gd name="T37" fmla="*/ 2147483647 h 40"/>
                    <a:gd name="T38" fmla="*/ 2147483647 w 89"/>
                    <a:gd name="T39" fmla="*/ 2147483647 h 40"/>
                    <a:gd name="T40" fmla="*/ 2147483647 w 89"/>
                    <a:gd name="T41" fmla="*/ 2147483647 h 40"/>
                    <a:gd name="T42" fmla="*/ 2147483647 w 89"/>
                    <a:gd name="T43" fmla="*/ 2147483647 h 40"/>
                    <a:gd name="T44" fmla="*/ 2147483647 w 89"/>
                    <a:gd name="T45" fmla="*/ 2147483647 h 40"/>
                    <a:gd name="T46" fmla="*/ 2147483647 w 89"/>
                    <a:gd name="T47" fmla="*/ 2147483647 h 40"/>
                    <a:gd name="T48" fmla="*/ 2147483647 w 89"/>
                    <a:gd name="T49" fmla="*/ 2147483647 h 40"/>
                    <a:gd name="T50" fmla="*/ 2147483647 w 89"/>
                    <a:gd name="T51" fmla="*/ 2147483647 h 40"/>
                    <a:gd name="T52" fmla="*/ 2147483647 w 89"/>
                    <a:gd name="T53" fmla="*/ 2147483647 h 40"/>
                    <a:gd name="T54" fmla="*/ 2147483647 w 89"/>
                    <a:gd name="T55" fmla="*/ 2147483647 h 40"/>
                    <a:gd name="T56" fmla="*/ 2147483647 w 89"/>
                    <a:gd name="T57" fmla="*/ 2147483647 h 40"/>
                    <a:gd name="T58" fmla="*/ 2147483647 w 89"/>
                    <a:gd name="T59" fmla="*/ 2147483647 h 40"/>
                    <a:gd name="T60" fmla="*/ 2147483647 w 89"/>
                    <a:gd name="T61" fmla="*/ 2147483647 h 40"/>
                    <a:gd name="T62" fmla="*/ 2147483647 w 89"/>
                    <a:gd name="T63" fmla="*/ 2147483647 h 40"/>
                    <a:gd name="T64" fmla="*/ 2147483647 w 89"/>
                    <a:gd name="T65" fmla="*/ 2147483647 h 40"/>
                    <a:gd name="T66" fmla="*/ 2147483647 w 89"/>
                    <a:gd name="T67" fmla="*/ 2147483647 h 40"/>
                    <a:gd name="T68" fmla="*/ 2147483647 w 89"/>
                    <a:gd name="T69" fmla="*/ 2147483647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89"/>
                    <a:gd name="T106" fmla="*/ 0 h 40"/>
                    <a:gd name="T107" fmla="*/ 89 w 89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89" h="40">
                      <a:moveTo>
                        <a:pt x="89" y="16"/>
                      </a:moveTo>
                      <a:lnTo>
                        <a:pt x="85" y="14"/>
                      </a:lnTo>
                      <a:lnTo>
                        <a:pt x="79" y="12"/>
                      </a:lnTo>
                      <a:lnTo>
                        <a:pt x="71" y="10"/>
                      </a:lnTo>
                      <a:lnTo>
                        <a:pt x="67" y="6"/>
                      </a:lnTo>
                      <a:lnTo>
                        <a:pt x="65" y="10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6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0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10" y="26"/>
                      </a:lnTo>
                      <a:lnTo>
                        <a:pt x="18" y="32"/>
                      </a:lnTo>
                      <a:lnTo>
                        <a:pt x="24" y="38"/>
                      </a:lnTo>
                      <a:lnTo>
                        <a:pt x="31" y="40"/>
                      </a:lnTo>
                      <a:lnTo>
                        <a:pt x="35" y="38"/>
                      </a:lnTo>
                      <a:lnTo>
                        <a:pt x="37" y="36"/>
                      </a:lnTo>
                      <a:lnTo>
                        <a:pt x="41" y="34"/>
                      </a:lnTo>
                      <a:lnTo>
                        <a:pt x="45" y="32"/>
                      </a:lnTo>
                      <a:lnTo>
                        <a:pt x="51" y="34"/>
                      </a:lnTo>
                      <a:lnTo>
                        <a:pt x="55" y="36"/>
                      </a:lnTo>
                      <a:lnTo>
                        <a:pt x="61" y="38"/>
                      </a:lnTo>
                      <a:lnTo>
                        <a:pt x="65" y="38"/>
                      </a:lnTo>
                      <a:lnTo>
                        <a:pt x="67" y="38"/>
                      </a:lnTo>
                      <a:lnTo>
                        <a:pt x="73" y="32"/>
                      </a:lnTo>
                      <a:lnTo>
                        <a:pt x="79" y="30"/>
                      </a:lnTo>
                      <a:lnTo>
                        <a:pt x="85" y="28"/>
                      </a:lnTo>
                      <a:lnTo>
                        <a:pt x="85" y="26"/>
                      </a:lnTo>
                      <a:lnTo>
                        <a:pt x="85" y="22"/>
                      </a:lnTo>
                      <a:lnTo>
                        <a:pt x="87" y="22"/>
                      </a:lnTo>
                      <a:lnTo>
                        <a:pt x="8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1" name="iSḻïḍê">
                  <a:extLst>
                    <a:ext uri="{FF2B5EF4-FFF2-40B4-BE49-F238E27FC236}">
                      <a16:creationId xmlns="" xmlns:a16="http://schemas.microsoft.com/office/drawing/2014/main" id="{B2D25414-C14A-4276-87F3-50E6D02FBF92}"/>
                    </a:ext>
                  </a:extLst>
                </p:cNvPr>
                <p:cNvSpPr/>
                <p:nvPr/>
              </p:nvSpPr>
              <p:spPr bwMode="auto">
                <a:xfrm>
                  <a:off x="4995154" y="2381150"/>
                  <a:ext cx="86765" cy="82662"/>
                </a:xfrm>
                <a:custGeom>
                  <a:avLst/>
                  <a:gdLst>
                    <a:gd name="T0" fmla="*/ 2147483647 w 50"/>
                    <a:gd name="T1" fmla="*/ 2147483647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0 w 50"/>
                    <a:gd name="T11" fmla="*/ 2147483647 h 50"/>
                    <a:gd name="T12" fmla="*/ 2147483647 w 50"/>
                    <a:gd name="T13" fmla="*/ 0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2147483647 w 50"/>
                    <a:gd name="T31" fmla="*/ 2147483647 h 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0"/>
                    <a:gd name="T49" fmla="*/ 0 h 50"/>
                    <a:gd name="T50" fmla="*/ 50 w 50"/>
                    <a:gd name="T51" fmla="*/ 50 h 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0" h="50">
                      <a:moveTo>
                        <a:pt x="26" y="50"/>
                      </a:moveTo>
                      <a:lnTo>
                        <a:pt x="22" y="34"/>
                      </a:lnTo>
                      <a:lnTo>
                        <a:pt x="18" y="24"/>
                      </a:lnTo>
                      <a:lnTo>
                        <a:pt x="14" y="16"/>
                      </a:lnTo>
                      <a:lnTo>
                        <a:pt x="8" y="10"/>
                      </a:lnTo>
                      <a:lnTo>
                        <a:pt x="0" y="8"/>
                      </a:lnTo>
                      <a:lnTo>
                        <a:pt x="16" y="0"/>
                      </a:lnTo>
                      <a:lnTo>
                        <a:pt x="24" y="2"/>
                      </a:lnTo>
                      <a:lnTo>
                        <a:pt x="32" y="6"/>
                      </a:lnTo>
                      <a:lnTo>
                        <a:pt x="40" y="18"/>
                      </a:lnTo>
                      <a:lnTo>
                        <a:pt x="44" y="24"/>
                      </a:lnTo>
                      <a:lnTo>
                        <a:pt x="50" y="36"/>
                      </a:lnTo>
                      <a:lnTo>
                        <a:pt x="34" y="34"/>
                      </a:lnTo>
                      <a:lnTo>
                        <a:pt x="34" y="44"/>
                      </a:lnTo>
                      <a:lnTo>
                        <a:pt x="26" y="48"/>
                      </a:lnTo>
                      <a:lnTo>
                        <a:pt x="2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2" name="ïṣlïḍé">
                  <a:extLst>
                    <a:ext uri="{FF2B5EF4-FFF2-40B4-BE49-F238E27FC236}">
                      <a16:creationId xmlns="" xmlns:a16="http://schemas.microsoft.com/office/drawing/2014/main" id="{A7426E84-0EE2-4007-96D4-CC69733F3BDD}"/>
                    </a:ext>
                  </a:extLst>
                </p:cNvPr>
                <p:cNvSpPr/>
                <p:nvPr/>
              </p:nvSpPr>
              <p:spPr bwMode="auto">
                <a:xfrm>
                  <a:off x="4733484" y="2385353"/>
                  <a:ext cx="168021" cy="84063"/>
                </a:xfrm>
                <a:custGeom>
                  <a:avLst/>
                  <a:gdLst>
                    <a:gd name="T0" fmla="*/ 2147483647 w 96"/>
                    <a:gd name="T1" fmla="*/ 2147483647 h 50"/>
                    <a:gd name="T2" fmla="*/ 2147483647 w 96"/>
                    <a:gd name="T3" fmla="*/ 2147483647 h 50"/>
                    <a:gd name="T4" fmla="*/ 2147483647 w 96"/>
                    <a:gd name="T5" fmla="*/ 2147483647 h 50"/>
                    <a:gd name="T6" fmla="*/ 2147483647 w 96"/>
                    <a:gd name="T7" fmla="*/ 2147483647 h 50"/>
                    <a:gd name="T8" fmla="*/ 2147483647 w 96"/>
                    <a:gd name="T9" fmla="*/ 2147483647 h 50"/>
                    <a:gd name="T10" fmla="*/ 2147483647 w 96"/>
                    <a:gd name="T11" fmla="*/ 2147483647 h 50"/>
                    <a:gd name="T12" fmla="*/ 2147483647 w 96"/>
                    <a:gd name="T13" fmla="*/ 2147483647 h 50"/>
                    <a:gd name="T14" fmla="*/ 2147483647 w 96"/>
                    <a:gd name="T15" fmla="*/ 2147483647 h 50"/>
                    <a:gd name="T16" fmla="*/ 2147483647 w 96"/>
                    <a:gd name="T17" fmla="*/ 2147483647 h 50"/>
                    <a:gd name="T18" fmla="*/ 2147483647 w 96"/>
                    <a:gd name="T19" fmla="*/ 2147483647 h 50"/>
                    <a:gd name="T20" fmla="*/ 0 w 96"/>
                    <a:gd name="T21" fmla="*/ 2147483647 h 50"/>
                    <a:gd name="T22" fmla="*/ 2147483647 w 96"/>
                    <a:gd name="T23" fmla="*/ 2147483647 h 50"/>
                    <a:gd name="T24" fmla="*/ 2147483647 w 96"/>
                    <a:gd name="T25" fmla="*/ 2147483647 h 50"/>
                    <a:gd name="T26" fmla="*/ 2147483647 w 96"/>
                    <a:gd name="T27" fmla="*/ 2147483647 h 50"/>
                    <a:gd name="T28" fmla="*/ 2147483647 w 96"/>
                    <a:gd name="T29" fmla="*/ 2147483647 h 50"/>
                    <a:gd name="T30" fmla="*/ 2147483647 w 96"/>
                    <a:gd name="T31" fmla="*/ 2147483647 h 50"/>
                    <a:gd name="T32" fmla="*/ 2147483647 w 96"/>
                    <a:gd name="T33" fmla="*/ 2147483647 h 50"/>
                    <a:gd name="T34" fmla="*/ 2147483647 w 96"/>
                    <a:gd name="T35" fmla="*/ 2147483647 h 50"/>
                    <a:gd name="T36" fmla="*/ 2147483647 w 96"/>
                    <a:gd name="T37" fmla="*/ 2147483647 h 50"/>
                    <a:gd name="T38" fmla="*/ 2147483647 w 96"/>
                    <a:gd name="T39" fmla="*/ 2147483647 h 50"/>
                    <a:gd name="T40" fmla="*/ 2147483647 w 96"/>
                    <a:gd name="T41" fmla="*/ 0 h 50"/>
                    <a:gd name="T42" fmla="*/ 2147483647 w 96"/>
                    <a:gd name="T43" fmla="*/ 0 h 50"/>
                    <a:gd name="T44" fmla="*/ 2147483647 w 96"/>
                    <a:gd name="T45" fmla="*/ 0 h 50"/>
                    <a:gd name="T46" fmla="*/ 2147483647 w 96"/>
                    <a:gd name="T47" fmla="*/ 2147483647 h 50"/>
                    <a:gd name="T48" fmla="*/ 2147483647 w 96"/>
                    <a:gd name="T49" fmla="*/ 2147483647 h 50"/>
                    <a:gd name="T50" fmla="*/ 2147483647 w 96"/>
                    <a:gd name="T51" fmla="*/ 2147483647 h 50"/>
                    <a:gd name="T52" fmla="*/ 2147483647 w 96"/>
                    <a:gd name="T53" fmla="*/ 2147483647 h 50"/>
                    <a:gd name="T54" fmla="*/ 2147483647 w 96"/>
                    <a:gd name="T55" fmla="*/ 2147483647 h 50"/>
                    <a:gd name="T56" fmla="*/ 2147483647 w 96"/>
                    <a:gd name="T57" fmla="*/ 2147483647 h 50"/>
                    <a:gd name="T58" fmla="*/ 2147483647 w 96"/>
                    <a:gd name="T59" fmla="*/ 2147483647 h 50"/>
                    <a:gd name="T60" fmla="*/ 2147483647 w 96"/>
                    <a:gd name="T61" fmla="*/ 2147483647 h 50"/>
                    <a:gd name="T62" fmla="*/ 2147483647 w 96"/>
                    <a:gd name="T63" fmla="*/ 2147483647 h 50"/>
                    <a:gd name="T64" fmla="*/ 2147483647 w 96"/>
                    <a:gd name="T65" fmla="*/ 2147483647 h 50"/>
                    <a:gd name="T66" fmla="*/ 2147483647 w 96"/>
                    <a:gd name="T67" fmla="*/ 2147483647 h 50"/>
                    <a:gd name="T68" fmla="*/ 2147483647 w 96"/>
                    <a:gd name="T69" fmla="*/ 2147483647 h 50"/>
                    <a:gd name="T70" fmla="*/ 2147483647 w 96"/>
                    <a:gd name="T71" fmla="*/ 2147483647 h 50"/>
                    <a:gd name="T72" fmla="*/ 2147483647 w 96"/>
                    <a:gd name="T73" fmla="*/ 2147483647 h 50"/>
                    <a:gd name="T74" fmla="*/ 2147483647 w 96"/>
                    <a:gd name="T75" fmla="*/ 2147483647 h 50"/>
                    <a:gd name="T76" fmla="*/ 2147483647 w 96"/>
                    <a:gd name="T77" fmla="*/ 2147483647 h 5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50"/>
                    <a:gd name="T119" fmla="*/ 96 w 96"/>
                    <a:gd name="T120" fmla="*/ 50 h 5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50">
                      <a:moveTo>
                        <a:pt x="58" y="46"/>
                      </a:moveTo>
                      <a:lnTo>
                        <a:pt x="56" y="44"/>
                      </a:lnTo>
                      <a:lnTo>
                        <a:pt x="54" y="42"/>
                      </a:lnTo>
                      <a:lnTo>
                        <a:pt x="44" y="46"/>
                      </a:lnTo>
                      <a:lnTo>
                        <a:pt x="38" y="48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2" y="48"/>
                      </a:lnTo>
                      <a:lnTo>
                        <a:pt x="16" y="44"/>
                      </a:lnTo>
                      <a:lnTo>
                        <a:pt x="8" y="38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6" y="22"/>
                      </a:lnTo>
                      <a:lnTo>
                        <a:pt x="8" y="16"/>
                      </a:lnTo>
                      <a:lnTo>
                        <a:pt x="14" y="10"/>
                      </a:lnTo>
                      <a:lnTo>
                        <a:pt x="20" y="14"/>
                      </a:lnTo>
                      <a:lnTo>
                        <a:pt x="28" y="16"/>
                      </a:lnTo>
                      <a:lnTo>
                        <a:pt x="44" y="10"/>
                      </a:lnTo>
                      <a:lnTo>
                        <a:pt x="54" y="6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72" y="0"/>
                      </a:lnTo>
                      <a:lnTo>
                        <a:pt x="80" y="2"/>
                      </a:lnTo>
                      <a:lnTo>
                        <a:pt x="84" y="2"/>
                      </a:lnTo>
                      <a:lnTo>
                        <a:pt x="86" y="4"/>
                      </a:lnTo>
                      <a:lnTo>
                        <a:pt x="90" y="6"/>
                      </a:lnTo>
                      <a:lnTo>
                        <a:pt x="96" y="8"/>
                      </a:lnTo>
                      <a:lnTo>
                        <a:pt x="94" y="14"/>
                      </a:lnTo>
                      <a:lnTo>
                        <a:pt x="90" y="16"/>
                      </a:lnTo>
                      <a:lnTo>
                        <a:pt x="86" y="18"/>
                      </a:lnTo>
                      <a:lnTo>
                        <a:pt x="82" y="22"/>
                      </a:lnTo>
                      <a:lnTo>
                        <a:pt x="82" y="30"/>
                      </a:lnTo>
                      <a:lnTo>
                        <a:pt x="80" y="36"/>
                      </a:lnTo>
                      <a:lnTo>
                        <a:pt x="78" y="38"/>
                      </a:lnTo>
                      <a:lnTo>
                        <a:pt x="74" y="42"/>
                      </a:lnTo>
                      <a:lnTo>
                        <a:pt x="68" y="42"/>
                      </a:lnTo>
                      <a:lnTo>
                        <a:pt x="62" y="42"/>
                      </a:lnTo>
                      <a:lnTo>
                        <a:pt x="5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3" name="i$ļiḑe">
                  <a:extLst>
                    <a:ext uri="{FF2B5EF4-FFF2-40B4-BE49-F238E27FC236}">
                      <a16:creationId xmlns="" xmlns:a16="http://schemas.microsoft.com/office/drawing/2014/main" id="{249EC316-F53E-4BCD-A12A-CACED2304638}"/>
                    </a:ext>
                  </a:extLst>
                </p:cNvPr>
                <p:cNvSpPr/>
                <p:nvPr/>
              </p:nvSpPr>
              <p:spPr bwMode="auto">
                <a:xfrm>
                  <a:off x="4879469" y="2257857"/>
                  <a:ext cx="454481" cy="247988"/>
                </a:xfrm>
                <a:custGeom>
                  <a:avLst/>
                  <a:gdLst>
                    <a:gd name="T0" fmla="*/ 2147483647 w 260"/>
                    <a:gd name="T1" fmla="*/ 2147483647 h 148"/>
                    <a:gd name="T2" fmla="*/ 2147483647 w 260"/>
                    <a:gd name="T3" fmla="*/ 2147483647 h 148"/>
                    <a:gd name="T4" fmla="*/ 2147483647 w 260"/>
                    <a:gd name="T5" fmla="*/ 2147483647 h 148"/>
                    <a:gd name="T6" fmla="*/ 2147483647 w 260"/>
                    <a:gd name="T7" fmla="*/ 2147483647 h 148"/>
                    <a:gd name="T8" fmla="*/ 2147483647 w 260"/>
                    <a:gd name="T9" fmla="*/ 2147483647 h 148"/>
                    <a:gd name="T10" fmla="*/ 2147483647 w 260"/>
                    <a:gd name="T11" fmla="*/ 2147483647 h 148"/>
                    <a:gd name="T12" fmla="*/ 2147483647 w 260"/>
                    <a:gd name="T13" fmla="*/ 2147483647 h 148"/>
                    <a:gd name="T14" fmla="*/ 2147483647 w 260"/>
                    <a:gd name="T15" fmla="*/ 2147483647 h 148"/>
                    <a:gd name="T16" fmla="*/ 2147483647 w 260"/>
                    <a:gd name="T17" fmla="*/ 2147483647 h 148"/>
                    <a:gd name="T18" fmla="*/ 2147483647 w 260"/>
                    <a:gd name="T19" fmla="*/ 2147483647 h 148"/>
                    <a:gd name="T20" fmla="*/ 2147483647 w 260"/>
                    <a:gd name="T21" fmla="*/ 2147483647 h 148"/>
                    <a:gd name="T22" fmla="*/ 2147483647 w 260"/>
                    <a:gd name="T23" fmla="*/ 2147483647 h 148"/>
                    <a:gd name="T24" fmla="*/ 2147483647 w 260"/>
                    <a:gd name="T25" fmla="*/ 2147483647 h 148"/>
                    <a:gd name="T26" fmla="*/ 2147483647 w 260"/>
                    <a:gd name="T27" fmla="*/ 2147483647 h 148"/>
                    <a:gd name="T28" fmla="*/ 2147483647 w 260"/>
                    <a:gd name="T29" fmla="*/ 2147483647 h 148"/>
                    <a:gd name="T30" fmla="*/ 2147483647 w 260"/>
                    <a:gd name="T31" fmla="*/ 2147483647 h 148"/>
                    <a:gd name="T32" fmla="*/ 2147483647 w 260"/>
                    <a:gd name="T33" fmla="*/ 2147483647 h 148"/>
                    <a:gd name="T34" fmla="*/ 2147483647 w 260"/>
                    <a:gd name="T35" fmla="*/ 2147483647 h 148"/>
                    <a:gd name="T36" fmla="*/ 2147483647 w 260"/>
                    <a:gd name="T37" fmla="*/ 2147483647 h 148"/>
                    <a:gd name="T38" fmla="*/ 2147483647 w 260"/>
                    <a:gd name="T39" fmla="*/ 2147483647 h 148"/>
                    <a:gd name="T40" fmla="*/ 2147483647 w 260"/>
                    <a:gd name="T41" fmla="*/ 2147483647 h 148"/>
                    <a:gd name="T42" fmla="*/ 2147483647 w 260"/>
                    <a:gd name="T43" fmla="*/ 2147483647 h 148"/>
                    <a:gd name="T44" fmla="*/ 2147483647 w 260"/>
                    <a:gd name="T45" fmla="*/ 2147483647 h 148"/>
                    <a:gd name="T46" fmla="*/ 2147483647 w 260"/>
                    <a:gd name="T47" fmla="*/ 2147483647 h 148"/>
                    <a:gd name="T48" fmla="*/ 2147483647 w 260"/>
                    <a:gd name="T49" fmla="*/ 2147483647 h 148"/>
                    <a:gd name="T50" fmla="*/ 2147483647 w 260"/>
                    <a:gd name="T51" fmla="*/ 2147483647 h 148"/>
                    <a:gd name="T52" fmla="*/ 2147483647 w 260"/>
                    <a:gd name="T53" fmla="*/ 2147483647 h 148"/>
                    <a:gd name="T54" fmla="*/ 2147483647 w 260"/>
                    <a:gd name="T55" fmla="*/ 2147483647 h 148"/>
                    <a:gd name="T56" fmla="*/ 2147483647 w 260"/>
                    <a:gd name="T57" fmla="*/ 2147483647 h 148"/>
                    <a:gd name="T58" fmla="*/ 2147483647 w 260"/>
                    <a:gd name="T59" fmla="*/ 2147483647 h 148"/>
                    <a:gd name="T60" fmla="*/ 2147483647 w 260"/>
                    <a:gd name="T61" fmla="*/ 2147483647 h 148"/>
                    <a:gd name="T62" fmla="*/ 2147483647 w 260"/>
                    <a:gd name="T63" fmla="*/ 2147483647 h 148"/>
                    <a:gd name="T64" fmla="*/ 2147483647 w 260"/>
                    <a:gd name="T65" fmla="*/ 2147483647 h 148"/>
                    <a:gd name="T66" fmla="*/ 2147483647 w 260"/>
                    <a:gd name="T67" fmla="*/ 2147483647 h 148"/>
                    <a:gd name="T68" fmla="*/ 2147483647 w 260"/>
                    <a:gd name="T69" fmla="*/ 2147483647 h 148"/>
                    <a:gd name="T70" fmla="*/ 2147483647 w 260"/>
                    <a:gd name="T71" fmla="*/ 2147483647 h 148"/>
                    <a:gd name="T72" fmla="*/ 2147483647 w 260"/>
                    <a:gd name="T73" fmla="*/ 2147483647 h 148"/>
                    <a:gd name="T74" fmla="*/ 2147483647 w 260"/>
                    <a:gd name="T75" fmla="*/ 2147483647 h 148"/>
                    <a:gd name="T76" fmla="*/ 2147483647 w 260"/>
                    <a:gd name="T77" fmla="*/ 2147483647 h 148"/>
                    <a:gd name="T78" fmla="*/ 2147483647 w 260"/>
                    <a:gd name="T79" fmla="*/ 2147483647 h 148"/>
                    <a:gd name="T80" fmla="*/ 2147483647 w 260"/>
                    <a:gd name="T81" fmla="*/ 2147483647 h 148"/>
                    <a:gd name="T82" fmla="*/ 2147483647 w 260"/>
                    <a:gd name="T83" fmla="*/ 2147483647 h 148"/>
                    <a:gd name="T84" fmla="*/ 2147483647 w 260"/>
                    <a:gd name="T85" fmla="*/ 2147483647 h 148"/>
                    <a:gd name="T86" fmla="*/ 2147483647 w 260"/>
                    <a:gd name="T87" fmla="*/ 2147483647 h 148"/>
                    <a:gd name="T88" fmla="*/ 2147483647 w 260"/>
                    <a:gd name="T89" fmla="*/ 2147483647 h 148"/>
                    <a:gd name="T90" fmla="*/ 2147483647 w 260"/>
                    <a:gd name="T91" fmla="*/ 2147483647 h 148"/>
                    <a:gd name="T92" fmla="*/ 2147483647 w 260"/>
                    <a:gd name="T93" fmla="*/ 2147483647 h 148"/>
                    <a:gd name="T94" fmla="*/ 2147483647 w 260"/>
                    <a:gd name="T95" fmla="*/ 2147483647 h 148"/>
                    <a:gd name="T96" fmla="*/ 2147483647 w 260"/>
                    <a:gd name="T97" fmla="*/ 2147483647 h 14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60"/>
                    <a:gd name="T148" fmla="*/ 0 h 148"/>
                    <a:gd name="T149" fmla="*/ 260 w 260"/>
                    <a:gd name="T150" fmla="*/ 148 h 14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60" h="148">
                      <a:moveTo>
                        <a:pt x="66" y="82"/>
                      </a:moveTo>
                      <a:lnTo>
                        <a:pt x="60" y="84"/>
                      </a:lnTo>
                      <a:lnTo>
                        <a:pt x="54" y="88"/>
                      </a:lnTo>
                      <a:lnTo>
                        <a:pt x="44" y="90"/>
                      </a:lnTo>
                      <a:lnTo>
                        <a:pt x="36" y="90"/>
                      </a:lnTo>
                      <a:lnTo>
                        <a:pt x="26" y="88"/>
                      </a:lnTo>
                      <a:lnTo>
                        <a:pt x="18" y="84"/>
                      </a:lnTo>
                      <a:lnTo>
                        <a:pt x="12" y="84"/>
                      </a:lnTo>
                      <a:lnTo>
                        <a:pt x="6" y="82"/>
                      </a:lnTo>
                      <a:lnTo>
                        <a:pt x="2" y="8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12" y="52"/>
                      </a:lnTo>
                      <a:lnTo>
                        <a:pt x="16" y="44"/>
                      </a:lnTo>
                      <a:lnTo>
                        <a:pt x="22" y="38"/>
                      </a:lnTo>
                      <a:lnTo>
                        <a:pt x="16" y="30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24" y="10"/>
                      </a:lnTo>
                      <a:lnTo>
                        <a:pt x="46" y="10"/>
                      </a:lnTo>
                      <a:lnTo>
                        <a:pt x="64" y="10"/>
                      </a:lnTo>
                      <a:lnTo>
                        <a:pt x="80" y="16"/>
                      </a:lnTo>
                      <a:lnTo>
                        <a:pt x="96" y="14"/>
                      </a:lnTo>
                      <a:lnTo>
                        <a:pt x="112" y="16"/>
                      </a:lnTo>
                      <a:lnTo>
                        <a:pt x="116" y="8"/>
                      </a:lnTo>
                      <a:lnTo>
                        <a:pt x="128" y="6"/>
                      </a:lnTo>
                      <a:lnTo>
                        <a:pt x="138" y="6"/>
                      </a:lnTo>
                      <a:lnTo>
                        <a:pt x="156" y="0"/>
                      </a:lnTo>
                      <a:lnTo>
                        <a:pt x="166" y="8"/>
                      </a:lnTo>
                      <a:lnTo>
                        <a:pt x="166" y="14"/>
                      </a:lnTo>
                      <a:lnTo>
                        <a:pt x="168" y="22"/>
                      </a:lnTo>
                      <a:lnTo>
                        <a:pt x="184" y="24"/>
                      </a:lnTo>
                      <a:lnTo>
                        <a:pt x="186" y="30"/>
                      </a:lnTo>
                      <a:lnTo>
                        <a:pt x="188" y="36"/>
                      </a:lnTo>
                      <a:lnTo>
                        <a:pt x="198" y="36"/>
                      </a:lnTo>
                      <a:lnTo>
                        <a:pt x="202" y="40"/>
                      </a:lnTo>
                      <a:lnTo>
                        <a:pt x="216" y="36"/>
                      </a:lnTo>
                      <a:lnTo>
                        <a:pt x="222" y="44"/>
                      </a:lnTo>
                      <a:lnTo>
                        <a:pt x="234" y="48"/>
                      </a:lnTo>
                      <a:lnTo>
                        <a:pt x="248" y="50"/>
                      </a:lnTo>
                      <a:lnTo>
                        <a:pt x="260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58" y="72"/>
                      </a:lnTo>
                      <a:lnTo>
                        <a:pt x="260" y="78"/>
                      </a:lnTo>
                      <a:lnTo>
                        <a:pt x="260" y="84"/>
                      </a:lnTo>
                      <a:lnTo>
                        <a:pt x="244" y="84"/>
                      </a:lnTo>
                      <a:lnTo>
                        <a:pt x="240" y="88"/>
                      </a:lnTo>
                      <a:lnTo>
                        <a:pt x="236" y="92"/>
                      </a:lnTo>
                      <a:lnTo>
                        <a:pt x="236" y="100"/>
                      </a:lnTo>
                      <a:lnTo>
                        <a:pt x="226" y="100"/>
                      </a:lnTo>
                      <a:lnTo>
                        <a:pt x="216" y="100"/>
                      </a:lnTo>
                      <a:lnTo>
                        <a:pt x="208" y="106"/>
                      </a:lnTo>
                      <a:lnTo>
                        <a:pt x="204" y="108"/>
                      </a:lnTo>
                      <a:lnTo>
                        <a:pt x="190" y="112"/>
                      </a:lnTo>
                      <a:lnTo>
                        <a:pt x="182" y="116"/>
                      </a:lnTo>
                      <a:lnTo>
                        <a:pt x="184" y="118"/>
                      </a:lnTo>
                      <a:lnTo>
                        <a:pt x="186" y="122"/>
                      </a:lnTo>
                      <a:lnTo>
                        <a:pt x="194" y="128"/>
                      </a:lnTo>
                      <a:lnTo>
                        <a:pt x="204" y="130"/>
                      </a:lnTo>
                      <a:lnTo>
                        <a:pt x="212" y="138"/>
                      </a:lnTo>
                      <a:lnTo>
                        <a:pt x="204" y="138"/>
                      </a:lnTo>
                      <a:lnTo>
                        <a:pt x="200" y="140"/>
                      </a:lnTo>
                      <a:lnTo>
                        <a:pt x="192" y="144"/>
                      </a:lnTo>
                      <a:lnTo>
                        <a:pt x="186" y="146"/>
                      </a:lnTo>
                      <a:lnTo>
                        <a:pt x="176" y="148"/>
                      </a:lnTo>
                      <a:lnTo>
                        <a:pt x="174" y="138"/>
                      </a:lnTo>
                      <a:lnTo>
                        <a:pt x="170" y="134"/>
                      </a:lnTo>
                      <a:lnTo>
                        <a:pt x="160" y="128"/>
                      </a:lnTo>
                      <a:lnTo>
                        <a:pt x="166" y="120"/>
                      </a:lnTo>
                      <a:lnTo>
                        <a:pt x="172" y="118"/>
                      </a:lnTo>
                      <a:lnTo>
                        <a:pt x="164" y="118"/>
                      </a:lnTo>
                      <a:lnTo>
                        <a:pt x="160" y="118"/>
                      </a:lnTo>
                      <a:lnTo>
                        <a:pt x="152" y="116"/>
                      </a:lnTo>
                      <a:lnTo>
                        <a:pt x="146" y="114"/>
                      </a:lnTo>
                      <a:lnTo>
                        <a:pt x="144" y="112"/>
                      </a:lnTo>
                      <a:lnTo>
                        <a:pt x="140" y="108"/>
                      </a:lnTo>
                      <a:lnTo>
                        <a:pt x="132" y="108"/>
                      </a:lnTo>
                      <a:lnTo>
                        <a:pt x="130" y="112"/>
                      </a:lnTo>
                      <a:lnTo>
                        <a:pt x="128" y="116"/>
                      </a:lnTo>
                      <a:lnTo>
                        <a:pt x="124" y="120"/>
                      </a:lnTo>
                      <a:lnTo>
                        <a:pt x="118" y="126"/>
                      </a:lnTo>
                      <a:lnTo>
                        <a:pt x="114" y="128"/>
                      </a:lnTo>
                      <a:lnTo>
                        <a:pt x="110" y="126"/>
                      </a:lnTo>
                      <a:lnTo>
                        <a:pt x="102" y="128"/>
                      </a:lnTo>
                      <a:lnTo>
                        <a:pt x="94" y="132"/>
                      </a:lnTo>
                      <a:lnTo>
                        <a:pt x="92" y="124"/>
                      </a:lnTo>
                      <a:lnTo>
                        <a:pt x="100" y="118"/>
                      </a:lnTo>
                      <a:lnTo>
                        <a:pt x="100" y="108"/>
                      </a:lnTo>
                      <a:lnTo>
                        <a:pt x="106" y="108"/>
                      </a:lnTo>
                      <a:lnTo>
                        <a:pt x="116" y="110"/>
                      </a:lnTo>
                      <a:lnTo>
                        <a:pt x="110" y="98"/>
                      </a:lnTo>
                      <a:lnTo>
                        <a:pt x="106" y="92"/>
                      </a:lnTo>
                      <a:lnTo>
                        <a:pt x="98" y="80"/>
                      </a:lnTo>
                      <a:lnTo>
                        <a:pt x="90" y="76"/>
                      </a:lnTo>
                      <a:lnTo>
                        <a:pt x="82" y="74"/>
                      </a:lnTo>
                      <a:lnTo>
                        <a:pt x="74" y="78"/>
                      </a:lnTo>
                      <a:lnTo>
                        <a:pt x="6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4" name="íṥlïdê">
                  <a:extLst>
                    <a:ext uri="{FF2B5EF4-FFF2-40B4-BE49-F238E27FC236}">
                      <a16:creationId xmlns="" xmlns:a16="http://schemas.microsoft.com/office/drawing/2014/main" id="{0CE92E72-B44D-4000-B53D-1158D8C48DD9}"/>
                    </a:ext>
                  </a:extLst>
                </p:cNvPr>
                <p:cNvSpPr/>
                <p:nvPr/>
              </p:nvSpPr>
              <p:spPr bwMode="auto">
                <a:xfrm>
                  <a:off x="4890486" y="2148575"/>
                  <a:ext cx="231372" cy="135904"/>
                </a:xfrm>
                <a:custGeom>
                  <a:avLst/>
                  <a:gdLst>
                    <a:gd name="T0" fmla="*/ 2147483647 w 132"/>
                    <a:gd name="T1" fmla="*/ 2147483647 h 82"/>
                    <a:gd name="T2" fmla="*/ 2147483647 w 132"/>
                    <a:gd name="T3" fmla="*/ 2147483647 h 82"/>
                    <a:gd name="T4" fmla="*/ 2147483647 w 132"/>
                    <a:gd name="T5" fmla="*/ 2147483647 h 82"/>
                    <a:gd name="T6" fmla="*/ 2147483647 w 132"/>
                    <a:gd name="T7" fmla="*/ 2147483647 h 82"/>
                    <a:gd name="T8" fmla="*/ 2147483647 w 132"/>
                    <a:gd name="T9" fmla="*/ 2147483647 h 82"/>
                    <a:gd name="T10" fmla="*/ 2147483647 w 132"/>
                    <a:gd name="T11" fmla="*/ 2147483647 h 82"/>
                    <a:gd name="T12" fmla="*/ 2147483647 w 132"/>
                    <a:gd name="T13" fmla="*/ 2147483647 h 82"/>
                    <a:gd name="T14" fmla="*/ 2147483647 w 132"/>
                    <a:gd name="T15" fmla="*/ 2147483647 h 82"/>
                    <a:gd name="T16" fmla="*/ 2147483647 w 132"/>
                    <a:gd name="T17" fmla="*/ 2147483647 h 82"/>
                    <a:gd name="T18" fmla="*/ 2147483647 w 132"/>
                    <a:gd name="T19" fmla="*/ 2147483647 h 82"/>
                    <a:gd name="T20" fmla="*/ 2147483647 w 132"/>
                    <a:gd name="T21" fmla="*/ 2147483647 h 82"/>
                    <a:gd name="T22" fmla="*/ 2147483647 w 132"/>
                    <a:gd name="T23" fmla="*/ 2147483647 h 82"/>
                    <a:gd name="T24" fmla="*/ 2147483647 w 132"/>
                    <a:gd name="T25" fmla="*/ 2147483647 h 82"/>
                    <a:gd name="T26" fmla="*/ 0 w 132"/>
                    <a:gd name="T27" fmla="*/ 2147483647 h 82"/>
                    <a:gd name="T28" fmla="*/ 0 w 132"/>
                    <a:gd name="T29" fmla="*/ 2147483647 h 82"/>
                    <a:gd name="T30" fmla="*/ 2147483647 w 132"/>
                    <a:gd name="T31" fmla="*/ 2147483647 h 82"/>
                    <a:gd name="T32" fmla="*/ 2147483647 w 132"/>
                    <a:gd name="T33" fmla="*/ 2147483647 h 82"/>
                    <a:gd name="T34" fmla="*/ 2147483647 w 132"/>
                    <a:gd name="T35" fmla="*/ 2147483647 h 82"/>
                    <a:gd name="T36" fmla="*/ 2147483647 w 132"/>
                    <a:gd name="T37" fmla="*/ 2147483647 h 82"/>
                    <a:gd name="T38" fmla="*/ 2147483647 w 132"/>
                    <a:gd name="T39" fmla="*/ 2147483647 h 82"/>
                    <a:gd name="T40" fmla="*/ 2147483647 w 132"/>
                    <a:gd name="T41" fmla="*/ 2147483647 h 82"/>
                    <a:gd name="T42" fmla="*/ 2147483647 w 132"/>
                    <a:gd name="T43" fmla="*/ 2147483647 h 82"/>
                    <a:gd name="T44" fmla="*/ 2147483647 w 132"/>
                    <a:gd name="T45" fmla="*/ 2147483647 h 82"/>
                    <a:gd name="T46" fmla="*/ 2147483647 w 132"/>
                    <a:gd name="T47" fmla="*/ 2147483647 h 82"/>
                    <a:gd name="T48" fmla="*/ 2147483647 w 132"/>
                    <a:gd name="T49" fmla="*/ 2147483647 h 82"/>
                    <a:gd name="T50" fmla="*/ 2147483647 w 132"/>
                    <a:gd name="T51" fmla="*/ 2147483647 h 82"/>
                    <a:gd name="T52" fmla="*/ 2147483647 w 132"/>
                    <a:gd name="T53" fmla="*/ 2147483647 h 82"/>
                    <a:gd name="T54" fmla="*/ 2147483647 w 132"/>
                    <a:gd name="T55" fmla="*/ 2147483647 h 82"/>
                    <a:gd name="T56" fmla="*/ 2147483647 w 132"/>
                    <a:gd name="T57" fmla="*/ 0 h 82"/>
                    <a:gd name="T58" fmla="*/ 2147483647 w 132"/>
                    <a:gd name="T59" fmla="*/ 2147483647 h 82"/>
                    <a:gd name="T60" fmla="*/ 2147483647 w 132"/>
                    <a:gd name="T61" fmla="*/ 2147483647 h 82"/>
                    <a:gd name="T62" fmla="*/ 2147483647 w 132"/>
                    <a:gd name="T63" fmla="*/ 2147483647 h 82"/>
                    <a:gd name="T64" fmla="*/ 2147483647 w 132"/>
                    <a:gd name="T65" fmla="*/ 2147483647 h 82"/>
                    <a:gd name="T66" fmla="*/ 2147483647 w 132"/>
                    <a:gd name="T67" fmla="*/ 2147483647 h 82"/>
                    <a:gd name="T68" fmla="*/ 2147483647 w 132"/>
                    <a:gd name="T69" fmla="*/ 2147483647 h 82"/>
                    <a:gd name="T70" fmla="*/ 2147483647 w 132"/>
                    <a:gd name="T71" fmla="*/ 2147483647 h 82"/>
                    <a:gd name="T72" fmla="*/ 2147483647 w 132"/>
                    <a:gd name="T73" fmla="*/ 2147483647 h 82"/>
                    <a:gd name="T74" fmla="*/ 2147483647 w 132"/>
                    <a:gd name="T75" fmla="*/ 2147483647 h 82"/>
                    <a:gd name="T76" fmla="*/ 2147483647 w 132"/>
                    <a:gd name="T77" fmla="*/ 2147483647 h 82"/>
                    <a:gd name="T78" fmla="*/ 2147483647 w 132"/>
                    <a:gd name="T79" fmla="*/ 2147483647 h 82"/>
                    <a:gd name="T80" fmla="*/ 2147483647 w 132"/>
                    <a:gd name="T81" fmla="*/ 2147483647 h 82"/>
                    <a:gd name="T82" fmla="*/ 2147483647 w 132"/>
                    <a:gd name="T83" fmla="*/ 2147483647 h 82"/>
                    <a:gd name="T84" fmla="*/ 2147483647 w 132"/>
                    <a:gd name="T85" fmla="*/ 2147483647 h 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2"/>
                    <a:gd name="T130" fmla="*/ 0 h 82"/>
                    <a:gd name="T131" fmla="*/ 132 w 132"/>
                    <a:gd name="T132" fmla="*/ 82 h 8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2" h="82">
                      <a:moveTo>
                        <a:pt x="122" y="72"/>
                      </a:moveTo>
                      <a:lnTo>
                        <a:pt x="110" y="74"/>
                      </a:lnTo>
                      <a:lnTo>
                        <a:pt x="106" y="82"/>
                      </a:lnTo>
                      <a:lnTo>
                        <a:pt x="98" y="82"/>
                      </a:lnTo>
                      <a:lnTo>
                        <a:pt x="90" y="80"/>
                      </a:lnTo>
                      <a:lnTo>
                        <a:pt x="80" y="82"/>
                      </a:lnTo>
                      <a:lnTo>
                        <a:pt x="74" y="82"/>
                      </a:lnTo>
                      <a:lnTo>
                        <a:pt x="62" y="78"/>
                      </a:lnTo>
                      <a:lnTo>
                        <a:pt x="58" y="76"/>
                      </a:lnTo>
                      <a:lnTo>
                        <a:pt x="40" y="76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6" y="78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10" y="70"/>
                      </a:lnTo>
                      <a:lnTo>
                        <a:pt x="6" y="64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12" y="46"/>
                      </a:lnTo>
                      <a:lnTo>
                        <a:pt x="18" y="34"/>
                      </a:lnTo>
                      <a:lnTo>
                        <a:pt x="26" y="24"/>
                      </a:lnTo>
                      <a:lnTo>
                        <a:pt x="26" y="18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6" y="14"/>
                      </a:lnTo>
                      <a:lnTo>
                        <a:pt x="48" y="6"/>
                      </a:lnTo>
                      <a:lnTo>
                        <a:pt x="60" y="4"/>
                      </a:lnTo>
                      <a:lnTo>
                        <a:pt x="68" y="0"/>
                      </a:lnTo>
                      <a:lnTo>
                        <a:pt x="76" y="4"/>
                      </a:lnTo>
                      <a:lnTo>
                        <a:pt x="98" y="4"/>
                      </a:lnTo>
                      <a:lnTo>
                        <a:pt x="106" y="16"/>
                      </a:lnTo>
                      <a:lnTo>
                        <a:pt x="106" y="24"/>
                      </a:lnTo>
                      <a:lnTo>
                        <a:pt x="112" y="28"/>
                      </a:lnTo>
                      <a:lnTo>
                        <a:pt x="116" y="34"/>
                      </a:lnTo>
                      <a:lnTo>
                        <a:pt x="120" y="40"/>
                      </a:lnTo>
                      <a:lnTo>
                        <a:pt x="122" y="42"/>
                      </a:lnTo>
                      <a:lnTo>
                        <a:pt x="130" y="44"/>
                      </a:lnTo>
                      <a:lnTo>
                        <a:pt x="132" y="50"/>
                      </a:lnTo>
                      <a:lnTo>
                        <a:pt x="126" y="52"/>
                      </a:lnTo>
                      <a:lnTo>
                        <a:pt x="114" y="54"/>
                      </a:lnTo>
                      <a:lnTo>
                        <a:pt x="118" y="62"/>
                      </a:lnTo>
                      <a:lnTo>
                        <a:pt x="12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5" name="ïṧḷíḋê">
                  <a:extLst>
                    <a:ext uri="{FF2B5EF4-FFF2-40B4-BE49-F238E27FC236}">
                      <a16:creationId xmlns="" xmlns:a16="http://schemas.microsoft.com/office/drawing/2014/main" id="{2A434756-8051-4B58-BBB0-B748909C218B}"/>
                    </a:ext>
                  </a:extLst>
                </p:cNvPr>
                <p:cNvSpPr/>
                <p:nvPr/>
              </p:nvSpPr>
              <p:spPr bwMode="auto">
                <a:xfrm>
                  <a:off x="4666001" y="2437193"/>
                  <a:ext cx="85388" cy="61646"/>
                </a:xfrm>
                <a:custGeom>
                  <a:avLst/>
                  <a:gdLst>
                    <a:gd name="T0" fmla="*/ 0 w 49"/>
                    <a:gd name="T1" fmla="*/ 2147483647 h 36"/>
                    <a:gd name="T2" fmla="*/ 2147483647 w 49"/>
                    <a:gd name="T3" fmla="*/ 2147483647 h 36"/>
                    <a:gd name="T4" fmla="*/ 2147483647 w 49"/>
                    <a:gd name="T5" fmla="*/ 2147483647 h 36"/>
                    <a:gd name="T6" fmla="*/ 2147483647 w 49"/>
                    <a:gd name="T7" fmla="*/ 2147483647 h 36"/>
                    <a:gd name="T8" fmla="*/ 2147483647 w 49"/>
                    <a:gd name="T9" fmla="*/ 0 h 36"/>
                    <a:gd name="T10" fmla="*/ 2147483647 w 49"/>
                    <a:gd name="T11" fmla="*/ 2147483647 h 36"/>
                    <a:gd name="T12" fmla="*/ 2147483647 w 49"/>
                    <a:gd name="T13" fmla="*/ 2147483647 h 36"/>
                    <a:gd name="T14" fmla="*/ 2147483647 w 49"/>
                    <a:gd name="T15" fmla="*/ 2147483647 h 36"/>
                    <a:gd name="T16" fmla="*/ 2147483647 w 49"/>
                    <a:gd name="T17" fmla="*/ 2147483647 h 36"/>
                    <a:gd name="T18" fmla="*/ 2147483647 w 49"/>
                    <a:gd name="T19" fmla="*/ 2147483647 h 36"/>
                    <a:gd name="T20" fmla="*/ 2147483647 w 49"/>
                    <a:gd name="T21" fmla="*/ 2147483647 h 36"/>
                    <a:gd name="T22" fmla="*/ 2147483647 w 49"/>
                    <a:gd name="T23" fmla="*/ 2147483647 h 36"/>
                    <a:gd name="T24" fmla="*/ 2147483647 w 49"/>
                    <a:gd name="T25" fmla="*/ 2147483647 h 36"/>
                    <a:gd name="T26" fmla="*/ 2147483647 w 49"/>
                    <a:gd name="T27" fmla="*/ 2147483647 h 36"/>
                    <a:gd name="T28" fmla="*/ 2147483647 w 49"/>
                    <a:gd name="T29" fmla="*/ 2147483647 h 36"/>
                    <a:gd name="T30" fmla="*/ 0 w 49"/>
                    <a:gd name="T31" fmla="*/ 2147483647 h 36"/>
                    <a:gd name="T32" fmla="*/ 0 w 49"/>
                    <a:gd name="T33" fmla="*/ 2147483647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9"/>
                    <a:gd name="T52" fmla="*/ 0 h 36"/>
                    <a:gd name="T53" fmla="*/ 49 w 49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9" h="36">
                      <a:moveTo>
                        <a:pt x="0" y="4"/>
                      </a:moveTo>
                      <a:lnTo>
                        <a:pt x="13" y="6"/>
                      </a:lnTo>
                      <a:lnTo>
                        <a:pt x="21" y="4"/>
                      </a:lnTo>
                      <a:lnTo>
                        <a:pt x="25" y="2"/>
                      </a:lnTo>
                      <a:lnTo>
                        <a:pt x="39" y="0"/>
                      </a:lnTo>
                      <a:lnTo>
                        <a:pt x="49" y="6"/>
                      </a:lnTo>
                      <a:lnTo>
                        <a:pt x="35" y="10"/>
                      </a:lnTo>
                      <a:lnTo>
                        <a:pt x="33" y="16"/>
                      </a:lnTo>
                      <a:lnTo>
                        <a:pt x="29" y="24"/>
                      </a:lnTo>
                      <a:lnTo>
                        <a:pt x="21" y="24"/>
                      </a:lnTo>
                      <a:lnTo>
                        <a:pt x="17" y="28"/>
                      </a:lnTo>
                      <a:lnTo>
                        <a:pt x="15" y="36"/>
                      </a:lnTo>
                      <a:lnTo>
                        <a:pt x="11" y="32"/>
                      </a:lnTo>
                      <a:lnTo>
                        <a:pt x="7" y="26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6" name="iṧļïḓé">
                  <a:extLst>
                    <a:ext uri="{FF2B5EF4-FFF2-40B4-BE49-F238E27FC236}">
                      <a16:creationId xmlns="" xmlns:a16="http://schemas.microsoft.com/office/drawing/2014/main" id="{BE03654A-95FA-4D6F-B3CD-CDBD51F42383}"/>
                    </a:ext>
                  </a:extLst>
                </p:cNvPr>
                <p:cNvSpPr/>
                <p:nvPr/>
              </p:nvSpPr>
              <p:spPr bwMode="auto">
                <a:xfrm>
                  <a:off x="4858811" y="2574496"/>
                  <a:ext cx="61975" cy="39230"/>
                </a:xfrm>
                <a:custGeom>
                  <a:avLst/>
                  <a:gdLst>
                    <a:gd name="T0" fmla="*/ 2147483647 w 36"/>
                    <a:gd name="T1" fmla="*/ 0 h 24"/>
                    <a:gd name="T2" fmla="*/ 2147483647 w 36"/>
                    <a:gd name="T3" fmla="*/ 2147483647 h 24"/>
                    <a:gd name="T4" fmla="*/ 2147483647 w 36"/>
                    <a:gd name="T5" fmla="*/ 2147483647 h 24"/>
                    <a:gd name="T6" fmla="*/ 2147483647 w 36"/>
                    <a:gd name="T7" fmla="*/ 2147483647 h 24"/>
                    <a:gd name="T8" fmla="*/ 2147483647 w 36"/>
                    <a:gd name="T9" fmla="*/ 2147483647 h 24"/>
                    <a:gd name="T10" fmla="*/ 2147483647 w 36"/>
                    <a:gd name="T11" fmla="*/ 2147483647 h 24"/>
                    <a:gd name="T12" fmla="*/ 2147483647 w 36"/>
                    <a:gd name="T13" fmla="*/ 2147483647 h 24"/>
                    <a:gd name="T14" fmla="*/ 0 w 36"/>
                    <a:gd name="T15" fmla="*/ 2147483647 h 24"/>
                    <a:gd name="T16" fmla="*/ 0 w 36"/>
                    <a:gd name="T17" fmla="*/ 2147483647 h 24"/>
                    <a:gd name="T18" fmla="*/ 2147483647 w 36"/>
                    <a:gd name="T19" fmla="*/ 2147483647 h 24"/>
                    <a:gd name="T20" fmla="*/ 2147483647 w 36"/>
                    <a:gd name="T21" fmla="*/ 0 h 24"/>
                    <a:gd name="T22" fmla="*/ 2147483647 w 36"/>
                    <a:gd name="T23" fmla="*/ 0 h 2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24"/>
                    <a:gd name="T38" fmla="*/ 36 w 36"/>
                    <a:gd name="T39" fmla="*/ 24 h 2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24">
                      <a:moveTo>
                        <a:pt x="26" y="0"/>
                      </a:moveTo>
                      <a:lnTo>
                        <a:pt x="36" y="4"/>
                      </a:lnTo>
                      <a:lnTo>
                        <a:pt x="36" y="16"/>
                      </a:lnTo>
                      <a:lnTo>
                        <a:pt x="30" y="20"/>
                      </a:lnTo>
                      <a:lnTo>
                        <a:pt x="10" y="24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16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7" name="ïṣ1îḍê">
                  <a:extLst>
                    <a:ext uri="{FF2B5EF4-FFF2-40B4-BE49-F238E27FC236}">
                      <a16:creationId xmlns="" xmlns:a16="http://schemas.microsoft.com/office/drawing/2014/main" id="{7D9693FF-E5C3-43B0-897D-3D83DC422A9D}"/>
                    </a:ext>
                  </a:extLst>
                </p:cNvPr>
                <p:cNvSpPr/>
                <p:nvPr/>
              </p:nvSpPr>
              <p:spPr bwMode="auto">
                <a:xfrm>
                  <a:off x="4834021" y="2395161"/>
                  <a:ext cx="247898" cy="133100"/>
                </a:xfrm>
                <a:custGeom>
                  <a:avLst/>
                  <a:gdLst>
                    <a:gd name="T0" fmla="*/ 2147483647 w 142"/>
                    <a:gd name="T1" fmla="*/ 2147483647 h 80"/>
                    <a:gd name="T2" fmla="*/ 2147483647 w 142"/>
                    <a:gd name="T3" fmla="*/ 2147483647 h 80"/>
                    <a:gd name="T4" fmla="*/ 2147483647 w 142"/>
                    <a:gd name="T5" fmla="*/ 2147483647 h 80"/>
                    <a:gd name="T6" fmla="*/ 2147483647 w 142"/>
                    <a:gd name="T7" fmla="*/ 2147483647 h 80"/>
                    <a:gd name="T8" fmla="*/ 2147483647 w 142"/>
                    <a:gd name="T9" fmla="*/ 2147483647 h 80"/>
                    <a:gd name="T10" fmla="*/ 2147483647 w 142"/>
                    <a:gd name="T11" fmla="*/ 2147483647 h 80"/>
                    <a:gd name="T12" fmla="*/ 2147483647 w 142"/>
                    <a:gd name="T13" fmla="*/ 2147483647 h 80"/>
                    <a:gd name="T14" fmla="*/ 2147483647 w 142"/>
                    <a:gd name="T15" fmla="*/ 2147483647 h 80"/>
                    <a:gd name="T16" fmla="*/ 2147483647 w 142"/>
                    <a:gd name="T17" fmla="*/ 2147483647 h 80"/>
                    <a:gd name="T18" fmla="*/ 2147483647 w 142"/>
                    <a:gd name="T19" fmla="*/ 2147483647 h 80"/>
                    <a:gd name="T20" fmla="*/ 2147483647 w 142"/>
                    <a:gd name="T21" fmla="*/ 2147483647 h 80"/>
                    <a:gd name="T22" fmla="*/ 0 w 142"/>
                    <a:gd name="T23" fmla="*/ 2147483647 h 80"/>
                    <a:gd name="T24" fmla="*/ 2147483647 w 142"/>
                    <a:gd name="T25" fmla="*/ 2147483647 h 80"/>
                    <a:gd name="T26" fmla="*/ 2147483647 w 142"/>
                    <a:gd name="T27" fmla="*/ 2147483647 h 80"/>
                    <a:gd name="T28" fmla="*/ 2147483647 w 142"/>
                    <a:gd name="T29" fmla="*/ 2147483647 h 80"/>
                    <a:gd name="T30" fmla="*/ 2147483647 w 142"/>
                    <a:gd name="T31" fmla="*/ 2147483647 h 80"/>
                    <a:gd name="T32" fmla="*/ 2147483647 w 142"/>
                    <a:gd name="T33" fmla="*/ 2147483647 h 80"/>
                    <a:gd name="T34" fmla="*/ 2147483647 w 142"/>
                    <a:gd name="T35" fmla="*/ 2147483647 h 80"/>
                    <a:gd name="T36" fmla="*/ 2147483647 w 142"/>
                    <a:gd name="T37" fmla="*/ 2147483647 h 80"/>
                    <a:gd name="T38" fmla="*/ 2147483647 w 142"/>
                    <a:gd name="T39" fmla="*/ 2147483647 h 80"/>
                    <a:gd name="T40" fmla="*/ 2147483647 w 142"/>
                    <a:gd name="T41" fmla="*/ 2147483647 h 80"/>
                    <a:gd name="T42" fmla="*/ 2147483647 w 142"/>
                    <a:gd name="T43" fmla="*/ 2147483647 h 80"/>
                    <a:gd name="T44" fmla="*/ 2147483647 w 142"/>
                    <a:gd name="T45" fmla="*/ 2147483647 h 80"/>
                    <a:gd name="T46" fmla="*/ 2147483647 w 142"/>
                    <a:gd name="T47" fmla="*/ 2147483647 h 80"/>
                    <a:gd name="T48" fmla="*/ 2147483647 w 142"/>
                    <a:gd name="T49" fmla="*/ 2147483647 h 80"/>
                    <a:gd name="T50" fmla="*/ 2147483647 w 142"/>
                    <a:gd name="T51" fmla="*/ 2147483647 h 80"/>
                    <a:gd name="T52" fmla="*/ 2147483647 w 142"/>
                    <a:gd name="T53" fmla="*/ 2147483647 h 80"/>
                    <a:gd name="T54" fmla="*/ 2147483647 w 142"/>
                    <a:gd name="T55" fmla="*/ 2147483647 h 80"/>
                    <a:gd name="T56" fmla="*/ 2147483647 w 142"/>
                    <a:gd name="T57" fmla="*/ 0 h 80"/>
                    <a:gd name="T58" fmla="*/ 2147483647 w 142"/>
                    <a:gd name="T59" fmla="*/ 2147483647 h 80"/>
                    <a:gd name="T60" fmla="*/ 2147483647 w 142"/>
                    <a:gd name="T61" fmla="*/ 2147483647 h 80"/>
                    <a:gd name="T62" fmla="*/ 2147483647 w 142"/>
                    <a:gd name="T63" fmla="*/ 2147483647 h 80"/>
                    <a:gd name="T64" fmla="*/ 2147483647 w 142"/>
                    <a:gd name="T65" fmla="*/ 2147483647 h 80"/>
                    <a:gd name="T66" fmla="*/ 2147483647 w 142"/>
                    <a:gd name="T67" fmla="*/ 2147483647 h 80"/>
                    <a:gd name="T68" fmla="*/ 2147483647 w 142"/>
                    <a:gd name="T69" fmla="*/ 2147483647 h 80"/>
                    <a:gd name="T70" fmla="*/ 2147483647 w 142"/>
                    <a:gd name="T71" fmla="*/ 2147483647 h 80"/>
                    <a:gd name="T72" fmla="*/ 2147483647 w 142"/>
                    <a:gd name="T73" fmla="*/ 2147483647 h 80"/>
                    <a:gd name="T74" fmla="*/ 2147483647 w 142"/>
                    <a:gd name="T75" fmla="*/ 2147483647 h 80"/>
                    <a:gd name="T76" fmla="*/ 2147483647 w 142"/>
                    <a:gd name="T77" fmla="*/ 2147483647 h 80"/>
                    <a:gd name="T78" fmla="*/ 2147483647 w 142"/>
                    <a:gd name="T79" fmla="*/ 2147483647 h 80"/>
                    <a:gd name="T80" fmla="*/ 2147483647 w 142"/>
                    <a:gd name="T81" fmla="*/ 2147483647 h 80"/>
                    <a:gd name="T82" fmla="*/ 2147483647 w 142"/>
                    <a:gd name="T83" fmla="*/ 2147483647 h 80"/>
                    <a:gd name="T84" fmla="*/ 2147483647 w 142"/>
                    <a:gd name="T85" fmla="*/ 2147483647 h 80"/>
                    <a:gd name="T86" fmla="*/ 2147483647 w 142"/>
                    <a:gd name="T87" fmla="*/ 2147483647 h 80"/>
                    <a:gd name="T88" fmla="*/ 2147483647 w 142"/>
                    <a:gd name="T89" fmla="*/ 2147483647 h 80"/>
                    <a:gd name="T90" fmla="*/ 2147483647 w 142"/>
                    <a:gd name="T91" fmla="*/ 2147483647 h 80"/>
                    <a:gd name="T92" fmla="*/ 2147483647 w 142"/>
                    <a:gd name="T93" fmla="*/ 2147483647 h 80"/>
                    <a:gd name="T94" fmla="*/ 2147483647 w 142"/>
                    <a:gd name="T95" fmla="*/ 2147483647 h 80"/>
                    <a:gd name="T96" fmla="*/ 2147483647 w 142"/>
                    <a:gd name="T97" fmla="*/ 2147483647 h 80"/>
                    <a:gd name="T98" fmla="*/ 2147483647 w 142"/>
                    <a:gd name="T99" fmla="*/ 2147483647 h 80"/>
                    <a:gd name="T100" fmla="*/ 2147483647 w 142"/>
                    <a:gd name="T101" fmla="*/ 2147483647 h 80"/>
                    <a:gd name="T102" fmla="*/ 2147483647 w 142"/>
                    <a:gd name="T103" fmla="*/ 2147483647 h 80"/>
                    <a:gd name="T104" fmla="*/ 2147483647 w 142"/>
                    <a:gd name="T105" fmla="*/ 2147483647 h 80"/>
                    <a:gd name="T106" fmla="*/ 2147483647 w 142"/>
                    <a:gd name="T107" fmla="*/ 2147483647 h 80"/>
                    <a:gd name="T108" fmla="*/ 2147483647 w 142"/>
                    <a:gd name="T109" fmla="*/ 2147483647 h 80"/>
                    <a:gd name="T110" fmla="*/ 2147483647 w 142"/>
                    <a:gd name="T111" fmla="*/ 2147483647 h 80"/>
                    <a:gd name="T112" fmla="*/ 2147483647 w 142"/>
                    <a:gd name="T113" fmla="*/ 2147483647 h 80"/>
                    <a:gd name="T114" fmla="*/ 2147483647 w 142"/>
                    <a:gd name="T115" fmla="*/ 2147483647 h 80"/>
                    <a:gd name="T116" fmla="*/ 2147483647 w 142"/>
                    <a:gd name="T117" fmla="*/ 2147483647 h 80"/>
                    <a:gd name="T118" fmla="*/ 2147483647 w 142"/>
                    <a:gd name="T119" fmla="*/ 2147483647 h 80"/>
                    <a:gd name="T120" fmla="*/ 2147483647 w 142"/>
                    <a:gd name="T121" fmla="*/ 2147483647 h 80"/>
                    <a:gd name="T122" fmla="*/ 2147483647 w 142"/>
                    <a:gd name="T123" fmla="*/ 2147483647 h 8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42"/>
                    <a:gd name="T187" fmla="*/ 0 h 80"/>
                    <a:gd name="T188" fmla="*/ 142 w 142"/>
                    <a:gd name="T189" fmla="*/ 80 h 8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42" h="80">
                      <a:moveTo>
                        <a:pt x="36" y="68"/>
                      </a:moveTo>
                      <a:lnTo>
                        <a:pt x="28" y="64"/>
                      </a:lnTo>
                      <a:lnTo>
                        <a:pt x="26" y="64"/>
                      </a:lnTo>
                      <a:lnTo>
                        <a:pt x="24" y="62"/>
                      </a:lnTo>
                      <a:lnTo>
                        <a:pt x="22" y="58"/>
                      </a:lnTo>
                      <a:lnTo>
                        <a:pt x="20" y="54"/>
                      </a:lnTo>
                      <a:lnTo>
                        <a:pt x="16" y="52"/>
                      </a:lnTo>
                      <a:lnTo>
                        <a:pt x="14" y="52"/>
                      </a:lnTo>
                      <a:lnTo>
                        <a:pt x="14" y="48"/>
                      </a:lnTo>
                      <a:lnTo>
                        <a:pt x="10" y="46"/>
                      </a:lnTo>
                      <a:lnTo>
                        <a:pt x="8" y="40"/>
                      </a:lnTo>
                      <a:lnTo>
                        <a:pt x="0" y="40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16" y="36"/>
                      </a:lnTo>
                      <a:lnTo>
                        <a:pt x="20" y="32"/>
                      </a:lnTo>
                      <a:lnTo>
                        <a:pt x="22" y="30"/>
                      </a:lnTo>
                      <a:lnTo>
                        <a:pt x="24" y="24"/>
                      </a:lnTo>
                      <a:lnTo>
                        <a:pt x="24" y="16"/>
                      </a:lnTo>
                      <a:lnTo>
                        <a:pt x="28" y="12"/>
                      </a:lnTo>
                      <a:lnTo>
                        <a:pt x="32" y="10"/>
                      </a:lnTo>
                      <a:lnTo>
                        <a:pt x="36" y="8"/>
                      </a:lnTo>
                      <a:lnTo>
                        <a:pt x="38" y="2"/>
                      </a:lnTo>
                      <a:lnTo>
                        <a:pt x="56" y="6"/>
                      </a:lnTo>
                      <a:lnTo>
                        <a:pt x="70" y="10"/>
                      </a:lnTo>
                      <a:lnTo>
                        <a:pt x="76" y="8"/>
                      </a:lnTo>
                      <a:lnTo>
                        <a:pt x="80" y="6"/>
                      </a:lnTo>
                      <a:lnTo>
                        <a:pt x="86" y="2"/>
                      </a:lnTo>
                      <a:lnTo>
                        <a:pt x="92" y="0"/>
                      </a:lnTo>
                      <a:lnTo>
                        <a:pt x="100" y="2"/>
                      </a:lnTo>
                      <a:lnTo>
                        <a:pt x="106" y="8"/>
                      </a:lnTo>
                      <a:lnTo>
                        <a:pt x="108" y="12"/>
                      </a:lnTo>
                      <a:lnTo>
                        <a:pt x="112" y="20"/>
                      </a:lnTo>
                      <a:lnTo>
                        <a:pt x="116" y="36"/>
                      </a:lnTo>
                      <a:lnTo>
                        <a:pt x="118" y="44"/>
                      </a:lnTo>
                      <a:lnTo>
                        <a:pt x="120" y="50"/>
                      </a:lnTo>
                      <a:lnTo>
                        <a:pt x="128" y="46"/>
                      </a:lnTo>
                      <a:lnTo>
                        <a:pt x="136" y="44"/>
                      </a:lnTo>
                      <a:lnTo>
                        <a:pt x="140" y="46"/>
                      </a:lnTo>
                      <a:lnTo>
                        <a:pt x="142" y="50"/>
                      </a:lnTo>
                      <a:lnTo>
                        <a:pt x="142" y="54"/>
                      </a:lnTo>
                      <a:lnTo>
                        <a:pt x="140" y="56"/>
                      </a:lnTo>
                      <a:lnTo>
                        <a:pt x="138" y="56"/>
                      </a:lnTo>
                      <a:lnTo>
                        <a:pt x="132" y="56"/>
                      </a:lnTo>
                      <a:lnTo>
                        <a:pt x="130" y="68"/>
                      </a:lnTo>
                      <a:lnTo>
                        <a:pt x="126" y="80"/>
                      </a:lnTo>
                      <a:lnTo>
                        <a:pt x="116" y="74"/>
                      </a:lnTo>
                      <a:lnTo>
                        <a:pt x="110" y="72"/>
                      </a:lnTo>
                      <a:lnTo>
                        <a:pt x="106" y="72"/>
                      </a:lnTo>
                      <a:lnTo>
                        <a:pt x="100" y="74"/>
                      </a:lnTo>
                      <a:lnTo>
                        <a:pt x="96" y="76"/>
                      </a:lnTo>
                      <a:lnTo>
                        <a:pt x="92" y="80"/>
                      </a:lnTo>
                      <a:lnTo>
                        <a:pt x="86" y="80"/>
                      </a:lnTo>
                      <a:lnTo>
                        <a:pt x="64" y="80"/>
                      </a:lnTo>
                      <a:lnTo>
                        <a:pt x="60" y="78"/>
                      </a:lnTo>
                      <a:lnTo>
                        <a:pt x="54" y="78"/>
                      </a:lnTo>
                      <a:lnTo>
                        <a:pt x="50" y="78"/>
                      </a:lnTo>
                      <a:lnTo>
                        <a:pt x="46" y="76"/>
                      </a:lnTo>
                      <a:lnTo>
                        <a:pt x="44" y="76"/>
                      </a:lnTo>
                      <a:lnTo>
                        <a:pt x="42" y="74"/>
                      </a:lnTo>
                      <a:lnTo>
                        <a:pt x="42" y="72"/>
                      </a:lnTo>
                      <a:lnTo>
                        <a:pt x="36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8" name="îŝľiḑè">
                  <a:extLst>
                    <a:ext uri="{FF2B5EF4-FFF2-40B4-BE49-F238E27FC236}">
                      <a16:creationId xmlns="" xmlns:a16="http://schemas.microsoft.com/office/drawing/2014/main" id="{FD5C1CEE-C6F4-4EB9-B2FE-836C791A3F71}"/>
                    </a:ext>
                  </a:extLst>
                </p:cNvPr>
                <p:cNvSpPr/>
                <p:nvPr/>
              </p:nvSpPr>
              <p:spPr bwMode="auto">
                <a:xfrm>
                  <a:off x="4799591" y="2451203"/>
                  <a:ext cx="118441" cy="128898"/>
                </a:xfrm>
                <a:custGeom>
                  <a:avLst/>
                  <a:gdLst>
                    <a:gd name="T0" fmla="*/ 2147483647 w 68"/>
                    <a:gd name="T1" fmla="*/ 2147483647 h 76"/>
                    <a:gd name="T2" fmla="*/ 2147483647 w 68"/>
                    <a:gd name="T3" fmla="*/ 2147483647 h 76"/>
                    <a:gd name="T4" fmla="*/ 2147483647 w 68"/>
                    <a:gd name="T5" fmla="*/ 0 h 76"/>
                    <a:gd name="T6" fmla="*/ 2147483647 w 68"/>
                    <a:gd name="T7" fmla="*/ 2147483647 h 76"/>
                    <a:gd name="T8" fmla="*/ 2147483647 w 68"/>
                    <a:gd name="T9" fmla="*/ 2147483647 h 76"/>
                    <a:gd name="T10" fmla="*/ 2147483647 w 68"/>
                    <a:gd name="T11" fmla="*/ 2147483647 h 76"/>
                    <a:gd name="T12" fmla="*/ 2147483647 w 68"/>
                    <a:gd name="T13" fmla="*/ 2147483647 h 76"/>
                    <a:gd name="T14" fmla="*/ 2147483647 w 68"/>
                    <a:gd name="T15" fmla="*/ 2147483647 h 76"/>
                    <a:gd name="T16" fmla="*/ 2147483647 w 68"/>
                    <a:gd name="T17" fmla="*/ 2147483647 h 76"/>
                    <a:gd name="T18" fmla="*/ 2147483647 w 68"/>
                    <a:gd name="T19" fmla="*/ 2147483647 h 76"/>
                    <a:gd name="T20" fmla="*/ 2147483647 w 68"/>
                    <a:gd name="T21" fmla="*/ 2147483647 h 76"/>
                    <a:gd name="T22" fmla="*/ 2147483647 w 68"/>
                    <a:gd name="T23" fmla="*/ 2147483647 h 76"/>
                    <a:gd name="T24" fmla="*/ 2147483647 w 68"/>
                    <a:gd name="T25" fmla="*/ 2147483647 h 76"/>
                    <a:gd name="T26" fmla="*/ 2147483647 w 68"/>
                    <a:gd name="T27" fmla="*/ 2147483647 h 76"/>
                    <a:gd name="T28" fmla="*/ 2147483647 w 68"/>
                    <a:gd name="T29" fmla="*/ 2147483647 h 76"/>
                    <a:gd name="T30" fmla="*/ 2147483647 w 68"/>
                    <a:gd name="T31" fmla="*/ 2147483647 h 76"/>
                    <a:gd name="T32" fmla="*/ 2147483647 w 68"/>
                    <a:gd name="T33" fmla="*/ 2147483647 h 76"/>
                    <a:gd name="T34" fmla="*/ 2147483647 w 68"/>
                    <a:gd name="T35" fmla="*/ 2147483647 h 76"/>
                    <a:gd name="T36" fmla="*/ 2147483647 w 68"/>
                    <a:gd name="T37" fmla="*/ 2147483647 h 76"/>
                    <a:gd name="T38" fmla="*/ 2147483647 w 68"/>
                    <a:gd name="T39" fmla="*/ 2147483647 h 76"/>
                    <a:gd name="T40" fmla="*/ 2147483647 w 68"/>
                    <a:gd name="T41" fmla="*/ 2147483647 h 76"/>
                    <a:gd name="T42" fmla="*/ 2147483647 w 68"/>
                    <a:gd name="T43" fmla="*/ 2147483647 h 76"/>
                    <a:gd name="T44" fmla="*/ 2147483647 w 68"/>
                    <a:gd name="T45" fmla="*/ 2147483647 h 76"/>
                    <a:gd name="T46" fmla="*/ 2147483647 w 68"/>
                    <a:gd name="T47" fmla="*/ 2147483647 h 76"/>
                    <a:gd name="T48" fmla="*/ 2147483647 w 68"/>
                    <a:gd name="T49" fmla="*/ 2147483647 h 76"/>
                    <a:gd name="T50" fmla="*/ 2147483647 w 68"/>
                    <a:gd name="T51" fmla="*/ 2147483647 h 76"/>
                    <a:gd name="T52" fmla="*/ 2147483647 w 68"/>
                    <a:gd name="T53" fmla="*/ 2147483647 h 76"/>
                    <a:gd name="T54" fmla="*/ 2147483647 w 68"/>
                    <a:gd name="T55" fmla="*/ 2147483647 h 76"/>
                    <a:gd name="T56" fmla="*/ 2147483647 w 68"/>
                    <a:gd name="T57" fmla="*/ 2147483647 h 76"/>
                    <a:gd name="T58" fmla="*/ 0 w 68"/>
                    <a:gd name="T59" fmla="*/ 2147483647 h 76"/>
                    <a:gd name="T60" fmla="*/ 2147483647 w 68"/>
                    <a:gd name="T61" fmla="*/ 2147483647 h 76"/>
                    <a:gd name="T62" fmla="*/ 2147483647 w 68"/>
                    <a:gd name="T63" fmla="*/ 2147483647 h 76"/>
                    <a:gd name="T64" fmla="*/ 2147483647 w 68"/>
                    <a:gd name="T65" fmla="*/ 2147483647 h 76"/>
                    <a:gd name="T66" fmla="*/ 2147483647 w 68"/>
                    <a:gd name="T67" fmla="*/ 2147483647 h 76"/>
                    <a:gd name="T68" fmla="*/ 2147483647 w 68"/>
                    <a:gd name="T69" fmla="*/ 2147483647 h 76"/>
                    <a:gd name="T70" fmla="*/ 2147483647 w 68"/>
                    <a:gd name="T71" fmla="*/ 2147483647 h 76"/>
                    <a:gd name="T72" fmla="*/ 2147483647 w 68"/>
                    <a:gd name="T73" fmla="*/ 2147483647 h 7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8"/>
                    <a:gd name="T112" fmla="*/ 0 h 76"/>
                    <a:gd name="T113" fmla="*/ 68 w 68"/>
                    <a:gd name="T114" fmla="*/ 76 h 7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8" h="76">
                      <a:moveTo>
                        <a:pt x="2" y="8"/>
                      </a:moveTo>
                      <a:lnTo>
                        <a:pt x="6" y="6"/>
                      </a:lnTo>
                      <a:lnTo>
                        <a:pt x="16" y="0"/>
                      </a:lnTo>
                      <a:lnTo>
                        <a:pt x="20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4" y="14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20"/>
                      </a:lnTo>
                      <a:lnTo>
                        <a:pt x="42" y="28"/>
                      </a:lnTo>
                      <a:lnTo>
                        <a:pt x="48" y="30"/>
                      </a:lnTo>
                      <a:lnTo>
                        <a:pt x="56" y="34"/>
                      </a:lnTo>
                      <a:lnTo>
                        <a:pt x="62" y="38"/>
                      </a:lnTo>
                      <a:lnTo>
                        <a:pt x="62" y="44"/>
                      </a:lnTo>
                      <a:lnTo>
                        <a:pt x="64" y="48"/>
                      </a:lnTo>
                      <a:lnTo>
                        <a:pt x="68" y="56"/>
                      </a:lnTo>
                      <a:lnTo>
                        <a:pt x="64" y="62"/>
                      </a:lnTo>
                      <a:lnTo>
                        <a:pt x="60" y="70"/>
                      </a:lnTo>
                      <a:lnTo>
                        <a:pt x="60" y="74"/>
                      </a:lnTo>
                      <a:lnTo>
                        <a:pt x="46" y="74"/>
                      </a:lnTo>
                      <a:lnTo>
                        <a:pt x="42" y="76"/>
                      </a:lnTo>
                      <a:lnTo>
                        <a:pt x="34" y="76"/>
                      </a:lnTo>
                      <a:lnTo>
                        <a:pt x="26" y="68"/>
                      </a:lnTo>
                      <a:lnTo>
                        <a:pt x="18" y="68"/>
                      </a:lnTo>
                      <a:lnTo>
                        <a:pt x="18" y="70"/>
                      </a:lnTo>
                      <a:lnTo>
                        <a:pt x="16" y="74"/>
                      </a:lnTo>
                      <a:lnTo>
                        <a:pt x="16" y="76"/>
                      </a:lnTo>
                      <a:lnTo>
                        <a:pt x="10" y="66"/>
                      </a:lnTo>
                      <a:lnTo>
                        <a:pt x="0" y="60"/>
                      </a:lnTo>
                      <a:lnTo>
                        <a:pt x="4" y="52"/>
                      </a:lnTo>
                      <a:lnTo>
                        <a:pt x="12" y="50"/>
                      </a:lnTo>
                      <a:lnTo>
                        <a:pt x="14" y="44"/>
                      </a:lnTo>
                      <a:lnTo>
                        <a:pt x="8" y="38"/>
                      </a:lnTo>
                      <a:lnTo>
                        <a:pt x="6" y="28"/>
                      </a:lnTo>
                      <a:lnTo>
                        <a:pt x="8" y="22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9" name="i$ḻîďê">
                  <a:extLst>
                    <a:ext uri="{FF2B5EF4-FFF2-40B4-BE49-F238E27FC236}">
                      <a16:creationId xmlns="" xmlns:a16="http://schemas.microsoft.com/office/drawing/2014/main" id="{7979CE73-D61A-4538-BE71-2BCBD4BDF887}"/>
                    </a:ext>
                  </a:extLst>
                </p:cNvPr>
                <p:cNvSpPr/>
                <p:nvPr/>
              </p:nvSpPr>
              <p:spPr bwMode="auto">
                <a:xfrm>
                  <a:off x="4904259" y="2514251"/>
                  <a:ext cx="152871" cy="85465"/>
                </a:xfrm>
                <a:custGeom>
                  <a:avLst/>
                  <a:gdLst>
                    <a:gd name="T0" fmla="*/ 2147483647 w 88"/>
                    <a:gd name="T1" fmla="*/ 2147483647 h 52"/>
                    <a:gd name="T2" fmla="*/ 2147483647 w 88"/>
                    <a:gd name="T3" fmla="*/ 2147483647 h 52"/>
                    <a:gd name="T4" fmla="*/ 2147483647 w 88"/>
                    <a:gd name="T5" fmla="*/ 2147483647 h 52"/>
                    <a:gd name="T6" fmla="*/ 0 w 88"/>
                    <a:gd name="T7" fmla="*/ 2147483647 h 52"/>
                    <a:gd name="T8" fmla="*/ 2147483647 w 88"/>
                    <a:gd name="T9" fmla="*/ 2147483647 h 52"/>
                    <a:gd name="T10" fmla="*/ 2147483647 w 88"/>
                    <a:gd name="T11" fmla="*/ 2147483647 h 52"/>
                    <a:gd name="T12" fmla="*/ 2147483647 w 88"/>
                    <a:gd name="T13" fmla="*/ 2147483647 h 52"/>
                    <a:gd name="T14" fmla="*/ 2147483647 w 88"/>
                    <a:gd name="T15" fmla="*/ 2147483647 h 52"/>
                    <a:gd name="T16" fmla="*/ 2147483647 w 88"/>
                    <a:gd name="T17" fmla="*/ 2147483647 h 52"/>
                    <a:gd name="T18" fmla="*/ 2147483647 w 88"/>
                    <a:gd name="T19" fmla="*/ 2147483647 h 52"/>
                    <a:gd name="T20" fmla="*/ 2147483647 w 88"/>
                    <a:gd name="T21" fmla="*/ 2147483647 h 52"/>
                    <a:gd name="T22" fmla="*/ 2147483647 w 88"/>
                    <a:gd name="T23" fmla="*/ 2147483647 h 52"/>
                    <a:gd name="T24" fmla="*/ 2147483647 w 88"/>
                    <a:gd name="T25" fmla="*/ 2147483647 h 52"/>
                    <a:gd name="T26" fmla="*/ 2147483647 w 88"/>
                    <a:gd name="T27" fmla="*/ 2147483647 h 52"/>
                    <a:gd name="T28" fmla="*/ 2147483647 w 88"/>
                    <a:gd name="T29" fmla="*/ 2147483647 h 52"/>
                    <a:gd name="T30" fmla="*/ 2147483647 w 88"/>
                    <a:gd name="T31" fmla="*/ 2147483647 h 52"/>
                    <a:gd name="T32" fmla="*/ 2147483647 w 88"/>
                    <a:gd name="T33" fmla="*/ 2147483647 h 52"/>
                    <a:gd name="T34" fmla="*/ 2147483647 w 88"/>
                    <a:gd name="T35" fmla="*/ 2147483647 h 52"/>
                    <a:gd name="T36" fmla="*/ 2147483647 w 88"/>
                    <a:gd name="T37" fmla="*/ 2147483647 h 52"/>
                    <a:gd name="T38" fmla="*/ 2147483647 w 88"/>
                    <a:gd name="T39" fmla="*/ 2147483647 h 52"/>
                    <a:gd name="T40" fmla="*/ 2147483647 w 88"/>
                    <a:gd name="T41" fmla="*/ 2147483647 h 52"/>
                    <a:gd name="T42" fmla="*/ 2147483647 w 88"/>
                    <a:gd name="T43" fmla="*/ 0 h 52"/>
                    <a:gd name="T44" fmla="*/ 2147483647 w 88"/>
                    <a:gd name="T45" fmla="*/ 0 h 52"/>
                    <a:gd name="T46" fmla="*/ 2147483647 w 88"/>
                    <a:gd name="T47" fmla="*/ 2147483647 h 52"/>
                    <a:gd name="T48" fmla="*/ 2147483647 w 88"/>
                    <a:gd name="T49" fmla="*/ 2147483647 h 52"/>
                    <a:gd name="T50" fmla="*/ 2147483647 w 88"/>
                    <a:gd name="T51" fmla="*/ 2147483647 h 52"/>
                    <a:gd name="T52" fmla="*/ 2147483647 w 88"/>
                    <a:gd name="T53" fmla="*/ 2147483647 h 52"/>
                    <a:gd name="T54" fmla="*/ 2147483647 w 88"/>
                    <a:gd name="T55" fmla="*/ 2147483647 h 52"/>
                    <a:gd name="T56" fmla="*/ 2147483647 w 88"/>
                    <a:gd name="T57" fmla="*/ 2147483647 h 52"/>
                    <a:gd name="T58" fmla="*/ 2147483647 w 88"/>
                    <a:gd name="T59" fmla="*/ 2147483647 h 52"/>
                    <a:gd name="T60" fmla="*/ 2147483647 w 88"/>
                    <a:gd name="T61" fmla="*/ 2147483647 h 52"/>
                    <a:gd name="T62" fmla="*/ 2147483647 w 88"/>
                    <a:gd name="T63" fmla="*/ 2147483647 h 52"/>
                    <a:gd name="T64" fmla="*/ 2147483647 w 88"/>
                    <a:gd name="T65" fmla="*/ 2147483647 h 52"/>
                    <a:gd name="T66" fmla="*/ 2147483647 w 88"/>
                    <a:gd name="T67" fmla="*/ 2147483647 h 52"/>
                    <a:gd name="T68" fmla="*/ 2147483647 w 88"/>
                    <a:gd name="T69" fmla="*/ 2147483647 h 52"/>
                    <a:gd name="T70" fmla="*/ 2147483647 w 88"/>
                    <a:gd name="T71" fmla="*/ 2147483647 h 52"/>
                    <a:gd name="T72" fmla="*/ 2147483647 w 88"/>
                    <a:gd name="T73" fmla="*/ 2147483647 h 52"/>
                    <a:gd name="T74" fmla="*/ 2147483647 w 88"/>
                    <a:gd name="T75" fmla="*/ 2147483647 h 52"/>
                    <a:gd name="T76" fmla="*/ 2147483647 w 88"/>
                    <a:gd name="T77" fmla="*/ 2147483647 h 52"/>
                    <a:gd name="T78" fmla="*/ 2147483647 w 88"/>
                    <a:gd name="T79" fmla="*/ 2147483647 h 52"/>
                    <a:gd name="T80" fmla="*/ 2147483647 w 88"/>
                    <a:gd name="T81" fmla="*/ 2147483647 h 52"/>
                    <a:gd name="T82" fmla="*/ 2147483647 w 88"/>
                    <a:gd name="T83" fmla="*/ 2147483647 h 52"/>
                    <a:gd name="T84" fmla="*/ 2147483647 w 88"/>
                    <a:gd name="T85" fmla="*/ 2147483647 h 52"/>
                    <a:gd name="T86" fmla="*/ 2147483647 w 88"/>
                    <a:gd name="T87" fmla="*/ 2147483647 h 52"/>
                    <a:gd name="T88" fmla="*/ 2147483647 w 88"/>
                    <a:gd name="T89" fmla="*/ 2147483647 h 52"/>
                    <a:gd name="T90" fmla="*/ 2147483647 w 88"/>
                    <a:gd name="T91" fmla="*/ 2147483647 h 52"/>
                    <a:gd name="T92" fmla="*/ 2147483647 w 88"/>
                    <a:gd name="T93" fmla="*/ 2147483647 h 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52"/>
                    <a:gd name="T143" fmla="*/ 88 w 88"/>
                    <a:gd name="T144" fmla="*/ 52 h 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52">
                      <a:moveTo>
                        <a:pt x="10" y="48"/>
                      </a:moveTo>
                      <a:lnTo>
                        <a:pt x="8" y="40"/>
                      </a:lnTo>
                      <a:lnTo>
                        <a:pt x="6" y="38"/>
                      </a:lnTo>
                      <a:lnTo>
                        <a:pt x="0" y="36"/>
                      </a:lnTo>
                      <a:lnTo>
                        <a:pt x="2" y="32"/>
                      </a:lnTo>
                      <a:lnTo>
                        <a:pt x="4" y="24"/>
                      </a:lnTo>
                      <a:lnTo>
                        <a:pt x="8" y="18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4" y="6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46" y="8"/>
                      </a:lnTo>
                      <a:lnTo>
                        <a:pt x="52" y="8"/>
                      </a:lnTo>
                      <a:lnTo>
                        <a:pt x="56" y="4"/>
                      </a:lnTo>
                      <a:lnTo>
                        <a:pt x="60" y="2"/>
                      </a:lnTo>
                      <a:lnTo>
                        <a:pt x="66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6" y="8"/>
                      </a:lnTo>
                      <a:lnTo>
                        <a:pt x="84" y="14"/>
                      </a:lnTo>
                      <a:lnTo>
                        <a:pt x="84" y="22"/>
                      </a:lnTo>
                      <a:lnTo>
                        <a:pt x="84" y="30"/>
                      </a:lnTo>
                      <a:lnTo>
                        <a:pt x="88" y="38"/>
                      </a:lnTo>
                      <a:lnTo>
                        <a:pt x="70" y="40"/>
                      </a:lnTo>
                      <a:lnTo>
                        <a:pt x="64" y="42"/>
                      </a:lnTo>
                      <a:lnTo>
                        <a:pt x="62" y="44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2" y="50"/>
                      </a:lnTo>
                      <a:lnTo>
                        <a:pt x="50" y="52"/>
                      </a:lnTo>
                      <a:lnTo>
                        <a:pt x="48" y="52"/>
                      </a:lnTo>
                      <a:lnTo>
                        <a:pt x="42" y="52"/>
                      </a:lnTo>
                      <a:lnTo>
                        <a:pt x="38" y="50"/>
                      </a:lnTo>
                      <a:lnTo>
                        <a:pt x="36" y="48"/>
                      </a:lnTo>
                      <a:lnTo>
                        <a:pt x="32" y="46"/>
                      </a:lnTo>
                      <a:lnTo>
                        <a:pt x="26" y="48"/>
                      </a:lnTo>
                      <a:lnTo>
                        <a:pt x="20" y="50"/>
                      </a:lnTo>
                      <a:lnTo>
                        <a:pt x="14" y="50"/>
                      </a:lnTo>
                      <a:lnTo>
                        <a:pt x="10" y="50"/>
                      </a:lnTo>
                      <a:lnTo>
                        <a:pt x="1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0" name="ï$ḻidé">
                  <a:extLst>
                    <a:ext uri="{FF2B5EF4-FFF2-40B4-BE49-F238E27FC236}">
                      <a16:creationId xmlns="" xmlns:a16="http://schemas.microsoft.com/office/drawing/2014/main" id="{D0828D95-4BCE-4538-A298-8B307766074D}"/>
                    </a:ext>
                  </a:extLst>
                </p:cNvPr>
                <p:cNvSpPr/>
                <p:nvPr/>
              </p:nvSpPr>
              <p:spPr bwMode="auto">
                <a:xfrm>
                  <a:off x="4575104" y="2192007"/>
                  <a:ext cx="22036" cy="5604"/>
                </a:xfrm>
                <a:custGeom>
                  <a:avLst/>
                  <a:gdLst>
                    <a:gd name="T0" fmla="*/ 0 w 14"/>
                    <a:gd name="T1" fmla="*/ 2147483647 h 4"/>
                    <a:gd name="T2" fmla="*/ 2147483647 w 14"/>
                    <a:gd name="T3" fmla="*/ 2147483647 h 4"/>
                    <a:gd name="T4" fmla="*/ 2147483647 w 14"/>
                    <a:gd name="T5" fmla="*/ 2147483647 h 4"/>
                    <a:gd name="T6" fmla="*/ 2147483647 w 14"/>
                    <a:gd name="T7" fmla="*/ 2147483647 h 4"/>
                    <a:gd name="T8" fmla="*/ 2147483647 w 14"/>
                    <a:gd name="T9" fmla="*/ 0 h 4"/>
                    <a:gd name="T10" fmla="*/ 2147483647 w 14"/>
                    <a:gd name="T11" fmla="*/ 0 h 4"/>
                    <a:gd name="T12" fmla="*/ 0 w 14"/>
                    <a:gd name="T13" fmla="*/ 2147483647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"/>
                    <a:gd name="T22" fmla="*/ 0 h 4"/>
                    <a:gd name="T23" fmla="*/ 14 w 14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" h="4">
                      <a:moveTo>
                        <a:pt x="0" y="2"/>
                      </a:move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14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1" name="iṩlíḓé">
                  <a:extLst>
                    <a:ext uri="{FF2B5EF4-FFF2-40B4-BE49-F238E27FC236}">
                      <a16:creationId xmlns="" xmlns:a16="http://schemas.microsoft.com/office/drawing/2014/main" id="{BF0BDB7D-D102-4B0F-9489-09BACA2B64C4}"/>
                    </a:ext>
                  </a:extLst>
                </p:cNvPr>
                <p:cNvSpPr/>
                <p:nvPr/>
              </p:nvSpPr>
              <p:spPr bwMode="auto">
                <a:xfrm>
                  <a:off x="4361637" y="2561886"/>
                  <a:ext cx="26167" cy="12610"/>
                </a:xfrm>
                <a:custGeom>
                  <a:avLst/>
                  <a:gdLst>
                    <a:gd name="T0" fmla="*/ 2147483647 w 16"/>
                    <a:gd name="T1" fmla="*/ 2147483647 h 8"/>
                    <a:gd name="T2" fmla="*/ 2147483647 w 16"/>
                    <a:gd name="T3" fmla="*/ 2147483647 h 8"/>
                    <a:gd name="T4" fmla="*/ 2147483647 w 16"/>
                    <a:gd name="T5" fmla="*/ 2147483647 h 8"/>
                    <a:gd name="T6" fmla="*/ 2147483647 w 16"/>
                    <a:gd name="T7" fmla="*/ 2147483647 h 8"/>
                    <a:gd name="T8" fmla="*/ 0 w 16"/>
                    <a:gd name="T9" fmla="*/ 2147483647 h 8"/>
                    <a:gd name="T10" fmla="*/ 0 w 16"/>
                    <a:gd name="T11" fmla="*/ 2147483647 h 8"/>
                    <a:gd name="T12" fmla="*/ 2147483647 w 16"/>
                    <a:gd name="T13" fmla="*/ 0 h 8"/>
                    <a:gd name="T14" fmla="*/ 2147483647 w 16"/>
                    <a:gd name="T15" fmla="*/ 0 h 8"/>
                    <a:gd name="T16" fmla="*/ 2147483647 w 16"/>
                    <a:gd name="T17" fmla="*/ 0 h 8"/>
                    <a:gd name="T18" fmla="*/ 2147483647 w 16"/>
                    <a:gd name="T19" fmla="*/ 2147483647 h 8"/>
                    <a:gd name="T20" fmla="*/ 2147483647 w 16"/>
                    <a:gd name="T21" fmla="*/ 2147483647 h 8"/>
                    <a:gd name="T22" fmla="*/ 2147483647 w 16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8"/>
                    <a:gd name="T38" fmla="*/ 16 w 16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8">
                      <a:moveTo>
                        <a:pt x="14" y="4"/>
                      </a:moveTo>
                      <a:lnTo>
                        <a:pt x="12" y="6"/>
                      </a:lnTo>
                      <a:lnTo>
                        <a:pt x="6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6" y="6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2" name="iśľiḋê">
                  <a:extLst>
                    <a:ext uri="{FF2B5EF4-FFF2-40B4-BE49-F238E27FC236}">
                      <a16:creationId xmlns="" xmlns:a16="http://schemas.microsoft.com/office/drawing/2014/main" id="{58FB0053-2829-4C33-A7A7-A6FD49B595F5}"/>
                    </a:ext>
                  </a:extLst>
                </p:cNvPr>
                <p:cNvSpPr/>
                <p:nvPr/>
              </p:nvSpPr>
              <p:spPr bwMode="auto">
                <a:xfrm>
                  <a:off x="4469059" y="2334916"/>
                  <a:ext cx="20657" cy="26620"/>
                </a:xfrm>
                <a:custGeom>
                  <a:avLst/>
                  <a:gdLst>
                    <a:gd name="T0" fmla="*/ 2147483647 w 12"/>
                    <a:gd name="T1" fmla="*/ 0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0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2147483647 w 12"/>
                    <a:gd name="T23" fmla="*/ 0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16"/>
                    <a:gd name="T38" fmla="*/ 12 w 12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16">
                      <a:moveTo>
                        <a:pt x="8" y="0"/>
                      </a:move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2" y="16"/>
                      </a:lnTo>
                      <a:lnTo>
                        <a:pt x="12" y="12"/>
                      </a:lnTo>
                      <a:lnTo>
                        <a:pt x="12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3" name="iš1íḍè">
                  <a:extLst>
                    <a:ext uri="{FF2B5EF4-FFF2-40B4-BE49-F238E27FC236}">
                      <a16:creationId xmlns="" xmlns:a16="http://schemas.microsoft.com/office/drawing/2014/main" id="{4BAF288C-C65A-4FFC-9C2B-659C70375AAC}"/>
                    </a:ext>
                  </a:extLst>
                </p:cNvPr>
                <p:cNvSpPr/>
                <p:nvPr/>
              </p:nvSpPr>
              <p:spPr bwMode="auto">
                <a:xfrm>
                  <a:off x="5277483" y="2882728"/>
                  <a:ext cx="579809" cy="497376"/>
                </a:xfrm>
                <a:custGeom>
                  <a:avLst/>
                  <a:gdLst>
                    <a:gd name="T0" fmla="*/ 2147483647 w 332"/>
                    <a:gd name="T1" fmla="*/ 2147483647 h 298"/>
                    <a:gd name="T2" fmla="*/ 2147483647 w 332"/>
                    <a:gd name="T3" fmla="*/ 2147483647 h 298"/>
                    <a:gd name="T4" fmla="*/ 2147483647 w 332"/>
                    <a:gd name="T5" fmla="*/ 2147483647 h 298"/>
                    <a:gd name="T6" fmla="*/ 2147483647 w 332"/>
                    <a:gd name="T7" fmla="*/ 2147483647 h 298"/>
                    <a:gd name="T8" fmla="*/ 2147483647 w 332"/>
                    <a:gd name="T9" fmla="*/ 2147483647 h 298"/>
                    <a:gd name="T10" fmla="*/ 2147483647 w 332"/>
                    <a:gd name="T11" fmla="*/ 2147483647 h 298"/>
                    <a:gd name="T12" fmla="*/ 2147483647 w 332"/>
                    <a:gd name="T13" fmla="*/ 2147483647 h 298"/>
                    <a:gd name="T14" fmla="*/ 2147483647 w 332"/>
                    <a:gd name="T15" fmla="*/ 2147483647 h 298"/>
                    <a:gd name="T16" fmla="*/ 2147483647 w 332"/>
                    <a:gd name="T17" fmla="*/ 2147483647 h 298"/>
                    <a:gd name="T18" fmla="*/ 2147483647 w 332"/>
                    <a:gd name="T19" fmla="*/ 2147483647 h 298"/>
                    <a:gd name="T20" fmla="*/ 2147483647 w 332"/>
                    <a:gd name="T21" fmla="*/ 2147483647 h 298"/>
                    <a:gd name="T22" fmla="*/ 2147483647 w 332"/>
                    <a:gd name="T23" fmla="*/ 2147483647 h 298"/>
                    <a:gd name="T24" fmla="*/ 2147483647 w 332"/>
                    <a:gd name="T25" fmla="*/ 2147483647 h 298"/>
                    <a:gd name="T26" fmla="*/ 2147483647 w 332"/>
                    <a:gd name="T27" fmla="*/ 2147483647 h 298"/>
                    <a:gd name="T28" fmla="*/ 2147483647 w 332"/>
                    <a:gd name="T29" fmla="*/ 2147483647 h 298"/>
                    <a:gd name="T30" fmla="*/ 2147483647 w 332"/>
                    <a:gd name="T31" fmla="*/ 2147483647 h 298"/>
                    <a:gd name="T32" fmla="*/ 2147483647 w 332"/>
                    <a:gd name="T33" fmla="*/ 2147483647 h 298"/>
                    <a:gd name="T34" fmla="*/ 2147483647 w 332"/>
                    <a:gd name="T35" fmla="*/ 2147483647 h 298"/>
                    <a:gd name="T36" fmla="*/ 2147483647 w 332"/>
                    <a:gd name="T37" fmla="*/ 2147483647 h 298"/>
                    <a:gd name="T38" fmla="*/ 2147483647 w 332"/>
                    <a:gd name="T39" fmla="*/ 2147483647 h 298"/>
                    <a:gd name="T40" fmla="*/ 2147483647 w 332"/>
                    <a:gd name="T41" fmla="*/ 2147483647 h 298"/>
                    <a:gd name="T42" fmla="*/ 2147483647 w 332"/>
                    <a:gd name="T43" fmla="*/ 2147483647 h 298"/>
                    <a:gd name="T44" fmla="*/ 2147483647 w 332"/>
                    <a:gd name="T45" fmla="*/ 2147483647 h 298"/>
                    <a:gd name="T46" fmla="*/ 2147483647 w 332"/>
                    <a:gd name="T47" fmla="*/ 2147483647 h 298"/>
                    <a:gd name="T48" fmla="*/ 2147483647 w 332"/>
                    <a:gd name="T49" fmla="*/ 2147483647 h 298"/>
                    <a:gd name="T50" fmla="*/ 2147483647 w 332"/>
                    <a:gd name="T51" fmla="*/ 2147483647 h 298"/>
                    <a:gd name="T52" fmla="*/ 2147483647 w 332"/>
                    <a:gd name="T53" fmla="*/ 2147483647 h 298"/>
                    <a:gd name="T54" fmla="*/ 2147483647 w 332"/>
                    <a:gd name="T55" fmla="*/ 2147483647 h 298"/>
                    <a:gd name="T56" fmla="*/ 2147483647 w 332"/>
                    <a:gd name="T57" fmla="*/ 2147483647 h 298"/>
                    <a:gd name="T58" fmla="*/ 2147483647 w 332"/>
                    <a:gd name="T59" fmla="*/ 2147483647 h 298"/>
                    <a:gd name="T60" fmla="*/ 2147483647 w 332"/>
                    <a:gd name="T61" fmla="*/ 2147483647 h 298"/>
                    <a:gd name="T62" fmla="*/ 2147483647 w 332"/>
                    <a:gd name="T63" fmla="*/ 0 h 298"/>
                    <a:gd name="T64" fmla="*/ 2147483647 w 332"/>
                    <a:gd name="T65" fmla="*/ 2147483647 h 298"/>
                    <a:gd name="T66" fmla="*/ 2147483647 w 332"/>
                    <a:gd name="T67" fmla="*/ 2147483647 h 298"/>
                    <a:gd name="T68" fmla="*/ 2147483647 w 332"/>
                    <a:gd name="T69" fmla="*/ 2147483647 h 298"/>
                    <a:gd name="T70" fmla="*/ 2147483647 w 332"/>
                    <a:gd name="T71" fmla="*/ 2147483647 h 298"/>
                    <a:gd name="T72" fmla="*/ 2147483647 w 332"/>
                    <a:gd name="T73" fmla="*/ 2147483647 h 298"/>
                    <a:gd name="T74" fmla="*/ 2147483647 w 332"/>
                    <a:gd name="T75" fmla="*/ 2147483647 h 29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32"/>
                    <a:gd name="T115" fmla="*/ 0 h 298"/>
                    <a:gd name="T116" fmla="*/ 332 w 332"/>
                    <a:gd name="T117" fmla="*/ 298 h 29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32" h="298">
                      <a:moveTo>
                        <a:pt x="222" y="62"/>
                      </a:moveTo>
                      <a:lnTo>
                        <a:pt x="224" y="72"/>
                      </a:lnTo>
                      <a:lnTo>
                        <a:pt x="226" y="78"/>
                      </a:lnTo>
                      <a:lnTo>
                        <a:pt x="230" y="80"/>
                      </a:lnTo>
                      <a:lnTo>
                        <a:pt x="234" y="84"/>
                      </a:lnTo>
                      <a:lnTo>
                        <a:pt x="236" y="88"/>
                      </a:lnTo>
                      <a:lnTo>
                        <a:pt x="242" y="96"/>
                      </a:lnTo>
                      <a:lnTo>
                        <a:pt x="244" y="102"/>
                      </a:lnTo>
                      <a:lnTo>
                        <a:pt x="248" y="110"/>
                      </a:lnTo>
                      <a:lnTo>
                        <a:pt x="254" y="118"/>
                      </a:lnTo>
                      <a:lnTo>
                        <a:pt x="258" y="126"/>
                      </a:lnTo>
                      <a:lnTo>
                        <a:pt x="260" y="130"/>
                      </a:lnTo>
                      <a:lnTo>
                        <a:pt x="258" y="136"/>
                      </a:lnTo>
                      <a:lnTo>
                        <a:pt x="268" y="144"/>
                      </a:lnTo>
                      <a:lnTo>
                        <a:pt x="280" y="148"/>
                      </a:lnTo>
                      <a:lnTo>
                        <a:pt x="280" y="156"/>
                      </a:lnTo>
                      <a:lnTo>
                        <a:pt x="324" y="158"/>
                      </a:lnTo>
                      <a:lnTo>
                        <a:pt x="332" y="164"/>
                      </a:lnTo>
                      <a:lnTo>
                        <a:pt x="332" y="198"/>
                      </a:lnTo>
                      <a:lnTo>
                        <a:pt x="282" y="242"/>
                      </a:lnTo>
                      <a:lnTo>
                        <a:pt x="234" y="254"/>
                      </a:lnTo>
                      <a:lnTo>
                        <a:pt x="190" y="298"/>
                      </a:lnTo>
                      <a:lnTo>
                        <a:pt x="188" y="276"/>
                      </a:lnTo>
                      <a:lnTo>
                        <a:pt x="168" y="270"/>
                      </a:lnTo>
                      <a:lnTo>
                        <a:pt x="164" y="268"/>
                      </a:lnTo>
                      <a:lnTo>
                        <a:pt x="162" y="270"/>
                      </a:lnTo>
                      <a:lnTo>
                        <a:pt x="156" y="268"/>
                      </a:lnTo>
                      <a:lnTo>
                        <a:pt x="152" y="264"/>
                      </a:lnTo>
                      <a:lnTo>
                        <a:pt x="150" y="266"/>
                      </a:lnTo>
                      <a:lnTo>
                        <a:pt x="148" y="270"/>
                      </a:lnTo>
                      <a:lnTo>
                        <a:pt x="146" y="276"/>
                      </a:lnTo>
                      <a:lnTo>
                        <a:pt x="144" y="280"/>
                      </a:lnTo>
                      <a:lnTo>
                        <a:pt x="142" y="274"/>
                      </a:lnTo>
                      <a:lnTo>
                        <a:pt x="134" y="264"/>
                      </a:lnTo>
                      <a:lnTo>
                        <a:pt x="124" y="254"/>
                      </a:lnTo>
                      <a:lnTo>
                        <a:pt x="118" y="248"/>
                      </a:lnTo>
                      <a:lnTo>
                        <a:pt x="116" y="240"/>
                      </a:lnTo>
                      <a:lnTo>
                        <a:pt x="108" y="228"/>
                      </a:lnTo>
                      <a:lnTo>
                        <a:pt x="102" y="220"/>
                      </a:lnTo>
                      <a:lnTo>
                        <a:pt x="98" y="214"/>
                      </a:lnTo>
                      <a:lnTo>
                        <a:pt x="90" y="210"/>
                      </a:lnTo>
                      <a:lnTo>
                        <a:pt x="82" y="200"/>
                      </a:lnTo>
                      <a:lnTo>
                        <a:pt x="84" y="200"/>
                      </a:lnTo>
                      <a:lnTo>
                        <a:pt x="82" y="200"/>
                      </a:lnTo>
                      <a:lnTo>
                        <a:pt x="76" y="200"/>
                      </a:lnTo>
                      <a:lnTo>
                        <a:pt x="76" y="162"/>
                      </a:lnTo>
                      <a:lnTo>
                        <a:pt x="68" y="152"/>
                      </a:lnTo>
                      <a:lnTo>
                        <a:pt x="58" y="142"/>
                      </a:lnTo>
                      <a:lnTo>
                        <a:pt x="48" y="134"/>
                      </a:lnTo>
                      <a:lnTo>
                        <a:pt x="42" y="124"/>
                      </a:lnTo>
                      <a:lnTo>
                        <a:pt x="24" y="92"/>
                      </a:lnTo>
                      <a:lnTo>
                        <a:pt x="16" y="76"/>
                      </a:lnTo>
                      <a:lnTo>
                        <a:pt x="10" y="72"/>
                      </a:lnTo>
                      <a:lnTo>
                        <a:pt x="4" y="66"/>
                      </a:lnTo>
                      <a:lnTo>
                        <a:pt x="0" y="54"/>
                      </a:lnTo>
                      <a:lnTo>
                        <a:pt x="16" y="56"/>
                      </a:lnTo>
                      <a:lnTo>
                        <a:pt x="20" y="52"/>
                      </a:lnTo>
                      <a:lnTo>
                        <a:pt x="24" y="46"/>
                      </a:lnTo>
                      <a:lnTo>
                        <a:pt x="30" y="42"/>
                      </a:lnTo>
                      <a:lnTo>
                        <a:pt x="34" y="42"/>
                      </a:lnTo>
                      <a:lnTo>
                        <a:pt x="38" y="36"/>
                      </a:lnTo>
                      <a:lnTo>
                        <a:pt x="44" y="36"/>
                      </a:lnTo>
                      <a:lnTo>
                        <a:pt x="32" y="10"/>
                      </a:lnTo>
                      <a:lnTo>
                        <a:pt x="62" y="0"/>
                      </a:lnTo>
                      <a:lnTo>
                        <a:pt x="118" y="24"/>
                      </a:lnTo>
                      <a:lnTo>
                        <a:pt x="122" y="26"/>
                      </a:lnTo>
                      <a:lnTo>
                        <a:pt x="124" y="30"/>
                      </a:lnTo>
                      <a:lnTo>
                        <a:pt x="128" y="32"/>
                      </a:lnTo>
                      <a:lnTo>
                        <a:pt x="134" y="34"/>
                      </a:lnTo>
                      <a:lnTo>
                        <a:pt x="134" y="44"/>
                      </a:lnTo>
                      <a:lnTo>
                        <a:pt x="152" y="54"/>
                      </a:lnTo>
                      <a:lnTo>
                        <a:pt x="180" y="54"/>
                      </a:lnTo>
                      <a:lnTo>
                        <a:pt x="196" y="58"/>
                      </a:lnTo>
                      <a:lnTo>
                        <a:pt x="200" y="60"/>
                      </a:lnTo>
                      <a:lnTo>
                        <a:pt x="204" y="64"/>
                      </a:lnTo>
                      <a:lnTo>
                        <a:pt x="222" y="64"/>
                      </a:lnTo>
                      <a:lnTo>
                        <a:pt x="22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4" name="íŝlíḋe">
                  <a:extLst>
                    <a:ext uri="{FF2B5EF4-FFF2-40B4-BE49-F238E27FC236}">
                      <a16:creationId xmlns="" xmlns:a16="http://schemas.microsoft.com/office/drawing/2014/main" id="{120B8FD1-9C6F-4B59-9D09-3609E481840C}"/>
                    </a:ext>
                  </a:extLst>
                </p:cNvPr>
                <p:cNvSpPr/>
                <p:nvPr/>
              </p:nvSpPr>
              <p:spPr bwMode="auto">
                <a:xfrm>
                  <a:off x="5200359" y="2769244"/>
                  <a:ext cx="35808" cy="19615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0 w 20"/>
                    <a:gd name="T3" fmla="*/ 2147483647 h 12"/>
                    <a:gd name="T4" fmla="*/ 0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2147483647 w 20"/>
                    <a:gd name="T11" fmla="*/ 0 h 12"/>
                    <a:gd name="T12" fmla="*/ 2147483647 w 20"/>
                    <a:gd name="T13" fmla="*/ 2147483647 h 12"/>
                    <a:gd name="T14" fmla="*/ 2147483647 w 20"/>
                    <a:gd name="T15" fmla="*/ 2147483647 h 12"/>
                    <a:gd name="T16" fmla="*/ 2147483647 w 20"/>
                    <a:gd name="T17" fmla="*/ 0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8" y="12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16" y="8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5" name="ïṥḷïdé">
                  <a:extLst>
                    <a:ext uri="{FF2B5EF4-FFF2-40B4-BE49-F238E27FC236}">
                      <a16:creationId xmlns="" xmlns:a16="http://schemas.microsoft.com/office/drawing/2014/main" id="{E5FFD5D0-EBF6-4D95-9493-FB713834176B}"/>
                    </a:ext>
                  </a:extLst>
                </p:cNvPr>
                <p:cNvSpPr/>
                <p:nvPr/>
              </p:nvSpPr>
              <p:spPr bwMode="auto">
                <a:xfrm>
                  <a:off x="5008926" y="2580100"/>
                  <a:ext cx="56466" cy="39230"/>
                </a:xfrm>
                <a:custGeom>
                  <a:avLst/>
                  <a:gdLst>
                    <a:gd name="T0" fmla="*/ 2147483647 w 32"/>
                    <a:gd name="T1" fmla="*/ 0 h 24"/>
                    <a:gd name="T2" fmla="*/ 2147483647 w 32"/>
                    <a:gd name="T3" fmla="*/ 2147483647 h 24"/>
                    <a:gd name="T4" fmla="*/ 2147483647 w 32"/>
                    <a:gd name="T5" fmla="*/ 2147483647 h 24"/>
                    <a:gd name="T6" fmla="*/ 2147483647 w 32"/>
                    <a:gd name="T7" fmla="*/ 2147483647 h 24"/>
                    <a:gd name="T8" fmla="*/ 0 w 32"/>
                    <a:gd name="T9" fmla="*/ 2147483647 h 24"/>
                    <a:gd name="T10" fmla="*/ 2147483647 w 32"/>
                    <a:gd name="T11" fmla="*/ 2147483647 h 24"/>
                    <a:gd name="T12" fmla="*/ 2147483647 w 32"/>
                    <a:gd name="T13" fmla="*/ 2147483647 h 24"/>
                    <a:gd name="T14" fmla="*/ 2147483647 w 32"/>
                    <a:gd name="T15" fmla="*/ 2147483647 h 24"/>
                    <a:gd name="T16" fmla="*/ 2147483647 w 32"/>
                    <a:gd name="T17" fmla="*/ 2147483647 h 24"/>
                    <a:gd name="T18" fmla="*/ 2147483647 w 32"/>
                    <a:gd name="T19" fmla="*/ 2147483647 h 24"/>
                    <a:gd name="T20" fmla="*/ 2147483647 w 32"/>
                    <a:gd name="T21" fmla="*/ 2147483647 h 24"/>
                    <a:gd name="T22" fmla="*/ 2147483647 w 32"/>
                    <a:gd name="T23" fmla="*/ 2147483647 h 24"/>
                    <a:gd name="T24" fmla="*/ 2147483647 w 32"/>
                    <a:gd name="T25" fmla="*/ 2147483647 h 24"/>
                    <a:gd name="T26" fmla="*/ 2147483647 w 32"/>
                    <a:gd name="T27" fmla="*/ 0 h 24"/>
                    <a:gd name="T28" fmla="*/ 2147483647 w 32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24"/>
                    <a:gd name="T47" fmla="*/ 32 w 32"/>
                    <a:gd name="T48" fmla="*/ 24 h 2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24">
                      <a:moveTo>
                        <a:pt x="28" y="0"/>
                      </a:move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24"/>
                      </a:lnTo>
                      <a:lnTo>
                        <a:pt x="12" y="22"/>
                      </a:lnTo>
                      <a:lnTo>
                        <a:pt x="20" y="18"/>
                      </a:lnTo>
                      <a:lnTo>
                        <a:pt x="32" y="8"/>
                      </a:lnTo>
                      <a:lnTo>
                        <a:pt x="30" y="6"/>
                      </a:lnTo>
                      <a:lnTo>
                        <a:pt x="26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6" name="îṧļîḍe">
                  <a:extLst>
                    <a:ext uri="{FF2B5EF4-FFF2-40B4-BE49-F238E27FC236}">
                      <a16:creationId xmlns="" xmlns:a16="http://schemas.microsoft.com/office/drawing/2014/main" id="{941DF4A3-23BA-4279-A488-AAAB1BE0A299}"/>
                    </a:ext>
                  </a:extLst>
                </p:cNvPr>
                <p:cNvSpPr/>
                <p:nvPr/>
              </p:nvSpPr>
              <p:spPr bwMode="auto">
                <a:xfrm>
                  <a:off x="5249939" y="2851906"/>
                  <a:ext cx="38562" cy="106481"/>
                </a:xfrm>
                <a:custGeom>
                  <a:avLst/>
                  <a:gdLst>
                    <a:gd name="T0" fmla="*/ 2147483647 w 22"/>
                    <a:gd name="T1" fmla="*/ 0 h 64"/>
                    <a:gd name="T2" fmla="*/ 2147483647 w 22"/>
                    <a:gd name="T3" fmla="*/ 0 h 64"/>
                    <a:gd name="T4" fmla="*/ 2147483647 w 22"/>
                    <a:gd name="T5" fmla="*/ 2147483647 h 64"/>
                    <a:gd name="T6" fmla="*/ 2147483647 w 22"/>
                    <a:gd name="T7" fmla="*/ 2147483647 h 64"/>
                    <a:gd name="T8" fmla="*/ 2147483647 w 22"/>
                    <a:gd name="T9" fmla="*/ 2147483647 h 64"/>
                    <a:gd name="T10" fmla="*/ 2147483647 w 22"/>
                    <a:gd name="T11" fmla="*/ 2147483647 h 64"/>
                    <a:gd name="T12" fmla="*/ 2147483647 w 22"/>
                    <a:gd name="T13" fmla="*/ 2147483647 h 64"/>
                    <a:gd name="T14" fmla="*/ 2147483647 w 22"/>
                    <a:gd name="T15" fmla="*/ 2147483647 h 64"/>
                    <a:gd name="T16" fmla="*/ 2147483647 w 22"/>
                    <a:gd name="T17" fmla="*/ 2147483647 h 64"/>
                    <a:gd name="T18" fmla="*/ 2147483647 w 22"/>
                    <a:gd name="T19" fmla="*/ 2147483647 h 64"/>
                    <a:gd name="T20" fmla="*/ 0 w 22"/>
                    <a:gd name="T21" fmla="*/ 2147483647 h 64"/>
                    <a:gd name="T22" fmla="*/ 2147483647 w 22"/>
                    <a:gd name="T23" fmla="*/ 2147483647 h 64"/>
                    <a:gd name="T24" fmla="*/ 2147483647 w 22"/>
                    <a:gd name="T25" fmla="*/ 2147483647 h 64"/>
                    <a:gd name="T26" fmla="*/ 2147483647 w 22"/>
                    <a:gd name="T27" fmla="*/ 2147483647 h 64"/>
                    <a:gd name="T28" fmla="*/ 2147483647 w 22"/>
                    <a:gd name="T29" fmla="*/ 0 h 6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2"/>
                    <a:gd name="T46" fmla="*/ 0 h 64"/>
                    <a:gd name="T47" fmla="*/ 22 w 22"/>
                    <a:gd name="T48" fmla="*/ 64 h 6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2" h="64">
                      <a:moveTo>
                        <a:pt x="14" y="0"/>
                      </a:moveTo>
                      <a:lnTo>
                        <a:pt x="20" y="0"/>
                      </a:lnTo>
                      <a:lnTo>
                        <a:pt x="20" y="8"/>
                      </a:lnTo>
                      <a:lnTo>
                        <a:pt x="16" y="8"/>
                      </a:lnTo>
                      <a:lnTo>
                        <a:pt x="12" y="28"/>
                      </a:lnTo>
                      <a:lnTo>
                        <a:pt x="22" y="28"/>
                      </a:lnTo>
                      <a:lnTo>
                        <a:pt x="16" y="64"/>
                      </a:lnTo>
                      <a:lnTo>
                        <a:pt x="10" y="48"/>
                      </a:lnTo>
                      <a:lnTo>
                        <a:pt x="4" y="40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10" y="1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7" name="îsḻïdè">
                  <a:extLst>
                    <a:ext uri="{FF2B5EF4-FFF2-40B4-BE49-F238E27FC236}">
                      <a16:creationId xmlns="" xmlns:a16="http://schemas.microsoft.com/office/drawing/2014/main" id="{859DBA0F-0CFB-402E-B8A9-2499940FEB16}"/>
                    </a:ext>
                  </a:extLst>
                </p:cNvPr>
                <p:cNvSpPr/>
                <p:nvPr/>
              </p:nvSpPr>
              <p:spPr bwMode="auto">
                <a:xfrm>
                  <a:off x="5284369" y="2724410"/>
                  <a:ext cx="165266" cy="148512"/>
                </a:xfrm>
                <a:custGeom>
                  <a:avLst/>
                  <a:gdLst>
                    <a:gd name="T0" fmla="*/ 0 w 94"/>
                    <a:gd name="T1" fmla="*/ 2147483647 h 88"/>
                    <a:gd name="T2" fmla="*/ 2147483647 w 94"/>
                    <a:gd name="T3" fmla="*/ 2147483647 h 88"/>
                    <a:gd name="T4" fmla="*/ 2147483647 w 94"/>
                    <a:gd name="T5" fmla="*/ 2147483647 h 88"/>
                    <a:gd name="T6" fmla="*/ 2147483647 w 94"/>
                    <a:gd name="T7" fmla="*/ 2147483647 h 88"/>
                    <a:gd name="T8" fmla="*/ 2147483647 w 94"/>
                    <a:gd name="T9" fmla="*/ 2147483647 h 88"/>
                    <a:gd name="T10" fmla="*/ 2147483647 w 94"/>
                    <a:gd name="T11" fmla="*/ 2147483647 h 88"/>
                    <a:gd name="T12" fmla="*/ 2147483647 w 94"/>
                    <a:gd name="T13" fmla="*/ 2147483647 h 88"/>
                    <a:gd name="T14" fmla="*/ 2147483647 w 94"/>
                    <a:gd name="T15" fmla="*/ 2147483647 h 88"/>
                    <a:gd name="T16" fmla="*/ 2147483647 w 94"/>
                    <a:gd name="T17" fmla="*/ 2147483647 h 88"/>
                    <a:gd name="T18" fmla="*/ 2147483647 w 94"/>
                    <a:gd name="T19" fmla="*/ 2147483647 h 88"/>
                    <a:gd name="T20" fmla="*/ 2147483647 w 94"/>
                    <a:gd name="T21" fmla="*/ 2147483647 h 88"/>
                    <a:gd name="T22" fmla="*/ 2147483647 w 94"/>
                    <a:gd name="T23" fmla="*/ 2147483647 h 88"/>
                    <a:gd name="T24" fmla="*/ 2147483647 w 94"/>
                    <a:gd name="T25" fmla="*/ 2147483647 h 88"/>
                    <a:gd name="T26" fmla="*/ 2147483647 w 94"/>
                    <a:gd name="T27" fmla="*/ 2147483647 h 88"/>
                    <a:gd name="T28" fmla="*/ 2147483647 w 94"/>
                    <a:gd name="T29" fmla="*/ 2147483647 h 88"/>
                    <a:gd name="T30" fmla="*/ 2147483647 w 94"/>
                    <a:gd name="T31" fmla="*/ 2147483647 h 88"/>
                    <a:gd name="T32" fmla="*/ 2147483647 w 94"/>
                    <a:gd name="T33" fmla="*/ 0 h 88"/>
                    <a:gd name="T34" fmla="*/ 2147483647 w 94"/>
                    <a:gd name="T35" fmla="*/ 2147483647 h 88"/>
                    <a:gd name="T36" fmla="*/ 2147483647 w 94"/>
                    <a:gd name="T37" fmla="*/ 2147483647 h 88"/>
                    <a:gd name="T38" fmla="*/ 2147483647 w 94"/>
                    <a:gd name="T39" fmla="*/ 2147483647 h 88"/>
                    <a:gd name="T40" fmla="*/ 2147483647 w 94"/>
                    <a:gd name="T41" fmla="*/ 2147483647 h 88"/>
                    <a:gd name="T42" fmla="*/ 2147483647 w 94"/>
                    <a:gd name="T43" fmla="*/ 2147483647 h 88"/>
                    <a:gd name="T44" fmla="*/ 2147483647 w 94"/>
                    <a:gd name="T45" fmla="*/ 2147483647 h 88"/>
                    <a:gd name="T46" fmla="*/ 2147483647 w 94"/>
                    <a:gd name="T47" fmla="*/ 2147483647 h 88"/>
                    <a:gd name="T48" fmla="*/ 2147483647 w 94"/>
                    <a:gd name="T49" fmla="*/ 2147483647 h 88"/>
                    <a:gd name="T50" fmla="*/ 2147483647 w 94"/>
                    <a:gd name="T51" fmla="*/ 2147483647 h 88"/>
                    <a:gd name="T52" fmla="*/ 2147483647 w 94"/>
                    <a:gd name="T53" fmla="*/ 2147483647 h 88"/>
                    <a:gd name="T54" fmla="*/ 2147483647 w 94"/>
                    <a:gd name="T55" fmla="*/ 2147483647 h 88"/>
                    <a:gd name="T56" fmla="*/ 2147483647 w 94"/>
                    <a:gd name="T57" fmla="*/ 2147483647 h 88"/>
                    <a:gd name="T58" fmla="*/ 2147483647 w 94"/>
                    <a:gd name="T59" fmla="*/ 2147483647 h 88"/>
                    <a:gd name="T60" fmla="*/ 2147483647 w 94"/>
                    <a:gd name="T61" fmla="*/ 2147483647 h 88"/>
                    <a:gd name="T62" fmla="*/ 2147483647 w 94"/>
                    <a:gd name="T63" fmla="*/ 2147483647 h 88"/>
                    <a:gd name="T64" fmla="*/ 2147483647 w 94"/>
                    <a:gd name="T65" fmla="*/ 2147483647 h 88"/>
                    <a:gd name="T66" fmla="*/ 2147483647 w 94"/>
                    <a:gd name="T67" fmla="*/ 2147483647 h 88"/>
                    <a:gd name="T68" fmla="*/ 2147483647 w 94"/>
                    <a:gd name="T69" fmla="*/ 2147483647 h 88"/>
                    <a:gd name="T70" fmla="*/ 2147483647 w 94"/>
                    <a:gd name="T71" fmla="*/ 2147483647 h 88"/>
                    <a:gd name="T72" fmla="*/ 2147483647 w 94"/>
                    <a:gd name="T73" fmla="*/ 2147483647 h 88"/>
                    <a:gd name="T74" fmla="*/ 2147483647 w 94"/>
                    <a:gd name="T75" fmla="*/ 2147483647 h 88"/>
                    <a:gd name="T76" fmla="*/ 2147483647 w 94"/>
                    <a:gd name="T77" fmla="*/ 2147483647 h 88"/>
                    <a:gd name="T78" fmla="*/ 2147483647 w 94"/>
                    <a:gd name="T79" fmla="*/ 2147483647 h 88"/>
                    <a:gd name="T80" fmla="*/ 2147483647 w 94"/>
                    <a:gd name="T81" fmla="*/ 2147483647 h 88"/>
                    <a:gd name="T82" fmla="*/ 2147483647 w 94"/>
                    <a:gd name="T83" fmla="*/ 2147483647 h 88"/>
                    <a:gd name="T84" fmla="*/ 2147483647 w 94"/>
                    <a:gd name="T85" fmla="*/ 2147483647 h 88"/>
                    <a:gd name="T86" fmla="*/ 2147483647 w 94"/>
                    <a:gd name="T87" fmla="*/ 2147483647 h 88"/>
                    <a:gd name="T88" fmla="*/ 0 w 94"/>
                    <a:gd name="T89" fmla="*/ 2147483647 h 88"/>
                    <a:gd name="T90" fmla="*/ 0 w 94"/>
                    <a:gd name="T91" fmla="*/ 2147483647 h 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94"/>
                    <a:gd name="T139" fmla="*/ 0 h 88"/>
                    <a:gd name="T140" fmla="*/ 94 w 94"/>
                    <a:gd name="T141" fmla="*/ 88 h 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94" h="88">
                      <a:moveTo>
                        <a:pt x="0" y="82"/>
                      </a:moveTo>
                      <a:lnTo>
                        <a:pt x="10" y="84"/>
                      </a:lnTo>
                      <a:lnTo>
                        <a:pt x="14" y="88"/>
                      </a:lnTo>
                      <a:lnTo>
                        <a:pt x="18" y="88"/>
                      </a:lnTo>
                      <a:lnTo>
                        <a:pt x="20" y="88"/>
                      </a:lnTo>
                      <a:lnTo>
                        <a:pt x="80" y="54"/>
                      </a:lnTo>
                      <a:lnTo>
                        <a:pt x="80" y="46"/>
                      </a:lnTo>
                      <a:lnTo>
                        <a:pt x="80" y="40"/>
                      </a:lnTo>
                      <a:lnTo>
                        <a:pt x="82" y="34"/>
                      </a:lnTo>
                      <a:lnTo>
                        <a:pt x="84" y="28"/>
                      </a:lnTo>
                      <a:lnTo>
                        <a:pt x="82" y="26"/>
                      </a:lnTo>
                      <a:lnTo>
                        <a:pt x="80" y="22"/>
                      </a:lnTo>
                      <a:lnTo>
                        <a:pt x="82" y="16"/>
                      </a:lnTo>
                      <a:lnTo>
                        <a:pt x="84" y="14"/>
                      </a:lnTo>
                      <a:lnTo>
                        <a:pt x="88" y="14"/>
                      </a:lnTo>
                      <a:lnTo>
                        <a:pt x="94" y="4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66" y="2"/>
                      </a:lnTo>
                      <a:lnTo>
                        <a:pt x="62" y="4"/>
                      </a:lnTo>
                      <a:lnTo>
                        <a:pt x="56" y="8"/>
                      </a:lnTo>
                      <a:lnTo>
                        <a:pt x="52" y="10"/>
                      </a:lnTo>
                      <a:lnTo>
                        <a:pt x="46" y="10"/>
                      </a:lnTo>
                      <a:lnTo>
                        <a:pt x="40" y="8"/>
                      </a:lnTo>
                      <a:lnTo>
                        <a:pt x="36" y="6"/>
                      </a:lnTo>
                      <a:lnTo>
                        <a:pt x="30" y="8"/>
                      </a:lnTo>
                      <a:lnTo>
                        <a:pt x="24" y="10"/>
                      </a:lnTo>
                      <a:lnTo>
                        <a:pt x="16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8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2" y="46"/>
                      </a:lnTo>
                      <a:lnTo>
                        <a:pt x="12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60"/>
                      </a:lnTo>
                      <a:lnTo>
                        <a:pt x="4" y="64"/>
                      </a:lnTo>
                      <a:lnTo>
                        <a:pt x="6" y="66"/>
                      </a:lnTo>
                      <a:lnTo>
                        <a:pt x="4" y="72"/>
                      </a:lnTo>
                      <a:lnTo>
                        <a:pt x="0" y="76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8" name="iS1ïḑe">
                  <a:extLst>
                    <a:ext uri="{FF2B5EF4-FFF2-40B4-BE49-F238E27FC236}">
                      <a16:creationId xmlns="" xmlns:a16="http://schemas.microsoft.com/office/drawing/2014/main" id="{5244FA23-196F-475A-806B-C4862477A191}"/>
                    </a:ext>
                  </a:extLst>
                </p:cNvPr>
                <p:cNvSpPr/>
                <p:nvPr/>
              </p:nvSpPr>
              <p:spPr bwMode="auto">
                <a:xfrm>
                  <a:off x="5372511" y="2723008"/>
                  <a:ext cx="268558" cy="247988"/>
                </a:xfrm>
                <a:custGeom>
                  <a:avLst/>
                  <a:gdLst>
                    <a:gd name="T0" fmla="*/ 2147483647 w 154"/>
                    <a:gd name="T1" fmla="*/ 2147483647 h 150"/>
                    <a:gd name="T2" fmla="*/ 2147483647 w 154"/>
                    <a:gd name="T3" fmla="*/ 2147483647 h 150"/>
                    <a:gd name="T4" fmla="*/ 2147483647 w 154"/>
                    <a:gd name="T5" fmla="*/ 0 h 150"/>
                    <a:gd name="T6" fmla="*/ 2147483647 w 154"/>
                    <a:gd name="T7" fmla="*/ 2147483647 h 150"/>
                    <a:gd name="T8" fmla="*/ 2147483647 w 154"/>
                    <a:gd name="T9" fmla="*/ 2147483647 h 150"/>
                    <a:gd name="T10" fmla="*/ 2147483647 w 154"/>
                    <a:gd name="T11" fmla="*/ 2147483647 h 150"/>
                    <a:gd name="T12" fmla="*/ 2147483647 w 154"/>
                    <a:gd name="T13" fmla="*/ 2147483647 h 150"/>
                    <a:gd name="T14" fmla="*/ 2147483647 w 154"/>
                    <a:gd name="T15" fmla="*/ 2147483647 h 150"/>
                    <a:gd name="T16" fmla="*/ 2147483647 w 154"/>
                    <a:gd name="T17" fmla="*/ 2147483647 h 150"/>
                    <a:gd name="T18" fmla="*/ 2147483647 w 154"/>
                    <a:gd name="T19" fmla="*/ 2147483647 h 150"/>
                    <a:gd name="T20" fmla="*/ 2147483647 w 154"/>
                    <a:gd name="T21" fmla="*/ 2147483647 h 150"/>
                    <a:gd name="T22" fmla="*/ 2147483647 w 154"/>
                    <a:gd name="T23" fmla="*/ 2147483647 h 150"/>
                    <a:gd name="T24" fmla="*/ 2147483647 w 154"/>
                    <a:gd name="T25" fmla="*/ 2147483647 h 150"/>
                    <a:gd name="T26" fmla="*/ 2147483647 w 154"/>
                    <a:gd name="T27" fmla="*/ 2147483647 h 150"/>
                    <a:gd name="T28" fmla="*/ 2147483647 w 154"/>
                    <a:gd name="T29" fmla="*/ 2147483647 h 150"/>
                    <a:gd name="T30" fmla="*/ 2147483647 w 154"/>
                    <a:gd name="T31" fmla="*/ 2147483647 h 150"/>
                    <a:gd name="T32" fmla="*/ 2147483647 w 154"/>
                    <a:gd name="T33" fmla="*/ 2147483647 h 150"/>
                    <a:gd name="T34" fmla="*/ 2147483647 w 154"/>
                    <a:gd name="T35" fmla="*/ 2147483647 h 150"/>
                    <a:gd name="T36" fmla="*/ 2147483647 w 154"/>
                    <a:gd name="T37" fmla="*/ 2147483647 h 150"/>
                    <a:gd name="T38" fmla="*/ 2147483647 w 154"/>
                    <a:gd name="T39" fmla="*/ 2147483647 h 150"/>
                    <a:gd name="T40" fmla="*/ 2147483647 w 154"/>
                    <a:gd name="T41" fmla="*/ 2147483647 h 150"/>
                    <a:gd name="T42" fmla="*/ 2147483647 w 154"/>
                    <a:gd name="T43" fmla="*/ 2147483647 h 150"/>
                    <a:gd name="T44" fmla="*/ 2147483647 w 154"/>
                    <a:gd name="T45" fmla="*/ 2147483647 h 150"/>
                    <a:gd name="T46" fmla="*/ 2147483647 w 154"/>
                    <a:gd name="T47" fmla="*/ 2147483647 h 150"/>
                    <a:gd name="T48" fmla="*/ 2147483647 w 154"/>
                    <a:gd name="T49" fmla="*/ 2147483647 h 150"/>
                    <a:gd name="T50" fmla="*/ 2147483647 w 154"/>
                    <a:gd name="T51" fmla="*/ 2147483647 h 150"/>
                    <a:gd name="T52" fmla="*/ 2147483647 w 154"/>
                    <a:gd name="T53" fmla="*/ 2147483647 h 150"/>
                    <a:gd name="T54" fmla="*/ 2147483647 w 154"/>
                    <a:gd name="T55" fmla="*/ 2147483647 h 150"/>
                    <a:gd name="T56" fmla="*/ 2147483647 w 154"/>
                    <a:gd name="T57" fmla="*/ 2147483647 h 150"/>
                    <a:gd name="T58" fmla="*/ 2147483647 w 154"/>
                    <a:gd name="T59" fmla="*/ 2147483647 h 150"/>
                    <a:gd name="T60" fmla="*/ 2147483647 w 154"/>
                    <a:gd name="T61" fmla="*/ 2147483647 h 150"/>
                    <a:gd name="T62" fmla="*/ 2147483647 w 154"/>
                    <a:gd name="T63" fmla="*/ 2147483647 h 150"/>
                    <a:gd name="T64" fmla="*/ 2147483647 w 154"/>
                    <a:gd name="T65" fmla="*/ 2147483647 h 150"/>
                    <a:gd name="T66" fmla="*/ 2147483647 w 154"/>
                    <a:gd name="T67" fmla="*/ 2147483647 h 150"/>
                    <a:gd name="T68" fmla="*/ 2147483647 w 154"/>
                    <a:gd name="T69" fmla="*/ 2147483647 h 150"/>
                    <a:gd name="T70" fmla="*/ 2147483647 w 154"/>
                    <a:gd name="T71" fmla="*/ 2147483647 h 150"/>
                    <a:gd name="T72" fmla="*/ 2147483647 w 154"/>
                    <a:gd name="T73" fmla="*/ 2147483647 h 150"/>
                    <a:gd name="T74" fmla="*/ 2147483647 w 154"/>
                    <a:gd name="T75" fmla="*/ 2147483647 h 150"/>
                    <a:gd name="T76" fmla="*/ 2147483647 w 154"/>
                    <a:gd name="T77" fmla="*/ 2147483647 h 150"/>
                    <a:gd name="T78" fmla="*/ 2147483647 w 154"/>
                    <a:gd name="T79" fmla="*/ 2147483647 h 150"/>
                    <a:gd name="T80" fmla="*/ 0 w 154"/>
                    <a:gd name="T81" fmla="*/ 2147483647 h 150"/>
                    <a:gd name="T82" fmla="*/ 2147483647 w 154"/>
                    <a:gd name="T83" fmla="*/ 2147483647 h 150"/>
                    <a:gd name="T84" fmla="*/ 2147483647 w 154"/>
                    <a:gd name="T85" fmla="*/ 2147483647 h 150"/>
                    <a:gd name="T86" fmla="*/ 2147483647 w 154"/>
                    <a:gd name="T87" fmla="*/ 2147483647 h 150"/>
                    <a:gd name="T88" fmla="*/ 2147483647 w 154"/>
                    <a:gd name="T89" fmla="*/ 2147483647 h 150"/>
                    <a:gd name="T90" fmla="*/ 2147483647 w 154"/>
                    <a:gd name="T91" fmla="*/ 2147483647 h 150"/>
                    <a:gd name="T92" fmla="*/ 2147483647 w 154"/>
                    <a:gd name="T93" fmla="*/ 2147483647 h 150"/>
                    <a:gd name="T94" fmla="*/ 2147483647 w 154"/>
                    <a:gd name="T95" fmla="*/ 2147483647 h 150"/>
                    <a:gd name="T96" fmla="*/ 2147483647 w 154"/>
                    <a:gd name="T97" fmla="*/ 2147483647 h 150"/>
                    <a:gd name="T98" fmla="*/ 2147483647 w 154"/>
                    <a:gd name="T99" fmla="*/ 2147483647 h 150"/>
                    <a:gd name="T100" fmla="*/ 2147483647 w 154"/>
                    <a:gd name="T101" fmla="*/ 2147483647 h 150"/>
                    <a:gd name="T102" fmla="*/ 2147483647 w 154"/>
                    <a:gd name="T103" fmla="*/ 2147483647 h 150"/>
                    <a:gd name="T104" fmla="*/ 2147483647 w 154"/>
                    <a:gd name="T105" fmla="*/ 2147483647 h 150"/>
                    <a:gd name="T106" fmla="*/ 2147483647 w 154"/>
                    <a:gd name="T107" fmla="*/ 2147483647 h 1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54"/>
                    <a:gd name="T163" fmla="*/ 0 h 150"/>
                    <a:gd name="T164" fmla="*/ 154 w 154"/>
                    <a:gd name="T165" fmla="*/ 150 h 1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54" h="150">
                      <a:moveTo>
                        <a:pt x="48" y="2"/>
                      </a:moveTo>
                      <a:lnTo>
                        <a:pt x="62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6" y="2"/>
                      </a:lnTo>
                      <a:lnTo>
                        <a:pt x="80" y="12"/>
                      </a:lnTo>
                      <a:lnTo>
                        <a:pt x="88" y="20"/>
                      </a:lnTo>
                      <a:lnTo>
                        <a:pt x="98" y="24"/>
                      </a:lnTo>
                      <a:lnTo>
                        <a:pt x="108" y="28"/>
                      </a:lnTo>
                      <a:lnTo>
                        <a:pt x="102" y="40"/>
                      </a:lnTo>
                      <a:lnTo>
                        <a:pt x="100" y="48"/>
                      </a:lnTo>
                      <a:lnTo>
                        <a:pt x="98" y="56"/>
                      </a:lnTo>
                      <a:lnTo>
                        <a:pt x="100" y="62"/>
                      </a:lnTo>
                      <a:lnTo>
                        <a:pt x="102" y="68"/>
                      </a:lnTo>
                      <a:lnTo>
                        <a:pt x="108" y="74"/>
                      </a:lnTo>
                      <a:lnTo>
                        <a:pt x="112" y="78"/>
                      </a:lnTo>
                      <a:lnTo>
                        <a:pt x="124" y="86"/>
                      </a:lnTo>
                      <a:lnTo>
                        <a:pt x="132" y="92"/>
                      </a:lnTo>
                      <a:lnTo>
                        <a:pt x="136" y="96"/>
                      </a:lnTo>
                      <a:lnTo>
                        <a:pt x="136" y="102"/>
                      </a:lnTo>
                      <a:lnTo>
                        <a:pt x="138" y="112"/>
                      </a:lnTo>
                      <a:lnTo>
                        <a:pt x="142" y="116"/>
                      </a:lnTo>
                      <a:lnTo>
                        <a:pt x="148" y="122"/>
                      </a:lnTo>
                      <a:lnTo>
                        <a:pt x="152" y="126"/>
                      </a:lnTo>
                      <a:lnTo>
                        <a:pt x="154" y="132"/>
                      </a:lnTo>
                      <a:lnTo>
                        <a:pt x="152" y="134"/>
                      </a:lnTo>
                      <a:lnTo>
                        <a:pt x="148" y="132"/>
                      </a:lnTo>
                      <a:lnTo>
                        <a:pt x="142" y="132"/>
                      </a:lnTo>
                      <a:lnTo>
                        <a:pt x="138" y="132"/>
                      </a:lnTo>
                      <a:lnTo>
                        <a:pt x="134" y="136"/>
                      </a:lnTo>
                      <a:lnTo>
                        <a:pt x="130" y="142"/>
                      </a:lnTo>
                      <a:lnTo>
                        <a:pt x="126" y="150"/>
                      </a:lnTo>
                      <a:lnTo>
                        <a:pt x="98" y="150"/>
                      </a:lnTo>
                      <a:lnTo>
                        <a:pt x="80" y="140"/>
                      </a:lnTo>
                      <a:lnTo>
                        <a:pt x="80" y="130"/>
                      </a:lnTo>
                      <a:lnTo>
                        <a:pt x="74" y="128"/>
                      </a:lnTo>
                      <a:lnTo>
                        <a:pt x="70" y="126"/>
                      </a:lnTo>
                      <a:lnTo>
                        <a:pt x="68" y="122"/>
                      </a:lnTo>
                      <a:lnTo>
                        <a:pt x="64" y="120"/>
                      </a:lnTo>
                      <a:lnTo>
                        <a:pt x="8" y="96"/>
                      </a:lnTo>
                      <a:lnTo>
                        <a:pt x="0" y="74"/>
                      </a:lnTo>
                      <a:lnTo>
                        <a:pt x="30" y="56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2" y="36"/>
                      </a:lnTo>
                      <a:lnTo>
                        <a:pt x="34" y="30"/>
                      </a:lnTo>
                      <a:lnTo>
                        <a:pt x="32" y="28"/>
                      </a:lnTo>
                      <a:lnTo>
                        <a:pt x="30" y="24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8" y="16"/>
                      </a:lnTo>
                      <a:lnTo>
                        <a:pt x="44" y="6"/>
                      </a:lnTo>
                      <a:lnTo>
                        <a:pt x="44" y="2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9" name="ïṩḻíḓè">
                  <a:extLst>
                    <a:ext uri="{FF2B5EF4-FFF2-40B4-BE49-F238E27FC236}">
                      <a16:creationId xmlns="" xmlns:a16="http://schemas.microsoft.com/office/drawing/2014/main" id="{556D190F-9C7D-4D2E-AB8B-DBB207F24C03}"/>
                    </a:ext>
                  </a:extLst>
                </p:cNvPr>
                <p:cNvSpPr/>
                <p:nvPr/>
              </p:nvSpPr>
              <p:spPr bwMode="auto">
                <a:xfrm>
                  <a:off x="5008926" y="2571695"/>
                  <a:ext cx="486156" cy="193346"/>
                </a:xfrm>
                <a:custGeom>
                  <a:avLst/>
                  <a:gdLst>
                    <a:gd name="T0" fmla="*/ 2147483647 w 278"/>
                    <a:gd name="T1" fmla="*/ 2147483647 h 116"/>
                    <a:gd name="T2" fmla="*/ 2147483647 w 278"/>
                    <a:gd name="T3" fmla="*/ 2147483647 h 116"/>
                    <a:gd name="T4" fmla="*/ 2147483647 w 278"/>
                    <a:gd name="T5" fmla="*/ 2147483647 h 116"/>
                    <a:gd name="T6" fmla="*/ 2147483647 w 278"/>
                    <a:gd name="T7" fmla="*/ 2147483647 h 116"/>
                    <a:gd name="T8" fmla="*/ 2147483647 w 278"/>
                    <a:gd name="T9" fmla="*/ 2147483647 h 116"/>
                    <a:gd name="T10" fmla="*/ 2147483647 w 278"/>
                    <a:gd name="T11" fmla="*/ 2147483647 h 116"/>
                    <a:gd name="T12" fmla="*/ 2147483647 w 278"/>
                    <a:gd name="T13" fmla="*/ 2147483647 h 116"/>
                    <a:gd name="T14" fmla="*/ 2147483647 w 278"/>
                    <a:gd name="T15" fmla="*/ 2147483647 h 116"/>
                    <a:gd name="T16" fmla="*/ 2147483647 w 278"/>
                    <a:gd name="T17" fmla="*/ 2147483647 h 116"/>
                    <a:gd name="T18" fmla="*/ 2147483647 w 278"/>
                    <a:gd name="T19" fmla="*/ 2147483647 h 116"/>
                    <a:gd name="T20" fmla="*/ 2147483647 w 278"/>
                    <a:gd name="T21" fmla="*/ 2147483647 h 116"/>
                    <a:gd name="T22" fmla="*/ 2147483647 w 278"/>
                    <a:gd name="T23" fmla="*/ 2147483647 h 116"/>
                    <a:gd name="T24" fmla="*/ 2147483647 w 278"/>
                    <a:gd name="T25" fmla="*/ 2147483647 h 116"/>
                    <a:gd name="T26" fmla="*/ 2147483647 w 278"/>
                    <a:gd name="T27" fmla="*/ 2147483647 h 116"/>
                    <a:gd name="T28" fmla="*/ 2147483647 w 278"/>
                    <a:gd name="T29" fmla="*/ 2147483647 h 116"/>
                    <a:gd name="T30" fmla="*/ 2147483647 w 278"/>
                    <a:gd name="T31" fmla="*/ 2147483647 h 116"/>
                    <a:gd name="T32" fmla="*/ 2147483647 w 278"/>
                    <a:gd name="T33" fmla="*/ 2147483647 h 116"/>
                    <a:gd name="T34" fmla="*/ 2147483647 w 278"/>
                    <a:gd name="T35" fmla="*/ 2147483647 h 116"/>
                    <a:gd name="T36" fmla="*/ 2147483647 w 278"/>
                    <a:gd name="T37" fmla="*/ 2147483647 h 116"/>
                    <a:gd name="T38" fmla="*/ 2147483647 w 278"/>
                    <a:gd name="T39" fmla="*/ 2147483647 h 116"/>
                    <a:gd name="T40" fmla="*/ 2147483647 w 278"/>
                    <a:gd name="T41" fmla="*/ 2147483647 h 116"/>
                    <a:gd name="T42" fmla="*/ 2147483647 w 278"/>
                    <a:gd name="T43" fmla="*/ 2147483647 h 116"/>
                    <a:gd name="T44" fmla="*/ 2147483647 w 278"/>
                    <a:gd name="T45" fmla="*/ 0 h 116"/>
                    <a:gd name="T46" fmla="*/ 2147483647 w 278"/>
                    <a:gd name="T47" fmla="*/ 2147483647 h 116"/>
                    <a:gd name="T48" fmla="*/ 2147483647 w 278"/>
                    <a:gd name="T49" fmla="*/ 2147483647 h 116"/>
                    <a:gd name="T50" fmla="*/ 2147483647 w 278"/>
                    <a:gd name="T51" fmla="*/ 2147483647 h 116"/>
                    <a:gd name="T52" fmla="*/ 2147483647 w 278"/>
                    <a:gd name="T53" fmla="*/ 2147483647 h 116"/>
                    <a:gd name="T54" fmla="*/ 2147483647 w 278"/>
                    <a:gd name="T55" fmla="*/ 2147483647 h 116"/>
                    <a:gd name="T56" fmla="*/ 2147483647 w 278"/>
                    <a:gd name="T57" fmla="*/ 2147483647 h 116"/>
                    <a:gd name="T58" fmla="*/ 2147483647 w 278"/>
                    <a:gd name="T59" fmla="*/ 2147483647 h 116"/>
                    <a:gd name="T60" fmla="*/ 2147483647 w 278"/>
                    <a:gd name="T61" fmla="*/ 2147483647 h 116"/>
                    <a:gd name="T62" fmla="*/ 0 w 278"/>
                    <a:gd name="T63" fmla="*/ 2147483647 h 116"/>
                    <a:gd name="T64" fmla="*/ 2147483647 w 278"/>
                    <a:gd name="T65" fmla="*/ 2147483647 h 116"/>
                    <a:gd name="T66" fmla="*/ 2147483647 w 278"/>
                    <a:gd name="T67" fmla="*/ 2147483647 h 116"/>
                    <a:gd name="T68" fmla="*/ 2147483647 w 278"/>
                    <a:gd name="T69" fmla="*/ 2147483647 h 116"/>
                    <a:gd name="T70" fmla="*/ 2147483647 w 278"/>
                    <a:gd name="T71" fmla="*/ 2147483647 h 116"/>
                    <a:gd name="T72" fmla="*/ 2147483647 w 278"/>
                    <a:gd name="T73" fmla="*/ 2147483647 h 116"/>
                    <a:gd name="T74" fmla="*/ 2147483647 w 278"/>
                    <a:gd name="T75" fmla="*/ 2147483647 h 116"/>
                    <a:gd name="T76" fmla="*/ 2147483647 w 278"/>
                    <a:gd name="T77" fmla="*/ 2147483647 h 116"/>
                    <a:gd name="T78" fmla="*/ 2147483647 w 278"/>
                    <a:gd name="T79" fmla="*/ 2147483647 h 116"/>
                    <a:gd name="T80" fmla="*/ 2147483647 w 278"/>
                    <a:gd name="T81" fmla="*/ 2147483647 h 116"/>
                    <a:gd name="T82" fmla="*/ 2147483647 w 278"/>
                    <a:gd name="T83" fmla="*/ 2147483647 h 116"/>
                    <a:gd name="T84" fmla="*/ 2147483647 w 278"/>
                    <a:gd name="T85" fmla="*/ 2147483647 h 116"/>
                    <a:gd name="T86" fmla="*/ 2147483647 w 278"/>
                    <a:gd name="T87" fmla="*/ 2147483647 h 116"/>
                    <a:gd name="T88" fmla="*/ 2147483647 w 278"/>
                    <a:gd name="T89" fmla="*/ 2147483647 h 116"/>
                    <a:gd name="T90" fmla="*/ 2147483647 w 278"/>
                    <a:gd name="T91" fmla="*/ 2147483647 h 116"/>
                    <a:gd name="T92" fmla="*/ 2147483647 w 278"/>
                    <a:gd name="T93" fmla="*/ 2147483647 h 116"/>
                    <a:gd name="T94" fmla="*/ 2147483647 w 278"/>
                    <a:gd name="T95" fmla="*/ 2147483647 h 116"/>
                    <a:gd name="T96" fmla="*/ 2147483647 w 278"/>
                    <a:gd name="T97" fmla="*/ 2147483647 h 116"/>
                    <a:gd name="T98" fmla="*/ 2147483647 w 278"/>
                    <a:gd name="T99" fmla="*/ 2147483647 h 116"/>
                    <a:gd name="T100" fmla="*/ 2147483647 w 278"/>
                    <a:gd name="T101" fmla="*/ 2147483647 h 116"/>
                    <a:gd name="T102" fmla="*/ 2147483647 w 278"/>
                    <a:gd name="T103" fmla="*/ 2147483647 h 116"/>
                    <a:gd name="T104" fmla="*/ 2147483647 w 278"/>
                    <a:gd name="T105" fmla="*/ 2147483647 h 116"/>
                    <a:gd name="T106" fmla="*/ 2147483647 w 278"/>
                    <a:gd name="T107" fmla="*/ 2147483647 h 116"/>
                    <a:gd name="T108" fmla="*/ 2147483647 w 278"/>
                    <a:gd name="T109" fmla="*/ 2147483647 h 116"/>
                    <a:gd name="T110" fmla="*/ 2147483647 w 278"/>
                    <a:gd name="T111" fmla="*/ 2147483647 h 1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78"/>
                    <a:gd name="T169" fmla="*/ 0 h 116"/>
                    <a:gd name="T170" fmla="*/ 278 w 278"/>
                    <a:gd name="T171" fmla="*/ 116 h 1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78" h="116">
                      <a:moveTo>
                        <a:pt x="166" y="114"/>
                      </a:moveTo>
                      <a:lnTo>
                        <a:pt x="166" y="96"/>
                      </a:lnTo>
                      <a:lnTo>
                        <a:pt x="170" y="96"/>
                      </a:lnTo>
                      <a:lnTo>
                        <a:pt x="170" y="100"/>
                      </a:lnTo>
                      <a:lnTo>
                        <a:pt x="174" y="100"/>
                      </a:lnTo>
                      <a:lnTo>
                        <a:pt x="182" y="102"/>
                      </a:lnTo>
                      <a:lnTo>
                        <a:pt x="188" y="100"/>
                      </a:lnTo>
                      <a:lnTo>
                        <a:pt x="194" y="98"/>
                      </a:lnTo>
                      <a:lnTo>
                        <a:pt x="198" y="100"/>
                      </a:lnTo>
                      <a:lnTo>
                        <a:pt x="204" y="102"/>
                      </a:lnTo>
                      <a:lnTo>
                        <a:pt x="210" y="102"/>
                      </a:lnTo>
                      <a:lnTo>
                        <a:pt x="214" y="100"/>
                      </a:lnTo>
                      <a:lnTo>
                        <a:pt x="220" y="96"/>
                      </a:lnTo>
                      <a:lnTo>
                        <a:pt x="224" y="94"/>
                      </a:lnTo>
                      <a:lnTo>
                        <a:pt x="226" y="94"/>
                      </a:lnTo>
                      <a:lnTo>
                        <a:pt x="232" y="96"/>
                      </a:lnTo>
                      <a:lnTo>
                        <a:pt x="244" y="94"/>
                      </a:lnTo>
                      <a:lnTo>
                        <a:pt x="252" y="92"/>
                      </a:lnTo>
                      <a:lnTo>
                        <a:pt x="256" y="92"/>
                      </a:lnTo>
                      <a:lnTo>
                        <a:pt x="270" y="92"/>
                      </a:lnTo>
                      <a:lnTo>
                        <a:pt x="274" y="90"/>
                      </a:lnTo>
                      <a:lnTo>
                        <a:pt x="278" y="90"/>
                      </a:lnTo>
                      <a:lnTo>
                        <a:pt x="276" y="80"/>
                      </a:lnTo>
                      <a:lnTo>
                        <a:pt x="274" y="70"/>
                      </a:lnTo>
                      <a:lnTo>
                        <a:pt x="272" y="62"/>
                      </a:lnTo>
                      <a:lnTo>
                        <a:pt x="270" y="52"/>
                      </a:lnTo>
                      <a:lnTo>
                        <a:pt x="272" y="52"/>
                      </a:lnTo>
                      <a:lnTo>
                        <a:pt x="274" y="44"/>
                      </a:lnTo>
                      <a:lnTo>
                        <a:pt x="274" y="40"/>
                      </a:lnTo>
                      <a:lnTo>
                        <a:pt x="268" y="36"/>
                      </a:lnTo>
                      <a:lnTo>
                        <a:pt x="260" y="36"/>
                      </a:lnTo>
                      <a:lnTo>
                        <a:pt x="260" y="32"/>
                      </a:lnTo>
                      <a:lnTo>
                        <a:pt x="260" y="28"/>
                      </a:lnTo>
                      <a:lnTo>
                        <a:pt x="258" y="20"/>
                      </a:lnTo>
                      <a:lnTo>
                        <a:pt x="256" y="14"/>
                      </a:lnTo>
                      <a:lnTo>
                        <a:pt x="252" y="10"/>
                      </a:lnTo>
                      <a:lnTo>
                        <a:pt x="242" y="8"/>
                      </a:lnTo>
                      <a:lnTo>
                        <a:pt x="226" y="10"/>
                      </a:lnTo>
                      <a:lnTo>
                        <a:pt x="210" y="12"/>
                      </a:lnTo>
                      <a:lnTo>
                        <a:pt x="194" y="16"/>
                      </a:lnTo>
                      <a:lnTo>
                        <a:pt x="176" y="18"/>
                      </a:lnTo>
                      <a:lnTo>
                        <a:pt x="170" y="18"/>
                      </a:lnTo>
                      <a:lnTo>
                        <a:pt x="162" y="14"/>
                      </a:lnTo>
                      <a:lnTo>
                        <a:pt x="148" y="10"/>
                      </a:lnTo>
                      <a:lnTo>
                        <a:pt x="134" y="2"/>
                      </a:lnTo>
                      <a:lnTo>
                        <a:pt x="124" y="0"/>
                      </a:lnTo>
                      <a:lnTo>
                        <a:pt x="114" y="0"/>
                      </a:lnTo>
                      <a:lnTo>
                        <a:pt x="102" y="2"/>
                      </a:lnTo>
                      <a:lnTo>
                        <a:pt x="92" y="6"/>
                      </a:lnTo>
                      <a:lnTo>
                        <a:pt x="84" y="12"/>
                      </a:lnTo>
                      <a:lnTo>
                        <a:pt x="76" y="14"/>
                      </a:lnTo>
                      <a:lnTo>
                        <a:pt x="64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6" y="12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8" y="18"/>
                      </a:lnTo>
                      <a:lnTo>
                        <a:pt x="44" y="24"/>
                      </a:lnTo>
                      <a:lnTo>
                        <a:pt x="32" y="26"/>
                      </a:lnTo>
                      <a:lnTo>
                        <a:pt x="12" y="28"/>
                      </a:lnTo>
                      <a:lnTo>
                        <a:pt x="6" y="34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0" y="50"/>
                      </a:lnTo>
                      <a:lnTo>
                        <a:pt x="14" y="54"/>
                      </a:lnTo>
                      <a:lnTo>
                        <a:pt x="12" y="58"/>
                      </a:lnTo>
                      <a:lnTo>
                        <a:pt x="10" y="60"/>
                      </a:lnTo>
                      <a:lnTo>
                        <a:pt x="10" y="66"/>
                      </a:lnTo>
                      <a:lnTo>
                        <a:pt x="18" y="66"/>
                      </a:lnTo>
                      <a:lnTo>
                        <a:pt x="18" y="70"/>
                      </a:lnTo>
                      <a:lnTo>
                        <a:pt x="22" y="76"/>
                      </a:lnTo>
                      <a:lnTo>
                        <a:pt x="30" y="84"/>
                      </a:lnTo>
                      <a:lnTo>
                        <a:pt x="30" y="86"/>
                      </a:lnTo>
                      <a:lnTo>
                        <a:pt x="32" y="90"/>
                      </a:lnTo>
                      <a:lnTo>
                        <a:pt x="46" y="96"/>
                      </a:lnTo>
                      <a:lnTo>
                        <a:pt x="60" y="100"/>
                      </a:lnTo>
                      <a:lnTo>
                        <a:pt x="76" y="104"/>
                      </a:lnTo>
                      <a:lnTo>
                        <a:pt x="78" y="100"/>
                      </a:lnTo>
                      <a:lnTo>
                        <a:pt x="78" y="96"/>
                      </a:lnTo>
                      <a:lnTo>
                        <a:pt x="76" y="94"/>
                      </a:lnTo>
                      <a:lnTo>
                        <a:pt x="74" y="94"/>
                      </a:lnTo>
                      <a:lnTo>
                        <a:pt x="78" y="94"/>
                      </a:lnTo>
                      <a:lnTo>
                        <a:pt x="82" y="92"/>
                      </a:lnTo>
                      <a:lnTo>
                        <a:pt x="88" y="92"/>
                      </a:lnTo>
                      <a:lnTo>
                        <a:pt x="90" y="94"/>
                      </a:lnTo>
                      <a:lnTo>
                        <a:pt x="98" y="98"/>
                      </a:lnTo>
                      <a:lnTo>
                        <a:pt x="104" y="106"/>
                      </a:lnTo>
                      <a:lnTo>
                        <a:pt x="108" y="108"/>
                      </a:lnTo>
                      <a:lnTo>
                        <a:pt x="114" y="108"/>
                      </a:lnTo>
                      <a:lnTo>
                        <a:pt x="116" y="108"/>
                      </a:lnTo>
                      <a:lnTo>
                        <a:pt x="120" y="106"/>
                      </a:lnTo>
                      <a:lnTo>
                        <a:pt x="126" y="98"/>
                      </a:lnTo>
                      <a:lnTo>
                        <a:pt x="132" y="94"/>
                      </a:lnTo>
                      <a:lnTo>
                        <a:pt x="134" y="92"/>
                      </a:lnTo>
                      <a:lnTo>
                        <a:pt x="138" y="92"/>
                      </a:lnTo>
                      <a:lnTo>
                        <a:pt x="142" y="92"/>
                      </a:lnTo>
                      <a:lnTo>
                        <a:pt x="142" y="94"/>
                      </a:lnTo>
                      <a:lnTo>
                        <a:pt x="146" y="94"/>
                      </a:lnTo>
                      <a:lnTo>
                        <a:pt x="148" y="96"/>
                      </a:lnTo>
                      <a:lnTo>
                        <a:pt x="152" y="94"/>
                      </a:lnTo>
                      <a:lnTo>
                        <a:pt x="154" y="94"/>
                      </a:lnTo>
                      <a:lnTo>
                        <a:pt x="164" y="94"/>
                      </a:lnTo>
                      <a:lnTo>
                        <a:pt x="162" y="96"/>
                      </a:lnTo>
                      <a:lnTo>
                        <a:pt x="160" y="98"/>
                      </a:lnTo>
                      <a:lnTo>
                        <a:pt x="156" y="98"/>
                      </a:lnTo>
                      <a:lnTo>
                        <a:pt x="158" y="108"/>
                      </a:lnTo>
                      <a:lnTo>
                        <a:pt x="162" y="116"/>
                      </a:lnTo>
                      <a:lnTo>
                        <a:pt x="166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0" name="íṧliḓe">
                  <a:extLst>
                    <a:ext uri="{FF2B5EF4-FFF2-40B4-BE49-F238E27FC236}">
                      <a16:creationId xmlns="" xmlns:a16="http://schemas.microsoft.com/office/drawing/2014/main" id="{C3644116-4737-4F15-935C-E92A2118608D}"/>
                    </a:ext>
                  </a:extLst>
                </p:cNvPr>
                <p:cNvSpPr/>
                <p:nvPr/>
              </p:nvSpPr>
              <p:spPr bwMode="auto">
                <a:xfrm>
                  <a:off x="5722324" y="3060663"/>
                  <a:ext cx="26167" cy="39230"/>
                </a:xfrm>
                <a:custGeom>
                  <a:avLst/>
                  <a:gdLst>
                    <a:gd name="T0" fmla="*/ 0 w 16"/>
                    <a:gd name="T1" fmla="*/ 2147483647 h 24"/>
                    <a:gd name="T2" fmla="*/ 2147483647 w 16"/>
                    <a:gd name="T3" fmla="*/ 2147483647 h 24"/>
                    <a:gd name="T4" fmla="*/ 2147483647 w 16"/>
                    <a:gd name="T5" fmla="*/ 2147483647 h 24"/>
                    <a:gd name="T6" fmla="*/ 2147483647 w 16"/>
                    <a:gd name="T7" fmla="*/ 0 h 24"/>
                    <a:gd name="T8" fmla="*/ 2147483647 w 16"/>
                    <a:gd name="T9" fmla="*/ 0 h 24"/>
                    <a:gd name="T10" fmla="*/ 2147483647 w 16"/>
                    <a:gd name="T11" fmla="*/ 2147483647 h 24"/>
                    <a:gd name="T12" fmla="*/ 2147483647 w 16"/>
                    <a:gd name="T13" fmla="*/ 2147483647 h 24"/>
                    <a:gd name="T14" fmla="*/ 2147483647 w 16"/>
                    <a:gd name="T15" fmla="*/ 2147483647 h 24"/>
                    <a:gd name="T16" fmla="*/ 2147483647 w 16"/>
                    <a:gd name="T17" fmla="*/ 2147483647 h 24"/>
                    <a:gd name="T18" fmla="*/ 2147483647 w 16"/>
                    <a:gd name="T19" fmla="*/ 2147483647 h 24"/>
                    <a:gd name="T20" fmla="*/ 2147483647 w 16"/>
                    <a:gd name="T21" fmla="*/ 2147483647 h 24"/>
                    <a:gd name="T22" fmla="*/ 2147483647 w 16"/>
                    <a:gd name="T23" fmla="*/ 2147483647 h 24"/>
                    <a:gd name="T24" fmla="*/ 0 w 16"/>
                    <a:gd name="T25" fmla="*/ 2147483647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24"/>
                    <a:gd name="T41" fmla="*/ 16 w 16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24">
                      <a:moveTo>
                        <a:pt x="0" y="12"/>
                      </a:move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2" y="0"/>
                      </a:ln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2"/>
                      </a:lnTo>
                      <a:lnTo>
                        <a:pt x="14" y="16"/>
                      </a:lnTo>
                      <a:lnTo>
                        <a:pt x="10" y="20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1" name="ïś1ïḍè">
                  <a:extLst>
                    <a:ext uri="{FF2B5EF4-FFF2-40B4-BE49-F238E27FC236}">
                      <a16:creationId xmlns="" xmlns:a16="http://schemas.microsoft.com/office/drawing/2014/main" id="{017AE138-B515-4293-AEBA-2B8B85B6D5CC}"/>
                    </a:ext>
                  </a:extLst>
                </p:cNvPr>
                <p:cNvSpPr/>
                <p:nvPr/>
              </p:nvSpPr>
              <p:spPr bwMode="auto">
                <a:xfrm>
                  <a:off x="5770527" y="3088685"/>
                  <a:ext cx="209336" cy="250789"/>
                </a:xfrm>
                <a:custGeom>
                  <a:avLst/>
                  <a:gdLst>
                    <a:gd name="T0" fmla="*/ 2147483647 w 120"/>
                    <a:gd name="T1" fmla="*/ 2147483647 h 150"/>
                    <a:gd name="T2" fmla="*/ 2147483647 w 120"/>
                    <a:gd name="T3" fmla="*/ 2147483647 h 150"/>
                    <a:gd name="T4" fmla="*/ 2147483647 w 120"/>
                    <a:gd name="T5" fmla="*/ 2147483647 h 150"/>
                    <a:gd name="T6" fmla="*/ 2147483647 w 120"/>
                    <a:gd name="T7" fmla="*/ 2147483647 h 150"/>
                    <a:gd name="T8" fmla="*/ 2147483647 w 120"/>
                    <a:gd name="T9" fmla="*/ 2147483647 h 150"/>
                    <a:gd name="T10" fmla="*/ 2147483647 w 120"/>
                    <a:gd name="T11" fmla="*/ 2147483647 h 150"/>
                    <a:gd name="T12" fmla="*/ 2147483647 w 120"/>
                    <a:gd name="T13" fmla="*/ 2147483647 h 150"/>
                    <a:gd name="T14" fmla="*/ 2147483647 w 120"/>
                    <a:gd name="T15" fmla="*/ 2147483647 h 150"/>
                    <a:gd name="T16" fmla="*/ 2147483647 w 120"/>
                    <a:gd name="T17" fmla="*/ 2147483647 h 150"/>
                    <a:gd name="T18" fmla="*/ 2147483647 w 120"/>
                    <a:gd name="T19" fmla="*/ 2147483647 h 150"/>
                    <a:gd name="T20" fmla="*/ 2147483647 w 120"/>
                    <a:gd name="T21" fmla="*/ 2147483647 h 150"/>
                    <a:gd name="T22" fmla="*/ 2147483647 w 120"/>
                    <a:gd name="T23" fmla="*/ 2147483647 h 150"/>
                    <a:gd name="T24" fmla="*/ 2147483647 w 120"/>
                    <a:gd name="T25" fmla="*/ 2147483647 h 150"/>
                    <a:gd name="T26" fmla="*/ 2147483647 w 120"/>
                    <a:gd name="T27" fmla="*/ 2147483647 h 150"/>
                    <a:gd name="T28" fmla="*/ 2147483647 w 120"/>
                    <a:gd name="T29" fmla="*/ 2147483647 h 150"/>
                    <a:gd name="T30" fmla="*/ 2147483647 w 120"/>
                    <a:gd name="T31" fmla="*/ 2147483647 h 150"/>
                    <a:gd name="T32" fmla="*/ 2147483647 w 120"/>
                    <a:gd name="T33" fmla="*/ 2147483647 h 150"/>
                    <a:gd name="T34" fmla="*/ 2147483647 w 120"/>
                    <a:gd name="T35" fmla="*/ 2147483647 h 150"/>
                    <a:gd name="T36" fmla="*/ 2147483647 w 120"/>
                    <a:gd name="T37" fmla="*/ 2147483647 h 150"/>
                    <a:gd name="T38" fmla="*/ 2147483647 w 120"/>
                    <a:gd name="T39" fmla="*/ 2147483647 h 150"/>
                    <a:gd name="T40" fmla="*/ 2147483647 w 120"/>
                    <a:gd name="T41" fmla="*/ 2147483647 h 150"/>
                    <a:gd name="T42" fmla="*/ 2147483647 w 120"/>
                    <a:gd name="T43" fmla="*/ 2147483647 h 150"/>
                    <a:gd name="T44" fmla="*/ 2147483647 w 120"/>
                    <a:gd name="T45" fmla="*/ 2147483647 h 150"/>
                    <a:gd name="T46" fmla="*/ 2147483647 w 120"/>
                    <a:gd name="T47" fmla="*/ 2147483647 h 150"/>
                    <a:gd name="T48" fmla="*/ 2147483647 w 120"/>
                    <a:gd name="T49" fmla="*/ 2147483647 h 150"/>
                    <a:gd name="T50" fmla="*/ 2147483647 w 120"/>
                    <a:gd name="T51" fmla="*/ 2147483647 h 150"/>
                    <a:gd name="T52" fmla="*/ 2147483647 w 120"/>
                    <a:gd name="T53" fmla="*/ 2147483647 h 150"/>
                    <a:gd name="T54" fmla="*/ 2147483647 w 120"/>
                    <a:gd name="T55" fmla="*/ 2147483647 h 150"/>
                    <a:gd name="T56" fmla="*/ 2147483647 w 120"/>
                    <a:gd name="T57" fmla="*/ 2147483647 h 150"/>
                    <a:gd name="T58" fmla="*/ 2147483647 w 120"/>
                    <a:gd name="T59" fmla="*/ 2147483647 h 150"/>
                    <a:gd name="T60" fmla="*/ 2147483647 w 120"/>
                    <a:gd name="T61" fmla="*/ 2147483647 h 150"/>
                    <a:gd name="T62" fmla="*/ 2147483647 w 120"/>
                    <a:gd name="T63" fmla="*/ 2147483647 h 150"/>
                    <a:gd name="T64" fmla="*/ 2147483647 w 120"/>
                    <a:gd name="T65" fmla="*/ 2147483647 h 150"/>
                    <a:gd name="T66" fmla="*/ 0 w 120"/>
                    <a:gd name="T67" fmla="*/ 2147483647 h 150"/>
                    <a:gd name="T68" fmla="*/ 0 w 120"/>
                    <a:gd name="T69" fmla="*/ 2147483647 h 150"/>
                    <a:gd name="T70" fmla="*/ 2147483647 w 120"/>
                    <a:gd name="T71" fmla="*/ 2147483647 h 150"/>
                    <a:gd name="T72" fmla="*/ 2147483647 w 120"/>
                    <a:gd name="T73" fmla="*/ 2147483647 h 150"/>
                    <a:gd name="T74" fmla="*/ 2147483647 w 120"/>
                    <a:gd name="T75" fmla="*/ 2147483647 h 150"/>
                    <a:gd name="T76" fmla="*/ 2147483647 w 120"/>
                    <a:gd name="T77" fmla="*/ 0 h 150"/>
                    <a:gd name="T78" fmla="*/ 2147483647 w 120"/>
                    <a:gd name="T79" fmla="*/ 2147483647 h 1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0"/>
                    <a:gd name="T121" fmla="*/ 0 h 150"/>
                    <a:gd name="T122" fmla="*/ 120 w 120"/>
                    <a:gd name="T123" fmla="*/ 150 h 1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0" h="150">
                      <a:moveTo>
                        <a:pt x="66" y="4"/>
                      </a:moveTo>
                      <a:lnTo>
                        <a:pt x="72" y="12"/>
                      </a:lnTo>
                      <a:lnTo>
                        <a:pt x="76" y="22"/>
                      </a:lnTo>
                      <a:lnTo>
                        <a:pt x="82" y="26"/>
                      </a:lnTo>
                      <a:lnTo>
                        <a:pt x="88" y="28"/>
                      </a:lnTo>
                      <a:lnTo>
                        <a:pt x="102" y="30"/>
                      </a:lnTo>
                      <a:lnTo>
                        <a:pt x="110" y="34"/>
                      </a:lnTo>
                      <a:lnTo>
                        <a:pt x="116" y="38"/>
                      </a:lnTo>
                      <a:lnTo>
                        <a:pt x="118" y="42"/>
                      </a:lnTo>
                      <a:lnTo>
                        <a:pt x="120" y="50"/>
                      </a:lnTo>
                      <a:lnTo>
                        <a:pt x="118" y="58"/>
                      </a:lnTo>
                      <a:lnTo>
                        <a:pt x="116" y="64"/>
                      </a:lnTo>
                      <a:lnTo>
                        <a:pt x="104" y="76"/>
                      </a:lnTo>
                      <a:lnTo>
                        <a:pt x="98" y="82"/>
                      </a:lnTo>
                      <a:lnTo>
                        <a:pt x="94" y="86"/>
                      </a:lnTo>
                      <a:lnTo>
                        <a:pt x="92" y="90"/>
                      </a:lnTo>
                      <a:lnTo>
                        <a:pt x="92" y="98"/>
                      </a:lnTo>
                      <a:lnTo>
                        <a:pt x="92" y="110"/>
                      </a:lnTo>
                      <a:lnTo>
                        <a:pt x="84" y="112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8" y="122"/>
                      </a:lnTo>
                      <a:lnTo>
                        <a:pt x="78" y="126"/>
                      </a:lnTo>
                      <a:lnTo>
                        <a:pt x="72" y="128"/>
                      </a:lnTo>
                      <a:lnTo>
                        <a:pt x="66" y="130"/>
                      </a:lnTo>
                      <a:lnTo>
                        <a:pt x="64" y="132"/>
                      </a:lnTo>
                      <a:lnTo>
                        <a:pt x="62" y="136"/>
                      </a:lnTo>
                      <a:lnTo>
                        <a:pt x="58" y="140"/>
                      </a:lnTo>
                      <a:lnTo>
                        <a:pt x="56" y="144"/>
                      </a:lnTo>
                      <a:lnTo>
                        <a:pt x="44" y="146"/>
                      </a:lnTo>
                      <a:lnTo>
                        <a:pt x="36" y="148"/>
                      </a:lnTo>
                      <a:lnTo>
                        <a:pt x="30" y="148"/>
                      </a:lnTo>
                      <a:lnTo>
                        <a:pt x="20" y="150"/>
                      </a:lnTo>
                      <a:lnTo>
                        <a:pt x="0" y="126"/>
                      </a:lnTo>
                      <a:lnTo>
                        <a:pt x="0" y="118"/>
                      </a:lnTo>
                      <a:lnTo>
                        <a:pt x="50" y="74"/>
                      </a:lnTo>
                      <a:lnTo>
                        <a:pt x="50" y="40"/>
                      </a:lnTo>
                      <a:lnTo>
                        <a:pt x="42" y="34"/>
                      </a:lnTo>
                      <a:lnTo>
                        <a:pt x="66" y="0"/>
                      </a:lnTo>
                      <a:lnTo>
                        <a:pt x="6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2" name="íṣľiḓè">
                  <a:extLst>
                    <a:ext uri="{FF2B5EF4-FFF2-40B4-BE49-F238E27FC236}">
                      <a16:creationId xmlns="" xmlns:a16="http://schemas.microsoft.com/office/drawing/2014/main" id="{B8EB2752-6954-4AE7-A3A0-85FBA7403099}"/>
                    </a:ext>
                  </a:extLst>
                </p:cNvPr>
                <p:cNvSpPr/>
                <p:nvPr/>
              </p:nvSpPr>
              <p:spPr bwMode="auto">
                <a:xfrm>
                  <a:off x="5861423" y="3049455"/>
                  <a:ext cx="16526" cy="29422"/>
                </a:xfrm>
                <a:custGeom>
                  <a:avLst/>
                  <a:gdLst>
                    <a:gd name="T0" fmla="*/ 0 w 10"/>
                    <a:gd name="T1" fmla="*/ 2147483647 h 18"/>
                    <a:gd name="T2" fmla="*/ 2147483647 w 10"/>
                    <a:gd name="T3" fmla="*/ 0 h 18"/>
                    <a:gd name="T4" fmla="*/ 2147483647 w 10"/>
                    <a:gd name="T5" fmla="*/ 2147483647 h 18"/>
                    <a:gd name="T6" fmla="*/ 2147483647 w 10"/>
                    <a:gd name="T7" fmla="*/ 2147483647 h 18"/>
                    <a:gd name="T8" fmla="*/ 2147483647 w 10"/>
                    <a:gd name="T9" fmla="*/ 2147483647 h 18"/>
                    <a:gd name="T10" fmla="*/ 2147483647 w 10"/>
                    <a:gd name="T11" fmla="*/ 2147483647 h 18"/>
                    <a:gd name="T12" fmla="*/ 2147483647 w 10"/>
                    <a:gd name="T13" fmla="*/ 2147483647 h 18"/>
                    <a:gd name="T14" fmla="*/ 0 w 10"/>
                    <a:gd name="T15" fmla="*/ 2147483647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8"/>
                    <a:gd name="T26" fmla="*/ 10 w 10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8">
                      <a:moveTo>
                        <a:pt x="0" y="8"/>
                      </a:moveTo>
                      <a:lnTo>
                        <a:pt x="6" y="0"/>
                      </a:lnTo>
                      <a:lnTo>
                        <a:pt x="10" y="6"/>
                      </a:lnTo>
                      <a:lnTo>
                        <a:pt x="10" y="14"/>
                      </a:lnTo>
                      <a:lnTo>
                        <a:pt x="6" y="18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3" name="íṩļïḋe">
                  <a:extLst>
                    <a:ext uri="{FF2B5EF4-FFF2-40B4-BE49-F238E27FC236}">
                      <a16:creationId xmlns="" xmlns:a16="http://schemas.microsoft.com/office/drawing/2014/main" id="{6BD775F9-4831-42A9-A7D5-8902B898DBAF}"/>
                    </a:ext>
                  </a:extLst>
                </p:cNvPr>
                <p:cNvSpPr/>
                <p:nvPr/>
              </p:nvSpPr>
              <p:spPr bwMode="auto">
                <a:xfrm>
                  <a:off x="5729210" y="3063466"/>
                  <a:ext cx="155625" cy="81261"/>
                </a:xfrm>
                <a:custGeom>
                  <a:avLst/>
                  <a:gdLst>
                    <a:gd name="T0" fmla="*/ 2147483647 w 90"/>
                    <a:gd name="T1" fmla="*/ 2147483647 h 50"/>
                    <a:gd name="T2" fmla="*/ 2147483647 w 90"/>
                    <a:gd name="T3" fmla="*/ 2147483647 h 50"/>
                    <a:gd name="T4" fmla="*/ 2147483647 w 90"/>
                    <a:gd name="T5" fmla="*/ 2147483647 h 50"/>
                    <a:gd name="T6" fmla="*/ 2147483647 w 90"/>
                    <a:gd name="T7" fmla="*/ 2147483647 h 50"/>
                    <a:gd name="T8" fmla="*/ 2147483647 w 90"/>
                    <a:gd name="T9" fmla="*/ 2147483647 h 50"/>
                    <a:gd name="T10" fmla="*/ 2147483647 w 90"/>
                    <a:gd name="T11" fmla="*/ 2147483647 h 50"/>
                    <a:gd name="T12" fmla="*/ 2147483647 w 90"/>
                    <a:gd name="T13" fmla="*/ 0 h 50"/>
                    <a:gd name="T14" fmla="*/ 2147483647 w 90"/>
                    <a:gd name="T15" fmla="*/ 2147483647 h 50"/>
                    <a:gd name="T16" fmla="*/ 2147483647 w 90"/>
                    <a:gd name="T17" fmla="*/ 2147483647 h 50"/>
                    <a:gd name="T18" fmla="*/ 2147483647 w 90"/>
                    <a:gd name="T19" fmla="*/ 2147483647 h 50"/>
                    <a:gd name="T20" fmla="*/ 2147483647 w 90"/>
                    <a:gd name="T21" fmla="*/ 2147483647 h 50"/>
                    <a:gd name="T22" fmla="*/ 2147483647 w 90"/>
                    <a:gd name="T23" fmla="*/ 2147483647 h 50"/>
                    <a:gd name="T24" fmla="*/ 2147483647 w 90"/>
                    <a:gd name="T25" fmla="*/ 2147483647 h 50"/>
                    <a:gd name="T26" fmla="*/ 2147483647 w 90"/>
                    <a:gd name="T27" fmla="*/ 2147483647 h 50"/>
                    <a:gd name="T28" fmla="*/ 2147483647 w 90"/>
                    <a:gd name="T29" fmla="*/ 2147483647 h 50"/>
                    <a:gd name="T30" fmla="*/ 2147483647 w 90"/>
                    <a:gd name="T31" fmla="*/ 2147483647 h 50"/>
                    <a:gd name="T32" fmla="*/ 0 w 90"/>
                    <a:gd name="T33" fmla="*/ 2147483647 h 50"/>
                    <a:gd name="T34" fmla="*/ 2147483647 w 90"/>
                    <a:gd name="T35" fmla="*/ 2147483647 h 50"/>
                    <a:gd name="T36" fmla="*/ 2147483647 w 90"/>
                    <a:gd name="T37" fmla="*/ 2147483647 h 50"/>
                    <a:gd name="T38" fmla="*/ 2147483647 w 90"/>
                    <a:gd name="T39" fmla="*/ 2147483647 h 50"/>
                    <a:gd name="T40" fmla="*/ 2147483647 w 90"/>
                    <a:gd name="T41" fmla="*/ 2147483647 h 5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0"/>
                    <a:gd name="T64" fmla="*/ 0 h 50"/>
                    <a:gd name="T65" fmla="*/ 90 w 90"/>
                    <a:gd name="T66" fmla="*/ 50 h 5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0" h="50">
                      <a:moveTo>
                        <a:pt x="66" y="50"/>
                      </a:moveTo>
                      <a:lnTo>
                        <a:pt x="90" y="16"/>
                      </a:lnTo>
                      <a:lnTo>
                        <a:pt x="86" y="6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6" y="0"/>
                      </a:lnTo>
                      <a:lnTo>
                        <a:pt x="66" y="12"/>
                      </a:lnTo>
                      <a:lnTo>
                        <a:pt x="58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36" y="34"/>
                      </a:lnTo>
                      <a:lnTo>
                        <a:pt x="26" y="34"/>
                      </a:lnTo>
                      <a:lnTo>
                        <a:pt x="20" y="34"/>
                      </a:lnTo>
                      <a:lnTo>
                        <a:pt x="12" y="30"/>
                      </a:lnTo>
                      <a:lnTo>
                        <a:pt x="2" y="22"/>
                      </a:lnTo>
                      <a:lnTo>
                        <a:pt x="0" y="28"/>
                      </a:lnTo>
                      <a:lnTo>
                        <a:pt x="10" y="36"/>
                      </a:lnTo>
                      <a:lnTo>
                        <a:pt x="22" y="40"/>
                      </a:lnTo>
                      <a:lnTo>
                        <a:pt x="22" y="48"/>
                      </a:lnTo>
                      <a:lnTo>
                        <a:pt x="6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4" name="iṧḻîdé">
                  <a:extLst>
                    <a:ext uri="{FF2B5EF4-FFF2-40B4-BE49-F238E27FC236}">
                      <a16:creationId xmlns="" xmlns:a16="http://schemas.microsoft.com/office/drawing/2014/main" id="{0FDCC2D3-685C-4311-9A8D-5A6DF26B7370}"/>
                    </a:ext>
                  </a:extLst>
                </p:cNvPr>
                <p:cNvSpPr/>
                <p:nvPr/>
              </p:nvSpPr>
              <p:spPr bwMode="auto">
                <a:xfrm>
                  <a:off x="5519874" y="3286233"/>
                  <a:ext cx="286460" cy="176534"/>
                </a:xfrm>
                <a:custGeom>
                  <a:avLst/>
                  <a:gdLst>
                    <a:gd name="T0" fmla="*/ 2147483647 w 164"/>
                    <a:gd name="T1" fmla="*/ 2147483647 h 106"/>
                    <a:gd name="T2" fmla="*/ 2147483647 w 164"/>
                    <a:gd name="T3" fmla="*/ 2147483647 h 106"/>
                    <a:gd name="T4" fmla="*/ 2147483647 w 164"/>
                    <a:gd name="T5" fmla="*/ 0 h 106"/>
                    <a:gd name="T6" fmla="*/ 2147483647 w 164"/>
                    <a:gd name="T7" fmla="*/ 2147483647 h 106"/>
                    <a:gd name="T8" fmla="*/ 2147483647 w 164"/>
                    <a:gd name="T9" fmla="*/ 2147483647 h 106"/>
                    <a:gd name="T10" fmla="*/ 2147483647 w 164"/>
                    <a:gd name="T11" fmla="*/ 2147483647 h 106"/>
                    <a:gd name="T12" fmla="*/ 2147483647 w 164"/>
                    <a:gd name="T13" fmla="*/ 2147483647 h 106"/>
                    <a:gd name="T14" fmla="*/ 2147483647 w 164"/>
                    <a:gd name="T15" fmla="*/ 2147483647 h 106"/>
                    <a:gd name="T16" fmla="*/ 2147483647 w 164"/>
                    <a:gd name="T17" fmla="*/ 2147483647 h 106"/>
                    <a:gd name="T18" fmla="*/ 2147483647 w 164"/>
                    <a:gd name="T19" fmla="*/ 2147483647 h 106"/>
                    <a:gd name="T20" fmla="*/ 2147483647 w 164"/>
                    <a:gd name="T21" fmla="*/ 2147483647 h 106"/>
                    <a:gd name="T22" fmla="*/ 2147483647 w 164"/>
                    <a:gd name="T23" fmla="*/ 2147483647 h 106"/>
                    <a:gd name="T24" fmla="*/ 2147483647 w 164"/>
                    <a:gd name="T25" fmla="*/ 2147483647 h 106"/>
                    <a:gd name="T26" fmla="*/ 2147483647 w 164"/>
                    <a:gd name="T27" fmla="*/ 2147483647 h 106"/>
                    <a:gd name="T28" fmla="*/ 2147483647 w 164"/>
                    <a:gd name="T29" fmla="*/ 2147483647 h 106"/>
                    <a:gd name="T30" fmla="*/ 2147483647 w 164"/>
                    <a:gd name="T31" fmla="*/ 2147483647 h 106"/>
                    <a:gd name="T32" fmla="*/ 0 w 164"/>
                    <a:gd name="T33" fmla="*/ 2147483647 h 106"/>
                    <a:gd name="T34" fmla="*/ 2147483647 w 164"/>
                    <a:gd name="T35" fmla="*/ 2147483647 h 106"/>
                    <a:gd name="T36" fmla="*/ 2147483647 w 164"/>
                    <a:gd name="T37" fmla="*/ 2147483647 h 106"/>
                    <a:gd name="T38" fmla="*/ 2147483647 w 164"/>
                    <a:gd name="T39" fmla="*/ 2147483647 h 106"/>
                    <a:gd name="T40" fmla="*/ 2147483647 w 164"/>
                    <a:gd name="T41" fmla="*/ 2147483647 h 106"/>
                    <a:gd name="T42" fmla="*/ 2147483647 w 164"/>
                    <a:gd name="T43" fmla="*/ 2147483647 h 106"/>
                    <a:gd name="T44" fmla="*/ 2147483647 w 164"/>
                    <a:gd name="T45" fmla="*/ 2147483647 h 106"/>
                    <a:gd name="T46" fmla="*/ 2147483647 w 164"/>
                    <a:gd name="T47" fmla="*/ 2147483647 h 106"/>
                    <a:gd name="T48" fmla="*/ 2147483647 w 164"/>
                    <a:gd name="T49" fmla="*/ 2147483647 h 106"/>
                    <a:gd name="T50" fmla="*/ 2147483647 w 164"/>
                    <a:gd name="T51" fmla="*/ 2147483647 h 106"/>
                    <a:gd name="T52" fmla="*/ 2147483647 w 164"/>
                    <a:gd name="T53" fmla="*/ 2147483647 h 106"/>
                    <a:gd name="T54" fmla="*/ 2147483647 w 164"/>
                    <a:gd name="T55" fmla="*/ 2147483647 h 106"/>
                    <a:gd name="T56" fmla="*/ 2147483647 w 164"/>
                    <a:gd name="T57" fmla="*/ 2147483647 h 106"/>
                    <a:gd name="T58" fmla="*/ 2147483647 w 164"/>
                    <a:gd name="T59" fmla="*/ 2147483647 h 106"/>
                    <a:gd name="T60" fmla="*/ 2147483647 w 164"/>
                    <a:gd name="T61" fmla="*/ 2147483647 h 106"/>
                    <a:gd name="T62" fmla="*/ 2147483647 w 164"/>
                    <a:gd name="T63" fmla="*/ 2147483647 h 106"/>
                    <a:gd name="T64" fmla="*/ 2147483647 w 164"/>
                    <a:gd name="T65" fmla="*/ 2147483647 h 106"/>
                    <a:gd name="T66" fmla="*/ 2147483647 w 164"/>
                    <a:gd name="T67" fmla="*/ 2147483647 h 106"/>
                    <a:gd name="T68" fmla="*/ 2147483647 w 164"/>
                    <a:gd name="T69" fmla="*/ 2147483647 h 106"/>
                    <a:gd name="T70" fmla="*/ 2147483647 w 164"/>
                    <a:gd name="T71" fmla="*/ 2147483647 h 106"/>
                    <a:gd name="T72" fmla="*/ 2147483647 w 164"/>
                    <a:gd name="T73" fmla="*/ 2147483647 h 106"/>
                    <a:gd name="T74" fmla="*/ 2147483647 w 164"/>
                    <a:gd name="T75" fmla="*/ 2147483647 h 106"/>
                    <a:gd name="T76" fmla="*/ 2147483647 w 164"/>
                    <a:gd name="T77" fmla="*/ 2147483647 h 106"/>
                    <a:gd name="T78" fmla="*/ 2147483647 w 164"/>
                    <a:gd name="T79" fmla="*/ 2147483647 h 106"/>
                    <a:gd name="T80" fmla="*/ 2147483647 w 164"/>
                    <a:gd name="T81" fmla="*/ 2147483647 h 10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4"/>
                    <a:gd name="T124" fmla="*/ 0 h 106"/>
                    <a:gd name="T125" fmla="*/ 164 w 164"/>
                    <a:gd name="T126" fmla="*/ 106 h 10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4" h="106">
                      <a:moveTo>
                        <a:pt x="164" y="32"/>
                      </a:moveTo>
                      <a:lnTo>
                        <a:pt x="144" y="8"/>
                      </a:lnTo>
                      <a:lnTo>
                        <a:pt x="144" y="0"/>
                      </a:lnTo>
                      <a:lnTo>
                        <a:pt x="96" y="12"/>
                      </a:lnTo>
                      <a:lnTo>
                        <a:pt x="52" y="56"/>
                      </a:lnTo>
                      <a:lnTo>
                        <a:pt x="50" y="34"/>
                      </a:lnTo>
                      <a:lnTo>
                        <a:pt x="30" y="28"/>
                      </a:lnTo>
                      <a:lnTo>
                        <a:pt x="26" y="26"/>
                      </a:lnTo>
                      <a:lnTo>
                        <a:pt x="24" y="28"/>
                      </a:lnTo>
                      <a:lnTo>
                        <a:pt x="18" y="26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10" y="28"/>
                      </a:lnTo>
                      <a:lnTo>
                        <a:pt x="8" y="34"/>
                      </a:lnTo>
                      <a:lnTo>
                        <a:pt x="6" y="38"/>
                      </a:lnTo>
                      <a:lnTo>
                        <a:pt x="4" y="46"/>
                      </a:lnTo>
                      <a:lnTo>
                        <a:pt x="0" y="54"/>
                      </a:lnTo>
                      <a:lnTo>
                        <a:pt x="10" y="78"/>
                      </a:lnTo>
                      <a:lnTo>
                        <a:pt x="14" y="92"/>
                      </a:lnTo>
                      <a:lnTo>
                        <a:pt x="14" y="106"/>
                      </a:lnTo>
                      <a:lnTo>
                        <a:pt x="20" y="106"/>
                      </a:lnTo>
                      <a:lnTo>
                        <a:pt x="30" y="106"/>
                      </a:lnTo>
                      <a:lnTo>
                        <a:pt x="40" y="102"/>
                      </a:lnTo>
                      <a:lnTo>
                        <a:pt x="44" y="98"/>
                      </a:lnTo>
                      <a:lnTo>
                        <a:pt x="52" y="94"/>
                      </a:lnTo>
                      <a:lnTo>
                        <a:pt x="66" y="90"/>
                      </a:lnTo>
                      <a:lnTo>
                        <a:pt x="76" y="88"/>
                      </a:lnTo>
                      <a:lnTo>
                        <a:pt x="86" y="84"/>
                      </a:lnTo>
                      <a:lnTo>
                        <a:pt x="96" y="82"/>
                      </a:lnTo>
                      <a:lnTo>
                        <a:pt x="100" y="78"/>
                      </a:lnTo>
                      <a:lnTo>
                        <a:pt x="104" y="76"/>
                      </a:lnTo>
                      <a:lnTo>
                        <a:pt x="106" y="70"/>
                      </a:lnTo>
                      <a:lnTo>
                        <a:pt x="112" y="68"/>
                      </a:lnTo>
                      <a:lnTo>
                        <a:pt x="130" y="64"/>
                      </a:lnTo>
                      <a:lnTo>
                        <a:pt x="140" y="60"/>
                      </a:lnTo>
                      <a:lnTo>
                        <a:pt x="150" y="54"/>
                      </a:lnTo>
                      <a:lnTo>
                        <a:pt x="152" y="50"/>
                      </a:lnTo>
                      <a:lnTo>
                        <a:pt x="154" y="44"/>
                      </a:lnTo>
                      <a:lnTo>
                        <a:pt x="158" y="36"/>
                      </a:lnTo>
                      <a:lnTo>
                        <a:pt x="160" y="34"/>
                      </a:lnTo>
                      <a:lnTo>
                        <a:pt x="16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5" name="îs1ídé">
                  <a:extLst>
                    <a:ext uri="{FF2B5EF4-FFF2-40B4-BE49-F238E27FC236}">
                      <a16:creationId xmlns="" xmlns:a16="http://schemas.microsoft.com/office/drawing/2014/main" id="{FF361816-333F-418E-9E23-F352E496AD65}"/>
                    </a:ext>
                  </a:extLst>
                </p:cNvPr>
                <p:cNvSpPr/>
                <p:nvPr/>
              </p:nvSpPr>
              <p:spPr bwMode="auto">
                <a:xfrm>
                  <a:off x="5591489" y="2941573"/>
                  <a:ext cx="72993" cy="46234"/>
                </a:xfrm>
                <a:custGeom>
                  <a:avLst/>
                  <a:gdLst>
                    <a:gd name="T0" fmla="*/ 2147483647 w 42"/>
                    <a:gd name="T1" fmla="*/ 2147483647 h 28"/>
                    <a:gd name="T2" fmla="*/ 2147483647 w 42"/>
                    <a:gd name="T3" fmla="*/ 2147483647 h 28"/>
                    <a:gd name="T4" fmla="*/ 2147483647 w 42"/>
                    <a:gd name="T5" fmla="*/ 2147483647 h 28"/>
                    <a:gd name="T6" fmla="*/ 2147483647 w 42"/>
                    <a:gd name="T7" fmla="*/ 2147483647 h 28"/>
                    <a:gd name="T8" fmla="*/ 0 w 42"/>
                    <a:gd name="T9" fmla="*/ 2147483647 h 28"/>
                    <a:gd name="T10" fmla="*/ 2147483647 w 42"/>
                    <a:gd name="T11" fmla="*/ 2147483647 h 28"/>
                    <a:gd name="T12" fmla="*/ 2147483647 w 42"/>
                    <a:gd name="T13" fmla="*/ 2147483647 h 28"/>
                    <a:gd name="T14" fmla="*/ 2147483647 w 42"/>
                    <a:gd name="T15" fmla="*/ 0 h 28"/>
                    <a:gd name="T16" fmla="*/ 2147483647 w 42"/>
                    <a:gd name="T17" fmla="*/ 0 h 28"/>
                    <a:gd name="T18" fmla="*/ 2147483647 w 42"/>
                    <a:gd name="T19" fmla="*/ 0 h 28"/>
                    <a:gd name="T20" fmla="*/ 2147483647 w 42"/>
                    <a:gd name="T21" fmla="*/ 2147483647 h 28"/>
                    <a:gd name="T22" fmla="*/ 2147483647 w 42"/>
                    <a:gd name="T23" fmla="*/ 0 h 28"/>
                    <a:gd name="T24" fmla="*/ 2147483647 w 42"/>
                    <a:gd name="T25" fmla="*/ 2147483647 h 28"/>
                    <a:gd name="T26" fmla="*/ 2147483647 w 42"/>
                    <a:gd name="T27" fmla="*/ 2147483647 h 28"/>
                    <a:gd name="T28" fmla="*/ 2147483647 w 42"/>
                    <a:gd name="T29" fmla="*/ 2147483647 h 28"/>
                    <a:gd name="T30" fmla="*/ 2147483647 w 42"/>
                    <a:gd name="T31" fmla="*/ 2147483647 h 28"/>
                    <a:gd name="T32" fmla="*/ 2147483647 w 42"/>
                    <a:gd name="T33" fmla="*/ 2147483647 h 28"/>
                    <a:gd name="T34" fmla="*/ 2147483647 w 42"/>
                    <a:gd name="T35" fmla="*/ 2147483647 h 28"/>
                    <a:gd name="T36" fmla="*/ 2147483647 w 42"/>
                    <a:gd name="T37" fmla="*/ 2147483647 h 28"/>
                    <a:gd name="T38" fmla="*/ 2147483647 w 42"/>
                    <a:gd name="T39" fmla="*/ 2147483647 h 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2"/>
                    <a:gd name="T61" fmla="*/ 0 h 28"/>
                    <a:gd name="T62" fmla="*/ 42 w 42"/>
                    <a:gd name="T63" fmla="*/ 28 h 2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2" h="28">
                      <a:moveTo>
                        <a:pt x="42" y="28"/>
                      </a:moveTo>
                      <a:lnTo>
                        <a:pt x="24" y="28"/>
                      </a:lnTo>
                      <a:lnTo>
                        <a:pt x="20" y="24"/>
                      </a:lnTo>
                      <a:lnTo>
                        <a:pt x="16" y="22"/>
                      </a:lnTo>
                      <a:lnTo>
                        <a:pt x="0" y="18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26" y="10"/>
                      </a:lnTo>
                      <a:lnTo>
                        <a:pt x="28" y="14"/>
                      </a:lnTo>
                      <a:lnTo>
                        <a:pt x="38" y="20"/>
                      </a:lnTo>
                      <a:lnTo>
                        <a:pt x="40" y="24"/>
                      </a:lnTo>
                      <a:lnTo>
                        <a:pt x="42" y="26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6" name="ïṡľïdé">
                  <a:extLst>
                    <a:ext uri="{FF2B5EF4-FFF2-40B4-BE49-F238E27FC236}">
                      <a16:creationId xmlns="" xmlns:a16="http://schemas.microsoft.com/office/drawing/2014/main" id="{D69894D7-1E4A-4A6A-81EE-4CB0BDBEE55C}"/>
                    </a:ext>
                  </a:extLst>
                </p:cNvPr>
                <p:cNvSpPr/>
                <p:nvPr/>
              </p:nvSpPr>
              <p:spPr bwMode="auto">
                <a:xfrm>
                  <a:off x="5481312" y="2638945"/>
                  <a:ext cx="579809" cy="441333"/>
                </a:xfrm>
                <a:custGeom>
                  <a:avLst/>
                  <a:gdLst>
                    <a:gd name="T0" fmla="*/ 2147483647 w 332"/>
                    <a:gd name="T1" fmla="*/ 2147483647 h 266"/>
                    <a:gd name="T2" fmla="*/ 2147483647 w 332"/>
                    <a:gd name="T3" fmla="*/ 2147483647 h 266"/>
                    <a:gd name="T4" fmla="*/ 2147483647 w 332"/>
                    <a:gd name="T5" fmla="*/ 2147483647 h 266"/>
                    <a:gd name="T6" fmla="*/ 2147483647 w 332"/>
                    <a:gd name="T7" fmla="*/ 2147483647 h 266"/>
                    <a:gd name="T8" fmla="*/ 2147483647 w 332"/>
                    <a:gd name="T9" fmla="*/ 2147483647 h 266"/>
                    <a:gd name="T10" fmla="*/ 2147483647 w 332"/>
                    <a:gd name="T11" fmla="*/ 2147483647 h 266"/>
                    <a:gd name="T12" fmla="*/ 2147483647 w 332"/>
                    <a:gd name="T13" fmla="*/ 2147483647 h 266"/>
                    <a:gd name="T14" fmla="*/ 2147483647 w 332"/>
                    <a:gd name="T15" fmla="*/ 2147483647 h 266"/>
                    <a:gd name="T16" fmla="*/ 2147483647 w 332"/>
                    <a:gd name="T17" fmla="*/ 2147483647 h 266"/>
                    <a:gd name="T18" fmla="*/ 2147483647 w 332"/>
                    <a:gd name="T19" fmla="*/ 2147483647 h 266"/>
                    <a:gd name="T20" fmla="*/ 2147483647 w 332"/>
                    <a:gd name="T21" fmla="*/ 2147483647 h 266"/>
                    <a:gd name="T22" fmla="*/ 2147483647 w 332"/>
                    <a:gd name="T23" fmla="*/ 2147483647 h 266"/>
                    <a:gd name="T24" fmla="*/ 2147483647 w 332"/>
                    <a:gd name="T25" fmla="*/ 2147483647 h 266"/>
                    <a:gd name="T26" fmla="*/ 2147483647 w 332"/>
                    <a:gd name="T27" fmla="*/ 2147483647 h 266"/>
                    <a:gd name="T28" fmla="*/ 2147483647 w 332"/>
                    <a:gd name="T29" fmla="*/ 2147483647 h 266"/>
                    <a:gd name="T30" fmla="*/ 2147483647 w 332"/>
                    <a:gd name="T31" fmla="*/ 2147483647 h 266"/>
                    <a:gd name="T32" fmla="*/ 2147483647 w 332"/>
                    <a:gd name="T33" fmla="*/ 2147483647 h 266"/>
                    <a:gd name="T34" fmla="*/ 2147483647 w 332"/>
                    <a:gd name="T35" fmla="*/ 2147483647 h 266"/>
                    <a:gd name="T36" fmla="*/ 2147483647 w 332"/>
                    <a:gd name="T37" fmla="*/ 2147483647 h 266"/>
                    <a:gd name="T38" fmla="*/ 2147483647 w 332"/>
                    <a:gd name="T39" fmla="*/ 2147483647 h 266"/>
                    <a:gd name="T40" fmla="*/ 2147483647 w 332"/>
                    <a:gd name="T41" fmla="*/ 2147483647 h 266"/>
                    <a:gd name="T42" fmla="*/ 2147483647 w 332"/>
                    <a:gd name="T43" fmla="*/ 2147483647 h 266"/>
                    <a:gd name="T44" fmla="*/ 2147483647 w 332"/>
                    <a:gd name="T45" fmla="*/ 2147483647 h 266"/>
                    <a:gd name="T46" fmla="*/ 2147483647 w 332"/>
                    <a:gd name="T47" fmla="*/ 2147483647 h 266"/>
                    <a:gd name="T48" fmla="*/ 2147483647 w 332"/>
                    <a:gd name="T49" fmla="*/ 2147483647 h 266"/>
                    <a:gd name="T50" fmla="*/ 2147483647 w 332"/>
                    <a:gd name="T51" fmla="*/ 2147483647 h 266"/>
                    <a:gd name="T52" fmla="*/ 2147483647 w 332"/>
                    <a:gd name="T53" fmla="*/ 2147483647 h 266"/>
                    <a:gd name="T54" fmla="*/ 2147483647 w 332"/>
                    <a:gd name="T55" fmla="*/ 2147483647 h 266"/>
                    <a:gd name="T56" fmla="*/ 2147483647 w 332"/>
                    <a:gd name="T57" fmla="*/ 2147483647 h 266"/>
                    <a:gd name="T58" fmla="*/ 2147483647 w 332"/>
                    <a:gd name="T59" fmla="*/ 2147483647 h 266"/>
                    <a:gd name="T60" fmla="*/ 2147483647 w 332"/>
                    <a:gd name="T61" fmla="*/ 2147483647 h 266"/>
                    <a:gd name="T62" fmla="*/ 2147483647 w 332"/>
                    <a:gd name="T63" fmla="*/ 2147483647 h 266"/>
                    <a:gd name="T64" fmla="*/ 2147483647 w 332"/>
                    <a:gd name="T65" fmla="*/ 0 h 266"/>
                    <a:gd name="T66" fmla="*/ 0 w 332"/>
                    <a:gd name="T67" fmla="*/ 2147483647 h 266"/>
                    <a:gd name="T68" fmla="*/ 2147483647 w 332"/>
                    <a:gd name="T69" fmla="*/ 2147483647 h 266"/>
                    <a:gd name="T70" fmla="*/ 2147483647 w 332"/>
                    <a:gd name="T71" fmla="*/ 2147483647 h 266"/>
                    <a:gd name="T72" fmla="*/ 2147483647 w 332"/>
                    <a:gd name="T73" fmla="*/ 2147483647 h 266"/>
                    <a:gd name="T74" fmla="*/ 2147483647 w 332"/>
                    <a:gd name="T75" fmla="*/ 2147483647 h 266"/>
                    <a:gd name="T76" fmla="*/ 2147483647 w 332"/>
                    <a:gd name="T77" fmla="*/ 2147483647 h 266"/>
                    <a:gd name="T78" fmla="*/ 2147483647 w 332"/>
                    <a:gd name="T79" fmla="*/ 2147483647 h 266"/>
                    <a:gd name="T80" fmla="*/ 2147483647 w 332"/>
                    <a:gd name="T81" fmla="*/ 2147483647 h 266"/>
                    <a:gd name="T82" fmla="*/ 2147483647 w 332"/>
                    <a:gd name="T83" fmla="*/ 2147483647 h 26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32"/>
                    <a:gd name="T127" fmla="*/ 0 h 266"/>
                    <a:gd name="T128" fmla="*/ 332 w 332"/>
                    <a:gd name="T129" fmla="*/ 266 h 26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32" h="266">
                      <a:moveTo>
                        <a:pt x="94" y="184"/>
                      </a:moveTo>
                      <a:lnTo>
                        <a:pt x="98" y="180"/>
                      </a:lnTo>
                      <a:lnTo>
                        <a:pt x="100" y="172"/>
                      </a:lnTo>
                      <a:lnTo>
                        <a:pt x="112" y="180"/>
                      </a:lnTo>
                      <a:lnTo>
                        <a:pt x="122" y="190"/>
                      </a:lnTo>
                      <a:lnTo>
                        <a:pt x="144" y="212"/>
                      </a:lnTo>
                      <a:lnTo>
                        <a:pt x="154" y="222"/>
                      </a:lnTo>
                      <a:lnTo>
                        <a:pt x="166" y="230"/>
                      </a:lnTo>
                      <a:lnTo>
                        <a:pt x="180" y="238"/>
                      </a:lnTo>
                      <a:lnTo>
                        <a:pt x="188" y="238"/>
                      </a:lnTo>
                      <a:lnTo>
                        <a:pt x="198" y="240"/>
                      </a:lnTo>
                      <a:lnTo>
                        <a:pt x="206" y="238"/>
                      </a:lnTo>
                      <a:lnTo>
                        <a:pt x="214" y="234"/>
                      </a:lnTo>
                      <a:lnTo>
                        <a:pt x="222" y="230"/>
                      </a:lnTo>
                      <a:lnTo>
                        <a:pt x="228" y="228"/>
                      </a:lnTo>
                      <a:lnTo>
                        <a:pt x="234" y="228"/>
                      </a:lnTo>
                      <a:lnTo>
                        <a:pt x="236" y="230"/>
                      </a:lnTo>
                      <a:lnTo>
                        <a:pt x="236" y="234"/>
                      </a:lnTo>
                      <a:lnTo>
                        <a:pt x="238" y="240"/>
                      </a:lnTo>
                      <a:lnTo>
                        <a:pt x="236" y="246"/>
                      </a:lnTo>
                      <a:lnTo>
                        <a:pt x="240" y="248"/>
                      </a:lnTo>
                      <a:lnTo>
                        <a:pt x="246" y="252"/>
                      </a:lnTo>
                      <a:lnTo>
                        <a:pt x="262" y="258"/>
                      </a:lnTo>
                      <a:lnTo>
                        <a:pt x="282" y="264"/>
                      </a:lnTo>
                      <a:lnTo>
                        <a:pt x="294" y="266"/>
                      </a:lnTo>
                      <a:lnTo>
                        <a:pt x="302" y="266"/>
                      </a:lnTo>
                      <a:lnTo>
                        <a:pt x="308" y="266"/>
                      </a:lnTo>
                      <a:lnTo>
                        <a:pt x="308" y="258"/>
                      </a:lnTo>
                      <a:lnTo>
                        <a:pt x="310" y="254"/>
                      </a:lnTo>
                      <a:lnTo>
                        <a:pt x="312" y="248"/>
                      </a:lnTo>
                      <a:lnTo>
                        <a:pt x="316" y="246"/>
                      </a:lnTo>
                      <a:lnTo>
                        <a:pt x="326" y="240"/>
                      </a:lnTo>
                      <a:lnTo>
                        <a:pt x="330" y="238"/>
                      </a:lnTo>
                      <a:lnTo>
                        <a:pt x="332" y="234"/>
                      </a:lnTo>
                      <a:lnTo>
                        <a:pt x="328" y="230"/>
                      </a:lnTo>
                      <a:lnTo>
                        <a:pt x="322" y="226"/>
                      </a:lnTo>
                      <a:lnTo>
                        <a:pt x="320" y="218"/>
                      </a:lnTo>
                      <a:lnTo>
                        <a:pt x="318" y="212"/>
                      </a:lnTo>
                      <a:lnTo>
                        <a:pt x="314" y="210"/>
                      </a:lnTo>
                      <a:lnTo>
                        <a:pt x="310" y="210"/>
                      </a:lnTo>
                      <a:lnTo>
                        <a:pt x="304" y="204"/>
                      </a:lnTo>
                      <a:lnTo>
                        <a:pt x="298" y="196"/>
                      </a:lnTo>
                      <a:lnTo>
                        <a:pt x="292" y="192"/>
                      </a:lnTo>
                      <a:lnTo>
                        <a:pt x="286" y="190"/>
                      </a:lnTo>
                      <a:lnTo>
                        <a:pt x="282" y="186"/>
                      </a:lnTo>
                      <a:lnTo>
                        <a:pt x="282" y="182"/>
                      </a:lnTo>
                      <a:lnTo>
                        <a:pt x="284" y="178"/>
                      </a:lnTo>
                      <a:lnTo>
                        <a:pt x="288" y="172"/>
                      </a:lnTo>
                      <a:lnTo>
                        <a:pt x="294" y="164"/>
                      </a:lnTo>
                      <a:lnTo>
                        <a:pt x="296" y="162"/>
                      </a:lnTo>
                      <a:lnTo>
                        <a:pt x="296" y="158"/>
                      </a:lnTo>
                      <a:lnTo>
                        <a:pt x="288" y="156"/>
                      </a:lnTo>
                      <a:lnTo>
                        <a:pt x="282" y="152"/>
                      </a:lnTo>
                      <a:lnTo>
                        <a:pt x="280" y="148"/>
                      </a:lnTo>
                      <a:lnTo>
                        <a:pt x="278" y="142"/>
                      </a:lnTo>
                      <a:lnTo>
                        <a:pt x="274" y="130"/>
                      </a:lnTo>
                      <a:lnTo>
                        <a:pt x="270" y="118"/>
                      </a:lnTo>
                      <a:lnTo>
                        <a:pt x="270" y="110"/>
                      </a:lnTo>
                      <a:lnTo>
                        <a:pt x="270" y="104"/>
                      </a:lnTo>
                      <a:lnTo>
                        <a:pt x="272" y="94"/>
                      </a:lnTo>
                      <a:lnTo>
                        <a:pt x="274" y="84"/>
                      </a:lnTo>
                      <a:lnTo>
                        <a:pt x="274" y="76"/>
                      </a:lnTo>
                      <a:lnTo>
                        <a:pt x="274" y="72"/>
                      </a:lnTo>
                      <a:lnTo>
                        <a:pt x="272" y="68"/>
                      </a:lnTo>
                      <a:lnTo>
                        <a:pt x="268" y="64"/>
                      </a:lnTo>
                      <a:lnTo>
                        <a:pt x="264" y="62"/>
                      </a:lnTo>
                      <a:lnTo>
                        <a:pt x="256" y="60"/>
                      </a:lnTo>
                      <a:lnTo>
                        <a:pt x="250" y="56"/>
                      </a:lnTo>
                      <a:lnTo>
                        <a:pt x="226" y="40"/>
                      </a:lnTo>
                      <a:lnTo>
                        <a:pt x="210" y="32"/>
                      </a:lnTo>
                      <a:lnTo>
                        <a:pt x="200" y="28"/>
                      </a:lnTo>
                      <a:lnTo>
                        <a:pt x="194" y="28"/>
                      </a:lnTo>
                      <a:lnTo>
                        <a:pt x="184" y="30"/>
                      </a:lnTo>
                      <a:lnTo>
                        <a:pt x="174" y="32"/>
                      </a:lnTo>
                      <a:lnTo>
                        <a:pt x="162" y="42"/>
                      </a:lnTo>
                      <a:lnTo>
                        <a:pt x="156" y="46"/>
                      </a:lnTo>
                      <a:lnTo>
                        <a:pt x="148" y="50"/>
                      </a:lnTo>
                      <a:lnTo>
                        <a:pt x="140" y="54"/>
                      </a:lnTo>
                      <a:lnTo>
                        <a:pt x="126" y="54"/>
                      </a:lnTo>
                      <a:lnTo>
                        <a:pt x="112" y="52"/>
                      </a:lnTo>
                      <a:lnTo>
                        <a:pt x="94" y="46"/>
                      </a:lnTo>
                      <a:lnTo>
                        <a:pt x="88" y="4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76" y="26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64" y="12"/>
                      </a:lnTo>
                      <a:lnTo>
                        <a:pt x="62" y="4"/>
                      </a:lnTo>
                      <a:lnTo>
                        <a:pt x="54" y="4"/>
                      </a:lnTo>
                      <a:lnTo>
                        <a:pt x="44" y="14"/>
                      </a:lnTo>
                      <a:lnTo>
                        <a:pt x="36" y="20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4" y="22"/>
                      </a:lnTo>
                      <a:lnTo>
                        <a:pt x="18" y="18"/>
                      </a:lnTo>
                      <a:lnTo>
                        <a:pt x="14" y="12"/>
                      </a:lnTo>
                      <a:lnTo>
                        <a:pt x="8" y="4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2" y="22"/>
                      </a:lnTo>
                      <a:lnTo>
                        <a:pt x="4" y="30"/>
                      </a:lnTo>
                      <a:lnTo>
                        <a:pt x="6" y="40"/>
                      </a:lnTo>
                      <a:lnTo>
                        <a:pt x="8" y="52"/>
                      </a:lnTo>
                      <a:lnTo>
                        <a:pt x="14" y="52"/>
                      </a:lnTo>
                      <a:lnTo>
                        <a:pt x="18" y="62"/>
                      </a:lnTo>
                      <a:lnTo>
                        <a:pt x="26" y="70"/>
                      </a:lnTo>
                      <a:lnTo>
                        <a:pt x="36" y="74"/>
                      </a:lnTo>
                      <a:lnTo>
                        <a:pt x="46" y="78"/>
                      </a:lnTo>
                      <a:lnTo>
                        <a:pt x="40" y="90"/>
                      </a:lnTo>
                      <a:lnTo>
                        <a:pt x="38" y="98"/>
                      </a:lnTo>
                      <a:lnTo>
                        <a:pt x="36" y="106"/>
                      </a:lnTo>
                      <a:lnTo>
                        <a:pt x="38" y="112"/>
                      </a:lnTo>
                      <a:lnTo>
                        <a:pt x="40" y="118"/>
                      </a:lnTo>
                      <a:lnTo>
                        <a:pt x="46" y="124"/>
                      </a:lnTo>
                      <a:lnTo>
                        <a:pt x="50" y="128"/>
                      </a:lnTo>
                      <a:lnTo>
                        <a:pt x="62" y="136"/>
                      </a:lnTo>
                      <a:lnTo>
                        <a:pt x="70" y="142"/>
                      </a:lnTo>
                      <a:lnTo>
                        <a:pt x="74" y="146"/>
                      </a:lnTo>
                      <a:lnTo>
                        <a:pt x="74" y="152"/>
                      </a:lnTo>
                      <a:lnTo>
                        <a:pt x="76" y="162"/>
                      </a:lnTo>
                      <a:lnTo>
                        <a:pt x="80" y="166"/>
                      </a:lnTo>
                      <a:lnTo>
                        <a:pt x="86" y="172"/>
                      </a:lnTo>
                      <a:lnTo>
                        <a:pt x="90" y="176"/>
                      </a:lnTo>
                      <a:lnTo>
                        <a:pt x="92" y="182"/>
                      </a:lnTo>
                      <a:lnTo>
                        <a:pt x="94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7" name="iSļîḑê">
                  <a:extLst>
                    <a:ext uri="{FF2B5EF4-FFF2-40B4-BE49-F238E27FC236}">
                      <a16:creationId xmlns="" xmlns:a16="http://schemas.microsoft.com/office/drawing/2014/main" id="{2CB56D2B-B81D-4B6D-B012-EF1BAC5C172D}"/>
                    </a:ext>
                  </a:extLst>
                </p:cNvPr>
                <p:cNvSpPr/>
                <p:nvPr/>
              </p:nvSpPr>
              <p:spPr bwMode="auto">
                <a:xfrm>
                  <a:off x="5277483" y="2844901"/>
                  <a:ext cx="107423" cy="131700"/>
                </a:xfrm>
                <a:custGeom>
                  <a:avLst/>
                  <a:gdLst>
                    <a:gd name="T0" fmla="*/ 0 w 62"/>
                    <a:gd name="T1" fmla="*/ 2147483647 h 78"/>
                    <a:gd name="T2" fmla="*/ 2147483647 w 62"/>
                    <a:gd name="T3" fmla="*/ 2147483647 h 78"/>
                    <a:gd name="T4" fmla="*/ 2147483647 w 62"/>
                    <a:gd name="T5" fmla="*/ 2147483647 h 78"/>
                    <a:gd name="T6" fmla="*/ 2147483647 w 62"/>
                    <a:gd name="T7" fmla="*/ 2147483647 h 78"/>
                    <a:gd name="T8" fmla="*/ 2147483647 w 62"/>
                    <a:gd name="T9" fmla="*/ 2147483647 h 78"/>
                    <a:gd name="T10" fmla="*/ 2147483647 w 62"/>
                    <a:gd name="T11" fmla="*/ 2147483647 h 78"/>
                    <a:gd name="T12" fmla="*/ 2147483647 w 62"/>
                    <a:gd name="T13" fmla="*/ 2147483647 h 78"/>
                    <a:gd name="T14" fmla="*/ 2147483647 w 62"/>
                    <a:gd name="T15" fmla="*/ 2147483647 h 78"/>
                    <a:gd name="T16" fmla="*/ 2147483647 w 62"/>
                    <a:gd name="T17" fmla="*/ 2147483647 h 78"/>
                    <a:gd name="T18" fmla="*/ 2147483647 w 62"/>
                    <a:gd name="T19" fmla="*/ 2147483647 h 78"/>
                    <a:gd name="T20" fmla="*/ 2147483647 w 62"/>
                    <a:gd name="T21" fmla="*/ 0 h 78"/>
                    <a:gd name="T22" fmla="*/ 2147483647 w 62"/>
                    <a:gd name="T23" fmla="*/ 2147483647 h 78"/>
                    <a:gd name="T24" fmla="*/ 2147483647 w 62"/>
                    <a:gd name="T25" fmla="*/ 2147483647 h 78"/>
                    <a:gd name="T26" fmla="*/ 2147483647 w 62"/>
                    <a:gd name="T27" fmla="*/ 2147483647 h 78"/>
                    <a:gd name="T28" fmla="*/ 2147483647 w 62"/>
                    <a:gd name="T29" fmla="*/ 2147483647 h 78"/>
                    <a:gd name="T30" fmla="*/ 2147483647 w 62"/>
                    <a:gd name="T31" fmla="*/ 2147483647 h 78"/>
                    <a:gd name="T32" fmla="*/ 2147483647 w 62"/>
                    <a:gd name="T33" fmla="*/ 2147483647 h 78"/>
                    <a:gd name="T34" fmla="*/ 2147483647 w 62"/>
                    <a:gd name="T35" fmla="*/ 2147483647 h 78"/>
                    <a:gd name="T36" fmla="*/ 2147483647 w 62"/>
                    <a:gd name="T37" fmla="*/ 2147483647 h 78"/>
                    <a:gd name="T38" fmla="*/ 0 w 62"/>
                    <a:gd name="T39" fmla="*/ 2147483647 h 78"/>
                    <a:gd name="T40" fmla="*/ 0 w 62"/>
                    <a:gd name="T41" fmla="*/ 2147483647 h 78"/>
                    <a:gd name="T42" fmla="*/ 0 w 62"/>
                    <a:gd name="T43" fmla="*/ 2147483647 h 7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62"/>
                    <a:gd name="T67" fmla="*/ 0 h 78"/>
                    <a:gd name="T68" fmla="*/ 62 w 62"/>
                    <a:gd name="T69" fmla="*/ 78 h 7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62" h="78">
                      <a:moveTo>
                        <a:pt x="0" y="76"/>
                      </a:moveTo>
                      <a:lnTo>
                        <a:pt x="16" y="78"/>
                      </a:lnTo>
                      <a:lnTo>
                        <a:pt x="20" y="74"/>
                      </a:lnTo>
                      <a:lnTo>
                        <a:pt x="24" y="68"/>
                      </a:lnTo>
                      <a:lnTo>
                        <a:pt x="30" y="64"/>
                      </a:lnTo>
                      <a:lnTo>
                        <a:pt x="34" y="64"/>
                      </a:lnTo>
                      <a:lnTo>
                        <a:pt x="38" y="58"/>
                      </a:lnTo>
                      <a:lnTo>
                        <a:pt x="44" y="58"/>
                      </a:lnTo>
                      <a:lnTo>
                        <a:pt x="32" y="3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24" y="16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2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32"/>
                      </a:lnTo>
                      <a:lnTo>
                        <a:pt x="6" y="32"/>
                      </a:lnTo>
                      <a:lnTo>
                        <a:pt x="0" y="68"/>
                      </a:lnTo>
                      <a:lnTo>
                        <a:pt x="0" y="72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8" name="ïŝḷîde">
                  <a:extLst>
                    <a:ext uri="{FF2B5EF4-FFF2-40B4-BE49-F238E27FC236}">
                      <a16:creationId xmlns="" xmlns:a16="http://schemas.microsoft.com/office/drawing/2014/main" id="{B2D702B5-3027-43A1-8E24-C472CFA60267}"/>
                    </a:ext>
                  </a:extLst>
                </p:cNvPr>
                <p:cNvSpPr/>
                <p:nvPr/>
              </p:nvSpPr>
              <p:spPr bwMode="auto">
                <a:xfrm>
                  <a:off x="5274729" y="2801468"/>
                  <a:ext cx="30299" cy="50438"/>
                </a:xfrm>
                <a:custGeom>
                  <a:avLst/>
                  <a:gdLst>
                    <a:gd name="T0" fmla="*/ 0 w 18"/>
                    <a:gd name="T1" fmla="*/ 2147483647 h 30"/>
                    <a:gd name="T2" fmla="*/ 2147483647 w 18"/>
                    <a:gd name="T3" fmla="*/ 0 h 30"/>
                    <a:gd name="T4" fmla="*/ 2147483647 w 18"/>
                    <a:gd name="T5" fmla="*/ 2147483647 h 30"/>
                    <a:gd name="T6" fmla="*/ 2147483647 w 18"/>
                    <a:gd name="T7" fmla="*/ 2147483647 h 30"/>
                    <a:gd name="T8" fmla="*/ 2147483647 w 18"/>
                    <a:gd name="T9" fmla="*/ 2147483647 h 30"/>
                    <a:gd name="T10" fmla="*/ 2147483647 w 18"/>
                    <a:gd name="T11" fmla="*/ 2147483647 h 30"/>
                    <a:gd name="T12" fmla="*/ 2147483647 w 18"/>
                    <a:gd name="T13" fmla="*/ 2147483647 h 30"/>
                    <a:gd name="T14" fmla="*/ 2147483647 w 18"/>
                    <a:gd name="T15" fmla="*/ 2147483647 h 30"/>
                    <a:gd name="T16" fmla="*/ 2147483647 w 18"/>
                    <a:gd name="T17" fmla="*/ 2147483647 h 30"/>
                    <a:gd name="T18" fmla="*/ 2147483647 w 18"/>
                    <a:gd name="T19" fmla="*/ 2147483647 h 30"/>
                    <a:gd name="T20" fmla="*/ 0 w 18"/>
                    <a:gd name="T21" fmla="*/ 2147483647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8"/>
                    <a:gd name="T34" fmla="*/ 0 h 30"/>
                    <a:gd name="T35" fmla="*/ 18 w 18"/>
                    <a:gd name="T36" fmla="*/ 30 h 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8" h="30">
                      <a:moveTo>
                        <a:pt x="0" y="30"/>
                      </a:move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16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10" y="18"/>
                      </a:lnTo>
                      <a:lnTo>
                        <a:pt x="12" y="20"/>
                      </a:lnTo>
                      <a:lnTo>
                        <a:pt x="10" y="26"/>
                      </a:lnTo>
                      <a:lnTo>
                        <a:pt x="6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9" name="îṣļïdê">
                  <a:extLst>
                    <a:ext uri="{FF2B5EF4-FFF2-40B4-BE49-F238E27FC236}">
                      <a16:creationId xmlns="" xmlns:a16="http://schemas.microsoft.com/office/drawing/2014/main" id="{802A0AE3-2566-43C1-94CF-4329DDBEDEDE}"/>
                    </a:ext>
                  </a:extLst>
                </p:cNvPr>
                <p:cNvSpPr/>
                <p:nvPr/>
              </p:nvSpPr>
              <p:spPr bwMode="auto">
                <a:xfrm>
                  <a:off x="5271974" y="2865917"/>
                  <a:ext cx="16526" cy="33626"/>
                </a:xfrm>
                <a:custGeom>
                  <a:avLst/>
                  <a:gdLst>
                    <a:gd name="T0" fmla="*/ 2147483647 w 10"/>
                    <a:gd name="T1" fmla="*/ 2147483647 h 20"/>
                    <a:gd name="T2" fmla="*/ 2147483647 w 10"/>
                    <a:gd name="T3" fmla="*/ 0 h 20"/>
                    <a:gd name="T4" fmla="*/ 2147483647 w 10"/>
                    <a:gd name="T5" fmla="*/ 0 h 20"/>
                    <a:gd name="T6" fmla="*/ 0 w 10"/>
                    <a:gd name="T7" fmla="*/ 2147483647 h 20"/>
                    <a:gd name="T8" fmla="*/ 2147483647 w 10"/>
                    <a:gd name="T9" fmla="*/ 2147483647 h 20"/>
                    <a:gd name="T10" fmla="*/ 2147483647 w 10"/>
                    <a:gd name="T11" fmla="*/ 214748364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20"/>
                    <a:gd name="T20" fmla="*/ 10 w 1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20">
                      <a:moveTo>
                        <a:pt x="8" y="2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0" name="i$líḋè">
                  <a:extLst>
                    <a:ext uri="{FF2B5EF4-FFF2-40B4-BE49-F238E27FC236}">
                      <a16:creationId xmlns="" xmlns:a16="http://schemas.microsoft.com/office/drawing/2014/main" id="{4E3ED86F-F8A1-44A9-9A3E-26082725FFD0}"/>
                    </a:ext>
                  </a:extLst>
                </p:cNvPr>
                <p:cNvSpPr/>
                <p:nvPr/>
              </p:nvSpPr>
              <p:spPr bwMode="auto">
                <a:xfrm>
                  <a:off x="5316046" y="1788502"/>
                  <a:ext cx="46826" cy="25219"/>
                </a:xfrm>
                <a:custGeom>
                  <a:avLst/>
                  <a:gdLst>
                    <a:gd name="T0" fmla="*/ 2147483647 w 26"/>
                    <a:gd name="T1" fmla="*/ 2147483647 h 16"/>
                    <a:gd name="T2" fmla="*/ 2147483647 w 26"/>
                    <a:gd name="T3" fmla="*/ 2147483647 h 16"/>
                    <a:gd name="T4" fmla="*/ 2147483647 w 26"/>
                    <a:gd name="T5" fmla="*/ 2147483647 h 16"/>
                    <a:gd name="T6" fmla="*/ 2147483647 w 26"/>
                    <a:gd name="T7" fmla="*/ 2147483647 h 16"/>
                    <a:gd name="T8" fmla="*/ 2147483647 w 26"/>
                    <a:gd name="T9" fmla="*/ 2147483647 h 16"/>
                    <a:gd name="T10" fmla="*/ 2147483647 w 26"/>
                    <a:gd name="T11" fmla="*/ 2147483647 h 16"/>
                    <a:gd name="T12" fmla="*/ 0 w 26"/>
                    <a:gd name="T13" fmla="*/ 2147483647 h 16"/>
                    <a:gd name="T14" fmla="*/ 2147483647 w 26"/>
                    <a:gd name="T15" fmla="*/ 0 h 16"/>
                    <a:gd name="T16" fmla="*/ 2147483647 w 26"/>
                    <a:gd name="T17" fmla="*/ 2147483647 h 16"/>
                    <a:gd name="T18" fmla="*/ 2147483647 w 26"/>
                    <a:gd name="T19" fmla="*/ 2147483647 h 16"/>
                    <a:gd name="T20" fmla="*/ 2147483647 w 26"/>
                    <a:gd name="T21" fmla="*/ 2147483647 h 16"/>
                    <a:gd name="T22" fmla="*/ 2147483647 w 26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16"/>
                    <a:gd name="T38" fmla="*/ 26 w 26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16">
                      <a:moveTo>
                        <a:pt x="26" y="10"/>
                      </a:moveTo>
                      <a:lnTo>
                        <a:pt x="20" y="14"/>
                      </a:lnTo>
                      <a:lnTo>
                        <a:pt x="14" y="16"/>
                      </a:lnTo>
                      <a:lnTo>
                        <a:pt x="8" y="16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1" name="ísļîḋè">
                  <a:extLst>
                    <a:ext uri="{FF2B5EF4-FFF2-40B4-BE49-F238E27FC236}">
                      <a16:creationId xmlns="" xmlns:a16="http://schemas.microsoft.com/office/drawing/2014/main" id="{1FDE8008-4D1B-4242-9E10-CE03D1F1ABAC}"/>
                    </a:ext>
                  </a:extLst>
                </p:cNvPr>
                <p:cNvSpPr/>
                <p:nvPr/>
              </p:nvSpPr>
              <p:spPr bwMode="auto">
                <a:xfrm>
                  <a:off x="5351853" y="1607766"/>
                  <a:ext cx="254785" cy="155517"/>
                </a:xfrm>
                <a:custGeom>
                  <a:avLst/>
                  <a:gdLst>
                    <a:gd name="T0" fmla="*/ 2147483647 w 146"/>
                    <a:gd name="T1" fmla="*/ 2147483647 h 94"/>
                    <a:gd name="T2" fmla="*/ 2147483647 w 146"/>
                    <a:gd name="T3" fmla="*/ 2147483647 h 94"/>
                    <a:gd name="T4" fmla="*/ 2147483647 w 146"/>
                    <a:gd name="T5" fmla="*/ 2147483647 h 94"/>
                    <a:gd name="T6" fmla="*/ 2147483647 w 146"/>
                    <a:gd name="T7" fmla="*/ 2147483647 h 94"/>
                    <a:gd name="T8" fmla="*/ 2147483647 w 146"/>
                    <a:gd name="T9" fmla="*/ 2147483647 h 94"/>
                    <a:gd name="T10" fmla="*/ 2147483647 w 146"/>
                    <a:gd name="T11" fmla="*/ 2147483647 h 94"/>
                    <a:gd name="T12" fmla="*/ 2147483647 w 146"/>
                    <a:gd name="T13" fmla="*/ 2147483647 h 94"/>
                    <a:gd name="T14" fmla="*/ 0 w 146"/>
                    <a:gd name="T15" fmla="*/ 2147483647 h 94"/>
                    <a:gd name="T16" fmla="*/ 0 w 146"/>
                    <a:gd name="T17" fmla="*/ 2147483647 h 94"/>
                    <a:gd name="T18" fmla="*/ 2147483647 w 146"/>
                    <a:gd name="T19" fmla="*/ 2147483647 h 94"/>
                    <a:gd name="T20" fmla="*/ 2147483647 w 146"/>
                    <a:gd name="T21" fmla="*/ 2147483647 h 94"/>
                    <a:gd name="T22" fmla="*/ 2147483647 w 146"/>
                    <a:gd name="T23" fmla="*/ 2147483647 h 94"/>
                    <a:gd name="T24" fmla="*/ 2147483647 w 146"/>
                    <a:gd name="T25" fmla="*/ 2147483647 h 94"/>
                    <a:gd name="T26" fmla="*/ 2147483647 w 146"/>
                    <a:gd name="T27" fmla="*/ 2147483647 h 94"/>
                    <a:gd name="T28" fmla="*/ 2147483647 w 146"/>
                    <a:gd name="T29" fmla="*/ 2147483647 h 94"/>
                    <a:gd name="T30" fmla="*/ 2147483647 w 146"/>
                    <a:gd name="T31" fmla="*/ 2147483647 h 94"/>
                    <a:gd name="T32" fmla="*/ 2147483647 w 146"/>
                    <a:gd name="T33" fmla="*/ 2147483647 h 94"/>
                    <a:gd name="T34" fmla="*/ 2147483647 w 146"/>
                    <a:gd name="T35" fmla="*/ 2147483647 h 94"/>
                    <a:gd name="T36" fmla="*/ 2147483647 w 146"/>
                    <a:gd name="T37" fmla="*/ 2147483647 h 94"/>
                    <a:gd name="T38" fmla="*/ 2147483647 w 146"/>
                    <a:gd name="T39" fmla="*/ 2147483647 h 94"/>
                    <a:gd name="T40" fmla="*/ 2147483647 w 146"/>
                    <a:gd name="T41" fmla="*/ 2147483647 h 94"/>
                    <a:gd name="T42" fmla="*/ 2147483647 w 146"/>
                    <a:gd name="T43" fmla="*/ 2147483647 h 94"/>
                    <a:gd name="T44" fmla="*/ 2147483647 w 146"/>
                    <a:gd name="T45" fmla="*/ 2147483647 h 94"/>
                    <a:gd name="T46" fmla="*/ 2147483647 w 146"/>
                    <a:gd name="T47" fmla="*/ 0 h 94"/>
                    <a:gd name="T48" fmla="*/ 2147483647 w 146"/>
                    <a:gd name="T49" fmla="*/ 0 h 94"/>
                    <a:gd name="T50" fmla="*/ 2147483647 w 146"/>
                    <a:gd name="T51" fmla="*/ 0 h 94"/>
                    <a:gd name="T52" fmla="*/ 2147483647 w 146"/>
                    <a:gd name="T53" fmla="*/ 2147483647 h 94"/>
                    <a:gd name="T54" fmla="*/ 2147483647 w 146"/>
                    <a:gd name="T55" fmla="*/ 2147483647 h 94"/>
                    <a:gd name="T56" fmla="*/ 2147483647 w 146"/>
                    <a:gd name="T57" fmla="*/ 2147483647 h 94"/>
                    <a:gd name="T58" fmla="*/ 2147483647 w 146"/>
                    <a:gd name="T59" fmla="*/ 2147483647 h 94"/>
                    <a:gd name="T60" fmla="*/ 2147483647 w 146"/>
                    <a:gd name="T61" fmla="*/ 2147483647 h 94"/>
                    <a:gd name="T62" fmla="*/ 2147483647 w 146"/>
                    <a:gd name="T63" fmla="*/ 2147483647 h 94"/>
                    <a:gd name="T64" fmla="*/ 2147483647 w 146"/>
                    <a:gd name="T65" fmla="*/ 2147483647 h 94"/>
                    <a:gd name="T66" fmla="*/ 2147483647 w 146"/>
                    <a:gd name="T67" fmla="*/ 2147483647 h 94"/>
                    <a:gd name="T68" fmla="*/ 2147483647 w 146"/>
                    <a:gd name="T69" fmla="*/ 2147483647 h 94"/>
                    <a:gd name="T70" fmla="*/ 2147483647 w 146"/>
                    <a:gd name="T71" fmla="*/ 2147483647 h 94"/>
                    <a:gd name="T72" fmla="*/ 2147483647 w 146"/>
                    <a:gd name="T73" fmla="*/ 2147483647 h 94"/>
                    <a:gd name="T74" fmla="*/ 2147483647 w 146"/>
                    <a:gd name="T75" fmla="*/ 2147483647 h 94"/>
                    <a:gd name="T76" fmla="*/ 2147483647 w 146"/>
                    <a:gd name="T77" fmla="*/ 2147483647 h 94"/>
                    <a:gd name="T78" fmla="*/ 2147483647 w 146"/>
                    <a:gd name="T79" fmla="*/ 2147483647 h 94"/>
                    <a:gd name="T80" fmla="*/ 2147483647 w 146"/>
                    <a:gd name="T81" fmla="*/ 2147483647 h 94"/>
                    <a:gd name="T82" fmla="*/ 2147483647 w 146"/>
                    <a:gd name="T83" fmla="*/ 2147483647 h 94"/>
                    <a:gd name="T84" fmla="*/ 2147483647 w 146"/>
                    <a:gd name="T85" fmla="*/ 2147483647 h 94"/>
                    <a:gd name="T86" fmla="*/ 2147483647 w 146"/>
                    <a:gd name="T87" fmla="*/ 2147483647 h 94"/>
                    <a:gd name="T88" fmla="*/ 2147483647 w 146"/>
                    <a:gd name="T89" fmla="*/ 2147483647 h 94"/>
                    <a:gd name="T90" fmla="*/ 2147483647 w 146"/>
                    <a:gd name="T91" fmla="*/ 2147483647 h 94"/>
                    <a:gd name="T92" fmla="*/ 2147483647 w 146"/>
                    <a:gd name="T93" fmla="*/ 2147483647 h 94"/>
                    <a:gd name="T94" fmla="*/ 2147483647 w 146"/>
                    <a:gd name="T95" fmla="*/ 2147483647 h 9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46"/>
                    <a:gd name="T145" fmla="*/ 0 h 94"/>
                    <a:gd name="T146" fmla="*/ 146 w 146"/>
                    <a:gd name="T147" fmla="*/ 94 h 9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46" h="94">
                      <a:moveTo>
                        <a:pt x="38" y="94"/>
                      </a:moveTo>
                      <a:lnTo>
                        <a:pt x="34" y="92"/>
                      </a:lnTo>
                      <a:lnTo>
                        <a:pt x="30" y="86"/>
                      </a:lnTo>
                      <a:lnTo>
                        <a:pt x="24" y="76"/>
                      </a:lnTo>
                      <a:lnTo>
                        <a:pt x="16" y="76"/>
                      </a:lnTo>
                      <a:lnTo>
                        <a:pt x="8" y="76"/>
                      </a:lnTo>
                      <a:lnTo>
                        <a:pt x="4" y="74"/>
                      </a:lnTo>
                      <a:lnTo>
                        <a:pt x="0" y="72"/>
                      </a:lnTo>
                      <a:lnTo>
                        <a:pt x="0" y="70"/>
                      </a:lnTo>
                      <a:lnTo>
                        <a:pt x="4" y="68"/>
                      </a:lnTo>
                      <a:lnTo>
                        <a:pt x="6" y="66"/>
                      </a:lnTo>
                      <a:lnTo>
                        <a:pt x="10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22" y="52"/>
                      </a:lnTo>
                      <a:lnTo>
                        <a:pt x="24" y="42"/>
                      </a:lnTo>
                      <a:lnTo>
                        <a:pt x="26" y="34"/>
                      </a:lnTo>
                      <a:lnTo>
                        <a:pt x="30" y="28"/>
                      </a:lnTo>
                      <a:lnTo>
                        <a:pt x="36" y="22"/>
                      </a:lnTo>
                      <a:lnTo>
                        <a:pt x="52" y="16"/>
                      </a:lnTo>
                      <a:lnTo>
                        <a:pt x="68" y="10"/>
                      </a:lnTo>
                      <a:lnTo>
                        <a:pt x="100" y="10"/>
                      </a:lnTo>
                      <a:lnTo>
                        <a:pt x="114" y="2"/>
                      </a:lnTo>
                      <a:lnTo>
                        <a:pt x="122" y="0"/>
                      </a:lnTo>
                      <a:lnTo>
                        <a:pt x="132" y="0"/>
                      </a:lnTo>
                      <a:lnTo>
                        <a:pt x="140" y="0"/>
                      </a:lnTo>
                      <a:lnTo>
                        <a:pt x="146" y="2"/>
                      </a:lnTo>
                      <a:lnTo>
                        <a:pt x="146" y="6"/>
                      </a:lnTo>
                      <a:lnTo>
                        <a:pt x="144" y="10"/>
                      </a:lnTo>
                      <a:lnTo>
                        <a:pt x="138" y="12"/>
                      </a:lnTo>
                      <a:lnTo>
                        <a:pt x="124" y="16"/>
                      </a:lnTo>
                      <a:lnTo>
                        <a:pt x="86" y="26"/>
                      </a:lnTo>
                      <a:lnTo>
                        <a:pt x="70" y="32"/>
                      </a:lnTo>
                      <a:lnTo>
                        <a:pt x="56" y="40"/>
                      </a:lnTo>
                      <a:lnTo>
                        <a:pt x="52" y="44"/>
                      </a:lnTo>
                      <a:lnTo>
                        <a:pt x="46" y="50"/>
                      </a:lnTo>
                      <a:lnTo>
                        <a:pt x="42" y="56"/>
                      </a:lnTo>
                      <a:lnTo>
                        <a:pt x="40" y="62"/>
                      </a:lnTo>
                      <a:lnTo>
                        <a:pt x="42" y="70"/>
                      </a:lnTo>
                      <a:lnTo>
                        <a:pt x="46" y="74"/>
                      </a:lnTo>
                      <a:lnTo>
                        <a:pt x="50" y="78"/>
                      </a:lnTo>
                      <a:lnTo>
                        <a:pt x="56" y="80"/>
                      </a:lnTo>
                      <a:lnTo>
                        <a:pt x="68" y="86"/>
                      </a:lnTo>
                      <a:lnTo>
                        <a:pt x="74" y="88"/>
                      </a:lnTo>
                      <a:lnTo>
                        <a:pt x="78" y="92"/>
                      </a:lnTo>
                      <a:lnTo>
                        <a:pt x="68" y="92"/>
                      </a:lnTo>
                      <a:lnTo>
                        <a:pt x="58" y="92"/>
                      </a:lnTo>
                      <a:lnTo>
                        <a:pt x="38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2" name="ïŝľïḑe">
                  <a:extLst>
                    <a:ext uri="{FF2B5EF4-FFF2-40B4-BE49-F238E27FC236}">
                      <a16:creationId xmlns="" xmlns:a16="http://schemas.microsoft.com/office/drawing/2014/main" id="{ECA55379-62A3-4659-8712-B7D1ACC15C71}"/>
                    </a:ext>
                  </a:extLst>
                </p:cNvPr>
                <p:cNvSpPr/>
                <p:nvPr/>
              </p:nvSpPr>
              <p:spPr bwMode="auto">
                <a:xfrm>
                  <a:off x="5931661" y="1520900"/>
                  <a:ext cx="184547" cy="49037"/>
                </a:xfrm>
                <a:custGeom>
                  <a:avLst/>
                  <a:gdLst>
                    <a:gd name="T0" fmla="*/ 2147483647 w 106"/>
                    <a:gd name="T1" fmla="*/ 2147483647 h 30"/>
                    <a:gd name="T2" fmla="*/ 2147483647 w 106"/>
                    <a:gd name="T3" fmla="*/ 2147483647 h 30"/>
                    <a:gd name="T4" fmla="*/ 2147483647 w 106"/>
                    <a:gd name="T5" fmla="*/ 2147483647 h 30"/>
                    <a:gd name="T6" fmla="*/ 2147483647 w 106"/>
                    <a:gd name="T7" fmla="*/ 2147483647 h 30"/>
                    <a:gd name="T8" fmla="*/ 2147483647 w 106"/>
                    <a:gd name="T9" fmla="*/ 2147483647 h 30"/>
                    <a:gd name="T10" fmla="*/ 2147483647 w 106"/>
                    <a:gd name="T11" fmla="*/ 2147483647 h 30"/>
                    <a:gd name="T12" fmla="*/ 2147483647 w 106"/>
                    <a:gd name="T13" fmla="*/ 2147483647 h 30"/>
                    <a:gd name="T14" fmla="*/ 2147483647 w 106"/>
                    <a:gd name="T15" fmla="*/ 2147483647 h 30"/>
                    <a:gd name="T16" fmla="*/ 2147483647 w 106"/>
                    <a:gd name="T17" fmla="*/ 2147483647 h 30"/>
                    <a:gd name="T18" fmla="*/ 2147483647 w 106"/>
                    <a:gd name="T19" fmla="*/ 2147483647 h 30"/>
                    <a:gd name="T20" fmla="*/ 2147483647 w 106"/>
                    <a:gd name="T21" fmla="*/ 2147483647 h 30"/>
                    <a:gd name="T22" fmla="*/ 2147483647 w 106"/>
                    <a:gd name="T23" fmla="*/ 2147483647 h 30"/>
                    <a:gd name="T24" fmla="*/ 2147483647 w 106"/>
                    <a:gd name="T25" fmla="*/ 2147483647 h 30"/>
                    <a:gd name="T26" fmla="*/ 2147483647 w 106"/>
                    <a:gd name="T27" fmla="*/ 2147483647 h 30"/>
                    <a:gd name="T28" fmla="*/ 2147483647 w 106"/>
                    <a:gd name="T29" fmla="*/ 2147483647 h 30"/>
                    <a:gd name="T30" fmla="*/ 2147483647 w 106"/>
                    <a:gd name="T31" fmla="*/ 2147483647 h 30"/>
                    <a:gd name="T32" fmla="*/ 0 w 106"/>
                    <a:gd name="T33" fmla="*/ 2147483647 h 30"/>
                    <a:gd name="T34" fmla="*/ 2147483647 w 106"/>
                    <a:gd name="T35" fmla="*/ 2147483647 h 30"/>
                    <a:gd name="T36" fmla="*/ 2147483647 w 106"/>
                    <a:gd name="T37" fmla="*/ 2147483647 h 30"/>
                    <a:gd name="T38" fmla="*/ 2147483647 w 106"/>
                    <a:gd name="T39" fmla="*/ 0 h 30"/>
                    <a:gd name="T40" fmla="*/ 2147483647 w 106"/>
                    <a:gd name="T41" fmla="*/ 0 h 30"/>
                    <a:gd name="T42" fmla="*/ 2147483647 w 106"/>
                    <a:gd name="T43" fmla="*/ 0 h 30"/>
                    <a:gd name="T44" fmla="*/ 2147483647 w 106"/>
                    <a:gd name="T45" fmla="*/ 2147483647 h 30"/>
                    <a:gd name="T46" fmla="*/ 2147483647 w 106"/>
                    <a:gd name="T47" fmla="*/ 2147483647 h 30"/>
                    <a:gd name="T48" fmla="*/ 2147483647 w 106"/>
                    <a:gd name="T49" fmla="*/ 2147483647 h 30"/>
                    <a:gd name="T50" fmla="*/ 2147483647 w 106"/>
                    <a:gd name="T51" fmla="*/ 2147483647 h 30"/>
                    <a:gd name="T52" fmla="*/ 2147483647 w 106"/>
                    <a:gd name="T53" fmla="*/ 2147483647 h 30"/>
                    <a:gd name="T54" fmla="*/ 2147483647 w 106"/>
                    <a:gd name="T55" fmla="*/ 2147483647 h 30"/>
                    <a:gd name="T56" fmla="*/ 2147483647 w 106"/>
                    <a:gd name="T57" fmla="*/ 2147483647 h 30"/>
                    <a:gd name="T58" fmla="*/ 2147483647 w 106"/>
                    <a:gd name="T59" fmla="*/ 2147483647 h 30"/>
                    <a:gd name="T60" fmla="*/ 2147483647 w 106"/>
                    <a:gd name="T61" fmla="*/ 2147483647 h 30"/>
                    <a:gd name="T62" fmla="*/ 2147483647 w 106"/>
                    <a:gd name="T63" fmla="*/ 2147483647 h 30"/>
                    <a:gd name="T64" fmla="*/ 2147483647 w 106"/>
                    <a:gd name="T65" fmla="*/ 2147483647 h 30"/>
                    <a:gd name="T66" fmla="*/ 2147483647 w 106"/>
                    <a:gd name="T67" fmla="*/ 2147483647 h 30"/>
                    <a:gd name="T68" fmla="*/ 2147483647 w 106"/>
                    <a:gd name="T69" fmla="*/ 2147483647 h 30"/>
                    <a:gd name="T70" fmla="*/ 2147483647 w 106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06"/>
                    <a:gd name="T109" fmla="*/ 0 h 30"/>
                    <a:gd name="T110" fmla="*/ 106 w 106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06" h="30">
                      <a:moveTo>
                        <a:pt x="106" y="26"/>
                      </a:moveTo>
                      <a:lnTo>
                        <a:pt x="98" y="28"/>
                      </a:lnTo>
                      <a:lnTo>
                        <a:pt x="92" y="28"/>
                      </a:lnTo>
                      <a:lnTo>
                        <a:pt x="82" y="26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64" y="28"/>
                      </a:lnTo>
                      <a:lnTo>
                        <a:pt x="50" y="24"/>
                      </a:lnTo>
                      <a:lnTo>
                        <a:pt x="44" y="22"/>
                      </a:lnTo>
                      <a:lnTo>
                        <a:pt x="38" y="18"/>
                      </a:lnTo>
                      <a:lnTo>
                        <a:pt x="36" y="14"/>
                      </a:lnTo>
                      <a:lnTo>
                        <a:pt x="36" y="10"/>
                      </a:lnTo>
                      <a:lnTo>
                        <a:pt x="20" y="10"/>
                      </a:ln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12" y="0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4" y="2"/>
                      </a:lnTo>
                      <a:lnTo>
                        <a:pt x="52" y="4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48" y="10"/>
                      </a:lnTo>
                      <a:lnTo>
                        <a:pt x="60" y="12"/>
                      </a:lnTo>
                      <a:lnTo>
                        <a:pt x="66" y="14"/>
                      </a:lnTo>
                      <a:lnTo>
                        <a:pt x="70" y="14"/>
                      </a:lnTo>
                      <a:lnTo>
                        <a:pt x="74" y="14"/>
                      </a:lnTo>
                      <a:lnTo>
                        <a:pt x="78" y="12"/>
                      </a:lnTo>
                      <a:lnTo>
                        <a:pt x="86" y="14"/>
                      </a:lnTo>
                      <a:lnTo>
                        <a:pt x="92" y="16"/>
                      </a:lnTo>
                      <a:lnTo>
                        <a:pt x="102" y="26"/>
                      </a:lnTo>
                      <a:lnTo>
                        <a:pt x="10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3" name="îṥliďè">
                  <a:extLst>
                    <a:ext uri="{FF2B5EF4-FFF2-40B4-BE49-F238E27FC236}">
                      <a16:creationId xmlns="" xmlns:a16="http://schemas.microsoft.com/office/drawing/2014/main" id="{7F648B98-4675-4FE1-BD57-5F753FA1AE42}"/>
                    </a:ext>
                  </a:extLst>
                </p:cNvPr>
                <p:cNvSpPr/>
                <p:nvPr/>
              </p:nvSpPr>
              <p:spPr bwMode="auto">
                <a:xfrm>
                  <a:off x="6132734" y="1554526"/>
                  <a:ext cx="92273" cy="36427"/>
                </a:xfrm>
                <a:custGeom>
                  <a:avLst/>
                  <a:gdLst>
                    <a:gd name="T0" fmla="*/ 2147483647 w 52"/>
                    <a:gd name="T1" fmla="*/ 2147483647 h 22"/>
                    <a:gd name="T2" fmla="*/ 2147483647 w 52"/>
                    <a:gd name="T3" fmla="*/ 2147483647 h 22"/>
                    <a:gd name="T4" fmla="*/ 2147483647 w 52"/>
                    <a:gd name="T5" fmla="*/ 2147483647 h 22"/>
                    <a:gd name="T6" fmla="*/ 0 w 52"/>
                    <a:gd name="T7" fmla="*/ 2147483647 h 22"/>
                    <a:gd name="T8" fmla="*/ 0 w 52"/>
                    <a:gd name="T9" fmla="*/ 2147483647 h 22"/>
                    <a:gd name="T10" fmla="*/ 2147483647 w 52"/>
                    <a:gd name="T11" fmla="*/ 2147483647 h 22"/>
                    <a:gd name="T12" fmla="*/ 2147483647 w 52"/>
                    <a:gd name="T13" fmla="*/ 0 h 22"/>
                    <a:gd name="T14" fmla="*/ 2147483647 w 52"/>
                    <a:gd name="T15" fmla="*/ 0 h 22"/>
                    <a:gd name="T16" fmla="*/ 2147483647 w 52"/>
                    <a:gd name="T17" fmla="*/ 2147483647 h 22"/>
                    <a:gd name="T18" fmla="*/ 2147483647 w 52"/>
                    <a:gd name="T19" fmla="*/ 2147483647 h 22"/>
                    <a:gd name="T20" fmla="*/ 2147483647 w 52"/>
                    <a:gd name="T21" fmla="*/ 2147483647 h 22"/>
                    <a:gd name="T22" fmla="*/ 2147483647 w 52"/>
                    <a:gd name="T23" fmla="*/ 2147483647 h 22"/>
                    <a:gd name="T24" fmla="*/ 2147483647 w 52"/>
                    <a:gd name="T25" fmla="*/ 2147483647 h 22"/>
                    <a:gd name="T26" fmla="*/ 2147483647 w 52"/>
                    <a:gd name="T27" fmla="*/ 2147483647 h 22"/>
                    <a:gd name="T28" fmla="*/ 2147483647 w 52"/>
                    <a:gd name="T29" fmla="*/ 2147483647 h 22"/>
                    <a:gd name="T30" fmla="*/ 2147483647 w 52"/>
                    <a:gd name="T31" fmla="*/ 2147483647 h 22"/>
                    <a:gd name="T32" fmla="*/ 2147483647 w 52"/>
                    <a:gd name="T33" fmla="*/ 2147483647 h 22"/>
                    <a:gd name="T34" fmla="*/ 2147483647 w 52"/>
                    <a:gd name="T35" fmla="*/ 2147483647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2"/>
                    <a:gd name="T55" fmla="*/ 0 h 22"/>
                    <a:gd name="T56" fmla="*/ 52 w 52"/>
                    <a:gd name="T57" fmla="*/ 22 h 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2" h="22">
                      <a:moveTo>
                        <a:pt x="6" y="22"/>
                      </a:move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8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32" y="6"/>
                      </a:lnTo>
                      <a:lnTo>
                        <a:pt x="52" y="10"/>
                      </a:lnTo>
                      <a:lnTo>
                        <a:pt x="50" y="14"/>
                      </a:lnTo>
                      <a:lnTo>
                        <a:pt x="46" y="16"/>
                      </a:lnTo>
                      <a:lnTo>
                        <a:pt x="40" y="18"/>
                      </a:lnTo>
                      <a:lnTo>
                        <a:pt x="28" y="18"/>
                      </a:lnTo>
                      <a:lnTo>
                        <a:pt x="20" y="20"/>
                      </a:lnTo>
                      <a:lnTo>
                        <a:pt x="14" y="22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4" name="ïS1ïḑé">
                  <a:extLst>
                    <a:ext uri="{FF2B5EF4-FFF2-40B4-BE49-F238E27FC236}">
                      <a16:creationId xmlns="" xmlns:a16="http://schemas.microsoft.com/office/drawing/2014/main" id="{712ED9EC-52D8-463E-B3AB-080E27E1019F}"/>
                    </a:ext>
                  </a:extLst>
                </p:cNvPr>
                <p:cNvSpPr/>
                <p:nvPr/>
              </p:nvSpPr>
              <p:spPr bwMode="auto">
                <a:xfrm>
                  <a:off x="6908108" y="1624580"/>
                  <a:ext cx="162512" cy="28021"/>
                </a:xfrm>
                <a:custGeom>
                  <a:avLst/>
                  <a:gdLst>
                    <a:gd name="T0" fmla="*/ 2147483647 w 92"/>
                    <a:gd name="T1" fmla="*/ 2147483647 h 18"/>
                    <a:gd name="T2" fmla="*/ 2147483647 w 92"/>
                    <a:gd name="T3" fmla="*/ 2147483647 h 18"/>
                    <a:gd name="T4" fmla="*/ 2147483647 w 92"/>
                    <a:gd name="T5" fmla="*/ 2147483647 h 18"/>
                    <a:gd name="T6" fmla="*/ 2147483647 w 92"/>
                    <a:gd name="T7" fmla="*/ 2147483647 h 18"/>
                    <a:gd name="T8" fmla="*/ 2147483647 w 92"/>
                    <a:gd name="T9" fmla="*/ 2147483647 h 18"/>
                    <a:gd name="T10" fmla="*/ 2147483647 w 92"/>
                    <a:gd name="T11" fmla="*/ 2147483647 h 18"/>
                    <a:gd name="T12" fmla="*/ 2147483647 w 92"/>
                    <a:gd name="T13" fmla="*/ 2147483647 h 18"/>
                    <a:gd name="T14" fmla="*/ 0 w 92"/>
                    <a:gd name="T15" fmla="*/ 2147483647 h 18"/>
                    <a:gd name="T16" fmla="*/ 0 w 92"/>
                    <a:gd name="T17" fmla="*/ 2147483647 h 18"/>
                    <a:gd name="T18" fmla="*/ 0 w 92"/>
                    <a:gd name="T19" fmla="*/ 2147483647 h 18"/>
                    <a:gd name="T20" fmla="*/ 2147483647 w 92"/>
                    <a:gd name="T21" fmla="*/ 2147483647 h 18"/>
                    <a:gd name="T22" fmla="*/ 2147483647 w 92"/>
                    <a:gd name="T23" fmla="*/ 0 h 18"/>
                    <a:gd name="T24" fmla="*/ 2147483647 w 92"/>
                    <a:gd name="T25" fmla="*/ 0 h 18"/>
                    <a:gd name="T26" fmla="*/ 2147483647 w 92"/>
                    <a:gd name="T27" fmla="*/ 2147483647 h 18"/>
                    <a:gd name="T28" fmla="*/ 2147483647 w 92"/>
                    <a:gd name="T29" fmla="*/ 2147483647 h 18"/>
                    <a:gd name="T30" fmla="*/ 2147483647 w 92"/>
                    <a:gd name="T31" fmla="*/ 2147483647 h 18"/>
                    <a:gd name="T32" fmla="*/ 2147483647 w 92"/>
                    <a:gd name="T33" fmla="*/ 2147483647 h 18"/>
                    <a:gd name="T34" fmla="*/ 2147483647 w 92"/>
                    <a:gd name="T35" fmla="*/ 2147483647 h 18"/>
                    <a:gd name="T36" fmla="*/ 2147483647 w 92"/>
                    <a:gd name="T37" fmla="*/ 2147483647 h 18"/>
                    <a:gd name="T38" fmla="*/ 2147483647 w 92"/>
                    <a:gd name="T39" fmla="*/ 2147483647 h 18"/>
                    <a:gd name="T40" fmla="*/ 2147483647 w 92"/>
                    <a:gd name="T41" fmla="*/ 2147483647 h 18"/>
                    <a:gd name="T42" fmla="*/ 2147483647 w 92"/>
                    <a:gd name="T43" fmla="*/ 2147483647 h 18"/>
                    <a:gd name="T44" fmla="*/ 2147483647 w 92"/>
                    <a:gd name="T45" fmla="*/ 2147483647 h 18"/>
                    <a:gd name="T46" fmla="*/ 2147483647 w 92"/>
                    <a:gd name="T47" fmla="*/ 2147483647 h 18"/>
                    <a:gd name="T48" fmla="*/ 2147483647 w 92"/>
                    <a:gd name="T49" fmla="*/ 2147483647 h 18"/>
                    <a:gd name="T50" fmla="*/ 2147483647 w 92"/>
                    <a:gd name="T51" fmla="*/ 2147483647 h 18"/>
                    <a:gd name="T52" fmla="*/ 2147483647 w 92"/>
                    <a:gd name="T53" fmla="*/ 2147483647 h 18"/>
                    <a:gd name="T54" fmla="*/ 2147483647 w 92"/>
                    <a:gd name="T55" fmla="*/ 2147483647 h 1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2"/>
                    <a:gd name="T85" fmla="*/ 0 h 18"/>
                    <a:gd name="T86" fmla="*/ 92 w 92"/>
                    <a:gd name="T87" fmla="*/ 18 h 1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2" h="18">
                      <a:moveTo>
                        <a:pt x="72" y="12"/>
                      </a:moveTo>
                      <a:lnTo>
                        <a:pt x="72" y="18"/>
                      </a:lnTo>
                      <a:lnTo>
                        <a:pt x="38" y="18"/>
                      </a:lnTo>
                      <a:lnTo>
                        <a:pt x="28" y="18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40" y="2"/>
                      </a:lnTo>
                      <a:lnTo>
                        <a:pt x="54" y="2"/>
                      </a:lnTo>
                      <a:lnTo>
                        <a:pt x="68" y="4"/>
                      </a:lnTo>
                      <a:lnTo>
                        <a:pt x="84" y="6"/>
                      </a:lnTo>
                      <a:lnTo>
                        <a:pt x="90" y="8"/>
                      </a:lnTo>
                      <a:lnTo>
                        <a:pt x="92" y="12"/>
                      </a:lnTo>
                      <a:lnTo>
                        <a:pt x="82" y="16"/>
                      </a:lnTo>
                      <a:lnTo>
                        <a:pt x="76" y="16"/>
                      </a:lnTo>
                      <a:lnTo>
                        <a:pt x="7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5" name="išlîḑê">
                  <a:extLst>
                    <a:ext uri="{FF2B5EF4-FFF2-40B4-BE49-F238E27FC236}">
                      <a16:creationId xmlns="" xmlns:a16="http://schemas.microsoft.com/office/drawing/2014/main" id="{B5D6D2C2-0212-4D0B-974C-169A3C91D2D2}"/>
                    </a:ext>
                  </a:extLst>
                </p:cNvPr>
                <p:cNvSpPr/>
                <p:nvPr/>
              </p:nvSpPr>
              <p:spPr bwMode="auto">
                <a:xfrm>
                  <a:off x="7095408" y="1635788"/>
                  <a:ext cx="90897" cy="25219"/>
                </a:xfrm>
                <a:custGeom>
                  <a:avLst/>
                  <a:gdLst>
                    <a:gd name="T0" fmla="*/ 2147483647 w 52"/>
                    <a:gd name="T1" fmla="*/ 2147483647 h 16"/>
                    <a:gd name="T2" fmla="*/ 2147483647 w 52"/>
                    <a:gd name="T3" fmla="*/ 2147483647 h 16"/>
                    <a:gd name="T4" fmla="*/ 2147483647 w 52"/>
                    <a:gd name="T5" fmla="*/ 2147483647 h 16"/>
                    <a:gd name="T6" fmla="*/ 2147483647 w 52"/>
                    <a:gd name="T7" fmla="*/ 2147483647 h 16"/>
                    <a:gd name="T8" fmla="*/ 2147483647 w 52"/>
                    <a:gd name="T9" fmla="*/ 2147483647 h 16"/>
                    <a:gd name="T10" fmla="*/ 0 w 52"/>
                    <a:gd name="T11" fmla="*/ 0 h 16"/>
                    <a:gd name="T12" fmla="*/ 2147483647 w 52"/>
                    <a:gd name="T13" fmla="*/ 0 h 16"/>
                    <a:gd name="T14" fmla="*/ 2147483647 w 52"/>
                    <a:gd name="T15" fmla="*/ 2147483647 h 16"/>
                    <a:gd name="T16" fmla="*/ 2147483647 w 52"/>
                    <a:gd name="T17" fmla="*/ 2147483647 h 16"/>
                    <a:gd name="T18" fmla="*/ 2147483647 w 52"/>
                    <a:gd name="T19" fmla="*/ 2147483647 h 16"/>
                    <a:gd name="T20" fmla="*/ 2147483647 w 52"/>
                    <a:gd name="T21" fmla="*/ 2147483647 h 16"/>
                    <a:gd name="T22" fmla="*/ 2147483647 w 52"/>
                    <a:gd name="T23" fmla="*/ 2147483647 h 16"/>
                    <a:gd name="T24" fmla="*/ 2147483647 w 52"/>
                    <a:gd name="T25" fmla="*/ 2147483647 h 16"/>
                    <a:gd name="T26" fmla="*/ 2147483647 w 52"/>
                    <a:gd name="T27" fmla="*/ 2147483647 h 1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2"/>
                    <a:gd name="T43" fmla="*/ 0 h 16"/>
                    <a:gd name="T44" fmla="*/ 52 w 52"/>
                    <a:gd name="T45" fmla="*/ 16 h 1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2" h="16">
                      <a:moveTo>
                        <a:pt x="42" y="16"/>
                      </a:moveTo>
                      <a:lnTo>
                        <a:pt x="32" y="16"/>
                      </a:lnTo>
                      <a:lnTo>
                        <a:pt x="18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30" y="4"/>
                      </a:lnTo>
                      <a:lnTo>
                        <a:pt x="42" y="6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48" y="14"/>
                      </a:lnTo>
                      <a:lnTo>
                        <a:pt x="4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6" name="íŝḷidè">
                  <a:extLst>
                    <a:ext uri="{FF2B5EF4-FFF2-40B4-BE49-F238E27FC236}">
                      <a16:creationId xmlns="" xmlns:a16="http://schemas.microsoft.com/office/drawing/2014/main" id="{D3598C6B-52BE-4F13-BAD4-922FBF7FF632}"/>
                    </a:ext>
                  </a:extLst>
                </p:cNvPr>
                <p:cNvSpPr/>
                <p:nvPr/>
              </p:nvSpPr>
              <p:spPr bwMode="auto">
                <a:xfrm>
                  <a:off x="7903833" y="1732460"/>
                  <a:ext cx="66106" cy="25219"/>
                </a:xfrm>
                <a:custGeom>
                  <a:avLst/>
                  <a:gdLst>
                    <a:gd name="T0" fmla="*/ 2147483647 w 38"/>
                    <a:gd name="T1" fmla="*/ 2147483647 h 14"/>
                    <a:gd name="T2" fmla="*/ 2147483647 w 38"/>
                    <a:gd name="T3" fmla="*/ 2147483647 h 14"/>
                    <a:gd name="T4" fmla="*/ 2147483647 w 38"/>
                    <a:gd name="T5" fmla="*/ 2147483647 h 14"/>
                    <a:gd name="T6" fmla="*/ 2147483647 w 38"/>
                    <a:gd name="T7" fmla="*/ 2147483647 h 14"/>
                    <a:gd name="T8" fmla="*/ 2147483647 w 38"/>
                    <a:gd name="T9" fmla="*/ 2147483647 h 14"/>
                    <a:gd name="T10" fmla="*/ 0 w 38"/>
                    <a:gd name="T11" fmla="*/ 2147483647 h 14"/>
                    <a:gd name="T12" fmla="*/ 2147483647 w 38"/>
                    <a:gd name="T13" fmla="*/ 2147483647 h 14"/>
                    <a:gd name="T14" fmla="*/ 2147483647 w 38"/>
                    <a:gd name="T15" fmla="*/ 2147483647 h 14"/>
                    <a:gd name="T16" fmla="*/ 2147483647 w 38"/>
                    <a:gd name="T17" fmla="*/ 0 h 14"/>
                    <a:gd name="T18" fmla="*/ 2147483647 w 38"/>
                    <a:gd name="T19" fmla="*/ 0 h 14"/>
                    <a:gd name="T20" fmla="*/ 2147483647 w 38"/>
                    <a:gd name="T21" fmla="*/ 2147483647 h 14"/>
                    <a:gd name="T22" fmla="*/ 2147483647 w 38"/>
                    <a:gd name="T23" fmla="*/ 2147483647 h 14"/>
                    <a:gd name="T24" fmla="*/ 2147483647 w 38"/>
                    <a:gd name="T25" fmla="*/ 2147483647 h 14"/>
                    <a:gd name="T26" fmla="*/ 2147483647 w 38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4"/>
                    <a:gd name="T44" fmla="*/ 38 w 38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4">
                      <a:moveTo>
                        <a:pt x="18" y="10"/>
                      </a:moveTo>
                      <a:lnTo>
                        <a:pt x="14" y="12"/>
                      </a:lnTo>
                      <a:lnTo>
                        <a:pt x="10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8" y="4"/>
                      </a:lnTo>
                      <a:lnTo>
                        <a:pt x="38" y="10"/>
                      </a:lnTo>
                      <a:lnTo>
                        <a:pt x="28" y="12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7" name="ísľíḓè">
                  <a:extLst>
                    <a:ext uri="{FF2B5EF4-FFF2-40B4-BE49-F238E27FC236}">
                      <a16:creationId xmlns="" xmlns:a16="http://schemas.microsoft.com/office/drawing/2014/main" id="{722C0078-C831-49D6-AF0D-4BB5ECC96460}"/>
                    </a:ext>
                  </a:extLst>
                </p:cNvPr>
                <p:cNvSpPr/>
                <p:nvPr/>
              </p:nvSpPr>
              <p:spPr bwMode="auto">
                <a:xfrm>
                  <a:off x="7719287" y="2214425"/>
                  <a:ext cx="209336" cy="245185"/>
                </a:xfrm>
                <a:custGeom>
                  <a:avLst/>
                  <a:gdLst>
                    <a:gd name="T0" fmla="*/ 0 w 120"/>
                    <a:gd name="T1" fmla="*/ 0 h 146"/>
                    <a:gd name="T2" fmla="*/ 2147483647 w 120"/>
                    <a:gd name="T3" fmla="*/ 2147483647 h 146"/>
                    <a:gd name="T4" fmla="*/ 2147483647 w 120"/>
                    <a:gd name="T5" fmla="*/ 2147483647 h 146"/>
                    <a:gd name="T6" fmla="*/ 2147483647 w 120"/>
                    <a:gd name="T7" fmla="*/ 2147483647 h 146"/>
                    <a:gd name="T8" fmla="*/ 2147483647 w 120"/>
                    <a:gd name="T9" fmla="*/ 2147483647 h 146"/>
                    <a:gd name="T10" fmla="*/ 2147483647 w 120"/>
                    <a:gd name="T11" fmla="*/ 2147483647 h 146"/>
                    <a:gd name="T12" fmla="*/ 2147483647 w 120"/>
                    <a:gd name="T13" fmla="*/ 2147483647 h 146"/>
                    <a:gd name="T14" fmla="*/ 2147483647 w 120"/>
                    <a:gd name="T15" fmla="*/ 2147483647 h 146"/>
                    <a:gd name="T16" fmla="*/ 2147483647 w 120"/>
                    <a:gd name="T17" fmla="*/ 2147483647 h 146"/>
                    <a:gd name="T18" fmla="*/ 2147483647 w 120"/>
                    <a:gd name="T19" fmla="*/ 2147483647 h 146"/>
                    <a:gd name="T20" fmla="*/ 2147483647 w 120"/>
                    <a:gd name="T21" fmla="*/ 2147483647 h 146"/>
                    <a:gd name="T22" fmla="*/ 2147483647 w 120"/>
                    <a:gd name="T23" fmla="*/ 2147483647 h 146"/>
                    <a:gd name="T24" fmla="*/ 2147483647 w 120"/>
                    <a:gd name="T25" fmla="*/ 2147483647 h 146"/>
                    <a:gd name="T26" fmla="*/ 2147483647 w 120"/>
                    <a:gd name="T27" fmla="*/ 2147483647 h 146"/>
                    <a:gd name="T28" fmla="*/ 2147483647 w 120"/>
                    <a:gd name="T29" fmla="*/ 2147483647 h 146"/>
                    <a:gd name="T30" fmla="*/ 2147483647 w 120"/>
                    <a:gd name="T31" fmla="*/ 2147483647 h 146"/>
                    <a:gd name="T32" fmla="*/ 2147483647 w 120"/>
                    <a:gd name="T33" fmla="*/ 2147483647 h 146"/>
                    <a:gd name="T34" fmla="*/ 2147483647 w 120"/>
                    <a:gd name="T35" fmla="*/ 2147483647 h 146"/>
                    <a:gd name="T36" fmla="*/ 2147483647 w 120"/>
                    <a:gd name="T37" fmla="*/ 2147483647 h 146"/>
                    <a:gd name="T38" fmla="*/ 2147483647 w 120"/>
                    <a:gd name="T39" fmla="*/ 2147483647 h 146"/>
                    <a:gd name="T40" fmla="*/ 2147483647 w 120"/>
                    <a:gd name="T41" fmla="*/ 2147483647 h 146"/>
                    <a:gd name="T42" fmla="*/ 2147483647 w 120"/>
                    <a:gd name="T43" fmla="*/ 2147483647 h 146"/>
                    <a:gd name="T44" fmla="*/ 2147483647 w 120"/>
                    <a:gd name="T45" fmla="*/ 2147483647 h 146"/>
                    <a:gd name="T46" fmla="*/ 2147483647 w 120"/>
                    <a:gd name="T47" fmla="*/ 2147483647 h 146"/>
                    <a:gd name="T48" fmla="*/ 2147483647 w 120"/>
                    <a:gd name="T49" fmla="*/ 2147483647 h 146"/>
                    <a:gd name="T50" fmla="*/ 2147483647 w 120"/>
                    <a:gd name="T51" fmla="*/ 2147483647 h 146"/>
                    <a:gd name="T52" fmla="*/ 2147483647 w 120"/>
                    <a:gd name="T53" fmla="*/ 2147483647 h 146"/>
                    <a:gd name="T54" fmla="*/ 2147483647 w 120"/>
                    <a:gd name="T55" fmla="*/ 2147483647 h 146"/>
                    <a:gd name="T56" fmla="*/ 2147483647 w 120"/>
                    <a:gd name="T57" fmla="*/ 2147483647 h 146"/>
                    <a:gd name="T58" fmla="*/ 2147483647 w 120"/>
                    <a:gd name="T59" fmla="*/ 2147483647 h 146"/>
                    <a:gd name="T60" fmla="*/ 2147483647 w 120"/>
                    <a:gd name="T61" fmla="*/ 2147483647 h 146"/>
                    <a:gd name="T62" fmla="*/ 0 w 120"/>
                    <a:gd name="T63" fmla="*/ 0 h 14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0"/>
                    <a:gd name="T97" fmla="*/ 0 h 146"/>
                    <a:gd name="T98" fmla="*/ 120 w 120"/>
                    <a:gd name="T99" fmla="*/ 146 h 14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0" h="146">
                      <a:moveTo>
                        <a:pt x="0" y="0"/>
                      </a:moveTo>
                      <a:lnTo>
                        <a:pt x="98" y="90"/>
                      </a:lnTo>
                      <a:lnTo>
                        <a:pt x="94" y="90"/>
                      </a:lnTo>
                      <a:lnTo>
                        <a:pt x="92" y="90"/>
                      </a:lnTo>
                      <a:lnTo>
                        <a:pt x="88" y="88"/>
                      </a:lnTo>
                      <a:lnTo>
                        <a:pt x="82" y="86"/>
                      </a:lnTo>
                      <a:lnTo>
                        <a:pt x="78" y="88"/>
                      </a:lnTo>
                      <a:lnTo>
                        <a:pt x="76" y="90"/>
                      </a:lnTo>
                      <a:lnTo>
                        <a:pt x="78" y="98"/>
                      </a:lnTo>
                      <a:lnTo>
                        <a:pt x="82" y="106"/>
                      </a:lnTo>
                      <a:lnTo>
                        <a:pt x="88" y="114"/>
                      </a:lnTo>
                      <a:lnTo>
                        <a:pt x="92" y="118"/>
                      </a:lnTo>
                      <a:lnTo>
                        <a:pt x="108" y="130"/>
                      </a:lnTo>
                      <a:lnTo>
                        <a:pt x="120" y="138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2" y="134"/>
                      </a:lnTo>
                      <a:lnTo>
                        <a:pt x="102" y="146"/>
                      </a:lnTo>
                      <a:lnTo>
                        <a:pt x="94" y="140"/>
                      </a:lnTo>
                      <a:lnTo>
                        <a:pt x="88" y="130"/>
                      </a:lnTo>
                      <a:lnTo>
                        <a:pt x="76" y="114"/>
                      </a:lnTo>
                      <a:lnTo>
                        <a:pt x="66" y="94"/>
                      </a:lnTo>
                      <a:lnTo>
                        <a:pt x="54" y="76"/>
                      </a:lnTo>
                      <a:lnTo>
                        <a:pt x="44" y="62"/>
                      </a:lnTo>
                      <a:lnTo>
                        <a:pt x="34" y="50"/>
                      </a:lnTo>
                      <a:lnTo>
                        <a:pt x="24" y="42"/>
                      </a:lnTo>
                      <a:lnTo>
                        <a:pt x="12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4" y="22"/>
                      </a:lnTo>
                      <a:lnTo>
                        <a:pt x="2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8" name="ïṧḻíḋé">
                  <a:extLst>
                    <a:ext uri="{FF2B5EF4-FFF2-40B4-BE49-F238E27FC236}">
                      <a16:creationId xmlns="" xmlns:a16="http://schemas.microsoft.com/office/drawing/2014/main" id="{9066C095-1524-429F-8FC0-B1064DA8CB7C}"/>
                    </a:ext>
                  </a:extLst>
                </p:cNvPr>
                <p:cNvSpPr/>
                <p:nvPr/>
              </p:nvSpPr>
              <p:spPr bwMode="auto">
                <a:xfrm>
                  <a:off x="5697534" y="2561886"/>
                  <a:ext cx="402147" cy="215763"/>
                </a:xfrm>
                <a:custGeom>
                  <a:avLst/>
                  <a:gdLst>
                    <a:gd name="T0" fmla="*/ 2147483647 w 230"/>
                    <a:gd name="T1" fmla="*/ 2147483647 h 130"/>
                    <a:gd name="T2" fmla="*/ 2147483647 w 230"/>
                    <a:gd name="T3" fmla="*/ 2147483647 h 130"/>
                    <a:gd name="T4" fmla="*/ 2147483647 w 230"/>
                    <a:gd name="T5" fmla="*/ 2147483647 h 130"/>
                    <a:gd name="T6" fmla="*/ 2147483647 w 230"/>
                    <a:gd name="T7" fmla="*/ 2147483647 h 130"/>
                    <a:gd name="T8" fmla="*/ 2147483647 w 230"/>
                    <a:gd name="T9" fmla="*/ 2147483647 h 130"/>
                    <a:gd name="T10" fmla="*/ 2147483647 w 230"/>
                    <a:gd name="T11" fmla="*/ 2147483647 h 130"/>
                    <a:gd name="T12" fmla="*/ 2147483647 w 230"/>
                    <a:gd name="T13" fmla="*/ 2147483647 h 130"/>
                    <a:gd name="T14" fmla="*/ 2147483647 w 230"/>
                    <a:gd name="T15" fmla="*/ 2147483647 h 130"/>
                    <a:gd name="T16" fmla="*/ 2147483647 w 230"/>
                    <a:gd name="T17" fmla="*/ 2147483647 h 130"/>
                    <a:gd name="T18" fmla="*/ 2147483647 w 230"/>
                    <a:gd name="T19" fmla="*/ 2147483647 h 130"/>
                    <a:gd name="T20" fmla="*/ 2147483647 w 230"/>
                    <a:gd name="T21" fmla="*/ 2147483647 h 130"/>
                    <a:gd name="T22" fmla="*/ 2147483647 w 230"/>
                    <a:gd name="T23" fmla="*/ 2147483647 h 130"/>
                    <a:gd name="T24" fmla="*/ 2147483647 w 230"/>
                    <a:gd name="T25" fmla="*/ 2147483647 h 130"/>
                    <a:gd name="T26" fmla="*/ 2147483647 w 230"/>
                    <a:gd name="T27" fmla="*/ 2147483647 h 130"/>
                    <a:gd name="T28" fmla="*/ 2147483647 w 230"/>
                    <a:gd name="T29" fmla="*/ 2147483647 h 130"/>
                    <a:gd name="T30" fmla="*/ 2147483647 w 230"/>
                    <a:gd name="T31" fmla="*/ 2147483647 h 130"/>
                    <a:gd name="T32" fmla="*/ 2147483647 w 230"/>
                    <a:gd name="T33" fmla="*/ 2147483647 h 130"/>
                    <a:gd name="T34" fmla="*/ 2147483647 w 230"/>
                    <a:gd name="T35" fmla="*/ 2147483647 h 130"/>
                    <a:gd name="T36" fmla="*/ 2147483647 w 230"/>
                    <a:gd name="T37" fmla="*/ 2147483647 h 130"/>
                    <a:gd name="T38" fmla="*/ 2147483647 w 230"/>
                    <a:gd name="T39" fmla="*/ 2147483647 h 130"/>
                    <a:gd name="T40" fmla="*/ 2147483647 w 230"/>
                    <a:gd name="T41" fmla="*/ 2147483647 h 130"/>
                    <a:gd name="T42" fmla="*/ 2147483647 w 230"/>
                    <a:gd name="T43" fmla="*/ 2147483647 h 130"/>
                    <a:gd name="T44" fmla="*/ 2147483647 w 230"/>
                    <a:gd name="T45" fmla="*/ 2147483647 h 130"/>
                    <a:gd name="T46" fmla="*/ 2147483647 w 230"/>
                    <a:gd name="T47" fmla="*/ 2147483647 h 130"/>
                    <a:gd name="T48" fmla="*/ 2147483647 w 230"/>
                    <a:gd name="T49" fmla="*/ 2147483647 h 130"/>
                    <a:gd name="T50" fmla="*/ 2147483647 w 230"/>
                    <a:gd name="T51" fmla="*/ 2147483647 h 130"/>
                    <a:gd name="T52" fmla="*/ 2147483647 w 230"/>
                    <a:gd name="T53" fmla="*/ 2147483647 h 130"/>
                    <a:gd name="T54" fmla="*/ 0 w 230"/>
                    <a:gd name="T55" fmla="*/ 2147483647 h 130"/>
                    <a:gd name="T56" fmla="*/ 2147483647 w 230"/>
                    <a:gd name="T57" fmla="*/ 2147483647 h 130"/>
                    <a:gd name="T58" fmla="*/ 2147483647 w 230"/>
                    <a:gd name="T59" fmla="*/ 2147483647 h 130"/>
                    <a:gd name="T60" fmla="*/ 2147483647 w 230"/>
                    <a:gd name="T61" fmla="*/ 2147483647 h 130"/>
                    <a:gd name="T62" fmla="*/ 2147483647 w 230"/>
                    <a:gd name="T63" fmla="*/ 2147483647 h 1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0"/>
                    <a:gd name="T97" fmla="*/ 0 h 130"/>
                    <a:gd name="T98" fmla="*/ 230 w 230"/>
                    <a:gd name="T99" fmla="*/ 130 h 13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0" h="130">
                      <a:moveTo>
                        <a:pt x="6" y="6"/>
                      </a:moveTo>
                      <a:lnTo>
                        <a:pt x="18" y="6"/>
                      </a:lnTo>
                      <a:lnTo>
                        <a:pt x="28" y="10"/>
                      </a:lnTo>
                      <a:lnTo>
                        <a:pt x="42" y="22"/>
                      </a:lnTo>
                      <a:lnTo>
                        <a:pt x="50" y="22"/>
                      </a:lnTo>
                      <a:lnTo>
                        <a:pt x="66" y="24"/>
                      </a:lnTo>
                      <a:lnTo>
                        <a:pt x="66" y="14"/>
                      </a:lnTo>
                      <a:lnTo>
                        <a:pt x="78" y="4"/>
                      </a:lnTo>
                      <a:lnTo>
                        <a:pt x="88" y="0"/>
                      </a:lnTo>
                      <a:lnTo>
                        <a:pt x="104" y="6"/>
                      </a:lnTo>
                      <a:lnTo>
                        <a:pt x="110" y="12"/>
                      </a:lnTo>
                      <a:lnTo>
                        <a:pt x="112" y="18"/>
                      </a:lnTo>
                      <a:lnTo>
                        <a:pt x="114" y="22"/>
                      </a:lnTo>
                      <a:lnTo>
                        <a:pt x="114" y="26"/>
                      </a:lnTo>
                      <a:lnTo>
                        <a:pt x="120" y="28"/>
                      </a:lnTo>
                      <a:lnTo>
                        <a:pt x="130" y="28"/>
                      </a:lnTo>
                      <a:lnTo>
                        <a:pt x="140" y="28"/>
                      </a:lnTo>
                      <a:lnTo>
                        <a:pt x="146" y="38"/>
                      </a:lnTo>
                      <a:lnTo>
                        <a:pt x="158" y="52"/>
                      </a:lnTo>
                      <a:lnTo>
                        <a:pt x="170" y="60"/>
                      </a:lnTo>
                      <a:lnTo>
                        <a:pt x="180" y="68"/>
                      </a:lnTo>
                      <a:lnTo>
                        <a:pt x="192" y="70"/>
                      </a:lnTo>
                      <a:lnTo>
                        <a:pt x="204" y="80"/>
                      </a:lnTo>
                      <a:lnTo>
                        <a:pt x="216" y="84"/>
                      </a:lnTo>
                      <a:lnTo>
                        <a:pt x="222" y="86"/>
                      </a:lnTo>
                      <a:lnTo>
                        <a:pt x="226" y="86"/>
                      </a:lnTo>
                      <a:lnTo>
                        <a:pt x="228" y="88"/>
                      </a:lnTo>
                      <a:lnTo>
                        <a:pt x="230" y="96"/>
                      </a:lnTo>
                      <a:lnTo>
                        <a:pt x="230" y="100"/>
                      </a:lnTo>
                      <a:lnTo>
                        <a:pt x="220" y="100"/>
                      </a:lnTo>
                      <a:lnTo>
                        <a:pt x="212" y="96"/>
                      </a:lnTo>
                      <a:lnTo>
                        <a:pt x="206" y="92"/>
                      </a:lnTo>
                      <a:lnTo>
                        <a:pt x="196" y="108"/>
                      </a:lnTo>
                      <a:lnTo>
                        <a:pt x="186" y="122"/>
                      </a:lnTo>
                      <a:lnTo>
                        <a:pt x="178" y="128"/>
                      </a:lnTo>
                      <a:lnTo>
                        <a:pt x="170" y="130"/>
                      </a:lnTo>
                      <a:lnTo>
                        <a:pt x="160" y="128"/>
                      </a:lnTo>
                      <a:lnTo>
                        <a:pt x="150" y="128"/>
                      </a:lnTo>
                      <a:lnTo>
                        <a:pt x="150" y="120"/>
                      </a:lnTo>
                      <a:lnTo>
                        <a:pt x="148" y="112"/>
                      </a:lnTo>
                      <a:lnTo>
                        <a:pt x="140" y="108"/>
                      </a:lnTo>
                      <a:lnTo>
                        <a:pt x="132" y="106"/>
                      </a:lnTo>
                      <a:lnTo>
                        <a:pt x="122" y="100"/>
                      </a:lnTo>
                      <a:lnTo>
                        <a:pt x="108" y="92"/>
                      </a:lnTo>
                      <a:lnTo>
                        <a:pt x="92" y="80"/>
                      </a:lnTo>
                      <a:lnTo>
                        <a:pt x="78" y="74"/>
                      </a:lnTo>
                      <a:lnTo>
                        <a:pt x="66" y="76"/>
                      </a:lnTo>
                      <a:lnTo>
                        <a:pt x="54" y="76"/>
                      </a:lnTo>
                      <a:lnTo>
                        <a:pt x="46" y="82"/>
                      </a:lnTo>
                      <a:lnTo>
                        <a:pt x="30" y="92"/>
                      </a:lnTo>
                      <a:lnTo>
                        <a:pt x="28" y="80"/>
                      </a:lnTo>
                      <a:lnTo>
                        <a:pt x="24" y="68"/>
                      </a:lnTo>
                      <a:lnTo>
                        <a:pt x="18" y="62"/>
                      </a:lnTo>
                      <a:lnTo>
                        <a:pt x="8" y="5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2" y="28"/>
                      </a:lnTo>
                      <a:lnTo>
                        <a:pt x="8" y="30"/>
                      </a:lnTo>
                      <a:lnTo>
                        <a:pt x="12" y="36"/>
                      </a:lnTo>
                      <a:lnTo>
                        <a:pt x="22" y="36"/>
                      </a:lnTo>
                      <a:lnTo>
                        <a:pt x="24" y="32"/>
                      </a:lnTo>
                      <a:lnTo>
                        <a:pt x="22" y="22"/>
                      </a:lnTo>
                      <a:lnTo>
                        <a:pt x="18" y="16"/>
                      </a:lnTo>
                      <a:lnTo>
                        <a:pt x="10" y="1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9" name="î$lïḑe">
                  <a:extLst>
                    <a:ext uri="{FF2B5EF4-FFF2-40B4-BE49-F238E27FC236}">
                      <a16:creationId xmlns="" xmlns:a16="http://schemas.microsoft.com/office/drawing/2014/main" id="{B80D6C31-976A-4420-BF0F-849A2BBEA29C}"/>
                    </a:ext>
                  </a:extLst>
                </p:cNvPr>
                <p:cNvSpPr/>
                <p:nvPr/>
              </p:nvSpPr>
              <p:spPr bwMode="auto">
                <a:xfrm>
                  <a:off x="6164410" y="2545074"/>
                  <a:ext cx="221732" cy="120491"/>
                </a:xfrm>
                <a:custGeom>
                  <a:avLst/>
                  <a:gdLst>
                    <a:gd name="T0" fmla="*/ 2147483647 w 126"/>
                    <a:gd name="T1" fmla="*/ 2147483647 h 72"/>
                    <a:gd name="T2" fmla="*/ 2147483647 w 126"/>
                    <a:gd name="T3" fmla="*/ 2147483647 h 72"/>
                    <a:gd name="T4" fmla="*/ 2147483647 w 126"/>
                    <a:gd name="T5" fmla="*/ 2147483647 h 72"/>
                    <a:gd name="T6" fmla="*/ 2147483647 w 126"/>
                    <a:gd name="T7" fmla="*/ 2147483647 h 72"/>
                    <a:gd name="T8" fmla="*/ 2147483647 w 126"/>
                    <a:gd name="T9" fmla="*/ 2147483647 h 72"/>
                    <a:gd name="T10" fmla="*/ 2147483647 w 126"/>
                    <a:gd name="T11" fmla="*/ 2147483647 h 72"/>
                    <a:gd name="T12" fmla="*/ 2147483647 w 126"/>
                    <a:gd name="T13" fmla="*/ 2147483647 h 72"/>
                    <a:gd name="T14" fmla="*/ 2147483647 w 126"/>
                    <a:gd name="T15" fmla="*/ 2147483647 h 72"/>
                    <a:gd name="T16" fmla="*/ 2147483647 w 126"/>
                    <a:gd name="T17" fmla="*/ 2147483647 h 72"/>
                    <a:gd name="T18" fmla="*/ 0 w 126"/>
                    <a:gd name="T19" fmla="*/ 2147483647 h 72"/>
                    <a:gd name="T20" fmla="*/ 2147483647 w 126"/>
                    <a:gd name="T21" fmla="*/ 2147483647 h 72"/>
                    <a:gd name="T22" fmla="*/ 2147483647 w 126"/>
                    <a:gd name="T23" fmla="*/ 2147483647 h 72"/>
                    <a:gd name="T24" fmla="*/ 2147483647 w 126"/>
                    <a:gd name="T25" fmla="*/ 2147483647 h 72"/>
                    <a:gd name="T26" fmla="*/ 2147483647 w 126"/>
                    <a:gd name="T27" fmla="*/ 2147483647 h 72"/>
                    <a:gd name="T28" fmla="*/ 2147483647 w 126"/>
                    <a:gd name="T29" fmla="*/ 2147483647 h 72"/>
                    <a:gd name="T30" fmla="*/ 2147483647 w 126"/>
                    <a:gd name="T31" fmla="*/ 2147483647 h 72"/>
                    <a:gd name="T32" fmla="*/ 2147483647 w 126"/>
                    <a:gd name="T33" fmla="*/ 2147483647 h 72"/>
                    <a:gd name="T34" fmla="*/ 2147483647 w 126"/>
                    <a:gd name="T35" fmla="*/ 2147483647 h 72"/>
                    <a:gd name="T36" fmla="*/ 2147483647 w 126"/>
                    <a:gd name="T37" fmla="*/ 0 h 72"/>
                    <a:gd name="T38" fmla="*/ 2147483647 w 126"/>
                    <a:gd name="T39" fmla="*/ 2147483647 h 72"/>
                    <a:gd name="T40" fmla="*/ 2147483647 w 126"/>
                    <a:gd name="T41" fmla="*/ 2147483647 h 72"/>
                    <a:gd name="T42" fmla="*/ 2147483647 w 126"/>
                    <a:gd name="T43" fmla="*/ 2147483647 h 72"/>
                    <a:gd name="T44" fmla="*/ 2147483647 w 126"/>
                    <a:gd name="T45" fmla="*/ 2147483647 h 72"/>
                    <a:gd name="T46" fmla="*/ 2147483647 w 126"/>
                    <a:gd name="T47" fmla="*/ 2147483647 h 72"/>
                    <a:gd name="T48" fmla="*/ 2147483647 w 126"/>
                    <a:gd name="T49" fmla="*/ 2147483647 h 72"/>
                    <a:gd name="T50" fmla="*/ 2147483647 w 126"/>
                    <a:gd name="T51" fmla="*/ 2147483647 h 72"/>
                    <a:gd name="T52" fmla="*/ 2147483647 w 126"/>
                    <a:gd name="T53" fmla="*/ 2147483647 h 72"/>
                    <a:gd name="T54" fmla="*/ 2147483647 w 126"/>
                    <a:gd name="T55" fmla="*/ 2147483647 h 72"/>
                    <a:gd name="T56" fmla="*/ 2147483647 w 126"/>
                    <a:gd name="T57" fmla="*/ 2147483647 h 72"/>
                    <a:gd name="T58" fmla="*/ 2147483647 w 126"/>
                    <a:gd name="T59" fmla="*/ 2147483647 h 72"/>
                    <a:gd name="T60" fmla="*/ 2147483647 w 126"/>
                    <a:gd name="T61" fmla="*/ 2147483647 h 72"/>
                    <a:gd name="T62" fmla="*/ 2147483647 w 126"/>
                    <a:gd name="T63" fmla="*/ 2147483647 h 72"/>
                    <a:gd name="T64" fmla="*/ 2147483647 w 126"/>
                    <a:gd name="T65" fmla="*/ 2147483647 h 72"/>
                    <a:gd name="T66" fmla="*/ 2147483647 w 126"/>
                    <a:gd name="T67" fmla="*/ 2147483647 h 72"/>
                    <a:gd name="T68" fmla="*/ 2147483647 w 126"/>
                    <a:gd name="T69" fmla="*/ 2147483647 h 72"/>
                    <a:gd name="T70" fmla="*/ 2147483647 w 126"/>
                    <a:gd name="T71" fmla="*/ 2147483647 h 72"/>
                    <a:gd name="T72" fmla="*/ 2147483647 w 126"/>
                    <a:gd name="T73" fmla="*/ 2147483647 h 72"/>
                    <a:gd name="T74" fmla="*/ 2147483647 w 126"/>
                    <a:gd name="T75" fmla="*/ 2147483647 h 72"/>
                    <a:gd name="T76" fmla="*/ 2147483647 w 126"/>
                    <a:gd name="T77" fmla="*/ 2147483647 h 72"/>
                    <a:gd name="T78" fmla="*/ 2147483647 w 126"/>
                    <a:gd name="T79" fmla="*/ 2147483647 h 72"/>
                    <a:gd name="T80" fmla="*/ 2147483647 w 126"/>
                    <a:gd name="T81" fmla="*/ 2147483647 h 72"/>
                    <a:gd name="T82" fmla="*/ 2147483647 w 126"/>
                    <a:gd name="T83" fmla="*/ 2147483647 h 72"/>
                    <a:gd name="T84" fmla="*/ 2147483647 w 126"/>
                    <a:gd name="T85" fmla="*/ 2147483647 h 72"/>
                    <a:gd name="T86" fmla="*/ 2147483647 w 126"/>
                    <a:gd name="T87" fmla="*/ 2147483647 h 72"/>
                    <a:gd name="T88" fmla="*/ 2147483647 w 126"/>
                    <a:gd name="T89" fmla="*/ 2147483647 h 7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26"/>
                    <a:gd name="T136" fmla="*/ 0 h 72"/>
                    <a:gd name="T137" fmla="*/ 126 w 126"/>
                    <a:gd name="T138" fmla="*/ 72 h 7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26" h="72">
                      <a:moveTo>
                        <a:pt x="12" y="60"/>
                      </a:moveTo>
                      <a:lnTo>
                        <a:pt x="20" y="58"/>
                      </a:lnTo>
                      <a:lnTo>
                        <a:pt x="28" y="56"/>
                      </a:lnTo>
                      <a:lnTo>
                        <a:pt x="36" y="52"/>
                      </a:lnTo>
                      <a:lnTo>
                        <a:pt x="42" y="44"/>
                      </a:lnTo>
                      <a:lnTo>
                        <a:pt x="32" y="40"/>
                      </a:lnTo>
                      <a:lnTo>
                        <a:pt x="20" y="32"/>
                      </a:lnTo>
                      <a:lnTo>
                        <a:pt x="16" y="36"/>
                      </a:lnTo>
                      <a:lnTo>
                        <a:pt x="6" y="34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6" y="20"/>
                      </a:lnTo>
                      <a:lnTo>
                        <a:pt x="6" y="8"/>
                      </a:lnTo>
                      <a:lnTo>
                        <a:pt x="18" y="6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8" y="12"/>
                      </a:lnTo>
                      <a:lnTo>
                        <a:pt x="38" y="4"/>
                      </a:lnTo>
                      <a:lnTo>
                        <a:pt x="48" y="0"/>
                      </a:lnTo>
                      <a:lnTo>
                        <a:pt x="56" y="2"/>
                      </a:lnTo>
                      <a:lnTo>
                        <a:pt x="62" y="4"/>
                      </a:lnTo>
                      <a:lnTo>
                        <a:pt x="68" y="6"/>
                      </a:lnTo>
                      <a:lnTo>
                        <a:pt x="86" y="6"/>
                      </a:lnTo>
                      <a:lnTo>
                        <a:pt x="100" y="6"/>
                      </a:lnTo>
                      <a:lnTo>
                        <a:pt x="112" y="6"/>
                      </a:lnTo>
                      <a:lnTo>
                        <a:pt x="126" y="12"/>
                      </a:lnTo>
                      <a:lnTo>
                        <a:pt x="122" y="18"/>
                      </a:lnTo>
                      <a:lnTo>
                        <a:pt x="118" y="24"/>
                      </a:lnTo>
                      <a:lnTo>
                        <a:pt x="114" y="30"/>
                      </a:lnTo>
                      <a:lnTo>
                        <a:pt x="106" y="36"/>
                      </a:lnTo>
                      <a:lnTo>
                        <a:pt x="100" y="42"/>
                      </a:lnTo>
                      <a:lnTo>
                        <a:pt x="88" y="50"/>
                      </a:lnTo>
                      <a:lnTo>
                        <a:pt x="76" y="52"/>
                      </a:lnTo>
                      <a:lnTo>
                        <a:pt x="68" y="52"/>
                      </a:lnTo>
                      <a:lnTo>
                        <a:pt x="60" y="56"/>
                      </a:lnTo>
                      <a:lnTo>
                        <a:pt x="56" y="58"/>
                      </a:lnTo>
                      <a:lnTo>
                        <a:pt x="50" y="64"/>
                      </a:lnTo>
                      <a:lnTo>
                        <a:pt x="50" y="68"/>
                      </a:lnTo>
                      <a:lnTo>
                        <a:pt x="44" y="72"/>
                      </a:lnTo>
                      <a:lnTo>
                        <a:pt x="38" y="72"/>
                      </a:lnTo>
                      <a:lnTo>
                        <a:pt x="30" y="72"/>
                      </a:lnTo>
                      <a:lnTo>
                        <a:pt x="24" y="70"/>
                      </a:lnTo>
                      <a:lnTo>
                        <a:pt x="18" y="70"/>
                      </a:lnTo>
                      <a:lnTo>
                        <a:pt x="10" y="70"/>
                      </a:lnTo>
                      <a:lnTo>
                        <a:pt x="12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0" name="íŝļiḑè">
                  <a:extLst>
                    <a:ext uri="{FF2B5EF4-FFF2-40B4-BE49-F238E27FC236}">
                      <a16:creationId xmlns="" xmlns:a16="http://schemas.microsoft.com/office/drawing/2014/main" id="{66FE37B9-69C9-4DEC-82E1-77BEB169369D}"/>
                    </a:ext>
                  </a:extLst>
                </p:cNvPr>
                <p:cNvSpPr/>
                <p:nvPr/>
              </p:nvSpPr>
              <p:spPr bwMode="auto">
                <a:xfrm>
                  <a:off x="5766394" y="2472219"/>
                  <a:ext cx="471007" cy="257794"/>
                </a:xfrm>
                <a:custGeom>
                  <a:avLst/>
                  <a:gdLst>
                    <a:gd name="T0" fmla="*/ 0 w 270"/>
                    <a:gd name="T1" fmla="*/ 2147483647 h 154"/>
                    <a:gd name="T2" fmla="*/ 2147483647 w 270"/>
                    <a:gd name="T3" fmla="*/ 2147483647 h 154"/>
                    <a:gd name="T4" fmla="*/ 2147483647 w 270"/>
                    <a:gd name="T5" fmla="*/ 2147483647 h 154"/>
                    <a:gd name="T6" fmla="*/ 2147483647 w 270"/>
                    <a:gd name="T7" fmla="*/ 2147483647 h 154"/>
                    <a:gd name="T8" fmla="*/ 2147483647 w 270"/>
                    <a:gd name="T9" fmla="*/ 2147483647 h 154"/>
                    <a:gd name="T10" fmla="*/ 2147483647 w 270"/>
                    <a:gd name="T11" fmla="*/ 2147483647 h 154"/>
                    <a:gd name="T12" fmla="*/ 2147483647 w 270"/>
                    <a:gd name="T13" fmla="*/ 2147483647 h 154"/>
                    <a:gd name="T14" fmla="*/ 2147483647 w 270"/>
                    <a:gd name="T15" fmla="*/ 2147483647 h 154"/>
                    <a:gd name="T16" fmla="*/ 2147483647 w 270"/>
                    <a:gd name="T17" fmla="*/ 2147483647 h 154"/>
                    <a:gd name="T18" fmla="*/ 2147483647 w 270"/>
                    <a:gd name="T19" fmla="*/ 2147483647 h 154"/>
                    <a:gd name="T20" fmla="*/ 2147483647 w 270"/>
                    <a:gd name="T21" fmla="*/ 2147483647 h 154"/>
                    <a:gd name="T22" fmla="*/ 2147483647 w 270"/>
                    <a:gd name="T23" fmla="*/ 2147483647 h 154"/>
                    <a:gd name="T24" fmla="*/ 2147483647 w 270"/>
                    <a:gd name="T25" fmla="*/ 2147483647 h 154"/>
                    <a:gd name="T26" fmla="*/ 2147483647 w 270"/>
                    <a:gd name="T27" fmla="*/ 2147483647 h 154"/>
                    <a:gd name="T28" fmla="*/ 2147483647 w 270"/>
                    <a:gd name="T29" fmla="*/ 2147483647 h 154"/>
                    <a:gd name="T30" fmla="*/ 2147483647 w 270"/>
                    <a:gd name="T31" fmla="*/ 2147483647 h 154"/>
                    <a:gd name="T32" fmla="*/ 2147483647 w 270"/>
                    <a:gd name="T33" fmla="*/ 2147483647 h 154"/>
                    <a:gd name="T34" fmla="*/ 2147483647 w 270"/>
                    <a:gd name="T35" fmla="*/ 2147483647 h 154"/>
                    <a:gd name="T36" fmla="*/ 2147483647 w 270"/>
                    <a:gd name="T37" fmla="*/ 2147483647 h 154"/>
                    <a:gd name="T38" fmla="*/ 2147483647 w 270"/>
                    <a:gd name="T39" fmla="*/ 2147483647 h 154"/>
                    <a:gd name="T40" fmla="*/ 2147483647 w 270"/>
                    <a:gd name="T41" fmla="*/ 2147483647 h 154"/>
                    <a:gd name="T42" fmla="*/ 2147483647 w 270"/>
                    <a:gd name="T43" fmla="*/ 2147483647 h 154"/>
                    <a:gd name="T44" fmla="*/ 2147483647 w 270"/>
                    <a:gd name="T45" fmla="*/ 2147483647 h 154"/>
                    <a:gd name="T46" fmla="*/ 2147483647 w 270"/>
                    <a:gd name="T47" fmla="*/ 2147483647 h 154"/>
                    <a:gd name="T48" fmla="*/ 2147483647 w 270"/>
                    <a:gd name="T49" fmla="*/ 2147483647 h 154"/>
                    <a:gd name="T50" fmla="*/ 2147483647 w 270"/>
                    <a:gd name="T51" fmla="*/ 2147483647 h 154"/>
                    <a:gd name="T52" fmla="*/ 2147483647 w 270"/>
                    <a:gd name="T53" fmla="*/ 2147483647 h 154"/>
                    <a:gd name="T54" fmla="*/ 2147483647 w 270"/>
                    <a:gd name="T55" fmla="*/ 2147483647 h 154"/>
                    <a:gd name="T56" fmla="*/ 2147483647 w 270"/>
                    <a:gd name="T57" fmla="*/ 2147483647 h 154"/>
                    <a:gd name="T58" fmla="*/ 2147483647 w 270"/>
                    <a:gd name="T59" fmla="*/ 2147483647 h 154"/>
                    <a:gd name="T60" fmla="*/ 2147483647 w 270"/>
                    <a:gd name="T61" fmla="*/ 2147483647 h 154"/>
                    <a:gd name="T62" fmla="*/ 2147483647 w 270"/>
                    <a:gd name="T63" fmla="*/ 2147483647 h 154"/>
                    <a:gd name="T64" fmla="*/ 2147483647 w 270"/>
                    <a:gd name="T65" fmla="*/ 2147483647 h 154"/>
                    <a:gd name="T66" fmla="*/ 2147483647 w 270"/>
                    <a:gd name="T67" fmla="*/ 2147483647 h 154"/>
                    <a:gd name="T68" fmla="*/ 2147483647 w 270"/>
                    <a:gd name="T69" fmla="*/ 2147483647 h 154"/>
                    <a:gd name="T70" fmla="*/ 2147483647 w 270"/>
                    <a:gd name="T71" fmla="*/ 2147483647 h 154"/>
                    <a:gd name="T72" fmla="*/ 2147483647 w 270"/>
                    <a:gd name="T73" fmla="*/ 2147483647 h 154"/>
                    <a:gd name="T74" fmla="*/ 2147483647 w 270"/>
                    <a:gd name="T75" fmla="*/ 2147483647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0"/>
                    <a:gd name="T115" fmla="*/ 0 h 154"/>
                    <a:gd name="T116" fmla="*/ 270 w 270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0" h="154">
                      <a:moveTo>
                        <a:pt x="10" y="76"/>
                      </a:moveTo>
                      <a:lnTo>
                        <a:pt x="0" y="10"/>
                      </a:lnTo>
                      <a:lnTo>
                        <a:pt x="34" y="0"/>
                      </a:lnTo>
                      <a:lnTo>
                        <a:pt x="74" y="18"/>
                      </a:lnTo>
                      <a:lnTo>
                        <a:pt x="92" y="40"/>
                      </a:lnTo>
                      <a:lnTo>
                        <a:pt x="110" y="38"/>
                      </a:lnTo>
                      <a:lnTo>
                        <a:pt x="124" y="36"/>
                      </a:lnTo>
                      <a:lnTo>
                        <a:pt x="136" y="36"/>
                      </a:lnTo>
                      <a:lnTo>
                        <a:pt x="146" y="44"/>
                      </a:lnTo>
                      <a:lnTo>
                        <a:pt x="152" y="50"/>
                      </a:lnTo>
                      <a:lnTo>
                        <a:pt x="158" y="56"/>
                      </a:lnTo>
                      <a:lnTo>
                        <a:pt x="160" y="62"/>
                      </a:lnTo>
                      <a:lnTo>
                        <a:pt x="162" y="66"/>
                      </a:lnTo>
                      <a:lnTo>
                        <a:pt x="170" y="68"/>
                      </a:lnTo>
                      <a:lnTo>
                        <a:pt x="174" y="82"/>
                      </a:lnTo>
                      <a:lnTo>
                        <a:pt x="194" y="82"/>
                      </a:lnTo>
                      <a:lnTo>
                        <a:pt x="196" y="90"/>
                      </a:lnTo>
                      <a:lnTo>
                        <a:pt x="202" y="92"/>
                      </a:lnTo>
                      <a:lnTo>
                        <a:pt x="208" y="82"/>
                      </a:lnTo>
                      <a:lnTo>
                        <a:pt x="214" y="74"/>
                      </a:lnTo>
                      <a:lnTo>
                        <a:pt x="218" y="72"/>
                      </a:lnTo>
                      <a:lnTo>
                        <a:pt x="228" y="64"/>
                      </a:lnTo>
                      <a:lnTo>
                        <a:pt x="234" y="64"/>
                      </a:lnTo>
                      <a:lnTo>
                        <a:pt x="230" y="72"/>
                      </a:lnTo>
                      <a:lnTo>
                        <a:pt x="228" y="76"/>
                      </a:lnTo>
                      <a:lnTo>
                        <a:pt x="232" y="78"/>
                      </a:lnTo>
                      <a:lnTo>
                        <a:pt x="234" y="78"/>
                      </a:lnTo>
                      <a:lnTo>
                        <a:pt x="244" y="80"/>
                      </a:lnTo>
                      <a:lnTo>
                        <a:pt x="248" y="76"/>
                      </a:lnTo>
                      <a:lnTo>
                        <a:pt x="260" y="84"/>
                      </a:lnTo>
                      <a:lnTo>
                        <a:pt x="270" y="88"/>
                      </a:lnTo>
                      <a:lnTo>
                        <a:pt x="264" y="96"/>
                      </a:lnTo>
                      <a:lnTo>
                        <a:pt x="254" y="100"/>
                      </a:lnTo>
                      <a:lnTo>
                        <a:pt x="240" y="104"/>
                      </a:lnTo>
                      <a:lnTo>
                        <a:pt x="234" y="102"/>
                      </a:lnTo>
                      <a:lnTo>
                        <a:pt x="226" y="102"/>
                      </a:lnTo>
                      <a:lnTo>
                        <a:pt x="238" y="96"/>
                      </a:lnTo>
                      <a:lnTo>
                        <a:pt x="238" y="92"/>
                      </a:lnTo>
                      <a:lnTo>
                        <a:pt x="230" y="86"/>
                      </a:lnTo>
                      <a:lnTo>
                        <a:pt x="226" y="92"/>
                      </a:lnTo>
                      <a:lnTo>
                        <a:pt x="216" y="90"/>
                      </a:lnTo>
                      <a:lnTo>
                        <a:pt x="216" y="100"/>
                      </a:lnTo>
                      <a:lnTo>
                        <a:pt x="210" y="102"/>
                      </a:lnTo>
                      <a:lnTo>
                        <a:pt x="208" y="112"/>
                      </a:lnTo>
                      <a:lnTo>
                        <a:pt x="194" y="112"/>
                      </a:lnTo>
                      <a:lnTo>
                        <a:pt x="194" y="118"/>
                      </a:lnTo>
                      <a:lnTo>
                        <a:pt x="196" y="120"/>
                      </a:lnTo>
                      <a:lnTo>
                        <a:pt x="200" y="124"/>
                      </a:lnTo>
                      <a:lnTo>
                        <a:pt x="206" y="128"/>
                      </a:lnTo>
                      <a:lnTo>
                        <a:pt x="210" y="132"/>
                      </a:lnTo>
                      <a:lnTo>
                        <a:pt x="210" y="142"/>
                      </a:lnTo>
                      <a:lnTo>
                        <a:pt x="206" y="152"/>
                      </a:lnTo>
                      <a:lnTo>
                        <a:pt x="200" y="154"/>
                      </a:lnTo>
                      <a:lnTo>
                        <a:pt x="190" y="152"/>
                      </a:lnTo>
                      <a:lnTo>
                        <a:pt x="188" y="142"/>
                      </a:lnTo>
                      <a:lnTo>
                        <a:pt x="182" y="138"/>
                      </a:lnTo>
                      <a:lnTo>
                        <a:pt x="176" y="138"/>
                      </a:lnTo>
                      <a:lnTo>
                        <a:pt x="164" y="134"/>
                      </a:lnTo>
                      <a:lnTo>
                        <a:pt x="152" y="124"/>
                      </a:lnTo>
                      <a:lnTo>
                        <a:pt x="140" y="122"/>
                      </a:lnTo>
                      <a:lnTo>
                        <a:pt x="130" y="114"/>
                      </a:lnTo>
                      <a:lnTo>
                        <a:pt x="118" y="106"/>
                      </a:lnTo>
                      <a:lnTo>
                        <a:pt x="110" y="96"/>
                      </a:lnTo>
                      <a:lnTo>
                        <a:pt x="104" y="88"/>
                      </a:lnTo>
                      <a:lnTo>
                        <a:pt x="100" y="82"/>
                      </a:lnTo>
                      <a:lnTo>
                        <a:pt x="80" y="82"/>
                      </a:lnTo>
                      <a:lnTo>
                        <a:pt x="74" y="80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4" y="60"/>
                      </a:lnTo>
                      <a:lnTo>
                        <a:pt x="48" y="54"/>
                      </a:lnTo>
                      <a:lnTo>
                        <a:pt x="38" y="58"/>
                      </a:lnTo>
                      <a:lnTo>
                        <a:pt x="26" y="68"/>
                      </a:lnTo>
                      <a:lnTo>
                        <a:pt x="26" y="74"/>
                      </a:lnTo>
                      <a:lnTo>
                        <a:pt x="26" y="78"/>
                      </a:lnTo>
                      <a:lnTo>
                        <a:pt x="1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1" name="iś1îḍê">
                  <a:extLst>
                    <a:ext uri="{FF2B5EF4-FFF2-40B4-BE49-F238E27FC236}">
                      <a16:creationId xmlns="" xmlns:a16="http://schemas.microsoft.com/office/drawing/2014/main" id="{95D632E1-1654-4E61-9A92-26A2BE49BE0C}"/>
                    </a:ext>
                  </a:extLst>
                </p:cNvPr>
                <p:cNvSpPr/>
                <p:nvPr/>
              </p:nvSpPr>
              <p:spPr bwMode="auto">
                <a:xfrm>
                  <a:off x="5500592" y="2175195"/>
                  <a:ext cx="997104" cy="449739"/>
                </a:xfrm>
                <a:custGeom>
                  <a:avLst/>
                  <a:gdLst>
                    <a:gd name="T0" fmla="*/ 2147483647 w 570"/>
                    <a:gd name="T1" fmla="*/ 2147483647 h 270"/>
                    <a:gd name="T2" fmla="*/ 2147483647 w 570"/>
                    <a:gd name="T3" fmla="*/ 2147483647 h 270"/>
                    <a:gd name="T4" fmla="*/ 2147483647 w 570"/>
                    <a:gd name="T5" fmla="*/ 2147483647 h 270"/>
                    <a:gd name="T6" fmla="*/ 2147483647 w 570"/>
                    <a:gd name="T7" fmla="*/ 2147483647 h 270"/>
                    <a:gd name="T8" fmla="*/ 2147483647 w 570"/>
                    <a:gd name="T9" fmla="*/ 2147483647 h 270"/>
                    <a:gd name="T10" fmla="*/ 2147483647 w 570"/>
                    <a:gd name="T11" fmla="*/ 2147483647 h 270"/>
                    <a:gd name="T12" fmla="*/ 2147483647 w 570"/>
                    <a:gd name="T13" fmla="*/ 2147483647 h 270"/>
                    <a:gd name="T14" fmla="*/ 2147483647 w 570"/>
                    <a:gd name="T15" fmla="*/ 2147483647 h 270"/>
                    <a:gd name="T16" fmla="*/ 2147483647 w 570"/>
                    <a:gd name="T17" fmla="*/ 2147483647 h 270"/>
                    <a:gd name="T18" fmla="*/ 2147483647 w 570"/>
                    <a:gd name="T19" fmla="*/ 2147483647 h 270"/>
                    <a:gd name="T20" fmla="*/ 0 w 570"/>
                    <a:gd name="T21" fmla="*/ 2147483647 h 270"/>
                    <a:gd name="T22" fmla="*/ 2147483647 w 570"/>
                    <a:gd name="T23" fmla="*/ 2147483647 h 270"/>
                    <a:gd name="T24" fmla="*/ 2147483647 w 570"/>
                    <a:gd name="T25" fmla="*/ 2147483647 h 270"/>
                    <a:gd name="T26" fmla="*/ 2147483647 w 570"/>
                    <a:gd name="T27" fmla="*/ 2147483647 h 270"/>
                    <a:gd name="T28" fmla="*/ 2147483647 w 570"/>
                    <a:gd name="T29" fmla="*/ 2147483647 h 270"/>
                    <a:gd name="T30" fmla="*/ 2147483647 w 570"/>
                    <a:gd name="T31" fmla="*/ 2147483647 h 270"/>
                    <a:gd name="T32" fmla="*/ 2147483647 w 570"/>
                    <a:gd name="T33" fmla="*/ 2147483647 h 270"/>
                    <a:gd name="T34" fmla="*/ 2147483647 w 570"/>
                    <a:gd name="T35" fmla="*/ 2147483647 h 270"/>
                    <a:gd name="T36" fmla="*/ 2147483647 w 570"/>
                    <a:gd name="T37" fmla="*/ 2147483647 h 270"/>
                    <a:gd name="T38" fmla="*/ 2147483647 w 570"/>
                    <a:gd name="T39" fmla="*/ 2147483647 h 270"/>
                    <a:gd name="T40" fmla="*/ 2147483647 w 570"/>
                    <a:gd name="T41" fmla="*/ 2147483647 h 270"/>
                    <a:gd name="T42" fmla="*/ 2147483647 w 570"/>
                    <a:gd name="T43" fmla="*/ 2147483647 h 270"/>
                    <a:gd name="T44" fmla="*/ 2147483647 w 570"/>
                    <a:gd name="T45" fmla="*/ 2147483647 h 270"/>
                    <a:gd name="T46" fmla="*/ 2147483647 w 570"/>
                    <a:gd name="T47" fmla="*/ 2147483647 h 270"/>
                    <a:gd name="T48" fmla="*/ 2147483647 w 570"/>
                    <a:gd name="T49" fmla="*/ 2147483647 h 270"/>
                    <a:gd name="T50" fmla="*/ 2147483647 w 570"/>
                    <a:gd name="T51" fmla="*/ 2147483647 h 270"/>
                    <a:gd name="T52" fmla="*/ 2147483647 w 570"/>
                    <a:gd name="T53" fmla="*/ 2147483647 h 270"/>
                    <a:gd name="T54" fmla="*/ 2147483647 w 570"/>
                    <a:gd name="T55" fmla="*/ 2147483647 h 270"/>
                    <a:gd name="T56" fmla="*/ 2147483647 w 570"/>
                    <a:gd name="T57" fmla="*/ 2147483647 h 270"/>
                    <a:gd name="T58" fmla="*/ 2147483647 w 570"/>
                    <a:gd name="T59" fmla="*/ 2147483647 h 270"/>
                    <a:gd name="T60" fmla="*/ 2147483647 w 570"/>
                    <a:gd name="T61" fmla="*/ 2147483647 h 270"/>
                    <a:gd name="T62" fmla="*/ 2147483647 w 570"/>
                    <a:gd name="T63" fmla="*/ 2147483647 h 270"/>
                    <a:gd name="T64" fmla="*/ 2147483647 w 570"/>
                    <a:gd name="T65" fmla="*/ 2147483647 h 270"/>
                    <a:gd name="T66" fmla="*/ 2147483647 w 570"/>
                    <a:gd name="T67" fmla="*/ 2147483647 h 270"/>
                    <a:gd name="T68" fmla="*/ 2147483647 w 570"/>
                    <a:gd name="T69" fmla="*/ 2147483647 h 270"/>
                    <a:gd name="T70" fmla="*/ 2147483647 w 570"/>
                    <a:gd name="T71" fmla="*/ 2147483647 h 270"/>
                    <a:gd name="T72" fmla="*/ 2147483647 w 570"/>
                    <a:gd name="T73" fmla="*/ 2147483647 h 270"/>
                    <a:gd name="T74" fmla="*/ 2147483647 w 570"/>
                    <a:gd name="T75" fmla="*/ 2147483647 h 270"/>
                    <a:gd name="T76" fmla="*/ 2147483647 w 570"/>
                    <a:gd name="T77" fmla="*/ 2147483647 h 270"/>
                    <a:gd name="T78" fmla="*/ 2147483647 w 570"/>
                    <a:gd name="T79" fmla="*/ 2147483647 h 270"/>
                    <a:gd name="T80" fmla="*/ 2147483647 w 570"/>
                    <a:gd name="T81" fmla="*/ 2147483647 h 270"/>
                    <a:gd name="T82" fmla="*/ 2147483647 w 570"/>
                    <a:gd name="T83" fmla="*/ 2147483647 h 27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70"/>
                    <a:gd name="T127" fmla="*/ 0 h 270"/>
                    <a:gd name="T128" fmla="*/ 570 w 570"/>
                    <a:gd name="T129" fmla="*/ 270 h 27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70" h="270">
                      <a:moveTo>
                        <a:pt x="118" y="238"/>
                      </a:moveTo>
                      <a:lnTo>
                        <a:pt x="110" y="240"/>
                      </a:lnTo>
                      <a:lnTo>
                        <a:pt x="108" y="248"/>
                      </a:lnTo>
                      <a:lnTo>
                        <a:pt x="108" y="252"/>
                      </a:lnTo>
                      <a:lnTo>
                        <a:pt x="104" y="248"/>
                      </a:lnTo>
                      <a:lnTo>
                        <a:pt x="102" y="236"/>
                      </a:lnTo>
                      <a:lnTo>
                        <a:pt x="102" y="230"/>
                      </a:lnTo>
                      <a:lnTo>
                        <a:pt x="92" y="224"/>
                      </a:lnTo>
                      <a:lnTo>
                        <a:pt x="84" y="222"/>
                      </a:lnTo>
                      <a:lnTo>
                        <a:pt x="72" y="210"/>
                      </a:lnTo>
                      <a:lnTo>
                        <a:pt x="62" y="200"/>
                      </a:lnTo>
                      <a:lnTo>
                        <a:pt x="58" y="194"/>
                      </a:lnTo>
                      <a:lnTo>
                        <a:pt x="64" y="194"/>
                      </a:lnTo>
                      <a:lnTo>
                        <a:pt x="76" y="196"/>
                      </a:lnTo>
                      <a:lnTo>
                        <a:pt x="70" y="184"/>
                      </a:lnTo>
                      <a:lnTo>
                        <a:pt x="82" y="182"/>
                      </a:lnTo>
                      <a:lnTo>
                        <a:pt x="94" y="182"/>
                      </a:lnTo>
                      <a:lnTo>
                        <a:pt x="92" y="168"/>
                      </a:lnTo>
                      <a:lnTo>
                        <a:pt x="92" y="158"/>
                      </a:lnTo>
                      <a:lnTo>
                        <a:pt x="88" y="152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0" y="154"/>
                      </a:lnTo>
                      <a:lnTo>
                        <a:pt x="64" y="152"/>
                      </a:lnTo>
                      <a:lnTo>
                        <a:pt x="52" y="152"/>
                      </a:lnTo>
                      <a:lnTo>
                        <a:pt x="42" y="162"/>
                      </a:lnTo>
                      <a:lnTo>
                        <a:pt x="36" y="152"/>
                      </a:lnTo>
                      <a:lnTo>
                        <a:pt x="24" y="136"/>
                      </a:lnTo>
                      <a:lnTo>
                        <a:pt x="10" y="136"/>
                      </a:lnTo>
                      <a:lnTo>
                        <a:pt x="10" y="126"/>
                      </a:lnTo>
                      <a:lnTo>
                        <a:pt x="4" y="128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0" y="110"/>
                      </a:lnTo>
                      <a:lnTo>
                        <a:pt x="0" y="96"/>
                      </a:lnTo>
                      <a:lnTo>
                        <a:pt x="10" y="88"/>
                      </a:lnTo>
                      <a:lnTo>
                        <a:pt x="18" y="98"/>
                      </a:lnTo>
                      <a:lnTo>
                        <a:pt x="26" y="94"/>
                      </a:lnTo>
                      <a:lnTo>
                        <a:pt x="24" y="82"/>
                      </a:lnTo>
                      <a:lnTo>
                        <a:pt x="48" y="62"/>
                      </a:lnTo>
                      <a:lnTo>
                        <a:pt x="68" y="66"/>
                      </a:lnTo>
                      <a:lnTo>
                        <a:pt x="86" y="72"/>
                      </a:lnTo>
                      <a:lnTo>
                        <a:pt x="102" y="84"/>
                      </a:lnTo>
                      <a:lnTo>
                        <a:pt x="110" y="82"/>
                      </a:lnTo>
                      <a:lnTo>
                        <a:pt x="122" y="86"/>
                      </a:lnTo>
                      <a:lnTo>
                        <a:pt x="128" y="78"/>
                      </a:lnTo>
                      <a:lnTo>
                        <a:pt x="160" y="78"/>
                      </a:lnTo>
                      <a:lnTo>
                        <a:pt x="170" y="86"/>
                      </a:lnTo>
                      <a:lnTo>
                        <a:pt x="176" y="86"/>
                      </a:lnTo>
                      <a:lnTo>
                        <a:pt x="186" y="84"/>
                      </a:lnTo>
                      <a:lnTo>
                        <a:pt x="202" y="84"/>
                      </a:lnTo>
                      <a:lnTo>
                        <a:pt x="204" y="70"/>
                      </a:lnTo>
                      <a:lnTo>
                        <a:pt x="180" y="62"/>
                      </a:lnTo>
                      <a:lnTo>
                        <a:pt x="184" y="56"/>
                      </a:lnTo>
                      <a:lnTo>
                        <a:pt x="186" y="44"/>
                      </a:lnTo>
                      <a:lnTo>
                        <a:pt x="200" y="42"/>
                      </a:lnTo>
                      <a:lnTo>
                        <a:pt x="188" y="36"/>
                      </a:lnTo>
                      <a:lnTo>
                        <a:pt x="182" y="26"/>
                      </a:lnTo>
                      <a:lnTo>
                        <a:pt x="204" y="24"/>
                      </a:lnTo>
                      <a:lnTo>
                        <a:pt x="270" y="10"/>
                      </a:lnTo>
                      <a:lnTo>
                        <a:pt x="280" y="0"/>
                      </a:lnTo>
                      <a:lnTo>
                        <a:pt x="308" y="4"/>
                      </a:lnTo>
                      <a:lnTo>
                        <a:pt x="320" y="22"/>
                      </a:lnTo>
                      <a:lnTo>
                        <a:pt x="354" y="26"/>
                      </a:lnTo>
                      <a:lnTo>
                        <a:pt x="352" y="32"/>
                      </a:lnTo>
                      <a:lnTo>
                        <a:pt x="370" y="32"/>
                      </a:lnTo>
                      <a:lnTo>
                        <a:pt x="388" y="18"/>
                      </a:lnTo>
                      <a:lnTo>
                        <a:pt x="396" y="18"/>
                      </a:lnTo>
                      <a:lnTo>
                        <a:pt x="396" y="28"/>
                      </a:lnTo>
                      <a:lnTo>
                        <a:pt x="412" y="34"/>
                      </a:lnTo>
                      <a:lnTo>
                        <a:pt x="464" y="82"/>
                      </a:lnTo>
                      <a:lnTo>
                        <a:pt x="472" y="84"/>
                      </a:lnTo>
                      <a:lnTo>
                        <a:pt x="472" y="74"/>
                      </a:lnTo>
                      <a:lnTo>
                        <a:pt x="484" y="76"/>
                      </a:lnTo>
                      <a:lnTo>
                        <a:pt x="486" y="84"/>
                      </a:lnTo>
                      <a:lnTo>
                        <a:pt x="506" y="86"/>
                      </a:lnTo>
                      <a:lnTo>
                        <a:pt x="510" y="78"/>
                      </a:lnTo>
                      <a:lnTo>
                        <a:pt x="534" y="94"/>
                      </a:lnTo>
                      <a:lnTo>
                        <a:pt x="550" y="104"/>
                      </a:lnTo>
                      <a:lnTo>
                        <a:pt x="570" y="108"/>
                      </a:lnTo>
                      <a:lnTo>
                        <a:pt x="564" y="112"/>
                      </a:lnTo>
                      <a:lnTo>
                        <a:pt x="562" y="116"/>
                      </a:lnTo>
                      <a:lnTo>
                        <a:pt x="558" y="120"/>
                      </a:lnTo>
                      <a:lnTo>
                        <a:pt x="544" y="130"/>
                      </a:lnTo>
                      <a:lnTo>
                        <a:pt x="556" y="144"/>
                      </a:lnTo>
                      <a:lnTo>
                        <a:pt x="548" y="152"/>
                      </a:lnTo>
                      <a:lnTo>
                        <a:pt x="540" y="154"/>
                      </a:lnTo>
                      <a:lnTo>
                        <a:pt x="532" y="152"/>
                      </a:lnTo>
                      <a:lnTo>
                        <a:pt x="518" y="148"/>
                      </a:lnTo>
                      <a:lnTo>
                        <a:pt x="522" y="160"/>
                      </a:lnTo>
                      <a:lnTo>
                        <a:pt x="522" y="176"/>
                      </a:lnTo>
                      <a:lnTo>
                        <a:pt x="520" y="184"/>
                      </a:lnTo>
                      <a:lnTo>
                        <a:pt x="510" y="186"/>
                      </a:lnTo>
                      <a:lnTo>
                        <a:pt x="498" y="182"/>
                      </a:lnTo>
                      <a:lnTo>
                        <a:pt x="500" y="190"/>
                      </a:lnTo>
                      <a:lnTo>
                        <a:pt x="510" y="210"/>
                      </a:lnTo>
                      <a:lnTo>
                        <a:pt x="512" y="224"/>
                      </a:lnTo>
                      <a:lnTo>
                        <a:pt x="506" y="234"/>
                      </a:lnTo>
                      <a:lnTo>
                        <a:pt x="492" y="228"/>
                      </a:lnTo>
                      <a:lnTo>
                        <a:pt x="480" y="228"/>
                      </a:lnTo>
                      <a:lnTo>
                        <a:pt x="460" y="228"/>
                      </a:lnTo>
                      <a:lnTo>
                        <a:pt x="448" y="228"/>
                      </a:lnTo>
                      <a:lnTo>
                        <a:pt x="428" y="222"/>
                      </a:lnTo>
                      <a:lnTo>
                        <a:pt x="418" y="226"/>
                      </a:lnTo>
                      <a:lnTo>
                        <a:pt x="418" y="234"/>
                      </a:lnTo>
                      <a:lnTo>
                        <a:pt x="398" y="228"/>
                      </a:lnTo>
                      <a:lnTo>
                        <a:pt x="386" y="230"/>
                      </a:lnTo>
                      <a:lnTo>
                        <a:pt x="386" y="242"/>
                      </a:lnTo>
                      <a:lnTo>
                        <a:pt x="380" y="242"/>
                      </a:lnTo>
                      <a:lnTo>
                        <a:pt x="360" y="260"/>
                      </a:lnTo>
                      <a:lnTo>
                        <a:pt x="358" y="264"/>
                      </a:lnTo>
                      <a:lnTo>
                        <a:pt x="354" y="270"/>
                      </a:lnTo>
                      <a:lnTo>
                        <a:pt x="348" y="268"/>
                      </a:lnTo>
                      <a:lnTo>
                        <a:pt x="346" y="260"/>
                      </a:lnTo>
                      <a:lnTo>
                        <a:pt x="326" y="260"/>
                      </a:lnTo>
                      <a:lnTo>
                        <a:pt x="322" y="246"/>
                      </a:lnTo>
                      <a:lnTo>
                        <a:pt x="314" y="244"/>
                      </a:lnTo>
                      <a:lnTo>
                        <a:pt x="310" y="234"/>
                      </a:lnTo>
                      <a:lnTo>
                        <a:pt x="288" y="214"/>
                      </a:lnTo>
                      <a:lnTo>
                        <a:pt x="244" y="218"/>
                      </a:lnTo>
                      <a:lnTo>
                        <a:pt x="226" y="196"/>
                      </a:lnTo>
                      <a:lnTo>
                        <a:pt x="186" y="178"/>
                      </a:lnTo>
                      <a:lnTo>
                        <a:pt x="152" y="188"/>
                      </a:lnTo>
                      <a:lnTo>
                        <a:pt x="162" y="254"/>
                      </a:lnTo>
                      <a:lnTo>
                        <a:pt x="154" y="254"/>
                      </a:lnTo>
                      <a:lnTo>
                        <a:pt x="140" y="242"/>
                      </a:lnTo>
                      <a:lnTo>
                        <a:pt x="130" y="238"/>
                      </a:lnTo>
                      <a:lnTo>
                        <a:pt x="118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2" name="íṥļîḑé">
                  <a:extLst>
                    <a:ext uri="{FF2B5EF4-FFF2-40B4-BE49-F238E27FC236}">
                      <a16:creationId xmlns="" xmlns:a16="http://schemas.microsoft.com/office/drawing/2014/main" id="{884B64AA-1B89-4ADC-A171-E3F45C76F762}"/>
                    </a:ext>
                  </a:extLst>
                </p:cNvPr>
                <p:cNvSpPr/>
                <p:nvPr/>
              </p:nvSpPr>
              <p:spPr bwMode="auto">
                <a:xfrm>
                  <a:off x="5500592" y="2652955"/>
                  <a:ext cx="41317" cy="22417"/>
                </a:xfrm>
                <a:custGeom>
                  <a:avLst/>
                  <a:gdLst>
                    <a:gd name="T0" fmla="*/ 0 w 24"/>
                    <a:gd name="T1" fmla="*/ 2147483647 h 14"/>
                    <a:gd name="T2" fmla="*/ 2147483647 w 24"/>
                    <a:gd name="T3" fmla="*/ 0 h 14"/>
                    <a:gd name="T4" fmla="*/ 2147483647 w 24"/>
                    <a:gd name="T5" fmla="*/ 2147483647 h 14"/>
                    <a:gd name="T6" fmla="*/ 2147483647 w 24"/>
                    <a:gd name="T7" fmla="*/ 2147483647 h 14"/>
                    <a:gd name="T8" fmla="*/ 2147483647 w 24"/>
                    <a:gd name="T9" fmla="*/ 2147483647 h 14"/>
                    <a:gd name="T10" fmla="*/ 2147483647 w 24"/>
                    <a:gd name="T11" fmla="*/ 2147483647 h 14"/>
                    <a:gd name="T12" fmla="*/ 2147483647 w 24"/>
                    <a:gd name="T13" fmla="*/ 2147483647 h 14"/>
                    <a:gd name="T14" fmla="*/ 0 w 24"/>
                    <a:gd name="T15" fmla="*/ 2147483647 h 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14"/>
                    <a:gd name="T26" fmla="*/ 24 w 24"/>
                    <a:gd name="T27" fmla="*/ 14 h 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14">
                      <a:moveTo>
                        <a:pt x="0" y="2"/>
                      </a:moveTo>
                      <a:lnTo>
                        <a:pt x="8" y="0"/>
                      </a:lnTo>
                      <a:lnTo>
                        <a:pt x="18" y="8"/>
                      </a:lnTo>
                      <a:lnTo>
                        <a:pt x="24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3" name="ïṣľîďê">
                  <a:extLst>
                    <a:ext uri="{FF2B5EF4-FFF2-40B4-BE49-F238E27FC236}">
                      <a16:creationId xmlns="" xmlns:a16="http://schemas.microsoft.com/office/drawing/2014/main" id="{FAFC2AE3-C5D8-44CA-89CC-E0AAE566DF8C}"/>
                    </a:ext>
                  </a:extLst>
                </p:cNvPr>
                <p:cNvSpPr/>
                <p:nvPr/>
              </p:nvSpPr>
              <p:spPr bwMode="auto">
                <a:xfrm>
                  <a:off x="4920784" y="1590953"/>
                  <a:ext cx="3437531" cy="1008761"/>
                </a:xfrm>
                <a:custGeom>
                  <a:avLst/>
                  <a:gdLst>
                    <a:gd name="T0" fmla="*/ 2147483647 w 1968"/>
                    <a:gd name="T1" fmla="*/ 2147483647 h 606"/>
                    <a:gd name="T2" fmla="*/ 2147483647 w 1968"/>
                    <a:gd name="T3" fmla="*/ 2147483647 h 606"/>
                    <a:gd name="T4" fmla="*/ 2147483647 w 1968"/>
                    <a:gd name="T5" fmla="*/ 2147483647 h 606"/>
                    <a:gd name="T6" fmla="*/ 2147483647 w 1968"/>
                    <a:gd name="T7" fmla="*/ 2147483647 h 606"/>
                    <a:gd name="T8" fmla="*/ 2147483647 w 1968"/>
                    <a:gd name="T9" fmla="*/ 2147483647 h 606"/>
                    <a:gd name="T10" fmla="*/ 2147483647 w 1968"/>
                    <a:gd name="T11" fmla="*/ 2147483647 h 606"/>
                    <a:gd name="T12" fmla="*/ 2147483647 w 1968"/>
                    <a:gd name="T13" fmla="*/ 2147483647 h 606"/>
                    <a:gd name="T14" fmla="*/ 2147483647 w 1968"/>
                    <a:gd name="T15" fmla="*/ 2147483647 h 606"/>
                    <a:gd name="T16" fmla="*/ 2147483647 w 1968"/>
                    <a:gd name="T17" fmla="*/ 2147483647 h 606"/>
                    <a:gd name="T18" fmla="*/ 2147483647 w 1968"/>
                    <a:gd name="T19" fmla="*/ 2147483647 h 606"/>
                    <a:gd name="T20" fmla="*/ 2147483647 w 1968"/>
                    <a:gd name="T21" fmla="*/ 2147483647 h 606"/>
                    <a:gd name="T22" fmla="*/ 2147483647 w 1968"/>
                    <a:gd name="T23" fmla="*/ 2147483647 h 606"/>
                    <a:gd name="T24" fmla="*/ 2147483647 w 1968"/>
                    <a:gd name="T25" fmla="*/ 2147483647 h 606"/>
                    <a:gd name="T26" fmla="*/ 2147483647 w 1968"/>
                    <a:gd name="T27" fmla="*/ 2147483647 h 606"/>
                    <a:gd name="T28" fmla="*/ 2147483647 w 1968"/>
                    <a:gd name="T29" fmla="*/ 2147483647 h 606"/>
                    <a:gd name="T30" fmla="*/ 2147483647 w 1968"/>
                    <a:gd name="T31" fmla="*/ 2147483647 h 606"/>
                    <a:gd name="T32" fmla="*/ 2147483647 w 1968"/>
                    <a:gd name="T33" fmla="*/ 2147483647 h 606"/>
                    <a:gd name="T34" fmla="*/ 2147483647 w 1968"/>
                    <a:gd name="T35" fmla="*/ 2147483647 h 606"/>
                    <a:gd name="T36" fmla="*/ 2147483647 w 1968"/>
                    <a:gd name="T37" fmla="*/ 2147483647 h 606"/>
                    <a:gd name="T38" fmla="*/ 2147483647 w 1968"/>
                    <a:gd name="T39" fmla="*/ 2147483647 h 606"/>
                    <a:gd name="T40" fmla="*/ 2147483647 w 1968"/>
                    <a:gd name="T41" fmla="*/ 2147483647 h 606"/>
                    <a:gd name="T42" fmla="*/ 2147483647 w 1968"/>
                    <a:gd name="T43" fmla="*/ 2147483647 h 606"/>
                    <a:gd name="T44" fmla="*/ 2147483647 w 1968"/>
                    <a:gd name="T45" fmla="*/ 2147483647 h 606"/>
                    <a:gd name="T46" fmla="*/ 2147483647 w 1968"/>
                    <a:gd name="T47" fmla="*/ 2147483647 h 606"/>
                    <a:gd name="T48" fmla="*/ 2147483647 w 1968"/>
                    <a:gd name="T49" fmla="*/ 2147483647 h 606"/>
                    <a:gd name="T50" fmla="*/ 2147483647 w 1968"/>
                    <a:gd name="T51" fmla="*/ 2147483647 h 606"/>
                    <a:gd name="T52" fmla="*/ 2147483647 w 1968"/>
                    <a:gd name="T53" fmla="*/ 2147483647 h 606"/>
                    <a:gd name="T54" fmla="*/ 2147483647 w 1968"/>
                    <a:gd name="T55" fmla="*/ 2147483647 h 606"/>
                    <a:gd name="T56" fmla="*/ 2147483647 w 1968"/>
                    <a:gd name="T57" fmla="*/ 2147483647 h 606"/>
                    <a:gd name="T58" fmla="*/ 2147483647 w 1968"/>
                    <a:gd name="T59" fmla="*/ 2147483647 h 606"/>
                    <a:gd name="T60" fmla="*/ 2147483647 w 1968"/>
                    <a:gd name="T61" fmla="*/ 0 h 606"/>
                    <a:gd name="T62" fmla="*/ 2147483647 w 1968"/>
                    <a:gd name="T63" fmla="*/ 2147483647 h 606"/>
                    <a:gd name="T64" fmla="*/ 2147483647 w 1968"/>
                    <a:gd name="T65" fmla="*/ 2147483647 h 606"/>
                    <a:gd name="T66" fmla="*/ 2147483647 w 1968"/>
                    <a:gd name="T67" fmla="*/ 2147483647 h 606"/>
                    <a:gd name="T68" fmla="*/ 2147483647 w 1968"/>
                    <a:gd name="T69" fmla="*/ 2147483647 h 606"/>
                    <a:gd name="T70" fmla="*/ 2147483647 w 1968"/>
                    <a:gd name="T71" fmla="*/ 2147483647 h 606"/>
                    <a:gd name="T72" fmla="*/ 2147483647 w 1968"/>
                    <a:gd name="T73" fmla="*/ 2147483647 h 606"/>
                    <a:gd name="T74" fmla="*/ 2147483647 w 1968"/>
                    <a:gd name="T75" fmla="*/ 2147483647 h 606"/>
                    <a:gd name="T76" fmla="*/ 2147483647 w 1968"/>
                    <a:gd name="T77" fmla="*/ 2147483647 h 606"/>
                    <a:gd name="T78" fmla="*/ 2147483647 w 1968"/>
                    <a:gd name="T79" fmla="*/ 2147483647 h 606"/>
                    <a:gd name="T80" fmla="*/ 2147483647 w 1968"/>
                    <a:gd name="T81" fmla="*/ 2147483647 h 606"/>
                    <a:gd name="T82" fmla="*/ 2147483647 w 1968"/>
                    <a:gd name="T83" fmla="*/ 2147483647 h 606"/>
                    <a:gd name="T84" fmla="*/ 2147483647 w 1968"/>
                    <a:gd name="T85" fmla="*/ 2147483647 h 606"/>
                    <a:gd name="T86" fmla="*/ 2147483647 w 1968"/>
                    <a:gd name="T87" fmla="*/ 2147483647 h 606"/>
                    <a:gd name="T88" fmla="*/ 2147483647 w 1968"/>
                    <a:gd name="T89" fmla="*/ 2147483647 h 606"/>
                    <a:gd name="T90" fmla="*/ 2147483647 w 1968"/>
                    <a:gd name="T91" fmla="*/ 2147483647 h 606"/>
                    <a:gd name="T92" fmla="*/ 2147483647 w 1968"/>
                    <a:gd name="T93" fmla="*/ 2147483647 h 606"/>
                    <a:gd name="T94" fmla="*/ 2147483647 w 1968"/>
                    <a:gd name="T95" fmla="*/ 2147483647 h 606"/>
                    <a:gd name="T96" fmla="*/ 2147483647 w 1968"/>
                    <a:gd name="T97" fmla="*/ 2147483647 h 606"/>
                    <a:gd name="T98" fmla="*/ 2147483647 w 1968"/>
                    <a:gd name="T99" fmla="*/ 2147483647 h 606"/>
                    <a:gd name="T100" fmla="*/ 2147483647 w 1968"/>
                    <a:gd name="T101" fmla="*/ 2147483647 h 606"/>
                    <a:gd name="T102" fmla="*/ 2147483647 w 1968"/>
                    <a:gd name="T103" fmla="*/ 2147483647 h 606"/>
                    <a:gd name="T104" fmla="*/ 2147483647 w 1968"/>
                    <a:gd name="T105" fmla="*/ 2147483647 h 606"/>
                    <a:gd name="T106" fmla="*/ 2147483647 w 1968"/>
                    <a:gd name="T107" fmla="*/ 2147483647 h 606"/>
                    <a:gd name="T108" fmla="*/ 2147483647 w 1968"/>
                    <a:gd name="T109" fmla="*/ 2147483647 h 606"/>
                    <a:gd name="T110" fmla="*/ 2147483647 w 1968"/>
                    <a:gd name="T111" fmla="*/ 2147483647 h 606"/>
                    <a:gd name="T112" fmla="*/ 2147483647 w 1968"/>
                    <a:gd name="T113" fmla="*/ 2147483647 h 606"/>
                    <a:gd name="T114" fmla="*/ 2147483647 w 1968"/>
                    <a:gd name="T115" fmla="*/ 2147483647 h 606"/>
                    <a:gd name="T116" fmla="*/ 2147483647 w 1968"/>
                    <a:gd name="T117" fmla="*/ 2147483647 h 606"/>
                    <a:gd name="T118" fmla="*/ 2147483647 w 1968"/>
                    <a:gd name="T119" fmla="*/ 2147483647 h 60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68"/>
                    <a:gd name="T181" fmla="*/ 0 h 606"/>
                    <a:gd name="T182" fmla="*/ 1968 w 1968"/>
                    <a:gd name="T183" fmla="*/ 606 h 60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68" h="606">
                      <a:moveTo>
                        <a:pt x="902" y="458"/>
                      </a:moveTo>
                      <a:lnTo>
                        <a:pt x="912" y="448"/>
                      </a:lnTo>
                      <a:lnTo>
                        <a:pt x="924" y="440"/>
                      </a:lnTo>
                      <a:lnTo>
                        <a:pt x="936" y="436"/>
                      </a:lnTo>
                      <a:lnTo>
                        <a:pt x="950" y="434"/>
                      </a:lnTo>
                      <a:lnTo>
                        <a:pt x="958" y="436"/>
                      </a:lnTo>
                      <a:lnTo>
                        <a:pt x="964" y="436"/>
                      </a:lnTo>
                      <a:lnTo>
                        <a:pt x="982" y="442"/>
                      </a:lnTo>
                      <a:lnTo>
                        <a:pt x="1000" y="448"/>
                      </a:lnTo>
                      <a:lnTo>
                        <a:pt x="1010" y="450"/>
                      </a:lnTo>
                      <a:lnTo>
                        <a:pt x="1020" y="450"/>
                      </a:lnTo>
                      <a:lnTo>
                        <a:pt x="1026" y="450"/>
                      </a:lnTo>
                      <a:lnTo>
                        <a:pt x="1030" y="448"/>
                      </a:lnTo>
                      <a:lnTo>
                        <a:pt x="1034" y="446"/>
                      </a:lnTo>
                      <a:lnTo>
                        <a:pt x="1036" y="442"/>
                      </a:lnTo>
                      <a:lnTo>
                        <a:pt x="1036" y="438"/>
                      </a:lnTo>
                      <a:lnTo>
                        <a:pt x="1034" y="436"/>
                      </a:lnTo>
                      <a:lnTo>
                        <a:pt x="1028" y="430"/>
                      </a:lnTo>
                      <a:lnTo>
                        <a:pt x="1024" y="424"/>
                      </a:lnTo>
                      <a:lnTo>
                        <a:pt x="1022" y="420"/>
                      </a:lnTo>
                      <a:lnTo>
                        <a:pt x="1020" y="416"/>
                      </a:lnTo>
                      <a:lnTo>
                        <a:pt x="1022" y="414"/>
                      </a:lnTo>
                      <a:lnTo>
                        <a:pt x="1024" y="414"/>
                      </a:lnTo>
                      <a:lnTo>
                        <a:pt x="1030" y="412"/>
                      </a:lnTo>
                      <a:lnTo>
                        <a:pt x="1048" y="412"/>
                      </a:lnTo>
                      <a:lnTo>
                        <a:pt x="1066" y="416"/>
                      </a:lnTo>
                      <a:lnTo>
                        <a:pt x="1076" y="420"/>
                      </a:lnTo>
                      <a:lnTo>
                        <a:pt x="1082" y="426"/>
                      </a:lnTo>
                      <a:lnTo>
                        <a:pt x="1088" y="434"/>
                      </a:lnTo>
                      <a:lnTo>
                        <a:pt x="1092" y="436"/>
                      </a:lnTo>
                      <a:lnTo>
                        <a:pt x="1094" y="438"/>
                      </a:lnTo>
                      <a:lnTo>
                        <a:pt x="1100" y="440"/>
                      </a:lnTo>
                      <a:lnTo>
                        <a:pt x="1108" y="438"/>
                      </a:lnTo>
                      <a:lnTo>
                        <a:pt x="1122" y="436"/>
                      </a:lnTo>
                      <a:lnTo>
                        <a:pt x="1136" y="438"/>
                      </a:lnTo>
                      <a:lnTo>
                        <a:pt x="1148" y="440"/>
                      </a:lnTo>
                      <a:lnTo>
                        <a:pt x="1160" y="446"/>
                      </a:lnTo>
                      <a:lnTo>
                        <a:pt x="1186" y="458"/>
                      </a:lnTo>
                      <a:lnTo>
                        <a:pt x="1200" y="460"/>
                      </a:lnTo>
                      <a:lnTo>
                        <a:pt x="1214" y="462"/>
                      </a:lnTo>
                      <a:lnTo>
                        <a:pt x="1222" y="462"/>
                      </a:lnTo>
                      <a:lnTo>
                        <a:pt x="1230" y="460"/>
                      </a:lnTo>
                      <a:lnTo>
                        <a:pt x="1240" y="452"/>
                      </a:lnTo>
                      <a:lnTo>
                        <a:pt x="1252" y="444"/>
                      </a:lnTo>
                      <a:lnTo>
                        <a:pt x="1258" y="442"/>
                      </a:lnTo>
                      <a:lnTo>
                        <a:pt x="1264" y="442"/>
                      </a:lnTo>
                      <a:lnTo>
                        <a:pt x="1272" y="442"/>
                      </a:lnTo>
                      <a:lnTo>
                        <a:pt x="1284" y="446"/>
                      </a:lnTo>
                      <a:lnTo>
                        <a:pt x="1306" y="454"/>
                      </a:lnTo>
                      <a:lnTo>
                        <a:pt x="1314" y="454"/>
                      </a:lnTo>
                      <a:lnTo>
                        <a:pt x="1324" y="452"/>
                      </a:lnTo>
                      <a:lnTo>
                        <a:pt x="1326" y="450"/>
                      </a:lnTo>
                      <a:lnTo>
                        <a:pt x="1328" y="446"/>
                      </a:lnTo>
                      <a:lnTo>
                        <a:pt x="1328" y="442"/>
                      </a:lnTo>
                      <a:lnTo>
                        <a:pt x="1328" y="436"/>
                      </a:lnTo>
                      <a:lnTo>
                        <a:pt x="1326" y="426"/>
                      </a:lnTo>
                      <a:lnTo>
                        <a:pt x="1324" y="416"/>
                      </a:lnTo>
                      <a:lnTo>
                        <a:pt x="1318" y="410"/>
                      </a:lnTo>
                      <a:lnTo>
                        <a:pt x="1314" y="406"/>
                      </a:lnTo>
                      <a:lnTo>
                        <a:pt x="1312" y="404"/>
                      </a:lnTo>
                      <a:lnTo>
                        <a:pt x="1312" y="398"/>
                      </a:lnTo>
                      <a:lnTo>
                        <a:pt x="1314" y="394"/>
                      </a:lnTo>
                      <a:lnTo>
                        <a:pt x="1318" y="390"/>
                      </a:lnTo>
                      <a:lnTo>
                        <a:pt x="1324" y="388"/>
                      </a:lnTo>
                      <a:lnTo>
                        <a:pt x="1334" y="386"/>
                      </a:lnTo>
                      <a:lnTo>
                        <a:pt x="1346" y="386"/>
                      </a:lnTo>
                      <a:lnTo>
                        <a:pt x="1368" y="388"/>
                      </a:lnTo>
                      <a:lnTo>
                        <a:pt x="1384" y="394"/>
                      </a:lnTo>
                      <a:lnTo>
                        <a:pt x="1396" y="402"/>
                      </a:lnTo>
                      <a:lnTo>
                        <a:pt x="1408" y="410"/>
                      </a:lnTo>
                      <a:lnTo>
                        <a:pt x="1430" y="432"/>
                      </a:lnTo>
                      <a:lnTo>
                        <a:pt x="1442" y="440"/>
                      </a:lnTo>
                      <a:lnTo>
                        <a:pt x="1452" y="448"/>
                      </a:lnTo>
                      <a:lnTo>
                        <a:pt x="1466" y="454"/>
                      </a:lnTo>
                      <a:lnTo>
                        <a:pt x="1480" y="458"/>
                      </a:lnTo>
                      <a:lnTo>
                        <a:pt x="1494" y="462"/>
                      </a:lnTo>
                      <a:lnTo>
                        <a:pt x="1506" y="466"/>
                      </a:lnTo>
                      <a:lnTo>
                        <a:pt x="1512" y="474"/>
                      </a:lnTo>
                      <a:lnTo>
                        <a:pt x="1518" y="482"/>
                      </a:lnTo>
                      <a:lnTo>
                        <a:pt x="1526" y="488"/>
                      </a:lnTo>
                      <a:lnTo>
                        <a:pt x="1532" y="490"/>
                      </a:lnTo>
                      <a:lnTo>
                        <a:pt x="1536" y="490"/>
                      </a:lnTo>
                      <a:lnTo>
                        <a:pt x="1548" y="488"/>
                      </a:lnTo>
                      <a:lnTo>
                        <a:pt x="1554" y="484"/>
                      </a:lnTo>
                      <a:lnTo>
                        <a:pt x="1560" y="478"/>
                      </a:lnTo>
                      <a:lnTo>
                        <a:pt x="1568" y="472"/>
                      </a:lnTo>
                      <a:lnTo>
                        <a:pt x="1576" y="486"/>
                      </a:lnTo>
                      <a:lnTo>
                        <a:pt x="1580" y="496"/>
                      </a:lnTo>
                      <a:lnTo>
                        <a:pt x="1582" y="510"/>
                      </a:lnTo>
                      <a:lnTo>
                        <a:pt x="1582" y="522"/>
                      </a:lnTo>
                      <a:lnTo>
                        <a:pt x="1582" y="528"/>
                      </a:lnTo>
                      <a:lnTo>
                        <a:pt x="1582" y="538"/>
                      </a:lnTo>
                      <a:lnTo>
                        <a:pt x="1574" y="532"/>
                      </a:lnTo>
                      <a:lnTo>
                        <a:pt x="1562" y="528"/>
                      </a:lnTo>
                      <a:lnTo>
                        <a:pt x="1562" y="544"/>
                      </a:lnTo>
                      <a:lnTo>
                        <a:pt x="1570" y="550"/>
                      </a:lnTo>
                      <a:lnTo>
                        <a:pt x="1576" y="558"/>
                      </a:lnTo>
                      <a:lnTo>
                        <a:pt x="1584" y="580"/>
                      </a:lnTo>
                      <a:lnTo>
                        <a:pt x="1590" y="576"/>
                      </a:lnTo>
                      <a:lnTo>
                        <a:pt x="1600" y="574"/>
                      </a:lnTo>
                      <a:lnTo>
                        <a:pt x="1612" y="576"/>
                      </a:lnTo>
                      <a:lnTo>
                        <a:pt x="1618" y="576"/>
                      </a:lnTo>
                      <a:lnTo>
                        <a:pt x="1624" y="574"/>
                      </a:lnTo>
                      <a:lnTo>
                        <a:pt x="1630" y="574"/>
                      </a:lnTo>
                      <a:lnTo>
                        <a:pt x="1634" y="570"/>
                      </a:lnTo>
                      <a:lnTo>
                        <a:pt x="1640" y="558"/>
                      </a:lnTo>
                      <a:lnTo>
                        <a:pt x="1640" y="546"/>
                      </a:lnTo>
                      <a:lnTo>
                        <a:pt x="1642" y="532"/>
                      </a:lnTo>
                      <a:lnTo>
                        <a:pt x="1642" y="518"/>
                      </a:lnTo>
                      <a:lnTo>
                        <a:pt x="1642" y="494"/>
                      </a:lnTo>
                      <a:lnTo>
                        <a:pt x="1640" y="476"/>
                      </a:lnTo>
                      <a:lnTo>
                        <a:pt x="1636" y="458"/>
                      </a:lnTo>
                      <a:lnTo>
                        <a:pt x="1628" y="436"/>
                      </a:lnTo>
                      <a:lnTo>
                        <a:pt x="1616" y="418"/>
                      </a:lnTo>
                      <a:lnTo>
                        <a:pt x="1604" y="402"/>
                      </a:lnTo>
                      <a:lnTo>
                        <a:pt x="1588" y="386"/>
                      </a:lnTo>
                      <a:lnTo>
                        <a:pt x="1580" y="382"/>
                      </a:lnTo>
                      <a:lnTo>
                        <a:pt x="1572" y="380"/>
                      </a:lnTo>
                      <a:lnTo>
                        <a:pt x="1562" y="376"/>
                      </a:lnTo>
                      <a:lnTo>
                        <a:pt x="1554" y="376"/>
                      </a:lnTo>
                      <a:lnTo>
                        <a:pt x="1550" y="376"/>
                      </a:lnTo>
                      <a:lnTo>
                        <a:pt x="1548" y="376"/>
                      </a:lnTo>
                      <a:lnTo>
                        <a:pt x="1544" y="382"/>
                      </a:lnTo>
                      <a:lnTo>
                        <a:pt x="1534" y="378"/>
                      </a:lnTo>
                      <a:lnTo>
                        <a:pt x="1530" y="370"/>
                      </a:lnTo>
                      <a:lnTo>
                        <a:pt x="1524" y="362"/>
                      </a:lnTo>
                      <a:lnTo>
                        <a:pt x="1516" y="354"/>
                      </a:lnTo>
                      <a:lnTo>
                        <a:pt x="1510" y="358"/>
                      </a:lnTo>
                      <a:lnTo>
                        <a:pt x="1502" y="362"/>
                      </a:lnTo>
                      <a:lnTo>
                        <a:pt x="1492" y="366"/>
                      </a:lnTo>
                      <a:lnTo>
                        <a:pt x="1492" y="354"/>
                      </a:lnTo>
                      <a:lnTo>
                        <a:pt x="1494" y="354"/>
                      </a:lnTo>
                      <a:lnTo>
                        <a:pt x="1496" y="350"/>
                      </a:lnTo>
                      <a:lnTo>
                        <a:pt x="1502" y="344"/>
                      </a:lnTo>
                      <a:lnTo>
                        <a:pt x="1504" y="340"/>
                      </a:lnTo>
                      <a:lnTo>
                        <a:pt x="1504" y="334"/>
                      </a:lnTo>
                      <a:lnTo>
                        <a:pt x="1504" y="324"/>
                      </a:lnTo>
                      <a:lnTo>
                        <a:pt x="1506" y="312"/>
                      </a:lnTo>
                      <a:lnTo>
                        <a:pt x="1506" y="308"/>
                      </a:lnTo>
                      <a:lnTo>
                        <a:pt x="1508" y="302"/>
                      </a:lnTo>
                      <a:lnTo>
                        <a:pt x="1516" y="296"/>
                      </a:lnTo>
                      <a:lnTo>
                        <a:pt x="1524" y="290"/>
                      </a:lnTo>
                      <a:lnTo>
                        <a:pt x="1534" y="286"/>
                      </a:lnTo>
                      <a:lnTo>
                        <a:pt x="1546" y="284"/>
                      </a:lnTo>
                      <a:lnTo>
                        <a:pt x="1570" y="286"/>
                      </a:lnTo>
                      <a:lnTo>
                        <a:pt x="1592" y="286"/>
                      </a:lnTo>
                      <a:lnTo>
                        <a:pt x="1610" y="288"/>
                      </a:lnTo>
                      <a:lnTo>
                        <a:pt x="1624" y="292"/>
                      </a:lnTo>
                      <a:lnTo>
                        <a:pt x="1636" y="296"/>
                      </a:lnTo>
                      <a:lnTo>
                        <a:pt x="1648" y="298"/>
                      </a:lnTo>
                      <a:lnTo>
                        <a:pt x="1656" y="296"/>
                      </a:lnTo>
                      <a:lnTo>
                        <a:pt x="1662" y="294"/>
                      </a:lnTo>
                      <a:lnTo>
                        <a:pt x="1668" y="290"/>
                      </a:lnTo>
                      <a:lnTo>
                        <a:pt x="1670" y="286"/>
                      </a:lnTo>
                      <a:lnTo>
                        <a:pt x="1666" y="284"/>
                      </a:lnTo>
                      <a:lnTo>
                        <a:pt x="1660" y="278"/>
                      </a:lnTo>
                      <a:lnTo>
                        <a:pt x="1656" y="272"/>
                      </a:lnTo>
                      <a:lnTo>
                        <a:pt x="1654" y="262"/>
                      </a:lnTo>
                      <a:lnTo>
                        <a:pt x="1654" y="254"/>
                      </a:lnTo>
                      <a:lnTo>
                        <a:pt x="1656" y="252"/>
                      </a:lnTo>
                      <a:lnTo>
                        <a:pt x="1658" y="248"/>
                      </a:lnTo>
                      <a:lnTo>
                        <a:pt x="1662" y="246"/>
                      </a:lnTo>
                      <a:lnTo>
                        <a:pt x="1668" y="246"/>
                      </a:lnTo>
                      <a:lnTo>
                        <a:pt x="1682" y="246"/>
                      </a:lnTo>
                      <a:lnTo>
                        <a:pt x="1694" y="250"/>
                      </a:lnTo>
                      <a:lnTo>
                        <a:pt x="1704" y="256"/>
                      </a:lnTo>
                      <a:lnTo>
                        <a:pt x="1714" y="262"/>
                      </a:lnTo>
                      <a:lnTo>
                        <a:pt x="1722" y="264"/>
                      </a:lnTo>
                      <a:lnTo>
                        <a:pt x="1722" y="256"/>
                      </a:lnTo>
                      <a:lnTo>
                        <a:pt x="1722" y="250"/>
                      </a:lnTo>
                      <a:lnTo>
                        <a:pt x="1724" y="244"/>
                      </a:lnTo>
                      <a:lnTo>
                        <a:pt x="1722" y="230"/>
                      </a:lnTo>
                      <a:lnTo>
                        <a:pt x="1738" y="230"/>
                      </a:lnTo>
                      <a:lnTo>
                        <a:pt x="1740" y="240"/>
                      </a:lnTo>
                      <a:lnTo>
                        <a:pt x="1744" y="246"/>
                      </a:lnTo>
                      <a:lnTo>
                        <a:pt x="1750" y="254"/>
                      </a:lnTo>
                      <a:lnTo>
                        <a:pt x="1754" y="260"/>
                      </a:lnTo>
                      <a:lnTo>
                        <a:pt x="1748" y="270"/>
                      </a:lnTo>
                      <a:lnTo>
                        <a:pt x="1740" y="284"/>
                      </a:lnTo>
                      <a:lnTo>
                        <a:pt x="1734" y="300"/>
                      </a:lnTo>
                      <a:lnTo>
                        <a:pt x="1732" y="314"/>
                      </a:lnTo>
                      <a:lnTo>
                        <a:pt x="1732" y="322"/>
                      </a:lnTo>
                      <a:lnTo>
                        <a:pt x="1736" y="330"/>
                      </a:lnTo>
                      <a:lnTo>
                        <a:pt x="1740" y="338"/>
                      </a:lnTo>
                      <a:lnTo>
                        <a:pt x="1746" y="346"/>
                      </a:lnTo>
                      <a:lnTo>
                        <a:pt x="1760" y="362"/>
                      </a:lnTo>
                      <a:lnTo>
                        <a:pt x="1776" y="378"/>
                      </a:lnTo>
                      <a:lnTo>
                        <a:pt x="1814" y="406"/>
                      </a:lnTo>
                      <a:lnTo>
                        <a:pt x="1830" y="420"/>
                      </a:lnTo>
                      <a:lnTo>
                        <a:pt x="1840" y="434"/>
                      </a:lnTo>
                      <a:lnTo>
                        <a:pt x="1846" y="424"/>
                      </a:lnTo>
                      <a:lnTo>
                        <a:pt x="1848" y="416"/>
                      </a:lnTo>
                      <a:lnTo>
                        <a:pt x="1846" y="410"/>
                      </a:lnTo>
                      <a:lnTo>
                        <a:pt x="1840" y="404"/>
                      </a:lnTo>
                      <a:lnTo>
                        <a:pt x="1838" y="400"/>
                      </a:lnTo>
                      <a:lnTo>
                        <a:pt x="1840" y="398"/>
                      </a:lnTo>
                      <a:lnTo>
                        <a:pt x="1844" y="394"/>
                      </a:lnTo>
                      <a:lnTo>
                        <a:pt x="1850" y="390"/>
                      </a:lnTo>
                      <a:lnTo>
                        <a:pt x="1842" y="384"/>
                      </a:lnTo>
                      <a:lnTo>
                        <a:pt x="1838" y="382"/>
                      </a:lnTo>
                      <a:lnTo>
                        <a:pt x="1838" y="376"/>
                      </a:lnTo>
                      <a:lnTo>
                        <a:pt x="1838" y="372"/>
                      </a:lnTo>
                      <a:lnTo>
                        <a:pt x="1840" y="368"/>
                      </a:lnTo>
                      <a:lnTo>
                        <a:pt x="1850" y="366"/>
                      </a:lnTo>
                      <a:lnTo>
                        <a:pt x="1850" y="364"/>
                      </a:lnTo>
                      <a:lnTo>
                        <a:pt x="1852" y="362"/>
                      </a:lnTo>
                      <a:lnTo>
                        <a:pt x="1852" y="358"/>
                      </a:lnTo>
                      <a:lnTo>
                        <a:pt x="1850" y="356"/>
                      </a:lnTo>
                      <a:lnTo>
                        <a:pt x="1846" y="354"/>
                      </a:lnTo>
                      <a:lnTo>
                        <a:pt x="1838" y="354"/>
                      </a:lnTo>
                      <a:lnTo>
                        <a:pt x="1828" y="354"/>
                      </a:lnTo>
                      <a:lnTo>
                        <a:pt x="1840" y="338"/>
                      </a:lnTo>
                      <a:lnTo>
                        <a:pt x="1828" y="328"/>
                      </a:lnTo>
                      <a:lnTo>
                        <a:pt x="1806" y="316"/>
                      </a:lnTo>
                      <a:lnTo>
                        <a:pt x="1798" y="308"/>
                      </a:lnTo>
                      <a:lnTo>
                        <a:pt x="1790" y="302"/>
                      </a:lnTo>
                      <a:lnTo>
                        <a:pt x="1784" y="296"/>
                      </a:lnTo>
                      <a:lnTo>
                        <a:pt x="1782" y="290"/>
                      </a:lnTo>
                      <a:lnTo>
                        <a:pt x="1784" y="282"/>
                      </a:lnTo>
                      <a:lnTo>
                        <a:pt x="1786" y="274"/>
                      </a:lnTo>
                      <a:lnTo>
                        <a:pt x="1792" y="270"/>
                      </a:lnTo>
                      <a:lnTo>
                        <a:pt x="1796" y="268"/>
                      </a:lnTo>
                      <a:lnTo>
                        <a:pt x="1828" y="268"/>
                      </a:lnTo>
                      <a:lnTo>
                        <a:pt x="1838" y="266"/>
                      </a:lnTo>
                      <a:lnTo>
                        <a:pt x="1850" y="262"/>
                      </a:lnTo>
                      <a:lnTo>
                        <a:pt x="1858" y="258"/>
                      </a:lnTo>
                      <a:lnTo>
                        <a:pt x="1868" y="252"/>
                      </a:lnTo>
                      <a:lnTo>
                        <a:pt x="1888" y="240"/>
                      </a:lnTo>
                      <a:lnTo>
                        <a:pt x="1898" y="234"/>
                      </a:lnTo>
                      <a:lnTo>
                        <a:pt x="1912" y="228"/>
                      </a:lnTo>
                      <a:lnTo>
                        <a:pt x="1906" y="218"/>
                      </a:lnTo>
                      <a:lnTo>
                        <a:pt x="1900" y="214"/>
                      </a:lnTo>
                      <a:lnTo>
                        <a:pt x="1892" y="210"/>
                      </a:lnTo>
                      <a:lnTo>
                        <a:pt x="1884" y="208"/>
                      </a:lnTo>
                      <a:lnTo>
                        <a:pt x="1864" y="206"/>
                      </a:lnTo>
                      <a:lnTo>
                        <a:pt x="1856" y="204"/>
                      </a:lnTo>
                      <a:lnTo>
                        <a:pt x="1846" y="198"/>
                      </a:lnTo>
                      <a:lnTo>
                        <a:pt x="1858" y="194"/>
                      </a:lnTo>
                      <a:lnTo>
                        <a:pt x="1868" y="190"/>
                      </a:lnTo>
                      <a:lnTo>
                        <a:pt x="1862" y="184"/>
                      </a:lnTo>
                      <a:lnTo>
                        <a:pt x="1858" y="178"/>
                      </a:lnTo>
                      <a:lnTo>
                        <a:pt x="1868" y="176"/>
                      </a:lnTo>
                      <a:lnTo>
                        <a:pt x="1882" y="180"/>
                      </a:lnTo>
                      <a:lnTo>
                        <a:pt x="1912" y="188"/>
                      </a:lnTo>
                      <a:lnTo>
                        <a:pt x="1940" y="194"/>
                      </a:lnTo>
                      <a:lnTo>
                        <a:pt x="1950" y="198"/>
                      </a:lnTo>
                      <a:lnTo>
                        <a:pt x="1962" y="198"/>
                      </a:lnTo>
                      <a:lnTo>
                        <a:pt x="1966" y="198"/>
                      </a:lnTo>
                      <a:lnTo>
                        <a:pt x="1968" y="196"/>
                      </a:lnTo>
                      <a:lnTo>
                        <a:pt x="1968" y="194"/>
                      </a:lnTo>
                      <a:lnTo>
                        <a:pt x="1968" y="190"/>
                      </a:lnTo>
                      <a:lnTo>
                        <a:pt x="1968" y="188"/>
                      </a:lnTo>
                      <a:lnTo>
                        <a:pt x="1962" y="182"/>
                      </a:lnTo>
                      <a:lnTo>
                        <a:pt x="1960" y="178"/>
                      </a:lnTo>
                      <a:lnTo>
                        <a:pt x="1956" y="174"/>
                      </a:lnTo>
                      <a:lnTo>
                        <a:pt x="1940" y="166"/>
                      </a:lnTo>
                      <a:lnTo>
                        <a:pt x="1924" y="164"/>
                      </a:lnTo>
                      <a:lnTo>
                        <a:pt x="1906" y="162"/>
                      </a:lnTo>
                      <a:lnTo>
                        <a:pt x="1896" y="162"/>
                      </a:lnTo>
                      <a:lnTo>
                        <a:pt x="1892" y="162"/>
                      </a:lnTo>
                      <a:lnTo>
                        <a:pt x="1888" y="164"/>
                      </a:lnTo>
                      <a:lnTo>
                        <a:pt x="1868" y="152"/>
                      </a:lnTo>
                      <a:lnTo>
                        <a:pt x="1844" y="142"/>
                      </a:lnTo>
                      <a:lnTo>
                        <a:pt x="1818" y="134"/>
                      </a:lnTo>
                      <a:lnTo>
                        <a:pt x="1788" y="126"/>
                      </a:lnTo>
                      <a:lnTo>
                        <a:pt x="1760" y="122"/>
                      </a:lnTo>
                      <a:lnTo>
                        <a:pt x="1730" y="118"/>
                      </a:lnTo>
                      <a:lnTo>
                        <a:pt x="1700" y="114"/>
                      </a:lnTo>
                      <a:lnTo>
                        <a:pt x="1674" y="114"/>
                      </a:lnTo>
                      <a:lnTo>
                        <a:pt x="1668" y="112"/>
                      </a:lnTo>
                      <a:lnTo>
                        <a:pt x="1656" y="110"/>
                      </a:lnTo>
                      <a:lnTo>
                        <a:pt x="1652" y="110"/>
                      </a:lnTo>
                      <a:lnTo>
                        <a:pt x="1650" y="114"/>
                      </a:lnTo>
                      <a:lnTo>
                        <a:pt x="1652" y="120"/>
                      </a:lnTo>
                      <a:lnTo>
                        <a:pt x="1660" y="130"/>
                      </a:lnTo>
                      <a:lnTo>
                        <a:pt x="1644" y="130"/>
                      </a:lnTo>
                      <a:lnTo>
                        <a:pt x="1636" y="124"/>
                      </a:lnTo>
                      <a:lnTo>
                        <a:pt x="1622" y="120"/>
                      </a:lnTo>
                      <a:lnTo>
                        <a:pt x="1610" y="118"/>
                      </a:lnTo>
                      <a:lnTo>
                        <a:pt x="1594" y="118"/>
                      </a:lnTo>
                      <a:lnTo>
                        <a:pt x="1562" y="120"/>
                      </a:lnTo>
                      <a:lnTo>
                        <a:pt x="1548" y="120"/>
                      </a:lnTo>
                      <a:lnTo>
                        <a:pt x="1534" y="118"/>
                      </a:lnTo>
                      <a:lnTo>
                        <a:pt x="1526" y="116"/>
                      </a:lnTo>
                      <a:lnTo>
                        <a:pt x="1520" y="112"/>
                      </a:lnTo>
                      <a:lnTo>
                        <a:pt x="1514" y="108"/>
                      </a:lnTo>
                      <a:lnTo>
                        <a:pt x="1508" y="102"/>
                      </a:lnTo>
                      <a:lnTo>
                        <a:pt x="1500" y="98"/>
                      </a:lnTo>
                      <a:lnTo>
                        <a:pt x="1480" y="96"/>
                      </a:lnTo>
                      <a:lnTo>
                        <a:pt x="1454" y="96"/>
                      </a:lnTo>
                      <a:lnTo>
                        <a:pt x="1418" y="100"/>
                      </a:lnTo>
                      <a:lnTo>
                        <a:pt x="1406" y="100"/>
                      </a:lnTo>
                      <a:lnTo>
                        <a:pt x="1394" y="96"/>
                      </a:lnTo>
                      <a:lnTo>
                        <a:pt x="1388" y="90"/>
                      </a:lnTo>
                      <a:lnTo>
                        <a:pt x="1378" y="84"/>
                      </a:lnTo>
                      <a:lnTo>
                        <a:pt x="1364" y="72"/>
                      </a:lnTo>
                      <a:lnTo>
                        <a:pt x="1354" y="68"/>
                      </a:lnTo>
                      <a:lnTo>
                        <a:pt x="1344" y="66"/>
                      </a:lnTo>
                      <a:lnTo>
                        <a:pt x="1340" y="68"/>
                      </a:lnTo>
                      <a:lnTo>
                        <a:pt x="1336" y="70"/>
                      </a:lnTo>
                      <a:lnTo>
                        <a:pt x="1334" y="78"/>
                      </a:lnTo>
                      <a:lnTo>
                        <a:pt x="1328" y="78"/>
                      </a:lnTo>
                      <a:lnTo>
                        <a:pt x="1312" y="80"/>
                      </a:lnTo>
                      <a:lnTo>
                        <a:pt x="1304" y="78"/>
                      </a:lnTo>
                      <a:lnTo>
                        <a:pt x="1292" y="76"/>
                      </a:lnTo>
                      <a:lnTo>
                        <a:pt x="1280" y="72"/>
                      </a:lnTo>
                      <a:lnTo>
                        <a:pt x="1266" y="66"/>
                      </a:lnTo>
                      <a:lnTo>
                        <a:pt x="1260" y="64"/>
                      </a:lnTo>
                      <a:lnTo>
                        <a:pt x="1256" y="64"/>
                      </a:lnTo>
                      <a:lnTo>
                        <a:pt x="1250" y="68"/>
                      </a:lnTo>
                      <a:lnTo>
                        <a:pt x="1246" y="74"/>
                      </a:lnTo>
                      <a:lnTo>
                        <a:pt x="1240" y="82"/>
                      </a:lnTo>
                      <a:lnTo>
                        <a:pt x="1236" y="88"/>
                      </a:lnTo>
                      <a:lnTo>
                        <a:pt x="1232" y="90"/>
                      </a:lnTo>
                      <a:lnTo>
                        <a:pt x="1224" y="94"/>
                      </a:lnTo>
                      <a:lnTo>
                        <a:pt x="1212" y="96"/>
                      </a:lnTo>
                      <a:lnTo>
                        <a:pt x="1190" y="98"/>
                      </a:lnTo>
                      <a:lnTo>
                        <a:pt x="1148" y="96"/>
                      </a:lnTo>
                      <a:lnTo>
                        <a:pt x="1136" y="94"/>
                      </a:lnTo>
                      <a:lnTo>
                        <a:pt x="1124" y="90"/>
                      </a:lnTo>
                      <a:lnTo>
                        <a:pt x="1114" y="84"/>
                      </a:lnTo>
                      <a:lnTo>
                        <a:pt x="1104" y="80"/>
                      </a:lnTo>
                      <a:lnTo>
                        <a:pt x="1094" y="72"/>
                      </a:lnTo>
                      <a:lnTo>
                        <a:pt x="1082" y="66"/>
                      </a:lnTo>
                      <a:lnTo>
                        <a:pt x="1066" y="62"/>
                      </a:lnTo>
                      <a:lnTo>
                        <a:pt x="1048" y="60"/>
                      </a:lnTo>
                      <a:lnTo>
                        <a:pt x="1038" y="58"/>
                      </a:lnTo>
                      <a:lnTo>
                        <a:pt x="1018" y="56"/>
                      </a:lnTo>
                      <a:lnTo>
                        <a:pt x="980" y="54"/>
                      </a:lnTo>
                      <a:lnTo>
                        <a:pt x="924" y="56"/>
                      </a:lnTo>
                      <a:lnTo>
                        <a:pt x="898" y="54"/>
                      </a:lnTo>
                      <a:lnTo>
                        <a:pt x="868" y="54"/>
                      </a:lnTo>
                      <a:lnTo>
                        <a:pt x="880" y="46"/>
                      </a:lnTo>
                      <a:lnTo>
                        <a:pt x="886" y="40"/>
                      </a:lnTo>
                      <a:lnTo>
                        <a:pt x="890" y="34"/>
                      </a:lnTo>
                      <a:lnTo>
                        <a:pt x="876" y="26"/>
                      </a:lnTo>
                      <a:lnTo>
                        <a:pt x="852" y="20"/>
                      </a:lnTo>
                      <a:lnTo>
                        <a:pt x="828" y="12"/>
                      </a:lnTo>
                      <a:lnTo>
                        <a:pt x="800" y="4"/>
                      </a:lnTo>
                      <a:lnTo>
                        <a:pt x="774" y="2"/>
                      </a:lnTo>
                      <a:lnTo>
                        <a:pt x="764" y="0"/>
                      </a:lnTo>
                      <a:lnTo>
                        <a:pt x="752" y="2"/>
                      </a:lnTo>
                      <a:lnTo>
                        <a:pt x="742" y="4"/>
                      </a:lnTo>
                      <a:lnTo>
                        <a:pt x="736" y="8"/>
                      </a:lnTo>
                      <a:lnTo>
                        <a:pt x="732" y="14"/>
                      </a:lnTo>
                      <a:lnTo>
                        <a:pt x="728" y="22"/>
                      </a:lnTo>
                      <a:lnTo>
                        <a:pt x="712" y="20"/>
                      </a:lnTo>
                      <a:lnTo>
                        <a:pt x="692" y="18"/>
                      </a:lnTo>
                      <a:lnTo>
                        <a:pt x="668" y="20"/>
                      </a:lnTo>
                      <a:lnTo>
                        <a:pt x="642" y="26"/>
                      </a:lnTo>
                      <a:lnTo>
                        <a:pt x="630" y="28"/>
                      </a:lnTo>
                      <a:lnTo>
                        <a:pt x="618" y="32"/>
                      </a:lnTo>
                      <a:lnTo>
                        <a:pt x="608" y="38"/>
                      </a:lnTo>
                      <a:lnTo>
                        <a:pt x="602" y="46"/>
                      </a:lnTo>
                      <a:lnTo>
                        <a:pt x="608" y="46"/>
                      </a:lnTo>
                      <a:lnTo>
                        <a:pt x="618" y="52"/>
                      </a:lnTo>
                      <a:lnTo>
                        <a:pt x="606" y="54"/>
                      </a:lnTo>
                      <a:lnTo>
                        <a:pt x="596" y="54"/>
                      </a:lnTo>
                      <a:lnTo>
                        <a:pt x="578" y="54"/>
                      </a:lnTo>
                      <a:lnTo>
                        <a:pt x="564" y="56"/>
                      </a:lnTo>
                      <a:lnTo>
                        <a:pt x="574" y="74"/>
                      </a:lnTo>
                      <a:lnTo>
                        <a:pt x="562" y="74"/>
                      </a:lnTo>
                      <a:lnTo>
                        <a:pt x="552" y="76"/>
                      </a:lnTo>
                      <a:lnTo>
                        <a:pt x="548" y="80"/>
                      </a:lnTo>
                      <a:lnTo>
                        <a:pt x="548" y="82"/>
                      </a:lnTo>
                      <a:lnTo>
                        <a:pt x="546" y="86"/>
                      </a:lnTo>
                      <a:lnTo>
                        <a:pt x="548" y="90"/>
                      </a:lnTo>
                      <a:lnTo>
                        <a:pt x="548" y="96"/>
                      </a:lnTo>
                      <a:lnTo>
                        <a:pt x="542" y="94"/>
                      </a:lnTo>
                      <a:lnTo>
                        <a:pt x="536" y="90"/>
                      </a:lnTo>
                      <a:lnTo>
                        <a:pt x="524" y="82"/>
                      </a:lnTo>
                      <a:lnTo>
                        <a:pt x="516" y="74"/>
                      </a:lnTo>
                      <a:lnTo>
                        <a:pt x="510" y="72"/>
                      </a:lnTo>
                      <a:lnTo>
                        <a:pt x="502" y="68"/>
                      </a:lnTo>
                      <a:lnTo>
                        <a:pt x="502" y="72"/>
                      </a:lnTo>
                      <a:lnTo>
                        <a:pt x="500" y="80"/>
                      </a:lnTo>
                      <a:lnTo>
                        <a:pt x="502" y="84"/>
                      </a:lnTo>
                      <a:lnTo>
                        <a:pt x="506" y="90"/>
                      </a:lnTo>
                      <a:lnTo>
                        <a:pt x="514" y="96"/>
                      </a:lnTo>
                      <a:lnTo>
                        <a:pt x="522" y="102"/>
                      </a:lnTo>
                      <a:lnTo>
                        <a:pt x="522" y="124"/>
                      </a:lnTo>
                      <a:lnTo>
                        <a:pt x="512" y="116"/>
                      </a:lnTo>
                      <a:lnTo>
                        <a:pt x="504" y="108"/>
                      </a:lnTo>
                      <a:lnTo>
                        <a:pt x="492" y="88"/>
                      </a:lnTo>
                      <a:lnTo>
                        <a:pt x="486" y="82"/>
                      </a:lnTo>
                      <a:lnTo>
                        <a:pt x="478" y="74"/>
                      </a:lnTo>
                      <a:lnTo>
                        <a:pt x="466" y="68"/>
                      </a:lnTo>
                      <a:lnTo>
                        <a:pt x="450" y="66"/>
                      </a:lnTo>
                      <a:lnTo>
                        <a:pt x="442" y="68"/>
                      </a:lnTo>
                      <a:lnTo>
                        <a:pt x="438" y="72"/>
                      </a:lnTo>
                      <a:lnTo>
                        <a:pt x="434" y="80"/>
                      </a:lnTo>
                      <a:lnTo>
                        <a:pt x="434" y="88"/>
                      </a:lnTo>
                      <a:lnTo>
                        <a:pt x="434" y="94"/>
                      </a:lnTo>
                      <a:lnTo>
                        <a:pt x="438" y="102"/>
                      </a:lnTo>
                      <a:lnTo>
                        <a:pt x="440" y="108"/>
                      </a:lnTo>
                      <a:lnTo>
                        <a:pt x="446" y="114"/>
                      </a:lnTo>
                      <a:lnTo>
                        <a:pt x="454" y="120"/>
                      </a:lnTo>
                      <a:lnTo>
                        <a:pt x="462" y="126"/>
                      </a:lnTo>
                      <a:lnTo>
                        <a:pt x="468" y="128"/>
                      </a:lnTo>
                      <a:lnTo>
                        <a:pt x="478" y="130"/>
                      </a:lnTo>
                      <a:lnTo>
                        <a:pt x="468" y="136"/>
                      </a:lnTo>
                      <a:lnTo>
                        <a:pt x="460" y="136"/>
                      </a:lnTo>
                      <a:lnTo>
                        <a:pt x="450" y="134"/>
                      </a:lnTo>
                      <a:lnTo>
                        <a:pt x="440" y="132"/>
                      </a:lnTo>
                      <a:lnTo>
                        <a:pt x="420" y="122"/>
                      </a:lnTo>
                      <a:lnTo>
                        <a:pt x="410" y="118"/>
                      </a:lnTo>
                      <a:lnTo>
                        <a:pt x="400" y="116"/>
                      </a:lnTo>
                      <a:lnTo>
                        <a:pt x="366" y="116"/>
                      </a:lnTo>
                      <a:lnTo>
                        <a:pt x="368" y="120"/>
                      </a:lnTo>
                      <a:lnTo>
                        <a:pt x="370" y="130"/>
                      </a:lnTo>
                      <a:lnTo>
                        <a:pt x="370" y="134"/>
                      </a:lnTo>
                      <a:lnTo>
                        <a:pt x="368" y="134"/>
                      </a:lnTo>
                      <a:lnTo>
                        <a:pt x="362" y="132"/>
                      </a:lnTo>
                      <a:lnTo>
                        <a:pt x="356" y="124"/>
                      </a:lnTo>
                      <a:lnTo>
                        <a:pt x="350" y="122"/>
                      </a:lnTo>
                      <a:lnTo>
                        <a:pt x="346" y="122"/>
                      </a:lnTo>
                      <a:lnTo>
                        <a:pt x="340" y="124"/>
                      </a:lnTo>
                      <a:lnTo>
                        <a:pt x="334" y="128"/>
                      </a:lnTo>
                      <a:lnTo>
                        <a:pt x="322" y="136"/>
                      </a:lnTo>
                      <a:lnTo>
                        <a:pt x="314" y="136"/>
                      </a:lnTo>
                      <a:lnTo>
                        <a:pt x="306" y="138"/>
                      </a:lnTo>
                      <a:lnTo>
                        <a:pt x="302" y="136"/>
                      </a:lnTo>
                      <a:lnTo>
                        <a:pt x="302" y="134"/>
                      </a:lnTo>
                      <a:lnTo>
                        <a:pt x="298" y="132"/>
                      </a:lnTo>
                      <a:lnTo>
                        <a:pt x="290" y="130"/>
                      </a:lnTo>
                      <a:lnTo>
                        <a:pt x="280" y="132"/>
                      </a:lnTo>
                      <a:lnTo>
                        <a:pt x="270" y="134"/>
                      </a:lnTo>
                      <a:lnTo>
                        <a:pt x="260" y="136"/>
                      </a:lnTo>
                      <a:lnTo>
                        <a:pt x="250" y="142"/>
                      </a:lnTo>
                      <a:lnTo>
                        <a:pt x="236" y="152"/>
                      </a:lnTo>
                      <a:lnTo>
                        <a:pt x="222" y="164"/>
                      </a:lnTo>
                      <a:lnTo>
                        <a:pt x="218" y="158"/>
                      </a:lnTo>
                      <a:lnTo>
                        <a:pt x="216" y="152"/>
                      </a:lnTo>
                      <a:lnTo>
                        <a:pt x="214" y="144"/>
                      </a:lnTo>
                      <a:lnTo>
                        <a:pt x="214" y="136"/>
                      </a:lnTo>
                      <a:lnTo>
                        <a:pt x="192" y="136"/>
                      </a:lnTo>
                      <a:lnTo>
                        <a:pt x="192" y="144"/>
                      </a:lnTo>
                      <a:lnTo>
                        <a:pt x="194" y="150"/>
                      </a:lnTo>
                      <a:lnTo>
                        <a:pt x="196" y="158"/>
                      </a:lnTo>
                      <a:lnTo>
                        <a:pt x="198" y="166"/>
                      </a:lnTo>
                      <a:lnTo>
                        <a:pt x="190" y="166"/>
                      </a:lnTo>
                      <a:lnTo>
                        <a:pt x="180" y="168"/>
                      </a:lnTo>
                      <a:lnTo>
                        <a:pt x="172" y="172"/>
                      </a:lnTo>
                      <a:lnTo>
                        <a:pt x="166" y="176"/>
                      </a:lnTo>
                      <a:lnTo>
                        <a:pt x="158" y="186"/>
                      </a:lnTo>
                      <a:lnTo>
                        <a:pt x="148" y="196"/>
                      </a:lnTo>
                      <a:lnTo>
                        <a:pt x="132" y="190"/>
                      </a:lnTo>
                      <a:lnTo>
                        <a:pt x="118" y="190"/>
                      </a:lnTo>
                      <a:lnTo>
                        <a:pt x="126" y="198"/>
                      </a:lnTo>
                      <a:lnTo>
                        <a:pt x="130" y="206"/>
                      </a:lnTo>
                      <a:lnTo>
                        <a:pt x="132" y="210"/>
                      </a:lnTo>
                      <a:lnTo>
                        <a:pt x="118" y="210"/>
                      </a:lnTo>
                      <a:lnTo>
                        <a:pt x="110" y="208"/>
                      </a:lnTo>
                      <a:lnTo>
                        <a:pt x="102" y="202"/>
                      </a:lnTo>
                      <a:lnTo>
                        <a:pt x="94" y="196"/>
                      </a:lnTo>
                      <a:lnTo>
                        <a:pt x="84" y="180"/>
                      </a:lnTo>
                      <a:lnTo>
                        <a:pt x="76" y="166"/>
                      </a:lnTo>
                      <a:lnTo>
                        <a:pt x="84" y="166"/>
                      </a:lnTo>
                      <a:lnTo>
                        <a:pt x="96" y="170"/>
                      </a:lnTo>
                      <a:lnTo>
                        <a:pt x="110" y="172"/>
                      </a:lnTo>
                      <a:lnTo>
                        <a:pt x="124" y="174"/>
                      </a:lnTo>
                      <a:lnTo>
                        <a:pt x="134" y="172"/>
                      </a:lnTo>
                      <a:lnTo>
                        <a:pt x="142" y="170"/>
                      </a:lnTo>
                      <a:lnTo>
                        <a:pt x="158" y="164"/>
                      </a:lnTo>
                      <a:lnTo>
                        <a:pt x="156" y="158"/>
                      </a:lnTo>
                      <a:lnTo>
                        <a:pt x="150" y="152"/>
                      </a:lnTo>
                      <a:lnTo>
                        <a:pt x="144" y="146"/>
                      </a:lnTo>
                      <a:lnTo>
                        <a:pt x="138" y="142"/>
                      </a:lnTo>
                      <a:lnTo>
                        <a:pt x="120" y="136"/>
                      </a:lnTo>
                      <a:lnTo>
                        <a:pt x="100" y="132"/>
                      </a:lnTo>
                      <a:lnTo>
                        <a:pt x="56" y="124"/>
                      </a:lnTo>
                      <a:lnTo>
                        <a:pt x="36" y="118"/>
                      </a:lnTo>
                      <a:lnTo>
                        <a:pt x="28" y="114"/>
                      </a:lnTo>
                      <a:lnTo>
                        <a:pt x="24" y="110"/>
                      </a:lnTo>
                      <a:lnTo>
                        <a:pt x="24" y="122"/>
                      </a:lnTo>
                      <a:lnTo>
                        <a:pt x="8" y="126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36"/>
                      </a:lnTo>
                      <a:lnTo>
                        <a:pt x="0" y="140"/>
                      </a:lnTo>
                      <a:lnTo>
                        <a:pt x="2" y="142"/>
                      </a:lnTo>
                      <a:lnTo>
                        <a:pt x="10" y="144"/>
                      </a:lnTo>
                      <a:lnTo>
                        <a:pt x="18" y="146"/>
                      </a:lnTo>
                      <a:lnTo>
                        <a:pt x="20" y="148"/>
                      </a:lnTo>
                      <a:lnTo>
                        <a:pt x="20" y="150"/>
                      </a:lnTo>
                      <a:lnTo>
                        <a:pt x="20" y="154"/>
                      </a:lnTo>
                      <a:lnTo>
                        <a:pt x="18" y="158"/>
                      </a:lnTo>
                      <a:lnTo>
                        <a:pt x="14" y="160"/>
                      </a:lnTo>
                      <a:lnTo>
                        <a:pt x="14" y="164"/>
                      </a:lnTo>
                      <a:lnTo>
                        <a:pt x="16" y="166"/>
                      </a:lnTo>
                      <a:lnTo>
                        <a:pt x="18" y="164"/>
                      </a:lnTo>
                      <a:lnTo>
                        <a:pt x="24" y="164"/>
                      </a:lnTo>
                      <a:lnTo>
                        <a:pt x="24" y="174"/>
                      </a:lnTo>
                      <a:lnTo>
                        <a:pt x="28" y="186"/>
                      </a:lnTo>
                      <a:lnTo>
                        <a:pt x="30" y="192"/>
                      </a:lnTo>
                      <a:lnTo>
                        <a:pt x="32" y="196"/>
                      </a:lnTo>
                      <a:lnTo>
                        <a:pt x="36" y="198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0" y="212"/>
                      </a:lnTo>
                      <a:lnTo>
                        <a:pt x="40" y="218"/>
                      </a:lnTo>
                      <a:lnTo>
                        <a:pt x="50" y="222"/>
                      </a:lnTo>
                      <a:lnTo>
                        <a:pt x="56" y="228"/>
                      </a:lnTo>
                      <a:lnTo>
                        <a:pt x="56" y="240"/>
                      </a:lnTo>
                      <a:lnTo>
                        <a:pt x="46" y="242"/>
                      </a:lnTo>
                      <a:lnTo>
                        <a:pt x="38" y="246"/>
                      </a:lnTo>
                      <a:lnTo>
                        <a:pt x="28" y="260"/>
                      </a:lnTo>
                      <a:lnTo>
                        <a:pt x="32" y="266"/>
                      </a:lnTo>
                      <a:lnTo>
                        <a:pt x="36" y="268"/>
                      </a:lnTo>
                      <a:lnTo>
                        <a:pt x="40" y="270"/>
                      </a:lnTo>
                      <a:lnTo>
                        <a:pt x="34" y="276"/>
                      </a:lnTo>
                      <a:lnTo>
                        <a:pt x="26" y="282"/>
                      </a:lnTo>
                      <a:lnTo>
                        <a:pt x="20" y="284"/>
                      </a:lnTo>
                      <a:lnTo>
                        <a:pt x="20" y="294"/>
                      </a:lnTo>
                      <a:lnTo>
                        <a:pt x="18" y="296"/>
                      </a:lnTo>
                      <a:lnTo>
                        <a:pt x="14" y="296"/>
                      </a:lnTo>
                      <a:lnTo>
                        <a:pt x="16" y="300"/>
                      </a:lnTo>
                      <a:lnTo>
                        <a:pt x="24" y="314"/>
                      </a:lnTo>
                      <a:lnTo>
                        <a:pt x="26" y="320"/>
                      </a:lnTo>
                      <a:lnTo>
                        <a:pt x="28" y="330"/>
                      </a:lnTo>
                      <a:lnTo>
                        <a:pt x="30" y="338"/>
                      </a:lnTo>
                      <a:lnTo>
                        <a:pt x="30" y="340"/>
                      </a:lnTo>
                      <a:lnTo>
                        <a:pt x="32" y="340"/>
                      </a:lnTo>
                      <a:lnTo>
                        <a:pt x="34" y="340"/>
                      </a:lnTo>
                      <a:lnTo>
                        <a:pt x="42" y="338"/>
                      </a:lnTo>
                      <a:lnTo>
                        <a:pt x="50" y="334"/>
                      </a:lnTo>
                      <a:lnTo>
                        <a:pt x="58" y="338"/>
                      </a:lnTo>
                      <a:lnTo>
                        <a:pt x="68" y="338"/>
                      </a:lnTo>
                      <a:lnTo>
                        <a:pt x="80" y="338"/>
                      </a:lnTo>
                      <a:lnTo>
                        <a:pt x="88" y="350"/>
                      </a:lnTo>
                      <a:lnTo>
                        <a:pt x="88" y="358"/>
                      </a:lnTo>
                      <a:lnTo>
                        <a:pt x="94" y="362"/>
                      </a:lnTo>
                      <a:lnTo>
                        <a:pt x="100" y="372"/>
                      </a:lnTo>
                      <a:lnTo>
                        <a:pt x="104" y="376"/>
                      </a:lnTo>
                      <a:lnTo>
                        <a:pt x="108" y="376"/>
                      </a:lnTo>
                      <a:lnTo>
                        <a:pt x="112" y="378"/>
                      </a:lnTo>
                      <a:lnTo>
                        <a:pt x="112" y="376"/>
                      </a:lnTo>
                      <a:lnTo>
                        <a:pt x="114" y="384"/>
                      </a:lnTo>
                      <a:lnTo>
                        <a:pt x="110" y="386"/>
                      </a:lnTo>
                      <a:lnTo>
                        <a:pt x="96" y="390"/>
                      </a:lnTo>
                      <a:lnTo>
                        <a:pt x="104" y="406"/>
                      </a:lnTo>
                      <a:lnTo>
                        <a:pt x="112" y="406"/>
                      </a:lnTo>
                      <a:lnTo>
                        <a:pt x="132" y="400"/>
                      </a:lnTo>
                      <a:lnTo>
                        <a:pt x="142" y="408"/>
                      </a:lnTo>
                      <a:lnTo>
                        <a:pt x="142" y="414"/>
                      </a:lnTo>
                      <a:lnTo>
                        <a:pt x="144" y="422"/>
                      </a:lnTo>
                      <a:lnTo>
                        <a:pt x="160" y="424"/>
                      </a:lnTo>
                      <a:lnTo>
                        <a:pt x="164" y="436"/>
                      </a:lnTo>
                      <a:lnTo>
                        <a:pt x="174" y="436"/>
                      </a:lnTo>
                      <a:lnTo>
                        <a:pt x="178" y="440"/>
                      </a:lnTo>
                      <a:lnTo>
                        <a:pt x="192" y="436"/>
                      </a:lnTo>
                      <a:lnTo>
                        <a:pt x="198" y="444"/>
                      </a:lnTo>
                      <a:lnTo>
                        <a:pt x="210" y="448"/>
                      </a:lnTo>
                      <a:lnTo>
                        <a:pt x="214" y="448"/>
                      </a:lnTo>
                      <a:lnTo>
                        <a:pt x="222" y="450"/>
                      </a:lnTo>
                      <a:lnTo>
                        <a:pt x="228" y="452"/>
                      </a:lnTo>
                      <a:lnTo>
                        <a:pt x="234" y="454"/>
                      </a:lnTo>
                      <a:lnTo>
                        <a:pt x="236" y="456"/>
                      </a:lnTo>
                      <a:lnTo>
                        <a:pt x="236" y="458"/>
                      </a:lnTo>
                      <a:lnTo>
                        <a:pt x="234" y="460"/>
                      </a:lnTo>
                      <a:lnTo>
                        <a:pt x="230" y="464"/>
                      </a:lnTo>
                      <a:lnTo>
                        <a:pt x="234" y="472"/>
                      </a:lnTo>
                      <a:lnTo>
                        <a:pt x="236" y="480"/>
                      </a:lnTo>
                      <a:lnTo>
                        <a:pt x="236" y="484"/>
                      </a:lnTo>
                      <a:lnTo>
                        <a:pt x="220" y="484"/>
                      </a:lnTo>
                      <a:lnTo>
                        <a:pt x="212" y="492"/>
                      </a:lnTo>
                      <a:lnTo>
                        <a:pt x="212" y="500"/>
                      </a:lnTo>
                      <a:lnTo>
                        <a:pt x="216" y="500"/>
                      </a:lnTo>
                      <a:lnTo>
                        <a:pt x="224" y="500"/>
                      </a:lnTo>
                      <a:lnTo>
                        <a:pt x="206" y="510"/>
                      </a:lnTo>
                      <a:lnTo>
                        <a:pt x="214" y="518"/>
                      </a:lnTo>
                      <a:lnTo>
                        <a:pt x="206" y="520"/>
                      </a:lnTo>
                      <a:lnTo>
                        <a:pt x="206" y="532"/>
                      </a:lnTo>
                      <a:lnTo>
                        <a:pt x="192" y="534"/>
                      </a:lnTo>
                      <a:lnTo>
                        <a:pt x="198" y="536"/>
                      </a:lnTo>
                      <a:lnTo>
                        <a:pt x="202" y="540"/>
                      </a:lnTo>
                      <a:lnTo>
                        <a:pt x="208" y="544"/>
                      </a:lnTo>
                      <a:lnTo>
                        <a:pt x="216" y="548"/>
                      </a:lnTo>
                      <a:lnTo>
                        <a:pt x="242" y="562"/>
                      </a:lnTo>
                      <a:lnTo>
                        <a:pt x="250" y="564"/>
                      </a:lnTo>
                      <a:lnTo>
                        <a:pt x="260" y="564"/>
                      </a:lnTo>
                      <a:lnTo>
                        <a:pt x="272" y="568"/>
                      </a:lnTo>
                      <a:lnTo>
                        <a:pt x="284" y="570"/>
                      </a:lnTo>
                      <a:lnTo>
                        <a:pt x="294" y="572"/>
                      </a:lnTo>
                      <a:lnTo>
                        <a:pt x="304" y="578"/>
                      </a:lnTo>
                      <a:lnTo>
                        <a:pt x="318" y="578"/>
                      </a:lnTo>
                      <a:lnTo>
                        <a:pt x="334" y="584"/>
                      </a:lnTo>
                      <a:lnTo>
                        <a:pt x="340" y="592"/>
                      </a:lnTo>
                      <a:lnTo>
                        <a:pt x="350" y="594"/>
                      </a:lnTo>
                      <a:lnTo>
                        <a:pt x="354" y="598"/>
                      </a:lnTo>
                      <a:lnTo>
                        <a:pt x="356" y="600"/>
                      </a:lnTo>
                      <a:lnTo>
                        <a:pt x="358" y="602"/>
                      </a:lnTo>
                      <a:lnTo>
                        <a:pt x="362" y="604"/>
                      </a:lnTo>
                      <a:lnTo>
                        <a:pt x="364" y="606"/>
                      </a:lnTo>
                      <a:lnTo>
                        <a:pt x="370" y="606"/>
                      </a:lnTo>
                      <a:lnTo>
                        <a:pt x="376" y="600"/>
                      </a:lnTo>
                      <a:lnTo>
                        <a:pt x="380" y="596"/>
                      </a:lnTo>
                      <a:lnTo>
                        <a:pt x="372" y="582"/>
                      </a:lnTo>
                      <a:lnTo>
                        <a:pt x="362" y="568"/>
                      </a:lnTo>
                      <a:lnTo>
                        <a:pt x="352" y="558"/>
                      </a:lnTo>
                      <a:lnTo>
                        <a:pt x="350" y="556"/>
                      </a:lnTo>
                      <a:lnTo>
                        <a:pt x="342" y="544"/>
                      </a:lnTo>
                      <a:lnTo>
                        <a:pt x="344" y="542"/>
                      </a:lnTo>
                      <a:lnTo>
                        <a:pt x="348" y="530"/>
                      </a:lnTo>
                      <a:lnTo>
                        <a:pt x="350" y="526"/>
                      </a:lnTo>
                      <a:lnTo>
                        <a:pt x="354" y="526"/>
                      </a:lnTo>
                      <a:lnTo>
                        <a:pt x="358" y="524"/>
                      </a:lnTo>
                      <a:lnTo>
                        <a:pt x="366" y="518"/>
                      </a:lnTo>
                      <a:lnTo>
                        <a:pt x="374" y="512"/>
                      </a:lnTo>
                      <a:lnTo>
                        <a:pt x="370" y="506"/>
                      </a:lnTo>
                      <a:lnTo>
                        <a:pt x="366" y="498"/>
                      </a:lnTo>
                      <a:lnTo>
                        <a:pt x="358" y="486"/>
                      </a:lnTo>
                      <a:lnTo>
                        <a:pt x="342" y="486"/>
                      </a:lnTo>
                      <a:lnTo>
                        <a:pt x="342" y="476"/>
                      </a:lnTo>
                      <a:lnTo>
                        <a:pt x="336" y="478"/>
                      </a:lnTo>
                      <a:lnTo>
                        <a:pt x="332" y="478"/>
                      </a:lnTo>
                      <a:lnTo>
                        <a:pt x="332" y="476"/>
                      </a:lnTo>
                      <a:lnTo>
                        <a:pt x="332" y="474"/>
                      </a:lnTo>
                      <a:lnTo>
                        <a:pt x="332" y="464"/>
                      </a:lnTo>
                      <a:lnTo>
                        <a:pt x="332" y="462"/>
                      </a:lnTo>
                      <a:lnTo>
                        <a:pt x="332" y="446"/>
                      </a:lnTo>
                      <a:lnTo>
                        <a:pt x="342" y="436"/>
                      </a:lnTo>
                      <a:lnTo>
                        <a:pt x="350" y="448"/>
                      </a:lnTo>
                      <a:lnTo>
                        <a:pt x="358" y="444"/>
                      </a:lnTo>
                      <a:lnTo>
                        <a:pt x="356" y="432"/>
                      </a:lnTo>
                      <a:lnTo>
                        <a:pt x="380" y="412"/>
                      </a:lnTo>
                      <a:lnTo>
                        <a:pt x="402" y="416"/>
                      </a:lnTo>
                      <a:lnTo>
                        <a:pt x="418" y="422"/>
                      </a:lnTo>
                      <a:lnTo>
                        <a:pt x="434" y="434"/>
                      </a:lnTo>
                      <a:lnTo>
                        <a:pt x="442" y="432"/>
                      </a:lnTo>
                      <a:lnTo>
                        <a:pt x="454" y="436"/>
                      </a:lnTo>
                      <a:lnTo>
                        <a:pt x="460" y="428"/>
                      </a:lnTo>
                      <a:lnTo>
                        <a:pt x="492" y="428"/>
                      </a:lnTo>
                      <a:lnTo>
                        <a:pt x="502" y="436"/>
                      </a:lnTo>
                      <a:lnTo>
                        <a:pt x="534" y="434"/>
                      </a:lnTo>
                      <a:lnTo>
                        <a:pt x="536" y="420"/>
                      </a:lnTo>
                      <a:lnTo>
                        <a:pt x="512" y="412"/>
                      </a:lnTo>
                      <a:lnTo>
                        <a:pt x="516" y="406"/>
                      </a:lnTo>
                      <a:lnTo>
                        <a:pt x="518" y="394"/>
                      </a:lnTo>
                      <a:lnTo>
                        <a:pt x="532" y="392"/>
                      </a:lnTo>
                      <a:lnTo>
                        <a:pt x="520" y="386"/>
                      </a:lnTo>
                      <a:lnTo>
                        <a:pt x="514" y="376"/>
                      </a:lnTo>
                      <a:lnTo>
                        <a:pt x="534" y="376"/>
                      </a:lnTo>
                      <a:lnTo>
                        <a:pt x="602" y="360"/>
                      </a:lnTo>
                      <a:lnTo>
                        <a:pt x="612" y="350"/>
                      </a:lnTo>
                      <a:lnTo>
                        <a:pt x="640" y="354"/>
                      </a:lnTo>
                      <a:lnTo>
                        <a:pt x="652" y="372"/>
                      </a:lnTo>
                      <a:lnTo>
                        <a:pt x="684" y="376"/>
                      </a:lnTo>
                      <a:lnTo>
                        <a:pt x="684" y="382"/>
                      </a:lnTo>
                      <a:lnTo>
                        <a:pt x="702" y="382"/>
                      </a:lnTo>
                      <a:lnTo>
                        <a:pt x="720" y="368"/>
                      </a:lnTo>
                      <a:lnTo>
                        <a:pt x="728" y="368"/>
                      </a:lnTo>
                      <a:lnTo>
                        <a:pt x="728" y="378"/>
                      </a:lnTo>
                      <a:lnTo>
                        <a:pt x="744" y="384"/>
                      </a:lnTo>
                      <a:lnTo>
                        <a:pt x="796" y="432"/>
                      </a:lnTo>
                      <a:lnTo>
                        <a:pt x="804" y="434"/>
                      </a:lnTo>
                      <a:lnTo>
                        <a:pt x="804" y="424"/>
                      </a:lnTo>
                      <a:lnTo>
                        <a:pt x="816" y="426"/>
                      </a:lnTo>
                      <a:lnTo>
                        <a:pt x="818" y="434"/>
                      </a:lnTo>
                      <a:lnTo>
                        <a:pt x="836" y="436"/>
                      </a:lnTo>
                      <a:lnTo>
                        <a:pt x="842" y="428"/>
                      </a:lnTo>
                      <a:lnTo>
                        <a:pt x="866" y="446"/>
                      </a:lnTo>
                      <a:lnTo>
                        <a:pt x="884" y="454"/>
                      </a:lnTo>
                      <a:lnTo>
                        <a:pt x="902" y="4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4" name="îŝļîďè">
                  <a:extLst>
                    <a:ext uri="{FF2B5EF4-FFF2-40B4-BE49-F238E27FC236}">
                      <a16:creationId xmlns="" xmlns:a16="http://schemas.microsoft.com/office/drawing/2014/main" id="{78BF85FC-F94E-4B7C-99D4-92DB9BBE9378}"/>
                    </a:ext>
                  </a:extLst>
                </p:cNvPr>
                <p:cNvSpPr/>
                <p:nvPr/>
              </p:nvSpPr>
              <p:spPr bwMode="auto">
                <a:xfrm>
                  <a:off x="6105190" y="2613726"/>
                  <a:ext cx="196942" cy="116288"/>
                </a:xfrm>
                <a:custGeom>
                  <a:avLst/>
                  <a:gdLst>
                    <a:gd name="T0" fmla="*/ 0 w 112"/>
                    <a:gd name="T1" fmla="*/ 2147483647 h 68"/>
                    <a:gd name="T2" fmla="*/ 2147483647 w 112"/>
                    <a:gd name="T3" fmla="*/ 2147483647 h 68"/>
                    <a:gd name="T4" fmla="*/ 2147483647 w 112"/>
                    <a:gd name="T5" fmla="*/ 2147483647 h 68"/>
                    <a:gd name="T6" fmla="*/ 2147483647 w 112"/>
                    <a:gd name="T7" fmla="*/ 2147483647 h 68"/>
                    <a:gd name="T8" fmla="*/ 2147483647 w 112"/>
                    <a:gd name="T9" fmla="*/ 2147483647 h 68"/>
                    <a:gd name="T10" fmla="*/ 2147483647 w 112"/>
                    <a:gd name="T11" fmla="*/ 2147483647 h 68"/>
                    <a:gd name="T12" fmla="*/ 2147483647 w 112"/>
                    <a:gd name="T13" fmla="*/ 0 h 68"/>
                    <a:gd name="T14" fmla="*/ 2147483647 w 112"/>
                    <a:gd name="T15" fmla="*/ 2147483647 h 68"/>
                    <a:gd name="T16" fmla="*/ 2147483647 w 112"/>
                    <a:gd name="T17" fmla="*/ 2147483647 h 68"/>
                    <a:gd name="T18" fmla="*/ 2147483647 w 112"/>
                    <a:gd name="T19" fmla="*/ 2147483647 h 68"/>
                    <a:gd name="T20" fmla="*/ 2147483647 w 112"/>
                    <a:gd name="T21" fmla="*/ 2147483647 h 68"/>
                    <a:gd name="T22" fmla="*/ 2147483647 w 112"/>
                    <a:gd name="T23" fmla="*/ 2147483647 h 68"/>
                    <a:gd name="T24" fmla="*/ 2147483647 w 112"/>
                    <a:gd name="T25" fmla="*/ 2147483647 h 68"/>
                    <a:gd name="T26" fmla="*/ 2147483647 w 112"/>
                    <a:gd name="T27" fmla="*/ 2147483647 h 68"/>
                    <a:gd name="T28" fmla="*/ 2147483647 w 112"/>
                    <a:gd name="T29" fmla="*/ 2147483647 h 68"/>
                    <a:gd name="T30" fmla="*/ 2147483647 w 112"/>
                    <a:gd name="T31" fmla="*/ 2147483647 h 68"/>
                    <a:gd name="T32" fmla="*/ 2147483647 w 112"/>
                    <a:gd name="T33" fmla="*/ 2147483647 h 68"/>
                    <a:gd name="T34" fmla="*/ 2147483647 w 112"/>
                    <a:gd name="T35" fmla="*/ 2147483647 h 68"/>
                    <a:gd name="T36" fmla="*/ 2147483647 w 112"/>
                    <a:gd name="T37" fmla="*/ 2147483647 h 68"/>
                    <a:gd name="T38" fmla="*/ 2147483647 w 112"/>
                    <a:gd name="T39" fmla="*/ 2147483647 h 68"/>
                    <a:gd name="T40" fmla="*/ 2147483647 w 112"/>
                    <a:gd name="T41" fmla="*/ 2147483647 h 68"/>
                    <a:gd name="T42" fmla="*/ 2147483647 w 112"/>
                    <a:gd name="T43" fmla="*/ 2147483647 h 68"/>
                    <a:gd name="T44" fmla="*/ 2147483647 w 112"/>
                    <a:gd name="T45" fmla="*/ 2147483647 h 68"/>
                    <a:gd name="T46" fmla="*/ 2147483647 w 112"/>
                    <a:gd name="T47" fmla="*/ 2147483647 h 68"/>
                    <a:gd name="T48" fmla="*/ 2147483647 w 112"/>
                    <a:gd name="T49" fmla="*/ 2147483647 h 68"/>
                    <a:gd name="T50" fmla="*/ 2147483647 w 112"/>
                    <a:gd name="T51" fmla="*/ 2147483647 h 68"/>
                    <a:gd name="T52" fmla="*/ 2147483647 w 112"/>
                    <a:gd name="T53" fmla="*/ 2147483647 h 68"/>
                    <a:gd name="T54" fmla="*/ 2147483647 w 112"/>
                    <a:gd name="T55" fmla="*/ 2147483647 h 68"/>
                    <a:gd name="T56" fmla="*/ 2147483647 w 112"/>
                    <a:gd name="T57" fmla="*/ 2147483647 h 68"/>
                    <a:gd name="T58" fmla="*/ 2147483647 w 112"/>
                    <a:gd name="T59" fmla="*/ 2147483647 h 68"/>
                    <a:gd name="T60" fmla="*/ 2147483647 w 112"/>
                    <a:gd name="T61" fmla="*/ 2147483647 h 68"/>
                    <a:gd name="T62" fmla="*/ 2147483647 w 112"/>
                    <a:gd name="T63" fmla="*/ 2147483647 h 68"/>
                    <a:gd name="T64" fmla="*/ 2147483647 w 112"/>
                    <a:gd name="T65" fmla="*/ 2147483647 h 68"/>
                    <a:gd name="T66" fmla="*/ 2147483647 w 112"/>
                    <a:gd name="T67" fmla="*/ 2147483647 h 68"/>
                    <a:gd name="T68" fmla="*/ 2147483647 w 112"/>
                    <a:gd name="T69" fmla="*/ 2147483647 h 68"/>
                    <a:gd name="T70" fmla="*/ 2147483647 w 112"/>
                    <a:gd name="T71" fmla="*/ 2147483647 h 68"/>
                    <a:gd name="T72" fmla="*/ 2147483647 w 112"/>
                    <a:gd name="T73" fmla="*/ 2147483647 h 68"/>
                    <a:gd name="T74" fmla="*/ 2147483647 w 112"/>
                    <a:gd name="T75" fmla="*/ 2147483647 h 68"/>
                    <a:gd name="T76" fmla="*/ 2147483647 w 112"/>
                    <a:gd name="T77" fmla="*/ 2147483647 h 68"/>
                    <a:gd name="T78" fmla="*/ 2147483647 w 112"/>
                    <a:gd name="T79" fmla="*/ 2147483647 h 68"/>
                    <a:gd name="T80" fmla="*/ 2147483647 w 112"/>
                    <a:gd name="T81" fmla="*/ 2147483647 h 68"/>
                    <a:gd name="T82" fmla="*/ 2147483647 w 112"/>
                    <a:gd name="T83" fmla="*/ 2147483647 h 68"/>
                    <a:gd name="T84" fmla="*/ 2147483647 w 112"/>
                    <a:gd name="T85" fmla="*/ 2147483647 h 68"/>
                    <a:gd name="T86" fmla="*/ 2147483647 w 112"/>
                    <a:gd name="T87" fmla="*/ 2147483647 h 68"/>
                    <a:gd name="T88" fmla="*/ 2147483647 w 112"/>
                    <a:gd name="T89" fmla="*/ 2147483647 h 68"/>
                    <a:gd name="T90" fmla="*/ 2147483647 w 112"/>
                    <a:gd name="T91" fmla="*/ 2147483647 h 68"/>
                    <a:gd name="T92" fmla="*/ 0 w 112"/>
                    <a:gd name="T93" fmla="*/ 2147483647 h 68"/>
                    <a:gd name="T94" fmla="*/ 0 w 112"/>
                    <a:gd name="T95" fmla="*/ 2147483647 h 6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12"/>
                    <a:gd name="T145" fmla="*/ 0 h 68"/>
                    <a:gd name="T146" fmla="*/ 112 w 112"/>
                    <a:gd name="T147" fmla="*/ 68 h 6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12" h="68">
                      <a:moveTo>
                        <a:pt x="0" y="26"/>
                      </a:moveTo>
                      <a:lnTo>
                        <a:pt x="14" y="26"/>
                      </a:lnTo>
                      <a:lnTo>
                        <a:pt x="16" y="16"/>
                      </a:lnTo>
                      <a:lnTo>
                        <a:pt x="22" y="14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3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36" y="14"/>
                      </a:lnTo>
                      <a:lnTo>
                        <a:pt x="32" y="16"/>
                      </a:lnTo>
                      <a:lnTo>
                        <a:pt x="40" y="16"/>
                      </a:lnTo>
                      <a:lnTo>
                        <a:pt x="46" y="18"/>
                      </a:lnTo>
                      <a:lnTo>
                        <a:pt x="44" y="28"/>
                      </a:lnTo>
                      <a:lnTo>
                        <a:pt x="58" y="28"/>
                      </a:lnTo>
                      <a:lnTo>
                        <a:pt x="64" y="30"/>
                      </a:lnTo>
                      <a:lnTo>
                        <a:pt x="78" y="30"/>
                      </a:lnTo>
                      <a:lnTo>
                        <a:pt x="84" y="26"/>
                      </a:lnTo>
                      <a:lnTo>
                        <a:pt x="84" y="30"/>
                      </a:lnTo>
                      <a:lnTo>
                        <a:pt x="88" y="32"/>
                      </a:lnTo>
                      <a:lnTo>
                        <a:pt x="98" y="3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2" y="58"/>
                      </a:lnTo>
                      <a:lnTo>
                        <a:pt x="106" y="60"/>
                      </a:lnTo>
                      <a:lnTo>
                        <a:pt x="98" y="62"/>
                      </a:lnTo>
                      <a:lnTo>
                        <a:pt x="90" y="64"/>
                      </a:lnTo>
                      <a:lnTo>
                        <a:pt x="82" y="66"/>
                      </a:lnTo>
                      <a:lnTo>
                        <a:pt x="76" y="68"/>
                      </a:lnTo>
                      <a:lnTo>
                        <a:pt x="74" y="68"/>
                      </a:lnTo>
                      <a:lnTo>
                        <a:pt x="70" y="68"/>
                      </a:lnTo>
                      <a:lnTo>
                        <a:pt x="66" y="64"/>
                      </a:lnTo>
                      <a:lnTo>
                        <a:pt x="60" y="58"/>
                      </a:lnTo>
                      <a:lnTo>
                        <a:pt x="58" y="50"/>
                      </a:lnTo>
                      <a:lnTo>
                        <a:pt x="54" y="40"/>
                      </a:lnTo>
                      <a:lnTo>
                        <a:pt x="48" y="40"/>
                      </a:lnTo>
                      <a:lnTo>
                        <a:pt x="44" y="46"/>
                      </a:lnTo>
                      <a:lnTo>
                        <a:pt x="40" y="50"/>
                      </a:lnTo>
                      <a:lnTo>
                        <a:pt x="34" y="56"/>
                      </a:lnTo>
                      <a:lnTo>
                        <a:pt x="30" y="60"/>
                      </a:lnTo>
                      <a:lnTo>
                        <a:pt x="20" y="66"/>
                      </a:lnTo>
                      <a:lnTo>
                        <a:pt x="12" y="66"/>
                      </a:lnTo>
                      <a:lnTo>
                        <a:pt x="16" y="56"/>
                      </a:lnTo>
                      <a:lnTo>
                        <a:pt x="16" y="46"/>
                      </a:lnTo>
                      <a:lnTo>
                        <a:pt x="12" y="42"/>
                      </a:lnTo>
                      <a:lnTo>
                        <a:pt x="6" y="38"/>
                      </a:lnTo>
                      <a:lnTo>
                        <a:pt x="0" y="32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5" name="îṥlîḓè">
                  <a:extLst>
                    <a:ext uri="{FF2B5EF4-FFF2-40B4-BE49-F238E27FC236}">
                      <a16:creationId xmlns="" xmlns:a16="http://schemas.microsoft.com/office/drawing/2014/main" id="{747FD6B1-90F9-4213-B078-0DD9B58435BC}"/>
                    </a:ext>
                  </a:extLst>
                </p:cNvPr>
                <p:cNvSpPr/>
                <p:nvPr/>
              </p:nvSpPr>
              <p:spPr bwMode="auto">
                <a:xfrm>
                  <a:off x="5343590" y="2528262"/>
                  <a:ext cx="192810" cy="77058"/>
                </a:xfrm>
                <a:custGeom>
                  <a:avLst/>
                  <a:gdLst>
                    <a:gd name="T0" fmla="*/ 2147483647 w 110"/>
                    <a:gd name="T1" fmla="*/ 2147483647 h 46"/>
                    <a:gd name="T2" fmla="*/ 2147483647 w 110"/>
                    <a:gd name="T3" fmla="*/ 2147483647 h 46"/>
                    <a:gd name="T4" fmla="*/ 2147483647 w 110"/>
                    <a:gd name="T5" fmla="*/ 2147483647 h 46"/>
                    <a:gd name="T6" fmla="*/ 2147483647 w 110"/>
                    <a:gd name="T7" fmla="*/ 2147483647 h 46"/>
                    <a:gd name="T8" fmla="*/ 2147483647 w 110"/>
                    <a:gd name="T9" fmla="*/ 2147483647 h 46"/>
                    <a:gd name="T10" fmla="*/ 2147483647 w 110"/>
                    <a:gd name="T11" fmla="*/ 2147483647 h 46"/>
                    <a:gd name="T12" fmla="*/ 2147483647 w 110"/>
                    <a:gd name="T13" fmla="*/ 2147483647 h 46"/>
                    <a:gd name="T14" fmla="*/ 2147483647 w 110"/>
                    <a:gd name="T15" fmla="*/ 2147483647 h 46"/>
                    <a:gd name="T16" fmla="*/ 2147483647 w 110"/>
                    <a:gd name="T17" fmla="*/ 2147483647 h 46"/>
                    <a:gd name="T18" fmla="*/ 2147483647 w 110"/>
                    <a:gd name="T19" fmla="*/ 2147483647 h 46"/>
                    <a:gd name="T20" fmla="*/ 2147483647 w 110"/>
                    <a:gd name="T21" fmla="*/ 2147483647 h 46"/>
                    <a:gd name="T22" fmla="*/ 2147483647 w 110"/>
                    <a:gd name="T23" fmla="*/ 2147483647 h 46"/>
                    <a:gd name="T24" fmla="*/ 2147483647 w 110"/>
                    <a:gd name="T25" fmla="*/ 2147483647 h 46"/>
                    <a:gd name="T26" fmla="*/ 2147483647 w 110"/>
                    <a:gd name="T27" fmla="*/ 2147483647 h 46"/>
                    <a:gd name="T28" fmla="*/ 2147483647 w 110"/>
                    <a:gd name="T29" fmla="*/ 2147483647 h 46"/>
                    <a:gd name="T30" fmla="*/ 2147483647 w 110"/>
                    <a:gd name="T31" fmla="*/ 2147483647 h 46"/>
                    <a:gd name="T32" fmla="*/ 2147483647 w 110"/>
                    <a:gd name="T33" fmla="*/ 2147483647 h 46"/>
                    <a:gd name="T34" fmla="*/ 2147483647 w 110"/>
                    <a:gd name="T35" fmla="*/ 2147483647 h 46"/>
                    <a:gd name="T36" fmla="*/ 2147483647 w 110"/>
                    <a:gd name="T37" fmla="*/ 2147483647 h 46"/>
                    <a:gd name="T38" fmla="*/ 2147483647 w 110"/>
                    <a:gd name="T39" fmla="*/ 2147483647 h 46"/>
                    <a:gd name="T40" fmla="*/ 2147483647 w 110"/>
                    <a:gd name="T41" fmla="*/ 2147483647 h 46"/>
                    <a:gd name="T42" fmla="*/ 2147483647 w 110"/>
                    <a:gd name="T43" fmla="*/ 2147483647 h 46"/>
                    <a:gd name="T44" fmla="*/ 2147483647 w 110"/>
                    <a:gd name="T45" fmla="*/ 2147483647 h 46"/>
                    <a:gd name="T46" fmla="*/ 2147483647 w 110"/>
                    <a:gd name="T47" fmla="*/ 2147483647 h 46"/>
                    <a:gd name="T48" fmla="*/ 0 w 110"/>
                    <a:gd name="T49" fmla="*/ 0 h 46"/>
                    <a:gd name="T50" fmla="*/ 2147483647 w 110"/>
                    <a:gd name="T51" fmla="*/ 2147483647 h 46"/>
                    <a:gd name="T52" fmla="*/ 2147483647 w 110"/>
                    <a:gd name="T53" fmla="*/ 2147483647 h 46"/>
                    <a:gd name="T54" fmla="*/ 2147483647 w 110"/>
                    <a:gd name="T55" fmla="*/ 2147483647 h 46"/>
                    <a:gd name="T56" fmla="*/ 2147483647 w 110"/>
                    <a:gd name="T57" fmla="*/ 2147483647 h 46"/>
                    <a:gd name="T58" fmla="*/ 2147483647 w 110"/>
                    <a:gd name="T59" fmla="*/ 2147483647 h 46"/>
                    <a:gd name="T60" fmla="*/ 2147483647 w 110"/>
                    <a:gd name="T61" fmla="*/ 2147483647 h 46"/>
                    <a:gd name="T62" fmla="*/ 2147483647 w 110"/>
                    <a:gd name="T63" fmla="*/ 2147483647 h 46"/>
                    <a:gd name="T64" fmla="*/ 2147483647 w 110"/>
                    <a:gd name="T65" fmla="*/ 2147483647 h 46"/>
                    <a:gd name="T66" fmla="*/ 2147483647 w 110"/>
                    <a:gd name="T67" fmla="*/ 2147483647 h 46"/>
                    <a:gd name="T68" fmla="*/ 2147483647 w 110"/>
                    <a:gd name="T69" fmla="*/ 2147483647 h 46"/>
                    <a:gd name="T70" fmla="*/ 2147483647 w 110"/>
                    <a:gd name="T71" fmla="*/ 2147483647 h 4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0"/>
                    <a:gd name="T109" fmla="*/ 0 h 46"/>
                    <a:gd name="T110" fmla="*/ 110 w 110"/>
                    <a:gd name="T111" fmla="*/ 46 h 4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0" h="46">
                      <a:moveTo>
                        <a:pt x="36" y="36"/>
                      </a:moveTo>
                      <a:lnTo>
                        <a:pt x="44" y="34"/>
                      </a:lnTo>
                      <a:lnTo>
                        <a:pt x="50" y="34"/>
                      </a:lnTo>
                      <a:lnTo>
                        <a:pt x="60" y="36"/>
                      </a:lnTo>
                      <a:lnTo>
                        <a:pt x="64" y="40"/>
                      </a:lnTo>
                      <a:lnTo>
                        <a:pt x="66" y="42"/>
                      </a:lnTo>
                      <a:lnTo>
                        <a:pt x="66" y="44"/>
                      </a:lnTo>
                      <a:lnTo>
                        <a:pt x="78" y="44"/>
                      </a:lnTo>
                      <a:lnTo>
                        <a:pt x="86" y="44"/>
                      </a:lnTo>
                      <a:lnTo>
                        <a:pt x="88" y="38"/>
                      </a:lnTo>
                      <a:lnTo>
                        <a:pt x="96" y="42"/>
                      </a:lnTo>
                      <a:lnTo>
                        <a:pt x="100" y="46"/>
                      </a:lnTo>
                      <a:lnTo>
                        <a:pt x="110" y="46"/>
                      </a:lnTo>
                      <a:lnTo>
                        <a:pt x="106" y="40"/>
                      </a:lnTo>
                      <a:lnTo>
                        <a:pt x="104" y="36"/>
                      </a:lnTo>
                      <a:lnTo>
                        <a:pt x="108" y="32"/>
                      </a:lnTo>
                      <a:lnTo>
                        <a:pt x="98" y="30"/>
                      </a:lnTo>
                      <a:lnTo>
                        <a:pt x="92" y="22"/>
                      </a:lnTo>
                      <a:lnTo>
                        <a:pt x="76" y="16"/>
                      </a:lnTo>
                      <a:lnTo>
                        <a:pt x="62" y="16"/>
                      </a:lnTo>
                      <a:lnTo>
                        <a:pt x="52" y="10"/>
                      </a:lnTo>
                      <a:lnTo>
                        <a:pt x="40" y="8"/>
                      </a:lnTo>
                      <a:lnTo>
                        <a:pt x="30" y="6"/>
                      </a:lnTo>
                      <a:lnTo>
                        <a:pt x="18" y="2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2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30" y="16"/>
                      </a:lnTo>
                      <a:lnTo>
                        <a:pt x="32" y="20"/>
                      </a:lnTo>
                      <a:lnTo>
                        <a:pt x="34" y="24"/>
                      </a:lnTo>
                      <a:lnTo>
                        <a:pt x="34" y="26"/>
                      </a:lnTo>
                      <a:lnTo>
                        <a:pt x="36" y="3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6" name="ïṡļiḋè">
                  <a:extLst>
                    <a:ext uri="{FF2B5EF4-FFF2-40B4-BE49-F238E27FC236}">
                      <a16:creationId xmlns="" xmlns:a16="http://schemas.microsoft.com/office/drawing/2014/main" id="{D8BE49D9-1507-40DA-81B7-14A5C5BBD0E2}"/>
                    </a:ext>
                  </a:extLst>
                </p:cNvPr>
                <p:cNvSpPr/>
                <p:nvPr/>
              </p:nvSpPr>
              <p:spPr bwMode="auto">
                <a:xfrm>
                  <a:off x="5459276" y="2599715"/>
                  <a:ext cx="89519" cy="71454"/>
                </a:xfrm>
                <a:custGeom>
                  <a:avLst/>
                  <a:gdLst>
                    <a:gd name="T0" fmla="*/ 0 w 52"/>
                    <a:gd name="T1" fmla="*/ 0 h 42"/>
                    <a:gd name="T2" fmla="*/ 2147483647 w 52"/>
                    <a:gd name="T3" fmla="*/ 0 h 42"/>
                    <a:gd name="T4" fmla="*/ 2147483647 w 52"/>
                    <a:gd name="T5" fmla="*/ 2147483647 h 42"/>
                    <a:gd name="T6" fmla="*/ 2147483647 w 52"/>
                    <a:gd name="T7" fmla="*/ 2147483647 h 42"/>
                    <a:gd name="T8" fmla="*/ 2147483647 w 52"/>
                    <a:gd name="T9" fmla="*/ 2147483647 h 42"/>
                    <a:gd name="T10" fmla="*/ 2147483647 w 52"/>
                    <a:gd name="T11" fmla="*/ 2147483647 h 42"/>
                    <a:gd name="T12" fmla="*/ 2147483647 w 52"/>
                    <a:gd name="T13" fmla="*/ 2147483647 h 42"/>
                    <a:gd name="T14" fmla="*/ 2147483647 w 52"/>
                    <a:gd name="T15" fmla="*/ 2147483647 h 42"/>
                    <a:gd name="T16" fmla="*/ 2147483647 w 52"/>
                    <a:gd name="T17" fmla="*/ 2147483647 h 42"/>
                    <a:gd name="T18" fmla="*/ 2147483647 w 52"/>
                    <a:gd name="T19" fmla="*/ 2147483647 h 42"/>
                    <a:gd name="T20" fmla="*/ 2147483647 w 52"/>
                    <a:gd name="T21" fmla="*/ 2147483647 h 42"/>
                    <a:gd name="T22" fmla="*/ 2147483647 w 52"/>
                    <a:gd name="T23" fmla="*/ 2147483647 h 42"/>
                    <a:gd name="T24" fmla="*/ 2147483647 w 52"/>
                    <a:gd name="T25" fmla="*/ 2147483647 h 42"/>
                    <a:gd name="T26" fmla="*/ 2147483647 w 52"/>
                    <a:gd name="T27" fmla="*/ 2147483647 h 42"/>
                    <a:gd name="T28" fmla="*/ 2147483647 w 52"/>
                    <a:gd name="T29" fmla="*/ 2147483647 h 42"/>
                    <a:gd name="T30" fmla="*/ 2147483647 w 52"/>
                    <a:gd name="T31" fmla="*/ 2147483647 h 42"/>
                    <a:gd name="T32" fmla="*/ 2147483647 w 52"/>
                    <a:gd name="T33" fmla="*/ 2147483647 h 42"/>
                    <a:gd name="T34" fmla="*/ 2147483647 w 52"/>
                    <a:gd name="T35" fmla="*/ 2147483647 h 42"/>
                    <a:gd name="T36" fmla="*/ 2147483647 w 52"/>
                    <a:gd name="T37" fmla="*/ 2147483647 h 42"/>
                    <a:gd name="T38" fmla="*/ 2147483647 w 52"/>
                    <a:gd name="T39" fmla="*/ 2147483647 h 42"/>
                    <a:gd name="T40" fmla="*/ 0 w 52"/>
                    <a:gd name="T41" fmla="*/ 0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2"/>
                    <a:gd name="T64" fmla="*/ 0 h 42"/>
                    <a:gd name="T65" fmla="*/ 52 w 52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2" h="42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30" y="10"/>
                      </a:lnTo>
                      <a:lnTo>
                        <a:pt x="32" y="16"/>
                      </a:lnTo>
                      <a:lnTo>
                        <a:pt x="38" y="22"/>
                      </a:lnTo>
                      <a:lnTo>
                        <a:pt x="40" y="22"/>
                      </a:lnTo>
                      <a:lnTo>
                        <a:pt x="48" y="26"/>
                      </a:lnTo>
                      <a:lnTo>
                        <a:pt x="52" y="38"/>
                      </a:lnTo>
                      <a:lnTo>
                        <a:pt x="48" y="42"/>
                      </a:lnTo>
                      <a:lnTo>
                        <a:pt x="42" y="38"/>
                      </a:lnTo>
                      <a:lnTo>
                        <a:pt x="38" y="34"/>
                      </a:lnTo>
                      <a:lnTo>
                        <a:pt x="32" y="30"/>
                      </a:lnTo>
                      <a:lnTo>
                        <a:pt x="24" y="32"/>
                      </a:lnTo>
                      <a:lnTo>
                        <a:pt x="20" y="26"/>
                      </a:lnTo>
                      <a:lnTo>
                        <a:pt x="16" y="22"/>
                      </a:lnTo>
                      <a:lnTo>
                        <a:pt x="12" y="20"/>
                      </a:lnTo>
                      <a:lnTo>
                        <a:pt x="2" y="18"/>
                      </a:lnTo>
                      <a:lnTo>
                        <a:pt x="2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7" name="islidê">
                  <a:extLst>
                    <a:ext uri="{FF2B5EF4-FFF2-40B4-BE49-F238E27FC236}">
                      <a16:creationId xmlns="" xmlns:a16="http://schemas.microsoft.com/office/drawing/2014/main" id="{736299E4-DFD9-4BF3-B036-88C52DE07295}"/>
                    </a:ext>
                  </a:extLst>
                </p:cNvPr>
                <p:cNvSpPr/>
                <p:nvPr/>
              </p:nvSpPr>
              <p:spPr bwMode="auto">
                <a:xfrm>
                  <a:off x="5495084" y="2582903"/>
                  <a:ext cx="134967" cy="98074"/>
                </a:xfrm>
                <a:custGeom>
                  <a:avLst/>
                  <a:gdLst>
                    <a:gd name="T0" fmla="*/ 2147483647 w 78"/>
                    <a:gd name="T1" fmla="*/ 2147483647 h 60"/>
                    <a:gd name="T2" fmla="*/ 2147483647 w 78"/>
                    <a:gd name="T3" fmla="*/ 2147483647 h 60"/>
                    <a:gd name="T4" fmla="*/ 2147483647 w 78"/>
                    <a:gd name="T5" fmla="*/ 2147483647 h 60"/>
                    <a:gd name="T6" fmla="*/ 2147483647 w 78"/>
                    <a:gd name="T7" fmla="*/ 2147483647 h 60"/>
                    <a:gd name="T8" fmla="*/ 2147483647 w 78"/>
                    <a:gd name="T9" fmla="*/ 2147483647 h 60"/>
                    <a:gd name="T10" fmla="*/ 2147483647 w 78"/>
                    <a:gd name="T11" fmla="*/ 2147483647 h 60"/>
                    <a:gd name="T12" fmla="*/ 2147483647 w 78"/>
                    <a:gd name="T13" fmla="*/ 0 h 60"/>
                    <a:gd name="T14" fmla="*/ 2147483647 w 78"/>
                    <a:gd name="T15" fmla="*/ 2147483647 h 60"/>
                    <a:gd name="T16" fmla="*/ 2147483647 w 78"/>
                    <a:gd name="T17" fmla="*/ 2147483647 h 60"/>
                    <a:gd name="T18" fmla="*/ 2147483647 w 78"/>
                    <a:gd name="T19" fmla="*/ 2147483647 h 60"/>
                    <a:gd name="T20" fmla="*/ 2147483647 w 78"/>
                    <a:gd name="T21" fmla="*/ 2147483647 h 60"/>
                    <a:gd name="T22" fmla="*/ 2147483647 w 78"/>
                    <a:gd name="T23" fmla="*/ 2147483647 h 60"/>
                    <a:gd name="T24" fmla="*/ 2147483647 w 78"/>
                    <a:gd name="T25" fmla="*/ 2147483647 h 60"/>
                    <a:gd name="T26" fmla="*/ 2147483647 w 78"/>
                    <a:gd name="T27" fmla="*/ 2147483647 h 60"/>
                    <a:gd name="T28" fmla="*/ 0 w 78"/>
                    <a:gd name="T29" fmla="*/ 2147483647 h 60"/>
                    <a:gd name="T30" fmla="*/ 2147483647 w 78"/>
                    <a:gd name="T31" fmla="*/ 2147483647 h 60"/>
                    <a:gd name="T32" fmla="*/ 2147483647 w 78"/>
                    <a:gd name="T33" fmla="*/ 2147483647 h 60"/>
                    <a:gd name="T34" fmla="*/ 2147483647 w 78"/>
                    <a:gd name="T35" fmla="*/ 2147483647 h 60"/>
                    <a:gd name="T36" fmla="*/ 2147483647 w 78"/>
                    <a:gd name="T37" fmla="*/ 2147483647 h 60"/>
                    <a:gd name="T38" fmla="*/ 2147483647 w 78"/>
                    <a:gd name="T39" fmla="*/ 2147483647 h 60"/>
                    <a:gd name="T40" fmla="*/ 2147483647 w 78"/>
                    <a:gd name="T41" fmla="*/ 2147483647 h 60"/>
                    <a:gd name="T42" fmla="*/ 2147483647 w 78"/>
                    <a:gd name="T43" fmla="*/ 2147483647 h 60"/>
                    <a:gd name="T44" fmla="*/ 2147483647 w 78"/>
                    <a:gd name="T45" fmla="*/ 2147483647 h 60"/>
                    <a:gd name="T46" fmla="*/ 2147483647 w 78"/>
                    <a:gd name="T47" fmla="*/ 2147483647 h 60"/>
                    <a:gd name="T48" fmla="*/ 2147483647 w 78"/>
                    <a:gd name="T49" fmla="*/ 2147483647 h 60"/>
                    <a:gd name="T50" fmla="*/ 2147483647 w 78"/>
                    <a:gd name="T51" fmla="*/ 2147483647 h 60"/>
                    <a:gd name="T52" fmla="*/ 2147483647 w 78"/>
                    <a:gd name="T53" fmla="*/ 2147483647 h 60"/>
                    <a:gd name="T54" fmla="*/ 2147483647 w 78"/>
                    <a:gd name="T55" fmla="*/ 2147483647 h 60"/>
                    <a:gd name="T56" fmla="*/ 2147483647 w 78"/>
                    <a:gd name="T57" fmla="*/ 2147483647 h 60"/>
                    <a:gd name="T58" fmla="*/ 2147483647 w 78"/>
                    <a:gd name="T59" fmla="*/ 2147483647 h 60"/>
                    <a:gd name="T60" fmla="*/ 2147483647 w 78"/>
                    <a:gd name="T61" fmla="*/ 2147483647 h 60"/>
                    <a:gd name="T62" fmla="*/ 2147483647 w 78"/>
                    <a:gd name="T63" fmla="*/ 2147483647 h 60"/>
                    <a:gd name="T64" fmla="*/ 2147483647 w 78"/>
                    <a:gd name="T65" fmla="*/ 2147483647 h 60"/>
                    <a:gd name="T66" fmla="*/ 2147483647 w 78"/>
                    <a:gd name="T67" fmla="*/ 2147483647 h 60"/>
                    <a:gd name="T68" fmla="*/ 2147483647 w 78"/>
                    <a:gd name="T69" fmla="*/ 2147483647 h 60"/>
                    <a:gd name="T70" fmla="*/ 2147483647 w 78"/>
                    <a:gd name="T71" fmla="*/ 2147483647 h 60"/>
                    <a:gd name="T72" fmla="*/ 2147483647 w 78"/>
                    <a:gd name="T73" fmla="*/ 2147483647 h 60"/>
                    <a:gd name="T74" fmla="*/ 2147483647 w 78"/>
                    <a:gd name="T75" fmla="*/ 2147483647 h 60"/>
                    <a:gd name="T76" fmla="*/ 2147483647 w 78"/>
                    <a:gd name="T77" fmla="*/ 2147483647 h 60"/>
                    <a:gd name="T78" fmla="*/ 2147483647 w 78"/>
                    <a:gd name="T79" fmla="*/ 2147483647 h 60"/>
                    <a:gd name="T80" fmla="*/ 2147483647 w 78"/>
                    <a:gd name="T81" fmla="*/ 2147483647 h 6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78"/>
                    <a:gd name="T124" fmla="*/ 0 h 60"/>
                    <a:gd name="T125" fmla="*/ 78 w 78"/>
                    <a:gd name="T126" fmla="*/ 60 h 6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78" h="60">
                      <a:moveTo>
                        <a:pt x="52" y="2"/>
                      </a:moveTo>
                      <a:lnTo>
                        <a:pt x="48" y="6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32" y="8"/>
                      </a:lnTo>
                      <a:lnTo>
                        <a:pt x="28" y="6"/>
                      </a:lnTo>
                      <a:lnTo>
                        <a:pt x="22" y="0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4" y="14"/>
                      </a:lnTo>
                      <a:lnTo>
                        <a:pt x="10" y="10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6" y="18"/>
                      </a:lnTo>
                      <a:lnTo>
                        <a:pt x="8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4" y="30"/>
                      </a:lnTo>
                      <a:lnTo>
                        <a:pt x="20" y="34"/>
                      </a:lnTo>
                      <a:lnTo>
                        <a:pt x="28" y="38"/>
                      </a:lnTo>
                      <a:lnTo>
                        <a:pt x="32" y="50"/>
                      </a:lnTo>
                      <a:lnTo>
                        <a:pt x="36" y="46"/>
                      </a:lnTo>
                      <a:lnTo>
                        <a:pt x="42" y="42"/>
                      </a:lnTo>
                      <a:lnTo>
                        <a:pt x="46" y="38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6" y="46"/>
                      </a:lnTo>
                      <a:lnTo>
                        <a:pt x="56" y="52"/>
                      </a:lnTo>
                      <a:lnTo>
                        <a:pt x="58" y="54"/>
                      </a:lnTo>
                      <a:lnTo>
                        <a:pt x="60" y="56"/>
                      </a:lnTo>
                      <a:lnTo>
                        <a:pt x="64" y="56"/>
                      </a:lnTo>
                      <a:lnTo>
                        <a:pt x="68" y="60"/>
                      </a:lnTo>
                      <a:lnTo>
                        <a:pt x="72" y="28"/>
                      </a:lnTo>
                      <a:lnTo>
                        <a:pt x="78" y="28"/>
                      </a:lnTo>
                      <a:lnTo>
                        <a:pt x="64" y="18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8" name="işļîdê">
                  <a:extLst>
                    <a:ext uri="{FF2B5EF4-FFF2-40B4-BE49-F238E27FC236}">
                      <a16:creationId xmlns="" xmlns:a16="http://schemas.microsoft.com/office/drawing/2014/main" id="{70E50D20-10CB-4B38-8AE6-48694B010C7D}"/>
                    </a:ext>
                  </a:extLst>
                </p:cNvPr>
                <p:cNvSpPr/>
                <p:nvPr/>
              </p:nvSpPr>
              <p:spPr bwMode="auto">
                <a:xfrm>
                  <a:off x="8283945" y="3934923"/>
                  <a:ext cx="265802" cy="254992"/>
                </a:xfrm>
                <a:custGeom>
                  <a:avLst/>
                  <a:gdLst>
                    <a:gd name="T0" fmla="*/ 2147483647 w 152"/>
                    <a:gd name="T1" fmla="*/ 2147483647 h 154"/>
                    <a:gd name="T2" fmla="*/ 0 w 152"/>
                    <a:gd name="T3" fmla="*/ 2147483647 h 154"/>
                    <a:gd name="T4" fmla="*/ 2147483647 w 152"/>
                    <a:gd name="T5" fmla="*/ 2147483647 h 154"/>
                    <a:gd name="T6" fmla="*/ 2147483647 w 152"/>
                    <a:gd name="T7" fmla="*/ 2147483647 h 154"/>
                    <a:gd name="T8" fmla="*/ 2147483647 w 152"/>
                    <a:gd name="T9" fmla="*/ 2147483647 h 154"/>
                    <a:gd name="T10" fmla="*/ 2147483647 w 152"/>
                    <a:gd name="T11" fmla="*/ 2147483647 h 154"/>
                    <a:gd name="T12" fmla="*/ 2147483647 w 152"/>
                    <a:gd name="T13" fmla="*/ 2147483647 h 154"/>
                    <a:gd name="T14" fmla="*/ 2147483647 w 152"/>
                    <a:gd name="T15" fmla="*/ 2147483647 h 154"/>
                    <a:gd name="T16" fmla="*/ 2147483647 w 152"/>
                    <a:gd name="T17" fmla="*/ 2147483647 h 154"/>
                    <a:gd name="T18" fmla="*/ 2147483647 w 152"/>
                    <a:gd name="T19" fmla="*/ 2147483647 h 154"/>
                    <a:gd name="T20" fmla="*/ 2147483647 w 152"/>
                    <a:gd name="T21" fmla="*/ 2147483647 h 154"/>
                    <a:gd name="T22" fmla="*/ 2147483647 w 152"/>
                    <a:gd name="T23" fmla="*/ 2147483647 h 154"/>
                    <a:gd name="T24" fmla="*/ 2147483647 w 152"/>
                    <a:gd name="T25" fmla="*/ 2147483647 h 154"/>
                    <a:gd name="T26" fmla="*/ 2147483647 w 152"/>
                    <a:gd name="T27" fmla="*/ 2147483647 h 154"/>
                    <a:gd name="T28" fmla="*/ 2147483647 w 152"/>
                    <a:gd name="T29" fmla="*/ 2147483647 h 154"/>
                    <a:gd name="T30" fmla="*/ 2147483647 w 152"/>
                    <a:gd name="T31" fmla="*/ 2147483647 h 154"/>
                    <a:gd name="T32" fmla="*/ 2147483647 w 152"/>
                    <a:gd name="T33" fmla="*/ 2147483647 h 154"/>
                    <a:gd name="T34" fmla="*/ 2147483647 w 152"/>
                    <a:gd name="T35" fmla="*/ 2147483647 h 154"/>
                    <a:gd name="T36" fmla="*/ 2147483647 w 152"/>
                    <a:gd name="T37" fmla="*/ 2147483647 h 154"/>
                    <a:gd name="T38" fmla="*/ 2147483647 w 152"/>
                    <a:gd name="T39" fmla="*/ 2147483647 h 154"/>
                    <a:gd name="T40" fmla="*/ 2147483647 w 152"/>
                    <a:gd name="T41" fmla="*/ 2147483647 h 154"/>
                    <a:gd name="T42" fmla="*/ 2147483647 w 152"/>
                    <a:gd name="T43" fmla="*/ 2147483647 h 154"/>
                    <a:gd name="T44" fmla="*/ 2147483647 w 152"/>
                    <a:gd name="T45" fmla="*/ 2147483647 h 154"/>
                    <a:gd name="T46" fmla="*/ 2147483647 w 152"/>
                    <a:gd name="T47" fmla="*/ 2147483647 h 154"/>
                    <a:gd name="T48" fmla="*/ 2147483647 w 152"/>
                    <a:gd name="T49" fmla="*/ 2147483647 h 154"/>
                    <a:gd name="T50" fmla="*/ 2147483647 w 152"/>
                    <a:gd name="T51" fmla="*/ 2147483647 h 154"/>
                    <a:gd name="T52" fmla="*/ 2147483647 w 152"/>
                    <a:gd name="T53" fmla="*/ 2147483647 h 154"/>
                    <a:gd name="T54" fmla="*/ 2147483647 w 152"/>
                    <a:gd name="T55" fmla="*/ 2147483647 h 154"/>
                    <a:gd name="T56" fmla="*/ 2147483647 w 152"/>
                    <a:gd name="T57" fmla="*/ 2147483647 h 154"/>
                    <a:gd name="T58" fmla="*/ 2147483647 w 152"/>
                    <a:gd name="T59" fmla="*/ 2147483647 h 154"/>
                    <a:gd name="T60" fmla="*/ 2147483647 w 152"/>
                    <a:gd name="T61" fmla="*/ 2147483647 h 154"/>
                    <a:gd name="T62" fmla="*/ 2147483647 w 152"/>
                    <a:gd name="T63" fmla="*/ 2147483647 h 154"/>
                    <a:gd name="T64" fmla="*/ 2147483647 w 152"/>
                    <a:gd name="T65" fmla="*/ 2147483647 h 154"/>
                    <a:gd name="T66" fmla="*/ 2147483647 w 152"/>
                    <a:gd name="T67" fmla="*/ 2147483647 h 154"/>
                    <a:gd name="T68" fmla="*/ 2147483647 w 152"/>
                    <a:gd name="T69" fmla="*/ 2147483647 h 154"/>
                    <a:gd name="T70" fmla="*/ 2147483647 w 152"/>
                    <a:gd name="T71" fmla="*/ 2147483647 h 154"/>
                    <a:gd name="T72" fmla="*/ 2147483647 w 152"/>
                    <a:gd name="T73" fmla="*/ 2147483647 h 154"/>
                    <a:gd name="T74" fmla="*/ 2147483647 w 152"/>
                    <a:gd name="T75" fmla="*/ 0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52"/>
                    <a:gd name="T115" fmla="*/ 0 h 154"/>
                    <a:gd name="T116" fmla="*/ 152 w 152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52" h="154">
                      <a:moveTo>
                        <a:pt x="4" y="0"/>
                      </a:moveTo>
                      <a:lnTo>
                        <a:pt x="4" y="76"/>
                      </a:lnTo>
                      <a:lnTo>
                        <a:pt x="0" y="80"/>
                      </a:lnTo>
                      <a:lnTo>
                        <a:pt x="0" y="84"/>
                      </a:lnTo>
                      <a:lnTo>
                        <a:pt x="4" y="88"/>
                      </a:lnTo>
                      <a:lnTo>
                        <a:pt x="4" y="126"/>
                      </a:lnTo>
                      <a:lnTo>
                        <a:pt x="14" y="130"/>
                      </a:lnTo>
                      <a:lnTo>
                        <a:pt x="24" y="130"/>
                      </a:lnTo>
                      <a:lnTo>
                        <a:pt x="28" y="130"/>
                      </a:lnTo>
                      <a:lnTo>
                        <a:pt x="32" y="126"/>
                      </a:lnTo>
                      <a:lnTo>
                        <a:pt x="36" y="122"/>
                      </a:lnTo>
                      <a:lnTo>
                        <a:pt x="38" y="118"/>
                      </a:lnTo>
                      <a:lnTo>
                        <a:pt x="32" y="118"/>
                      </a:lnTo>
                      <a:lnTo>
                        <a:pt x="42" y="118"/>
                      </a:lnTo>
                      <a:lnTo>
                        <a:pt x="42" y="110"/>
                      </a:lnTo>
                      <a:lnTo>
                        <a:pt x="42" y="104"/>
                      </a:lnTo>
                      <a:lnTo>
                        <a:pt x="46" y="98"/>
                      </a:lnTo>
                      <a:lnTo>
                        <a:pt x="52" y="98"/>
                      </a:lnTo>
                      <a:lnTo>
                        <a:pt x="68" y="98"/>
                      </a:lnTo>
                      <a:lnTo>
                        <a:pt x="82" y="106"/>
                      </a:lnTo>
                      <a:lnTo>
                        <a:pt x="86" y="110"/>
                      </a:lnTo>
                      <a:lnTo>
                        <a:pt x="88" y="114"/>
                      </a:lnTo>
                      <a:lnTo>
                        <a:pt x="90" y="120"/>
                      </a:lnTo>
                      <a:lnTo>
                        <a:pt x="92" y="126"/>
                      </a:lnTo>
                      <a:lnTo>
                        <a:pt x="90" y="124"/>
                      </a:lnTo>
                      <a:lnTo>
                        <a:pt x="92" y="130"/>
                      </a:lnTo>
                      <a:lnTo>
                        <a:pt x="96" y="134"/>
                      </a:lnTo>
                      <a:lnTo>
                        <a:pt x="98" y="138"/>
                      </a:lnTo>
                      <a:lnTo>
                        <a:pt x="104" y="142"/>
                      </a:lnTo>
                      <a:lnTo>
                        <a:pt x="120" y="146"/>
                      </a:lnTo>
                      <a:lnTo>
                        <a:pt x="132" y="150"/>
                      </a:lnTo>
                      <a:lnTo>
                        <a:pt x="136" y="152"/>
                      </a:lnTo>
                      <a:lnTo>
                        <a:pt x="138" y="154"/>
                      </a:lnTo>
                      <a:lnTo>
                        <a:pt x="142" y="154"/>
                      </a:lnTo>
                      <a:lnTo>
                        <a:pt x="148" y="154"/>
                      </a:lnTo>
                      <a:lnTo>
                        <a:pt x="150" y="152"/>
                      </a:lnTo>
                      <a:lnTo>
                        <a:pt x="152" y="150"/>
                      </a:lnTo>
                      <a:lnTo>
                        <a:pt x="150" y="146"/>
                      </a:lnTo>
                      <a:lnTo>
                        <a:pt x="148" y="142"/>
                      </a:lnTo>
                      <a:lnTo>
                        <a:pt x="144" y="138"/>
                      </a:lnTo>
                      <a:lnTo>
                        <a:pt x="142" y="134"/>
                      </a:lnTo>
                      <a:lnTo>
                        <a:pt x="136" y="132"/>
                      </a:lnTo>
                      <a:lnTo>
                        <a:pt x="132" y="130"/>
                      </a:lnTo>
                      <a:lnTo>
                        <a:pt x="130" y="122"/>
                      </a:lnTo>
                      <a:lnTo>
                        <a:pt x="128" y="120"/>
                      </a:lnTo>
                      <a:lnTo>
                        <a:pt x="124" y="118"/>
                      </a:lnTo>
                      <a:lnTo>
                        <a:pt x="122" y="118"/>
                      </a:lnTo>
                      <a:lnTo>
                        <a:pt x="118" y="116"/>
                      </a:lnTo>
                      <a:lnTo>
                        <a:pt x="114" y="108"/>
                      </a:lnTo>
                      <a:lnTo>
                        <a:pt x="112" y="104"/>
                      </a:lnTo>
                      <a:lnTo>
                        <a:pt x="112" y="98"/>
                      </a:lnTo>
                      <a:lnTo>
                        <a:pt x="108" y="98"/>
                      </a:lnTo>
                      <a:lnTo>
                        <a:pt x="102" y="94"/>
                      </a:lnTo>
                      <a:lnTo>
                        <a:pt x="96" y="84"/>
                      </a:lnTo>
                      <a:lnTo>
                        <a:pt x="102" y="84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2" y="82"/>
                      </a:lnTo>
                      <a:lnTo>
                        <a:pt x="124" y="80"/>
                      </a:lnTo>
                      <a:lnTo>
                        <a:pt x="126" y="76"/>
                      </a:lnTo>
                      <a:lnTo>
                        <a:pt x="122" y="74"/>
                      </a:lnTo>
                      <a:lnTo>
                        <a:pt x="116" y="72"/>
                      </a:lnTo>
                      <a:lnTo>
                        <a:pt x="104" y="66"/>
                      </a:lnTo>
                      <a:lnTo>
                        <a:pt x="96" y="62"/>
                      </a:lnTo>
                      <a:lnTo>
                        <a:pt x="94" y="60"/>
                      </a:lnTo>
                      <a:lnTo>
                        <a:pt x="90" y="58"/>
                      </a:lnTo>
                      <a:lnTo>
                        <a:pt x="86" y="58"/>
                      </a:lnTo>
                      <a:lnTo>
                        <a:pt x="82" y="58"/>
                      </a:lnTo>
                      <a:lnTo>
                        <a:pt x="82" y="56"/>
                      </a:lnTo>
                      <a:lnTo>
                        <a:pt x="80" y="52"/>
                      </a:lnTo>
                      <a:lnTo>
                        <a:pt x="80" y="46"/>
                      </a:lnTo>
                      <a:lnTo>
                        <a:pt x="80" y="44"/>
                      </a:lnTo>
                      <a:lnTo>
                        <a:pt x="78" y="38"/>
                      </a:lnTo>
                      <a:lnTo>
                        <a:pt x="56" y="22"/>
                      </a:lnTo>
                      <a:lnTo>
                        <a:pt x="32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9" name="ïṣḷïḍê">
                  <a:extLst>
                    <a:ext uri="{FF2B5EF4-FFF2-40B4-BE49-F238E27FC236}">
                      <a16:creationId xmlns="" xmlns:a16="http://schemas.microsoft.com/office/drawing/2014/main" id="{CA0FB09E-BA3C-44DA-836B-5933E9712627}"/>
                    </a:ext>
                  </a:extLst>
                </p:cNvPr>
                <p:cNvSpPr/>
                <p:nvPr/>
              </p:nvSpPr>
              <p:spPr bwMode="auto">
                <a:xfrm>
                  <a:off x="7007266" y="3685535"/>
                  <a:ext cx="307120" cy="343260"/>
                </a:xfrm>
                <a:custGeom>
                  <a:avLst/>
                  <a:gdLst>
                    <a:gd name="T0" fmla="*/ 2147483647 w 176"/>
                    <a:gd name="T1" fmla="*/ 2147483647 h 206"/>
                    <a:gd name="T2" fmla="*/ 2147483647 w 176"/>
                    <a:gd name="T3" fmla="*/ 2147483647 h 206"/>
                    <a:gd name="T4" fmla="*/ 2147483647 w 176"/>
                    <a:gd name="T5" fmla="*/ 2147483647 h 206"/>
                    <a:gd name="T6" fmla="*/ 0 w 176"/>
                    <a:gd name="T7" fmla="*/ 2147483647 h 206"/>
                    <a:gd name="T8" fmla="*/ 2147483647 w 176"/>
                    <a:gd name="T9" fmla="*/ 0 h 206"/>
                    <a:gd name="T10" fmla="*/ 2147483647 w 176"/>
                    <a:gd name="T11" fmla="*/ 0 h 206"/>
                    <a:gd name="T12" fmla="*/ 2147483647 w 176"/>
                    <a:gd name="T13" fmla="*/ 2147483647 h 206"/>
                    <a:gd name="T14" fmla="*/ 2147483647 w 176"/>
                    <a:gd name="T15" fmla="*/ 2147483647 h 206"/>
                    <a:gd name="T16" fmla="*/ 2147483647 w 176"/>
                    <a:gd name="T17" fmla="*/ 2147483647 h 206"/>
                    <a:gd name="T18" fmla="*/ 2147483647 w 176"/>
                    <a:gd name="T19" fmla="*/ 2147483647 h 206"/>
                    <a:gd name="T20" fmla="*/ 2147483647 w 176"/>
                    <a:gd name="T21" fmla="*/ 2147483647 h 206"/>
                    <a:gd name="T22" fmla="*/ 2147483647 w 176"/>
                    <a:gd name="T23" fmla="*/ 2147483647 h 206"/>
                    <a:gd name="T24" fmla="*/ 2147483647 w 176"/>
                    <a:gd name="T25" fmla="*/ 2147483647 h 206"/>
                    <a:gd name="T26" fmla="*/ 2147483647 w 176"/>
                    <a:gd name="T27" fmla="*/ 2147483647 h 206"/>
                    <a:gd name="T28" fmla="*/ 2147483647 w 176"/>
                    <a:gd name="T29" fmla="*/ 2147483647 h 206"/>
                    <a:gd name="T30" fmla="*/ 2147483647 w 176"/>
                    <a:gd name="T31" fmla="*/ 2147483647 h 206"/>
                    <a:gd name="T32" fmla="*/ 2147483647 w 176"/>
                    <a:gd name="T33" fmla="*/ 2147483647 h 206"/>
                    <a:gd name="T34" fmla="*/ 2147483647 w 176"/>
                    <a:gd name="T35" fmla="*/ 2147483647 h 206"/>
                    <a:gd name="T36" fmla="*/ 2147483647 w 176"/>
                    <a:gd name="T37" fmla="*/ 2147483647 h 206"/>
                    <a:gd name="T38" fmla="*/ 2147483647 w 176"/>
                    <a:gd name="T39" fmla="*/ 2147483647 h 206"/>
                    <a:gd name="T40" fmla="*/ 2147483647 w 176"/>
                    <a:gd name="T41" fmla="*/ 2147483647 h 206"/>
                    <a:gd name="T42" fmla="*/ 2147483647 w 176"/>
                    <a:gd name="T43" fmla="*/ 2147483647 h 206"/>
                    <a:gd name="T44" fmla="*/ 2147483647 w 176"/>
                    <a:gd name="T45" fmla="*/ 2147483647 h 206"/>
                    <a:gd name="T46" fmla="*/ 2147483647 w 176"/>
                    <a:gd name="T47" fmla="*/ 2147483647 h 206"/>
                    <a:gd name="T48" fmla="*/ 2147483647 w 176"/>
                    <a:gd name="T49" fmla="*/ 2147483647 h 206"/>
                    <a:gd name="T50" fmla="*/ 2147483647 w 176"/>
                    <a:gd name="T51" fmla="*/ 2147483647 h 206"/>
                    <a:gd name="T52" fmla="*/ 2147483647 w 176"/>
                    <a:gd name="T53" fmla="*/ 2147483647 h 206"/>
                    <a:gd name="T54" fmla="*/ 2147483647 w 176"/>
                    <a:gd name="T55" fmla="*/ 2147483647 h 206"/>
                    <a:gd name="T56" fmla="*/ 2147483647 w 176"/>
                    <a:gd name="T57" fmla="*/ 2147483647 h 206"/>
                    <a:gd name="T58" fmla="*/ 2147483647 w 176"/>
                    <a:gd name="T59" fmla="*/ 2147483647 h 206"/>
                    <a:gd name="T60" fmla="*/ 2147483647 w 176"/>
                    <a:gd name="T61" fmla="*/ 2147483647 h 206"/>
                    <a:gd name="T62" fmla="*/ 2147483647 w 176"/>
                    <a:gd name="T63" fmla="*/ 2147483647 h 206"/>
                    <a:gd name="T64" fmla="*/ 2147483647 w 176"/>
                    <a:gd name="T65" fmla="*/ 2147483647 h 206"/>
                    <a:gd name="T66" fmla="*/ 2147483647 w 176"/>
                    <a:gd name="T67" fmla="*/ 2147483647 h 206"/>
                    <a:gd name="T68" fmla="*/ 2147483647 w 176"/>
                    <a:gd name="T69" fmla="*/ 2147483647 h 206"/>
                    <a:gd name="T70" fmla="*/ 2147483647 w 176"/>
                    <a:gd name="T71" fmla="*/ 2147483647 h 206"/>
                    <a:gd name="T72" fmla="*/ 2147483647 w 176"/>
                    <a:gd name="T73" fmla="*/ 2147483647 h 206"/>
                    <a:gd name="T74" fmla="*/ 2147483647 w 176"/>
                    <a:gd name="T75" fmla="*/ 2147483647 h 206"/>
                    <a:gd name="T76" fmla="*/ 2147483647 w 176"/>
                    <a:gd name="T77" fmla="*/ 2147483647 h 206"/>
                    <a:gd name="T78" fmla="*/ 2147483647 w 176"/>
                    <a:gd name="T79" fmla="*/ 2147483647 h 206"/>
                    <a:gd name="T80" fmla="*/ 2147483647 w 176"/>
                    <a:gd name="T81" fmla="*/ 2147483647 h 206"/>
                    <a:gd name="T82" fmla="*/ 2147483647 w 176"/>
                    <a:gd name="T83" fmla="*/ 2147483647 h 206"/>
                    <a:gd name="T84" fmla="*/ 2147483647 w 176"/>
                    <a:gd name="T85" fmla="*/ 2147483647 h 206"/>
                    <a:gd name="T86" fmla="*/ 2147483647 w 176"/>
                    <a:gd name="T87" fmla="*/ 2147483647 h 2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206"/>
                    <a:gd name="T134" fmla="*/ 176 w 176"/>
                    <a:gd name="T135" fmla="*/ 206 h 2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206">
                      <a:moveTo>
                        <a:pt x="42" y="54"/>
                      </a:moveTo>
                      <a:lnTo>
                        <a:pt x="36" y="46"/>
                      </a:lnTo>
                      <a:lnTo>
                        <a:pt x="32" y="38"/>
                      </a:lnTo>
                      <a:lnTo>
                        <a:pt x="22" y="28"/>
                      </a:lnTo>
                      <a:lnTo>
                        <a:pt x="16" y="24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18" y="6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40" y="8"/>
                      </a:lnTo>
                      <a:lnTo>
                        <a:pt x="44" y="14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60" y="32"/>
                      </a:lnTo>
                      <a:lnTo>
                        <a:pt x="62" y="34"/>
                      </a:lnTo>
                      <a:lnTo>
                        <a:pt x="64" y="36"/>
                      </a:lnTo>
                      <a:lnTo>
                        <a:pt x="70" y="38"/>
                      </a:lnTo>
                      <a:lnTo>
                        <a:pt x="74" y="42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8" y="62"/>
                      </a:lnTo>
                      <a:lnTo>
                        <a:pt x="100" y="66"/>
                      </a:lnTo>
                      <a:lnTo>
                        <a:pt x="108" y="72"/>
                      </a:lnTo>
                      <a:lnTo>
                        <a:pt x="118" y="80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28" y="86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40" y="94"/>
                      </a:lnTo>
                      <a:lnTo>
                        <a:pt x="140" y="102"/>
                      </a:lnTo>
                      <a:lnTo>
                        <a:pt x="136" y="114"/>
                      </a:lnTo>
                      <a:lnTo>
                        <a:pt x="138" y="118"/>
                      </a:lnTo>
                      <a:lnTo>
                        <a:pt x="142" y="120"/>
                      </a:lnTo>
                      <a:lnTo>
                        <a:pt x="146" y="122"/>
                      </a:lnTo>
                      <a:lnTo>
                        <a:pt x="152" y="122"/>
                      </a:lnTo>
                      <a:lnTo>
                        <a:pt x="152" y="134"/>
                      </a:lnTo>
                      <a:lnTo>
                        <a:pt x="152" y="136"/>
                      </a:lnTo>
                      <a:lnTo>
                        <a:pt x="152" y="138"/>
                      </a:lnTo>
                      <a:lnTo>
                        <a:pt x="156" y="138"/>
                      </a:lnTo>
                      <a:lnTo>
                        <a:pt x="158" y="138"/>
                      </a:lnTo>
                      <a:lnTo>
                        <a:pt x="160" y="140"/>
                      </a:lnTo>
                      <a:lnTo>
                        <a:pt x="162" y="144"/>
                      </a:lnTo>
                      <a:lnTo>
                        <a:pt x="172" y="150"/>
                      </a:lnTo>
                      <a:lnTo>
                        <a:pt x="174" y="152"/>
                      </a:lnTo>
                      <a:lnTo>
                        <a:pt x="176" y="158"/>
                      </a:lnTo>
                      <a:lnTo>
                        <a:pt x="174" y="192"/>
                      </a:lnTo>
                      <a:lnTo>
                        <a:pt x="174" y="204"/>
                      </a:lnTo>
                      <a:lnTo>
                        <a:pt x="170" y="206"/>
                      </a:lnTo>
                      <a:lnTo>
                        <a:pt x="164" y="206"/>
                      </a:lnTo>
                      <a:lnTo>
                        <a:pt x="160" y="204"/>
                      </a:lnTo>
                      <a:lnTo>
                        <a:pt x="154" y="206"/>
                      </a:lnTo>
                      <a:lnTo>
                        <a:pt x="152" y="206"/>
                      </a:lnTo>
                      <a:lnTo>
                        <a:pt x="148" y="206"/>
                      </a:lnTo>
                      <a:lnTo>
                        <a:pt x="146" y="204"/>
                      </a:lnTo>
                      <a:lnTo>
                        <a:pt x="144" y="198"/>
                      </a:lnTo>
                      <a:lnTo>
                        <a:pt x="140" y="192"/>
                      </a:lnTo>
                      <a:lnTo>
                        <a:pt x="132" y="186"/>
                      </a:lnTo>
                      <a:lnTo>
                        <a:pt x="124" y="180"/>
                      </a:lnTo>
                      <a:lnTo>
                        <a:pt x="118" y="176"/>
                      </a:lnTo>
                      <a:lnTo>
                        <a:pt x="112" y="168"/>
                      </a:lnTo>
                      <a:lnTo>
                        <a:pt x="104" y="160"/>
                      </a:lnTo>
                      <a:lnTo>
                        <a:pt x="98" y="150"/>
                      </a:lnTo>
                      <a:lnTo>
                        <a:pt x="96" y="144"/>
                      </a:lnTo>
                      <a:lnTo>
                        <a:pt x="94" y="138"/>
                      </a:lnTo>
                      <a:lnTo>
                        <a:pt x="88" y="126"/>
                      </a:lnTo>
                      <a:lnTo>
                        <a:pt x="82" y="114"/>
                      </a:lnTo>
                      <a:lnTo>
                        <a:pt x="76" y="104"/>
                      </a:lnTo>
                      <a:lnTo>
                        <a:pt x="66" y="94"/>
                      </a:lnTo>
                      <a:lnTo>
                        <a:pt x="64" y="88"/>
                      </a:lnTo>
                      <a:lnTo>
                        <a:pt x="64" y="82"/>
                      </a:lnTo>
                      <a:lnTo>
                        <a:pt x="62" y="76"/>
                      </a:lnTo>
                      <a:lnTo>
                        <a:pt x="60" y="70"/>
                      </a:lnTo>
                      <a:lnTo>
                        <a:pt x="54" y="66"/>
                      </a:lnTo>
                      <a:lnTo>
                        <a:pt x="48" y="62"/>
                      </a:lnTo>
                      <a:lnTo>
                        <a:pt x="42" y="58"/>
                      </a:lnTo>
                      <a:lnTo>
                        <a:pt x="40" y="54"/>
                      </a:lnTo>
                      <a:lnTo>
                        <a:pt x="42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0" name="ïṥľïdê">
                  <a:extLst>
                    <a:ext uri="{FF2B5EF4-FFF2-40B4-BE49-F238E27FC236}">
                      <a16:creationId xmlns="" xmlns:a16="http://schemas.microsoft.com/office/drawing/2014/main" id="{205C7044-F337-439A-86CE-5441C356C1D6}"/>
                    </a:ext>
                  </a:extLst>
                </p:cNvPr>
                <p:cNvSpPr/>
                <p:nvPr/>
              </p:nvSpPr>
              <p:spPr bwMode="auto">
                <a:xfrm>
                  <a:off x="7401151" y="3735973"/>
                  <a:ext cx="279576" cy="243783"/>
                </a:xfrm>
                <a:custGeom>
                  <a:avLst/>
                  <a:gdLst>
                    <a:gd name="T0" fmla="*/ 2147483647 w 160"/>
                    <a:gd name="T1" fmla="*/ 2147483647 h 146"/>
                    <a:gd name="T2" fmla="*/ 2147483647 w 160"/>
                    <a:gd name="T3" fmla="*/ 0 h 146"/>
                    <a:gd name="T4" fmla="*/ 2147483647 w 160"/>
                    <a:gd name="T5" fmla="*/ 2147483647 h 146"/>
                    <a:gd name="T6" fmla="*/ 2147483647 w 160"/>
                    <a:gd name="T7" fmla="*/ 2147483647 h 146"/>
                    <a:gd name="T8" fmla="*/ 2147483647 w 160"/>
                    <a:gd name="T9" fmla="*/ 2147483647 h 146"/>
                    <a:gd name="T10" fmla="*/ 2147483647 w 160"/>
                    <a:gd name="T11" fmla="*/ 2147483647 h 146"/>
                    <a:gd name="T12" fmla="*/ 2147483647 w 160"/>
                    <a:gd name="T13" fmla="*/ 2147483647 h 146"/>
                    <a:gd name="T14" fmla="*/ 2147483647 w 160"/>
                    <a:gd name="T15" fmla="*/ 2147483647 h 146"/>
                    <a:gd name="T16" fmla="*/ 2147483647 w 160"/>
                    <a:gd name="T17" fmla="*/ 2147483647 h 146"/>
                    <a:gd name="T18" fmla="*/ 2147483647 w 160"/>
                    <a:gd name="T19" fmla="*/ 2147483647 h 146"/>
                    <a:gd name="T20" fmla="*/ 2147483647 w 160"/>
                    <a:gd name="T21" fmla="*/ 2147483647 h 146"/>
                    <a:gd name="T22" fmla="*/ 2147483647 w 160"/>
                    <a:gd name="T23" fmla="*/ 2147483647 h 146"/>
                    <a:gd name="T24" fmla="*/ 2147483647 w 160"/>
                    <a:gd name="T25" fmla="*/ 2147483647 h 146"/>
                    <a:gd name="T26" fmla="*/ 2147483647 w 160"/>
                    <a:gd name="T27" fmla="*/ 2147483647 h 146"/>
                    <a:gd name="T28" fmla="*/ 2147483647 w 160"/>
                    <a:gd name="T29" fmla="*/ 2147483647 h 146"/>
                    <a:gd name="T30" fmla="*/ 2147483647 w 160"/>
                    <a:gd name="T31" fmla="*/ 2147483647 h 146"/>
                    <a:gd name="T32" fmla="*/ 0 w 160"/>
                    <a:gd name="T33" fmla="*/ 2147483647 h 146"/>
                    <a:gd name="T34" fmla="*/ 2147483647 w 160"/>
                    <a:gd name="T35" fmla="*/ 2147483647 h 146"/>
                    <a:gd name="T36" fmla="*/ 2147483647 w 160"/>
                    <a:gd name="T37" fmla="*/ 2147483647 h 146"/>
                    <a:gd name="T38" fmla="*/ 2147483647 w 160"/>
                    <a:gd name="T39" fmla="*/ 2147483647 h 146"/>
                    <a:gd name="T40" fmla="*/ 2147483647 w 160"/>
                    <a:gd name="T41" fmla="*/ 2147483647 h 146"/>
                    <a:gd name="T42" fmla="*/ 2147483647 w 160"/>
                    <a:gd name="T43" fmla="*/ 2147483647 h 146"/>
                    <a:gd name="T44" fmla="*/ 2147483647 w 160"/>
                    <a:gd name="T45" fmla="*/ 2147483647 h 146"/>
                    <a:gd name="T46" fmla="*/ 2147483647 w 160"/>
                    <a:gd name="T47" fmla="*/ 2147483647 h 146"/>
                    <a:gd name="T48" fmla="*/ 2147483647 w 160"/>
                    <a:gd name="T49" fmla="*/ 2147483647 h 146"/>
                    <a:gd name="T50" fmla="*/ 2147483647 w 160"/>
                    <a:gd name="T51" fmla="*/ 2147483647 h 146"/>
                    <a:gd name="T52" fmla="*/ 2147483647 w 160"/>
                    <a:gd name="T53" fmla="*/ 2147483647 h 146"/>
                    <a:gd name="T54" fmla="*/ 2147483647 w 160"/>
                    <a:gd name="T55" fmla="*/ 2147483647 h 146"/>
                    <a:gd name="T56" fmla="*/ 2147483647 w 160"/>
                    <a:gd name="T57" fmla="*/ 2147483647 h 146"/>
                    <a:gd name="T58" fmla="*/ 2147483647 w 160"/>
                    <a:gd name="T59" fmla="*/ 2147483647 h 146"/>
                    <a:gd name="T60" fmla="*/ 2147483647 w 160"/>
                    <a:gd name="T61" fmla="*/ 2147483647 h 146"/>
                    <a:gd name="T62" fmla="*/ 2147483647 w 160"/>
                    <a:gd name="T63" fmla="*/ 2147483647 h 146"/>
                    <a:gd name="T64" fmla="*/ 2147483647 w 160"/>
                    <a:gd name="T65" fmla="*/ 2147483647 h 146"/>
                    <a:gd name="T66" fmla="*/ 2147483647 w 160"/>
                    <a:gd name="T67" fmla="*/ 2147483647 h 146"/>
                    <a:gd name="T68" fmla="*/ 2147483647 w 160"/>
                    <a:gd name="T69" fmla="*/ 2147483647 h 146"/>
                    <a:gd name="T70" fmla="*/ 2147483647 w 160"/>
                    <a:gd name="T71" fmla="*/ 2147483647 h 146"/>
                    <a:gd name="T72" fmla="*/ 2147483647 w 160"/>
                    <a:gd name="T73" fmla="*/ 2147483647 h 146"/>
                    <a:gd name="T74" fmla="*/ 2147483647 w 160"/>
                    <a:gd name="T75" fmla="*/ 2147483647 h 146"/>
                    <a:gd name="T76" fmla="*/ 2147483647 w 160"/>
                    <a:gd name="T77" fmla="*/ 2147483647 h 146"/>
                    <a:gd name="T78" fmla="*/ 2147483647 w 160"/>
                    <a:gd name="T79" fmla="*/ 2147483647 h 146"/>
                    <a:gd name="T80" fmla="*/ 2147483647 w 160"/>
                    <a:gd name="T81" fmla="*/ 2147483647 h 146"/>
                    <a:gd name="T82" fmla="*/ 2147483647 w 160"/>
                    <a:gd name="T83" fmla="*/ 2147483647 h 146"/>
                    <a:gd name="T84" fmla="*/ 2147483647 w 160"/>
                    <a:gd name="T85" fmla="*/ 2147483647 h 146"/>
                    <a:gd name="T86" fmla="*/ 2147483647 w 160"/>
                    <a:gd name="T87" fmla="*/ 2147483647 h 146"/>
                    <a:gd name="T88" fmla="*/ 2147483647 w 160"/>
                    <a:gd name="T89" fmla="*/ 2147483647 h 146"/>
                    <a:gd name="T90" fmla="*/ 2147483647 w 160"/>
                    <a:gd name="T91" fmla="*/ 2147483647 h 146"/>
                    <a:gd name="T92" fmla="*/ 2147483647 w 160"/>
                    <a:gd name="T93" fmla="*/ 2147483647 h 146"/>
                    <a:gd name="T94" fmla="*/ 2147483647 w 160"/>
                    <a:gd name="T95" fmla="*/ 2147483647 h 146"/>
                    <a:gd name="T96" fmla="*/ 2147483647 w 160"/>
                    <a:gd name="T97" fmla="*/ 2147483647 h 146"/>
                    <a:gd name="T98" fmla="*/ 2147483647 w 160"/>
                    <a:gd name="T99" fmla="*/ 2147483647 h 146"/>
                    <a:gd name="T100" fmla="*/ 2147483647 w 160"/>
                    <a:gd name="T101" fmla="*/ 2147483647 h 146"/>
                    <a:gd name="T102" fmla="*/ 2147483647 w 160"/>
                    <a:gd name="T103" fmla="*/ 2147483647 h 14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46"/>
                    <a:gd name="T158" fmla="*/ 160 w 160"/>
                    <a:gd name="T159" fmla="*/ 146 h 14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46">
                      <a:moveTo>
                        <a:pt x="136" y="4"/>
                      </a:move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8" y="0"/>
                      </a:lnTo>
                      <a:lnTo>
                        <a:pt x="102" y="4"/>
                      </a:lnTo>
                      <a:lnTo>
                        <a:pt x="96" y="8"/>
                      </a:lnTo>
                      <a:lnTo>
                        <a:pt x="92" y="14"/>
                      </a:lnTo>
                      <a:lnTo>
                        <a:pt x="88" y="26"/>
                      </a:lnTo>
                      <a:lnTo>
                        <a:pt x="84" y="40"/>
                      </a:lnTo>
                      <a:lnTo>
                        <a:pt x="84" y="48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0"/>
                      </a:lnTo>
                      <a:lnTo>
                        <a:pt x="70" y="48"/>
                      </a:lnTo>
                      <a:lnTo>
                        <a:pt x="66" y="44"/>
                      </a:lnTo>
                      <a:lnTo>
                        <a:pt x="62" y="42"/>
                      </a:lnTo>
                      <a:lnTo>
                        <a:pt x="58" y="42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2" y="52"/>
                      </a:lnTo>
                      <a:lnTo>
                        <a:pt x="40" y="54"/>
                      </a:lnTo>
                      <a:lnTo>
                        <a:pt x="34" y="56"/>
                      </a:lnTo>
                      <a:lnTo>
                        <a:pt x="28" y="54"/>
                      </a:lnTo>
                      <a:lnTo>
                        <a:pt x="22" y="52"/>
                      </a:lnTo>
                      <a:lnTo>
                        <a:pt x="16" y="50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4" y="34"/>
                      </a:lnTo>
                      <a:lnTo>
                        <a:pt x="8" y="38"/>
                      </a:lnTo>
                      <a:lnTo>
                        <a:pt x="4" y="44"/>
                      </a:lnTo>
                      <a:lnTo>
                        <a:pt x="2" y="52"/>
                      </a:lnTo>
                      <a:lnTo>
                        <a:pt x="0" y="60"/>
                      </a:lnTo>
                      <a:lnTo>
                        <a:pt x="2" y="66"/>
                      </a:lnTo>
                      <a:lnTo>
                        <a:pt x="4" y="72"/>
                      </a:lnTo>
                      <a:lnTo>
                        <a:pt x="4" y="74"/>
                      </a:lnTo>
                      <a:lnTo>
                        <a:pt x="2" y="78"/>
                      </a:lnTo>
                      <a:lnTo>
                        <a:pt x="4" y="82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6" y="108"/>
                      </a:lnTo>
                      <a:lnTo>
                        <a:pt x="18" y="112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0"/>
                      </a:lnTo>
                      <a:lnTo>
                        <a:pt x="24" y="124"/>
                      </a:lnTo>
                      <a:lnTo>
                        <a:pt x="28" y="126"/>
                      </a:lnTo>
                      <a:lnTo>
                        <a:pt x="34" y="126"/>
                      </a:lnTo>
                      <a:lnTo>
                        <a:pt x="42" y="128"/>
                      </a:lnTo>
                      <a:lnTo>
                        <a:pt x="46" y="130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4" y="134"/>
                      </a:lnTo>
                      <a:lnTo>
                        <a:pt x="56" y="132"/>
                      </a:lnTo>
                      <a:lnTo>
                        <a:pt x="62" y="130"/>
                      </a:lnTo>
                      <a:lnTo>
                        <a:pt x="66" y="130"/>
                      </a:lnTo>
                      <a:lnTo>
                        <a:pt x="72" y="130"/>
                      </a:lnTo>
                      <a:lnTo>
                        <a:pt x="78" y="132"/>
                      </a:lnTo>
                      <a:lnTo>
                        <a:pt x="82" y="134"/>
                      </a:lnTo>
                      <a:lnTo>
                        <a:pt x="88" y="134"/>
                      </a:lnTo>
                      <a:lnTo>
                        <a:pt x="88" y="140"/>
                      </a:lnTo>
                      <a:lnTo>
                        <a:pt x="88" y="144"/>
                      </a:lnTo>
                      <a:lnTo>
                        <a:pt x="88" y="146"/>
                      </a:lnTo>
                      <a:lnTo>
                        <a:pt x="90" y="146"/>
                      </a:lnTo>
                      <a:lnTo>
                        <a:pt x="98" y="144"/>
                      </a:lnTo>
                      <a:lnTo>
                        <a:pt x="106" y="142"/>
                      </a:lnTo>
                      <a:lnTo>
                        <a:pt x="112" y="138"/>
                      </a:lnTo>
                      <a:lnTo>
                        <a:pt x="120" y="138"/>
                      </a:lnTo>
                      <a:lnTo>
                        <a:pt x="120" y="134"/>
                      </a:lnTo>
                      <a:lnTo>
                        <a:pt x="118" y="134"/>
                      </a:lnTo>
                      <a:lnTo>
                        <a:pt x="116" y="130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0"/>
                      </a:lnTo>
                      <a:lnTo>
                        <a:pt x="122" y="114"/>
                      </a:lnTo>
                      <a:lnTo>
                        <a:pt x="122" y="108"/>
                      </a:lnTo>
                      <a:lnTo>
                        <a:pt x="120" y="106"/>
                      </a:lnTo>
                      <a:lnTo>
                        <a:pt x="122" y="100"/>
                      </a:lnTo>
                      <a:lnTo>
                        <a:pt x="126" y="94"/>
                      </a:lnTo>
                      <a:lnTo>
                        <a:pt x="132" y="92"/>
                      </a:lnTo>
                      <a:lnTo>
                        <a:pt x="136" y="82"/>
                      </a:lnTo>
                      <a:lnTo>
                        <a:pt x="138" y="72"/>
                      </a:lnTo>
                      <a:lnTo>
                        <a:pt x="142" y="60"/>
                      </a:lnTo>
                      <a:lnTo>
                        <a:pt x="144" y="58"/>
                      </a:lnTo>
                      <a:lnTo>
                        <a:pt x="148" y="56"/>
                      </a:lnTo>
                      <a:lnTo>
                        <a:pt x="154" y="56"/>
                      </a:lnTo>
                      <a:lnTo>
                        <a:pt x="160" y="56"/>
                      </a:lnTo>
                      <a:lnTo>
                        <a:pt x="160" y="52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34"/>
                      </a:lnTo>
                      <a:lnTo>
                        <a:pt x="146" y="32"/>
                      </a:lnTo>
                      <a:lnTo>
                        <a:pt x="148" y="28"/>
                      </a:lnTo>
                      <a:lnTo>
                        <a:pt x="142" y="26"/>
                      </a:lnTo>
                      <a:lnTo>
                        <a:pt x="138" y="22"/>
                      </a:lnTo>
                      <a:lnTo>
                        <a:pt x="138" y="14"/>
                      </a:lnTo>
                      <a:lnTo>
                        <a:pt x="136" y="8"/>
                      </a:lnTo>
                      <a:lnTo>
                        <a:pt x="13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1" name="îṧḷiḓe">
                  <a:extLst>
                    <a:ext uri="{FF2B5EF4-FFF2-40B4-BE49-F238E27FC236}">
                      <a16:creationId xmlns="" xmlns:a16="http://schemas.microsoft.com/office/drawing/2014/main" id="{DB1DF9B7-5D79-4B7B-BAA9-181E41097FA8}"/>
                    </a:ext>
                  </a:extLst>
                </p:cNvPr>
                <p:cNvSpPr/>
                <p:nvPr/>
              </p:nvSpPr>
              <p:spPr bwMode="auto">
                <a:xfrm>
                  <a:off x="7397018" y="4189916"/>
                  <a:ext cx="1111414" cy="861650"/>
                </a:xfrm>
                <a:custGeom>
                  <a:avLst/>
                  <a:gdLst>
                    <a:gd name="T0" fmla="*/ 2147483647 w 636"/>
                    <a:gd name="T1" fmla="*/ 2147483647 h 516"/>
                    <a:gd name="T2" fmla="*/ 2147483647 w 636"/>
                    <a:gd name="T3" fmla="*/ 2147483647 h 516"/>
                    <a:gd name="T4" fmla="*/ 2147483647 w 636"/>
                    <a:gd name="T5" fmla="*/ 2147483647 h 516"/>
                    <a:gd name="T6" fmla="*/ 2147483647 w 636"/>
                    <a:gd name="T7" fmla="*/ 2147483647 h 516"/>
                    <a:gd name="T8" fmla="*/ 2147483647 w 636"/>
                    <a:gd name="T9" fmla="*/ 2147483647 h 516"/>
                    <a:gd name="T10" fmla="*/ 2147483647 w 636"/>
                    <a:gd name="T11" fmla="*/ 2147483647 h 516"/>
                    <a:gd name="T12" fmla="*/ 2147483647 w 636"/>
                    <a:gd name="T13" fmla="*/ 2147483647 h 516"/>
                    <a:gd name="T14" fmla="*/ 2147483647 w 636"/>
                    <a:gd name="T15" fmla="*/ 2147483647 h 516"/>
                    <a:gd name="T16" fmla="*/ 2147483647 w 636"/>
                    <a:gd name="T17" fmla="*/ 2147483647 h 516"/>
                    <a:gd name="T18" fmla="*/ 2147483647 w 636"/>
                    <a:gd name="T19" fmla="*/ 2147483647 h 516"/>
                    <a:gd name="T20" fmla="*/ 2147483647 w 636"/>
                    <a:gd name="T21" fmla="*/ 2147483647 h 516"/>
                    <a:gd name="T22" fmla="*/ 2147483647 w 636"/>
                    <a:gd name="T23" fmla="*/ 2147483647 h 516"/>
                    <a:gd name="T24" fmla="*/ 2147483647 w 636"/>
                    <a:gd name="T25" fmla="*/ 2147483647 h 516"/>
                    <a:gd name="T26" fmla="*/ 2147483647 w 636"/>
                    <a:gd name="T27" fmla="*/ 2147483647 h 516"/>
                    <a:gd name="T28" fmla="*/ 2147483647 w 636"/>
                    <a:gd name="T29" fmla="*/ 2147483647 h 516"/>
                    <a:gd name="T30" fmla="*/ 2147483647 w 636"/>
                    <a:gd name="T31" fmla="*/ 2147483647 h 516"/>
                    <a:gd name="T32" fmla="*/ 2147483647 w 636"/>
                    <a:gd name="T33" fmla="*/ 2147483647 h 516"/>
                    <a:gd name="T34" fmla="*/ 2147483647 w 636"/>
                    <a:gd name="T35" fmla="*/ 2147483647 h 516"/>
                    <a:gd name="T36" fmla="*/ 2147483647 w 636"/>
                    <a:gd name="T37" fmla="*/ 2147483647 h 516"/>
                    <a:gd name="T38" fmla="*/ 2147483647 w 636"/>
                    <a:gd name="T39" fmla="*/ 2147483647 h 516"/>
                    <a:gd name="T40" fmla="*/ 2147483647 w 636"/>
                    <a:gd name="T41" fmla="*/ 2147483647 h 516"/>
                    <a:gd name="T42" fmla="*/ 2147483647 w 636"/>
                    <a:gd name="T43" fmla="*/ 0 h 516"/>
                    <a:gd name="T44" fmla="*/ 2147483647 w 636"/>
                    <a:gd name="T45" fmla="*/ 2147483647 h 516"/>
                    <a:gd name="T46" fmla="*/ 2147483647 w 636"/>
                    <a:gd name="T47" fmla="*/ 2147483647 h 516"/>
                    <a:gd name="T48" fmla="*/ 2147483647 w 636"/>
                    <a:gd name="T49" fmla="*/ 2147483647 h 516"/>
                    <a:gd name="T50" fmla="*/ 2147483647 w 636"/>
                    <a:gd name="T51" fmla="*/ 2147483647 h 516"/>
                    <a:gd name="T52" fmla="*/ 2147483647 w 636"/>
                    <a:gd name="T53" fmla="*/ 2147483647 h 516"/>
                    <a:gd name="T54" fmla="*/ 2147483647 w 636"/>
                    <a:gd name="T55" fmla="*/ 2147483647 h 516"/>
                    <a:gd name="T56" fmla="*/ 2147483647 w 636"/>
                    <a:gd name="T57" fmla="*/ 2147483647 h 516"/>
                    <a:gd name="T58" fmla="*/ 2147483647 w 636"/>
                    <a:gd name="T59" fmla="*/ 2147483647 h 516"/>
                    <a:gd name="T60" fmla="*/ 2147483647 w 636"/>
                    <a:gd name="T61" fmla="*/ 2147483647 h 516"/>
                    <a:gd name="T62" fmla="*/ 2147483647 w 636"/>
                    <a:gd name="T63" fmla="*/ 2147483647 h 516"/>
                    <a:gd name="T64" fmla="*/ 2147483647 w 636"/>
                    <a:gd name="T65" fmla="*/ 2147483647 h 516"/>
                    <a:gd name="T66" fmla="*/ 2147483647 w 636"/>
                    <a:gd name="T67" fmla="*/ 2147483647 h 516"/>
                    <a:gd name="T68" fmla="*/ 2147483647 w 636"/>
                    <a:gd name="T69" fmla="*/ 2147483647 h 516"/>
                    <a:gd name="T70" fmla="*/ 2147483647 w 636"/>
                    <a:gd name="T71" fmla="*/ 2147483647 h 516"/>
                    <a:gd name="T72" fmla="*/ 2147483647 w 636"/>
                    <a:gd name="T73" fmla="*/ 2147483647 h 516"/>
                    <a:gd name="T74" fmla="*/ 2147483647 w 636"/>
                    <a:gd name="T75" fmla="*/ 2147483647 h 516"/>
                    <a:gd name="T76" fmla="*/ 2147483647 w 636"/>
                    <a:gd name="T77" fmla="*/ 2147483647 h 516"/>
                    <a:gd name="T78" fmla="*/ 2147483647 w 636"/>
                    <a:gd name="T79" fmla="*/ 2147483647 h 516"/>
                    <a:gd name="T80" fmla="*/ 2147483647 w 636"/>
                    <a:gd name="T81" fmla="*/ 2147483647 h 516"/>
                    <a:gd name="T82" fmla="*/ 2147483647 w 636"/>
                    <a:gd name="T83" fmla="*/ 2147483647 h 516"/>
                    <a:gd name="T84" fmla="*/ 2147483647 w 636"/>
                    <a:gd name="T85" fmla="*/ 2147483647 h 516"/>
                    <a:gd name="T86" fmla="*/ 2147483647 w 636"/>
                    <a:gd name="T87" fmla="*/ 2147483647 h 516"/>
                    <a:gd name="T88" fmla="*/ 2147483647 w 636"/>
                    <a:gd name="T89" fmla="*/ 2147483647 h 516"/>
                    <a:gd name="T90" fmla="*/ 2147483647 w 636"/>
                    <a:gd name="T91" fmla="*/ 2147483647 h 516"/>
                    <a:gd name="T92" fmla="*/ 2147483647 w 636"/>
                    <a:gd name="T93" fmla="*/ 2147483647 h 516"/>
                    <a:gd name="T94" fmla="*/ 2147483647 w 636"/>
                    <a:gd name="T95" fmla="*/ 2147483647 h 516"/>
                    <a:gd name="T96" fmla="*/ 2147483647 w 636"/>
                    <a:gd name="T97" fmla="*/ 2147483647 h 516"/>
                    <a:gd name="T98" fmla="*/ 2147483647 w 636"/>
                    <a:gd name="T99" fmla="*/ 2147483647 h 516"/>
                    <a:gd name="T100" fmla="*/ 0 w 636"/>
                    <a:gd name="T101" fmla="*/ 2147483647 h 516"/>
                    <a:gd name="T102" fmla="*/ 2147483647 w 636"/>
                    <a:gd name="T103" fmla="*/ 2147483647 h 516"/>
                    <a:gd name="T104" fmla="*/ 2147483647 w 636"/>
                    <a:gd name="T105" fmla="*/ 2147483647 h 516"/>
                    <a:gd name="T106" fmla="*/ 2147483647 w 636"/>
                    <a:gd name="T107" fmla="*/ 2147483647 h 516"/>
                    <a:gd name="T108" fmla="*/ 2147483647 w 636"/>
                    <a:gd name="T109" fmla="*/ 2147483647 h 516"/>
                    <a:gd name="T110" fmla="*/ 2147483647 w 636"/>
                    <a:gd name="T111" fmla="*/ 2147483647 h 516"/>
                    <a:gd name="T112" fmla="*/ 2147483647 w 636"/>
                    <a:gd name="T113" fmla="*/ 2147483647 h 516"/>
                    <a:gd name="T114" fmla="*/ 2147483647 w 636"/>
                    <a:gd name="T115" fmla="*/ 2147483647 h 516"/>
                    <a:gd name="T116" fmla="*/ 2147483647 w 636"/>
                    <a:gd name="T117" fmla="*/ 2147483647 h 516"/>
                    <a:gd name="T118" fmla="*/ 2147483647 w 636"/>
                    <a:gd name="T119" fmla="*/ 2147483647 h 5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36"/>
                    <a:gd name="T181" fmla="*/ 0 h 516"/>
                    <a:gd name="T182" fmla="*/ 636 w 636"/>
                    <a:gd name="T183" fmla="*/ 516 h 51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36" h="516">
                      <a:moveTo>
                        <a:pt x="180" y="138"/>
                      </a:moveTo>
                      <a:lnTo>
                        <a:pt x="186" y="132"/>
                      </a:lnTo>
                      <a:lnTo>
                        <a:pt x="188" y="130"/>
                      </a:lnTo>
                      <a:lnTo>
                        <a:pt x="188" y="124"/>
                      </a:lnTo>
                      <a:lnTo>
                        <a:pt x="190" y="118"/>
                      </a:lnTo>
                      <a:lnTo>
                        <a:pt x="194" y="112"/>
                      </a:lnTo>
                      <a:lnTo>
                        <a:pt x="198" y="108"/>
                      </a:lnTo>
                      <a:lnTo>
                        <a:pt x="202" y="106"/>
                      </a:lnTo>
                      <a:lnTo>
                        <a:pt x="204" y="112"/>
                      </a:lnTo>
                      <a:lnTo>
                        <a:pt x="206" y="114"/>
                      </a:lnTo>
                      <a:lnTo>
                        <a:pt x="210" y="116"/>
                      </a:lnTo>
                      <a:lnTo>
                        <a:pt x="212" y="114"/>
                      </a:lnTo>
                      <a:lnTo>
                        <a:pt x="212" y="112"/>
                      </a:lnTo>
                      <a:lnTo>
                        <a:pt x="214" y="110"/>
                      </a:lnTo>
                      <a:lnTo>
                        <a:pt x="212" y="106"/>
                      </a:lnTo>
                      <a:lnTo>
                        <a:pt x="212" y="100"/>
                      </a:lnTo>
                      <a:lnTo>
                        <a:pt x="220" y="100"/>
                      </a:lnTo>
                      <a:lnTo>
                        <a:pt x="226" y="100"/>
                      </a:lnTo>
                      <a:lnTo>
                        <a:pt x="226" y="92"/>
                      </a:lnTo>
                      <a:lnTo>
                        <a:pt x="230" y="86"/>
                      </a:lnTo>
                      <a:lnTo>
                        <a:pt x="232" y="82"/>
                      </a:lnTo>
                      <a:lnTo>
                        <a:pt x="236" y="80"/>
                      </a:lnTo>
                      <a:lnTo>
                        <a:pt x="240" y="78"/>
                      </a:lnTo>
                      <a:lnTo>
                        <a:pt x="242" y="72"/>
                      </a:lnTo>
                      <a:lnTo>
                        <a:pt x="244" y="68"/>
                      </a:lnTo>
                      <a:lnTo>
                        <a:pt x="248" y="64"/>
                      </a:lnTo>
                      <a:lnTo>
                        <a:pt x="262" y="58"/>
                      </a:lnTo>
                      <a:lnTo>
                        <a:pt x="270" y="56"/>
                      </a:lnTo>
                      <a:lnTo>
                        <a:pt x="276" y="54"/>
                      </a:lnTo>
                      <a:lnTo>
                        <a:pt x="284" y="62"/>
                      </a:lnTo>
                      <a:lnTo>
                        <a:pt x="288" y="66"/>
                      </a:lnTo>
                      <a:lnTo>
                        <a:pt x="288" y="72"/>
                      </a:lnTo>
                      <a:lnTo>
                        <a:pt x="288" y="74"/>
                      </a:lnTo>
                      <a:lnTo>
                        <a:pt x="286" y="76"/>
                      </a:lnTo>
                      <a:lnTo>
                        <a:pt x="290" y="74"/>
                      </a:lnTo>
                      <a:lnTo>
                        <a:pt x="294" y="72"/>
                      </a:lnTo>
                      <a:lnTo>
                        <a:pt x="298" y="74"/>
                      </a:lnTo>
                      <a:lnTo>
                        <a:pt x="302" y="74"/>
                      </a:lnTo>
                      <a:lnTo>
                        <a:pt x="306" y="72"/>
                      </a:lnTo>
                      <a:lnTo>
                        <a:pt x="310" y="70"/>
                      </a:lnTo>
                      <a:lnTo>
                        <a:pt x="308" y="62"/>
                      </a:lnTo>
                      <a:lnTo>
                        <a:pt x="310" y="56"/>
                      </a:lnTo>
                      <a:lnTo>
                        <a:pt x="314" y="54"/>
                      </a:lnTo>
                      <a:lnTo>
                        <a:pt x="320" y="50"/>
                      </a:lnTo>
                      <a:lnTo>
                        <a:pt x="326" y="48"/>
                      </a:lnTo>
                      <a:lnTo>
                        <a:pt x="324" y="44"/>
                      </a:lnTo>
                      <a:lnTo>
                        <a:pt x="322" y="42"/>
                      </a:lnTo>
                      <a:lnTo>
                        <a:pt x="324" y="38"/>
                      </a:lnTo>
                      <a:lnTo>
                        <a:pt x="326" y="34"/>
                      </a:lnTo>
                      <a:lnTo>
                        <a:pt x="334" y="28"/>
                      </a:lnTo>
                      <a:lnTo>
                        <a:pt x="344" y="26"/>
                      </a:lnTo>
                      <a:lnTo>
                        <a:pt x="354" y="26"/>
                      </a:lnTo>
                      <a:lnTo>
                        <a:pt x="358" y="24"/>
                      </a:lnTo>
                      <a:lnTo>
                        <a:pt x="360" y="24"/>
                      </a:lnTo>
                      <a:lnTo>
                        <a:pt x="362" y="20"/>
                      </a:lnTo>
                      <a:lnTo>
                        <a:pt x="364" y="16"/>
                      </a:lnTo>
                      <a:lnTo>
                        <a:pt x="364" y="12"/>
                      </a:lnTo>
                      <a:lnTo>
                        <a:pt x="358" y="10"/>
                      </a:lnTo>
                      <a:lnTo>
                        <a:pt x="358" y="8"/>
                      </a:lnTo>
                      <a:lnTo>
                        <a:pt x="358" y="2"/>
                      </a:lnTo>
                      <a:lnTo>
                        <a:pt x="362" y="2"/>
                      </a:lnTo>
                      <a:lnTo>
                        <a:pt x="364" y="4"/>
                      </a:lnTo>
                      <a:lnTo>
                        <a:pt x="368" y="6"/>
                      </a:lnTo>
                      <a:lnTo>
                        <a:pt x="366" y="10"/>
                      </a:lnTo>
                      <a:lnTo>
                        <a:pt x="368" y="10"/>
                      </a:lnTo>
                      <a:lnTo>
                        <a:pt x="372" y="12"/>
                      </a:lnTo>
                      <a:lnTo>
                        <a:pt x="374" y="12"/>
                      </a:lnTo>
                      <a:lnTo>
                        <a:pt x="384" y="14"/>
                      </a:lnTo>
                      <a:lnTo>
                        <a:pt x="390" y="18"/>
                      </a:lnTo>
                      <a:lnTo>
                        <a:pt x="398" y="22"/>
                      </a:lnTo>
                      <a:lnTo>
                        <a:pt x="408" y="22"/>
                      </a:lnTo>
                      <a:lnTo>
                        <a:pt x="414" y="22"/>
                      </a:lnTo>
                      <a:lnTo>
                        <a:pt x="416" y="18"/>
                      </a:lnTo>
                      <a:lnTo>
                        <a:pt x="418" y="24"/>
                      </a:lnTo>
                      <a:lnTo>
                        <a:pt x="422" y="26"/>
                      </a:lnTo>
                      <a:lnTo>
                        <a:pt x="424" y="22"/>
                      </a:lnTo>
                      <a:lnTo>
                        <a:pt x="424" y="20"/>
                      </a:lnTo>
                      <a:lnTo>
                        <a:pt x="428" y="20"/>
                      </a:lnTo>
                      <a:lnTo>
                        <a:pt x="432" y="22"/>
                      </a:lnTo>
                      <a:lnTo>
                        <a:pt x="434" y="26"/>
                      </a:lnTo>
                      <a:lnTo>
                        <a:pt x="432" y="30"/>
                      </a:lnTo>
                      <a:lnTo>
                        <a:pt x="428" y="36"/>
                      </a:lnTo>
                      <a:lnTo>
                        <a:pt x="422" y="40"/>
                      </a:lnTo>
                      <a:lnTo>
                        <a:pt x="416" y="42"/>
                      </a:lnTo>
                      <a:lnTo>
                        <a:pt x="416" y="48"/>
                      </a:lnTo>
                      <a:lnTo>
                        <a:pt x="416" y="50"/>
                      </a:lnTo>
                      <a:lnTo>
                        <a:pt x="418" y="52"/>
                      </a:lnTo>
                      <a:lnTo>
                        <a:pt x="420" y="54"/>
                      </a:lnTo>
                      <a:lnTo>
                        <a:pt x="422" y="54"/>
                      </a:lnTo>
                      <a:lnTo>
                        <a:pt x="424" y="52"/>
                      </a:lnTo>
                      <a:lnTo>
                        <a:pt x="426" y="54"/>
                      </a:lnTo>
                      <a:lnTo>
                        <a:pt x="428" y="54"/>
                      </a:lnTo>
                      <a:lnTo>
                        <a:pt x="426" y="58"/>
                      </a:lnTo>
                      <a:lnTo>
                        <a:pt x="422" y="60"/>
                      </a:lnTo>
                      <a:lnTo>
                        <a:pt x="420" y="60"/>
                      </a:lnTo>
                      <a:lnTo>
                        <a:pt x="418" y="56"/>
                      </a:lnTo>
                      <a:lnTo>
                        <a:pt x="418" y="54"/>
                      </a:lnTo>
                      <a:lnTo>
                        <a:pt x="410" y="60"/>
                      </a:lnTo>
                      <a:lnTo>
                        <a:pt x="406" y="64"/>
                      </a:lnTo>
                      <a:lnTo>
                        <a:pt x="404" y="70"/>
                      </a:lnTo>
                      <a:lnTo>
                        <a:pt x="404" y="76"/>
                      </a:lnTo>
                      <a:lnTo>
                        <a:pt x="408" y="80"/>
                      </a:lnTo>
                      <a:lnTo>
                        <a:pt x="410" y="84"/>
                      </a:lnTo>
                      <a:lnTo>
                        <a:pt x="414" y="86"/>
                      </a:lnTo>
                      <a:lnTo>
                        <a:pt x="424" y="90"/>
                      </a:lnTo>
                      <a:lnTo>
                        <a:pt x="430" y="92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6" y="108"/>
                      </a:lnTo>
                      <a:lnTo>
                        <a:pt x="458" y="110"/>
                      </a:lnTo>
                      <a:lnTo>
                        <a:pt x="462" y="116"/>
                      </a:lnTo>
                      <a:lnTo>
                        <a:pt x="464" y="120"/>
                      </a:lnTo>
                      <a:lnTo>
                        <a:pt x="466" y="122"/>
                      </a:lnTo>
                      <a:lnTo>
                        <a:pt x="468" y="122"/>
                      </a:lnTo>
                      <a:lnTo>
                        <a:pt x="472" y="122"/>
                      </a:lnTo>
                      <a:lnTo>
                        <a:pt x="476" y="120"/>
                      </a:lnTo>
                      <a:lnTo>
                        <a:pt x="480" y="116"/>
                      </a:lnTo>
                      <a:lnTo>
                        <a:pt x="484" y="110"/>
                      </a:lnTo>
                      <a:lnTo>
                        <a:pt x="486" y="104"/>
                      </a:lnTo>
                      <a:lnTo>
                        <a:pt x="490" y="92"/>
                      </a:lnTo>
                      <a:lnTo>
                        <a:pt x="494" y="84"/>
                      </a:lnTo>
                      <a:lnTo>
                        <a:pt x="498" y="76"/>
                      </a:lnTo>
                      <a:lnTo>
                        <a:pt x="500" y="64"/>
                      </a:lnTo>
                      <a:lnTo>
                        <a:pt x="502" y="52"/>
                      </a:lnTo>
                      <a:lnTo>
                        <a:pt x="504" y="42"/>
                      </a:lnTo>
                      <a:lnTo>
                        <a:pt x="510" y="32"/>
                      </a:lnTo>
                      <a:lnTo>
                        <a:pt x="514" y="24"/>
                      </a:lnTo>
                      <a:lnTo>
                        <a:pt x="520" y="6"/>
                      </a:lnTo>
                      <a:lnTo>
                        <a:pt x="522" y="0"/>
                      </a:lnTo>
                      <a:lnTo>
                        <a:pt x="524" y="0"/>
                      </a:lnTo>
                      <a:lnTo>
                        <a:pt x="528" y="0"/>
                      </a:lnTo>
                      <a:lnTo>
                        <a:pt x="532" y="0"/>
                      </a:lnTo>
                      <a:lnTo>
                        <a:pt x="534" y="4"/>
                      </a:lnTo>
                      <a:lnTo>
                        <a:pt x="532" y="12"/>
                      </a:lnTo>
                      <a:lnTo>
                        <a:pt x="532" y="20"/>
                      </a:lnTo>
                      <a:lnTo>
                        <a:pt x="532" y="26"/>
                      </a:lnTo>
                      <a:lnTo>
                        <a:pt x="536" y="44"/>
                      </a:lnTo>
                      <a:lnTo>
                        <a:pt x="538" y="56"/>
                      </a:lnTo>
                      <a:lnTo>
                        <a:pt x="540" y="60"/>
                      </a:lnTo>
                      <a:lnTo>
                        <a:pt x="542" y="62"/>
                      </a:lnTo>
                      <a:lnTo>
                        <a:pt x="546" y="62"/>
                      </a:lnTo>
                      <a:lnTo>
                        <a:pt x="548" y="60"/>
                      </a:lnTo>
                      <a:lnTo>
                        <a:pt x="552" y="68"/>
                      </a:lnTo>
                      <a:lnTo>
                        <a:pt x="558" y="76"/>
                      </a:lnTo>
                      <a:lnTo>
                        <a:pt x="554" y="82"/>
                      </a:lnTo>
                      <a:lnTo>
                        <a:pt x="556" y="90"/>
                      </a:lnTo>
                      <a:lnTo>
                        <a:pt x="554" y="100"/>
                      </a:lnTo>
                      <a:lnTo>
                        <a:pt x="556" y="106"/>
                      </a:lnTo>
                      <a:lnTo>
                        <a:pt x="558" y="110"/>
                      </a:lnTo>
                      <a:lnTo>
                        <a:pt x="560" y="118"/>
                      </a:lnTo>
                      <a:lnTo>
                        <a:pt x="560" y="124"/>
                      </a:lnTo>
                      <a:lnTo>
                        <a:pt x="562" y="132"/>
                      </a:lnTo>
                      <a:lnTo>
                        <a:pt x="564" y="136"/>
                      </a:lnTo>
                      <a:lnTo>
                        <a:pt x="564" y="144"/>
                      </a:lnTo>
                      <a:lnTo>
                        <a:pt x="564" y="148"/>
                      </a:lnTo>
                      <a:lnTo>
                        <a:pt x="568" y="152"/>
                      </a:lnTo>
                      <a:lnTo>
                        <a:pt x="576" y="158"/>
                      </a:lnTo>
                      <a:lnTo>
                        <a:pt x="584" y="162"/>
                      </a:lnTo>
                      <a:lnTo>
                        <a:pt x="592" y="168"/>
                      </a:lnTo>
                      <a:lnTo>
                        <a:pt x="594" y="174"/>
                      </a:lnTo>
                      <a:lnTo>
                        <a:pt x="594" y="178"/>
                      </a:lnTo>
                      <a:lnTo>
                        <a:pt x="596" y="182"/>
                      </a:lnTo>
                      <a:lnTo>
                        <a:pt x="598" y="186"/>
                      </a:lnTo>
                      <a:lnTo>
                        <a:pt x="598" y="200"/>
                      </a:lnTo>
                      <a:lnTo>
                        <a:pt x="598" y="206"/>
                      </a:lnTo>
                      <a:lnTo>
                        <a:pt x="600" y="208"/>
                      </a:lnTo>
                      <a:lnTo>
                        <a:pt x="602" y="208"/>
                      </a:lnTo>
                      <a:lnTo>
                        <a:pt x="604" y="208"/>
                      </a:lnTo>
                      <a:lnTo>
                        <a:pt x="604" y="206"/>
                      </a:lnTo>
                      <a:lnTo>
                        <a:pt x="612" y="216"/>
                      </a:lnTo>
                      <a:lnTo>
                        <a:pt x="614" y="220"/>
                      </a:lnTo>
                      <a:lnTo>
                        <a:pt x="614" y="228"/>
                      </a:lnTo>
                      <a:lnTo>
                        <a:pt x="616" y="232"/>
                      </a:lnTo>
                      <a:lnTo>
                        <a:pt x="618" y="234"/>
                      </a:lnTo>
                      <a:lnTo>
                        <a:pt x="620" y="236"/>
                      </a:lnTo>
                      <a:lnTo>
                        <a:pt x="622" y="238"/>
                      </a:lnTo>
                      <a:lnTo>
                        <a:pt x="632" y="250"/>
                      </a:lnTo>
                      <a:lnTo>
                        <a:pt x="634" y="258"/>
                      </a:lnTo>
                      <a:lnTo>
                        <a:pt x="636" y="264"/>
                      </a:lnTo>
                      <a:lnTo>
                        <a:pt x="634" y="270"/>
                      </a:lnTo>
                      <a:lnTo>
                        <a:pt x="632" y="276"/>
                      </a:lnTo>
                      <a:lnTo>
                        <a:pt x="630" y="280"/>
                      </a:lnTo>
                      <a:lnTo>
                        <a:pt x="630" y="288"/>
                      </a:lnTo>
                      <a:lnTo>
                        <a:pt x="630" y="300"/>
                      </a:lnTo>
                      <a:lnTo>
                        <a:pt x="630" y="312"/>
                      </a:lnTo>
                      <a:lnTo>
                        <a:pt x="626" y="322"/>
                      </a:lnTo>
                      <a:lnTo>
                        <a:pt x="624" y="328"/>
                      </a:lnTo>
                      <a:lnTo>
                        <a:pt x="620" y="336"/>
                      </a:lnTo>
                      <a:lnTo>
                        <a:pt x="608" y="352"/>
                      </a:lnTo>
                      <a:lnTo>
                        <a:pt x="600" y="370"/>
                      </a:lnTo>
                      <a:lnTo>
                        <a:pt x="598" y="376"/>
                      </a:lnTo>
                      <a:lnTo>
                        <a:pt x="594" y="378"/>
                      </a:lnTo>
                      <a:lnTo>
                        <a:pt x="590" y="382"/>
                      </a:lnTo>
                      <a:lnTo>
                        <a:pt x="586" y="384"/>
                      </a:lnTo>
                      <a:lnTo>
                        <a:pt x="582" y="390"/>
                      </a:lnTo>
                      <a:lnTo>
                        <a:pt x="578" y="394"/>
                      </a:lnTo>
                      <a:lnTo>
                        <a:pt x="566" y="402"/>
                      </a:lnTo>
                      <a:lnTo>
                        <a:pt x="558" y="408"/>
                      </a:lnTo>
                      <a:lnTo>
                        <a:pt x="552" y="416"/>
                      </a:lnTo>
                      <a:lnTo>
                        <a:pt x="548" y="424"/>
                      </a:lnTo>
                      <a:lnTo>
                        <a:pt x="542" y="432"/>
                      </a:lnTo>
                      <a:lnTo>
                        <a:pt x="522" y="454"/>
                      </a:lnTo>
                      <a:lnTo>
                        <a:pt x="510" y="466"/>
                      </a:lnTo>
                      <a:lnTo>
                        <a:pt x="500" y="480"/>
                      </a:lnTo>
                      <a:lnTo>
                        <a:pt x="498" y="482"/>
                      </a:lnTo>
                      <a:lnTo>
                        <a:pt x="496" y="486"/>
                      </a:lnTo>
                      <a:lnTo>
                        <a:pt x="496" y="488"/>
                      </a:lnTo>
                      <a:lnTo>
                        <a:pt x="494" y="490"/>
                      </a:lnTo>
                      <a:lnTo>
                        <a:pt x="484" y="490"/>
                      </a:lnTo>
                      <a:lnTo>
                        <a:pt x="476" y="490"/>
                      </a:lnTo>
                      <a:lnTo>
                        <a:pt x="468" y="492"/>
                      </a:lnTo>
                      <a:lnTo>
                        <a:pt x="462" y="492"/>
                      </a:lnTo>
                      <a:lnTo>
                        <a:pt x="454" y="496"/>
                      </a:lnTo>
                      <a:lnTo>
                        <a:pt x="448" y="500"/>
                      </a:lnTo>
                      <a:lnTo>
                        <a:pt x="442" y="504"/>
                      </a:lnTo>
                      <a:lnTo>
                        <a:pt x="438" y="506"/>
                      </a:lnTo>
                      <a:lnTo>
                        <a:pt x="434" y="508"/>
                      </a:lnTo>
                      <a:lnTo>
                        <a:pt x="432" y="512"/>
                      </a:lnTo>
                      <a:lnTo>
                        <a:pt x="428" y="514"/>
                      </a:lnTo>
                      <a:lnTo>
                        <a:pt x="426" y="516"/>
                      </a:lnTo>
                      <a:lnTo>
                        <a:pt x="420" y="506"/>
                      </a:lnTo>
                      <a:lnTo>
                        <a:pt x="416" y="494"/>
                      </a:lnTo>
                      <a:lnTo>
                        <a:pt x="412" y="494"/>
                      </a:lnTo>
                      <a:lnTo>
                        <a:pt x="410" y="496"/>
                      </a:lnTo>
                      <a:lnTo>
                        <a:pt x="408" y="500"/>
                      </a:lnTo>
                      <a:lnTo>
                        <a:pt x="386" y="514"/>
                      </a:lnTo>
                      <a:lnTo>
                        <a:pt x="380" y="510"/>
                      </a:lnTo>
                      <a:lnTo>
                        <a:pt x="378" y="504"/>
                      </a:lnTo>
                      <a:lnTo>
                        <a:pt x="370" y="504"/>
                      </a:lnTo>
                      <a:lnTo>
                        <a:pt x="364" y="504"/>
                      </a:lnTo>
                      <a:lnTo>
                        <a:pt x="358" y="500"/>
                      </a:lnTo>
                      <a:lnTo>
                        <a:pt x="354" y="494"/>
                      </a:lnTo>
                      <a:lnTo>
                        <a:pt x="348" y="488"/>
                      </a:lnTo>
                      <a:lnTo>
                        <a:pt x="346" y="482"/>
                      </a:lnTo>
                      <a:lnTo>
                        <a:pt x="346" y="478"/>
                      </a:lnTo>
                      <a:lnTo>
                        <a:pt x="350" y="474"/>
                      </a:lnTo>
                      <a:lnTo>
                        <a:pt x="352" y="470"/>
                      </a:lnTo>
                      <a:lnTo>
                        <a:pt x="354" y="464"/>
                      </a:lnTo>
                      <a:lnTo>
                        <a:pt x="352" y="458"/>
                      </a:lnTo>
                      <a:lnTo>
                        <a:pt x="348" y="454"/>
                      </a:lnTo>
                      <a:lnTo>
                        <a:pt x="344" y="452"/>
                      </a:lnTo>
                      <a:lnTo>
                        <a:pt x="340" y="448"/>
                      </a:lnTo>
                      <a:lnTo>
                        <a:pt x="346" y="440"/>
                      </a:lnTo>
                      <a:lnTo>
                        <a:pt x="346" y="436"/>
                      </a:lnTo>
                      <a:lnTo>
                        <a:pt x="348" y="432"/>
                      </a:lnTo>
                      <a:lnTo>
                        <a:pt x="346" y="428"/>
                      </a:lnTo>
                      <a:lnTo>
                        <a:pt x="342" y="428"/>
                      </a:lnTo>
                      <a:lnTo>
                        <a:pt x="340" y="430"/>
                      </a:lnTo>
                      <a:lnTo>
                        <a:pt x="336" y="436"/>
                      </a:lnTo>
                      <a:lnTo>
                        <a:pt x="332" y="442"/>
                      </a:lnTo>
                      <a:lnTo>
                        <a:pt x="330" y="444"/>
                      </a:lnTo>
                      <a:lnTo>
                        <a:pt x="326" y="444"/>
                      </a:lnTo>
                      <a:lnTo>
                        <a:pt x="324" y="444"/>
                      </a:lnTo>
                      <a:lnTo>
                        <a:pt x="322" y="442"/>
                      </a:lnTo>
                      <a:lnTo>
                        <a:pt x="324" y="438"/>
                      </a:lnTo>
                      <a:lnTo>
                        <a:pt x="328" y="438"/>
                      </a:lnTo>
                      <a:lnTo>
                        <a:pt x="332" y="436"/>
                      </a:lnTo>
                      <a:lnTo>
                        <a:pt x="346" y="420"/>
                      </a:lnTo>
                      <a:lnTo>
                        <a:pt x="352" y="412"/>
                      </a:lnTo>
                      <a:lnTo>
                        <a:pt x="356" y="404"/>
                      </a:lnTo>
                      <a:lnTo>
                        <a:pt x="350" y="404"/>
                      </a:lnTo>
                      <a:lnTo>
                        <a:pt x="342" y="404"/>
                      </a:lnTo>
                      <a:lnTo>
                        <a:pt x="340" y="410"/>
                      </a:lnTo>
                      <a:lnTo>
                        <a:pt x="338" y="416"/>
                      </a:lnTo>
                      <a:lnTo>
                        <a:pt x="332" y="416"/>
                      </a:lnTo>
                      <a:lnTo>
                        <a:pt x="326" y="418"/>
                      </a:lnTo>
                      <a:lnTo>
                        <a:pt x="318" y="424"/>
                      </a:lnTo>
                      <a:lnTo>
                        <a:pt x="312" y="432"/>
                      </a:lnTo>
                      <a:lnTo>
                        <a:pt x="310" y="438"/>
                      </a:lnTo>
                      <a:lnTo>
                        <a:pt x="304" y="438"/>
                      </a:lnTo>
                      <a:lnTo>
                        <a:pt x="304" y="436"/>
                      </a:lnTo>
                      <a:lnTo>
                        <a:pt x="304" y="434"/>
                      </a:lnTo>
                      <a:lnTo>
                        <a:pt x="304" y="426"/>
                      </a:lnTo>
                      <a:lnTo>
                        <a:pt x="306" y="418"/>
                      </a:lnTo>
                      <a:lnTo>
                        <a:pt x="304" y="410"/>
                      </a:lnTo>
                      <a:lnTo>
                        <a:pt x="304" y="406"/>
                      </a:lnTo>
                      <a:lnTo>
                        <a:pt x="302" y="400"/>
                      </a:lnTo>
                      <a:lnTo>
                        <a:pt x="300" y="392"/>
                      </a:lnTo>
                      <a:lnTo>
                        <a:pt x="286" y="388"/>
                      </a:lnTo>
                      <a:lnTo>
                        <a:pt x="276" y="384"/>
                      </a:lnTo>
                      <a:lnTo>
                        <a:pt x="270" y="382"/>
                      </a:lnTo>
                      <a:lnTo>
                        <a:pt x="268" y="380"/>
                      </a:lnTo>
                      <a:lnTo>
                        <a:pt x="264" y="378"/>
                      </a:lnTo>
                      <a:lnTo>
                        <a:pt x="232" y="378"/>
                      </a:lnTo>
                      <a:lnTo>
                        <a:pt x="208" y="392"/>
                      </a:lnTo>
                      <a:lnTo>
                        <a:pt x="176" y="392"/>
                      </a:lnTo>
                      <a:lnTo>
                        <a:pt x="164" y="398"/>
                      </a:lnTo>
                      <a:lnTo>
                        <a:pt x="150" y="406"/>
                      </a:lnTo>
                      <a:lnTo>
                        <a:pt x="134" y="416"/>
                      </a:lnTo>
                      <a:lnTo>
                        <a:pt x="122" y="420"/>
                      </a:lnTo>
                      <a:lnTo>
                        <a:pt x="108" y="422"/>
                      </a:lnTo>
                      <a:lnTo>
                        <a:pt x="92" y="422"/>
                      </a:lnTo>
                      <a:lnTo>
                        <a:pt x="84" y="424"/>
                      </a:lnTo>
                      <a:lnTo>
                        <a:pt x="74" y="426"/>
                      </a:lnTo>
                      <a:lnTo>
                        <a:pt x="58" y="432"/>
                      </a:lnTo>
                      <a:lnTo>
                        <a:pt x="42" y="438"/>
                      </a:lnTo>
                      <a:lnTo>
                        <a:pt x="32" y="440"/>
                      </a:lnTo>
                      <a:lnTo>
                        <a:pt x="24" y="440"/>
                      </a:lnTo>
                      <a:lnTo>
                        <a:pt x="18" y="440"/>
                      </a:lnTo>
                      <a:lnTo>
                        <a:pt x="14" y="436"/>
                      </a:lnTo>
                      <a:lnTo>
                        <a:pt x="6" y="430"/>
                      </a:lnTo>
                      <a:lnTo>
                        <a:pt x="4" y="428"/>
                      </a:lnTo>
                      <a:lnTo>
                        <a:pt x="2" y="428"/>
                      </a:lnTo>
                      <a:lnTo>
                        <a:pt x="0" y="426"/>
                      </a:lnTo>
                      <a:lnTo>
                        <a:pt x="0" y="422"/>
                      </a:lnTo>
                      <a:lnTo>
                        <a:pt x="0" y="420"/>
                      </a:lnTo>
                      <a:lnTo>
                        <a:pt x="2" y="416"/>
                      </a:lnTo>
                      <a:lnTo>
                        <a:pt x="4" y="414"/>
                      </a:lnTo>
                      <a:lnTo>
                        <a:pt x="10" y="412"/>
                      </a:lnTo>
                      <a:lnTo>
                        <a:pt x="16" y="408"/>
                      </a:lnTo>
                      <a:lnTo>
                        <a:pt x="24" y="394"/>
                      </a:lnTo>
                      <a:lnTo>
                        <a:pt x="30" y="380"/>
                      </a:lnTo>
                      <a:lnTo>
                        <a:pt x="28" y="376"/>
                      </a:lnTo>
                      <a:lnTo>
                        <a:pt x="26" y="372"/>
                      </a:lnTo>
                      <a:lnTo>
                        <a:pt x="26" y="362"/>
                      </a:lnTo>
                      <a:lnTo>
                        <a:pt x="26" y="328"/>
                      </a:lnTo>
                      <a:lnTo>
                        <a:pt x="26" y="316"/>
                      </a:lnTo>
                      <a:lnTo>
                        <a:pt x="26" y="304"/>
                      </a:lnTo>
                      <a:lnTo>
                        <a:pt x="24" y="296"/>
                      </a:lnTo>
                      <a:lnTo>
                        <a:pt x="20" y="288"/>
                      </a:lnTo>
                      <a:lnTo>
                        <a:pt x="16" y="280"/>
                      </a:lnTo>
                      <a:lnTo>
                        <a:pt x="16" y="276"/>
                      </a:lnTo>
                      <a:lnTo>
                        <a:pt x="20" y="280"/>
                      </a:lnTo>
                      <a:lnTo>
                        <a:pt x="20" y="284"/>
                      </a:lnTo>
                      <a:lnTo>
                        <a:pt x="26" y="284"/>
                      </a:lnTo>
                      <a:lnTo>
                        <a:pt x="24" y="278"/>
                      </a:lnTo>
                      <a:lnTo>
                        <a:pt x="24" y="272"/>
                      </a:lnTo>
                      <a:lnTo>
                        <a:pt x="28" y="276"/>
                      </a:lnTo>
                      <a:lnTo>
                        <a:pt x="28" y="280"/>
                      </a:lnTo>
                      <a:lnTo>
                        <a:pt x="30" y="278"/>
                      </a:lnTo>
                      <a:lnTo>
                        <a:pt x="30" y="276"/>
                      </a:lnTo>
                      <a:lnTo>
                        <a:pt x="32" y="272"/>
                      </a:lnTo>
                      <a:lnTo>
                        <a:pt x="28" y="256"/>
                      </a:lnTo>
                      <a:lnTo>
                        <a:pt x="36" y="236"/>
                      </a:lnTo>
                      <a:lnTo>
                        <a:pt x="38" y="226"/>
                      </a:lnTo>
                      <a:lnTo>
                        <a:pt x="40" y="214"/>
                      </a:lnTo>
                      <a:lnTo>
                        <a:pt x="40" y="208"/>
                      </a:lnTo>
                      <a:lnTo>
                        <a:pt x="44" y="202"/>
                      </a:lnTo>
                      <a:lnTo>
                        <a:pt x="46" y="206"/>
                      </a:lnTo>
                      <a:lnTo>
                        <a:pt x="48" y="208"/>
                      </a:lnTo>
                      <a:lnTo>
                        <a:pt x="48" y="210"/>
                      </a:lnTo>
                      <a:lnTo>
                        <a:pt x="52" y="208"/>
                      </a:lnTo>
                      <a:lnTo>
                        <a:pt x="54" y="206"/>
                      </a:lnTo>
                      <a:lnTo>
                        <a:pt x="56" y="202"/>
                      </a:lnTo>
                      <a:lnTo>
                        <a:pt x="58" y="198"/>
                      </a:lnTo>
                      <a:lnTo>
                        <a:pt x="62" y="196"/>
                      </a:lnTo>
                      <a:lnTo>
                        <a:pt x="70" y="194"/>
                      </a:lnTo>
                      <a:lnTo>
                        <a:pt x="76" y="190"/>
                      </a:lnTo>
                      <a:lnTo>
                        <a:pt x="78" y="188"/>
                      </a:lnTo>
                      <a:lnTo>
                        <a:pt x="82" y="186"/>
                      </a:lnTo>
                      <a:lnTo>
                        <a:pt x="86" y="182"/>
                      </a:lnTo>
                      <a:lnTo>
                        <a:pt x="94" y="178"/>
                      </a:lnTo>
                      <a:lnTo>
                        <a:pt x="102" y="176"/>
                      </a:lnTo>
                      <a:lnTo>
                        <a:pt x="110" y="174"/>
                      </a:lnTo>
                      <a:lnTo>
                        <a:pt x="118" y="172"/>
                      </a:lnTo>
                      <a:lnTo>
                        <a:pt x="128" y="168"/>
                      </a:lnTo>
                      <a:lnTo>
                        <a:pt x="138" y="166"/>
                      </a:lnTo>
                      <a:lnTo>
                        <a:pt x="146" y="166"/>
                      </a:lnTo>
                      <a:lnTo>
                        <a:pt x="156" y="164"/>
                      </a:lnTo>
                      <a:lnTo>
                        <a:pt x="162" y="162"/>
                      </a:lnTo>
                      <a:lnTo>
                        <a:pt x="168" y="152"/>
                      </a:lnTo>
                      <a:lnTo>
                        <a:pt x="180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2" name="iṧľïḍê">
                  <a:extLst>
                    <a:ext uri="{FF2B5EF4-FFF2-40B4-BE49-F238E27FC236}">
                      <a16:creationId xmlns="" xmlns:a16="http://schemas.microsoft.com/office/drawing/2014/main" id="{ACF8874A-5747-4368-B1AF-AABA191851DB}"/>
                    </a:ext>
                  </a:extLst>
                </p:cNvPr>
                <p:cNvSpPr/>
                <p:nvPr/>
              </p:nvSpPr>
              <p:spPr bwMode="auto">
                <a:xfrm>
                  <a:off x="7785393" y="4114259"/>
                  <a:ext cx="112932" cy="61646"/>
                </a:xfrm>
                <a:custGeom>
                  <a:avLst/>
                  <a:gdLst>
                    <a:gd name="T0" fmla="*/ 2147483647 w 64"/>
                    <a:gd name="T1" fmla="*/ 0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2147483647 w 64"/>
                    <a:gd name="T13" fmla="*/ 2147483647 h 38"/>
                    <a:gd name="T14" fmla="*/ 2147483647 w 64"/>
                    <a:gd name="T15" fmla="*/ 2147483647 h 38"/>
                    <a:gd name="T16" fmla="*/ 2147483647 w 64"/>
                    <a:gd name="T17" fmla="*/ 2147483647 h 38"/>
                    <a:gd name="T18" fmla="*/ 0 w 64"/>
                    <a:gd name="T19" fmla="*/ 2147483647 h 38"/>
                    <a:gd name="T20" fmla="*/ 0 w 64"/>
                    <a:gd name="T21" fmla="*/ 2147483647 h 38"/>
                    <a:gd name="T22" fmla="*/ 0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2147483647 h 38"/>
                    <a:gd name="T38" fmla="*/ 2147483647 w 64"/>
                    <a:gd name="T39" fmla="*/ 2147483647 h 38"/>
                    <a:gd name="T40" fmla="*/ 2147483647 w 64"/>
                    <a:gd name="T41" fmla="*/ 0 h 38"/>
                    <a:gd name="T42" fmla="*/ 2147483647 w 64"/>
                    <a:gd name="T43" fmla="*/ 0 h 38"/>
                    <a:gd name="T44" fmla="*/ 2147483647 w 64"/>
                    <a:gd name="T45" fmla="*/ 2147483647 h 38"/>
                    <a:gd name="T46" fmla="*/ 2147483647 w 64"/>
                    <a:gd name="T47" fmla="*/ 0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38"/>
                    <a:gd name="T74" fmla="*/ 64 w 64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38">
                      <a:moveTo>
                        <a:pt x="64" y="0"/>
                      </a:moveTo>
                      <a:lnTo>
                        <a:pt x="52" y="10"/>
                      </a:lnTo>
                      <a:lnTo>
                        <a:pt x="36" y="16"/>
                      </a:lnTo>
                      <a:lnTo>
                        <a:pt x="32" y="18"/>
                      </a:lnTo>
                      <a:lnTo>
                        <a:pt x="28" y="20"/>
                      </a:lnTo>
                      <a:lnTo>
                        <a:pt x="22" y="28"/>
                      </a:lnTo>
                      <a:lnTo>
                        <a:pt x="14" y="36"/>
                      </a:lnTo>
                      <a:lnTo>
                        <a:pt x="8" y="38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10" y="20"/>
                      </a:lnTo>
                      <a:lnTo>
                        <a:pt x="26" y="14"/>
                      </a:lnTo>
                      <a:lnTo>
                        <a:pt x="28" y="12"/>
                      </a:lnTo>
                      <a:lnTo>
                        <a:pt x="30" y="8"/>
                      </a:lnTo>
                      <a:lnTo>
                        <a:pt x="32" y="6"/>
                      </a:lnTo>
                      <a:lnTo>
                        <a:pt x="36" y="4"/>
                      </a:lnTo>
                      <a:lnTo>
                        <a:pt x="46" y="2"/>
                      </a:lnTo>
                      <a:lnTo>
                        <a:pt x="54" y="0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3" name="íṩḷïḑê">
                  <a:extLst>
                    <a:ext uri="{FF2B5EF4-FFF2-40B4-BE49-F238E27FC236}">
                      <a16:creationId xmlns="" xmlns:a16="http://schemas.microsoft.com/office/drawing/2014/main" id="{A1C5CE7F-A3A6-4297-96BE-05AF6D3EDFB1}"/>
                    </a:ext>
                  </a:extLst>
                </p:cNvPr>
                <p:cNvSpPr/>
                <p:nvPr/>
              </p:nvSpPr>
              <p:spPr bwMode="auto">
                <a:xfrm>
                  <a:off x="7691743" y="4105852"/>
                  <a:ext cx="86765" cy="16812"/>
                </a:xfrm>
                <a:custGeom>
                  <a:avLst/>
                  <a:gdLst>
                    <a:gd name="T0" fmla="*/ 2147483647 w 50"/>
                    <a:gd name="T1" fmla="*/ 2147483647 h 10"/>
                    <a:gd name="T2" fmla="*/ 2147483647 w 50"/>
                    <a:gd name="T3" fmla="*/ 2147483647 h 10"/>
                    <a:gd name="T4" fmla="*/ 2147483647 w 50"/>
                    <a:gd name="T5" fmla="*/ 2147483647 h 10"/>
                    <a:gd name="T6" fmla="*/ 2147483647 w 50"/>
                    <a:gd name="T7" fmla="*/ 2147483647 h 10"/>
                    <a:gd name="T8" fmla="*/ 2147483647 w 50"/>
                    <a:gd name="T9" fmla="*/ 2147483647 h 10"/>
                    <a:gd name="T10" fmla="*/ 2147483647 w 50"/>
                    <a:gd name="T11" fmla="*/ 2147483647 h 10"/>
                    <a:gd name="T12" fmla="*/ 2147483647 w 50"/>
                    <a:gd name="T13" fmla="*/ 2147483647 h 10"/>
                    <a:gd name="T14" fmla="*/ 0 w 50"/>
                    <a:gd name="T15" fmla="*/ 2147483647 h 10"/>
                    <a:gd name="T16" fmla="*/ 2147483647 w 50"/>
                    <a:gd name="T17" fmla="*/ 2147483647 h 10"/>
                    <a:gd name="T18" fmla="*/ 2147483647 w 50"/>
                    <a:gd name="T19" fmla="*/ 0 h 10"/>
                    <a:gd name="T20" fmla="*/ 2147483647 w 50"/>
                    <a:gd name="T21" fmla="*/ 2147483647 h 10"/>
                    <a:gd name="T22" fmla="*/ 2147483647 w 50"/>
                    <a:gd name="T23" fmla="*/ 2147483647 h 10"/>
                    <a:gd name="T24" fmla="*/ 2147483647 w 50"/>
                    <a:gd name="T25" fmla="*/ 2147483647 h 10"/>
                    <a:gd name="T26" fmla="*/ 2147483647 w 50"/>
                    <a:gd name="T27" fmla="*/ 2147483647 h 10"/>
                    <a:gd name="T28" fmla="*/ 2147483647 w 50"/>
                    <a:gd name="T29" fmla="*/ 2147483647 h 10"/>
                    <a:gd name="T30" fmla="*/ 2147483647 w 50"/>
                    <a:gd name="T31" fmla="*/ 2147483647 h 10"/>
                    <a:gd name="T32" fmla="*/ 2147483647 w 50"/>
                    <a:gd name="T33" fmla="*/ 2147483647 h 10"/>
                    <a:gd name="T34" fmla="*/ 2147483647 w 50"/>
                    <a:gd name="T35" fmla="*/ 2147483647 h 10"/>
                    <a:gd name="T36" fmla="*/ 2147483647 w 50"/>
                    <a:gd name="T37" fmla="*/ 2147483647 h 10"/>
                    <a:gd name="T38" fmla="*/ 2147483647 w 50"/>
                    <a:gd name="T39" fmla="*/ 2147483647 h 1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10"/>
                    <a:gd name="T62" fmla="*/ 50 w 50"/>
                    <a:gd name="T63" fmla="*/ 10 h 1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10">
                      <a:moveTo>
                        <a:pt x="40" y="8"/>
                      </a:moveTo>
                      <a:lnTo>
                        <a:pt x="34" y="10"/>
                      </a:lnTo>
                      <a:lnTo>
                        <a:pt x="28" y="10"/>
                      </a:lnTo>
                      <a:lnTo>
                        <a:pt x="22" y="8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8" y="2"/>
                      </a:lnTo>
                      <a:lnTo>
                        <a:pt x="24" y="4"/>
                      </a:lnTo>
                      <a:lnTo>
                        <a:pt x="28" y="6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50" y="4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38" y="1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4" name="îşļiḑe">
                  <a:extLst>
                    <a:ext uri="{FF2B5EF4-FFF2-40B4-BE49-F238E27FC236}">
                      <a16:creationId xmlns="" xmlns:a16="http://schemas.microsoft.com/office/drawing/2014/main" id="{1D57D13E-3A4C-4BD6-886E-CF2EF239150D}"/>
                    </a:ext>
                  </a:extLst>
                </p:cNvPr>
                <p:cNvSpPr/>
                <p:nvPr/>
              </p:nvSpPr>
              <p:spPr bwMode="auto">
                <a:xfrm>
                  <a:off x="7295104" y="4040003"/>
                  <a:ext cx="280952" cy="82662"/>
                </a:xfrm>
                <a:custGeom>
                  <a:avLst/>
                  <a:gdLst>
                    <a:gd name="T0" fmla="*/ 2147483647 w 162"/>
                    <a:gd name="T1" fmla="*/ 2147483647 h 50"/>
                    <a:gd name="T2" fmla="*/ 0 w 162"/>
                    <a:gd name="T3" fmla="*/ 2147483647 h 50"/>
                    <a:gd name="T4" fmla="*/ 2147483647 w 162"/>
                    <a:gd name="T5" fmla="*/ 2147483647 h 50"/>
                    <a:gd name="T6" fmla="*/ 2147483647 w 162"/>
                    <a:gd name="T7" fmla="*/ 2147483647 h 50"/>
                    <a:gd name="T8" fmla="*/ 2147483647 w 162"/>
                    <a:gd name="T9" fmla="*/ 2147483647 h 50"/>
                    <a:gd name="T10" fmla="*/ 2147483647 w 162"/>
                    <a:gd name="T11" fmla="*/ 0 h 50"/>
                    <a:gd name="T12" fmla="*/ 2147483647 w 162"/>
                    <a:gd name="T13" fmla="*/ 2147483647 h 50"/>
                    <a:gd name="T14" fmla="*/ 2147483647 w 162"/>
                    <a:gd name="T15" fmla="*/ 2147483647 h 50"/>
                    <a:gd name="T16" fmla="*/ 2147483647 w 162"/>
                    <a:gd name="T17" fmla="*/ 2147483647 h 50"/>
                    <a:gd name="T18" fmla="*/ 2147483647 w 162"/>
                    <a:gd name="T19" fmla="*/ 2147483647 h 50"/>
                    <a:gd name="T20" fmla="*/ 2147483647 w 162"/>
                    <a:gd name="T21" fmla="*/ 2147483647 h 50"/>
                    <a:gd name="T22" fmla="*/ 2147483647 w 162"/>
                    <a:gd name="T23" fmla="*/ 2147483647 h 50"/>
                    <a:gd name="T24" fmla="*/ 2147483647 w 162"/>
                    <a:gd name="T25" fmla="*/ 2147483647 h 50"/>
                    <a:gd name="T26" fmla="*/ 2147483647 w 162"/>
                    <a:gd name="T27" fmla="*/ 2147483647 h 50"/>
                    <a:gd name="T28" fmla="*/ 2147483647 w 162"/>
                    <a:gd name="T29" fmla="*/ 2147483647 h 50"/>
                    <a:gd name="T30" fmla="*/ 2147483647 w 162"/>
                    <a:gd name="T31" fmla="*/ 2147483647 h 50"/>
                    <a:gd name="T32" fmla="*/ 2147483647 w 162"/>
                    <a:gd name="T33" fmla="*/ 2147483647 h 50"/>
                    <a:gd name="T34" fmla="*/ 2147483647 w 162"/>
                    <a:gd name="T35" fmla="*/ 2147483647 h 50"/>
                    <a:gd name="T36" fmla="*/ 2147483647 w 162"/>
                    <a:gd name="T37" fmla="*/ 2147483647 h 50"/>
                    <a:gd name="T38" fmla="*/ 2147483647 w 162"/>
                    <a:gd name="T39" fmla="*/ 2147483647 h 50"/>
                    <a:gd name="T40" fmla="*/ 2147483647 w 162"/>
                    <a:gd name="T41" fmla="*/ 2147483647 h 50"/>
                    <a:gd name="T42" fmla="*/ 2147483647 w 162"/>
                    <a:gd name="T43" fmla="*/ 2147483647 h 50"/>
                    <a:gd name="T44" fmla="*/ 2147483647 w 162"/>
                    <a:gd name="T45" fmla="*/ 2147483647 h 50"/>
                    <a:gd name="T46" fmla="*/ 2147483647 w 162"/>
                    <a:gd name="T47" fmla="*/ 2147483647 h 50"/>
                    <a:gd name="T48" fmla="*/ 2147483647 w 162"/>
                    <a:gd name="T49" fmla="*/ 2147483647 h 50"/>
                    <a:gd name="T50" fmla="*/ 2147483647 w 162"/>
                    <a:gd name="T51" fmla="*/ 2147483647 h 50"/>
                    <a:gd name="T52" fmla="*/ 2147483647 w 162"/>
                    <a:gd name="T53" fmla="*/ 2147483647 h 50"/>
                    <a:gd name="T54" fmla="*/ 2147483647 w 162"/>
                    <a:gd name="T55" fmla="*/ 2147483647 h 50"/>
                    <a:gd name="T56" fmla="*/ 2147483647 w 162"/>
                    <a:gd name="T57" fmla="*/ 2147483647 h 50"/>
                    <a:gd name="T58" fmla="*/ 2147483647 w 162"/>
                    <a:gd name="T59" fmla="*/ 2147483647 h 50"/>
                    <a:gd name="T60" fmla="*/ 2147483647 w 162"/>
                    <a:gd name="T61" fmla="*/ 2147483647 h 50"/>
                    <a:gd name="T62" fmla="*/ 2147483647 w 162"/>
                    <a:gd name="T63" fmla="*/ 2147483647 h 50"/>
                    <a:gd name="T64" fmla="*/ 2147483647 w 162"/>
                    <a:gd name="T65" fmla="*/ 2147483647 h 50"/>
                    <a:gd name="T66" fmla="*/ 2147483647 w 162"/>
                    <a:gd name="T67" fmla="*/ 2147483647 h 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2"/>
                    <a:gd name="T103" fmla="*/ 0 h 50"/>
                    <a:gd name="T104" fmla="*/ 162 w 162"/>
                    <a:gd name="T105" fmla="*/ 50 h 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2" h="50">
                      <a:moveTo>
                        <a:pt x="16" y="16"/>
                      </a:move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36" y="2"/>
                      </a:lnTo>
                      <a:lnTo>
                        <a:pt x="48" y="4"/>
                      </a:lnTo>
                      <a:lnTo>
                        <a:pt x="50" y="6"/>
                      </a:lnTo>
                      <a:lnTo>
                        <a:pt x="52" y="8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62" y="16"/>
                      </a:lnTo>
                      <a:lnTo>
                        <a:pt x="70" y="16"/>
                      </a:lnTo>
                      <a:lnTo>
                        <a:pt x="78" y="14"/>
                      </a:lnTo>
                      <a:lnTo>
                        <a:pt x="84" y="12"/>
                      </a:lnTo>
                      <a:lnTo>
                        <a:pt x="88" y="10"/>
                      </a:lnTo>
                      <a:lnTo>
                        <a:pt x="90" y="8"/>
                      </a:lnTo>
                      <a:lnTo>
                        <a:pt x="92" y="10"/>
                      </a:lnTo>
                      <a:lnTo>
                        <a:pt x="94" y="10"/>
                      </a:lnTo>
                      <a:lnTo>
                        <a:pt x="100" y="12"/>
                      </a:lnTo>
                      <a:lnTo>
                        <a:pt x="102" y="16"/>
                      </a:lnTo>
                      <a:lnTo>
                        <a:pt x="106" y="16"/>
                      </a:lnTo>
                      <a:lnTo>
                        <a:pt x="114" y="18"/>
                      </a:lnTo>
                      <a:lnTo>
                        <a:pt x="118" y="20"/>
                      </a:lnTo>
                      <a:lnTo>
                        <a:pt x="118" y="22"/>
                      </a:lnTo>
                      <a:lnTo>
                        <a:pt x="118" y="30"/>
                      </a:lnTo>
                      <a:lnTo>
                        <a:pt x="124" y="32"/>
                      </a:lnTo>
                      <a:lnTo>
                        <a:pt x="132" y="32"/>
                      </a:lnTo>
                      <a:lnTo>
                        <a:pt x="146" y="34"/>
                      </a:lnTo>
                      <a:lnTo>
                        <a:pt x="150" y="36"/>
                      </a:lnTo>
                      <a:lnTo>
                        <a:pt x="162" y="40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156" y="48"/>
                      </a:lnTo>
                      <a:lnTo>
                        <a:pt x="152" y="48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46"/>
                      </a:lnTo>
                      <a:lnTo>
                        <a:pt x="144" y="48"/>
                      </a:lnTo>
                      <a:lnTo>
                        <a:pt x="142" y="50"/>
                      </a:lnTo>
                      <a:lnTo>
                        <a:pt x="136" y="48"/>
                      </a:lnTo>
                      <a:lnTo>
                        <a:pt x="130" y="46"/>
                      </a:lnTo>
                      <a:lnTo>
                        <a:pt x="126" y="44"/>
                      </a:lnTo>
                      <a:lnTo>
                        <a:pt x="118" y="42"/>
                      </a:lnTo>
                      <a:lnTo>
                        <a:pt x="92" y="42"/>
                      </a:lnTo>
                      <a:lnTo>
                        <a:pt x="90" y="40"/>
                      </a:lnTo>
                      <a:lnTo>
                        <a:pt x="84" y="40"/>
                      </a:lnTo>
                      <a:lnTo>
                        <a:pt x="82" y="38"/>
                      </a:lnTo>
                      <a:lnTo>
                        <a:pt x="80" y="36"/>
                      </a:lnTo>
                      <a:lnTo>
                        <a:pt x="74" y="34"/>
                      </a:lnTo>
                      <a:lnTo>
                        <a:pt x="64" y="32"/>
                      </a:lnTo>
                      <a:lnTo>
                        <a:pt x="56" y="32"/>
                      </a:lnTo>
                      <a:lnTo>
                        <a:pt x="48" y="32"/>
                      </a:lnTo>
                      <a:lnTo>
                        <a:pt x="40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24" y="26"/>
                      </a:lnTo>
                      <a:lnTo>
                        <a:pt x="20" y="26"/>
                      </a:lnTo>
                      <a:lnTo>
                        <a:pt x="18" y="22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5" name="îsḻïḋé">
                  <a:extLst>
                    <a:ext uri="{FF2B5EF4-FFF2-40B4-BE49-F238E27FC236}">
                      <a16:creationId xmlns="" xmlns:a16="http://schemas.microsoft.com/office/drawing/2014/main" id="{F04A4626-5331-4182-BA3B-39A60CDEB918}"/>
                    </a:ext>
                  </a:extLst>
                </p:cNvPr>
                <p:cNvSpPr/>
                <p:nvPr/>
              </p:nvSpPr>
              <p:spPr bwMode="auto">
                <a:xfrm>
                  <a:off x="7295104" y="3905501"/>
                  <a:ext cx="39939" cy="43433"/>
                </a:xfrm>
                <a:custGeom>
                  <a:avLst/>
                  <a:gdLst>
                    <a:gd name="T0" fmla="*/ 0 w 24"/>
                    <a:gd name="T1" fmla="*/ 2147483647 h 26"/>
                    <a:gd name="T2" fmla="*/ 2147483647 w 24"/>
                    <a:gd name="T3" fmla="*/ 2147483647 h 26"/>
                    <a:gd name="T4" fmla="*/ 2147483647 w 24"/>
                    <a:gd name="T5" fmla="*/ 2147483647 h 26"/>
                    <a:gd name="T6" fmla="*/ 2147483647 w 24"/>
                    <a:gd name="T7" fmla="*/ 0 h 26"/>
                    <a:gd name="T8" fmla="*/ 2147483647 w 24"/>
                    <a:gd name="T9" fmla="*/ 0 h 26"/>
                    <a:gd name="T10" fmla="*/ 2147483647 w 24"/>
                    <a:gd name="T11" fmla="*/ 2147483647 h 26"/>
                    <a:gd name="T12" fmla="*/ 2147483647 w 24"/>
                    <a:gd name="T13" fmla="*/ 2147483647 h 26"/>
                    <a:gd name="T14" fmla="*/ 2147483647 w 24"/>
                    <a:gd name="T15" fmla="*/ 2147483647 h 26"/>
                    <a:gd name="T16" fmla="*/ 2147483647 w 24"/>
                    <a:gd name="T17" fmla="*/ 2147483647 h 26"/>
                    <a:gd name="T18" fmla="*/ 2147483647 w 24"/>
                    <a:gd name="T19" fmla="*/ 2147483647 h 26"/>
                    <a:gd name="T20" fmla="*/ 2147483647 w 24"/>
                    <a:gd name="T21" fmla="*/ 2147483647 h 26"/>
                    <a:gd name="T22" fmla="*/ 2147483647 w 24"/>
                    <a:gd name="T23" fmla="*/ 2147483647 h 26"/>
                    <a:gd name="T24" fmla="*/ 2147483647 w 24"/>
                    <a:gd name="T25" fmla="*/ 2147483647 h 26"/>
                    <a:gd name="T26" fmla="*/ 2147483647 w 24"/>
                    <a:gd name="T27" fmla="*/ 2147483647 h 26"/>
                    <a:gd name="T28" fmla="*/ 2147483647 w 24"/>
                    <a:gd name="T29" fmla="*/ 2147483647 h 26"/>
                    <a:gd name="T30" fmla="*/ 2147483647 w 24"/>
                    <a:gd name="T31" fmla="*/ 2147483647 h 26"/>
                    <a:gd name="T32" fmla="*/ 2147483647 w 24"/>
                    <a:gd name="T33" fmla="*/ 2147483647 h 26"/>
                    <a:gd name="T34" fmla="*/ 2147483647 w 24"/>
                    <a:gd name="T35" fmla="*/ 2147483647 h 26"/>
                    <a:gd name="T36" fmla="*/ 0 w 24"/>
                    <a:gd name="T37" fmla="*/ 2147483647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6"/>
                    <a:gd name="T59" fmla="*/ 24 w 24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6">
                      <a:moveTo>
                        <a:pt x="0" y="6"/>
                      </a:move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8" y="12"/>
                      </a:lnTo>
                      <a:lnTo>
                        <a:pt x="24" y="18"/>
                      </a:lnTo>
                      <a:lnTo>
                        <a:pt x="24" y="24"/>
                      </a:lnTo>
                      <a:lnTo>
                        <a:pt x="22" y="26"/>
                      </a:lnTo>
                      <a:lnTo>
                        <a:pt x="14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2" y="10"/>
                      </a:lnTo>
                      <a:lnTo>
                        <a:pt x="6" y="8"/>
                      </a:lnTo>
                      <a:lnTo>
                        <a:pt x="2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6" name="iṡ1íḍe">
                  <a:extLst>
                    <a:ext uri="{FF2B5EF4-FFF2-40B4-BE49-F238E27FC236}">
                      <a16:creationId xmlns="" xmlns:a16="http://schemas.microsoft.com/office/drawing/2014/main" id="{7B63E233-60A2-4BC1-BC31-AB79A15AAF47}"/>
                    </a:ext>
                  </a:extLst>
                </p:cNvPr>
                <p:cNvSpPr/>
                <p:nvPr/>
              </p:nvSpPr>
              <p:spPr bwMode="auto">
                <a:xfrm>
                  <a:off x="7359833" y="3936324"/>
                  <a:ext cx="20657" cy="16812"/>
                </a:xfrm>
                <a:custGeom>
                  <a:avLst/>
                  <a:gdLst>
                    <a:gd name="T0" fmla="*/ 2147483647 w 12"/>
                    <a:gd name="T1" fmla="*/ 2147483647 h 10"/>
                    <a:gd name="T2" fmla="*/ 2147483647 w 12"/>
                    <a:gd name="T3" fmla="*/ 2147483647 h 10"/>
                    <a:gd name="T4" fmla="*/ 2147483647 w 12"/>
                    <a:gd name="T5" fmla="*/ 2147483647 h 10"/>
                    <a:gd name="T6" fmla="*/ 2147483647 w 12"/>
                    <a:gd name="T7" fmla="*/ 2147483647 h 10"/>
                    <a:gd name="T8" fmla="*/ 2147483647 w 12"/>
                    <a:gd name="T9" fmla="*/ 2147483647 h 10"/>
                    <a:gd name="T10" fmla="*/ 0 w 12"/>
                    <a:gd name="T11" fmla="*/ 2147483647 h 10"/>
                    <a:gd name="T12" fmla="*/ 2147483647 w 12"/>
                    <a:gd name="T13" fmla="*/ 2147483647 h 10"/>
                    <a:gd name="T14" fmla="*/ 2147483647 w 12"/>
                    <a:gd name="T15" fmla="*/ 0 h 10"/>
                    <a:gd name="T16" fmla="*/ 2147483647 w 12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0"/>
                    <a:gd name="T29" fmla="*/ 12 w 12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0">
                      <a:moveTo>
                        <a:pt x="12" y="2"/>
                      </a:move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7" name="iş1íḍe">
                  <a:extLst>
                    <a:ext uri="{FF2B5EF4-FFF2-40B4-BE49-F238E27FC236}">
                      <a16:creationId xmlns="" xmlns:a16="http://schemas.microsoft.com/office/drawing/2014/main" id="{5069DCD7-DEE0-4066-B734-227B19C33258}"/>
                    </a:ext>
                  </a:extLst>
                </p:cNvPr>
                <p:cNvSpPr/>
                <p:nvPr/>
              </p:nvSpPr>
              <p:spPr bwMode="auto">
                <a:xfrm>
                  <a:off x="7107803" y="3887287"/>
                  <a:ext cx="16526" cy="18214"/>
                </a:xfrm>
                <a:custGeom>
                  <a:avLst/>
                  <a:gdLst>
                    <a:gd name="T0" fmla="*/ 2147483647 w 10"/>
                    <a:gd name="T1" fmla="*/ 0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2147483647 h 12"/>
                    <a:gd name="T10" fmla="*/ 2147483647 w 10"/>
                    <a:gd name="T11" fmla="*/ 2147483647 h 12"/>
                    <a:gd name="T12" fmla="*/ 2147483647 w 10"/>
                    <a:gd name="T13" fmla="*/ 2147483647 h 12"/>
                    <a:gd name="T14" fmla="*/ 0 w 10"/>
                    <a:gd name="T15" fmla="*/ 2147483647 h 12"/>
                    <a:gd name="T16" fmla="*/ 2147483647 w 10"/>
                    <a:gd name="T17" fmla="*/ 0 h 12"/>
                    <a:gd name="T18" fmla="*/ 2147483647 w 10"/>
                    <a:gd name="T19" fmla="*/ 0 h 12"/>
                    <a:gd name="T20" fmla="*/ 2147483647 w 10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2"/>
                    <a:gd name="T35" fmla="*/ 10 w 10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2">
                      <a:moveTo>
                        <a:pt x="6" y="0"/>
                      </a:moveTo>
                      <a:lnTo>
                        <a:pt x="6" y="6"/>
                      </a:lnTo>
                      <a:lnTo>
                        <a:pt x="10" y="8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8" name="îş1ïḋe">
                  <a:extLst>
                    <a:ext uri="{FF2B5EF4-FFF2-40B4-BE49-F238E27FC236}">
                      <a16:creationId xmlns="" xmlns:a16="http://schemas.microsoft.com/office/drawing/2014/main" id="{025AA51E-F35B-4D10-9AAE-A5C22CF6537E}"/>
                    </a:ext>
                  </a:extLst>
                </p:cNvPr>
                <p:cNvSpPr/>
                <p:nvPr/>
              </p:nvSpPr>
              <p:spPr bwMode="auto">
                <a:xfrm>
                  <a:off x="7070618" y="3813032"/>
                  <a:ext cx="20657" cy="23818"/>
                </a:xfrm>
                <a:custGeom>
                  <a:avLst/>
                  <a:gdLst>
                    <a:gd name="T0" fmla="*/ 2147483647 w 12"/>
                    <a:gd name="T1" fmla="*/ 2147483647 h 14"/>
                    <a:gd name="T2" fmla="*/ 2147483647 w 12"/>
                    <a:gd name="T3" fmla="*/ 2147483647 h 14"/>
                    <a:gd name="T4" fmla="*/ 2147483647 w 12"/>
                    <a:gd name="T5" fmla="*/ 2147483647 h 14"/>
                    <a:gd name="T6" fmla="*/ 2147483647 w 12"/>
                    <a:gd name="T7" fmla="*/ 2147483647 h 14"/>
                    <a:gd name="T8" fmla="*/ 0 w 12"/>
                    <a:gd name="T9" fmla="*/ 2147483647 h 14"/>
                    <a:gd name="T10" fmla="*/ 0 w 12"/>
                    <a:gd name="T11" fmla="*/ 2147483647 h 14"/>
                    <a:gd name="T12" fmla="*/ 0 w 12"/>
                    <a:gd name="T13" fmla="*/ 0 h 14"/>
                    <a:gd name="T14" fmla="*/ 2147483647 w 12"/>
                    <a:gd name="T15" fmla="*/ 2147483647 h 14"/>
                    <a:gd name="T16" fmla="*/ 2147483647 w 12"/>
                    <a:gd name="T17" fmla="*/ 2147483647 h 14"/>
                    <a:gd name="T18" fmla="*/ 2147483647 w 12"/>
                    <a:gd name="T19" fmla="*/ 2147483647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4"/>
                    <a:gd name="T32" fmla="*/ 12 w 12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4">
                      <a:moveTo>
                        <a:pt x="12" y="8"/>
                      </a:move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9" name="iSḻíde">
                  <a:extLst>
                    <a:ext uri="{FF2B5EF4-FFF2-40B4-BE49-F238E27FC236}">
                      <a16:creationId xmlns="" xmlns:a16="http://schemas.microsoft.com/office/drawing/2014/main" id="{854E80EB-AF1A-4866-B92A-DEF91121F120}"/>
                    </a:ext>
                  </a:extLst>
                </p:cNvPr>
                <p:cNvSpPr/>
                <p:nvPr/>
              </p:nvSpPr>
              <p:spPr bwMode="auto">
                <a:xfrm>
                  <a:off x="7974072" y="4199724"/>
                  <a:ext cx="35808" cy="16812"/>
                </a:xfrm>
                <a:custGeom>
                  <a:avLst/>
                  <a:gdLst>
                    <a:gd name="T0" fmla="*/ 0 w 20"/>
                    <a:gd name="T1" fmla="*/ 0 h 10"/>
                    <a:gd name="T2" fmla="*/ 0 w 20"/>
                    <a:gd name="T3" fmla="*/ 2147483647 h 10"/>
                    <a:gd name="T4" fmla="*/ 2147483647 w 20"/>
                    <a:gd name="T5" fmla="*/ 2147483647 h 10"/>
                    <a:gd name="T6" fmla="*/ 2147483647 w 20"/>
                    <a:gd name="T7" fmla="*/ 2147483647 h 10"/>
                    <a:gd name="T8" fmla="*/ 2147483647 w 20"/>
                    <a:gd name="T9" fmla="*/ 2147483647 h 10"/>
                    <a:gd name="T10" fmla="*/ 2147483647 w 20"/>
                    <a:gd name="T11" fmla="*/ 2147483647 h 10"/>
                    <a:gd name="T12" fmla="*/ 2147483647 w 20"/>
                    <a:gd name="T13" fmla="*/ 2147483647 h 10"/>
                    <a:gd name="T14" fmla="*/ 2147483647 w 20"/>
                    <a:gd name="T15" fmla="*/ 0 h 10"/>
                    <a:gd name="T16" fmla="*/ 2147483647 w 20"/>
                    <a:gd name="T17" fmla="*/ 0 h 10"/>
                    <a:gd name="T18" fmla="*/ 0 w 20"/>
                    <a:gd name="T19" fmla="*/ 0 h 1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0"/>
                    <a:gd name="T32" fmla="*/ 20 w 20"/>
                    <a:gd name="T33" fmla="*/ 10 h 1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0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10" y="10"/>
                      </a:lnTo>
                      <a:lnTo>
                        <a:pt x="14" y="10"/>
                      </a:lnTo>
                      <a:lnTo>
                        <a:pt x="16" y="6"/>
                      </a:lnTo>
                      <a:lnTo>
                        <a:pt x="20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0" name="íṩlîḍé">
                  <a:extLst>
                    <a:ext uri="{FF2B5EF4-FFF2-40B4-BE49-F238E27FC236}">
                      <a16:creationId xmlns="" xmlns:a16="http://schemas.microsoft.com/office/drawing/2014/main" id="{6456DF1B-50EF-4F65-9122-1B0B7C99DD5B}"/>
                    </a:ext>
                  </a:extLst>
                </p:cNvPr>
                <p:cNvSpPr/>
                <p:nvPr/>
              </p:nvSpPr>
              <p:spPr bwMode="auto">
                <a:xfrm>
                  <a:off x="8041555" y="5092197"/>
                  <a:ext cx="114309" cy="98074"/>
                </a:xfrm>
                <a:custGeom>
                  <a:avLst/>
                  <a:gdLst>
                    <a:gd name="T0" fmla="*/ 2147483647 w 66"/>
                    <a:gd name="T1" fmla="*/ 2147483647 h 58"/>
                    <a:gd name="T2" fmla="*/ 2147483647 w 66"/>
                    <a:gd name="T3" fmla="*/ 2147483647 h 58"/>
                    <a:gd name="T4" fmla="*/ 2147483647 w 66"/>
                    <a:gd name="T5" fmla="*/ 2147483647 h 58"/>
                    <a:gd name="T6" fmla="*/ 2147483647 w 66"/>
                    <a:gd name="T7" fmla="*/ 2147483647 h 58"/>
                    <a:gd name="T8" fmla="*/ 2147483647 w 66"/>
                    <a:gd name="T9" fmla="*/ 2147483647 h 58"/>
                    <a:gd name="T10" fmla="*/ 2147483647 w 66"/>
                    <a:gd name="T11" fmla="*/ 2147483647 h 58"/>
                    <a:gd name="T12" fmla="*/ 2147483647 w 66"/>
                    <a:gd name="T13" fmla="*/ 2147483647 h 58"/>
                    <a:gd name="T14" fmla="*/ 2147483647 w 66"/>
                    <a:gd name="T15" fmla="*/ 2147483647 h 58"/>
                    <a:gd name="T16" fmla="*/ 2147483647 w 66"/>
                    <a:gd name="T17" fmla="*/ 2147483647 h 58"/>
                    <a:gd name="T18" fmla="*/ 2147483647 w 66"/>
                    <a:gd name="T19" fmla="*/ 2147483647 h 58"/>
                    <a:gd name="T20" fmla="*/ 2147483647 w 66"/>
                    <a:gd name="T21" fmla="*/ 2147483647 h 58"/>
                    <a:gd name="T22" fmla="*/ 2147483647 w 66"/>
                    <a:gd name="T23" fmla="*/ 2147483647 h 58"/>
                    <a:gd name="T24" fmla="*/ 2147483647 w 66"/>
                    <a:gd name="T25" fmla="*/ 2147483647 h 58"/>
                    <a:gd name="T26" fmla="*/ 2147483647 w 66"/>
                    <a:gd name="T27" fmla="*/ 2147483647 h 58"/>
                    <a:gd name="T28" fmla="*/ 2147483647 w 66"/>
                    <a:gd name="T29" fmla="*/ 2147483647 h 58"/>
                    <a:gd name="T30" fmla="*/ 2147483647 w 66"/>
                    <a:gd name="T31" fmla="*/ 2147483647 h 58"/>
                    <a:gd name="T32" fmla="*/ 2147483647 w 66"/>
                    <a:gd name="T33" fmla="*/ 2147483647 h 58"/>
                    <a:gd name="T34" fmla="*/ 2147483647 w 66"/>
                    <a:gd name="T35" fmla="*/ 2147483647 h 58"/>
                    <a:gd name="T36" fmla="*/ 2147483647 w 66"/>
                    <a:gd name="T37" fmla="*/ 2147483647 h 58"/>
                    <a:gd name="T38" fmla="*/ 2147483647 w 66"/>
                    <a:gd name="T39" fmla="*/ 2147483647 h 58"/>
                    <a:gd name="T40" fmla="*/ 2147483647 w 66"/>
                    <a:gd name="T41" fmla="*/ 2147483647 h 58"/>
                    <a:gd name="T42" fmla="*/ 2147483647 w 66"/>
                    <a:gd name="T43" fmla="*/ 2147483647 h 58"/>
                    <a:gd name="T44" fmla="*/ 2147483647 w 66"/>
                    <a:gd name="T45" fmla="*/ 2147483647 h 58"/>
                    <a:gd name="T46" fmla="*/ 2147483647 w 66"/>
                    <a:gd name="T47" fmla="*/ 2147483647 h 58"/>
                    <a:gd name="T48" fmla="*/ 2147483647 w 66"/>
                    <a:gd name="T49" fmla="*/ 2147483647 h 58"/>
                    <a:gd name="T50" fmla="*/ 0 w 66"/>
                    <a:gd name="T51" fmla="*/ 2147483647 h 58"/>
                    <a:gd name="T52" fmla="*/ 0 w 66"/>
                    <a:gd name="T53" fmla="*/ 2147483647 h 58"/>
                    <a:gd name="T54" fmla="*/ 0 w 66"/>
                    <a:gd name="T55" fmla="*/ 2147483647 h 58"/>
                    <a:gd name="T56" fmla="*/ 0 w 66"/>
                    <a:gd name="T57" fmla="*/ 2147483647 h 58"/>
                    <a:gd name="T58" fmla="*/ 2147483647 w 66"/>
                    <a:gd name="T59" fmla="*/ 2147483647 h 58"/>
                    <a:gd name="T60" fmla="*/ 2147483647 w 66"/>
                    <a:gd name="T61" fmla="*/ 2147483647 h 58"/>
                    <a:gd name="T62" fmla="*/ 2147483647 w 66"/>
                    <a:gd name="T63" fmla="*/ 2147483647 h 58"/>
                    <a:gd name="T64" fmla="*/ 2147483647 w 66"/>
                    <a:gd name="T65" fmla="*/ 2147483647 h 58"/>
                    <a:gd name="T66" fmla="*/ 2147483647 w 66"/>
                    <a:gd name="T67" fmla="*/ 2147483647 h 58"/>
                    <a:gd name="T68" fmla="*/ 2147483647 w 66"/>
                    <a:gd name="T69" fmla="*/ 2147483647 h 58"/>
                    <a:gd name="T70" fmla="*/ 2147483647 w 66"/>
                    <a:gd name="T71" fmla="*/ 2147483647 h 58"/>
                    <a:gd name="T72" fmla="*/ 2147483647 w 66"/>
                    <a:gd name="T73" fmla="*/ 0 h 58"/>
                    <a:gd name="T74" fmla="*/ 2147483647 w 66"/>
                    <a:gd name="T75" fmla="*/ 2147483647 h 58"/>
                    <a:gd name="T76" fmla="*/ 2147483647 w 66"/>
                    <a:gd name="T77" fmla="*/ 2147483647 h 5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8"/>
                    <a:gd name="T119" fmla="*/ 66 w 66"/>
                    <a:gd name="T120" fmla="*/ 58 h 5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8">
                      <a:moveTo>
                        <a:pt x="18" y="2"/>
                      </a:moveTo>
                      <a:lnTo>
                        <a:pt x="24" y="8"/>
                      </a:lnTo>
                      <a:lnTo>
                        <a:pt x="28" y="10"/>
                      </a:lnTo>
                      <a:lnTo>
                        <a:pt x="32" y="12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8" y="6"/>
                      </a:lnTo>
                      <a:lnTo>
                        <a:pt x="66" y="6"/>
                      </a:lnTo>
                      <a:lnTo>
                        <a:pt x="66" y="8"/>
                      </a:lnTo>
                      <a:lnTo>
                        <a:pt x="64" y="12"/>
                      </a:lnTo>
                      <a:lnTo>
                        <a:pt x="60" y="16"/>
                      </a:lnTo>
                      <a:lnTo>
                        <a:pt x="56" y="24"/>
                      </a:lnTo>
                      <a:lnTo>
                        <a:pt x="54" y="32"/>
                      </a:lnTo>
                      <a:lnTo>
                        <a:pt x="50" y="34"/>
                      </a:lnTo>
                      <a:lnTo>
                        <a:pt x="46" y="36"/>
                      </a:lnTo>
                      <a:lnTo>
                        <a:pt x="42" y="42"/>
                      </a:lnTo>
                      <a:lnTo>
                        <a:pt x="38" y="48"/>
                      </a:lnTo>
                      <a:lnTo>
                        <a:pt x="34" y="50"/>
                      </a:lnTo>
                      <a:lnTo>
                        <a:pt x="32" y="52"/>
                      </a:lnTo>
                      <a:lnTo>
                        <a:pt x="30" y="50"/>
                      </a:lnTo>
                      <a:lnTo>
                        <a:pt x="28" y="46"/>
                      </a:lnTo>
                      <a:lnTo>
                        <a:pt x="18" y="54"/>
                      </a:lnTo>
                      <a:lnTo>
                        <a:pt x="16" y="56"/>
                      </a:lnTo>
                      <a:lnTo>
                        <a:pt x="10" y="58"/>
                      </a:lnTo>
                      <a:lnTo>
                        <a:pt x="4" y="56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8" y="28"/>
                      </a:lnTo>
                      <a:lnTo>
                        <a:pt x="6" y="20"/>
                      </a:lnTo>
                      <a:lnTo>
                        <a:pt x="8" y="16"/>
                      </a:lnTo>
                      <a:lnTo>
                        <a:pt x="12" y="8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1" name="íṡļîďe">
                  <a:extLst>
                    <a:ext uri="{FF2B5EF4-FFF2-40B4-BE49-F238E27FC236}">
                      <a16:creationId xmlns="" xmlns:a16="http://schemas.microsoft.com/office/drawing/2014/main" id="{C1617C94-3DF0-445F-8604-70C84AF30F08}"/>
                    </a:ext>
                  </a:extLst>
                </p:cNvPr>
                <p:cNvSpPr/>
                <p:nvPr/>
              </p:nvSpPr>
              <p:spPr bwMode="auto">
                <a:xfrm>
                  <a:off x="8502922" y="5097802"/>
                  <a:ext cx="319514" cy="189143"/>
                </a:xfrm>
                <a:custGeom>
                  <a:avLst/>
                  <a:gdLst>
                    <a:gd name="T0" fmla="*/ 2147483647 w 184"/>
                    <a:gd name="T1" fmla="*/ 2147483647 h 114"/>
                    <a:gd name="T2" fmla="*/ 2147483647 w 184"/>
                    <a:gd name="T3" fmla="*/ 2147483647 h 114"/>
                    <a:gd name="T4" fmla="*/ 2147483647 w 184"/>
                    <a:gd name="T5" fmla="*/ 2147483647 h 114"/>
                    <a:gd name="T6" fmla="*/ 2147483647 w 184"/>
                    <a:gd name="T7" fmla="*/ 2147483647 h 114"/>
                    <a:gd name="T8" fmla="*/ 2147483647 w 184"/>
                    <a:gd name="T9" fmla="*/ 2147483647 h 114"/>
                    <a:gd name="T10" fmla="*/ 2147483647 w 184"/>
                    <a:gd name="T11" fmla="*/ 2147483647 h 114"/>
                    <a:gd name="T12" fmla="*/ 2147483647 w 184"/>
                    <a:gd name="T13" fmla="*/ 2147483647 h 114"/>
                    <a:gd name="T14" fmla="*/ 2147483647 w 184"/>
                    <a:gd name="T15" fmla="*/ 0 h 114"/>
                    <a:gd name="T16" fmla="*/ 2147483647 w 184"/>
                    <a:gd name="T17" fmla="*/ 2147483647 h 114"/>
                    <a:gd name="T18" fmla="*/ 2147483647 w 184"/>
                    <a:gd name="T19" fmla="*/ 2147483647 h 114"/>
                    <a:gd name="T20" fmla="*/ 2147483647 w 184"/>
                    <a:gd name="T21" fmla="*/ 2147483647 h 114"/>
                    <a:gd name="T22" fmla="*/ 2147483647 w 184"/>
                    <a:gd name="T23" fmla="*/ 2147483647 h 114"/>
                    <a:gd name="T24" fmla="*/ 2147483647 w 184"/>
                    <a:gd name="T25" fmla="*/ 2147483647 h 114"/>
                    <a:gd name="T26" fmla="*/ 2147483647 w 184"/>
                    <a:gd name="T27" fmla="*/ 2147483647 h 114"/>
                    <a:gd name="T28" fmla="*/ 2147483647 w 184"/>
                    <a:gd name="T29" fmla="*/ 2147483647 h 114"/>
                    <a:gd name="T30" fmla="*/ 2147483647 w 184"/>
                    <a:gd name="T31" fmla="*/ 2147483647 h 114"/>
                    <a:gd name="T32" fmla="*/ 2147483647 w 184"/>
                    <a:gd name="T33" fmla="*/ 2147483647 h 114"/>
                    <a:gd name="T34" fmla="*/ 2147483647 w 184"/>
                    <a:gd name="T35" fmla="*/ 2147483647 h 114"/>
                    <a:gd name="T36" fmla="*/ 2147483647 w 184"/>
                    <a:gd name="T37" fmla="*/ 2147483647 h 114"/>
                    <a:gd name="T38" fmla="*/ 2147483647 w 184"/>
                    <a:gd name="T39" fmla="*/ 2147483647 h 114"/>
                    <a:gd name="T40" fmla="*/ 2147483647 w 184"/>
                    <a:gd name="T41" fmla="*/ 2147483647 h 114"/>
                    <a:gd name="T42" fmla="*/ 2147483647 w 184"/>
                    <a:gd name="T43" fmla="*/ 2147483647 h 114"/>
                    <a:gd name="T44" fmla="*/ 2147483647 w 184"/>
                    <a:gd name="T45" fmla="*/ 2147483647 h 114"/>
                    <a:gd name="T46" fmla="*/ 2147483647 w 184"/>
                    <a:gd name="T47" fmla="*/ 2147483647 h 114"/>
                    <a:gd name="T48" fmla="*/ 2147483647 w 184"/>
                    <a:gd name="T49" fmla="*/ 2147483647 h 114"/>
                    <a:gd name="T50" fmla="*/ 2147483647 w 184"/>
                    <a:gd name="T51" fmla="*/ 2147483647 h 114"/>
                    <a:gd name="T52" fmla="*/ 2147483647 w 184"/>
                    <a:gd name="T53" fmla="*/ 2147483647 h 114"/>
                    <a:gd name="T54" fmla="*/ 2147483647 w 184"/>
                    <a:gd name="T55" fmla="*/ 2147483647 h 114"/>
                    <a:gd name="T56" fmla="*/ 2147483647 w 184"/>
                    <a:gd name="T57" fmla="*/ 2147483647 h 114"/>
                    <a:gd name="T58" fmla="*/ 2147483647 w 184"/>
                    <a:gd name="T59" fmla="*/ 2147483647 h 114"/>
                    <a:gd name="T60" fmla="*/ 2147483647 w 184"/>
                    <a:gd name="T61" fmla="*/ 2147483647 h 114"/>
                    <a:gd name="T62" fmla="*/ 2147483647 w 184"/>
                    <a:gd name="T63" fmla="*/ 2147483647 h 114"/>
                    <a:gd name="T64" fmla="*/ 2147483647 w 184"/>
                    <a:gd name="T65" fmla="*/ 2147483647 h 114"/>
                    <a:gd name="T66" fmla="*/ 2147483647 w 184"/>
                    <a:gd name="T67" fmla="*/ 2147483647 h 114"/>
                    <a:gd name="T68" fmla="*/ 2147483647 w 184"/>
                    <a:gd name="T69" fmla="*/ 2147483647 h 114"/>
                    <a:gd name="T70" fmla="*/ 2147483647 w 184"/>
                    <a:gd name="T71" fmla="*/ 2147483647 h 114"/>
                    <a:gd name="T72" fmla="*/ 2147483647 w 184"/>
                    <a:gd name="T73" fmla="*/ 2147483647 h 114"/>
                    <a:gd name="T74" fmla="*/ 2147483647 w 184"/>
                    <a:gd name="T75" fmla="*/ 2147483647 h 114"/>
                    <a:gd name="T76" fmla="*/ 2147483647 w 184"/>
                    <a:gd name="T77" fmla="*/ 2147483647 h 114"/>
                    <a:gd name="T78" fmla="*/ 2147483647 w 184"/>
                    <a:gd name="T79" fmla="*/ 2147483647 h 114"/>
                    <a:gd name="T80" fmla="*/ 2147483647 w 184"/>
                    <a:gd name="T81" fmla="*/ 2147483647 h 114"/>
                    <a:gd name="T82" fmla="*/ 2147483647 w 184"/>
                    <a:gd name="T83" fmla="*/ 2147483647 h 114"/>
                    <a:gd name="T84" fmla="*/ 0 w 184"/>
                    <a:gd name="T85" fmla="*/ 2147483647 h 114"/>
                    <a:gd name="T86" fmla="*/ 0 w 184"/>
                    <a:gd name="T87" fmla="*/ 2147483647 h 114"/>
                    <a:gd name="T88" fmla="*/ 2147483647 w 184"/>
                    <a:gd name="T89" fmla="*/ 2147483647 h 114"/>
                    <a:gd name="T90" fmla="*/ 2147483647 w 184"/>
                    <a:gd name="T91" fmla="*/ 2147483647 h 114"/>
                    <a:gd name="T92" fmla="*/ 2147483647 w 184"/>
                    <a:gd name="T93" fmla="*/ 2147483647 h 114"/>
                    <a:gd name="T94" fmla="*/ 2147483647 w 184"/>
                    <a:gd name="T95" fmla="*/ 2147483647 h 114"/>
                    <a:gd name="T96" fmla="*/ 2147483647 w 184"/>
                    <a:gd name="T97" fmla="*/ 2147483647 h 114"/>
                    <a:gd name="T98" fmla="*/ 2147483647 w 184"/>
                    <a:gd name="T99" fmla="*/ 2147483647 h 114"/>
                    <a:gd name="T100" fmla="*/ 2147483647 w 184"/>
                    <a:gd name="T101" fmla="*/ 2147483647 h 114"/>
                    <a:gd name="T102" fmla="*/ 2147483647 w 184"/>
                    <a:gd name="T103" fmla="*/ 2147483647 h 114"/>
                    <a:gd name="T104" fmla="*/ 2147483647 w 184"/>
                    <a:gd name="T105" fmla="*/ 2147483647 h 114"/>
                    <a:gd name="T106" fmla="*/ 2147483647 w 184"/>
                    <a:gd name="T107" fmla="*/ 2147483647 h 11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84"/>
                    <a:gd name="T163" fmla="*/ 0 h 114"/>
                    <a:gd name="T164" fmla="*/ 184 w 184"/>
                    <a:gd name="T165" fmla="*/ 114 h 11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84" h="114">
                      <a:moveTo>
                        <a:pt x="110" y="42"/>
                      </a:moveTo>
                      <a:lnTo>
                        <a:pt x="120" y="32"/>
                      </a:lnTo>
                      <a:lnTo>
                        <a:pt x="132" y="24"/>
                      </a:lnTo>
                      <a:lnTo>
                        <a:pt x="138" y="22"/>
                      </a:lnTo>
                      <a:lnTo>
                        <a:pt x="144" y="18"/>
                      </a:lnTo>
                      <a:lnTo>
                        <a:pt x="154" y="6"/>
                      </a:lnTo>
                      <a:lnTo>
                        <a:pt x="162" y="2"/>
                      </a:lnTo>
                      <a:lnTo>
                        <a:pt x="166" y="0"/>
                      </a:lnTo>
                      <a:lnTo>
                        <a:pt x="172" y="2"/>
                      </a:lnTo>
                      <a:lnTo>
                        <a:pt x="168" y="6"/>
                      </a:lnTo>
                      <a:lnTo>
                        <a:pt x="166" y="14"/>
                      </a:lnTo>
                      <a:lnTo>
                        <a:pt x="172" y="12"/>
                      </a:lnTo>
                      <a:lnTo>
                        <a:pt x="176" y="10"/>
                      </a:lnTo>
                      <a:lnTo>
                        <a:pt x="184" y="6"/>
                      </a:lnTo>
                      <a:lnTo>
                        <a:pt x="184" y="16"/>
                      </a:lnTo>
                      <a:lnTo>
                        <a:pt x="178" y="18"/>
                      </a:lnTo>
                      <a:lnTo>
                        <a:pt x="176" y="22"/>
                      </a:lnTo>
                      <a:lnTo>
                        <a:pt x="172" y="28"/>
                      </a:lnTo>
                      <a:lnTo>
                        <a:pt x="168" y="32"/>
                      </a:lnTo>
                      <a:lnTo>
                        <a:pt x="164" y="34"/>
                      </a:lnTo>
                      <a:lnTo>
                        <a:pt x="158" y="36"/>
                      </a:lnTo>
                      <a:lnTo>
                        <a:pt x="140" y="46"/>
                      </a:lnTo>
                      <a:lnTo>
                        <a:pt x="132" y="52"/>
                      </a:lnTo>
                      <a:lnTo>
                        <a:pt x="130" y="54"/>
                      </a:lnTo>
                      <a:lnTo>
                        <a:pt x="128" y="56"/>
                      </a:lnTo>
                      <a:lnTo>
                        <a:pt x="128" y="60"/>
                      </a:lnTo>
                      <a:lnTo>
                        <a:pt x="122" y="64"/>
                      </a:lnTo>
                      <a:lnTo>
                        <a:pt x="114" y="64"/>
                      </a:lnTo>
                      <a:lnTo>
                        <a:pt x="102" y="66"/>
                      </a:lnTo>
                      <a:lnTo>
                        <a:pt x="94" y="70"/>
                      </a:lnTo>
                      <a:lnTo>
                        <a:pt x="86" y="78"/>
                      </a:lnTo>
                      <a:lnTo>
                        <a:pt x="74" y="90"/>
                      </a:lnTo>
                      <a:lnTo>
                        <a:pt x="70" y="94"/>
                      </a:lnTo>
                      <a:lnTo>
                        <a:pt x="66" y="98"/>
                      </a:lnTo>
                      <a:lnTo>
                        <a:pt x="54" y="100"/>
                      </a:lnTo>
                      <a:lnTo>
                        <a:pt x="50" y="104"/>
                      </a:lnTo>
                      <a:lnTo>
                        <a:pt x="42" y="110"/>
                      </a:lnTo>
                      <a:lnTo>
                        <a:pt x="36" y="112"/>
                      </a:lnTo>
                      <a:lnTo>
                        <a:pt x="28" y="114"/>
                      </a:lnTo>
                      <a:lnTo>
                        <a:pt x="20" y="112"/>
                      </a:lnTo>
                      <a:lnTo>
                        <a:pt x="10" y="108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6"/>
                      </a:lnTo>
                      <a:lnTo>
                        <a:pt x="8" y="90"/>
                      </a:lnTo>
                      <a:lnTo>
                        <a:pt x="20" y="84"/>
                      </a:lnTo>
                      <a:lnTo>
                        <a:pt x="30" y="78"/>
                      </a:lnTo>
                      <a:lnTo>
                        <a:pt x="40" y="72"/>
                      </a:lnTo>
                      <a:lnTo>
                        <a:pt x="62" y="60"/>
                      </a:lnTo>
                      <a:lnTo>
                        <a:pt x="68" y="58"/>
                      </a:lnTo>
                      <a:lnTo>
                        <a:pt x="72" y="58"/>
                      </a:lnTo>
                      <a:lnTo>
                        <a:pt x="82" y="58"/>
                      </a:lnTo>
                      <a:lnTo>
                        <a:pt x="96" y="52"/>
                      </a:lnTo>
                      <a:lnTo>
                        <a:pt x="11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2" name="ïS1îḓé">
                  <a:extLst>
                    <a:ext uri="{FF2B5EF4-FFF2-40B4-BE49-F238E27FC236}">
                      <a16:creationId xmlns="" xmlns:a16="http://schemas.microsoft.com/office/drawing/2014/main" id="{AAE2A309-4788-40F9-BCA2-0EB250E3D12A}"/>
                    </a:ext>
                  </a:extLst>
                </p:cNvPr>
                <p:cNvSpPr/>
                <p:nvPr/>
              </p:nvSpPr>
              <p:spPr bwMode="auto">
                <a:xfrm>
                  <a:off x="8830700" y="4914262"/>
                  <a:ext cx="183170" cy="219967"/>
                </a:xfrm>
                <a:custGeom>
                  <a:avLst/>
                  <a:gdLst>
                    <a:gd name="T0" fmla="*/ 2147483647 w 106"/>
                    <a:gd name="T1" fmla="*/ 2147483647 h 132"/>
                    <a:gd name="T2" fmla="*/ 0 w 106"/>
                    <a:gd name="T3" fmla="*/ 2147483647 h 132"/>
                    <a:gd name="T4" fmla="*/ 2147483647 w 106"/>
                    <a:gd name="T5" fmla="*/ 2147483647 h 132"/>
                    <a:gd name="T6" fmla="*/ 2147483647 w 106"/>
                    <a:gd name="T7" fmla="*/ 2147483647 h 132"/>
                    <a:gd name="T8" fmla="*/ 2147483647 w 106"/>
                    <a:gd name="T9" fmla="*/ 2147483647 h 132"/>
                    <a:gd name="T10" fmla="*/ 2147483647 w 106"/>
                    <a:gd name="T11" fmla="*/ 2147483647 h 132"/>
                    <a:gd name="T12" fmla="*/ 2147483647 w 106"/>
                    <a:gd name="T13" fmla="*/ 2147483647 h 132"/>
                    <a:gd name="T14" fmla="*/ 2147483647 w 106"/>
                    <a:gd name="T15" fmla="*/ 2147483647 h 132"/>
                    <a:gd name="T16" fmla="*/ 2147483647 w 106"/>
                    <a:gd name="T17" fmla="*/ 2147483647 h 132"/>
                    <a:gd name="T18" fmla="*/ 2147483647 w 106"/>
                    <a:gd name="T19" fmla="*/ 2147483647 h 132"/>
                    <a:gd name="T20" fmla="*/ 2147483647 w 106"/>
                    <a:gd name="T21" fmla="*/ 2147483647 h 132"/>
                    <a:gd name="T22" fmla="*/ 2147483647 w 106"/>
                    <a:gd name="T23" fmla="*/ 2147483647 h 132"/>
                    <a:gd name="T24" fmla="*/ 2147483647 w 106"/>
                    <a:gd name="T25" fmla="*/ 2147483647 h 132"/>
                    <a:gd name="T26" fmla="*/ 2147483647 w 106"/>
                    <a:gd name="T27" fmla="*/ 2147483647 h 132"/>
                    <a:gd name="T28" fmla="*/ 2147483647 w 106"/>
                    <a:gd name="T29" fmla="*/ 2147483647 h 132"/>
                    <a:gd name="T30" fmla="*/ 2147483647 w 106"/>
                    <a:gd name="T31" fmla="*/ 2147483647 h 132"/>
                    <a:gd name="T32" fmla="*/ 2147483647 w 106"/>
                    <a:gd name="T33" fmla="*/ 2147483647 h 132"/>
                    <a:gd name="T34" fmla="*/ 2147483647 w 106"/>
                    <a:gd name="T35" fmla="*/ 0 h 132"/>
                    <a:gd name="T36" fmla="*/ 2147483647 w 106"/>
                    <a:gd name="T37" fmla="*/ 2147483647 h 132"/>
                    <a:gd name="T38" fmla="*/ 2147483647 w 106"/>
                    <a:gd name="T39" fmla="*/ 2147483647 h 132"/>
                    <a:gd name="T40" fmla="*/ 2147483647 w 106"/>
                    <a:gd name="T41" fmla="*/ 2147483647 h 132"/>
                    <a:gd name="T42" fmla="*/ 2147483647 w 106"/>
                    <a:gd name="T43" fmla="*/ 2147483647 h 132"/>
                    <a:gd name="T44" fmla="*/ 2147483647 w 106"/>
                    <a:gd name="T45" fmla="*/ 2147483647 h 132"/>
                    <a:gd name="T46" fmla="*/ 2147483647 w 106"/>
                    <a:gd name="T47" fmla="*/ 2147483647 h 132"/>
                    <a:gd name="T48" fmla="*/ 2147483647 w 106"/>
                    <a:gd name="T49" fmla="*/ 2147483647 h 132"/>
                    <a:gd name="T50" fmla="*/ 2147483647 w 106"/>
                    <a:gd name="T51" fmla="*/ 2147483647 h 132"/>
                    <a:gd name="T52" fmla="*/ 2147483647 w 106"/>
                    <a:gd name="T53" fmla="*/ 2147483647 h 132"/>
                    <a:gd name="T54" fmla="*/ 2147483647 w 106"/>
                    <a:gd name="T55" fmla="*/ 2147483647 h 132"/>
                    <a:gd name="T56" fmla="*/ 2147483647 w 106"/>
                    <a:gd name="T57" fmla="*/ 2147483647 h 132"/>
                    <a:gd name="T58" fmla="*/ 2147483647 w 106"/>
                    <a:gd name="T59" fmla="*/ 2147483647 h 132"/>
                    <a:gd name="T60" fmla="*/ 2147483647 w 106"/>
                    <a:gd name="T61" fmla="*/ 2147483647 h 132"/>
                    <a:gd name="T62" fmla="*/ 2147483647 w 106"/>
                    <a:gd name="T63" fmla="*/ 2147483647 h 132"/>
                    <a:gd name="T64" fmla="*/ 2147483647 w 106"/>
                    <a:gd name="T65" fmla="*/ 2147483647 h 132"/>
                    <a:gd name="T66" fmla="*/ 2147483647 w 106"/>
                    <a:gd name="T67" fmla="*/ 2147483647 h 132"/>
                    <a:gd name="T68" fmla="*/ 2147483647 w 106"/>
                    <a:gd name="T69" fmla="*/ 2147483647 h 132"/>
                    <a:gd name="T70" fmla="*/ 2147483647 w 106"/>
                    <a:gd name="T71" fmla="*/ 2147483647 h 132"/>
                    <a:gd name="T72" fmla="*/ 2147483647 w 106"/>
                    <a:gd name="T73" fmla="*/ 2147483647 h 132"/>
                    <a:gd name="T74" fmla="*/ 2147483647 w 106"/>
                    <a:gd name="T75" fmla="*/ 2147483647 h 132"/>
                    <a:gd name="T76" fmla="*/ 2147483647 w 106"/>
                    <a:gd name="T77" fmla="*/ 2147483647 h 132"/>
                    <a:gd name="T78" fmla="*/ 2147483647 w 106"/>
                    <a:gd name="T79" fmla="*/ 2147483647 h 132"/>
                    <a:gd name="T80" fmla="*/ 2147483647 w 106"/>
                    <a:gd name="T81" fmla="*/ 2147483647 h 13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06"/>
                    <a:gd name="T124" fmla="*/ 0 h 132"/>
                    <a:gd name="T125" fmla="*/ 106 w 106"/>
                    <a:gd name="T126" fmla="*/ 132 h 13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06" h="132">
                      <a:moveTo>
                        <a:pt x="6" y="132"/>
                      </a:moveTo>
                      <a:lnTo>
                        <a:pt x="2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20"/>
                      </a:lnTo>
                      <a:lnTo>
                        <a:pt x="6" y="120"/>
                      </a:lnTo>
                      <a:lnTo>
                        <a:pt x="12" y="116"/>
                      </a:lnTo>
                      <a:lnTo>
                        <a:pt x="18" y="114"/>
                      </a:lnTo>
                      <a:lnTo>
                        <a:pt x="22" y="110"/>
                      </a:lnTo>
                      <a:lnTo>
                        <a:pt x="24" y="104"/>
                      </a:lnTo>
                      <a:lnTo>
                        <a:pt x="16" y="98"/>
                      </a:lnTo>
                      <a:lnTo>
                        <a:pt x="12" y="94"/>
                      </a:lnTo>
                      <a:lnTo>
                        <a:pt x="12" y="90"/>
                      </a:lnTo>
                      <a:lnTo>
                        <a:pt x="14" y="86"/>
                      </a:lnTo>
                      <a:lnTo>
                        <a:pt x="16" y="84"/>
                      </a:lnTo>
                      <a:lnTo>
                        <a:pt x="18" y="84"/>
                      </a:lnTo>
                      <a:lnTo>
                        <a:pt x="20" y="84"/>
                      </a:lnTo>
                      <a:lnTo>
                        <a:pt x="26" y="84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2"/>
                      </a:lnTo>
                      <a:lnTo>
                        <a:pt x="52" y="54"/>
                      </a:lnTo>
                      <a:lnTo>
                        <a:pt x="54" y="44"/>
                      </a:lnTo>
                      <a:lnTo>
                        <a:pt x="58" y="34"/>
                      </a:lnTo>
                      <a:lnTo>
                        <a:pt x="54" y="32"/>
                      </a:lnTo>
                      <a:lnTo>
                        <a:pt x="52" y="30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2" y="16"/>
                      </a:lnTo>
                      <a:lnTo>
                        <a:pt x="52" y="14"/>
                      </a:lnTo>
                      <a:lnTo>
                        <a:pt x="54" y="4"/>
                      </a:lnTo>
                      <a:lnTo>
                        <a:pt x="56" y="2"/>
                      </a:lnTo>
                      <a:lnTo>
                        <a:pt x="58" y="0"/>
                      </a:lnTo>
                      <a:lnTo>
                        <a:pt x="60" y="4"/>
                      </a:lnTo>
                      <a:lnTo>
                        <a:pt x="64" y="8"/>
                      </a:lnTo>
                      <a:lnTo>
                        <a:pt x="68" y="14"/>
                      </a:lnTo>
                      <a:lnTo>
                        <a:pt x="70" y="20"/>
                      </a:lnTo>
                      <a:lnTo>
                        <a:pt x="70" y="24"/>
                      </a:lnTo>
                      <a:lnTo>
                        <a:pt x="68" y="26"/>
                      </a:lnTo>
                      <a:lnTo>
                        <a:pt x="64" y="28"/>
                      </a:lnTo>
                      <a:lnTo>
                        <a:pt x="62" y="30"/>
                      </a:lnTo>
                      <a:lnTo>
                        <a:pt x="62" y="34"/>
                      </a:lnTo>
                      <a:lnTo>
                        <a:pt x="60" y="38"/>
                      </a:lnTo>
                      <a:lnTo>
                        <a:pt x="58" y="44"/>
                      </a:lnTo>
                      <a:lnTo>
                        <a:pt x="60" y="46"/>
                      </a:lnTo>
                      <a:lnTo>
                        <a:pt x="62" y="48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74" y="38"/>
                      </a:lnTo>
                      <a:lnTo>
                        <a:pt x="74" y="40"/>
                      </a:lnTo>
                      <a:lnTo>
                        <a:pt x="74" y="44"/>
                      </a:lnTo>
                      <a:lnTo>
                        <a:pt x="72" y="48"/>
                      </a:lnTo>
                      <a:lnTo>
                        <a:pt x="70" y="52"/>
                      </a:lnTo>
                      <a:lnTo>
                        <a:pt x="70" y="56"/>
                      </a:lnTo>
                      <a:lnTo>
                        <a:pt x="72" y="60"/>
                      </a:lnTo>
                      <a:lnTo>
                        <a:pt x="76" y="62"/>
                      </a:lnTo>
                      <a:lnTo>
                        <a:pt x="78" y="64"/>
                      </a:lnTo>
                      <a:lnTo>
                        <a:pt x="84" y="62"/>
                      </a:lnTo>
                      <a:lnTo>
                        <a:pt x="88" y="60"/>
                      </a:lnTo>
                      <a:lnTo>
                        <a:pt x="92" y="58"/>
                      </a:lnTo>
                      <a:lnTo>
                        <a:pt x="96" y="56"/>
                      </a:lnTo>
                      <a:lnTo>
                        <a:pt x="102" y="58"/>
                      </a:lnTo>
                      <a:lnTo>
                        <a:pt x="104" y="60"/>
                      </a:lnTo>
                      <a:lnTo>
                        <a:pt x="106" y="62"/>
                      </a:lnTo>
                      <a:lnTo>
                        <a:pt x="104" y="64"/>
                      </a:lnTo>
                      <a:lnTo>
                        <a:pt x="102" y="68"/>
                      </a:lnTo>
                      <a:lnTo>
                        <a:pt x="96" y="70"/>
                      </a:lnTo>
                      <a:lnTo>
                        <a:pt x="80" y="86"/>
                      </a:lnTo>
                      <a:lnTo>
                        <a:pt x="76" y="88"/>
                      </a:lnTo>
                      <a:lnTo>
                        <a:pt x="72" y="86"/>
                      </a:lnTo>
                      <a:lnTo>
                        <a:pt x="68" y="86"/>
                      </a:lnTo>
                      <a:lnTo>
                        <a:pt x="64" y="86"/>
                      </a:lnTo>
                      <a:lnTo>
                        <a:pt x="58" y="92"/>
                      </a:lnTo>
                      <a:lnTo>
                        <a:pt x="54" y="98"/>
                      </a:lnTo>
                      <a:lnTo>
                        <a:pt x="44" y="108"/>
                      </a:lnTo>
                      <a:lnTo>
                        <a:pt x="30" y="118"/>
                      </a:lnTo>
                      <a:lnTo>
                        <a:pt x="18" y="128"/>
                      </a:lnTo>
                      <a:lnTo>
                        <a:pt x="12" y="130"/>
                      </a:lnTo>
                      <a:lnTo>
                        <a:pt x="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3" name="ïśļíḓé">
                  <a:extLst>
                    <a:ext uri="{FF2B5EF4-FFF2-40B4-BE49-F238E27FC236}">
                      <a16:creationId xmlns="" xmlns:a16="http://schemas.microsoft.com/office/drawing/2014/main" id="{DA0A8870-9D05-45C7-B766-D6AA81CE4D27}"/>
                    </a:ext>
                  </a:extLst>
                </p:cNvPr>
                <p:cNvSpPr/>
                <p:nvPr/>
              </p:nvSpPr>
              <p:spPr bwMode="auto">
                <a:xfrm>
                  <a:off x="8863753" y="4477133"/>
                  <a:ext cx="67484" cy="74256"/>
                </a:xfrm>
                <a:custGeom>
                  <a:avLst/>
                  <a:gdLst>
                    <a:gd name="T0" fmla="*/ 2147483647 w 38"/>
                    <a:gd name="T1" fmla="*/ 2147483647 h 44"/>
                    <a:gd name="T2" fmla="*/ 2147483647 w 38"/>
                    <a:gd name="T3" fmla="*/ 2147483647 h 44"/>
                    <a:gd name="T4" fmla="*/ 2147483647 w 38"/>
                    <a:gd name="T5" fmla="*/ 2147483647 h 44"/>
                    <a:gd name="T6" fmla="*/ 2147483647 w 38"/>
                    <a:gd name="T7" fmla="*/ 2147483647 h 44"/>
                    <a:gd name="T8" fmla="*/ 2147483647 w 38"/>
                    <a:gd name="T9" fmla="*/ 2147483647 h 44"/>
                    <a:gd name="T10" fmla="*/ 2147483647 w 38"/>
                    <a:gd name="T11" fmla="*/ 2147483647 h 44"/>
                    <a:gd name="T12" fmla="*/ 0 w 38"/>
                    <a:gd name="T13" fmla="*/ 2147483647 h 44"/>
                    <a:gd name="T14" fmla="*/ 0 w 38"/>
                    <a:gd name="T15" fmla="*/ 0 h 44"/>
                    <a:gd name="T16" fmla="*/ 2147483647 w 38"/>
                    <a:gd name="T17" fmla="*/ 2147483647 h 44"/>
                    <a:gd name="T18" fmla="*/ 2147483647 w 38"/>
                    <a:gd name="T19" fmla="*/ 2147483647 h 44"/>
                    <a:gd name="T20" fmla="*/ 2147483647 w 38"/>
                    <a:gd name="T21" fmla="*/ 2147483647 h 44"/>
                    <a:gd name="T22" fmla="*/ 2147483647 w 38"/>
                    <a:gd name="T23" fmla="*/ 2147483647 h 44"/>
                    <a:gd name="T24" fmla="*/ 2147483647 w 38"/>
                    <a:gd name="T25" fmla="*/ 2147483647 h 44"/>
                    <a:gd name="T26" fmla="*/ 2147483647 w 38"/>
                    <a:gd name="T27" fmla="*/ 2147483647 h 44"/>
                    <a:gd name="T28" fmla="*/ 2147483647 w 38"/>
                    <a:gd name="T29" fmla="*/ 2147483647 h 44"/>
                    <a:gd name="T30" fmla="*/ 2147483647 w 38"/>
                    <a:gd name="T31" fmla="*/ 2147483647 h 44"/>
                    <a:gd name="T32" fmla="*/ 2147483647 w 38"/>
                    <a:gd name="T33" fmla="*/ 2147483647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44"/>
                    <a:gd name="T53" fmla="*/ 38 w 38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44">
                      <a:moveTo>
                        <a:pt x="38" y="42"/>
                      </a:moveTo>
                      <a:lnTo>
                        <a:pt x="36" y="44"/>
                      </a:lnTo>
                      <a:lnTo>
                        <a:pt x="32" y="42"/>
                      </a:lnTo>
                      <a:lnTo>
                        <a:pt x="26" y="40"/>
                      </a:lnTo>
                      <a:lnTo>
                        <a:pt x="14" y="3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10"/>
                      </a:lnTo>
                      <a:lnTo>
                        <a:pt x="16" y="16"/>
                      </a:lnTo>
                      <a:lnTo>
                        <a:pt x="20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8"/>
                      </a:lnTo>
                      <a:lnTo>
                        <a:pt x="34" y="32"/>
                      </a:lnTo>
                      <a:lnTo>
                        <a:pt x="38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4" name="iṧḻïḓe">
                  <a:extLst>
                    <a:ext uri="{FF2B5EF4-FFF2-40B4-BE49-F238E27FC236}">
                      <a16:creationId xmlns="" xmlns:a16="http://schemas.microsoft.com/office/drawing/2014/main" id="{1124B72B-03A2-45C5-ADBA-BC72AF7A8C51}"/>
                    </a:ext>
                  </a:extLst>
                </p:cNvPr>
                <p:cNvSpPr/>
                <p:nvPr/>
              </p:nvSpPr>
              <p:spPr bwMode="auto">
                <a:xfrm>
                  <a:off x="8502922" y="3990966"/>
                  <a:ext cx="110178" cy="63047"/>
                </a:xfrm>
                <a:custGeom>
                  <a:avLst/>
                  <a:gdLst>
                    <a:gd name="T0" fmla="*/ 2147483647 w 64"/>
                    <a:gd name="T1" fmla="*/ 2147483647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0 w 64"/>
                    <a:gd name="T13" fmla="*/ 2147483647 h 38"/>
                    <a:gd name="T14" fmla="*/ 0 w 64"/>
                    <a:gd name="T15" fmla="*/ 2147483647 h 38"/>
                    <a:gd name="T16" fmla="*/ 0 w 64"/>
                    <a:gd name="T17" fmla="*/ 2147483647 h 38"/>
                    <a:gd name="T18" fmla="*/ 2147483647 w 64"/>
                    <a:gd name="T19" fmla="*/ 2147483647 h 38"/>
                    <a:gd name="T20" fmla="*/ 2147483647 w 64"/>
                    <a:gd name="T21" fmla="*/ 2147483647 h 38"/>
                    <a:gd name="T22" fmla="*/ 2147483647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0 h 38"/>
                    <a:gd name="T38" fmla="*/ 2147483647 w 64"/>
                    <a:gd name="T39" fmla="*/ 0 h 38"/>
                    <a:gd name="T40" fmla="*/ 2147483647 w 64"/>
                    <a:gd name="T41" fmla="*/ 2147483647 h 38"/>
                    <a:gd name="T42" fmla="*/ 2147483647 w 64"/>
                    <a:gd name="T43" fmla="*/ 2147483647 h 38"/>
                    <a:gd name="T44" fmla="*/ 2147483647 w 64"/>
                    <a:gd name="T45" fmla="*/ 2147483647 h 38"/>
                    <a:gd name="T46" fmla="*/ 2147483647 w 64"/>
                    <a:gd name="T47" fmla="*/ 2147483647 h 38"/>
                    <a:gd name="T48" fmla="*/ 2147483647 w 64"/>
                    <a:gd name="T49" fmla="*/ 2147483647 h 38"/>
                    <a:gd name="T50" fmla="*/ 2147483647 w 64"/>
                    <a:gd name="T51" fmla="*/ 2147483647 h 38"/>
                    <a:gd name="T52" fmla="*/ 2147483647 w 64"/>
                    <a:gd name="T53" fmla="*/ 2147483647 h 38"/>
                    <a:gd name="T54" fmla="*/ 2147483647 w 64"/>
                    <a:gd name="T55" fmla="*/ 2147483647 h 38"/>
                    <a:gd name="T56" fmla="*/ 2147483647 w 64"/>
                    <a:gd name="T57" fmla="*/ 2147483647 h 38"/>
                    <a:gd name="T58" fmla="*/ 2147483647 w 64"/>
                    <a:gd name="T59" fmla="*/ 2147483647 h 38"/>
                    <a:gd name="T60" fmla="*/ 2147483647 w 64"/>
                    <a:gd name="T61" fmla="*/ 2147483647 h 38"/>
                    <a:gd name="T62" fmla="*/ 2147483647 w 64"/>
                    <a:gd name="T63" fmla="*/ 2147483647 h 38"/>
                    <a:gd name="T64" fmla="*/ 2147483647 w 64"/>
                    <a:gd name="T65" fmla="*/ 2147483647 h 3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4"/>
                    <a:gd name="T100" fmla="*/ 0 h 38"/>
                    <a:gd name="T101" fmla="*/ 64 w 64"/>
                    <a:gd name="T102" fmla="*/ 38 h 3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4" h="38">
                      <a:moveTo>
                        <a:pt x="36" y="38"/>
                      </a:moveTo>
                      <a:lnTo>
                        <a:pt x="34" y="38"/>
                      </a:lnTo>
                      <a:lnTo>
                        <a:pt x="30" y="38"/>
                      </a:lnTo>
                      <a:lnTo>
                        <a:pt x="22" y="38"/>
                      </a:lnTo>
                      <a:lnTo>
                        <a:pt x="10" y="36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2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4"/>
                      </a:lnTo>
                      <a:lnTo>
                        <a:pt x="38" y="22"/>
                      </a:lnTo>
                      <a:lnTo>
                        <a:pt x="42" y="18"/>
                      </a:lnTo>
                      <a:lnTo>
                        <a:pt x="46" y="14"/>
                      </a:lnTo>
                      <a:lnTo>
                        <a:pt x="52" y="10"/>
                      </a:lnTo>
                      <a:lnTo>
                        <a:pt x="52" y="4"/>
                      </a:lnTo>
                      <a:lnTo>
                        <a:pt x="52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2" y="8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0" y="16"/>
                      </a:lnTo>
                      <a:lnTo>
                        <a:pt x="58" y="18"/>
                      </a:lnTo>
                      <a:lnTo>
                        <a:pt x="58" y="20"/>
                      </a:lnTo>
                      <a:lnTo>
                        <a:pt x="54" y="26"/>
                      </a:lnTo>
                      <a:lnTo>
                        <a:pt x="46" y="32"/>
                      </a:lnTo>
                      <a:lnTo>
                        <a:pt x="40" y="36"/>
                      </a:lnTo>
                      <a:lnTo>
                        <a:pt x="34" y="38"/>
                      </a:lnTo>
                      <a:lnTo>
                        <a:pt x="3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5" name="îṣlïdê">
                  <a:extLst>
                    <a:ext uri="{FF2B5EF4-FFF2-40B4-BE49-F238E27FC236}">
                      <a16:creationId xmlns="" xmlns:a16="http://schemas.microsoft.com/office/drawing/2014/main" id="{2CF3E858-84EB-403A-9F98-6358E085F2E6}"/>
                    </a:ext>
                  </a:extLst>
                </p:cNvPr>
                <p:cNvSpPr/>
                <p:nvPr/>
              </p:nvSpPr>
              <p:spPr bwMode="auto">
                <a:xfrm>
                  <a:off x="8099398" y="4027394"/>
                  <a:ext cx="20657" cy="26620"/>
                </a:xfrm>
                <a:custGeom>
                  <a:avLst/>
                  <a:gdLst>
                    <a:gd name="T0" fmla="*/ 2147483647 w 12"/>
                    <a:gd name="T1" fmla="*/ 2147483647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0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0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12" y="10"/>
                      </a:move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6" y="16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2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6" name="iṩľîde">
                  <a:extLst>
                    <a:ext uri="{FF2B5EF4-FFF2-40B4-BE49-F238E27FC236}">
                      <a16:creationId xmlns="" xmlns:a16="http://schemas.microsoft.com/office/drawing/2014/main" id="{04EDFCA3-5195-4C2F-BFFF-B405987D7A68}"/>
                    </a:ext>
                  </a:extLst>
                </p:cNvPr>
                <p:cNvSpPr/>
                <p:nvPr/>
              </p:nvSpPr>
              <p:spPr bwMode="auto">
                <a:xfrm>
                  <a:off x="8009879" y="4077832"/>
                  <a:ext cx="20657" cy="30822"/>
                </a:xfrm>
                <a:custGeom>
                  <a:avLst/>
                  <a:gdLst>
                    <a:gd name="T0" fmla="*/ 2147483647 w 12"/>
                    <a:gd name="T1" fmla="*/ 2147483647 h 20"/>
                    <a:gd name="T2" fmla="*/ 2147483647 w 12"/>
                    <a:gd name="T3" fmla="*/ 2147483647 h 20"/>
                    <a:gd name="T4" fmla="*/ 2147483647 w 12"/>
                    <a:gd name="T5" fmla="*/ 0 h 20"/>
                    <a:gd name="T6" fmla="*/ 2147483647 w 12"/>
                    <a:gd name="T7" fmla="*/ 2147483647 h 20"/>
                    <a:gd name="T8" fmla="*/ 2147483647 w 12"/>
                    <a:gd name="T9" fmla="*/ 2147483647 h 20"/>
                    <a:gd name="T10" fmla="*/ 2147483647 w 12"/>
                    <a:gd name="T11" fmla="*/ 2147483647 h 20"/>
                    <a:gd name="T12" fmla="*/ 2147483647 w 12"/>
                    <a:gd name="T13" fmla="*/ 2147483647 h 20"/>
                    <a:gd name="T14" fmla="*/ 0 w 12"/>
                    <a:gd name="T15" fmla="*/ 2147483647 h 20"/>
                    <a:gd name="T16" fmla="*/ 0 w 12"/>
                    <a:gd name="T17" fmla="*/ 2147483647 h 20"/>
                    <a:gd name="T18" fmla="*/ 2147483647 w 12"/>
                    <a:gd name="T19" fmla="*/ 2147483647 h 20"/>
                    <a:gd name="T20" fmla="*/ 2147483647 w 12"/>
                    <a:gd name="T21" fmla="*/ 2147483647 h 20"/>
                    <a:gd name="T22" fmla="*/ 2147483647 w 12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20"/>
                    <a:gd name="T38" fmla="*/ 12 w 12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20">
                      <a:moveTo>
                        <a:pt x="6" y="2"/>
                      </a:move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8" y="12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7" name="îš1iďe">
                  <a:extLst>
                    <a:ext uri="{FF2B5EF4-FFF2-40B4-BE49-F238E27FC236}">
                      <a16:creationId xmlns="" xmlns:a16="http://schemas.microsoft.com/office/drawing/2014/main" id="{F1969889-71A4-472A-8B23-06E2080FA120}"/>
                    </a:ext>
                  </a:extLst>
                </p:cNvPr>
                <p:cNvSpPr/>
                <p:nvPr/>
              </p:nvSpPr>
              <p:spPr bwMode="auto">
                <a:xfrm>
                  <a:off x="7928624" y="3943330"/>
                  <a:ext cx="88142" cy="36427"/>
                </a:xfrm>
                <a:custGeom>
                  <a:avLst/>
                  <a:gdLst>
                    <a:gd name="T0" fmla="*/ 2147483647 w 50"/>
                    <a:gd name="T1" fmla="*/ 2147483647 h 22"/>
                    <a:gd name="T2" fmla="*/ 2147483647 w 50"/>
                    <a:gd name="T3" fmla="*/ 2147483647 h 22"/>
                    <a:gd name="T4" fmla="*/ 2147483647 w 50"/>
                    <a:gd name="T5" fmla="*/ 2147483647 h 22"/>
                    <a:gd name="T6" fmla="*/ 2147483647 w 50"/>
                    <a:gd name="T7" fmla="*/ 2147483647 h 22"/>
                    <a:gd name="T8" fmla="*/ 2147483647 w 50"/>
                    <a:gd name="T9" fmla="*/ 2147483647 h 22"/>
                    <a:gd name="T10" fmla="*/ 2147483647 w 50"/>
                    <a:gd name="T11" fmla="*/ 2147483647 h 22"/>
                    <a:gd name="T12" fmla="*/ 2147483647 w 50"/>
                    <a:gd name="T13" fmla="*/ 2147483647 h 22"/>
                    <a:gd name="T14" fmla="*/ 2147483647 w 50"/>
                    <a:gd name="T15" fmla="*/ 2147483647 h 22"/>
                    <a:gd name="T16" fmla="*/ 2147483647 w 50"/>
                    <a:gd name="T17" fmla="*/ 2147483647 h 22"/>
                    <a:gd name="T18" fmla="*/ 0 w 50"/>
                    <a:gd name="T19" fmla="*/ 2147483647 h 22"/>
                    <a:gd name="T20" fmla="*/ 2147483647 w 50"/>
                    <a:gd name="T21" fmla="*/ 2147483647 h 22"/>
                    <a:gd name="T22" fmla="*/ 2147483647 w 50"/>
                    <a:gd name="T23" fmla="*/ 2147483647 h 22"/>
                    <a:gd name="T24" fmla="*/ 2147483647 w 50"/>
                    <a:gd name="T25" fmla="*/ 2147483647 h 22"/>
                    <a:gd name="T26" fmla="*/ 2147483647 w 50"/>
                    <a:gd name="T27" fmla="*/ 2147483647 h 22"/>
                    <a:gd name="T28" fmla="*/ 2147483647 w 50"/>
                    <a:gd name="T29" fmla="*/ 0 h 22"/>
                    <a:gd name="T30" fmla="*/ 2147483647 w 50"/>
                    <a:gd name="T31" fmla="*/ 2147483647 h 22"/>
                    <a:gd name="T32" fmla="*/ 2147483647 w 50"/>
                    <a:gd name="T33" fmla="*/ 2147483647 h 22"/>
                    <a:gd name="T34" fmla="*/ 2147483647 w 50"/>
                    <a:gd name="T35" fmla="*/ 0 h 22"/>
                    <a:gd name="T36" fmla="*/ 2147483647 w 50"/>
                    <a:gd name="T37" fmla="*/ 2147483647 h 22"/>
                    <a:gd name="T38" fmla="*/ 2147483647 w 50"/>
                    <a:gd name="T39" fmla="*/ 2147483647 h 22"/>
                    <a:gd name="T40" fmla="*/ 2147483647 w 50"/>
                    <a:gd name="T41" fmla="*/ 2147483647 h 22"/>
                    <a:gd name="T42" fmla="*/ 2147483647 w 50"/>
                    <a:gd name="T43" fmla="*/ 2147483647 h 22"/>
                    <a:gd name="T44" fmla="*/ 2147483647 w 50"/>
                    <a:gd name="T45" fmla="*/ 2147483647 h 22"/>
                    <a:gd name="T46" fmla="*/ 2147483647 w 50"/>
                    <a:gd name="T47" fmla="*/ 2147483647 h 22"/>
                    <a:gd name="T48" fmla="*/ 2147483647 w 50"/>
                    <a:gd name="T49" fmla="*/ 2147483647 h 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0"/>
                    <a:gd name="T76" fmla="*/ 0 h 22"/>
                    <a:gd name="T77" fmla="*/ 50 w 50"/>
                    <a:gd name="T78" fmla="*/ 22 h 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0" h="22">
                      <a:moveTo>
                        <a:pt x="42" y="22"/>
                      </a:moveTo>
                      <a:lnTo>
                        <a:pt x="40" y="20"/>
                      </a:lnTo>
                      <a:lnTo>
                        <a:pt x="38" y="16"/>
                      </a:lnTo>
                      <a:lnTo>
                        <a:pt x="34" y="14"/>
                      </a:lnTo>
                      <a:lnTo>
                        <a:pt x="30" y="14"/>
                      </a:lnTo>
                      <a:lnTo>
                        <a:pt x="24" y="12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8" y="4"/>
                      </a:lnTo>
                      <a:lnTo>
                        <a:pt x="14" y="4"/>
                      </a:lnTo>
                      <a:lnTo>
                        <a:pt x="18" y="2"/>
                      </a:lnTo>
                      <a:lnTo>
                        <a:pt x="24" y="2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4" y="6"/>
                      </a:lnTo>
                      <a:lnTo>
                        <a:pt x="48" y="10"/>
                      </a:lnTo>
                      <a:lnTo>
                        <a:pt x="50" y="16"/>
                      </a:lnTo>
                      <a:lnTo>
                        <a:pt x="48" y="18"/>
                      </a:lnTo>
                      <a:lnTo>
                        <a:pt x="46" y="20"/>
                      </a:lnTo>
                      <a:lnTo>
                        <a:pt x="4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8" name="ïṥlíḑê">
                  <a:extLst>
                    <a:ext uri="{FF2B5EF4-FFF2-40B4-BE49-F238E27FC236}">
                      <a16:creationId xmlns="" xmlns:a16="http://schemas.microsoft.com/office/drawing/2014/main" id="{EE0CB022-FD8E-4C5E-A6D9-C3222C4DC48A}"/>
                    </a:ext>
                  </a:extLst>
                </p:cNvPr>
                <p:cNvSpPr/>
                <p:nvPr/>
              </p:nvSpPr>
              <p:spPr bwMode="auto">
                <a:xfrm>
                  <a:off x="7925869" y="3800422"/>
                  <a:ext cx="34431" cy="70053"/>
                </a:xfrm>
                <a:custGeom>
                  <a:avLst/>
                  <a:gdLst>
                    <a:gd name="T0" fmla="*/ 2147483647 w 20"/>
                    <a:gd name="T1" fmla="*/ 2147483647 h 42"/>
                    <a:gd name="T2" fmla="*/ 2147483647 w 20"/>
                    <a:gd name="T3" fmla="*/ 2147483647 h 42"/>
                    <a:gd name="T4" fmla="*/ 2147483647 w 20"/>
                    <a:gd name="T5" fmla="*/ 2147483647 h 42"/>
                    <a:gd name="T6" fmla="*/ 0 w 20"/>
                    <a:gd name="T7" fmla="*/ 2147483647 h 42"/>
                    <a:gd name="T8" fmla="*/ 2147483647 w 20"/>
                    <a:gd name="T9" fmla="*/ 2147483647 h 42"/>
                    <a:gd name="T10" fmla="*/ 0 w 20"/>
                    <a:gd name="T11" fmla="*/ 0 h 42"/>
                    <a:gd name="T12" fmla="*/ 2147483647 w 20"/>
                    <a:gd name="T13" fmla="*/ 0 h 42"/>
                    <a:gd name="T14" fmla="*/ 2147483647 w 20"/>
                    <a:gd name="T15" fmla="*/ 2147483647 h 42"/>
                    <a:gd name="T16" fmla="*/ 2147483647 w 20"/>
                    <a:gd name="T17" fmla="*/ 2147483647 h 42"/>
                    <a:gd name="T18" fmla="*/ 2147483647 w 20"/>
                    <a:gd name="T19" fmla="*/ 2147483647 h 42"/>
                    <a:gd name="T20" fmla="*/ 2147483647 w 20"/>
                    <a:gd name="T21" fmla="*/ 2147483647 h 42"/>
                    <a:gd name="T22" fmla="*/ 2147483647 w 20"/>
                    <a:gd name="T23" fmla="*/ 2147483647 h 42"/>
                    <a:gd name="T24" fmla="*/ 2147483647 w 20"/>
                    <a:gd name="T25" fmla="*/ 2147483647 h 42"/>
                    <a:gd name="T26" fmla="*/ 2147483647 w 20"/>
                    <a:gd name="T27" fmla="*/ 2147483647 h 42"/>
                    <a:gd name="T28" fmla="*/ 2147483647 w 20"/>
                    <a:gd name="T29" fmla="*/ 2147483647 h 42"/>
                    <a:gd name="T30" fmla="*/ 2147483647 w 20"/>
                    <a:gd name="T31" fmla="*/ 2147483647 h 42"/>
                    <a:gd name="T32" fmla="*/ 2147483647 w 20"/>
                    <a:gd name="T33" fmla="*/ 2147483647 h 42"/>
                    <a:gd name="T34" fmla="*/ 2147483647 w 20"/>
                    <a:gd name="T35" fmla="*/ 2147483647 h 42"/>
                    <a:gd name="T36" fmla="*/ 2147483647 w 20"/>
                    <a:gd name="T37" fmla="*/ 2147483647 h 42"/>
                    <a:gd name="T38" fmla="*/ 2147483647 w 20"/>
                    <a:gd name="T39" fmla="*/ 2147483647 h 42"/>
                    <a:gd name="T40" fmla="*/ 2147483647 w 20"/>
                    <a:gd name="T41" fmla="*/ 2147483647 h 42"/>
                    <a:gd name="T42" fmla="*/ 2147483647 w 20"/>
                    <a:gd name="T43" fmla="*/ 2147483647 h 42"/>
                    <a:gd name="T44" fmla="*/ 2147483647 w 20"/>
                    <a:gd name="T45" fmla="*/ 2147483647 h 42"/>
                    <a:gd name="T46" fmla="*/ 2147483647 w 20"/>
                    <a:gd name="T47" fmla="*/ 2147483647 h 42"/>
                    <a:gd name="T48" fmla="*/ 2147483647 w 20"/>
                    <a:gd name="T49" fmla="*/ 2147483647 h 42"/>
                    <a:gd name="T50" fmla="*/ 2147483647 w 20"/>
                    <a:gd name="T51" fmla="*/ 2147483647 h 42"/>
                    <a:gd name="T52" fmla="*/ 2147483647 w 20"/>
                    <a:gd name="T53" fmla="*/ 2147483647 h 42"/>
                    <a:gd name="T54" fmla="*/ 2147483647 w 20"/>
                    <a:gd name="T55" fmla="*/ 2147483647 h 42"/>
                    <a:gd name="T56" fmla="*/ 2147483647 w 20"/>
                    <a:gd name="T57" fmla="*/ 2147483647 h 42"/>
                    <a:gd name="T58" fmla="*/ 2147483647 w 2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0"/>
                    <a:gd name="T91" fmla="*/ 0 h 42"/>
                    <a:gd name="T92" fmla="*/ 20 w 2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0" h="42">
                      <a:moveTo>
                        <a:pt x="2" y="22"/>
                      </a:moveTo>
                      <a:lnTo>
                        <a:pt x="2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2" y="18"/>
                      </a:lnTo>
                      <a:lnTo>
                        <a:pt x="12" y="2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4" y="30"/>
                      </a:lnTo>
                      <a:lnTo>
                        <a:pt x="12" y="28"/>
                      </a:lnTo>
                      <a:lnTo>
                        <a:pt x="8" y="28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6" y="42"/>
                      </a:lnTo>
                      <a:lnTo>
                        <a:pt x="2" y="40"/>
                      </a:lnTo>
                      <a:lnTo>
                        <a:pt x="2" y="34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9" name="îşḷîḑé">
                  <a:extLst>
                    <a:ext uri="{FF2B5EF4-FFF2-40B4-BE49-F238E27FC236}">
                      <a16:creationId xmlns="" xmlns:a16="http://schemas.microsoft.com/office/drawing/2014/main" id="{13CCB3AF-C3A1-4558-9ECC-DA6494227070}"/>
                    </a:ext>
                  </a:extLst>
                </p:cNvPr>
                <p:cNvSpPr/>
                <p:nvPr/>
              </p:nvSpPr>
              <p:spPr bwMode="auto">
                <a:xfrm>
                  <a:off x="7881799" y="3953137"/>
                  <a:ext cx="28921" cy="26620"/>
                </a:xfrm>
                <a:custGeom>
                  <a:avLst/>
                  <a:gdLst>
                    <a:gd name="T0" fmla="*/ 2147483647 w 18"/>
                    <a:gd name="T1" fmla="*/ 2147483647 h 16"/>
                    <a:gd name="T2" fmla="*/ 2147483647 w 18"/>
                    <a:gd name="T3" fmla="*/ 2147483647 h 16"/>
                    <a:gd name="T4" fmla="*/ 2147483647 w 18"/>
                    <a:gd name="T5" fmla="*/ 2147483647 h 16"/>
                    <a:gd name="T6" fmla="*/ 2147483647 w 18"/>
                    <a:gd name="T7" fmla="*/ 2147483647 h 16"/>
                    <a:gd name="T8" fmla="*/ 2147483647 w 18"/>
                    <a:gd name="T9" fmla="*/ 2147483647 h 16"/>
                    <a:gd name="T10" fmla="*/ 2147483647 w 18"/>
                    <a:gd name="T11" fmla="*/ 2147483647 h 16"/>
                    <a:gd name="T12" fmla="*/ 2147483647 w 18"/>
                    <a:gd name="T13" fmla="*/ 2147483647 h 16"/>
                    <a:gd name="T14" fmla="*/ 0 w 18"/>
                    <a:gd name="T15" fmla="*/ 2147483647 h 16"/>
                    <a:gd name="T16" fmla="*/ 0 w 18"/>
                    <a:gd name="T17" fmla="*/ 2147483647 h 16"/>
                    <a:gd name="T18" fmla="*/ 2147483647 w 18"/>
                    <a:gd name="T19" fmla="*/ 0 h 16"/>
                    <a:gd name="T20" fmla="*/ 2147483647 w 18"/>
                    <a:gd name="T21" fmla="*/ 2147483647 h 16"/>
                    <a:gd name="T22" fmla="*/ 2147483647 w 18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16"/>
                    <a:gd name="T38" fmla="*/ 18 w 18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16">
                      <a:moveTo>
                        <a:pt x="16" y="4"/>
                      </a:move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0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10" y="0"/>
                      </a:lnTo>
                      <a:lnTo>
                        <a:pt x="18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0" name="ïṥḷíde">
                  <a:extLst>
                    <a:ext uri="{FF2B5EF4-FFF2-40B4-BE49-F238E27FC236}">
                      <a16:creationId xmlns="" xmlns:a16="http://schemas.microsoft.com/office/drawing/2014/main" id="{B287A03E-884C-4D37-A171-30D2852A7BF2}"/>
                    </a:ext>
                  </a:extLst>
                </p:cNvPr>
                <p:cNvSpPr/>
                <p:nvPr/>
              </p:nvSpPr>
              <p:spPr bwMode="auto">
                <a:xfrm>
                  <a:off x="7587074" y="4104452"/>
                  <a:ext cx="88142" cy="26620"/>
                </a:xfrm>
                <a:custGeom>
                  <a:avLst/>
                  <a:gdLst>
                    <a:gd name="T0" fmla="*/ 2147483647 w 50"/>
                    <a:gd name="T1" fmla="*/ 2147483647 h 16"/>
                    <a:gd name="T2" fmla="*/ 2147483647 w 50"/>
                    <a:gd name="T3" fmla="*/ 2147483647 h 16"/>
                    <a:gd name="T4" fmla="*/ 2147483647 w 50"/>
                    <a:gd name="T5" fmla="*/ 2147483647 h 16"/>
                    <a:gd name="T6" fmla="*/ 2147483647 w 50"/>
                    <a:gd name="T7" fmla="*/ 2147483647 h 16"/>
                    <a:gd name="T8" fmla="*/ 2147483647 w 50"/>
                    <a:gd name="T9" fmla="*/ 2147483647 h 16"/>
                    <a:gd name="T10" fmla="*/ 2147483647 w 50"/>
                    <a:gd name="T11" fmla="*/ 2147483647 h 16"/>
                    <a:gd name="T12" fmla="*/ 2147483647 w 50"/>
                    <a:gd name="T13" fmla="*/ 2147483647 h 16"/>
                    <a:gd name="T14" fmla="*/ 2147483647 w 50"/>
                    <a:gd name="T15" fmla="*/ 2147483647 h 16"/>
                    <a:gd name="T16" fmla="*/ 2147483647 w 50"/>
                    <a:gd name="T17" fmla="*/ 2147483647 h 16"/>
                    <a:gd name="T18" fmla="*/ 2147483647 w 50"/>
                    <a:gd name="T19" fmla="*/ 2147483647 h 16"/>
                    <a:gd name="T20" fmla="*/ 2147483647 w 50"/>
                    <a:gd name="T21" fmla="*/ 2147483647 h 16"/>
                    <a:gd name="T22" fmla="*/ 2147483647 w 50"/>
                    <a:gd name="T23" fmla="*/ 2147483647 h 16"/>
                    <a:gd name="T24" fmla="*/ 2147483647 w 50"/>
                    <a:gd name="T25" fmla="*/ 2147483647 h 16"/>
                    <a:gd name="T26" fmla="*/ 0 w 50"/>
                    <a:gd name="T27" fmla="*/ 2147483647 h 16"/>
                    <a:gd name="T28" fmla="*/ 2147483647 w 50"/>
                    <a:gd name="T29" fmla="*/ 2147483647 h 16"/>
                    <a:gd name="T30" fmla="*/ 2147483647 w 50"/>
                    <a:gd name="T31" fmla="*/ 2147483647 h 16"/>
                    <a:gd name="T32" fmla="*/ 2147483647 w 50"/>
                    <a:gd name="T33" fmla="*/ 2147483647 h 16"/>
                    <a:gd name="T34" fmla="*/ 2147483647 w 50"/>
                    <a:gd name="T35" fmla="*/ 2147483647 h 16"/>
                    <a:gd name="T36" fmla="*/ 2147483647 w 50"/>
                    <a:gd name="T37" fmla="*/ 2147483647 h 16"/>
                    <a:gd name="T38" fmla="*/ 2147483647 w 50"/>
                    <a:gd name="T39" fmla="*/ 2147483647 h 16"/>
                    <a:gd name="T40" fmla="*/ 2147483647 w 50"/>
                    <a:gd name="T41" fmla="*/ 2147483647 h 16"/>
                    <a:gd name="T42" fmla="*/ 2147483647 w 50"/>
                    <a:gd name="T43" fmla="*/ 2147483647 h 16"/>
                    <a:gd name="T44" fmla="*/ 2147483647 w 50"/>
                    <a:gd name="T45" fmla="*/ 2147483647 h 16"/>
                    <a:gd name="T46" fmla="*/ 2147483647 w 50"/>
                    <a:gd name="T47" fmla="*/ 2147483647 h 16"/>
                    <a:gd name="T48" fmla="*/ 2147483647 w 50"/>
                    <a:gd name="T49" fmla="*/ 0 h 16"/>
                    <a:gd name="T50" fmla="*/ 2147483647 w 50"/>
                    <a:gd name="T51" fmla="*/ 2147483647 h 16"/>
                    <a:gd name="T52" fmla="*/ 2147483647 w 50"/>
                    <a:gd name="T53" fmla="*/ 2147483647 h 16"/>
                    <a:gd name="T54" fmla="*/ 2147483647 w 50"/>
                    <a:gd name="T55" fmla="*/ 2147483647 h 1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0"/>
                    <a:gd name="T85" fmla="*/ 0 h 16"/>
                    <a:gd name="T86" fmla="*/ 50 w 50"/>
                    <a:gd name="T87" fmla="*/ 16 h 1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0" h="16">
                      <a:moveTo>
                        <a:pt x="50" y="12"/>
                      </a:moveTo>
                      <a:lnTo>
                        <a:pt x="48" y="12"/>
                      </a:lnTo>
                      <a:lnTo>
                        <a:pt x="42" y="12"/>
                      </a:lnTo>
                      <a:lnTo>
                        <a:pt x="38" y="10"/>
                      </a:lnTo>
                      <a:lnTo>
                        <a:pt x="34" y="14"/>
                      </a:lnTo>
                      <a:lnTo>
                        <a:pt x="30" y="16"/>
                      </a:lnTo>
                      <a:lnTo>
                        <a:pt x="20" y="16"/>
                      </a:lnTo>
                      <a:lnTo>
                        <a:pt x="16" y="16"/>
                      </a:lnTo>
                      <a:lnTo>
                        <a:pt x="14" y="14"/>
                      </a:lnTo>
                      <a:lnTo>
                        <a:pt x="12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32" y="10"/>
                      </a:lnTo>
                      <a:lnTo>
                        <a:pt x="38" y="10"/>
                      </a:lnTo>
                      <a:lnTo>
                        <a:pt x="34" y="6"/>
                      </a:lnTo>
                      <a:lnTo>
                        <a:pt x="32" y="4"/>
                      </a:lnTo>
                      <a:lnTo>
                        <a:pt x="34" y="2"/>
                      </a:lnTo>
                      <a:lnTo>
                        <a:pt x="38" y="0"/>
                      </a:lnTo>
                      <a:lnTo>
                        <a:pt x="42" y="4"/>
                      </a:lnTo>
                      <a:lnTo>
                        <a:pt x="50" y="8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1" name="ïş1iḑè">
                  <a:extLst>
                    <a:ext uri="{FF2B5EF4-FFF2-40B4-BE49-F238E27FC236}">
                      <a16:creationId xmlns="" xmlns:a16="http://schemas.microsoft.com/office/drawing/2014/main" id="{47F5DE6F-A9E0-4DC8-8294-901C63DC8715}"/>
                    </a:ext>
                  </a:extLst>
                </p:cNvPr>
                <p:cNvSpPr/>
                <p:nvPr/>
              </p:nvSpPr>
              <p:spPr bwMode="auto">
                <a:xfrm>
                  <a:off x="7759226" y="3556637"/>
                  <a:ext cx="132212" cy="128898"/>
                </a:xfrm>
                <a:custGeom>
                  <a:avLst/>
                  <a:gdLst>
                    <a:gd name="T0" fmla="*/ 2147483647 w 76"/>
                    <a:gd name="T1" fmla="*/ 2147483647 h 78"/>
                    <a:gd name="T2" fmla="*/ 2147483647 w 76"/>
                    <a:gd name="T3" fmla="*/ 2147483647 h 78"/>
                    <a:gd name="T4" fmla="*/ 2147483647 w 76"/>
                    <a:gd name="T5" fmla="*/ 2147483647 h 78"/>
                    <a:gd name="T6" fmla="*/ 2147483647 w 76"/>
                    <a:gd name="T7" fmla="*/ 2147483647 h 78"/>
                    <a:gd name="T8" fmla="*/ 2147483647 w 76"/>
                    <a:gd name="T9" fmla="*/ 2147483647 h 78"/>
                    <a:gd name="T10" fmla="*/ 2147483647 w 76"/>
                    <a:gd name="T11" fmla="*/ 2147483647 h 78"/>
                    <a:gd name="T12" fmla="*/ 2147483647 w 76"/>
                    <a:gd name="T13" fmla="*/ 2147483647 h 78"/>
                    <a:gd name="T14" fmla="*/ 2147483647 w 76"/>
                    <a:gd name="T15" fmla="*/ 2147483647 h 78"/>
                    <a:gd name="T16" fmla="*/ 2147483647 w 76"/>
                    <a:gd name="T17" fmla="*/ 2147483647 h 78"/>
                    <a:gd name="T18" fmla="*/ 2147483647 w 76"/>
                    <a:gd name="T19" fmla="*/ 2147483647 h 78"/>
                    <a:gd name="T20" fmla="*/ 2147483647 w 76"/>
                    <a:gd name="T21" fmla="*/ 2147483647 h 78"/>
                    <a:gd name="T22" fmla="*/ 2147483647 w 76"/>
                    <a:gd name="T23" fmla="*/ 2147483647 h 78"/>
                    <a:gd name="T24" fmla="*/ 2147483647 w 76"/>
                    <a:gd name="T25" fmla="*/ 2147483647 h 78"/>
                    <a:gd name="T26" fmla="*/ 2147483647 w 76"/>
                    <a:gd name="T27" fmla="*/ 2147483647 h 78"/>
                    <a:gd name="T28" fmla="*/ 2147483647 w 76"/>
                    <a:gd name="T29" fmla="*/ 2147483647 h 78"/>
                    <a:gd name="T30" fmla="*/ 2147483647 w 76"/>
                    <a:gd name="T31" fmla="*/ 2147483647 h 78"/>
                    <a:gd name="T32" fmla="*/ 0 w 76"/>
                    <a:gd name="T33" fmla="*/ 2147483647 h 78"/>
                    <a:gd name="T34" fmla="*/ 2147483647 w 76"/>
                    <a:gd name="T35" fmla="*/ 2147483647 h 78"/>
                    <a:gd name="T36" fmla="*/ 0 w 76"/>
                    <a:gd name="T37" fmla="*/ 2147483647 h 78"/>
                    <a:gd name="T38" fmla="*/ 2147483647 w 76"/>
                    <a:gd name="T39" fmla="*/ 2147483647 h 78"/>
                    <a:gd name="T40" fmla="*/ 2147483647 w 76"/>
                    <a:gd name="T41" fmla="*/ 2147483647 h 78"/>
                    <a:gd name="T42" fmla="*/ 2147483647 w 76"/>
                    <a:gd name="T43" fmla="*/ 2147483647 h 78"/>
                    <a:gd name="T44" fmla="*/ 2147483647 w 76"/>
                    <a:gd name="T45" fmla="*/ 2147483647 h 78"/>
                    <a:gd name="T46" fmla="*/ 2147483647 w 76"/>
                    <a:gd name="T47" fmla="*/ 2147483647 h 78"/>
                    <a:gd name="T48" fmla="*/ 2147483647 w 76"/>
                    <a:gd name="T49" fmla="*/ 2147483647 h 78"/>
                    <a:gd name="T50" fmla="*/ 2147483647 w 76"/>
                    <a:gd name="T51" fmla="*/ 2147483647 h 78"/>
                    <a:gd name="T52" fmla="*/ 2147483647 w 76"/>
                    <a:gd name="T53" fmla="*/ 2147483647 h 78"/>
                    <a:gd name="T54" fmla="*/ 2147483647 w 76"/>
                    <a:gd name="T55" fmla="*/ 2147483647 h 78"/>
                    <a:gd name="T56" fmla="*/ 2147483647 w 76"/>
                    <a:gd name="T57" fmla="*/ 0 h 78"/>
                    <a:gd name="T58" fmla="*/ 2147483647 w 76"/>
                    <a:gd name="T59" fmla="*/ 2147483647 h 78"/>
                    <a:gd name="T60" fmla="*/ 2147483647 w 76"/>
                    <a:gd name="T61" fmla="*/ 2147483647 h 78"/>
                    <a:gd name="T62" fmla="*/ 2147483647 w 76"/>
                    <a:gd name="T63" fmla="*/ 2147483647 h 78"/>
                    <a:gd name="T64" fmla="*/ 2147483647 w 76"/>
                    <a:gd name="T65" fmla="*/ 2147483647 h 78"/>
                    <a:gd name="T66" fmla="*/ 2147483647 w 76"/>
                    <a:gd name="T67" fmla="*/ 2147483647 h 78"/>
                    <a:gd name="T68" fmla="*/ 2147483647 w 76"/>
                    <a:gd name="T69" fmla="*/ 2147483647 h 7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"/>
                    <a:gd name="T106" fmla="*/ 0 h 78"/>
                    <a:gd name="T107" fmla="*/ 76 w 76"/>
                    <a:gd name="T108" fmla="*/ 78 h 7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" h="78">
                      <a:moveTo>
                        <a:pt x="64" y="56"/>
                      </a:moveTo>
                      <a:lnTo>
                        <a:pt x="60" y="52"/>
                      </a:lnTo>
                      <a:lnTo>
                        <a:pt x="56" y="54"/>
                      </a:lnTo>
                      <a:lnTo>
                        <a:pt x="54" y="58"/>
                      </a:lnTo>
                      <a:lnTo>
                        <a:pt x="56" y="62"/>
                      </a:lnTo>
                      <a:lnTo>
                        <a:pt x="58" y="64"/>
                      </a:lnTo>
                      <a:lnTo>
                        <a:pt x="60" y="68"/>
                      </a:lnTo>
                      <a:lnTo>
                        <a:pt x="62" y="72"/>
                      </a:lnTo>
                      <a:lnTo>
                        <a:pt x="60" y="78"/>
                      </a:lnTo>
                      <a:lnTo>
                        <a:pt x="58" y="78"/>
                      </a:lnTo>
                      <a:lnTo>
                        <a:pt x="54" y="78"/>
                      </a:lnTo>
                      <a:lnTo>
                        <a:pt x="52" y="78"/>
                      </a:lnTo>
                      <a:lnTo>
                        <a:pt x="52" y="74"/>
                      </a:lnTo>
                      <a:lnTo>
                        <a:pt x="48" y="76"/>
                      </a:lnTo>
                      <a:lnTo>
                        <a:pt x="46" y="76"/>
                      </a:lnTo>
                      <a:lnTo>
                        <a:pt x="42" y="74"/>
                      </a:lnTo>
                      <a:lnTo>
                        <a:pt x="36" y="70"/>
                      </a:lnTo>
                      <a:lnTo>
                        <a:pt x="34" y="62"/>
                      </a:lnTo>
                      <a:lnTo>
                        <a:pt x="32" y="54"/>
                      </a:lnTo>
                      <a:lnTo>
                        <a:pt x="34" y="52"/>
                      </a:lnTo>
                      <a:lnTo>
                        <a:pt x="36" y="50"/>
                      </a:lnTo>
                      <a:lnTo>
                        <a:pt x="32" y="44"/>
                      </a:lnTo>
                      <a:lnTo>
                        <a:pt x="24" y="44"/>
                      </a:lnTo>
                      <a:lnTo>
                        <a:pt x="24" y="48"/>
                      </a:lnTo>
                      <a:lnTo>
                        <a:pt x="20" y="48"/>
                      </a:lnTo>
                      <a:lnTo>
                        <a:pt x="18" y="46"/>
                      </a:lnTo>
                      <a:lnTo>
                        <a:pt x="16" y="48"/>
                      </a:lnTo>
                      <a:lnTo>
                        <a:pt x="12" y="44"/>
                      </a:lnTo>
                      <a:lnTo>
                        <a:pt x="10" y="50"/>
                      </a:lnTo>
                      <a:lnTo>
                        <a:pt x="8" y="56"/>
                      </a:lnTo>
                      <a:lnTo>
                        <a:pt x="6" y="64"/>
                      </a:lnTo>
                      <a:lnTo>
                        <a:pt x="4" y="66"/>
                      </a:lnTo>
                      <a:lnTo>
                        <a:pt x="2" y="68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2" y="54"/>
                      </a:lnTo>
                      <a:lnTo>
                        <a:pt x="0" y="50"/>
                      </a:lnTo>
                      <a:lnTo>
                        <a:pt x="0" y="42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2"/>
                      </a:lnTo>
                      <a:lnTo>
                        <a:pt x="14" y="28"/>
                      </a:lnTo>
                      <a:lnTo>
                        <a:pt x="16" y="24"/>
                      </a:lnTo>
                      <a:lnTo>
                        <a:pt x="18" y="24"/>
                      </a:lnTo>
                      <a:lnTo>
                        <a:pt x="20" y="22"/>
                      </a:lnTo>
                      <a:lnTo>
                        <a:pt x="26" y="24"/>
                      </a:lnTo>
                      <a:lnTo>
                        <a:pt x="28" y="26"/>
                      </a:lnTo>
                      <a:lnTo>
                        <a:pt x="30" y="28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6" y="26"/>
                      </a:lnTo>
                      <a:lnTo>
                        <a:pt x="40" y="24"/>
                      </a:lnTo>
                      <a:lnTo>
                        <a:pt x="42" y="20"/>
                      </a:lnTo>
                      <a:lnTo>
                        <a:pt x="44" y="18"/>
                      </a:lnTo>
                      <a:lnTo>
                        <a:pt x="48" y="16"/>
                      </a:lnTo>
                      <a:lnTo>
                        <a:pt x="52" y="14"/>
                      </a:lnTo>
                      <a:lnTo>
                        <a:pt x="52" y="6"/>
                      </a:lnTo>
                      <a:lnTo>
                        <a:pt x="54" y="0"/>
                      </a:lnTo>
                      <a:lnTo>
                        <a:pt x="58" y="2"/>
                      </a:lnTo>
                      <a:lnTo>
                        <a:pt x="62" y="6"/>
                      </a:lnTo>
                      <a:lnTo>
                        <a:pt x="68" y="14"/>
                      </a:lnTo>
                      <a:lnTo>
                        <a:pt x="70" y="26"/>
                      </a:lnTo>
                      <a:lnTo>
                        <a:pt x="76" y="50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70" y="62"/>
                      </a:lnTo>
                      <a:lnTo>
                        <a:pt x="70" y="68"/>
                      </a:lnTo>
                      <a:lnTo>
                        <a:pt x="68" y="66"/>
                      </a:lnTo>
                      <a:lnTo>
                        <a:pt x="66" y="60"/>
                      </a:lnTo>
                      <a:lnTo>
                        <a:pt x="62" y="52"/>
                      </a:lnTo>
                      <a:lnTo>
                        <a:pt x="6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2" name="iślîḓê">
                  <a:extLst>
                    <a:ext uri="{FF2B5EF4-FFF2-40B4-BE49-F238E27FC236}">
                      <a16:creationId xmlns="" xmlns:a16="http://schemas.microsoft.com/office/drawing/2014/main" id="{62F2B5C6-8037-4D7D-9071-E45D83AAB6B3}"/>
                    </a:ext>
                  </a:extLst>
                </p:cNvPr>
                <p:cNvSpPr/>
                <p:nvPr/>
              </p:nvSpPr>
              <p:spPr bwMode="auto">
                <a:xfrm>
                  <a:off x="7622882" y="3527215"/>
                  <a:ext cx="68861" cy="70053"/>
                </a:xfrm>
                <a:custGeom>
                  <a:avLst/>
                  <a:gdLst>
                    <a:gd name="T0" fmla="*/ 2147483647 w 38"/>
                    <a:gd name="T1" fmla="*/ 2147483647 h 42"/>
                    <a:gd name="T2" fmla="*/ 0 w 38"/>
                    <a:gd name="T3" fmla="*/ 2147483647 h 42"/>
                    <a:gd name="T4" fmla="*/ 2147483647 w 38"/>
                    <a:gd name="T5" fmla="*/ 2147483647 h 42"/>
                    <a:gd name="T6" fmla="*/ 2147483647 w 38"/>
                    <a:gd name="T7" fmla="*/ 2147483647 h 42"/>
                    <a:gd name="T8" fmla="*/ 2147483647 w 38"/>
                    <a:gd name="T9" fmla="*/ 2147483647 h 42"/>
                    <a:gd name="T10" fmla="*/ 2147483647 w 38"/>
                    <a:gd name="T11" fmla="*/ 2147483647 h 42"/>
                    <a:gd name="T12" fmla="*/ 2147483647 w 38"/>
                    <a:gd name="T13" fmla="*/ 2147483647 h 42"/>
                    <a:gd name="T14" fmla="*/ 2147483647 w 38"/>
                    <a:gd name="T15" fmla="*/ 2147483647 h 42"/>
                    <a:gd name="T16" fmla="*/ 2147483647 w 38"/>
                    <a:gd name="T17" fmla="*/ 0 h 42"/>
                    <a:gd name="T18" fmla="*/ 2147483647 w 38"/>
                    <a:gd name="T19" fmla="*/ 2147483647 h 42"/>
                    <a:gd name="T20" fmla="*/ 2147483647 w 38"/>
                    <a:gd name="T21" fmla="*/ 2147483647 h 42"/>
                    <a:gd name="T22" fmla="*/ 2147483647 w 38"/>
                    <a:gd name="T23" fmla="*/ 2147483647 h 42"/>
                    <a:gd name="T24" fmla="*/ 2147483647 w 38"/>
                    <a:gd name="T25" fmla="*/ 2147483647 h 42"/>
                    <a:gd name="T26" fmla="*/ 2147483647 w 38"/>
                    <a:gd name="T27" fmla="*/ 2147483647 h 42"/>
                    <a:gd name="T28" fmla="*/ 2147483647 w 38"/>
                    <a:gd name="T29" fmla="*/ 2147483647 h 42"/>
                    <a:gd name="T30" fmla="*/ 2147483647 w 38"/>
                    <a:gd name="T31" fmla="*/ 2147483647 h 42"/>
                    <a:gd name="T32" fmla="*/ 2147483647 w 38"/>
                    <a:gd name="T33" fmla="*/ 2147483647 h 42"/>
                    <a:gd name="T34" fmla="*/ 2147483647 w 38"/>
                    <a:gd name="T35" fmla="*/ 2147483647 h 42"/>
                    <a:gd name="T36" fmla="*/ 2147483647 w 38"/>
                    <a:gd name="T37" fmla="*/ 2147483647 h 42"/>
                    <a:gd name="T38" fmla="*/ 2147483647 w 38"/>
                    <a:gd name="T39" fmla="*/ 2147483647 h 42"/>
                    <a:gd name="T40" fmla="*/ 2147483647 w 38"/>
                    <a:gd name="T41" fmla="*/ 2147483647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42"/>
                    <a:gd name="T65" fmla="*/ 38 w 38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42">
                      <a:moveTo>
                        <a:pt x="4" y="42"/>
                      </a:move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6" y="34"/>
                      </a:lnTo>
                      <a:lnTo>
                        <a:pt x="14" y="24"/>
                      </a:lnTo>
                      <a:lnTo>
                        <a:pt x="24" y="16"/>
                      </a:lnTo>
                      <a:lnTo>
                        <a:pt x="30" y="8"/>
                      </a:lnTo>
                      <a:lnTo>
                        <a:pt x="32" y="4"/>
                      </a:lnTo>
                      <a:lnTo>
                        <a:pt x="34" y="0"/>
                      </a:lnTo>
                      <a:lnTo>
                        <a:pt x="34" y="4"/>
                      </a:lnTo>
                      <a:lnTo>
                        <a:pt x="36" y="6"/>
                      </a:lnTo>
                      <a:lnTo>
                        <a:pt x="38" y="10"/>
                      </a:lnTo>
                      <a:lnTo>
                        <a:pt x="36" y="12"/>
                      </a:lnTo>
                      <a:lnTo>
                        <a:pt x="32" y="14"/>
                      </a:lnTo>
                      <a:lnTo>
                        <a:pt x="32" y="16"/>
                      </a:lnTo>
                      <a:lnTo>
                        <a:pt x="30" y="18"/>
                      </a:lnTo>
                      <a:lnTo>
                        <a:pt x="22" y="18"/>
                      </a:lnTo>
                      <a:lnTo>
                        <a:pt x="20" y="28"/>
                      </a:lnTo>
                      <a:lnTo>
                        <a:pt x="14" y="36"/>
                      </a:lnTo>
                      <a:lnTo>
                        <a:pt x="10" y="40"/>
                      </a:lnTo>
                      <a:lnTo>
                        <a:pt x="4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3" name="îşḷîďe">
                  <a:extLst>
                    <a:ext uri="{FF2B5EF4-FFF2-40B4-BE49-F238E27FC236}">
                      <a16:creationId xmlns="" xmlns:a16="http://schemas.microsoft.com/office/drawing/2014/main" id="{4E7DC4E5-8423-4AAC-B568-A261ADAD871F}"/>
                    </a:ext>
                  </a:extLst>
                </p:cNvPr>
                <p:cNvSpPr/>
                <p:nvPr/>
              </p:nvSpPr>
              <p:spPr bwMode="auto">
                <a:xfrm>
                  <a:off x="7675216" y="3294640"/>
                  <a:ext cx="128081" cy="180736"/>
                </a:xfrm>
                <a:custGeom>
                  <a:avLst/>
                  <a:gdLst>
                    <a:gd name="T0" fmla="*/ 2147483647 w 74"/>
                    <a:gd name="T1" fmla="*/ 2147483647 h 110"/>
                    <a:gd name="T2" fmla="*/ 2147483647 w 74"/>
                    <a:gd name="T3" fmla="*/ 2147483647 h 110"/>
                    <a:gd name="T4" fmla="*/ 2147483647 w 74"/>
                    <a:gd name="T5" fmla="*/ 2147483647 h 110"/>
                    <a:gd name="T6" fmla="*/ 2147483647 w 74"/>
                    <a:gd name="T7" fmla="*/ 0 h 110"/>
                    <a:gd name="T8" fmla="*/ 2147483647 w 74"/>
                    <a:gd name="T9" fmla="*/ 2147483647 h 110"/>
                    <a:gd name="T10" fmla="*/ 2147483647 w 74"/>
                    <a:gd name="T11" fmla="*/ 2147483647 h 110"/>
                    <a:gd name="T12" fmla="*/ 2147483647 w 74"/>
                    <a:gd name="T13" fmla="*/ 2147483647 h 110"/>
                    <a:gd name="T14" fmla="*/ 2147483647 w 74"/>
                    <a:gd name="T15" fmla="*/ 2147483647 h 110"/>
                    <a:gd name="T16" fmla="*/ 2147483647 w 74"/>
                    <a:gd name="T17" fmla="*/ 2147483647 h 110"/>
                    <a:gd name="T18" fmla="*/ 2147483647 w 74"/>
                    <a:gd name="T19" fmla="*/ 2147483647 h 110"/>
                    <a:gd name="T20" fmla="*/ 2147483647 w 74"/>
                    <a:gd name="T21" fmla="*/ 2147483647 h 110"/>
                    <a:gd name="T22" fmla="*/ 2147483647 w 74"/>
                    <a:gd name="T23" fmla="*/ 2147483647 h 110"/>
                    <a:gd name="T24" fmla="*/ 2147483647 w 74"/>
                    <a:gd name="T25" fmla="*/ 2147483647 h 110"/>
                    <a:gd name="T26" fmla="*/ 2147483647 w 74"/>
                    <a:gd name="T27" fmla="*/ 2147483647 h 110"/>
                    <a:gd name="T28" fmla="*/ 2147483647 w 74"/>
                    <a:gd name="T29" fmla="*/ 2147483647 h 110"/>
                    <a:gd name="T30" fmla="*/ 2147483647 w 74"/>
                    <a:gd name="T31" fmla="*/ 2147483647 h 110"/>
                    <a:gd name="T32" fmla="*/ 2147483647 w 74"/>
                    <a:gd name="T33" fmla="*/ 2147483647 h 110"/>
                    <a:gd name="T34" fmla="*/ 2147483647 w 74"/>
                    <a:gd name="T35" fmla="*/ 2147483647 h 110"/>
                    <a:gd name="T36" fmla="*/ 2147483647 w 74"/>
                    <a:gd name="T37" fmla="*/ 2147483647 h 110"/>
                    <a:gd name="T38" fmla="*/ 2147483647 w 74"/>
                    <a:gd name="T39" fmla="*/ 2147483647 h 110"/>
                    <a:gd name="T40" fmla="*/ 2147483647 w 74"/>
                    <a:gd name="T41" fmla="*/ 2147483647 h 110"/>
                    <a:gd name="T42" fmla="*/ 2147483647 w 74"/>
                    <a:gd name="T43" fmla="*/ 2147483647 h 110"/>
                    <a:gd name="T44" fmla="*/ 2147483647 w 74"/>
                    <a:gd name="T45" fmla="*/ 2147483647 h 110"/>
                    <a:gd name="T46" fmla="*/ 2147483647 w 74"/>
                    <a:gd name="T47" fmla="*/ 2147483647 h 110"/>
                    <a:gd name="T48" fmla="*/ 2147483647 w 74"/>
                    <a:gd name="T49" fmla="*/ 2147483647 h 110"/>
                    <a:gd name="T50" fmla="*/ 2147483647 w 74"/>
                    <a:gd name="T51" fmla="*/ 2147483647 h 110"/>
                    <a:gd name="T52" fmla="*/ 2147483647 w 74"/>
                    <a:gd name="T53" fmla="*/ 2147483647 h 110"/>
                    <a:gd name="T54" fmla="*/ 2147483647 w 74"/>
                    <a:gd name="T55" fmla="*/ 2147483647 h 110"/>
                    <a:gd name="T56" fmla="*/ 2147483647 w 74"/>
                    <a:gd name="T57" fmla="*/ 2147483647 h 110"/>
                    <a:gd name="T58" fmla="*/ 2147483647 w 74"/>
                    <a:gd name="T59" fmla="*/ 2147483647 h 110"/>
                    <a:gd name="T60" fmla="*/ 2147483647 w 74"/>
                    <a:gd name="T61" fmla="*/ 2147483647 h 110"/>
                    <a:gd name="T62" fmla="*/ 2147483647 w 74"/>
                    <a:gd name="T63" fmla="*/ 2147483647 h 110"/>
                    <a:gd name="T64" fmla="*/ 2147483647 w 74"/>
                    <a:gd name="T65" fmla="*/ 2147483647 h 110"/>
                    <a:gd name="T66" fmla="*/ 2147483647 w 74"/>
                    <a:gd name="T67" fmla="*/ 2147483647 h 110"/>
                    <a:gd name="T68" fmla="*/ 2147483647 w 74"/>
                    <a:gd name="T69" fmla="*/ 2147483647 h 110"/>
                    <a:gd name="T70" fmla="*/ 2147483647 w 74"/>
                    <a:gd name="T71" fmla="*/ 2147483647 h 110"/>
                    <a:gd name="T72" fmla="*/ 2147483647 w 74"/>
                    <a:gd name="T73" fmla="*/ 2147483647 h 110"/>
                    <a:gd name="T74" fmla="*/ 0 w 74"/>
                    <a:gd name="T75" fmla="*/ 2147483647 h 110"/>
                    <a:gd name="T76" fmla="*/ 2147483647 w 74"/>
                    <a:gd name="T77" fmla="*/ 2147483647 h 1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4"/>
                    <a:gd name="T118" fmla="*/ 0 h 110"/>
                    <a:gd name="T119" fmla="*/ 74 w 74"/>
                    <a:gd name="T120" fmla="*/ 110 h 1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4" h="110">
                      <a:moveTo>
                        <a:pt x="4" y="46"/>
                      </a:moveTo>
                      <a:lnTo>
                        <a:pt x="8" y="38"/>
                      </a:lnTo>
                      <a:lnTo>
                        <a:pt x="8" y="30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22" y="10"/>
                      </a:lnTo>
                      <a:lnTo>
                        <a:pt x="24" y="8"/>
                      </a:lnTo>
                      <a:lnTo>
                        <a:pt x="28" y="4"/>
                      </a:lnTo>
                      <a:lnTo>
                        <a:pt x="28" y="8"/>
                      </a:lnTo>
                      <a:lnTo>
                        <a:pt x="30" y="12"/>
                      </a:lnTo>
                      <a:lnTo>
                        <a:pt x="32" y="18"/>
                      </a:lnTo>
                      <a:lnTo>
                        <a:pt x="34" y="22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6" y="44"/>
                      </a:lnTo>
                      <a:lnTo>
                        <a:pt x="32" y="48"/>
                      </a:lnTo>
                      <a:lnTo>
                        <a:pt x="28" y="54"/>
                      </a:lnTo>
                      <a:lnTo>
                        <a:pt x="26" y="62"/>
                      </a:lnTo>
                      <a:lnTo>
                        <a:pt x="28" y="70"/>
                      </a:lnTo>
                      <a:lnTo>
                        <a:pt x="32" y="76"/>
                      </a:lnTo>
                      <a:lnTo>
                        <a:pt x="36" y="82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0"/>
                      </a:lnTo>
                      <a:lnTo>
                        <a:pt x="46" y="80"/>
                      </a:lnTo>
                      <a:lnTo>
                        <a:pt x="50" y="82"/>
                      </a:lnTo>
                      <a:lnTo>
                        <a:pt x="54" y="86"/>
                      </a:lnTo>
                      <a:lnTo>
                        <a:pt x="56" y="90"/>
                      </a:lnTo>
                      <a:lnTo>
                        <a:pt x="60" y="92"/>
                      </a:lnTo>
                      <a:lnTo>
                        <a:pt x="62" y="90"/>
                      </a:lnTo>
                      <a:lnTo>
                        <a:pt x="64" y="88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4" y="96"/>
                      </a:lnTo>
                      <a:lnTo>
                        <a:pt x="64" y="98"/>
                      </a:lnTo>
                      <a:lnTo>
                        <a:pt x="66" y="96"/>
                      </a:lnTo>
                      <a:lnTo>
                        <a:pt x="68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4" y="110"/>
                      </a:lnTo>
                      <a:lnTo>
                        <a:pt x="72" y="110"/>
                      </a:lnTo>
                      <a:lnTo>
                        <a:pt x="70" y="108"/>
                      </a:lnTo>
                      <a:lnTo>
                        <a:pt x="68" y="106"/>
                      </a:lnTo>
                      <a:lnTo>
                        <a:pt x="64" y="100"/>
                      </a:lnTo>
                      <a:lnTo>
                        <a:pt x="60" y="98"/>
                      </a:lnTo>
                      <a:lnTo>
                        <a:pt x="54" y="94"/>
                      </a:lnTo>
                      <a:lnTo>
                        <a:pt x="50" y="90"/>
                      </a:lnTo>
                      <a:lnTo>
                        <a:pt x="48" y="92"/>
                      </a:lnTo>
                      <a:lnTo>
                        <a:pt x="48" y="96"/>
                      </a:lnTo>
                      <a:lnTo>
                        <a:pt x="50" y="100"/>
                      </a:lnTo>
                      <a:lnTo>
                        <a:pt x="44" y="100"/>
                      </a:lnTo>
                      <a:lnTo>
                        <a:pt x="42" y="94"/>
                      </a:lnTo>
                      <a:lnTo>
                        <a:pt x="38" y="90"/>
                      </a:lnTo>
                      <a:lnTo>
                        <a:pt x="34" y="88"/>
                      </a:lnTo>
                      <a:lnTo>
                        <a:pt x="30" y="90"/>
                      </a:lnTo>
                      <a:lnTo>
                        <a:pt x="26" y="92"/>
                      </a:lnTo>
                      <a:lnTo>
                        <a:pt x="22" y="90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8" y="80"/>
                      </a:lnTo>
                      <a:lnTo>
                        <a:pt x="20" y="76"/>
                      </a:lnTo>
                      <a:lnTo>
                        <a:pt x="20" y="72"/>
                      </a:lnTo>
                      <a:lnTo>
                        <a:pt x="16" y="72"/>
                      </a:lnTo>
                      <a:lnTo>
                        <a:pt x="14" y="74"/>
                      </a:lnTo>
                      <a:lnTo>
                        <a:pt x="12" y="74"/>
                      </a:lnTo>
                      <a:lnTo>
                        <a:pt x="6" y="72"/>
                      </a:lnTo>
                      <a:lnTo>
                        <a:pt x="2" y="70"/>
                      </a:lnTo>
                      <a:lnTo>
                        <a:pt x="0" y="66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4" name="ïś1íḋe">
                  <a:extLst>
                    <a:ext uri="{FF2B5EF4-FFF2-40B4-BE49-F238E27FC236}">
                      <a16:creationId xmlns="" xmlns:a16="http://schemas.microsoft.com/office/drawing/2014/main" id="{CB564E3A-8468-464B-9178-CDA82868EB74}"/>
                    </a:ext>
                  </a:extLst>
                </p:cNvPr>
                <p:cNvSpPr/>
                <p:nvPr/>
              </p:nvSpPr>
              <p:spPr bwMode="auto">
                <a:xfrm>
                  <a:off x="7810183" y="3479580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2147483647 h 42"/>
                    <a:gd name="T28" fmla="*/ 2147483647 w 24"/>
                    <a:gd name="T29" fmla="*/ 2147483647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2147483647 w 24"/>
                    <a:gd name="T37" fmla="*/ 2147483647 h 42"/>
                    <a:gd name="T38" fmla="*/ 2147483647 w 24"/>
                    <a:gd name="T39" fmla="*/ 2147483647 h 42"/>
                    <a:gd name="T40" fmla="*/ 2147483647 w 24"/>
                    <a:gd name="T41" fmla="*/ 2147483647 h 42"/>
                    <a:gd name="T42" fmla="*/ 0 w 24"/>
                    <a:gd name="T43" fmla="*/ 2147483647 h 42"/>
                    <a:gd name="T44" fmla="*/ 2147483647 w 24"/>
                    <a:gd name="T45" fmla="*/ 0 h 42"/>
                    <a:gd name="T46" fmla="*/ 2147483647 w 24"/>
                    <a:gd name="T47" fmla="*/ 0 h 42"/>
                    <a:gd name="T48" fmla="*/ 2147483647 w 24"/>
                    <a:gd name="T49" fmla="*/ 2147483647 h 42"/>
                    <a:gd name="T50" fmla="*/ 2147483647 w 24"/>
                    <a:gd name="T51" fmla="*/ 2147483647 h 42"/>
                    <a:gd name="T52" fmla="*/ 2147483647 w 24"/>
                    <a:gd name="T53" fmla="*/ 2147483647 h 42"/>
                    <a:gd name="T54" fmla="*/ 2147483647 w 24"/>
                    <a:gd name="T55" fmla="*/ 2147483647 h 42"/>
                    <a:gd name="T56" fmla="*/ 2147483647 w 24"/>
                    <a:gd name="T57" fmla="*/ 2147483647 h 42"/>
                    <a:gd name="T58" fmla="*/ 2147483647 w 24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4"/>
                    <a:gd name="T91" fmla="*/ 0 h 42"/>
                    <a:gd name="T92" fmla="*/ 24 w 24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4" h="42">
                      <a:moveTo>
                        <a:pt x="22" y="28"/>
                      </a:moveTo>
                      <a:lnTo>
                        <a:pt x="14" y="28"/>
                      </a:lnTo>
                      <a:lnTo>
                        <a:pt x="14" y="36"/>
                      </a:lnTo>
                      <a:lnTo>
                        <a:pt x="18" y="40"/>
                      </a:lnTo>
                      <a:lnTo>
                        <a:pt x="18" y="42"/>
                      </a:lnTo>
                      <a:lnTo>
                        <a:pt x="14" y="42"/>
                      </a:lnTo>
                      <a:lnTo>
                        <a:pt x="12" y="42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2" y="32"/>
                      </a:lnTo>
                      <a:lnTo>
                        <a:pt x="8" y="32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10" y="22"/>
                      </a:lnTo>
                      <a:lnTo>
                        <a:pt x="12" y="20"/>
                      </a:lnTo>
                      <a:lnTo>
                        <a:pt x="14" y="18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16"/>
                      </a:lnTo>
                      <a:lnTo>
                        <a:pt x="24" y="22"/>
                      </a:lnTo>
                      <a:lnTo>
                        <a:pt x="2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5" name="iṥḻïḓé">
                  <a:extLst>
                    <a:ext uri="{FF2B5EF4-FFF2-40B4-BE49-F238E27FC236}">
                      <a16:creationId xmlns="" xmlns:a16="http://schemas.microsoft.com/office/drawing/2014/main" id="{0910FD2B-CF60-42C6-B1EE-80D5869A7133}"/>
                    </a:ext>
                  </a:extLst>
                </p:cNvPr>
                <p:cNvSpPr/>
                <p:nvPr/>
              </p:nvSpPr>
              <p:spPr bwMode="auto">
                <a:xfrm>
                  <a:off x="7742699" y="3499195"/>
                  <a:ext cx="39939" cy="47636"/>
                </a:xfrm>
                <a:custGeom>
                  <a:avLst/>
                  <a:gdLst>
                    <a:gd name="T0" fmla="*/ 2147483647 w 22"/>
                    <a:gd name="T1" fmla="*/ 2147483647 h 28"/>
                    <a:gd name="T2" fmla="*/ 2147483647 w 22"/>
                    <a:gd name="T3" fmla="*/ 2147483647 h 28"/>
                    <a:gd name="T4" fmla="*/ 2147483647 w 22"/>
                    <a:gd name="T5" fmla="*/ 2147483647 h 28"/>
                    <a:gd name="T6" fmla="*/ 2147483647 w 22"/>
                    <a:gd name="T7" fmla="*/ 2147483647 h 28"/>
                    <a:gd name="T8" fmla="*/ 2147483647 w 22"/>
                    <a:gd name="T9" fmla="*/ 2147483647 h 28"/>
                    <a:gd name="T10" fmla="*/ 2147483647 w 22"/>
                    <a:gd name="T11" fmla="*/ 2147483647 h 28"/>
                    <a:gd name="T12" fmla="*/ 2147483647 w 22"/>
                    <a:gd name="T13" fmla="*/ 2147483647 h 28"/>
                    <a:gd name="T14" fmla="*/ 2147483647 w 22"/>
                    <a:gd name="T15" fmla="*/ 2147483647 h 28"/>
                    <a:gd name="T16" fmla="*/ 2147483647 w 22"/>
                    <a:gd name="T17" fmla="*/ 2147483647 h 28"/>
                    <a:gd name="T18" fmla="*/ 0 w 22"/>
                    <a:gd name="T19" fmla="*/ 2147483647 h 28"/>
                    <a:gd name="T20" fmla="*/ 2147483647 w 22"/>
                    <a:gd name="T21" fmla="*/ 2147483647 h 28"/>
                    <a:gd name="T22" fmla="*/ 2147483647 w 22"/>
                    <a:gd name="T23" fmla="*/ 0 h 28"/>
                    <a:gd name="T24" fmla="*/ 2147483647 w 22"/>
                    <a:gd name="T25" fmla="*/ 2147483647 h 28"/>
                    <a:gd name="T26" fmla="*/ 2147483647 w 22"/>
                    <a:gd name="T27" fmla="*/ 2147483647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2"/>
                    <a:gd name="T43" fmla="*/ 0 h 28"/>
                    <a:gd name="T44" fmla="*/ 22 w 22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2" h="28">
                      <a:moveTo>
                        <a:pt x="10" y="4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20" y="6"/>
                      </a:lnTo>
                      <a:lnTo>
                        <a:pt x="22" y="10"/>
                      </a:lnTo>
                      <a:lnTo>
                        <a:pt x="20" y="16"/>
                      </a:lnTo>
                      <a:lnTo>
                        <a:pt x="14" y="22"/>
                      </a:lnTo>
                      <a:lnTo>
                        <a:pt x="2" y="28"/>
                      </a:lnTo>
                      <a:lnTo>
                        <a:pt x="2" y="1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6" name="í$ḷïḋe">
                  <a:extLst>
                    <a:ext uri="{FF2B5EF4-FFF2-40B4-BE49-F238E27FC236}">
                      <a16:creationId xmlns="" xmlns:a16="http://schemas.microsoft.com/office/drawing/2014/main" id="{028ED28C-9ED9-4C04-BD31-721F27EEAE45}"/>
                    </a:ext>
                  </a:extLst>
                </p:cNvPr>
                <p:cNvSpPr/>
                <p:nvPr/>
              </p:nvSpPr>
              <p:spPr bwMode="auto">
                <a:xfrm>
                  <a:off x="8679207" y="4023190"/>
                  <a:ext cx="28921" cy="50438"/>
                </a:xfrm>
                <a:custGeom>
                  <a:avLst/>
                  <a:gdLst>
                    <a:gd name="T0" fmla="*/ 2147483647 w 16"/>
                    <a:gd name="T1" fmla="*/ 2147483647 h 30"/>
                    <a:gd name="T2" fmla="*/ 2147483647 w 16"/>
                    <a:gd name="T3" fmla="*/ 2147483647 h 30"/>
                    <a:gd name="T4" fmla="*/ 2147483647 w 16"/>
                    <a:gd name="T5" fmla="*/ 2147483647 h 30"/>
                    <a:gd name="T6" fmla="*/ 2147483647 w 16"/>
                    <a:gd name="T7" fmla="*/ 2147483647 h 30"/>
                    <a:gd name="T8" fmla="*/ 2147483647 w 16"/>
                    <a:gd name="T9" fmla="*/ 2147483647 h 30"/>
                    <a:gd name="T10" fmla="*/ 2147483647 w 16"/>
                    <a:gd name="T11" fmla="*/ 2147483647 h 30"/>
                    <a:gd name="T12" fmla="*/ 2147483647 w 16"/>
                    <a:gd name="T13" fmla="*/ 2147483647 h 30"/>
                    <a:gd name="T14" fmla="*/ 2147483647 w 16"/>
                    <a:gd name="T15" fmla="*/ 2147483647 h 30"/>
                    <a:gd name="T16" fmla="*/ 2147483647 w 16"/>
                    <a:gd name="T17" fmla="*/ 2147483647 h 30"/>
                    <a:gd name="T18" fmla="*/ 0 w 16"/>
                    <a:gd name="T19" fmla="*/ 2147483647 h 30"/>
                    <a:gd name="T20" fmla="*/ 0 w 16"/>
                    <a:gd name="T21" fmla="*/ 0 h 30"/>
                    <a:gd name="T22" fmla="*/ 2147483647 w 16"/>
                    <a:gd name="T23" fmla="*/ 2147483647 h 30"/>
                    <a:gd name="T24" fmla="*/ 2147483647 w 16"/>
                    <a:gd name="T25" fmla="*/ 2147483647 h 30"/>
                    <a:gd name="T26" fmla="*/ 2147483647 w 16"/>
                    <a:gd name="T27" fmla="*/ 2147483647 h 30"/>
                    <a:gd name="T28" fmla="*/ 2147483647 w 16"/>
                    <a:gd name="T29" fmla="*/ 2147483647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6"/>
                    <a:gd name="T46" fmla="*/ 0 h 30"/>
                    <a:gd name="T47" fmla="*/ 16 w 16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6" h="30">
                      <a:moveTo>
                        <a:pt x="16" y="18"/>
                      </a:move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12" y="30"/>
                      </a:lnTo>
                      <a:lnTo>
                        <a:pt x="10" y="30"/>
                      </a:lnTo>
                      <a:lnTo>
                        <a:pt x="8" y="30"/>
                      </a:lnTo>
                      <a:lnTo>
                        <a:pt x="6" y="26"/>
                      </a:lnTo>
                      <a:lnTo>
                        <a:pt x="4" y="18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8" y="12"/>
                      </a:lnTo>
                      <a:lnTo>
                        <a:pt x="10" y="18"/>
                      </a:lnTo>
                      <a:lnTo>
                        <a:pt x="14" y="18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7" name="iš1ïḋè">
                  <a:extLst>
                    <a:ext uri="{FF2B5EF4-FFF2-40B4-BE49-F238E27FC236}">
                      <a16:creationId xmlns="" xmlns:a16="http://schemas.microsoft.com/office/drawing/2014/main" id="{0FF54E63-0631-4787-A212-F243F81304A1}"/>
                    </a:ext>
                  </a:extLst>
                </p:cNvPr>
                <p:cNvSpPr/>
                <p:nvPr/>
              </p:nvSpPr>
              <p:spPr bwMode="auto">
                <a:xfrm>
                  <a:off x="8776988" y="4091842"/>
                  <a:ext cx="38562" cy="29422"/>
                </a:xfrm>
                <a:custGeom>
                  <a:avLst/>
                  <a:gdLst>
                    <a:gd name="T0" fmla="*/ 2147483647 w 22"/>
                    <a:gd name="T1" fmla="*/ 2147483647 h 16"/>
                    <a:gd name="T2" fmla="*/ 2147483647 w 22"/>
                    <a:gd name="T3" fmla="*/ 2147483647 h 16"/>
                    <a:gd name="T4" fmla="*/ 2147483647 w 22"/>
                    <a:gd name="T5" fmla="*/ 2147483647 h 16"/>
                    <a:gd name="T6" fmla="*/ 2147483647 w 22"/>
                    <a:gd name="T7" fmla="*/ 2147483647 h 16"/>
                    <a:gd name="T8" fmla="*/ 2147483647 w 22"/>
                    <a:gd name="T9" fmla="*/ 2147483647 h 16"/>
                    <a:gd name="T10" fmla="*/ 0 w 22"/>
                    <a:gd name="T11" fmla="*/ 2147483647 h 16"/>
                    <a:gd name="T12" fmla="*/ 0 w 22"/>
                    <a:gd name="T13" fmla="*/ 0 h 16"/>
                    <a:gd name="T14" fmla="*/ 2147483647 w 22"/>
                    <a:gd name="T15" fmla="*/ 2147483647 h 16"/>
                    <a:gd name="T16" fmla="*/ 2147483647 w 22"/>
                    <a:gd name="T17" fmla="*/ 2147483647 h 16"/>
                    <a:gd name="T18" fmla="*/ 2147483647 w 22"/>
                    <a:gd name="T19" fmla="*/ 2147483647 h 16"/>
                    <a:gd name="T20" fmla="*/ 2147483647 w 2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16"/>
                    <a:gd name="T35" fmla="*/ 22 w 2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16">
                      <a:moveTo>
                        <a:pt x="22" y="14"/>
                      </a:moveTo>
                      <a:lnTo>
                        <a:pt x="20" y="16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20" y="8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8" name="îslïďé">
                  <a:extLst>
                    <a:ext uri="{FF2B5EF4-FFF2-40B4-BE49-F238E27FC236}">
                      <a16:creationId xmlns="" xmlns:a16="http://schemas.microsoft.com/office/drawing/2014/main" id="{FA4DFA9F-DF13-4FCD-AEF7-8A4835F98FB7}"/>
                    </a:ext>
                  </a:extLst>
                </p:cNvPr>
                <p:cNvSpPr/>
                <p:nvPr/>
              </p:nvSpPr>
              <p:spPr bwMode="auto">
                <a:xfrm>
                  <a:off x="8837586" y="4117060"/>
                  <a:ext cx="23413" cy="40630"/>
                </a:xfrm>
                <a:custGeom>
                  <a:avLst/>
                  <a:gdLst>
                    <a:gd name="T0" fmla="*/ 2147483647 w 14"/>
                    <a:gd name="T1" fmla="*/ 0 h 24"/>
                    <a:gd name="T2" fmla="*/ 2147483647 w 14"/>
                    <a:gd name="T3" fmla="*/ 2147483647 h 24"/>
                    <a:gd name="T4" fmla="*/ 2147483647 w 14"/>
                    <a:gd name="T5" fmla="*/ 2147483647 h 24"/>
                    <a:gd name="T6" fmla="*/ 2147483647 w 14"/>
                    <a:gd name="T7" fmla="*/ 2147483647 h 24"/>
                    <a:gd name="T8" fmla="*/ 2147483647 w 14"/>
                    <a:gd name="T9" fmla="*/ 2147483647 h 24"/>
                    <a:gd name="T10" fmla="*/ 2147483647 w 14"/>
                    <a:gd name="T11" fmla="*/ 2147483647 h 24"/>
                    <a:gd name="T12" fmla="*/ 2147483647 w 14"/>
                    <a:gd name="T13" fmla="*/ 2147483647 h 24"/>
                    <a:gd name="T14" fmla="*/ 2147483647 w 14"/>
                    <a:gd name="T15" fmla="*/ 2147483647 h 24"/>
                    <a:gd name="T16" fmla="*/ 0 w 14"/>
                    <a:gd name="T17" fmla="*/ 2147483647 h 24"/>
                    <a:gd name="T18" fmla="*/ 0 w 14"/>
                    <a:gd name="T19" fmla="*/ 2147483647 h 24"/>
                    <a:gd name="T20" fmla="*/ 0 w 14"/>
                    <a:gd name="T21" fmla="*/ 2147483647 h 24"/>
                    <a:gd name="T22" fmla="*/ 2147483647 w 14"/>
                    <a:gd name="T23" fmla="*/ 2147483647 h 24"/>
                    <a:gd name="T24" fmla="*/ 2147483647 w 14"/>
                    <a:gd name="T25" fmla="*/ 0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4"/>
                    <a:gd name="T40" fmla="*/ 0 h 24"/>
                    <a:gd name="T41" fmla="*/ 14 w 14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4" h="24">
                      <a:moveTo>
                        <a:pt x="2" y="0"/>
                      </a:move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2" y="24"/>
                      </a:lnTo>
                      <a:lnTo>
                        <a:pt x="8" y="22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9" name="ïsļîḍé">
                  <a:extLst>
                    <a:ext uri="{FF2B5EF4-FFF2-40B4-BE49-F238E27FC236}">
                      <a16:creationId xmlns="" xmlns:a16="http://schemas.microsoft.com/office/drawing/2014/main" id="{8ACD412B-F5D4-429C-8478-7EA04D36EA9B}"/>
                    </a:ext>
                  </a:extLst>
                </p:cNvPr>
                <p:cNvSpPr/>
                <p:nvPr/>
              </p:nvSpPr>
              <p:spPr bwMode="auto">
                <a:xfrm>
                  <a:off x="8851358" y="4175905"/>
                  <a:ext cx="30299" cy="16812"/>
                </a:xfrm>
                <a:custGeom>
                  <a:avLst/>
                  <a:gdLst>
                    <a:gd name="T0" fmla="*/ 2147483647 w 18"/>
                    <a:gd name="T1" fmla="*/ 2147483647 h 10"/>
                    <a:gd name="T2" fmla="*/ 2147483647 w 18"/>
                    <a:gd name="T3" fmla="*/ 2147483647 h 10"/>
                    <a:gd name="T4" fmla="*/ 2147483647 w 18"/>
                    <a:gd name="T5" fmla="*/ 2147483647 h 10"/>
                    <a:gd name="T6" fmla="*/ 0 w 18"/>
                    <a:gd name="T7" fmla="*/ 2147483647 h 10"/>
                    <a:gd name="T8" fmla="*/ 0 w 18"/>
                    <a:gd name="T9" fmla="*/ 0 h 10"/>
                    <a:gd name="T10" fmla="*/ 2147483647 w 18"/>
                    <a:gd name="T11" fmla="*/ 0 h 10"/>
                    <a:gd name="T12" fmla="*/ 2147483647 w 18"/>
                    <a:gd name="T13" fmla="*/ 2147483647 h 10"/>
                    <a:gd name="T14" fmla="*/ 2147483647 w 18"/>
                    <a:gd name="T15" fmla="*/ 2147483647 h 10"/>
                    <a:gd name="T16" fmla="*/ 2147483647 w 18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0"/>
                    <a:gd name="T29" fmla="*/ 18 w 18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0">
                      <a:moveTo>
                        <a:pt x="18" y="10"/>
                      </a:move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0" name="iṥḷïďe">
                  <a:extLst>
                    <a:ext uri="{FF2B5EF4-FFF2-40B4-BE49-F238E27FC236}">
                      <a16:creationId xmlns="" xmlns:a16="http://schemas.microsoft.com/office/drawing/2014/main" id="{F589D3B4-4AA1-4D60-8747-95D8AADC77E9}"/>
                    </a:ext>
                  </a:extLst>
                </p:cNvPr>
                <p:cNvSpPr/>
                <p:nvPr/>
              </p:nvSpPr>
              <p:spPr bwMode="auto">
                <a:xfrm>
                  <a:off x="8724653" y="4096045"/>
                  <a:ext cx="41317" cy="35026"/>
                </a:xfrm>
                <a:custGeom>
                  <a:avLst/>
                  <a:gdLst>
                    <a:gd name="T0" fmla="*/ 2147483647 w 24"/>
                    <a:gd name="T1" fmla="*/ 0 h 20"/>
                    <a:gd name="T2" fmla="*/ 2147483647 w 24"/>
                    <a:gd name="T3" fmla="*/ 2147483647 h 20"/>
                    <a:gd name="T4" fmla="*/ 2147483647 w 24"/>
                    <a:gd name="T5" fmla="*/ 2147483647 h 20"/>
                    <a:gd name="T6" fmla="*/ 2147483647 w 24"/>
                    <a:gd name="T7" fmla="*/ 2147483647 h 20"/>
                    <a:gd name="T8" fmla="*/ 2147483647 w 24"/>
                    <a:gd name="T9" fmla="*/ 2147483647 h 20"/>
                    <a:gd name="T10" fmla="*/ 2147483647 w 24"/>
                    <a:gd name="T11" fmla="*/ 2147483647 h 20"/>
                    <a:gd name="T12" fmla="*/ 2147483647 w 24"/>
                    <a:gd name="T13" fmla="*/ 2147483647 h 20"/>
                    <a:gd name="T14" fmla="*/ 2147483647 w 24"/>
                    <a:gd name="T15" fmla="*/ 2147483647 h 20"/>
                    <a:gd name="T16" fmla="*/ 2147483647 w 24"/>
                    <a:gd name="T17" fmla="*/ 2147483647 h 20"/>
                    <a:gd name="T18" fmla="*/ 2147483647 w 24"/>
                    <a:gd name="T19" fmla="*/ 2147483647 h 20"/>
                    <a:gd name="T20" fmla="*/ 2147483647 w 24"/>
                    <a:gd name="T21" fmla="*/ 2147483647 h 20"/>
                    <a:gd name="T22" fmla="*/ 2147483647 w 24"/>
                    <a:gd name="T23" fmla="*/ 2147483647 h 20"/>
                    <a:gd name="T24" fmla="*/ 2147483647 w 24"/>
                    <a:gd name="T25" fmla="*/ 2147483647 h 20"/>
                    <a:gd name="T26" fmla="*/ 2147483647 w 24"/>
                    <a:gd name="T27" fmla="*/ 2147483647 h 20"/>
                    <a:gd name="T28" fmla="*/ 2147483647 w 24"/>
                    <a:gd name="T29" fmla="*/ 2147483647 h 20"/>
                    <a:gd name="T30" fmla="*/ 2147483647 w 24"/>
                    <a:gd name="T31" fmla="*/ 2147483647 h 20"/>
                    <a:gd name="T32" fmla="*/ 0 w 24"/>
                    <a:gd name="T33" fmla="*/ 2147483647 h 20"/>
                    <a:gd name="T34" fmla="*/ 0 w 24"/>
                    <a:gd name="T35" fmla="*/ 0 h 20"/>
                    <a:gd name="T36" fmla="*/ 2147483647 w 24"/>
                    <a:gd name="T37" fmla="*/ 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0"/>
                    <a:gd name="T59" fmla="*/ 24 w 24"/>
                    <a:gd name="T60" fmla="*/ 20 h 2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0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4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6" y="18"/>
                      </a:lnTo>
                      <a:lnTo>
                        <a:pt x="1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1" name="íśľïḋé">
                  <a:extLst>
                    <a:ext uri="{FF2B5EF4-FFF2-40B4-BE49-F238E27FC236}">
                      <a16:creationId xmlns="" xmlns:a16="http://schemas.microsoft.com/office/drawing/2014/main" id="{6C9DDC9D-A320-407B-8CA4-C1CA4B913144}"/>
                    </a:ext>
                  </a:extLst>
                </p:cNvPr>
                <p:cNvSpPr/>
                <p:nvPr/>
              </p:nvSpPr>
              <p:spPr bwMode="auto">
                <a:xfrm>
                  <a:off x="8979439" y="4351038"/>
                  <a:ext cx="22036" cy="18214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0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2147483647 w 12"/>
                    <a:gd name="T19" fmla="*/ 2147483647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2"/>
                    <a:gd name="T32" fmla="*/ 12 w 12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2">
                      <a:moveTo>
                        <a:pt x="12" y="8"/>
                      </a:move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2" name="iṥḷïḍe">
                  <a:extLst>
                    <a:ext uri="{FF2B5EF4-FFF2-40B4-BE49-F238E27FC236}">
                      <a16:creationId xmlns="" xmlns:a16="http://schemas.microsoft.com/office/drawing/2014/main" id="{FB517597-F9D2-4A78-95B3-CEB1A7689242}"/>
                    </a:ext>
                  </a:extLst>
                </p:cNvPr>
                <p:cNvSpPr/>
                <p:nvPr/>
              </p:nvSpPr>
              <p:spPr bwMode="auto">
                <a:xfrm>
                  <a:off x="9249374" y="4394470"/>
                  <a:ext cx="42693" cy="25219"/>
                </a:xfrm>
                <a:custGeom>
                  <a:avLst/>
                  <a:gdLst>
                    <a:gd name="T0" fmla="*/ 2147483647 w 24"/>
                    <a:gd name="T1" fmla="*/ 2147483647 h 16"/>
                    <a:gd name="T2" fmla="*/ 2147483647 w 24"/>
                    <a:gd name="T3" fmla="*/ 2147483647 h 16"/>
                    <a:gd name="T4" fmla="*/ 2147483647 w 24"/>
                    <a:gd name="T5" fmla="*/ 2147483647 h 16"/>
                    <a:gd name="T6" fmla="*/ 2147483647 w 24"/>
                    <a:gd name="T7" fmla="*/ 2147483647 h 16"/>
                    <a:gd name="T8" fmla="*/ 2147483647 w 24"/>
                    <a:gd name="T9" fmla="*/ 2147483647 h 16"/>
                    <a:gd name="T10" fmla="*/ 2147483647 w 24"/>
                    <a:gd name="T11" fmla="*/ 2147483647 h 16"/>
                    <a:gd name="T12" fmla="*/ 2147483647 w 24"/>
                    <a:gd name="T13" fmla="*/ 2147483647 h 16"/>
                    <a:gd name="T14" fmla="*/ 0 w 24"/>
                    <a:gd name="T15" fmla="*/ 2147483647 h 16"/>
                    <a:gd name="T16" fmla="*/ 2147483647 w 24"/>
                    <a:gd name="T17" fmla="*/ 2147483647 h 16"/>
                    <a:gd name="T18" fmla="*/ 2147483647 w 24"/>
                    <a:gd name="T19" fmla="*/ 2147483647 h 16"/>
                    <a:gd name="T20" fmla="*/ 2147483647 w 24"/>
                    <a:gd name="T21" fmla="*/ 2147483647 h 16"/>
                    <a:gd name="T22" fmla="*/ 2147483647 w 24"/>
                    <a:gd name="T23" fmla="*/ 0 h 16"/>
                    <a:gd name="T24" fmla="*/ 2147483647 w 24"/>
                    <a:gd name="T25" fmla="*/ 0 h 16"/>
                    <a:gd name="T26" fmla="*/ 2147483647 w 24"/>
                    <a:gd name="T27" fmla="*/ 2147483647 h 16"/>
                    <a:gd name="T28" fmla="*/ 2147483647 w 24"/>
                    <a:gd name="T29" fmla="*/ 2147483647 h 16"/>
                    <a:gd name="T30" fmla="*/ 2147483647 w 24"/>
                    <a:gd name="T31" fmla="*/ 2147483647 h 1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"/>
                    <a:gd name="T49" fmla="*/ 0 h 16"/>
                    <a:gd name="T50" fmla="*/ 24 w 24"/>
                    <a:gd name="T51" fmla="*/ 16 h 1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" h="16">
                      <a:moveTo>
                        <a:pt x="24" y="8"/>
                      </a:move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6" y="16"/>
                      </a:lnTo>
                      <a:lnTo>
                        <a:pt x="12" y="16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0" y="2"/>
                      </a:lnTo>
                      <a:lnTo>
                        <a:pt x="22" y="4"/>
                      </a:lnTo>
                      <a:lnTo>
                        <a:pt x="2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3" name="iş1îḓe">
                  <a:extLst>
                    <a:ext uri="{FF2B5EF4-FFF2-40B4-BE49-F238E27FC236}">
                      <a16:creationId xmlns="" xmlns:a16="http://schemas.microsoft.com/office/drawing/2014/main" id="{F27C5986-50CD-4E84-9645-EDE9950BD511}"/>
                    </a:ext>
                  </a:extLst>
                </p:cNvPr>
                <p:cNvSpPr/>
                <p:nvPr/>
              </p:nvSpPr>
              <p:spPr bwMode="auto">
                <a:xfrm>
                  <a:off x="9294821" y="4359444"/>
                  <a:ext cx="48203" cy="25219"/>
                </a:xfrm>
                <a:custGeom>
                  <a:avLst/>
                  <a:gdLst>
                    <a:gd name="T0" fmla="*/ 2147483647 w 28"/>
                    <a:gd name="T1" fmla="*/ 2147483647 h 14"/>
                    <a:gd name="T2" fmla="*/ 2147483647 w 28"/>
                    <a:gd name="T3" fmla="*/ 2147483647 h 14"/>
                    <a:gd name="T4" fmla="*/ 2147483647 w 28"/>
                    <a:gd name="T5" fmla="*/ 2147483647 h 14"/>
                    <a:gd name="T6" fmla="*/ 2147483647 w 28"/>
                    <a:gd name="T7" fmla="*/ 2147483647 h 14"/>
                    <a:gd name="T8" fmla="*/ 2147483647 w 28"/>
                    <a:gd name="T9" fmla="*/ 2147483647 h 14"/>
                    <a:gd name="T10" fmla="*/ 2147483647 w 28"/>
                    <a:gd name="T11" fmla="*/ 2147483647 h 14"/>
                    <a:gd name="T12" fmla="*/ 0 w 28"/>
                    <a:gd name="T13" fmla="*/ 2147483647 h 14"/>
                    <a:gd name="T14" fmla="*/ 0 w 28"/>
                    <a:gd name="T15" fmla="*/ 2147483647 h 14"/>
                    <a:gd name="T16" fmla="*/ 2147483647 w 28"/>
                    <a:gd name="T17" fmla="*/ 2147483647 h 14"/>
                    <a:gd name="T18" fmla="*/ 2147483647 w 28"/>
                    <a:gd name="T19" fmla="*/ 2147483647 h 14"/>
                    <a:gd name="T20" fmla="*/ 2147483647 w 28"/>
                    <a:gd name="T21" fmla="*/ 0 h 14"/>
                    <a:gd name="T22" fmla="*/ 2147483647 w 28"/>
                    <a:gd name="T23" fmla="*/ 0 h 14"/>
                    <a:gd name="T24" fmla="*/ 2147483647 w 28"/>
                    <a:gd name="T25" fmla="*/ 0 h 14"/>
                    <a:gd name="T26" fmla="*/ 2147483647 w 28"/>
                    <a:gd name="T27" fmla="*/ 2147483647 h 14"/>
                    <a:gd name="T28" fmla="*/ 2147483647 w 28"/>
                    <a:gd name="T29" fmla="*/ 2147483647 h 1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14"/>
                    <a:gd name="T47" fmla="*/ 28 w 28"/>
                    <a:gd name="T48" fmla="*/ 14 h 1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14">
                      <a:moveTo>
                        <a:pt x="26" y="4"/>
                      </a:moveTo>
                      <a:lnTo>
                        <a:pt x="22" y="6"/>
                      </a:lnTo>
                      <a:lnTo>
                        <a:pt x="18" y="10"/>
                      </a:lnTo>
                      <a:lnTo>
                        <a:pt x="10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0"/>
                      </a:lnTo>
                      <a:lnTo>
                        <a:pt x="28" y="2"/>
                      </a:lnTo>
                      <a:lnTo>
                        <a:pt x="2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4" name="ï$ļídé">
                  <a:extLst>
                    <a:ext uri="{FF2B5EF4-FFF2-40B4-BE49-F238E27FC236}">
                      <a16:creationId xmlns="" xmlns:a16="http://schemas.microsoft.com/office/drawing/2014/main" id="{E7CCDBBD-075E-4F1F-B6B9-5377785B05AB}"/>
                    </a:ext>
                  </a:extLst>
                </p:cNvPr>
                <p:cNvSpPr/>
                <p:nvPr/>
              </p:nvSpPr>
              <p:spPr bwMode="auto">
                <a:xfrm>
                  <a:off x="7680724" y="3806027"/>
                  <a:ext cx="173529" cy="226972"/>
                </a:xfrm>
                <a:custGeom>
                  <a:avLst/>
                  <a:gdLst>
                    <a:gd name="T0" fmla="*/ 2147483647 w 100"/>
                    <a:gd name="T1" fmla="*/ 2147483647 h 136"/>
                    <a:gd name="T2" fmla="*/ 2147483647 w 100"/>
                    <a:gd name="T3" fmla="*/ 2147483647 h 136"/>
                    <a:gd name="T4" fmla="*/ 2147483647 w 100"/>
                    <a:gd name="T5" fmla="*/ 2147483647 h 136"/>
                    <a:gd name="T6" fmla="*/ 2147483647 w 100"/>
                    <a:gd name="T7" fmla="*/ 2147483647 h 136"/>
                    <a:gd name="T8" fmla="*/ 2147483647 w 100"/>
                    <a:gd name="T9" fmla="*/ 2147483647 h 136"/>
                    <a:gd name="T10" fmla="*/ 2147483647 w 100"/>
                    <a:gd name="T11" fmla="*/ 2147483647 h 136"/>
                    <a:gd name="T12" fmla="*/ 2147483647 w 100"/>
                    <a:gd name="T13" fmla="*/ 2147483647 h 136"/>
                    <a:gd name="T14" fmla="*/ 2147483647 w 100"/>
                    <a:gd name="T15" fmla="*/ 2147483647 h 136"/>
                    <a:gd name="T16" fmla="*/ 2147483647 w 100"/>
                    <a:gd name="T17" fmla="*/ 0 h 136"/>
                    <a:gd name="T18" fmla="*/ 2147483647 w 100"/>
                    <a:gd name="T19" fmla="*/ 2147483647 h 136"/>
                    <a:gd name="T20" fmla="*/ 2147483647 w 100"/>
                    <a:gd name="T21" fmla="*/ 2147483647 h 136"/>
                    <a:gd name="T22" fmla="*/ 2147483647 w 100"/>
                    <a:gd name="T23" fmla="*/ 2147483647 h 136"/>
                    <a:gd name="T24" fmla="*/ 2147483647 w 100"/>
                    <a:gd name="T25" fmla="*/ 2147483647 h 136"/>
                    <a:gd name="T26" fmla="*/ 2147483647 w 100"/>
                    <a:gd name="T27" fmla="*/ 2147483647 h 136"/>
                    <a:gd name="T28" fmla="*/ 2147483647 w 100"/>
                    <a:gd name="T29" fmla="*/ 2147483647 h 136"/>
                    <a:gd name="T30" fmla="*/ 2147483647 w 100"/>
                    <a:gd name="T31" fmla="*/ 2147483647 h 136"/>
                    <a:gd name="T32" fmla="*/ 2147483647 w 100"/>
                    <a:gd name="T33" fmla="*/ 2147483647 h 136"/>
                    <a:gd name="T34" fmla="*/ 2147483647 w 100"/>
                    <a:gd name="T35" fmla="*/ 2147483647 h 136"/>
                    <a:gd name="T36" fmla="*/ 2147483647 w 100"/>
                    <a:gd name="T37" fmla="*/ 2147483647 h 136"/>
                    <a:gd name="T38" fmla="*/ 2147483647 w 100"/>
                    <a:gd name="T39" fmla="*/ 2147483647 h 136"/>
                    <a:gd name="T40" fmla="*/ 2147483647 w 100"/>
                    <a:gd name="T41" fmla="*/ 2147483647 h 136"/>
                    <a:gd name="T42" fmla="*/ 2147483647 w 100"/>
                    <a:gd name="T43" fmla="*/ 2147483647 h 136"/>
                    <a:gd name="T44" fmla="*/ 2147483647 w 100"/>
                    <a:gd name="T45" fmla="*/ 2147483647 h 136"/>
                    <a:gd name="T46" fmla="*/ 2147483647 w 100"/>
                    <a:gd name="T47" fmla="*/ 2147483647 h 136"/>
                    <a:gd name="T48" fmla="*/ 2147483647 w 100"/>
                    <a:gd name="T49" fmla="*/ 2147483647 h 136"/>
                    <a:gd name="T50" fmla="*/ 2147483647 w 100"/>
                    <a:gd name="T51" fmla="*/ 2147483647 h 136"/>
                    <a:gd name="T52" fmla="*/ 2147483647 w 100"/>
                    <a:gd name="T53" fmla="*/ 2147483647 h 136"/>
                    <a:gd name="T54" fmla="*/ 2147483647 w 100"/>
                    <a:gd name="T55" fmla="*/ 2147483647 h 136"/>
                    <a:gd name="T56" fmla="*/ 2147483647 w 100"/>
                    <a:gd name="T57" fmla="*/ 2147483647 h 136"/>
                    <a:gd name="T58" fmla="*/ 2147483647 w 100"/>
                    <a:gd name="T59" fmla="*/ 2147483647 h 136"/>
                    <a:gd name="T60" fmla="*/ 2147483647 w 100"/>
                    <a:gd name="T61" fmla="*/ 2147483647 h 136"/>
                    <a:gd name="T62" fmla="*/ 2147483647 w 100"/>
                    <a:gd name="T63" fmla="*/ 2147483647 h 136"/>
                    <a:gd name="T64" fmla="*/ 2147483647 w 100"/>
                    <a:gd name="T65" fmla="*/ 2147483647 h 136"/>
                    <a:gd name="T66" fmla="*/ 2147483647 w 100"/>
                    <a:gd name="T67" fmla="*/ 2147483647 h 136"/>
                    <a:gd name="T68" fmla="*/ 2147483647 w 100"/>
                    <a:gd name="T69" fmla="*/ 2147483647 h 136"/>
                    <a:gd name="T70" fmla="*/ 2147483647 w 100"/>
                    <a:gd name="T71" fmla="*/ 2147483647 h 136"/>
                    <a:gd name="T72" fmla="*/ 2147483647 w 100"/>
                    <a:gd name="T73" fmla="*/ 2147483647 h 136"/>
                    <a:gd name="T74" fmla="*/ 2147483647 w 100"/>
                    <a:gd name="T75" fmla="*/ 2147483647 h 136"/>
                    <a:gd name="T76" fmla="*/ 2147483647 w 100"/>
                    <a:gd name="T77" fmla="*/ 2147483647 h 136"/>
                    <a:gd name="T78" fmla="*/ 2147483647 w 100"/>
                    <a:gd name="T79" fmla="*/ 2147483647 h 136"/>
                    <a:gd name="T80" fmla="*/ 0 w 100"/>
                    <a:gd name="T81" fmla="*/ 2147483647 h 136"/>
                    <a:gd name="T82" fmla="*/ 2147483647 w 100"/>
                    <a:gd name="T83" fmla="*/ 2147483647 h 136"/>
                    <a:gd name="T84" fmla="*/ 2147483647 w 100"/>
                    <a:gd name="T85" fmla="*/ 2147483647 h 1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0"/>
                    <a:gd name="T130" fmla="*/ 0 h 136"/>
                    <a:gd name="T131" fmla="*/ 100 w 100"/>
                    <a:gd name="T132" fmla="*/ 136 h 1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0" h="136">
                      <a:moveTo>
                        <a:pt x="12" y="46"/>
                      </a:moveTo>
                      <a:lnTo>
                        <a:pt x="12" y="28"/>
                      </a:lnTo>
                      <a:lnTo>
                        <a:pt x="16" y="26"/>
                      </a:lnTo>
                      <a:lnTo>
                        <a:pt x="18" y="22"/>
                      </a:lnTo>
                      <a:lnTo>
                        <a:pt x="24" y="14"/>
                      </a:lnTo>
                      <a:lnTo>
                        <a:pt x="28" y="10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2" y="10"/>
                      </a:lnTo>
                      <a:lnTo>
                        <a:pt x="60" y="12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88" y="12"/>
                      </a:lnTo>
                      <a:lnTo>
                        <a:pt x="90" y="8"/>
                      </a:lnTo>
                      <a:lnTo>
                        <a:pt x="94" y="2"/>
                      </a:lnTo>
                      <a:lnTo>
                        <a:pt x="100" y="0"/>
                      </a:lnTo>
                      <a:lnTo>
                        <a:pt x="100" y="6"/>
                      </a:lnTo>
                      <a:lnTo>
                        <a:pt x="90" y="16"/>
                      </a:lnTo>
                      <a:lnTo>
                        <a:pt x="86" y="22"/>
                      </a:lnTo>
                      <a:lnTo>
                        <a:pt x="82" y="24"/>
                      </a:lnTo>
                      <a:lnTo>
                        <a:pt x="76" y="24"/>
                      </a:lnTo>
                      <a:lnTo>
                        <a:pt x="70" y="24"/>
                      </a:lnTo>
                      <a:lnTo>
                        <a:pt x="64" y="22"/>
                      </a:lnTo>
                      <a:lnTo>
                        <a:pt x="26" y="22"/>
                      </a:lnTo>
                      <a:lnTo>
                        <a:pt x="22" y="24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22" y="38"/>
                      </a:lnTo>
                      <a:lnTo>
                        <a:pt x="24" y="46"/>
                      </a:lnTo>
                      <a:lnTo>
                        <a:pt x="28" y="52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6" y="52"/>
                      </a:lnTo>
                      <a:lnTo>
                        <a:pt x="40" y="50"/>
                      </a:lnTo>
                      <a:lnTo>
                        <a:pt x="46" y="46"/>
                      </a:lnTo>
                      <a:lnTo>
                        <a:pt x="54" y="44"/>
                      </a:lnTo>
                      <a:lnTo>
                        <a:pt x="62" y="42"/>
                      </a:lnTo>
                      <a:lnTo>
                        <a:pt x="68" y="40"/>
                      </a:lnTo>
                      <a:lnTo>
                        <a:pt x="74" y="40"/>
                      </a:lnTo>
                      <a:lnTo>
                        <a:pt x="72" y="42"/>
                      </a:lnTo>
                      <a:lnTo>
                        <a:pt x="68" y="44"/>
                      </a:lnTo>
                      <a:lnTo>
                        <a:pt x="62" y="48"/>
                      </a:lnTo>
                      <a:lnTo>
                        <a:pt x="56" y="50"/>
                      </a:lnTo>
                      <a:lnTo>
                        <a:pt x="50" y="5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6" y="70"/>
                      </a:lnTo>
                      <a:lnTo>
                        <a:pt x="48" y="76"/>
                      </a:lnTo>
                      <a:lnTo>
                        <a:pt x="54" y="84"/>
                      </a:lnTo>
                      <a:lnTo>
                        <a:pt x="54" y="98"/>
                      </a:lnTo>
                      <a:lnTo>
                        <a:pt x="56" y="102"/>
                      </a:lnTo>
                      <a:lnTo>
                        <a:pt x="60" y="104"/>
                      </a:lnTo>
                      <a:lnTo>
                        <a:pt x="64" y="104"/>
                      </a:lnTo>
                      <a:lnTo>
                        <a:pt x="64" y="106"/>
                      </a:lnTo>
                      <a:lnTo>
                        <a:pt x="60" y="110"/>
                      </a:lnTo>
                      <a:lnTo>
                        <a:pt x="54" y="114"/>
                      </a:lnTo>
                      <a:lnTo>
                        <a:pt x="50" y="118"/>
                      </a:lnTo>
                      <a:lnTo>
                        <a:pt x="44" y="118"/>
                      </a:lnTo>
                      <a:lnTo>
                        <a:pt x="32" y="92"/>
                      </a:lnTo>
                      <a:lnTo>
                        <a:pt x="32" y="88"/>
                      </a:lnTo>
                      <a:lnTo>
                        <a:pt x="34" y="84"/>
                      </a:lnTo>
                      <a:lnTo>
                        <a:pt x="32" y="78"/>
                      </a:lnTo>
                      <a:lnTo>
                        <a:pt x="28" y="80"/>
                      </a:lnTo>
                      <a:lnTo>
                        <a:pt x="24" y="78"/>
                      </a:lnTo>
                      <a:lnTo>
                        <a:pt x="22" y="106"/>
                      </a:lnTo>
                      <a:lnTo>
                        <a:pt x="22" y="120"/>
                      </a:lnTo>
                      <a:lnTo>
                        <a:pt x="20" y="126"/>
                      </a:lnTo>
                      <a:lnTo>
                        <a:pt x="18" y="132"/>
                      </a:lnTo>
                      <a:lnTo>
                        <a:pt x="14" y="134"/>
                      </a:lnTo>
                      <a:lnTo>
                        <a:pt x="8" y="136"/>
                      </a:lnTo>
                      <a:lnTo>
                        <a:pt x="6" y="134"/>
                      </a:lnTo>
                      <a:lnTo>
                        <a:pt x="6" y="130"/>
                      </a:lnTo>
                      <a:lnTo>
                        <a:pt x="6" y="120"/>
                      </a:lnTo>
                      <a:lnTo>
                        <a:pt x="6" y="116"/>
                      </a:lnTo>
                      <a:lnTo>
                        <a:pt x="8" y="110"/>
                      </a:lnTo>
                      <a:lnTo>
                        <a:pt x="10" y="102"/>
                      </a:lnTo>
                      <a:lnTo>
                        <a:pt x="10" y="94"/>
                      </a:lnTo>
                      <a:lnTo>
                        <a:pt x="4" y="94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78"/>
                      </a:lnTo>
                      <a:lnTo>
                        <a:pt x="4" y="66"/>
                      </a:lnTo>
                      <a:lnTo>
                        <a:pt x="8" y="5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5" name="ïṧḷiďé">
                  <a:extLst>
                    <a:ext uri="{FF2B5EF4-FFF2-40B4-BE49-F238E27FC236}">
                      <a16:creationId xmlns="" xmlns:a16="http://schemas.microsoft.com/office/drawing/2014/main" id="{3E28F4E4-15E1-4F46-8386-59D63D244F44}"/>
                    </a:ext>
                  </a:extLst>
                </p:cNvPr>
                <p:cNvSpPr/>
                <p:nvPr/>
              </p:nvSpPr>
              <p:spPr bwMode="auto">
                <a:xfrm>
                  <a:off x="7427316" y="3642103"/>
                  <a:ext cx="264425" cy="187741"/>
                </a:xfrm>
                <a:custGeom>
                  <a:avLst/>
                  <a:gdLst>
                    <a:gd name="T0" fmla="*/ 2147483647 w 152"/>
                    <a:gd name="T1" fmla="*/ 2147483647 h 112"/>
                    <a:gd name="T2" fmla="*/ 2147483647 w 152"/>
                    <a:gd name="T3" fmla="*/ 2147483647 h 112"/>
                    <a:gd name="T4" fmla="*/ 2147483647 w 152"/>
                    <a:gd name="T5" fmla="*/ 2147483647 h 112"/>
                    <a:gd name="T6" fmla="*/ 2147483647 w 152"/>
                    <a:gd name="T7" fmla="*/ 2147483647 h 112"/>
                    <a:gd name="T8" fmla="*/ 2147483647 w 152"/>
                    <a:gd name="T9" fmla="*/ 2147483647 h 112"/>
                    <a:gd name="T10" fmla="*/ 2147483647 w 152"/>
                    <a:gd name="T11" fmla="*/ 2147483647 h 112"/>
                    <a:gd name="T12" fmla="*/ 2147483647 w 152"/>
                    <a:gd name="T13" fmla="*/ 2147483647 h 112"/>
                    <a:gd name="T14" fmla="*/ 2147483647 w 152"/>
                    <a:gd name="T15" fmla="*/ 2147483647 h 112"/>
                    <a:gd name="T16" fmla="*/ 2147483647 w 152"/>
                    <a:gd name="T17" fmla="*/ 2147483647 h 112"/>
                    <a:gd name="T18" fmla="*/ 2147483647 w 152"/>
                    <a:gd name="T19" fmla="*/ 0 h 112"/>
                    <a:gd name="T20" fmla="*/ 2147483647 w 152"/>
                    <a:gd name="T21" fmla="*/ 2147483647 h 112"/>
                    <a:gd name="T22" fmla="*/ 2147483647 w 152"/>
                    <a:gd name="T23" fmla="*/ 2147483647 h 112"/>
                    <a:gd name="T24" fmla="*/ 2147483647 w 152"/>
                    <a:gd name="T25" fmla="*/ 2147483647 h 112"/>
                    <a:gd name="T26" fmla="*/ 2147483647 w 152"/>
                    <a:gd name="T27" fmla="*/ 2147483647 h 112"/>
                    <a:gd name="T28" fmla="*/ 2147483647 w 152"/>
                    <a:gd name="T29" fmla="*/ 2147483647 h 112"/>
                    <a:gd name="T30" fmla="*/ 2147483647 w 152"/>
                    <a:gd name="T31" fmla="*/ 2147483647 h 112"/>
                    <a:gd name="T32" fmla="*/ 2147483647 w 152"/>
                    <a:gd name="T33" fmla="*/ 2147483647 h 112"/>
                    <a:gd name="T34" fmla="*/ 2147483647 w 152"/>
                    <a:gd name="T35" fmla="*/ 2147483647 h 112"/>
                    <a:gd name="T36" fmla="*/ 2147483647 w 152"/>
                    <a:gd name="T37" fmla="*/ 2147483647 h 112"/>
                    <a:gd name="T38" fmla="*/ 2147483647 w 152"/>
                    <a:gd name="T39" fmla="*/ 2147483647 h 112"/>
                    <a:gd name="T40" fmla="*/ 2147483647 w 152"/>
                    <a:gd name="T41" fmla="*/ 2147483647 h 112"/>
                    <a:gd name="T42" fmla="*/ 2147483647 w 152"/>
                    <a:gd name="T43" fmla="*/ 2147483647 h 112"/>
                    <a:gd name="T44" fmla="*/ 2147483647 w 152"/>
                    <a:gd name="T45" fmla="*/ 2147483647 h 112"/>
                    <a:gd name="T46" fmla="*/ 2147483647 w 152"/>
                    <a:gd name="T47" fmla="*/ 2147483647 h 112"/>
                    <a:gd name="T48" fmla="*/ 2147483647 w 152"/>
                    <a:gd name="T49" fmla="*/ 2147483647 h 112"/>
                    <a:gd name="T50" fmla="*/ 2147483647 w 152"/>
                    <a:gd name="T51" fmla="*/ 2147483647 h 112"/>
                    <a:gd name="T52" fmla="*/ 2147483647 w 152"/>
                    <a:gd name="T53" fmla="*/ 2147483647 h 112"/>
                    <a:gd name="T54" fmla="*/ 2147483647 w 152"/>
                    <a:gd name="T55" fmla="*/ 2147483647 h 112"/>
                    <a:gd name="T56" fmla="*/ 2147483647 w 152"/>
                    <a:gd name="T57" fmla="*/ 2147483647 h 112"/>
                    <a:gd name="T58" fmla="*/ 2147483647 w 152"/>
                    <a:gd name="T59" fmla="*/ 2147483647 h 112"/>
                    <a:gd name="T60" fmla="*/ 2147483647 w 152"/>
                    <a:gd name="T61" fmla="*/ 2147483647 h 112"/>
                    <a:gd name="T62" fmla="*/ 2147483647 w 152"/>
                    <a:gd name="T63" fmla="*/ 2147483647 h 112"/>
                    <a:gd name="T64" fmla="*/ 0 w 152"/>
                    <a:gd name="T65" fmla="*/ 2147483647 h 112"/>
                    <a:gd name="T66" fmla="*/ 0 w 152"/>
                    <a:gd name="T67" fmla="*/ 2147483647 h 112"/>
                    <a:gd name="T68" fmla="*/ 0 w 152"/>
                    <a:gd name="T69" fmla="*/ 2147483647 h 112"/>
                    <a:gd name="T70" fmla="*/ 2147483647 w 152"/>
                    <a:gd name="T71" fmla="*/ 2147483647 h 112"/>
                    <a:gd name="T72" fmla="*/ 2147483647 w 152"/>
                    <a:gd name="T73" fmla="*/ 2147483647 h 112"/>
                    <a:gd name="T74" fmla="*/ 2147483647 w 152"/>
                    <a:gd name="T75" fmla="*/ 2147483647 h 112"/>
                    <a:gd name="T76" fmla="*/ 2147483647 w 152"/>
                    <a:gd name="T77" fmla="*/ 2147483647 h 112"/>
                    <a:gd name="T78" fmla="*/ 2147483647 w 152"/>
                    <a:gd name="T79" fmla="*/ 2147483647 h 112"/>
                    <a:gd name="T80" fmla="*/ 2147483647 w 152"/>
                    <a:gd name="T81" fmla="*/ 2147483647 h 11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52"/>
                    <a:gd name="T124" fmla="*/ 0 h 112"/>
                    <a:gd name="T125" fmla="*/ 152 w 152"/>
                    <a:gd name="T126" fmla="*/ 112 h 11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52" h="112">
                      <a:moveTo>
                        <a:pt x="58" y="58"/>
                      </a:moveTo>
                      <a:lnTo>
                        <a:pt x="68" y="62"/>
                      </a:lnTo>
                      <a:lnTo>
                        <a:pt x="70" y="60"/>
                      </a:lnTo>
                      <a:lnTo>
                        <a:pt x="68" y="58"/>
                      </a:lnTo>
                      <a:lnTo>
                        <a:pt x="68" y="54"/>
                      </a:lnTo>
                      <a:lnTo>
                        <a:pt x="70" y="56"/>
                      </a:lnTo>
                      <a:lnTo>
                        <a:pt x="74" y="58"/>
                      </a:lnTo>
                      <a:lnTo>
                        <a:pt x="74" y="54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68" y="48"/>
                      </a:lnTo>
                      <a:lnTo>
                        <a:pt x="76" y="42"/>
                      </a:lnTo>
                      <a:lnTo>
                        <a:pt x="80" y="40"/>
                      </a:lnTo>
                      <a:lnTo>
                        <a:pt x="86" y="40"/>
                      </a:lnTo>
                      <a:lnTo>
                        <a:pt x="88" y="36"/>
                      </a:lnTo>
                      <a:lnTo>
                        <a:pt x="92" y="26"/>
                      </a:lnTo>
                      <a:lnTo>
                        <a:pt x="98" y="16"/>
                      </a:lnTo>
                      <a:lnTo>
                        <a:pt x="106" y="4"/>
                      </a:lnTo>
                      <a:lnTo>
                        <a:pt x="110" y="0"/>
                      </a:lnTo>
                      <a:lnTo>
                        <a:pt x="114" y="0"/>
                      </a:lnTo>
                      <a:lnTo>
                        <a:pt x="118" y="2"/>
                      </a:lnTo>
                      <a:lnTo>
                        <a:pt x="122" y="8"/>
                      </a:lnTo>
                      <a:lnTo>
                        <a:pt x="124" y="14"/>
                      </a:lnTo>
                      <a:lnTo>
                        <a:pt x="124" y="20"/>
                      </a:lnTo>
                      <a:lnTo>
                        <a:pt x="132" y="22"/>
                      </a:lnTo>
                      <a:lnTo>
                        <a:pt x="138" y="26"/>
                      </a:lnTo>
                      <a:lnTo>
                        <a:pt x="144" y="26"/>
                      </a:lnTo>
                      <a:lnTo>
                        <a:pt x="152" y="28"/>
                      </a:lnTo>
                      <a:lnTo>
                        <a:pt x="152" y="32"/>
                      </a:lnTo>
                      <a:lnTo>
                        <a:pt x="150" y="34"/>
                      </a:lnTo>
                      <a:lnTo>
                        <a:pt x="148" y="36"/>
                      </a:lnTo>
                      <a:lnTo>
                        <a:pt x="140" y="36"/>
                      </a:lnTo>
                      <a:lnTo>
                        <a:pt x="134" y="36"/>
                      </a:lnTo>
                      <a:lnTo>
                        <a:pt x="132" y="38"/>
                      </a:lnTo>
                      <a:lnTo>
                        <a:pt x="130" y="40"/>
                      </a:lnTo>
                      <a:lnTo>
                        <a:pt x="138" y="44"/>
                      </a:lnTo>
                      <a:lnTo>
                        <a:pt x="138" y="46"/>
                      </a:lnTo>
                      <a:lnTo>
                        <a:pt x="132" y="48"/>
                      </a:lnTo>
                      <a:lnTo>
                        <a:pt x="124" y="54"/>
                      </a:lnTo>
                      <a:lnTo>
                        <a:pt x="122" y="60"/>
                      </a:lnTo>
                      <a:lnTo>
                        <a:pt x="112" y="58"/>
                      </a:lnTo>
                      <a:lnTo>
                        <a:pt x="106" y="56"/>
                      </a:lnTo>
                      <a:lnTo>
                        <a:pt x="100" y="56"/>
                      </a:lnTo>
                      <a:lnTo>
                        <a:pt x="94" y="56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78" y="70"/>
                      </a:lnTo>
                      <a:lnTo>
                        <a:pt x="74" y="82"/>
                      </a:lnTo>
                      <a:lnTo>
                        <a:pt x="70" y="96"/>
                      </a:lnTo>
                      <a:lnTo>
                        <a:pt x="70" y="104"/>
                      </a:lnTo>
                      <a:lnTo>
                        <a:pt x="68" y="108"/>
                      </a:lnTo>
                      <a:lnTo>
                        <a:pt x="64" y="108"/>
                      </a:lnTo>
                      <a:lnTo>
                        <a:pt x="60" y="106"/>
                      </a:lnTo>
                      <a:lnTo>
                        <a:pt x="56" y="104"/>
                      </a:lnTo>
                      <a:lnTo>
                        <a:pt x="52" y="100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2" y="100"/>
                      </a:lnTo>
                      <a:lnTo>
                        <a:pt x="36" y="106"/>
                      </a:lnTo>
                      <a:lnTo>
                        <a:pt x="28" y="108"/>
                      </a:lnTo>
                      <a:lnTo>
                        <a:pt x="26" y="110"/>
                      </a:lnTo>
                      <a:lnTo>
                        <a:pt x="20" y="112"/>
                      </a:lnTo>
                      <a:lnTo>
                        <a:pt x="14" y="110"/>
                      </a:lnTo>
                      <a:lnTo>
                        <a:pt x="8" y="108"/>
                      </a:lnTo>
                      <a:lnTo>
                        <a:pt x="2" y="106"/>
                      </a:lnTo>
                      <a:lnTo>
                        <a:pt x="0" y="10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94"/>
                      </a:lnTo>
                      <a:lnTo>
                        <a:pt x="2" y="96"/>
                      </a:lnTo>
                      <a:lnTo>
                        <a:pt x="8" y="100"/>
                      </a:lnTo>
                      <a:lnTo>
                        <a:pt x="20" y="100"/>
                      </a:lnTo>
                      <a:lnTo>
                        <a:pt x="20" y="90"/>
                      </a:lnTo>
                      <a:lnTo>
                        <a:pt x="26" y="82"/>
                      </a:lnTo>
                      <a:lnTo>
                        <a:pt x="30" y="78"/>
                      </a:lnTo>
                      <a:lnTo>
                        <a:pt x="34" y="76"/>
                      </a:lnTo>
                      <a:lnTo>
                        <a:pt x="46" y="72"/>
                      </a:ln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60" y="56"/>
                      </a:lnTo>
                      <a:lnTo>
                        <a:pt x="58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6" name="iṡḻiḍe">
                  <a:extLst>
                    <a:ext uri="{FF2B5EF4-FFF2-40B4-BE49-F238E27FC236}">
                      <a16:creationId xmlns="" xmlns:a16="http://schemas.microsoft.com/office/drawing/2014/main" id="{B6972A6C-AB9C-4884-A470-EADAC969333A}"/>
                    </a:ext>
                  </a:extLst>
                </p:cNvPr>
                <p:cNvSpPr/>
                <p:nvPr/>
              </p:nvSpPr>
              <p:spPr bwMode="auto">
                <a:xfrm>
                  <a:off x="7527854" y="3723363"/>
                  <a:ext cx="27544" cy="25219"/>
                </a:xfrm>
                <a:custGeom>
                  <a:avLst/>
                  <a:gdLst>
                    <a:gd name="T0" fmla="*/ 2147483647 w 16"/>
                    <a:gd name="T1" fmla="*/ 0 h 14"/>
                    <a:gd name="T2" fmla="*/ 2147483647 w 16"/>
                    <a:gd name="T3" fmla="*/ 2147483647 h 14"/>
                    <a:gd name="T4" fmla="*/ 2147483647 w 16"/>
                    <a:gd name="T5" fmla="*/ 2147483647 h 14"/>
                    <a:gd name="T6" fmla="*/ 2147483647 w 16"/>
                    <a:gd name="T7" fmla="*/ 2147483647 h 14"/>
                    <a:gd name="T8" fmla="*/ 2147483647 w 16"/>
                    <a:gd name="T9" fmla="*/ 2147483647 h 14"/>
                    <a:gd name="T10" fmla="*/ 2147483647 w 16"/>
                    <a:gd name="T11" fmla="*/ 2147483647 h 14"/>
                    <a:gd name="T12" fmla="*/ 2147483647 w 16"/>
                    <a:gd name="T13" fmla="*/ 2147483647 h 14"/>
                    <a:gd name="T14" fmla="*/ 2147483647 w 16"/>
                    <a:gd name="T15" fmla="*/ 2147483647 h 14"/>
                    <a:gd name="T16" fmla="*/ 2147483647 w 16"/>
                    <a:gd name="T17" fmla="*/ 2147483647 h 14"/>
                    <a:gd name="T18" fmla="*/ 0 w 16"/>
                    <a:gd name="T19" fmla="*/ 2147483647 h 14"/>
                    <a:gd name="T20" fmla="*/ 2147483647 w 16"/>
                    <a:gd name="T21" fmla="*/ 0 h 14"/>
                    <a:gd name="T22" fmla="*/ 2147483647 w 16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14"/>
                    <a:gd name="T38" fmla="*/ 16 w 16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14">
                      <a:moveTo>
                        <a:pt x="12" y="0"/>
                      </a:move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6" y="10"/>
                      </a:lnTo>
                      <a:lnTo>
                        <a:pt x="12" y="8"/>
                      </a:ln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1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7" name="ïšḻîďè">
                  <a:extLst>
                    <a:ext uri="{FF2B5EF4-FFF2-40B4-BE49-F238E27FC236}">
                      <a16:creationId xmlns="" xmlns:a16="http://schemas.microsoft.com/office/drawing/2014/main" id="{90545D1F-B986-4DE4-8C5D-78C332FA58B8}"/>
                    </a:ext>
                  </a:extLst>
                </p:cNvPr>
                <p:cNvSpPr/>
                <p:nvPr/>
              </p:nvSpPr>
              <p:spPr bwMode="auto">
                <a:xfrm>
                  <a:off x="8014011" y="3870475"/>
                  <a:ext cx="278197" cy="274608"/>
                </a:xfrm>
                <a:custGeom>
                  <a:avLst/>
                  <a:gdLst>
                    <a:gd name="T0" fmla="*/ 2147483647 w 160"/>
                    <a:gd name="T1" fmla="*/ 2147483647 h 164"/>
                    <a:gd name="T2" fmla="*/ 2147483647 w 160"/>
                    <a:gd name="T3" fmla="*/ 2147483647 h 164"/>
                    <a:gd name="T4" fmla="*/ 2147483647 w 160"/>
                    <a:gd name="T5" fmla="*/ 2147483647 h 164"/>
                    <a:gd name="T6" fmla="*/ 2147483647 w 160"/>
                    <a:gd name="T7" fmla="*/ 2147483647 h 164"/>
                    <a:gd name="T8" fmla="*/ 2147483647 w 160"/>
                    <a:gd name="T9" fmla="*/ 2147483647 h 164"/>
                    <a:gd name="T10" fmla="*/ 2147483647 w 160"/>
                    <a:gd name="T11" fmla="*/ 2147483647 h 164"/>
                    <a:gd name="T12" fmla="*/ 2147483647 w 160"/>
                    <a:gd name="T13" fmla="*/ 2147483647 h 164"/>
                    <a:gd name="T14" fmla="*/ 2147483647 w 160"/>
                    <a:gd name="T15" fmla="*/ 2147483647 h 164"/>
                    <a:gd name="T16" fmla="*/ 2147483647 w 160"/>
                    <a:gd name="T17" fmla="*/ 2147483647 h 164"/>
                    <a:gd name="T18" fmla="*/ 2147483647 w 160"/>
                    <a:gd name="T19" fmla="*/ 2147483647 h 164"/>
                    <a:gd name="T20" fmla="*/ 2147483647 w 160"/>
                    <a:gd name="T21" fmla="*/ 2147483647 h 164"/>
                    <a:gd name="T22" fmla="*/ 2147483647 w 160"/>
                    <a:gd name="T23" fmla="*/ 2147483647 h 164"/>
                    <a:gd name="T24" fmla="*/ 2147483647 w 160"/>
                    <a:gd name="T25" fmla="*/ 2147483647 h 164"/>
                    <a:gd name="T26" fmla="*/ 2147483647 w 160"/>
                    <a:gd name="T27" fmla="*/ 2147483647 h 164"/>
                    <a:gd name="T28" fmla="*/ 2147483647 w 160"/>
                    <a:gd name="T29" fmla="*/ 2147483647 h 164"/>
                    <a:gd name="T30" fmla="*/ 2147483647 w 160"/>
                    <a:gd name="T31" fmla="*/ 2147483647 h 164"/>
                    <a:gd name="T32" fmla="*/ 2147483647 w 160"/>
                    <a:gd name="T33" fmla="*/ 2147483647 h 164"/>
                    <a:gd name="T34" fmla="*/ 2147483647 w 160"/>
                    <a:gd name="T35" fmla="*/ 2147483647 h 164"/>
                    <a:gd name="T36" fmla="*/ 2147483647 w 160"/>
                    <a:gd name="T37" fmla="*/ 2147483647 h 164"/>
                    <a:gd name="T38" fmla="*/ 2147483647 w 160"/>
                    <a:gd name="T39" fmla="*/ 2147483647 h 164"/>
                    <a:gd name="T40" fmla="*/ 2147483647 w 160"/>
                    <a:gd name="T41" fmla="*/ 2147483647 h 164"/>
                    <a:gd name="T42" fmla="*/ 2147483647 w 160"/>
                    <a:gd name="T43" fmla="*/ 2147483647 h 164"/>
                    <a:gd name="T44" fmla="*/ 2147483647 w 160"/>
                    <a:gd name="T45" fmla="*/ 2147483647 h 164"/>
                    <a:gd name="T46" fmla="*/ 2147483647 w 160"/>
                    <a:gd name="T47" fmla="*/ 2147483647 h 164"/>
                    <a:gd name="T48" fmla="*/ 2147483647 w 160"/>
                    <a:gd name="T49" fmla="*/ 2147483647 h 164"/>
                    <a:gd name="T50" fmla="*/ 2147483647 w 160"/>
                    <a:gd name="T51" fmla="*/ 2147483647 h 164"/>
                    <a:gd name="T52" fmla="*/ 2147483647 w 160"/>
                    <a:gd name="T53" fmla="*/ 2147483647 h 164"/>
                    <a:gd name="T54" fmla="*/ 2147483647 w 160"/>
                    <a:gd name="T55" fmla="*/ 2147483647 h 164"/>
                    <a:gd name="T56" fmla="*/ 2147483647 w 160"/>
                    <a:gd name="T57" fmla="*/ 2147483647 h 164"/>
                    <a:gd name="T58" fmla="*/ 2147483647 w 160"/>
                    <a:gd name="T59" fmla="*/ 2147483647 h 164"/>
                    <a:gd name="T60" fmla="*/ 2147483647 w 160"/>
                    <a:gd name="T61" fmla="*/ 2147483647 h 164"/>
                    <a:gd name="T62" fmla="*/ 2147483647 w 160"/>
                    <a:gd name="T63" fmla="*/ 2147483647 h 164"/>
                    <a:gd name="T64" fmla="*/ 0 w 160"/>
                    <a:gd name="T65" fmla="*/ 2147483647 h 164"/>
                    <a:gd name="T66" fmla="*/ 2147483647 w 160"/>
                    <a:gd name="T67" fmla="*/ 2147483647 h 164"/>
                    <a:gd name="T68" fmla="*/ 2147483647 w 160"/>
                    <a:gd name="T69" fmla="*/ 0 h 164"/>
                    <a:gd name="T70" fmla="*/ 2147483647 w 160"/>
                    <a:gd name="T71" fmla="*/ 2147483647 h 164"/>
                    <a:gd name="T72" fmla="*/ 2147483647 w 160"/>
                    <a:gd name="T73" fmla="*/ 2147483647 h 164"/>
                    <a:gd name="T74" fmla="*/ 2147483647 w 160"/>
                    <a:gd name="T75" fmla="*/ 2147483647 h 164"/>
                    <a:gd name="T76" fmla="*/ 2147483647 w 160"/>
                    <a:gd name="T77" fmla="*/ 2147483647 h 164"/>
                    <a:gd name="T78" fmla="*/ 2147483647 w 160"/>
                    <a:gd name="T79" fmla="*/ 2147483647 h 164"/>
                    <a:gd name="T80" fmla="*/ 2147483647 w 160"/>
                    <a:gd name="T81" fmla="*/ 2147483647 h 164"/>
                    <a:gd name="T82" fmla="*/ 2147483647 w 160"/>
                    <a:gd name="T83" fmla="*/ 2147483647 h 164"/>
                    <a:gd name="T84" fmla="*/ 2147483647 w 160"/>
                    <a:gd name="T85" fmla="*/ 2147483647 h 164"/>
                    <a:gd name="T86" fmla="*/ 2147483647 w 160"/>
                    <a:gd name="T87" fmla="*/ 2147483647 h 164"/>
                    <a:gd name="T88" fmla="*/ 2147483647 w 160"/>
                    <a:gd name="T89" fmla="*/ 2147483647 h 164"/>
                    <a:gd name="T90" fmla="*/ 2147483647 w 160"/>
                    <a:gd name="T91" fmla="*/ 2147483647 h 164"/>
                    <a:gd name="T92" fmla="*/ 2147483647 w 160"/>
                    <a:gd name="T93" fmla="*/ 2147483647 h 164"/>
                    <a:gd name="T94" fmla="*/ 2147483647 w 160"/>
                    <a:gd name="T95" fmla="*/ 2147483647 h 164"/>
                    <a:gd name="T96" fmla="*/ 2147483647 w 160"/>
                    <a:gd name="T97" fmla="*/ 2147483647 h 164"/>
                    <a:gd name="T98" fmla="*/ 2147483647 w 160"/>
                    <a:gd name="T99" fmla="*/ 2147483647 h 16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0"/>
                    <a:gd name="T151" fmla="*/ 0 h 164"/>
                    <a:gd name="T152" fmla="*/ 160 w 160"/>
                    <a:gd name="T153" fmla="*/ 164 h 16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0" h="164">
                      <a:moveTo>
                        <a:pt x="160" y="38"/>
                      </a:moveTo>
                      <a:lnTo>
                        <a:pt x="160" y="114"/>
                      </a:lnTo>
                      <a:lnTo>
                        <a:pt x="156" y="118"/>
                      </a:lnTo>
                      <a:lnTo>
                        <a:pt x="156" y="122"/>
                      </a:lnTo>
                      <a:lnTo>
                        <a:pt x="160" y="126"/>
                      </a:lnTo>
                      <a:lnTo>
                        <a:pt x="160" y="164"/>
                      </a:lnTo>
                      <a:lnTo>
                        <a:pt x="154" y="164"/>
                      </a:lnTo>
                      <a:lnTo>
                        <a:pt x="148" y="158"/>
                      </a:lnTo>
                      <a:lnTo>
                        <a:pt x="144" y="152"/>
                      </a:lnTo>
                      <a:lnTo>
                        <a:pt x="144" y="144"/>
                      </a:lnTo>
                      <a:lnTo>
                        <a:pt x="126" y="144"/>
                      </a:lnTo>
                      <a:lnTo>
                        <a:pt x="120" y="148"/>
                      </a:lnTo>
                      <a:lnTo>
                        <a:pt x="112" y="148"/>
                      </a:lnTo>
                      <a:lnTo>
                        <a:pt x="104" y="148"/>
                      </a:lnTo>
                      <a:lnTo>
                        <a:pt x="102" y="146"/>
                      </a:lnTo>
                      <a:lnTo>
                        <a:pt x="102" y="144"/>
                      </a:lnTo>
                      <a:lnTo>
                        <a:pt x="104" y="138"/>
                      </a:lnTo>
                      <a:lnTo>
                        <a:pt x="110" y="134"/>
                      </a:lnTo>
                      <a:lnTo>
                        <a:pt x="116" y="128"/>
                      </a:lnTo>
                      <a:lnTo>
                        <a:pt x="120" y="126"/>
                      </a:lnTo>
                      <a:lnTo>
                        <a:pt x="118" y="118"/>
                      </a:lnTo>
                      <a:lnTo>
                        <a:pt x="118" y="112"/>
                      </a:lnTo>
                      <a:lnTo>
                        <a:pt x="116" y="106"/>
                      </a:lnTo>
                      <a:lnTo>
                        <a:pt x="116" y="100"/>
                      </a:lnTo>
                      <a:lnTo>
                        <a:pt x="112" y="94"/>
                      </a:lnTo>
                      <a:lnTo>
                        <a:pt x="104" y="90"/>
                      </a:lnTo>
                      <a:lnTo>
                        <a:pt x="90" y="84"/>
                      </a:lnTo>
                      <a:lnTo>
                        <a:pt x="74" y="80"/>
                      </a:lnTo>
                      <a:lnTo>
                        <a:pt x="68" y="74"/>
                      </a:lnTo>
                      <a:lnTo>
                        <a:pt x="62" y="70"/>
                      </a:lnTo>
                      <a:lnTo>
                        <a:pt x="58" y="68"/>
                      </a:lnTo>
                      <a:lnTo>
                        <a:pt x="54" y="66"/>
                      </a:lnTo>
                      <a:lnTo>
                        <a:pt x="44" y="66"/>
                      </a:lnTo>
                      <a:lnTo>
                        <a:pt x="46" y="60"/>
                      </a:lnTo>
                      <a:lnTo>
                        <a:pt x="48" y="58"/>
                      </a:lnTo>
                      <a:lnTo>
                        <a:pt x="42" y="66"/>
                      </a:lnTo>
                      <a:lnTo>
                        <a:pt x="38" y="70"/>
                      </a:lnTo>
                      <a:lnTo>
                        <a:pt x="34" y="72"/>
                      </a:lnTo>
                      <a:lnTo>
                        <a:pt x="32" y="72"/>
                      </a:lnTo>
                      <a:lnTo>
                        <a:pt x="32" y="66"/>
                      </a:lnTo>
                      <a:lnTo>
                        <a:pt x="32" y="64"/>
                      </a:lnTo>
                      <a:lnTo>
                        <a:pt x="26" y="54"/>
                      </a:lnTo>
                      <a:lnTo>
                        <a:pt x="24" y="50"/>
                      </a:lnTo>
                      <a:lnTo>
                        <a:pt x="20" y="48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4" y="42"/>
                      </a:lnTo>
                      <a:lnTo>
                        <a:pt x="28" y="42"/>
                      </a:lnTo>
                      <a:lnTo>
                        <a:pt x="32" y="44"/>
                      </a:lnTo>
                      <a:lnTo>
                        <a:pt x="34" y="42"/>
                      </a:lnTo>
                      <a:lnTo>
                        <a:pt x="38" y="38"/>
                      </a:lnTo>
                      <a:lnTo>
                        <a:pt x="46" y="40"/>
                      </a:lnTo>
                      <a:lnTo>
                        <a:pt x="50" y="38"/>
                      </a:lnTo>
                      <a:lnTo>
                        <a:pt x="54" y="36"/>
                      </a:lnTo>
                      <a:lnTo>
                        <a:pt x="50" y="36"/>
                      </a:lnTo>
                      <a:lnTo>
                        <a:pt x="40" y="36"/>
                      </a:lnTo>
                      <a:lnTo>
                        <a:pt x="32" y="38"/>
                      </a:lnTo>
                      <a:lnTo>
                        <a:pt x="26" y="38"/>
                      </a:lnTo>
                      <a:lnTo>
                        <a:pt x="22" y="36"/>
                      </a:lnTo>
                      <a:lnTo>
                        <a:pt x="18" y="32"/>
                      </a:lnTo>
                      <a:lnTo>
                        <a:pt x="18" y="28"/>
                      </a:lnTo>
                      <a:lnTo>
                        <a:pt x="16" y="28"/>
                      </a:lnTo>
                      <a:lnTo>
                        <a:pt x="14" y="26"/>
                      </a:lnTo>
                      <a:lnTo>
                        <a:pt x="6" y="22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4" y="4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4"/>
                      </a:lnTo>
                      <a:lnTo>
                        <a:pt x="54" y="10"/>
                      </a:lnTo>
                      <a:lnTo>
                        <a:pt x="56" y="16"/>
                      </a:lnTo>
                      <a:lnTo>
                        <a:pt x="56" y="32"/>
                      </a:lnTo>
                      <a:lnTo>
                        <a:pt x="58" y="38"/>
                      </a:lnTo>
                      <a:lnTo>
                        <a:pt x="60" y="40"/>
                      </a:lnTo>
                      <a:lnTo>
                        <a:pt x="62" y="40"/>
                      </a:lnTo>
                      <a:lnTo>
                        <a:pt x="64" y="48"/>
                      </a:lnTo>
                      <a:lnTo>
                        <a:pt x="66" y="54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6" y="52"/>
                      </a:lnTo>
                      <a:lnTo>
                        <a:pt x="78" y="48"/>
                      </a:lnTo>
                      <a:lnTo>
                        <a:pt x="84" y="42"/>
                      </a:lnTo>
                      <a:lnTo>
                        <a:pt x="88" y="38"/>
                      </a:lnTo>
                      <a:lnTo>
                        <a:pt x="94" y="34"/>
                      </a:lnTo>
                      <a:lnTo>
                        <a:pt x="100" y="28"/>
                      </a:lnTo>
                      <a:lnTo>
                        <a:pt x="106" y="22"/>
                      </a:lnTo>
                      <a:lnTo>
                        <a:pt x="108" y="20"/>
                      </a:lnTo>
                      <a:lnTo>
                        <a:pt x="112" y="18"/>
                      </a:lnTo>
                      <a:lnTo>
                        <a:pt x="116" y="20"/>
                      </a:lnTo>
                      <a:lnTo>
                        <a:pt x="120" y="22"/>
                      </a:lnTo>
                      <a:lnTo>
                        <a:pt x="128" y="26"/>
                      </a:lnTo>
                      <a:lnTo>
                        <a:pt x="136" y="30"/>
                      </a:lnTo>
                      <a:lnTo>
                        <a:pt x="142" y="34"/>
                      </a:lnTo>
                      <a:lnTo>
                        <a:pt x="150" y="36"/>
                      </a:lnTo>
                      <a:lnTo>
                        <a:pt x="16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8" name="ïşḷîḍé">
                  <a:extLst>
                    <a:ext uri="{FF2B5EF4-FFF2-40B4-BE49-F238E27FC236}">
                      <a16:creationId xmlns="" xmlns:a16="http://schemas.microsoft.com/office/drawing/2014/main" id="{9E019644-B984-4114-82AC-BE61721EAF0A}"/>
                    </a:ext>
                  </a:extLst>
                </p:cNvPr>
                <p:cNvSpPr/>
                <p:nvPr/>
              </p:nvSpPr>
              <p:spPr bwMode="auto">
                <a:xfrm>
                  <a:off x="7671084" y="4145082"/>
                  <a:ext cx="41317" cy="21015"/>
                </a:xfrm>
                <a:custGeom>
                  <a:avLst/>
                  <a:gdLst>
                    <a:gd name="T0" fmla="*/ 2147483647 w 24"/>
                    <a:gd name="T1" fmla="*/ 2147483647 h 14"/>
                    <a:gd name="T2" fmla="*/ 2147483647 w 24"/>
                    <a:gd name="T3" fmla="*/ 2147483647 h 14"/>
                    <a:gd name="T4" fmla="*/ 0 w 24"/>
                    <a:gd name="T5" fmla="*/ 2147483647 h 14"/>
                    <a:gd name="T6" fmla="*/ 2147483647 w 24"/>
                    <a:gd name="T7" fmla="*/ 0 h 14"/>
                    <a:gd name="T8" fmla="*/ 2147483647 w 24"/>
                    <a:gd name="T9" fmla="*/ 0 h 14"/>
                    <a:gd name="T10" fmla="*/ 2147483647 w 24"/>
                    <a:gd name="T11" fmla="*/ 0 h 14"/>
                    <a:gd name="T12" fmla="*/ 2147483647 w 24"/>
                    <a:gd name="T13" fmla="*/ 0 h 14"/>
                    <a:gd name="T14" fmla="*/ 2147483647 w 24"/>
                    <a:gd name="T15" fmla="*/ 2147483647 h 14"/>
                    <a:gd name="T16" fmla="*/ 2147483647 w 24"/>
                    <a:gd name="T17" fmla="*/ 2147483647 h 14"/>
                    <a:gd name="T18" fmla="*/ 2147483647 w 24"/>
                    <a:gd name="T19" fmla="*/ 2147483647 h 14"/>
                    <a:gd name="T20" fmla="*/ 2147483647 w 24"/>
                    <a:gd name="T21" fmla="*/ 2147483647 h 14"/>
                    <a:gd name="T22" fmla="*/ 2147483647 w 24"/>
                    <a:gd name="T23" fmla="*/ 2147483647 h 14"/>
                    <a:gd name="T24" fmla="*/ 2147483647 w 24"/>
                    <a:gd name="T25" fmla="*/ 2147483647 h 14"/>
                    <a:gd name="T26" fmla="*/ 2147483647 w 24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4"/>
                    <a:gd name="T43" fmla="*/ 0 h 14"/>
                    <a:gd name="T44" fmla="*/ 24 w 24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4" h="14">
                      <a:moveTo>
                        <a:pt x="16" y="12"/>
                      </a:moveTo>
                      <a:lnTo>
                        <a:pt x="8" y="8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8" y="4"/>
                      </a:lnTo>
                      <a:lnTo>
                        <a:pt x="22" y="4"/>
                      </a:lnTo>
                      <a:lnTo>
                        <a:pt x="24" y="10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9" name="îṡḷîďê">
                  <a:extLst>
                    <a:ext uri="{FF2B5EF4-FFF2-40B4-BE49-F238E27FC236}">
                      <a16:creationId xmlns="" xmlns:a16="http://schemas.microsoft.com/office/drawing/2014/main" id="{DA2DAE15-15D2-4B7A-8208-955AFB9517C3}"/>
                    </a:ext>
                  </a:extLst>
                </p:cNvPr>
                <p:cNvSpPr/>
                <p:nvPr/>
              </p:nvSpPr>
              <p:spPr bwMode="auto">
                <a:xfrm>
                  <a:off x="7939641" y="4947888"/>
                  <a:ext cx="37185" cy="12610"/>
                </a:xfrm>
                <a:custGeom>
                  <a:avLst/>
                  <a:gdLst>
                    <a:gd name="T0" fmla="*/ 2147483647 w 22"/>
                    <a:gd name="T1" fmla="*/ 2147483647 h 8"/>
                    <a:gd name="T2" fmla="*/ 2147483647 w 22"/>
                    <a:gd name="T3" fmla="*/ 2147483647 h 8"/>
                    <a:gd name="T4" fmla="*/ 2147483647 w 22"/>
                    <a:gd name="T5" fmla="*/ 2147483647 h 8"/>
                    <a:gd name="T6" fmla="*/ 0 w 22"/>
                    <a:gd name="T7" fmla="*/ 2147483647 h 8"/>
                    <a:gd name="T8" fmla="*/ 2147483647 w 22"/>
                    <a:gd name="T9" fmla="*/ 2147483647 h 8"/>
                    <a:gd name="T10" fmla="*/ 2147483647 w 22"/>
                    <a:gd name="T11" fmla="*/ 2147483647 h 8"/>
                    <a:gd name="T12" fmla="*/ 2147483647 w 22"/>
                    <a:gd name="T13" fmla="*/ 2147483647 h 8"/>
                    <a:gd name="T14" fmla="*/ 2147483647 w 22"/>
                    <a:gd name="T15" fmla="*/ 2147483647 h 8"/>
                    <a:gd name="T16" fmla="*/ 2147483647 w 22"/>
                    <a:gd name="T17" fmla="*/ 2147483647 h 8"/>
                    <a:gd name="T18" fmla="*/ 2147483647 w 22"/>
                    <a:gd name="T19" fmla="*/ 0 h 8"/>
                    <a:gd name="T20" fmla="*/ 2147483647 w 22"/>
                    <a:gd name="T21" fmla="*/ 0 h 8"/>
                    <a:gd name="T22" fmla="*/ 2147483647 w 22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"/>
                    <a:gd name="T37" fmla="*/ 0 h 8"/>
                    <a:gd name="T38" fmla="*/ 22 w 22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" h="8">
                      <a:moveTo>
                        <a:pt x="8" y="2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2" y="8"/>
                      </a:lnTo>
                      <a:lnTo>
                        <a:pt x="16" y="6"/>
                      </a:lnTo>
                      <a:lnTo>
                        <a:pt x="22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0" name="í$lïďè">
                  <a:extLst>
                    <a:ext uri="{FF2B5EF4-FFF2-40B4-BE49-F238E27FC236}">
                      <a16:creationId xmlns="" xmlns:a16="http://schemas.microsoft.com/office/drawing/2014/main" id="{5D5E9EF5-C678-4402-BD98-FC271CDF408B}"/>
                    </a:ext>
                  </a:extLst>
                </p:cNvPr>
                <p:cNvSpPr/>
                <p:nvPr/>
              </p:nvSpPr>
              <p:spPr bwMode="auto">
                <a:xfrm>
                  <a:off x="8586933" y="3946131"/>
                  <a:ext cx="50957" cy="61646"/>
                </a:xfrm>
                <a:custGeom>
                  <a:avLst/>
                  <a:gdLst>
                    <a:gd name="T0" fmla="*/ 2147483647 w 30"/>
                    <a:gd name="T1" fmla="*/ 2147483647 h 36"/>
                    <a:gd name="T2" fmla="*/ 2147483647 w 30"/>
                    <a:gd name="T3" fmla="*/ 2147483647 h 36"/>
                    <a:gd name="T4" fmla="*/ 2147483647 w 30"/>
                    <a:gd name="T5" fmla="*/ 2147483647 h 36"/>
                    <a:gd name="T6" fmla="*/ 2147483647 w 30"/>
                    <a:gd name="T7" fmla="*/ 2147483647 h 36"/>
                    <a:gd name="T8" fmla="*/ 2147483647 w 30"/>
                    <a:gd name="T9" fmla="*/ 2147483647 h 36"/>
                    <a:gd name="T10" fmla="*/ 2147483647 w 30"/>
                    <a:gd name="T11" fmla="*/ 2147483647 h 36"/>
                    <a:gd name="T12" fmla="*/ 2147483647 w 30"/>
                    <a:gd name="T13" fmla="*/ 2147483647 h 36"/>
                    <a:gd name="T14" fmla="*/ 2147483647 w 30"/>
                    <a:gd name="T15" fmla="*/ 2147483647 h 36"/>
                    <a:gd name="T16" fmla="*/ 0 w 30"/>
                    <a:gd name="T17" fmla="*/ 2147483647 h 36"/>
                    <a:gd name="T18" fmla="*/ 0 w 30"/>
                    <a:gd name="T19" fmla="*/ 0 h 36"/>
                    <a:gd name="T20" fmla="*/ 2147483647 w 30"/>
                    <a:gd name="T21" fmla="*/ 2147483647 h 36"/>
                    <a:gd name="T22" fmla="*/ 2147483647 w 30"/>
                    <a:gd name="T23" fmla="*/ 2147483647 h 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36"/>
                    <a:gd name="T38" fmla="*/ 30 w 30"/>
                    <a:gd name="T39" fmla="*/ 36 h 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36">
                      <a:moveTo>
                        <a:pt x="30" y="26"/>
                      </a:moveTo>
                      <a:lnTo>
                        <a:pt x="30" y="36"/>
                      </a:lnTo>
                      <a:lnTo>
                        <a:pt x="26" y="36"/>
                      </a:lnTo>
                      <a:lnTo>
                        <a:pt x="22" y="32"/>
                      </a:lnTo>
                      <a:lnTo>
                        <a:pt x="20" y="26"/>
                      </a:lnTo>
                      <a:lnTo>
                        <a:pt x="18" y="18"/>
                      </a:lnTo>
                      <a:lnTo>
                        <a:pt x="14" y="14"/>
                      </a:lnTo>
                      <a:lnTo>
                        <a:pt x="6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14" y="12"/>
                      </a:lnTo>
                      <a:lnTo>
                        <a:pt x="3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1" name="ïşļiḑe">
                  <a:extLst>
                    <a:ext uri="{FF2B5EF4-FFF2-40B4-BE49-F238E27FC236}">
                      <a16:creationId xmlns="" xmlns:a16="http://schemas.microsoft.com/office/drawing/2014/main" id="{1897E6DB-D7B9-4BF6-9DC4-16552AF32B24}"/>
                    </a:ext>
                  </a:extLst>
                </p:cNvPr>
                <p:cNvSpPr/>
                <p:nvPr/>
              </p:nvSpPr>
              <p:spPr bwMode="auto">
                <a:xfrm>
                  <a:off x="8144847" y="3876078"/>
                  <a:ext cx="22036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0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2147483647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2"/>
                    <a:gd name="T29" fmla="*/ 12 w 12"/>
                    <a:gd name="T30" fmla="*/ 12 h 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2">
                      <a:moveTo>
                        <a:pt x="12" y="12"/>
                      </a:move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2" name="isļiďê">
                  <a:extLst>
                    <a:ext uri="{FF2B5EF4-FFF2-40B4-BE49-F238E27FC236}">
                      <a16:creationId xmlns="" xmlns:a16="http://schemas.microsoft.com/office/drawing/2014/main" id="{1304B97C-E504-47FB-9540-30C4BC175215}"/>
                    </a:ext>
                  </a:extLst>
                </p:cNvPr>
                <p:cNvSpPr/>
                <p:nvPr/>
              </p:nvSpPr>
              <p:spPr bwMode="auto">
                <a:xfrm>
                  <a:off x="8148978" y="3913907"/>
                  <a:ext cx="24790" cy="5604"/>
                </a:xfrm>
                <a:custGeom>
                  <a:avLst/>
                  <a:gdLst>
                    <a:gd name="T0" fmla="*/ 2147483647 w 14"/>
                    <a:gd name="T1" fmla="*/ 0 h 4"/>
                    <a:gd name="T2" fmla="*/ 2147483647 w 14"/>
                    <a:gd name="T3" fmla="*/ 2147483647 h 4"/>
                    <a:gd name="T4" fmla="*/ 0 w 14"/>
                    <a:gd name="T5" fmla="*/ 2147483647 h 4"/>
                    <a:gd name="T6" fmla="*/ 0 w 14"/>
                    <a:gd name="T7" fmla="*/ 0 h 4"/>
                    <a:gd name="T8" fmla="*/ 2147483647 w 1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4"/>
                    <a:gd name="T17" fmla="*/ 14 w 1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4">
                      <a:moveTo>
                        <a:pt x="14" y="0"/>
                      </a:moveTo>
                      <a:lnTo>
                        <a:pt x="14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3" name="iṡliḍe">
                  <a:extLst>
                    <a:ext uri="{FF2B5EF4-FFF2-40B4-BE49-F238E27FC236}">
                      <a16:creationId xmlns="" xmlns:a16="http://schemas.microsoft.com/office/drawing/2014/main" id="{91C9A424-A2F9-4628-BAD6-74F542A33CE2}"/>
                    </a:ext>
                  </a:extLst>
                </p:cNvPr>
                <p:cNvSpPr/>
                <p:nvPr/>
              </p:nvSpPr>
              <p:spPr bwMode="auto">
                <a:xfrm>
                  <a:off x="8092512" y="4054014"/>
                  <a:ext cx="17904" cy="19615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0 w 10"/>
                    <a:gd name="T9" fmla="*/ 2147483647 h 12"/>
                    <a:gd name="T10" fmla="*/ 0 w 10"/>
                    <a:gd name="T11" fmla="*/ 2147483647 h 12"/>
                    <a:gd name="T12" fmla="*/ 2147483647 w 10"/>
                    <a:gd name="T13" fmla="*/ 0 h 12"/>
                    <a:gd name="T14" fmla="*/ 2147483647 w 10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2"/>
                    <a:gd name="T26" fmla="*/ 10 w 10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2">
                      <a:moveTo>
                        <a:pt x="10" y="6"/>
                      </a:move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4" name="ïśľiḍé">
                  <a:extLst>
                    <a:ext uri="{FF2B5EF4-FFF2-40B4-BE49-F238E27FC236}">
                      <a16:creationId xmlns="" xmlns:a16="http://schemas.microsoft.com/office/drawing/2014/main" id="{A20AB0D0-D687-4B69-9494-3A1F8F905823}"/>
                    </a:ext>
                  </a:extLst>
                </p:cNvPr>
                <p:cNvSpPr/>
                <p:nvPr/>
              </p:nvSpPr>
              <p:spPr bwMode="auto">
                <a:xfrm>
                  <a:off x="8000239" y="3859267"/>
                  <a:ext cx="26167" cy="11209"/>
                </a:xfrm>
                <a:custGeom>
                  <a:avLst/>
                  <a:gdLst>
                    <a:gd name="T0" fmla="*/ 2147483647 w 16"/>
                    <a:gd name="T1" fmla="*/ 2147483647 h 6"/>
                    <a:gd name="T2" fmla="*/ 2147483647 w 16"/>
                    <a:gd name="T3" fmla="*/ 2147483647 h 6"/>
                    <a:gd name="T4" fmla="*/ 2147483647 w 16"/>
                    <a:gd name="T5" fmla="*/ 2147483647 h 6"/>
                    <a:gd name="T6" fmla="*/ 0 w 16"/>
                    <a:gd name="T7" fmla="*/ 2147483647 h 6"/>
                    <a:gd name="T8" fmla="*/ 2147483647 w 16"/>
                    <a:gd name="T9" fmla="*/ 2147483647 h 6"/>
                    <a:gd name="T10" fmla="*/ 2147483647 w 16"/>
                    <a:gd name="T11" fmla="*/ 0 h 6"/>
                    <a:gd name="T12" fmla="*/ 2147483647 w 16"/>
                    <a:gd name="T13" fmla="*/ 0 h 6"/>
                    <a:gd name="T14" fmla="*/ 2147483647 w 16"/>
                    <a:gd name="T15" fmla="*/ 2147483647 h 6"/>
                    <a:gd name="T16" fmla="*/ 2147483647 w 16"/>
                    <a:gd name="T17" fmla="*/ 2147483647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6"/>
                    <a:gd name="T29" fmla="*/ 16 w 16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6">
                      <a:moveTo>
                        <a:pt x="16" y="6"/>
                      </a:move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5" name="ïṥľiḑe">
                  <a:extLst>
                    <a:ext uri="{FF2B5EF4-FFF2-40B4-BE49-F238E27FC236}">
                      <a16:creationId xmlns="" xmlns:a16="http://schemas.microsoft.com/office/drawing/2014/main" id="{9A7AF4ED-DD08-4D3B-9D70-100040FD4FE8}"/>
                    </a:ext>
                  </a:extLst>
                </p:cNvPr>
                <p:cNvSpPr/>
                <p:nvPr/>
              </p:nvSpPr>
              <p:spPr bwMode="auto">
                <a:xfrm>
                  <a:off x="7834973" y="3918111"/>
                  <a:ext cx="16526" cy="5604"/>
                </a:xfrm>
                <a:custGeom>
                  <a:avLst/>
                  <a:gdLst>
                    <a:gd name="T0" fmla="*/ 2147483647 w 10"/>
                    <a:gd name="T1" fmla="*/ 0 h 4"/>
                    <a:gd name="T2" fmla="*/ 2147483647 w 10"/>
                    <a:gd name="T3" fmla="*/ 2147483647 h 4"/>
                    <a:gd name="T4" fmla="*/ 2147483647 w 10"/>
                    <a:gd name="T5" fmla="*/ 2147483647 h 4"/>
                    <a:gd name="T6" fmla="*/ 2147483647 w 10"/>
                    <a:gd name="T7" fmla="*/ 2147483647 h 4"/>
                    <a:gd name="T8" fmla="*/ 0 w 10"/>
                    <a:gd name="T9" fmla="*/ 0 h 4"/>
                    <a:gd name="T10" fmla="*/ 2147483647 w 10"/>
                    <a:gd name="T11" fmla="*/ 0 h 4"/>
                    <a:gd name="T12" fmla="*/ 2147483647 w 1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"/>
                    <a:gd name="T22" fmla="*/ 0 h 4"/>
                    <a:gd name="T23" fmla="*/ 10 w 1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" h="4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6" name="ïSḻíḓê">
                  <a:extLst>
                    <a:ext uri="{FF2B5EF4-FFF2-40B4-BE49-F238E27FC236}">
                      <a16:creationId xmlns="" xmlns:a16="http://schemas.microsoft.com/office/drawing/2014/main" id="{A51C62BA-8842-4A16-8BA0-54DD06001FE9}"/>
                    </a:ext>
                  </a:extLst>
                </p:cNvPr>
                <p:cNvSpPr/>
                <p:nvPr/>
              </p:nvSpPr>
              <p:spPr bwMode="auto">
                <a:xfrm>
                  <a:off x="7768867" y="3530018"/>
                  <a:ext cx="31675" cy="56043"/>
                </a:xfrm>
                <a:custGeom>
                  <a:avLst/>
                  <a:gdLst>
                    <a:gd name="T0" fmla="*/ 2147483647 w 18"/>
                    <a:gd name="T1" fmla="*/ 2147483647 h 34"/>
                    <a:gd name="T2" fmla="*/ 2147483647 w 18"/>
                    <a:gd name="T3" fmla="*/ 2147483647 h 34"/>
                    <a:gd name="T4" fmla="*/ 2147483647 w 18"/>
                    <a:gd name="T5" fmla="*/ 2147483647 h 34"/>
                    <a:gd name="T6" fmla="*/ 2147483647 w 18"/>
                    <a:gd name="T7" fmla="*/ 2147483647 h 34"/>
                    <a:gd name="T8" fmla="*/ 2147483647 w 18"/>
                    <a:gd name="T9" fmla="*/ 2147483647 h 34"/>
                    <a:gd name="T10" fmla="*/ 2147483647 w 18"/>
                    <a:gd name="T11" fmla="*/ 2147483647 h 34"/>
                    <a:gd name="T12" fmla="*/ 2147483647 w 18"/>
                    <a:gd name="T13" fmla="*/ 2147483647 h 34"/>
                    <a:gd name="T14" fmla="*/ 2147483647 w 18"/>
                    <a:gd name="T15" fmla="*/ 2147483647 h 34"/>
                    <a:gd name="T16" fmla="*/ 2147483647 w 18"/>
                    <a:gd name="T17" fmla="*/ 2147483647 h 34"/>
                    <a:gd name="T18" fmla="*/ 2147483647 w 18"/>
                    <a:gd name="T19" fmla="*/ 2147483647 h 34"/>
                    <a:gd name="T20" fmla="*/ 2147483647 w 18"/>
                    <a:gd name="T21" fmla="*/ 2147483647 h 34"/>
                    <a:gd name="T22" fmla="*/ 2147483647 w 18"/>
                    <a:gd name="T23" fmla="*/ 2147483647 h 34"/>
                    <a:gd name="T24" fmla="*/ 0 w 18"/>
                    <a:gd name="T25" fmla="*/ 2147483647 h 34"/>
                    <a:gd name="T26" fmla="*/ 2147483647 w 18"/>
                    <a:gd name="T27" fmla="*/ 2147483647 h 34"/>
                    <a:gd name="T28" fmla="*/ 2147483647 w 18"/>
                    <a:gd name="T29" fmla="*/ 2147483647 h 34"/>
                    <a:gd name="T30" fmla="*/ 2147483647 w 18"/>
                    <a:gd name="T31" fmla="*/ 2147483647 h 34"/>
                    <a:gd name="T32" fmla="*/ 2147483647 w 18"/>
                    <a:gd name="T33" fmla="*/ 2147483647 h 34"/>
                    <a:gd name="T34" fmla="*/ 2147483647 w 18"/>
                    <a:gd name="T35" fmla="*/ 0 h 34"/>
                    <a:gd name="T36" fmla="*/ 2147483647 w 18"/>
                    <a:gd name="T37" fmla="*/ 0 h 34"/>
                    <a:gd name="T38" fmla="*/ 2147483647 w 18"/>
                    <a:gd name="T39" fmla="*/ 2147483647 h 34"/>
                    <a:gd name="T40" fmla="*/ 2147483647 w 18"/>
                    <a:gd name="T41" fmla="*/ 2147483647 h 34"/>
                    <a:gd name="T42" fmla="*/ 2147483647 w 18"/>
                    <a:gd name="T43" fmla="*/ 2147483647 h 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34"/>
                    <a:gd name="T68" fmla="*/ 18 w 18"/>
                    <a:gd name="T69" fmla="*/ 34 h 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34">
                      <a:moveTo>
                        <a:pt x="18" y="6"/>
                      </a:move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2" y="18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4" y="32"/>
                      </a:lnTo>
                      <a:lnTo>
                        <a:pt x="14" y="34"/>
                      </a:lnTo>
                      <a:lnTo>
                        <a:pt x="10" y="34"/>
                      </a:lnTo>
                      <a:lnTo>
                        <a:pt x="6" y="28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6" y="8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7" name="ïŝľîḍè">
                  <a:extLst>
                    <a:ext uri="{FF2B5EF4-FFF2-40B4-BE49-F238E27FC236}">
                      <a16:creationId xmlns="" xmlns:a16="http://schemas.microsoft.com/office/drawing/2014/main" id="{E4E3413C-EB82-4367-BB6A-392A6EF21591}"/>
                    </a:ext>
                  </a:extLst>
                </p:cNvPr>
                <p:cNvSpPr/>
                <p:nvPr/>
              </p:nvSpPr>
              <p:spPr bwMode="auto">
                <a:xfrm>
                  <a:off x="7803296" y="3552434"/>
                  <a:ext cx="23413" cy="21015"/>
                </a:xfrm>
                <a:custGeom>
                  <a:avLst/>
                  <a:gdLst>
                    <a:gd name="T0" fmla="*/ 2147483647 w 14"/>
                    <a:gd name="T1" fmla="*/ 0 h 12"/>
                    <a:gd name="T2" fmla="*/ 2147483647 w 14"/>
                    <a:gd name="T3" fmla="*/ 2147483647 h 12"/>
                    <a:gd name="T4" fmla="*/ 2147483647 w 14"/>
                    <a:gd name="T5" fmla="*/ 2147483647 h 12"/>
                    <a:gd name="T6" fmla="*/ 2147483647 w 14"/>
                    <a:gd name="T7" fmla="*/ 2147483647 h 12"/>
                    <a:gd name="T8" fmla="*/ 2147483647 w 14"/>
                    <a:gd name="T9" fmla="*/ 2147483647 h 12"/>
                    <a:gd name="T10" fmla="*/ 2147483647 w 14"/>
                    <a:gd name="T11" fmla="*/ 2147483647 h 12"/>
                    <a:gd name="T12" fmla="*/ 0 w 14"/>
                    <a:gd name="T13" fmla="*/ 2147483647 h 12"/>
                    <a:gd name="T14" fmla="*/ 2147483647 w 14"/>
                    <a:gd name="T15" fmla="*/ 2147483647 h 12"/>
                    <a:gd name="T16" fmla="*/ 2147483647 w 14"/>
                    <a:gd name="T17" fmla="*/ 0 h 12"/>
                    <a:gd name="T18" fmla="*/ 2147483647 w 14"/>
                    <a:gd name="T19" fmla="*/ 0 h 12"/>
                    <a:gd name="T20" fmla="*/ 2147483647 w 14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12"/>
                    <a:gd name="T35" fmla="*/ 14 w 14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12">
                      <a:moveTo>
                        <a:pt x="14" y="0"/>
                      </a:moveTo>
                      <a:lnTo>
                        <a:pt x="12" y="4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8" name="ïŝľïḍé">
                  <a:extLst>
                    <a:ext uri="{FF2B5EF4-FFF2-40B4-BE49-F238E27FC236}">
                      <a16:creationId xmlns="" xmlns:a16="http://schemas.microsoft.com/office/drawing/2014/main" id="{172E5150-B343-4633-96BD-6A3C65A07D4D}"/>
                    </a:ext>
                  </a:extLst>
                </p:cNvPr>
                <p:cNvSpPr/>
                <p:nvPr/>
              </p:nvSpPr>
              <p:spPr bwMode="auto">
                <a:xfrm>
                  <a:off x="7782639" y="3479580"/>
                  <a:ext cx="20657" cy="26620"/>
                </a:xfrm>
                <a:custGeom>
                  <a:avLst/>
                  <a:gdLst>
                    <a:gd name="T0" fmla="*/ 0 w 12"/>
                    <a:gd name="T1" fmla="*/ 2147483647 h 16"/>
                    <a:gd name="T2" fmla="*/ 0 w 12"/>
                    <a:gd name="T3" fmla="*/ 0 h 16"/>
                    <a:gd name="T4" fmla="*/ 2147483647 w 12"/>
                    <a:gd name="T5" fmla="*/ 0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0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0" y="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4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4"/>
                      </a:lnTo>
                      <a:lnTo>
                        <a:pt x="6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9" name="îṩḷiďé">
                  <a:extLst>
                    <a:ext uri="{FF2B5EF4-FFF2-40B4-BE49-F238E27FC236}">
                      <a16:creationId xmlns="" xmlns:a16="http://schemas.microsoft.com/office/drawing/2014/main" id="{D16E326D-2798-42D1-9B5A-BAAD28CBFF3D}"/>
                    </a:ext>
                  </a:extLst>
                </p:cNvPr>
                <p:cNvSpPr/>
                <p:nvPr/>
              </p:nvSpPr>
              <p:spPr bwMode="auto">
                <a:xfrm>
                  <a:off x="7697251" y="3451559"/>
                  <a:ext cx="35808" cy="33626"/>
                </a:xfrm>
                <a:custGeom>
                  <a:avLst/>
                  <a:gdLst>
                    <a:gd name="T0" fmla="*/ 2147483647 w 20"/>
                    <a:gd name="T1" fmla="*/ 2147483647 h 20"/>
                    <a:gd name="T2" fmla="*/ 2147483647 w 20"/>
                    <a:gd name="T3" fmla="*/ 2147483647 h 20"/>
                    <a:gd name="T4" fmla="*/ 2147483647 w 20"/>
                    <a:gd name="T5" fmla="*/ 2147483647 h 20"/>
                    <a:gd name="T6" fmla="*/ 0 w 20"/>
                    <a:gd name="T7" fmla="*/ 0 h 20"/>
                    <a:gd name="T8" fmla="*/ 2147483647 w 20"/>
                    <a:gd name="T9" fmla="*/ 0 h 20"/>
                    <a:gd name="T10" fmla="*/ 2147483647 w 20"/>
                    <a:gd name="T11" fmla="*/ 2147483647 h 20"/>
                    <a:gd name="T12" fmla="*/ 2147483647 w 20"/>
                    <a:gd name="T13" fmla="*/ 2147483647 h 20"/>
                    <a:gd name="T14" fmla="*/ 2147483647 w 20"/>
                    <a:gd name="T15" fmla="*/ 2147483647 h 20"/>
                    <a:gd name="T16" fmla="*/ 2147483647 w 20"/>
                    <a:gd name="T17" fmla="*/ 2147483647 h 20"/>
                    <a:gd name="T18" fmla="*/ 2147483647 w 20"/>
                    <a:gd name="T19" fmla="*/ 2147483647 h 20"/>
                    <a:gd name="T20" fmla="*/ 2147483647 w 20"/>
                    <a:gd name="T21" fmla="*/ 2147483647 h 20"/>
                    <a:gd name="T22" fmla="*/ 2147483647 w 20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20"/>
                    <a:gd name="T38" fmla="*/ 20 w 20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20">
                      <a:moveTo>
                        <a:pt x="16" y="20"/>
                      </a:move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20" y="16"/>
                      </a:lnTo>
                      <a:lnTo>
                        <a:pt x="18" y="20"/>
                      </a:ln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0" name="iŝļiḋe">
                  <a:extLst>
                    <a:ext uri="{FF2B5EF4-FFF2-40B4-BE49-F238E27FC236}">
                      <a16:creationId xmlns="" xmlns:a16="http://schemas.microsoft.com/office/drawing/2014/main" id="{94FE3F57-9F27-4CFD-A959-DB32471FC8B0}"/>
                    </a:ext>
                  </a:extLst>
                </p:cNvPr>
                <p:cNvSpPr/>
                <p:nvPr/>
              </p:nvSpPr>
              <p:spPr bwMode="auto">
                <a:xfrm>
                  <a:off x="8724653" y="4063821"/>
                  <a:ext cx="24790" cy="26620"/>
                </a:xfrm>
                <a:custGeom>
                  <a:avLst/>
                  <a:gdLst>
                    <a:gd name="T0" fmla="*/ 2147483647 w 14"/>
                    <a:gd name="T1" fmla="*/ 2147483647 h 16"/>
                    <a:gd name="T2" fmla="*/ 2147483647 w 14"/>
                    <a:gd name="T3" fmla="*/ 2147483647 h 16"/>
                    <a:gd name="T4" fmla="*/ 2147483647 w 14"/>
                    <a:gd name="T5" fmla="*/ 2147483647 h 16"/>
                    <a:gd name="T6" fmla="*/ 2147483647 w 14"/>
                    <a:gd name="T7" fmla="*/ 2147483647 h 16"/>
                    <a:gd name="T8" fmla="*/ 2147483647 w 14"/>
                    <a:gd name="T9" fmla="*/ 2147483647 h 16"/>
                    <a:gd name="T10" fmla="*/ 0 w 14"/>
                    <a:gd name="T11" fmla="*/ 2147483647 h 16"/>
                    <a:gd name="T12" fmla="*/ 0 w 14"/>
                    <a:gd name="T13" fmla="*/ 0 h 16"/>
                    <a:gd name="T14" fmla="*/ 2147483647 w 14"/>
                    <a:gd name="T15" fmla="*/ 2147483647 h 16"/>
                    <a:gd name="T16" fmla="*/ 2147483647 w 14"/>
                    <a:gd name="T17" fmla="*/ 2147483647 h 16"/>
                    <a:gd name="T18" fmla="*/ 2147483647 w 14"/>
                    <a:gd name="T19" fmla="*/ 2147483647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6"/>
                    <a:gd name="T32" fmla="*/ 14 w 1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6">
                      <a:moveTo>
                        <a:pt x="14" y="12"/>
                      </a:move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8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1" name="îsļíḋê">
                  <a:extLst>
                    <a:ext uri="{FF2B5EF4-FFF2-40B4-BE49-F238E27FC236}">
                      <a16:creationId xmlns="" xmlns:a16="http://schemas.microsoft.com/office/drawing/2014/main" id="{4CBF361A-465C-416E-826E-4965910B9622}"/>
                    </a:ext>
                  </a:extLst>
                </p:cNvPr>
                <p:cNvSpPr/>
                <p:nvPr/>
              </p:nvSpPr>
              <p:spPr bwMode="auto">
                <a:xfrm>
                  <a:off x="8803155" y="4147885"/>
                  <a:ext cx="34431" cy="18214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2147483647 w 20"/>
                    <a:gd name="T3" fmla="*/ 2147483647 h 12"/>
                    <a:gd name="T4" fmla="*/ 2147483647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0 w 20"/>
                    <a:gd name="T11" fmla="*/ 2147483647 h 12"/>
                    <a:gd name="T12" fmla="*/ 0 w 20"/>
                    <a:gd name="T13" fmla="*/ 0 h 12"/>
                    <a:gd name="T14" fmla="*/ 2147483647 w 20"/>
                    <a:gd name="T15" fmla="*/ 0 h 12"/>
                    <a:gd name="T16" fmla="*/ 2147483647 w 20"/>
                    <a:gd name="T17" fmla="*/ 2147483647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20" y="8"/>
                      </a:moveTo>
                      <a:lnTo>
                        <a:pt x="20" y="12"/>
                      </a:lnTo>
                      <a:lnTo>
                        <a:pt x="16" y="12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0" y="2"/>
                      </a:lnTo>
                      <a:lnTo>
                        <a:pt x="18" y="4"/>
                      </a:lnTo>
                      <a:lnTo>
                        <a:pt x="20" y="6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2" name="ïŝḷíḋê">
                  <a:extLst>
                    <a:ext uri="{FF2B5EF4-FFF2-40B4-BE49-F238E27FC236}">
                      <a16:creationId xmlns="" xmlns:a16="http://schemas.microsoft.com/office/drawing/2014/main" id="{E95FBB98-C76E-409E-88C3-9C1B01CE61FC}"/>
                    </a:ext>
                  </a:extLst>
                </p:cNvPr>
                <p:cNvSpPr/>
                <p:nvPr/>
              </p:nvSpPr>
              <p:spPr bwMode="auto">
                <a:xfrm>
                  <a:off x="8972554" y="4314610"/>
                  <a:ext cx="13772" cy="22417"/>
                </a:xfrm>
                <a:custGeom>
                  <a:avLst/>
                  <a:gdLst>
                    <a:gd name="T0" fmla="*/ 2147483647 w 8"/>
                    <a:gd name="T1" fmla="*/ 0 h 14"/>
                    <a:gd name="T2" fmla="*/ 2147483647 w 8"/>
                    <a:gd name="T3" fmla="*/ 2147483647 h 14"/>
                    <a:gd name="T4" fmla="*/ 2147483647 w 8"/>
                    <a:gd name="T5" fmla="*/ 2147483647 h 14"/>
                    <a:gd name="T6" fmla="*/ 2147483647 w 8"/>
                    <a:gd name="T7" fmla="*/ 2147483647 h 14"/>
                    <a:gd name="T8" fmla="*/ 2147483647 w 8"/>
                    <a:gd name="T9" fmla="*/ 2147483647 h 14"/>
                    <a:gd name="T10" fmla="*/ 2147483647 w 8"/>
                    <a:gd name="T11" fmla="*/ 2147483647 h 14"/>
                    <a:gd name="T12" fmla="*/ 2147483647 w 8"/>
                    <a:gd name="T13" fmla="*/ 2147483647 h 14"/>
                    <a:gd name="T14" fmla="*/ 2147483647 w 8"/>
                    <a:gd name="T15" fmla="*/ 2147483647 h 14"/>
                    <a:gd name="T16" fmla="*/ 0 w 8"/>
                    <a:gd name="T17" fmla="*/ 2147483647 h 14"/>
                    <a:gd name="T18" fmla="*/ 0 w 8"/>
                    <a:gd name="T19" fmla="*/ 2147483647 h 14"/>
                    <a:gd name="T20" fmla="*/ 0 w 8"/>
                    <a:gd name="T21" fmla="*/ 0 h 14"/>
                    <a:gd name="T22" fmla="*/ 2147483647 w 8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14"/>
                    <a:gd name="T38" fmla="*/ 8 w 8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14">
                      <a:moveTo>
                        <a:pt x="4" y="0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6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3" name="îṡḻiḋé">
                  <a:extLst>
                    <a:ext uri="{FF2B5EF4-FFF2-40B4-BE49-F238E27FC236}">
                      <a16:creationId xmlns="" xmlns:a16="http://schemas.microsoft.com/office/drawing/2014/main" id="{E2102D52-ECAE-4BFB-BD02-47C88382B24C}"/>
                    </a:ext>
                  </a:extLst>
                </p:cNvPr>
                <p:cNvSpPr/>
                <p:nvPr/>
              </p:nvSpPr>
              <p:spPr bwMode="auto">
                <a:xfrm>
                  <a:off x="6252552" y="2235441"/>
                  <a:ext cx="1432304" cy="1000355"/>
                </a:xfrm>
                <a:custGeom>
                  <a:avLst/>
                  <a:gdLst>
                    <a:gd name="T0" fmla="*/ 2147483647 w 820"/>
                    <a:gd name="T1" fmla="*/ 2147483647 h 600"/>
                    <a:gd name="T2" fmla="*/ 2147483647 w 820"/>
                    <a:gd name="T3" fmla="*/ 2147483647 h 600"/>
                    <a:gd name="T4" fmla="*/ 2147483647 w 820"/>
                    <a:gd name="T5" fmla="*/ 2147483647 h 600"/>
                    <a:gd name="T6" fmla="*/ 2147483647 w 820"/>
                    <a:gd name="T7" fmla="*/ 2147483647 h 600"/>
                    <a:gd name="T8" fmla="*/ 2147483647 w 820"/>
                    <a:gd name="T9" fmla="*/ 2147483647 h 600"/>
                    <a:gd name="T10" fmla="*/ 2147483647 w 820"/>
                    <a:gd name="T11" fmla="*/ 2147483647 h 600"/>
                    <a:gd name="T12" fmla="*/ 2147483647 w 820"/>
                    <a:gd name="T13" fmla="*/ 2147483647 h 600"/>
                    <a:gd name="T14" fmla="*/ 2147483647 w 820"/>
                    <a:gd name="T15" fmla="*/ 2147483647 h 600"/>
                    <a:gd name="T16" fmla="*/ 2147483647 w 820"/>
                    <a:gd name="T17" fmla="*/ 2147483647 h 600"/>
                    <a:gd name="T18" fmla="*/ 2147483647 w 820"/>
                    <a:gd name="T19" fmla="*/ 2147483647 h 600"/>
                    <a:gd name="T20" fmla="*/ 2147483647 w 820"/>
                    <a:gd name="T21" fmla="*/ 2147483647 h 600"/>
                    <a:gd name="T22" fmla="*/ 2147483647 w 820"/>
                    <a:gd name="T23" fmla="*/ 2147483647 h 600"/>
                    <a:gd name="T24" fmla="*/ 2147483647 w 820"/>
                    <a:gd name="T25" fmla="*/ 2147483647 h 600"/>
                    <a:gd name="T26" fmla="*/ 2147483647 w 820"/>
                    <a:gd name="T27" fmla="*/ 2147483647 h 600"/>
                    <a:gd name="T28" fmla="*/ 2147483647 w 820"/>
                    <a:gd name="T29" fmla="*/ 2147483647 h 600"/>
                    <a:gd name="T30" fmla="*/ 2147483647 w 820"/>
                    <a:gd name="T31" fmla="*/ 2147483647 h 600"/>
                    <a:gd name="T32" fmla="*/ 2147483647 w 820"/>
                    <a:gd name="T33" fmla="*/ 2147483647 h 600"/>
                    <a:gd name="T34" fmla="*/ 2147483647 w 820"/>
                    <a:gd name="T35" fmla="*/ 2147483647 h 600"/>
                    <a:gd name="T36" fmla="*/ 2147483647 w 820"/>
                    <a:gd name="T37" fmla="*/ 2147483647 h 600"/>
                    <a:gd name="T38" fmla="*/ 2147483647 w 820"/>
                    <a:gd name="T39" fmla="*/ 2147483647 h 600"/>
                    <a:gd name="T40" fmla="*/ 2147483647 w 820"/>
                    <a:gd name="T41" fmla="*/ 2147483647 h 600"/>
                    <a:gd name="T42" fmla="*/ 2147483647 w 820"/>
                    <a:gd name="T43" fmla="*/ 2147483647 h 600"/>
                    <a:gd name="T44" fmla="*/ 2147483647 w 820"/>
                    <a:gd name="T45" fmla="*/ 2147483647 h 600"/>
                    <a:gd name="T46" fmla="*/ 2147483647 w 820"/>
                    <a:gd name="T47" fmla="*/ 2147483647 h 600"/>
                    <a:gd name="T48" fmla="*/ 2147483647 w 820"/>
                    <a:gd name="T49" fmla="*/ 2147483647 h 600"/>
                    <a:gd name="T50" fmla="*/ 2147483647 w 820"/>
                    <a:gd name="T51" fmla="*/ 2147483647 h 600"/>
                    <a:gd name="T52" fmla="*/ 2147483647 w 820"/>
                    <a:gd name="T53" fmla="*/ 2147483647 h 600"/>
                    <a:gd name="T54" fmla="*/ 2147483647 w 820"/>
                    <a:gd name="T55" fmla="*/ 2147483647 h 600"/>
                    <a:gd name="T56" fmla="*/ 2147483647 w 820"/>
                    <a:gd name="T57" fmla="*/ 2147483647 h 600"/>
                    <a:gd name="T58" fmla="*/ 2147483647 w 820"/>
                    <a:gd name="T59" fmla="*/ 2147483647 h 600"/>
                    <a:gd name="T60" fmla="*/ 2147483647 w 820"/>
                    <a:gd name="T61" fmla="*/ 2147483647 h 600"/>
                    <a:gd name="T62" fmla="*/ 2147483647 w 820"/>
                    <a:gd name="T63" fmla="*/ 2147483647 h 600"/>
                    <a:gd name="T64" fmla="*/ 2147483647 w 820"/>
                    <a:gd name="T65" fmla="*/ 2147483647 h 600"/>
                    <a:gd name="T66" fmla="*/ 2147483647 w 820"/>
                    <a:gd name="T67" fmla="*/ 2147483647 h 600"/>
                    <a:gd name="T68" fmla="*/ 2147483647 w 820"/>
                    <a:gd name="T69" fmla="*/ 2147483647 h 600"/>
                    <a:gd name="T70" fmla="*/ 2147483647 w 820"/>
                    <a:gd name="T71" fmla="*/ 2147483647 h 600"/>
                    <a:gd name="T72" fmla="*/ 2147483647 w 820"/>
                    <a:gd name="T73" fmla="*/ 2147483647 h 600"/>
                    <a:gd name="T74" fmla="*/ 2147483647 w 820"/>
                    <a:gd name="T75" fmla="*/ 2147483647 h 600"/>
                    <a:gd name="T76" fmla="*/ 2147483647 w 820"/>
                    <a:gd name="T77" fmla="*/ 2147483647 h 600"/>
                    <a:gd name="T78" fmla="*/ 2147483647 w 820"/>
                    <a:gd name="T79" fmla="*/ 2147483647 h 600"/>
                    <a:gd name="T80" fmla="*/ 2147483647 w 820"/>
                    <a:gd name="T81" fmla="*/ 2147483647 h 600"/>
                    <a:gd name="T82" fmla="*/ 2147483647 w 820"/>
                    <a:gd name="T83" fmla="*/ 2147483647 h 600"/>
                    <a:gd name="T84" fmla="*/ 2147483647 w 820"/>
                    <a:gd name="T85" fmla="*/ 2147483647 h 600"/>
                    <a:gd name="T86" fmla="*/ 2147483647 w 820"/>
                    <a:gd name="T87" fmla="*/ 2147483647 h 600"/>
                    <a:gd name="T88" fmla="*/ 0 w 820"/>
                    <a:gd name="T89" fmla="*/ 2147483647 h 600"/>
                    <a:gd name="T90" fmla="*/ 2147483647 w 820"/>
                    <a:gd name="T91" fmla="*/ 2147483647 h 600"/>
                    <a:gd name="T92" fmla="*/ 2147483647 w 820"/>
                    <a:gd name="T93" fmla="*/ 2147483647 h 600"/>
                    <a:gd name="T94" fmla="*/ 2147483647 w 820"/>
                    <a:gd name="T95" fmla="*/ 2147483647 h 600"/>
                    <a:gd name="T96" fmla="*/ 2147483647 w 820"/>
                    <a:gd name="T97" fmla="*/ 2147483647 h 600"/>
                    <a:gd name="T98" fmla="*/ 2147483647 w 820"/>
                    <a:gd name="T99" fmla="*/ 2147483647 h 600"/>
                    <a:gd name="T100" fmla="*/ 2147483647 w 820"/>
                    <a:gd name="T101" fmla="*/ 2147483647 h 600"/>
                    <a:gd name="T102" fmla="*/ 2147483647 w 820"/>
                    <a:gd name="T103" fmla="*/ 2147483647 h 600"/>
                    <a:gd name="T104" fmla="*/ 2147483647 w 820"/>
                    <a:gd name="T105" fmla="*/ 2147483647 h 600"/>
                    <a:gd name="T106" fmla="*/ 2147483647 w 820"/>
                    <a:gd name="T107" fmla="*/ 2147483647 h 600"/>
                    <a:gd name="T108" fmla="*/ 2147483647 w 820"/>
                    <a:gd name="T109" fmla="*/ 2147483647 h 600"/>
                    <a:gd name="T110" fmla="*/ 2147483647 w 820"/>
                    <a:gd name="T111" fmla="*/ 2147483647 h 600"/>
                    <a:gd name="T112" fmla="*/ 2147483647 w 820"/>
                    <a:gd name="T113" fmla="*/ 2147483647 h 600"/>
                    <a:gd name="T114" fmla="*/ 2147483647 w 820"/>
                    <a:gd name="T115" fmla="*/ 2147483647 h 600"/>
                    <a:gd name="T116" fmla="*/ 2147483647 w 820"/>
                    <a:gd name="T117" fmla="*/ 2147483647 h 600"/>
                    <a:gd name="T118" fmla="*/ 2147483647 w 820"/>
                    <a:gd name="T119" fmla="*/ 2147483647 h 6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20"/>
                    <a:gd name="T181" fmla="*/ 0 h 600"/>
                    <a:gd name="T182" fmla="*/ 820 w 820"/>
                    <a:gd name="T183" fmla="*/ 600 h 6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20" h="600">
                      <a:moveTo>
                        <a:pt x="414" y="452"/>
                      </a:moveTo>
                      <a:lnTo>
                        <a:pt x="420" y="452"/>
                      </a:lnTo>
                      <a:lnTo>
                        <a:pt x="424" y="454"/>
                      </a:lnTo>
                      <a:lnTo>
                        <a:pt x="426" y="456"/>
                      </a:lnTo>
                      <a:lnTo>
                        <a:pt x="430" y="462"/>
                      </a:lnTo>
                      <a:lnTo>
                        <a:pt x="430" y="464"/>
                      </a:lnTo>
                      <a:lnTo>
                        <a:pt x="434" y="466"/>
                      </a:lnTo>
                      <a:lnTo>
                        <a:pt x="438" y="466"/>
                      </a:lnTo>
                      <a:lnTo>
                        <a:pt x="440" y="470"/>
                      </a:lnTo>
                      <a:lnTo>
                        <a:pt x="442" y="480"/>
                      </a:lnTo>
                      <a:lnTo>
                        <a:pt x="446" y="496"/>
                      </a:lnTo>
                      <a:lnTo>
                        <a:pt x="444" y="500"/>
                      </a:lnTo>
                      <a:lnTo>
                        <a:pt x="446" y="502"/>
                      </a:lnTo>
                      <a:lnTo>
                        <a:pt x="440" y="504"/>
                      </a:lnTo>
                      <a:lnTo>
                        <a:pt x="436" y="510"/>
                      </a:lnTo>
                      <a:lnTo>
                        <a:pt x="434" y="516"/>
                      </a:lnTo>
                      <a:lnTo>
                        <a:pt x="434" y="520"/>
                      </a:lnTo>
                      <a:lnTo>
                        <a:pt x="436" y="528"/>
                      </a:lnTo>
                      <a:lnTo>
                        <a:pt x="438" y="532"/>
                      </a:lnTo>
                      <a:lnTo>
                        <a:pt x="442" y="534"/>
                      </a:lnTo>
                      <a:lnTo>
                        <a:pt x="448" y="534"/>
                      </a:lnTo>
                      <a:lnTo>
                        <a:pt x="452" y="534"/>
                      </a:lnTo>
                      <a:lnTo>
                        <a:pt x="454" y="536"/>
                      </a:lnTo>
                      <a:lnTo>
                        <a:pt x="456" y="542"/>
                      </a:lnTo>
                      <a:lnTo>
                        <a:pt x="458" y="546"/>
                      </a:lnTo>
                      <a:lnTo>
                        <a:pt x="462" y="548"/>
                      </a:lnTo>
                      <a:lnTo>
                        <a:pt x="466" y="550"/>
                      </a:lnTo>
                      <a:lnTo>
                        <a:pt x="468" y="554"/>
                      </a:lnTo>
                      <a:lnTo>
                        <a:pt x="468" y="558"/>
                      </a:lnTo>
                      <a:lnTo>
                        <a:pt x="466" y="568"/>
                      </a:lnTo>
                      <a:lnTo>
                        <a:pt x="472" y="570"/>
                      </a:lnTo>
                      <a:lnTo>
                        <a:pt x="478" y="574"/>
                      </a:lnTo>
                      <a:lnTo>
                        <a:pt x="484" y="578"/>
                      </a:lnTo>
                      <a:lnTo>
                        <a:pt x="490" y="580"/>
                      </a:lnTo>
                      <a:lnTo>
                        <a:pt x="492" y="582"/>
                      </a:lnTo>
                      <a:lnTo>
                        <a:pt x="496" y="578"/>
                      </a:lnTo>
                      <a:lnTo>
                        <a:pt x="500" y="582"/>
                      </a:lnTo>
                      <a:lnTo>
                        <a:pt x="502" y="582"/>
                      </a:lnTo>
                      <a:lnTo>
                        <a:pt x="506" y="580"/>
                      </a:lnTo>
                      <a:lnTo>
                        <a:pt x="502" y="574"/>
                      </a:lnTo>
                      <a:lnTo>
                        <a:pt x="500" y="568"/>
                      </a:lnTo>
                      <a:lnTo>
                        <a:pt x="500" y="566"/>
                      </a:lnTo>
                      <a:lnTo>
                        <a:pt x="502" y="562"/>
                      </a:lnTo>
                      <a:lnTo>
                        <a:pt x="506" y="560"/>
                      </a:lnTo>
                      <a:lnTo>
                        <a:pt x="518" y="560"/>
                      </a:lnTo>
                      <a:lnTo>
                        <a:pt x="524" y="560"/>
                      </a:lnTo>
                      <a:lnTo>
                        <a:pt x="534" y="558"/>
                      </a:lnTo>
                      <a:lnTo>
                        <a:pt x="542" y="552"/>
                      </a:lnTo>
                      <a:lnTo>
                        <a:pt x="550" y="548"/>
                      </a:lnTo>
                      <a:lnTo>
                        <a:pt x="558" y="546"/>
                      </a:lnTo>
                      <a:lnTo>
                        <a:pt x="564" y="548"/>
                      </a:lnTo>
                      <a:lnTo>
                        <a:pt x="568" y="550"/>
                      </a:lnTo>
                      <a:lnTo>
                        <a:pt x="574" y="552"/>
                      </a:lnTo>
                      <a:lnTo>
                        <a:pt x="578" y="552"/>
                      </a:lnTo>
                      <a:lnTo>
                        <a:pt x="580" y="558"/>
                      </a:lnTo>
                      <a:lnTo>
                        <a:pt x="582" y="562"/>
                      </a:lnTo>
                      <a:lnTo>
                        <a:pt x="590" y="570"/>
                      </a:lnTo>
                      <a:lnTo>
                        <a:pt x="598" y="574"/>
                      </a:lnTo>
                      <a:lnTo>
                        <a:pt x="606" y="576"/>
                      </a:lnTo>
                      <a:lnTo>
                        <a:pt x="620" y="576"/>
                      </a:lnTo>
                      <a:lnTo>
                        <a:pt x="626" y="576"/>
                      </a:lnTo>
                      <a:lnTo>
                        <a:pt x="630" y="578"/>
                      </a:lnTo>
                      <a:lnTo>
                        <a:pt x="638" y="582"/>
                      </a:lnTo>
                      <a:lnTo>
                        <a:pt x="638" y="588"/>
                      </a:lnTo>
                      <a:lnTo>
                        <a:pt x="638" y="594"/>
                      </a:lnTo>
                      <a:lnTo>
                        <a:pt x="640" y="598"/>
                      </a:lnTo>
                      <a:lnTo>
                        <a:pt x="646" y="600"/>
                      </a:lnTo>
                      <a:lnTo>
                        <a:pt x="650" y="596"/>
                      </a:lnTo>
                      <a:lnTo>
                        <a:pt x="648" y="594"/>
                      </a:lnTo>
                      <a:lnTo>
                        <a:pt x="648" y="590"/>
                      </a:lnTo>
                      <a:lnTo>
                        <a:pt x="646" y="584"/>
                      </a:lnTo>
                      <a:lnTo>
                        <a:pt x="662" y="580"/>
                      </a:lnTo>
                      <a:lnTo>
                        <a:pt x="674" y="572"/>
                      </a:lnTo>
                      <a:lnTo>
                        <a:pt x="696" y="558"/>
                      </a:lnTo>
                      <a:lnTo>
                        <a:pt x="696" y="568"/>
                      </a:lnTo>
                      <a:lnTo>
                        <a:pt x="708" y="568"/>
                      </a:lnTo>
                      <a:lnTo>
                        <a:pt x="712" y="562"/>
                      </a:lnTo>
                      <a:lnTo>
                        <a:pt x="714" y="560"/>
                      </a:lnTo>
                      <a:lnTo>
                        <a:pt x="724" y="556"/>
                      </a:lnTo>
                      <a:lnTo>
                        <a:pt x="734" y="554"/>
                      </a:lnTo>
                      <a:lnTo>
                        <a:pt x="738" y="552"/>
                      </a:lnTo>
                      <a:lnTo>
                        <a:pt x="742" y="548"/>
                      </a:lnTo>
                      <a:lnTo>
                        <a:pt x="742" y="550"/>
                      </a:lnTo>
                      <a:lnTo>
                        <a:pt x="746" y="540"/>
                      </a:lnTo>
                      <a:lnTo>
                        <a:pt x="752" y="532"/>
                      </a:lnTo>
                      <a:lnTo>
                        <a:pt x="770" y="518"/>
                      </a:lnTo>
                      <a:lnTo>
                        <a:pt x="772" y="514"/>
                      </a:lnTo>
                      <a:lnTo>
                        <a:pt x="774" y="508"/>
                      </a:lnTo>
                      <a:lnTo>
                        <a:pt x="774" y="498"/>
                      </a:lnTo>
                      <a:lnTo>
                        <a:pt x="774" y="488"/>
                      </a:lnTo>
                      <a:lnTo>
                        <a:pt x="778" y="478"/>
                      </a:lnTo>
                      <a:lnTo>
                        <a:pt x="786" y="466"/>
                      </a:lnTo>
                      <a:lnTo>
                        <a:pt x="792" y="454"/>
                      </a:lnTo>
                      <a:lnTo>
                        <a:pt x="794" y="448"/>
                      </a:lnTo>
                      <a:lnTo>
                        <a:pt x="794" y="442"/>
                      </a:lnTo>
                      <a:lnTo>
                        <a:pt x="792" y="432"/>
                      </a:lnTo>
                      <a:lnTo>
                        <a:pt x="790" y="426"/>
                      </a:lnTo>
                      <a:lnTo>
                        <a:pt x="782" y="420"/>
                      </a:lnTo>
                      <a:lnTo>
                        <a:pt x="772" y="418"/>
                      </a:lnTo>
                      <a:lnTo>
                        <a:pt x="778" y="410"/>
                      </a:lnTo>
                      <a:lnTo>
                        <a:pt x="786" y="406"/>
                      </a:lnTo>
                      <a:lnTo>
                        <a:pt x="778" y="400"/>
                      </a:lnTo>
                      <a:lnTo>
                        <a:pt x="774" y="396"/>
                      </a:lnTo>
                      <a:lnTo>
                        <a:pt x="772" y="392"/>
                      </a:lnTo>
                      <a:lnTo>
                        <a:pt x="776" y="392"/>
                      </a:lnTo>
                      <a:lnTo>
                        <a:pt x="768" y="378"/>
                      </a:lnTo>
                      <a:lnTo>
                        <a:pt x="760" y="366"/>
                      </a:lnTo>
                      <a:lnTo>
                        <a:pt x="750" y="352"/>
                      </a:lnTo>
                      <a:lnTo>
                        <a:pt x="738" y="342"/>
                      </a:lnTo>
                      <a:lnTo>
                        <a:pt x="726" y="338"/>
                      </a:lnTo>
                      <a:lnTo>
                        <a:pt x="720" y="334"/>
                      </a:lnTo>
                      <a:lnTo>
                        <a:pt x="718" y="332"/>
                      </a:lnTo>
                      <a:lnTo>
                        <a:pt x="718" y="328"/>
                      </a:lnTo>
                      <a:lnTo>
                        <a:pt x="718" y="324"/>
                      </a:lnTo>
                      <a:lnTo>
                        <a:pt x="720" y="316"/>
                      </a:lnTo>
                      <a:lnTo>
                        <a:pt x="724" y="312"/>
                      </a:lnTo>
                      <a:lnTo>
                        <a:pt x="728" y="308"/>
                      </a:lnTo>
                      <a:lnTo>
                        <a:pt x="748" y="294"/>
                      </a:lnTo>
                      <a:lnTo>
                        <a:pt x="734" y="286"/>
                      </a:lnTo>
                      <a:lnTo>
                        <a:pt x="726" y="282"/>
                      </a:lnTo>
                      <a:lnTo>
                        <a:pt x="718" y="280"/>
                      </a:lnTo>
                      <a:lnTo>
                        <a:pt x="714" y="282"/>
                      </a:lnTo>
                      <a:lnTo>
                        <a:pt x="710" y="286"/>
                      </a:lnTo>
                      <a:lnTo>
                        <a:pt x="706" y="290"/>
                      </a:lnTo>
                      <a:lnTo>
                        <a:pt x="702" y="290"/>
                      </a:lnTo>
                      <a:lnTo>
                        <a:pt x="662" y="266"/>
                      </a:lnTo>
                      <a:lnTo>
                        <a:pt x="662" y="262"/>
                      </a:lnTo>
                      <a:lnTo>
                        <a:pt x="666" y="260"/>
                      </a:lnTo>
                      <a:lnTo>
                        <a:pt x="670" y="256"/>
                      </a:lnTo>
                      <a:lnTo>
                        <a:pt x="676" y="254"/>
                      </a:lnTo>
                      <a:lnTo>
                        <a:pt x="682" y="250"/>
                      </a:lnTo>
                      <a:lnTo>
                        <a:pt x="686" y="240"/>
                      </a:lnTo>
                      <a:lnTo>
                        <a:pt x="694" y="228"/>
                      </a:lnTo>
                      <a:lnTo>
                        <a:pt x="698" y="224"/>
                      </a:lnTo>
                      <a:lnTo>
                        <a:pt x="704" y="224"/>
                      </a:lnTo>
                      <a:lnTo>
                        <a:pt x="708" y="224"/>
                      </a:lnTo>
                      <a:lnTo>
                        <a:pt x="712" y="228"/>
                      </a:lnTo>
                      <a:lnTo>
                        <a:pt x="714" y="236"/>
                      </a:lnTo>
                      <a:lnTo>
                        <a:pt x="714" y="262"/>
                      </a:lnTo>
                      <a:lnTo>
                        <a:pt x="718" y="262"/>
                      </a:lnTo>
                      <a:lnTo>
                        <a:pt x="724" y="258"/>
                      </a:lnTo>
                      <a:lnTo>
                        <a:pt x="732" y="250"/>
                      </a:lnTo>
                      <a:lnTo>
                        <a:pt x="740" y="242"/>
                      </a:lnTo>
                      <a:lnTo>
                        <a:pt x="742" y="242"/>
                      </a:lnTo>
                      <a:lnTo>
                        <a:pt x="748" y="242"/>
                      </a:lnTo>
                      <a:lnTo>
                        <a:pt x="752" y="234"/>
                      </a:lnTo>
                      <a:lnTo>
                        <a:pt x="760" y="222"/>
                      </a:lnTo>
                      <a:lnTo>
                        <a:pt x="770" y="210"/>
                      </a:lnTo>
                      <a:lnTo>
                        <a:pt x="774" y="212"/>
                      </a:lnTo>
                      <a:lnTo>
                        <a:pt x="780" y="214"/>
                      </a:lnTo>
                      <a:lnTo>
                        <a:pt x="792" y="214"/>
                      </a:lnTo>
                      <a:lnTo>
                        <a:pt x="790" y="208"/>
                      </a:lnTo>
                      <a:lnTo>
                        <a:pt x="792" y="204"/>
                      </a:lnTo>
                      <a:lnTo>
                        <a:pt x="796" y="198"/>
                      </a:lnTo>
                      <a:lnTo>
                        <a:pt x="802" y="188"/>
                      </a:lnTo>
                      <a:lnTo>
                        <a:pt x="806" y="190"/>
                      </a:lnTo>
                      <a:lnTo>
                        <a:pt x="810" y="192"/>
                      </a:lnTo>
                      <a:lnTo>
                        <a:pt x="814" y="190"/>
                      </a:lnTo>
                      <a:lnTo>
                        <a:pt x="818" y="188"/>
                      </a:lnTo>
                      <a:lnTo>
                        <a:pt x="818" y="186"/>
                      </a:lnTo>
                      <a:lnTo>
                        <a:pt x="820" y="188"/>
                      </a:lnTo>
                      <a:lnTo>
                        <a:pt x="814" y="172"/>
                      </a:lnTo>
                      <a:lnTo>
                        <a:pt x="808" y="164"/>
                      </a:lnTo>
                      <a:lnTo>
                        <a:pt x="800" y="158"/>
                      </a:lnTo>
                      <a:lnTo>
                        <a:pt x="800" y="142"/>
                      </a:lnTo>
                      <a:lnTo>
                        <a:pt x="812" y="146"/>
                      </a:lnTo>
                      <a:lnTo>
                        <a:pt x="820" y="152"/>
                      </a:lnTo>
                      <a:lnTo>
                        <a:pt x="820" y="142"/>
                      </a:lnTo>
                      <a:lnTo>
                        <a:pt x="820" y="136"/>
                      </a:lnTo>
                      <a:lnTo>
                        <a:pt x="820" y="124"/>
                      </a:lnTo>
                      <a:lnTo>
                        <a:pt x="818" y="110"/>
                      </a:lnTo>
                      <a:lnTo>
                        <a:pt x="814" y="100"/>
                      </a:lnTo>
                      <a:lnTo>
                        <a:pt x="806" y="86"/>
                      </a:lnTo>
                      <a:lnTo>
                        <a:pt x="798" y="92"/>
                      </a:lnTo>
                      <a:lnTo>
                        <a:pt x="792" y="98"/>
                      </a:lnTo>
                      <a:lnTo>
                        <a:pt x="786" y="102"/>
                      </a:lnTo>
                      <a:lnTo>
                        <a:pt x="774" y="104"/>
                      </a:lnTo>
                      <a:lnTo>
                        <a:pt x="770" y="104"/>
                      </a:lnTo>
                      <a:lnTo>
                        <a:pt x="764" y="102"/>
                      </a:lnTo>
                      <a:lnTo>
                        <a:pt x="756" y="96"/>
                      </a:lnTo>
                      <a:lnTo>
                        <a:pt x="750" y="88"/>
                      </a:lnTo>
                      <a:lnTo>
                        <a:pt x="744" y="80"/>
                      </a:lnTo>
                      <a:lnTo>
                        <a:pt x="732" y="76"/>
                      </a:lnTo>
                      <a:lnTo>
                        <a:pt x="718" y="72"/>
                      </a:lnTo>
                      <a:lnTo>
                        <a:pt x="704" y="68"/>
                      </a:lnTo>
                      <a:lnTo>
                        <a:pt x="690" y="62"/>
                      </a:lnTo>
                      <a:lnTo>
                        <a:pt x="680" y="54"/>
                      </a:lnTo>
                      <a:lnTo>
                        <a:pt x="668" y="46"/>
                      </a:lnTo>
                      <a:lnTo>
                        <a:pt x="646" y="24"/>
                      </a:lnTo>
                      <a:lnTo>
                        <a:pt x="634" y="16"/>
                      </a:lnTo>
                      <a:lnTo>
                        <a:pt x="622" y="8"/>
                      </a:lnTo>
                      <a:lnTo>
                        <a:pt x="606" y="2"/>
                      </a:lnTo>
                      <a:lnTo>
                        <a:pt x="584" y="0"/>
                      </a:lnTo>
                      <a:lnTo>
                        <a:pt x="572" y="0"/>
                      </a:lnTo>
                      <a:lnTo>
                        <a:pt x="562" y="2"/>
                      </a:lnTo>
                      <a:lnTo>
                        <a:pt x="556" y="4"/>
                      </a:lnTo>
                      <a:lnTo>
                        <a:pt x="552" y="8"/>
                      </a:lnTo>
                      <a:lnTo>
                        <a:pt x="550" y="12"/>
                      </a:lnTo>
                      <a:lnTo>
                        <a:pt x="550" y="18"/>
                      </a:lnTo>
                      <a:lnTo>
                        <a:pt x="552" y="20"/>
                      </a:lnTo>
                      <a:lnTo>
                        <a:pt x="556" y="24"/>
                      </a:lnTo>
                      <a:lnTo>
                        <a:pt x="562" y="30"/>
                      </a:lnTo>
                      <a:lnTo>
                        <a:pt x="564" y="40"/>
                      </a:lnTo>
                      <a:lnTo>
                        <a:pt x="566" y="50"/>
                      </a:lnTo>
                      <a:lnTo>
                        <a:pt x="566" y="56"/>
                      </a:lnTo>
                      <a:lnTo>
                        <a:pt x="566" y="62"/>
                      </a:lnTo>
                      <a:lnTo>
                        <a:pt x="562" y="66"/>
                      </a:lnTo>
                      <a:lnTo>
                        <a:pt x="560" y="68"/>
                      </a:lnTo>
                      <a:lnTo>
                        <a:pt x="550" y="68"/>
                      </a:lnTo>
                      <a:lnTo>
                        <a:pt x="536" y="66"/>
                      </a:lnTo>
                      <a:lnTo>
                        <a:pt x="538" y="88"/>
                      </a:lnTo>
                      <a:lnTo>
                        <a:pt x="538" y="94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50" y="102"/>
                      </a:lnTo>
                      <a:lnTo>
                        <a:pt x="568" y="102"/>
                      </a:lnTo>
                      <a:lnTo>
                        <a:pt x="576" y="100"/>
                      </a:lnTo>
                      <a:lnTo>
                        <a:pt x="582" y="98"/>
                      </a:lnTo>
                      <a:lnTo>
                        <a:pt x="592" y="100"/>
                      </a:lnTo>
                      <a:lnTo>
                        <a:pt x="602" y="106"/>
                      </a:lnTo>
                      <a:lnTo>
                        <a:pt x="610" y="112"/>
                      </a:lnTo>
                      <a:lnTo>
                        <a:pt x="616" y="120"/>
                      </a:lnTo>
                      <a:lnTo>
                        <a:pt x="596" y="122"/>
                      </a:lnTo>
                      <a:lnTo>
                        <a:pt x="578" y="124"/>
                      </a:lnTo>
                      <a:lnTo>
                        <a:pt x="576" y="128"/>
                      </a:lnTo>
                      <a:lnTo>
                        <a:pt x="576" y="132"/>
                      </a:lnTo>
                      <a:lnTo>
                        <a:pt x="574" y="134"/>
                      </a:lnTo>
                      <a:lnTo>
                        <a:pt x="574" y="140"/>
                      </a:lnTo>
                      <a:lnTo>
                        <a:pt x="570" y="142"/>
                      </a:lnTo>
                      <a:lnTo>
                        <a:pt x="566" y="142"/>
                      </a:lnTo>
                      <a:lnTo>
                        <a:pt x="556" y="144"/>
                      </a:lnTo>
                      <a:lnTo>
                        <a:pt x="552" y="146"/>
                      </a:lnTo>
                      <a:lnTo>
                        <a:pt x="550" y="150"/>
                      </a:lnTo>
                      <a:lnTo>
                        <a:pt x="544" y="152"/>
                      </a:lnTo>
                      <a:lnTo>
                        <a:pt x="538" y="154"/>
                      </a:lnTo>
                      <a:lnTo>
                        <a:pt x="532" y="154"/>
                      </a:lnTo>
                      <a:lnTo>
                        <a:pt x="528" y="152"/>
                      </a:lnTo>
                      <a:lnTo>
                        <a:pt x="524" y="150"/>
                      </a:lnTo>
                      <a:lnTo>
                        <a:pt x="522" y="150"/>
                      </a:lnTo>
                      <a:lnTo>
                        <a:pt x="518" y="152"/>
                      </a:lnTo>
                      <a:lnTo>
                        <a:pt x="516" y="156"/>
                      </a:lnTo>
                      <a:lnTo>
                        <a:pt x="516" y="160"/>
                      </a:lnTo>
                      <a:lnTo>
                        <a:pt x="518" y="160"/>
                      </a:lnTo>
                      <a:lnTo>
                        <a:pt x="524" y="164"/>
                      </a:lnTo>
                      <a:lnTo>
                        <a:pt x="528" y="166"/>
                      </a:lnTo>
                      <a:lnTo>
                        <a:pt x="530" y="168"/>
                      </a:lnTo>
                      <a:lnTo>
                        <a:pt x="530" y="172"/>
                      </a:lnTo>
                      <a:lnTo>
                        <a:pt x="530" y="176"/>
                      </a:lnTo>
                      <a:lnTo>
                        <a:pt x="526" y="182"/>
                      </a:lnTo>
                      <a:lnTo>
                        <a:pt x="518" y="188"/>
                      </a:lnTo>
                      <a:lnTo>
                        <a:pt x="508" y="194"/>
                      </a:lnTo>
                      <a:lnTo>
                        <a:pt x="496" y="198"/>
                      </a:lnTo>
                      <a:lnTo>
                        <a:pt x="468" y="198"/>
                      </a:lnTo>
                      <a:lnTo>
                        <a:pt x="458" y="206"/>
                      </a:lnTo>
                      <a:lnTo>
                        <a:pt x="452" y="210"/>
                      </a:lnTo>
                      <a:lnTo>
                        <a:pt x="444" y="212"/>
                      </a:lnTo>
                      <a:lnTo>
                        <a:pt x="430" y="210"/>
                      </a:lnTo>
                      <a:lnTo>
                        <a:pt x="414" y="206"/>
                      </a:lnTo>
                      <a:lnTo>
                        <a:pt x="402" y="200"/>
                      </a:lnTo>
                      <a:lnTo>
                        <a:pt x="392" y="194"/>
                      </a:lnTo>
                      <a:lnTo>
                        <a:pt x="348" y="194"/>
                      </a:lnTo>
                      <a:lnTo>
                        <a:pt x="348" y="192"/>
                      </a:lnTo>
                      <a:lnTo>
                        <a:pt x="314" y="192"/>
                      </a:lnTo>
                      <a:lnTo>
                        <a:pt x="306" y="188"/>
                      </a:lnTo>
                      <a:lnTo>
                        <a:pt x="298" y="180"/>
                      </a:lnTo>
                      <a:lnTo>
                        <a:pt x="290" y="172"/>
                      </a:lnTo>
                      <a:lnTo>
                        <a:pt x="280" y="166"/>
                      </a:lnTo>
                      <a:lnTo>
                        <a:pt x="272" y="160"/>
                      </a:lnTo>
                      <a:lnTo>
                        <a:pt x="262" y="160"/>
                      </a:lnTo>
                      <a:lnTo>
                        <a:pt x="252" y="156"/>
                      </a:lnTo>
                      <a:lnTo>
                        <a:pt x="244" y="152"/>
                      </a:lnTo>
                      <a:lnTo>
                        <a:pt x="214" y="152"/>
                      </a:lnTo>
                      <a:lnTo>
                        <a:pt x="210" y="146"/>
                      </a:lnTo>
                      <a:lnTo>
                        <a:pt x="206" y="140"/>
                      </a:lnTo>
                      <a:lnTo>
                        <a:pt x="202" y="126"/>
                      </a:lnTo>
                      <a:lnTo>
                        <a:pt x="198" y="118"/>
                      </a:lnTo>
                      <a:lnTo>
                        <a:pt x="194" y="112"/>
                      </a:lnTo>
                      <a:lnTo>
                        <a:pt x="182" y="104"/>
                      </a:lnTo>
                      <a:lnTo>
                        <a:pt x="174" y="100"/>
                      </a:lnTo>
                      <a:lnTo>
                        <a:pt x="168" y="98"/>
                      </a:lnTo>
                      <a:lnTo>
                        <a:pt x="154" y="92"/>
                      </a:lnTo>
                      <a:lnTo>
                        <a:pt x="146" y="90"/>
                      </a:lnTo>
                      <a:lnTo>
                        <a:pt x="140" y="86"/>
                      </a:lnTo>
                      <a:lnTo>
                        <a:pt x="138" y="82"/>
                      </a:lnTo>
                      <a:lnTo>
                        <a:pt x="134" y="76"/>
                      </a:lnTo>
                      <a:lnTo>
                        <a:pt x="134" y="78"/>
                      </a:lnTo>
                      <a:lnTo>
                        <a:pt x="122" y="86"/>
                      </a:lnTo>
                      <a:lnTo>
                        <a:pt x="114" y="94"/>
                      </a:lnTo>
                      <a:lnTo>
                        <a:pt x="126" y="108"/>
                      </a:lnTo>
                      <a:lnTo>
                        <a:pt x="116" y="116"/>
                      </a:lnTo>
                      <a:lnTo>
                        <a:pt x="110" y="118"/>
                      </a:lnTo>
                      <a:lnTo>
                        <a:pt x="100" y="116"/>
                      </a:lnTo>
                      <a:lnTo>
                        <a:pt x="88" y="112"/>
                      </a:lnTo>
                      <a:lnTo>
                        <a:pt x="92" y="130"/>
                      </a:lnTo>
                      <a:lnTo>
                        <a:pt x="92" y="140"/>
                      </a:lnTo>
                      <a:lnTo>
                        <a:pt x="90" y="148"/>
                      </a:lnTo>
                      <a:lnTo>
                        <a:pt x="86" y="150"/>
                      </a:lnTo>
                      <a:lnTo>
                        <a:pt x="84" y="150"/>
                      </a:lnTo>
                      <a:lnTo>
                        <a:pt x="78" y="150"/>
                      </a:lnTo>
                      <a:lnTo>
                        <a:pt x="68" y="146"/>
                      </a:lnTo>
                      <a:lnTo>
                        <a:pt x="70" y="156"/>
                      </a:lnTo>
                      <a:lnTo>
                        <a:pt x="76" y="164"/>
                      </a:lnTo>
                      <a:lnTo>
                        <a:pt x="80" y="176"/>
                      </a:lnTo>
                      <a:lnTo>
                        <a:pt x="82" y="188"/>
                      </a:lnTo>
                      <a:lnTo>
                        <a:pt x="78" y="194"/>
                      </a:lnTo>
                      <a:lnTo>
                        <a:pt x="74" y="200"/>
                      </a:lnTo>
                      <a:lnTo>
                        <a:pt x="64" y="214"/>
                      </a:lnTo>
                      <a:lnTo>
                        <a:pt x="50" y="228"/>
                      </a:lnTo>
                      <a:lnTo>
                        <a:pt x="38" y="236"/>
                      </a:lnTo>
                      <a:lnTo>
                        <a:pt x="28" y="238"/>
                      </a:lnTo>
                      <a:lnTo>
                        <a:pt x="14" y="240"/>
                      </a:lnTo>
                      <a:lnTo>
                        <a:pt x="8" y="242"/>
                      </a:lnTo>
                      <a:lnTo>
                        <a:pt x="4" y="244"/>
                      </a:lnTo>
                      <a:lnTo>
                        <a:pt x="2" y="248"/>
                      </a:lnTo>
                      <a:lnTo>
                        <a:pt x="0" y="254"/>
                      </a:lnTo>
                      <a:lnTo>
                        <a:pt x="2" y="258"/>
                      </a:lnTo>
                      <a:lnTo>
                        <a:pt x="4" y="262"/>
                      </a:lnTo>
                      <a:lnTo>
                        <a:pt x="14" y="268"/>
                      </a:lnTo>
                      <a:lnTo>
                        <a:pt x="24" y="276"/>
                      </a:lnTo>
                      <a:lnTo>
                        <a:pt x="26" y="280"/>
                      </a:lnTo>
                      <a:lnTo>
                        <a:pt x="26" y="286"/>
                      </a:lnTo>
                      <a:lnTo>
                        <a:pt x="20" y="288"/>
                      </a:lnTo>
                      <a:lnTo>
                        <a:pt x="14" y="290"/>
                      </a:lnTo>
                      <a:lnTo>
                        <a:pt x="18" y="292"/>
                      </a:lnTo>
                      <a:lnTo>
                        <a:pt x="20" y="294"/>
                      </a:lnTo>
                      <a:lnTo>
                        <a:pt x="28" y="296"/>
                      </a:lnTo>
                      <a:lnTo>
                        <a:pt x="28" y="298"/>
                      </a:lnTo>
                      <a:lnTo>
                        <a:pt x="36" y="298"/>
                      </a:lnTo>
                      <a:lnTo>
                        <a:pt x="44" y="302"/>
                      </a:lnTo>
                      <a:lnTo>
                        <a:pt x="50" y="308"/>
                      </a:lnTo>
                      <a:lnTo>
                        <a:pt x="54" y="316"/>
                      </a:lnTo>
                      <a:lnTo>
                        <a:pt x="58" y="320"/>
                      </a:lnTo>
                      <a:lnTo>
                        <a:pt x="62" y="322"/>
                      </a:lnTo>
                      <a:lnTo>
                        <a:pt x="68" y="322"/>
                      </a:lnTo>
                      <a:lnTo>
                        <a:pt x="74" y="324"/>
                      </a:lnTo>
                      <a:lnTo>
                        <a:pt x="78" y="324"/>
                      </a:lnTo>
                      <a:lnTo>
                        <a:pt x="82" y="326"/>
                      </a:lnTo>
                      <a:lnTo>
                        <a:pt x="84" y="326"/>
                      </a:lnTo>
                      <a:lnTo>
                        <a:pt x="86" y="324"/>
                      </a:lnTo>
                      <a:lnTo>
                        <a:pt x="90" y="322"/>
                      </a:lnTo>
                      <a:lnTo>
                        <a:pt x="94" y="320"/>
                      </a:lnTo>
                      <a:lnTo>
                        <a:pt x="100" y="320"/>
                      </a:lnTo>
                      <a:lnTo>
                        <a:pt x="108" y="320"/>
                      </a:lnTo>
                      <a:lnTo>
                        <a:pt x="114" y="324"/>
                      </a:lnTo>
                      <a:lnTo>
                        <a:pt x="116" y="324"/>
                      </a:lnTo>
                      <a:lnTo>
                        <a:pt x="122" y="326"/>
                      </a:lnTo>
                      <a:lnTo>
                        <a:pt x="122" y="332"/>
                      </a:lnTo>
                      <a:lnTo>
                        <a:pt x="120" y="336"/>
                      </a:lnTo>
                      <a:lnTo>
                        <a:pt x="114" y="344"/>
                      </a:lnTo>
                      <a:lnTo>
                        <a:pt x="112" y="352"/>
                      </a:lnTo>
                      <a:lnTo>
                        <a:pt x="110" y="358"/>
                      </a:lnTo>
                      <a:lnTo>
                        <a:pt x="112" y="362"/>
                      </a:lnTo>
                      <a:lnTo>
                        <a:pt x="114" y="368"/>
                      </a:lnTo>
                      <a:lnTo>
                        <a:pt x="122" y="376"/>
                      </a:lnTo>
                      <a:lnTo>
                        <a:pt x="120" y="378"/>
                      </a:lnTo>
                      <a:lnTo>
                        <a:pt x="118" y="378"/>
                      </a:lnTo>
                      <a:lnTo>
                        <a:pt x="112" y="380"/>
                      </a:lnTo>
                      <a:lnTo>
                        <a:pt x="114" y="388"/>
                      </a:lnTo>
                      <a:lnTo>
                        <a:pt x="114" y="392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6" y="404"/>
                      </a:lnTo>
                      <a:lnTo>
                        <a:pt x="136" y="408"/>
                      </a:lnTo>
                      <a:lnTo>
                        <a:pt x="144" y="416"/>
                      </a:lnTo>
                      <a:lnTo>
                        <a:pt x="152" y="424"/>
                      </a:lnTo>
                      <a:lnTo>
                        <a:pt x="158" y="424"/>
                      </a:lnTo>
                      <a:lnTo>
                        <a:pt x="162" y="424"/>
                      </a:lnTo>
                      <a:lnTo>
                        <a:pt x="164" y="422"/>
                      </a:lnTo>
                      <a:lnTo>
                        <a:pt x="166" y="420"/>
                      </a:lnTo>
                      <a:lnTo>
                        <a:pt x="168" y="420"/>
                      </a:lnTo>
                      <a:lnTo>
                        <a:pt x="180" y="428"/>
                      </a:lnTo>
                      <a:lnTo>
                        <a:pt x="190" y="436"/>
                      </a:lnTo>
                      <a:lnTo>
                        <a:pt x="198" y="442"/>
                      </a:lnTo>
                      <a:lnTo>
                        <a:pt x="208" y="446"/>
                      </a:lnTo>
                      <a:lnTo>
                        <a:pt x="220" y="450"/>
                      </a:lnTo>
                      <a:lnTo>
                        <a:pt x="222" y="452"/>
                      </a:lnTo>
                      <a:lnTo>
                        <a:pt x="226" y="456"/>
                      </a:lnTo>
                      <a:lnTo>
                        <a:pt x="230" y="458"/>
                      </a:lnTo>
                      <a:lnTo>
                        <a:pt x="236" y="460"/>
                      </a:lnTo>
                      <a:lnTo>
                        <a:pt x="240" y="460"/>
                      </a:lnTo>
                      <a:lnTo>
                        <a:pt x="242" y="460"/>
                      </a:lnTo>
                      <a:lnTo>
                        <a:pt x="244" y="460"/>
                      </a:lnTo>
                      <a:lnTo>
                        <a:pt x="250" y="464"/>
                      </a:lnTo>
                      <a:lnTo>
                        <a:pt x="256" y="466"/>
                      </a:lnTo>
                      <a:lnTo>
                        <a:pt x="274" y="466"/>
                      </a:lnTo>
                      <a:lnTo>
                        <a:pt x="274" y="468"/>
                      </a:lnTo>
                      <a:lnTo>
                        <a:pt x="274" y="464"/>
                      </a:lnTo>
                      <a:lnTo>
                        <a:pt x="278" y="462"/>
                      </a:lnTo>
                      <a:lnTo>
                        <a:pt x="284" y="460"/>
                      </a:lnTo>
                      <a:lnTo>
                        <a:pt x="288" y="472"/>
                      </a:lnTo>
                      <a:lnTo>
                        <a:pt x="290" y="468"/>
                      </a:lnTo>
                      <a:lnTo>
                        <a:pt x="294" y="462"/>
                      </a:lnTo>
                      <a:lnTo>
                        <a:pt x="298" y="460"/>
                      </a:lnTo>
                      <a:lnTo>
                        <a:pt x="302" y="458"/>
                      </a:lnTo>
                      <a:lnTo>
                        <a:pt x="312" y="460"/>
                      </a:lnTo>
                      <a:lnTo>
                        <a:pt x="322" y="464"/>
                      </a:lnTo>
                      <a:lnTo>
                        <a:pt x="332" y="472"/>
                      </a:lnTo>
                      <a:lnTo>
                        <a:pt x="336" y="478"/>
                      </a:lnTo>
                      <a:lnTo>
                        <a:pt x="336" y="480"/>
                      </a:lnTo>
                      <a:lnTo>
                        <a:pt x="338" y="478"/>
                      </a:lnTo>
                      <a:lnTo>
                        <a:pt x="340" y="470"/>
                      </a:lnTo>
                      <a:lnTo>
                        <a:pt x="344" y="460"/>
                      </a:lnTo>
                      <a:lnTo>
                        <a:pt x="348" y="454"/>
                      </a:lnTo>
                      <a:lnTo>
                        <a:pt x="356" y="446"/>
                      </a:lnTo>
                      <a:lnTo>
                        <a:pt x="362" y="442"/>
                      </a:lnTo>
                      <a:lnTo>
                        <a:pt x="372" y="438"/>
                      </a:lnTo>
                      <a:lnTo>
                        <a:pt x="374" y="440"/>
                      </a:lnTo>
                      <a:lnTo>
                        <a:pt x="376" y="440"/>
                      </a:lnTo>
                      <a:lnTo>
                        <a:pt x="380" y="442"/>
                      </a:lnTo>
                      <a:lnTo>
                        <a:pt x="382" y="440"/>
                      </a:lnTo>
                      <a:lnTo>
                        <a:pt x="386" y="438"/>
                      </a:lnTo>
                      <a:lnTo>
                        <a:pt x="386" y="436"/>
                      </a:lnTo>
                      <a:lnTo>
                        <a:pt x="392" y="436"/>
                      </a:lnTo>
                      <a:lnTo>
                        <a:pt x="400" y="444"/>
                      </a:lnTo>
                      <a:lnTo>
                        <a:pt x="400" y="448"/>
                      </a:lnTo>
                      <a:lnTo>
                        <a:pt x="400" y="450"/>
                      </a:lnTo>
                      <a:lnTo>
                        <a:pt x="404" y="454"/>
                      </a:lnTo>
                      <a:lnTo>
                        <a:pt x="410" y="456"/>
                      </a:lnTo>
                      <a:lnTo>
                        <a:pt x="414" y="456"/>
                      </a:lnTo>
                      <a:lnTo>
                        <a:pt x="414" y="45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40" name="íšlïďè">
                <a:extLst>
                  <a:ext uri="{FF2B5EF4-FFF2-40B4-BE49-F238E27FC236}">
                    <a16:creationId xmlns="" xmlns:a16="http://schemas.microsoft.com/office/drawing/2014/main" id="{4B9CEBFE-AA0F-459C-A941-A59AC1E61288}"/>
                  </a:ext>
                </a:extLst>
              </p:cNvPr>
              <p:cNvGrpSpPr/>
              <p:nvPr/>
            </p:nvGrpSpPr>
            <p:grpSpPr>
              <a:xfrm>
                <a:off x="1489576" y="1175752"/>
                <a:ext cx="3799368" cy="4042773"/>
                <a:chOff x="484774" y="1442442"/>
                <a:chExt cx="3662016" cy="4113505"/>
              </a:xfrm>
              <a:grpFill/>
            </p:grpSpPr>
            <p:sp>
              <p:nvSpPr>
                <p:cNvPr id="41" name="iS1ïḑe">
                  <a:extLst>
                    <a:ext uri="{FF2B5EF4-FFF2-40B4-BE49-F238E27FC236}">
                      <a16:creationId xmlns="" xmlns:a16="http://schemas.microsoft.com/office/drawing/2014/main" id="{B9F29352-C809-44C4-BD6B-02B99BA3948F}"/>
                    </a:ext>
                  </a:extLst>
                </p:cNvPr>
                <p:cNvSpPr/>
                <p:nvPr/>
              </p:nvSpPr>
              <p:spPr bwMode="auto">
                <a:xfrm>
                  <a:off x="1187154" y="1675017"/>
                  <a:ext cx="1844092" cy="899480"/>
                </a:xfrm>
                <a:custGeom>
                  <a:avLst/>
                  <a:gdLst>
                    <a:gd name="T0" fmla="*/ 2147483647 w 1056"/>
                    <a:gd name="T1" fmla="*/ 2147483647 h 540"/>
                    <a:gd name="T2" fmla="*/ 2147483647 w 1056"/>
                    <a:gd name="T3" fmla="*/ 2147483647 h 540"/>
                    <a:gd name="T4" fmla="*/ 2147483647 w 1056"/>
                    <a:gd name="T5" fmla="*/ 2147483647 h 540"/>
                    <a:gd name="T6" fmla="*/ 2147483647 w 1056"/>
                    <a:gd name="T7" fmla="*/ 2147483647 h 540"/>
                    <a:gd name="T8" fmla="*/ 2147483647 w 1056"/>
                    <a:gd name="T9" fmla="*/ 2147483647 h 540"/>
                    <a:gd name="T10" fmla="*/ 2147483647 w 1056"/>
                    <a:gd name="T11" fmla="*/ 2147483647 h 540"/>
                    <a:gd name="T12" fmla="*/ 2147483647 w 1056"/>
                    <a:gd name="T13" fmla="*/ 2147483647 h 540"/>
                    <a:gd name="T14" fmla="*/ 2147483647 w 1056"/>
                    <a:gd name="T15" fmla="*/ 2147483647 h 540"/>
                    <a:gd name="T16" fmla="*/ 2147483647 w 1056"/>
                    <a:gd name="T17" fmla="*/ 2147483647 h 540"/>
                    <a:gd name="T18" fmla="*/ 2147483647 w 1056"/>
                    <a:gd name="T19" fmla="*/ 2147483647 h 540"/>
                    <a:gd name="T20" fmla="*/ 2147483647 w 1056"/>
                    <a:gd name="T21" fmla="*/ 2147483647 h 540"/>
                    <a:gd name="T22" fmla="*/ 2147483647 w 1056"/>
                    <a:gd name="T23" fmla="*/ 2147483647 h 540"/>
                    <a:gd name="T24" fmla="*/ 2147483647 w 1056"/>
                    <a:gd name="T25" fmla="*/ 2147483647 h 540"/>
                    <a:gd name="T26" fmla="*/ 2147483647 w 1056"/>
                    <a:gd name="T27" fmla="*/ 2147483647 h 540"/>
                    <a:gd name="T28" fmla="*/ 2147483647 w 1056"/>
                    <a:gd name="T29" fmla="*/ 2147483647 h 540"/>
                    <a:gd name="T30" fmla="*/ 2147483647 w 1056"/>
                    <a:gd name="T31" fmla="*/ 2147483647 h 540"/>
                    <a:gd name="T32" fmla="*/ 2147483647 w 1056"/>
                    <a:gd name="T33" fmla="*/ 2147483647 h 540"/>
                    <a:gd name="T34" fmla="*/ 2147483647 w 1056"/>
                    <a:gd name="T35" fmla="*/ 2147483647 h 540"/>
                    <a:gd name="T36" fmla="*/ 2147483647 w 1056"/>
                    <a:gd name="T37" fmla="*/ 2147483647 h 540"/>
                    <a:gd name="T38" fmla="*/ 2147483647 w 1056"/>
                    <a:gd name="T39" fmla="*/ 2147483647 h 540"/>
                    <a:gd name="T40" fmla="*/ 2147483647 w 1056"/>
                    <a:gd name="T41" fmla="*/ 2147483647 h 540"/>
                    <a:gd name="T42" fmla="*/ 2147483647 w 1056"/>
                    <a:gd name="T43" fmla="*/ 2147483647 h 540"/>
                    <a:gd name="T44" fmla="*/ 2147483647 w 1056"/>
                    <a:gd name="T45" fmla="*/ 2147483647 h 540"/>
                    <a:gd name="T46" fmla="*/ 2147483647 w 1056"/>
                    <a:gd name="T47" fmla="*/ 2147483647 h 540"/>
                    <a:gd name="T48" fmla="*/ 2147483647 w 1056"/>
                    <a:gd name="T49" fmla="*/ 2147483647 h 540"/>
                    <a:gd name="T50" fmla="*/ 2147483647 w 1056"/>
                    <a:gd name="T51" fmla="*/ 2147483647 h 540"/>
                    <a:gd name="T52" fmla="*/ 2147483647 w 1056"/>
                    <a:gd name="T53" fmla="*/ 2147483647 h 540"/>
                    <a:gd name="T54" fmla="*/ 2147483647 w 1056"/>
                    <a:gd name="T55" fmla="*/ 2147483647 h 540"/>
                    <a:gd name="T56" fmla="*/ 2147483647 w 1056"/>
                    <a:gd name="T57" fmla="*/ 2147483647 h 540"/>
                    <a:gd name="T58" fmla="*/ 2147483647 w 1056"/>
                    <a:gd name="T59" fmla="*/ 2147483647 h 540"/>
                    <a:gd name="T60" fmla="*/ 2147483647 w 1056"/>
                    <a:gd name="T61" fmla="*/ 2147483647 h 540"/>
                    <a:gd name="T62" fmla="*/ 2147483647 w 1056"/>
                    <a:gd name="T63" fmla="*/ 2147483647 h 540"/>
                    <a:gd name="T64" fmla="*/ 2147483647 w 1056"/>
                    <a:gd name="T65" fmla="*/ 2147483647 h 540"/>
                    <a:gd name="T66" fmla="*/ 2147483647 w 1056"/>
                    <a:gd name="T67" fmla="*/ 2147483647 h 540"/>
                    <a:gd name="T68" fmla="*/ 2147483647 w 1056"/>
                    <a:gd name="T69" fmla="*/ 2147483647 h 540"/>
                    <a:gd name="T70" fmla="*/ 2147483647 w 1056"/>
                    <a:gd name="T71" fmla="*/ 2147483647 h 540"/>
                    <a:gd name="T72" fmla="*/ 2147483647 w 1056"/>
                    <a:gd name="T73" fmla="*/ 2147483647 h 540"/>
                    <a:gd name="T74" fmla="*/ 2147483647 w 1056"/>
                    <a:gd name="T75" fmla="*/ 2147483647 h 540"/>
                    <a:gd name="T76" fmla="*/ 2147483647 w 1056"/>
                    <a:gd name="T77" fmla="*/ 2147483647 h 540"/>
                    <a:gd name="T78" fmla="*/ 2147483647 w 1056"/>
                    <a:gd name="T79" fmla="*/ 2147483647 h 540"/>
                    <a:gd name="T80" fmla="*/ 2147483647 w 1056"/>
                    <a:gd name="T81" fmla="*/ 2147483647 h 540"/>
                    <a:gd name="T82" fmla="*/ 2147483647 w 1056"/>
                    <a:gd name="T83" fmla="*/ 2147483647 h 540"/>
                    <a:gd name="T84" fmla="*/ 2147483647 w 1056"/>
                    <a:gd name="T85" fmla="*/ 2147483647 h 540"/>
                    <a:gd name="T86" fmla="*/ 2147483647 w 1056"/>
                    <a:gd name="T87" fmla="*/ 2147483647 h 540"/>
                    <a:gd name="T88" fmla="*/ 2147483647 w 1056"/>
                    <a:gd name="T89" fmla="*/ 2147483647 h 540"/>
                    <a:gd name="T90" fmla="*/ 2147483647 w 1056"/>
                    <a:gd name="T91" fmla="*/ 2147483647 h 540"/>
                    <a:gd name="T92" fmla="*/ 2147483647 w 1056"/>
                    <a:gd name="T93" fmla="*/ 2147483647 h 540"/>
                    <a:gd name="T94" fmla="*/ 2147483647 w 1056"/>
                    <a:gd name="T95" fmla="*/ 2147483647 h 540"/>
                    <a:gd name="T96" fmla="*/ 2147483647 w 1056"/>
                    <a:gd name="T97" fmla="*/ 2147483647 h 540"/>
                    <a:gd name="T98" fmla="*/ 2147483647 w 1056"/>
                    <a:gd name="T99" fmla="*/ 2147483647 h 540"/>
                    <a:gd name="T100" fmla="*/ 2147483647 w 1056"/>
                    <a:gd name="T101" fmla="*/ 2147483647 h 540"/>
                    <a:gd name="T102" fmla="*/ 2147483647 w 1056"/>
                    <a:gd name="T103" fmla="*/ 2147483647 h 540"/>
                    <a:gd name="T104" fmla="*/ 2147483647 w 1056"/>
                    <a:gd name="T105" fmla="*/ 2147483647 h 540"/>
                    <a:gd name="T106" fmla="*/ 2147483647 w 1056"/>
                    <a:gd name="T107" fmla="*/ 2147483647 h 540"/>
                    <a:gd name="T108" fmla="*/ 2147483647 w 1056"/>
                    <a:gd name="T109" fmla="*/ 2147483647 h 540"/>
                    <a:gd name="T110" fmla="*/ 2147483647 w 1056"/>
                    <a:gd name="T111" fmla="*/ 2147483647 h 540"/>
                    <a:gd name="T112" fmla="*/ 2147483647 w 1056"/>
                    <a:gd name="T113" fmla="*/ 2147483647 h 540"/>
                    <a:gd name="T114" fmla="*/ 2147483647 w 1056"/>
                    <a:gd name="T115" fmla="*/ 2147483647 h 54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56"/>
                    <a:gd name="T175" fmla="*/ 0 h 540"/>
                    <a:gd name="T176" fmla="*/ 1056 w 1056"/>
                    <a:gd name="T177" fmla="*/ 540 h 54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56" h="540">
                      <a:moveTo>
                        <a:pt x="806" y="236"/>
                      </a:moveTo>
                      <a:lnTo>
                        <a:pt x="812" y="232"/>
                      </a:lnTo>
                      <a:lnTo>
                        <a:pt x="818" y="226"/>
                      </a:lnTo>
                      <a:lnTo>
                        <a:pt x="824" y="220"/>
                      </a:lnTo>
                      <a:lnTo>
                        <a:pt x="826" y="212"/>
                      </a:lnTo>
                      <a:lnTo>
                        <a:pt x="826" y="202"/>
                      </a:lnTo>
                      <a:lnTo>
                        <a:pt x="828" y="194"/>
                      </a:lnTo>
                      <a:lnTo>
                        <a:pt x="830" y="190"/>
                      </a:lnTo>
                      <a:lnTo>
                        <a:pt x="834" y="186"/>
                      </a:lnTo>
                      <a:lnTo>
                        <a:pt x="840" y="184"/>
                      </a:lnTo>
                      <a:lnTo>
                        <a:pt x="848" y="184"/>
                      </a:lnTo>
                      <a:lnTo>
                        <a:pt x="856" y="186"/>
                      </a:lnTo>
                      <a:lnTo>
                        <a:pt x="864" y="186"/>
                      </a:lnTo>
                      <a:lnTo>
                        <a:pt x="880" y="186"/>
                      </a:lnTo>
                      <a:lnTo>
                        <a:pt x="882" y="186"/>
                      </a:lnTo>
                      <a:lnTo>
                        <a:pt x="882" y="184"/>
                      </a:lnTo>
                      <a:lnTo>
                        <a:pt x="884" y="184"/>
                      </a:lnTo>
                      <a:lnTo>
                        <a:pt x="888" y="182"/>
                      </a:lnTo>
                      <a:lnTo>
                        <a:pt x="892" y="184"/>
                      </a:lnTo>
                      <a:lnTo>
                        <a:pt x="898" y="186"/>
                      </a:lnTo>
                      <a:lnTo>
                        <a:pt x="902" y="190"/>
                      </a:lnTo>
                      <a:lnTo>
                        <a:pt x="904" y="196"/>
                      </a:lnTo>
                      <a:lnTo>
                        <a:pt x="906" y="200"/>
                      </a:lnTo>
                      <a:lnTo>
                        <a:pt x="908" y="202"/>
                      </a:lnTo>
                      <a:lnTo>
                        <a:pt x="910" y="204"/>
                      </a:lnTo>
                      <a:lnTo>
                        <a:pt x="914" y="204"/>
                      </a:lnTo>
                      <a:lnTo>
                        <a:pt x="922" y="206"/>
                      </a:lnTo>
                      <a:lnTo>
                        <a:pt x="928" y="210"/>
                      </a:lnTo>
                      <a:lnTo>
                        <a:pt x="930" y="214"/>
                      </a:lnTo>
                      <a:lnTo>
                        <a:pt x="932" y="218"/>
                      </a:lnTo>
                      <a:lnTo>
                        <a:pt x="930" y="222"/>
                      </a:lnTo>
                      <a:lnTo>
                        <a:pt x="926" y="228"/>
                      </a:lnTo>
                      <a:lnTo>
                        <a:pt x="922" y="236"/>
                      </a:lnTo>
                      <a:lnTo>
                        <a:pt x="920" y="244"/>
                      </a:lnTo>
                      <a:lnTo>
                        <a:pt x="920" y="246"/>
                      </a:lnTo>
                      <a:lnTo>
                        <a:pt x="922" y="248"/>
                      </a:lnTo>
                      <a:lnTo>
                        <a:pt x="926" y="250"/>
                      </a:lnTo>
                      <a:lnTo>
                        <a:pt x="932" y="250"/>
                      </a:lnTo>
                      <a:lnTo>
                        <a:pt x="934" y="250"/>
                      </a:lnTo>
                      <a:lnTo>
                        <a:pt x="936" y="254"/>
                      </a:lnTo>
                      <a:lnTo>
                        <a:pt x="936" y="256"/>
                      </a:lnTo>
                      <a:lnTo>
                        <a:pt x="936" y="258"/>
                      </a:lnTo>
                      <a:lnTo>
                        <a:pt x="942" y="256"/>
                      </a:lnTo>
                      <a:lnTo>
                        <a:pt x="948" y="252"/>
                      </a:lnTo>
                      <a:lnTo>
                        <a:pt x="954" y="246"/>
                      </a:lnTo>
                      <a:lnTo>
                        <a:pt x="960" y="244"/>
                      </a:lnTo>
                      <a:lnTo>
                        <a:pt x="964" y="242"/>
                      </a:lnTo>
                      <a:lnTo>
                        <a:pt x="972" y="234"/>
                      </a:lnTo>
                      <a:lnTo>
                        <a:pt x="978" y="226"/>
                      </a:lnTo>
                      <a:lnTo>
                        <a:pt x="984" y="220"/>
                      </a:lnTo>
                      <a:lnTo>
                        <a:pt x="988" y="218"/>
                      </a:lnTo>
                      <a:lnTo>
                        <a:pt x="992" y="218"/>
                      </a:lnTo>
                      <a:lnTo>
                        <a:pt x="992" y="224"/>
                      </a:lnTo>
                      <a:lnTo>
                        <a:pt x="994" y="230"/>
                      </a:lnTo>
                      <a:lnTo>
                        <a:pt x="1000" y="246"/>
                      </a:lnTo>
                      <a:lnTo>
                        <a:pt x="1002" y="250"/>
                      </a:lnTo>
                      <a:lnTo>
                        <a:pt x="1000" y="252"/>
                      </a:lnTo>
                      <a:lnTo>
                        <a:pt x="1000" y="256"/>
                      </a:lnTo>
                      <a:lnTo>
                        <a:pt x="1002" y="260"/>
                      </a:lnTo>
                      <a:lnTo>
                        <a:pt x="1006" y="266"/>
                      </a:lnTo>
                      <a:lnTo>
                        <a:pt x="1008" y="272"/>
                      </a:lnTo>
                      <a:lnTo>
                        <a:pt x="1006" y="278"/>
                      </a:lnTo>
                      <a:lnTo>
                        <a:pt x="1004" y="280"/>
                      </a:lnTo>
                      <a:lnTo>
                        <a:pt x="1002" y="284"/>
                      </a:lnTo>
                      <a:lnTo>
                        <a:pt x="1000" y="286"/>
                      </a:lnTo>
                      <a:lnTo>
                        <a:pt x="998" y="288"/>
                      </a:lnTo>
                      <a:lnTo>
                        <a:pt x="1000" y="292"/>
                      </a:lnTo>
                      <a:lnTo>
                        <a:pt x="1004" y="294"/>
                      </a:lnTo>
                      <a:lnTo>
                        <a:pt x="1008" y="296"/>
                      </a:lnTo>
                      <a:lnTo>
                        <a:pt x="1010" y="300"/>
                      </a:lnTo>
                      <a:lnTo>
                        <a:pt x="1010" y="302"/>
                      </a:lnTo>
                      <a:lnTo>
                        <a:pt x="1010" y="304"/>
                      </a:lnTo>
                      <a:lnTo>
                        <a:pt x="1016" y="308"/>
                      </a:lnTo>
                      <a:lnTo>
                        <a:pt x="1020" y="308"/>
                      </a:lnTo>
                      <a:lnTo>
                        <a:pt x="1028" y="310"/>
                      </a:lnTo>
                      <a:lnTo>
                        <a:pt x="1036" y="314"/>
                      </a:lnTo>
                      <a:lnTo>
                        <a:pt x="1040" y="316"/>
                      </a:lnTo>
                      <a:lnTo>
                        <a:pt x="1042" y="318"/>
                      </a:lnTo>
                      <a:lnTo>
                        <a:pt x="1042" y="320"/>
                      </a:lnTo>
                      <a:lnTo>
                        <a:pt x="1040" y="324"/>
                      </a:lnTo>
                      <a:lnTo>
                        <a:pt x="1038" y="328"/>
                      </a:lnTo>
                      <a:lnTo>
                        <a:pt x="1040" y="332"/>
                      </a:lnTo>
                      <a:lnTo>
                        <a:pt x="1044" y="332"/>
                      </a:lnTo>
                      <a:lnTo>
                        <a:pt x="1044" y="336"/>
                      </a:lnTo>
                      <a:lnTo>
                        <a:pt x="1056" y="336"/>
                      </a:lnTo>
                      <a:lnTo>
                        <a:pt x="1056" y="342"/>
                      </a:lnTo>
                      <a:lnTo>
                        <a:pt x="1054" y="352"/>
                      </a:lnTo>
                      <a:lnTo>
                        <a:pt x="1050" y="360"/>
                      </a:lnTo>
                      <a:lnTo>
                        <a:pt x="1048" y="366"/>
                      </a:lnTo>
                      <a:lnTo>
                        <a:pt x="1044" y="368"/>
                      </a:lnTo>
                      <a:lnTo>
                        <a:pt x="1032" y="370"/>
                      </a:lnTo>
                      <a:lnTo>
                        <a:pt x="1024" y="370"/>
                      </a:lnTo>
                      <a:lnTo>
                        <a:pt x="1016" y="372"/>
                      </a:lnTo>
                      <a:lnTo>
                        <a:pt x="1008" y="376"/>
                      </a:lnTo>
                      <a:lnTo>
                        <a:pt x="994" y="386"/>
                      </a:lnTo>
                      <a:lnTo>
                        <a:pt x="988" y="388"/>
                      </a:lnTo>
                      <a:lnTo>
                        <a:pt x="980" y="394"/>
                      </a:lnTo>
                      <a:lnTo>
                        <a:pt x="970" y="396"/>
                      </a:lnTo>
                      <a:lnTo>
                        <a:pt x="960" y="398"/>
                      </a:lnTo>
                      <a:lnTo>
                        <a:pt x="934" y="390"/>
                      </a:lnTo>
                      <a:lnTo>
                        <a:pt x="908" y="388"/>
                      </a:lnTo>
                      <a:lnTo>
                        <a:pt x="894" y="390"/>
                      </a:lnTo>
                      <a:lnTo>
                        <a:pt x="886" y="396"/>
                      </a:lnTo>
                      <a:lnTo>
                        <a:pt x="876" y="402"/>
                      </a:lnTo>
                      <a:lnTo>
                        <a:pt x="862" y="410"/>
                      </a:lnTo>
                      <a:lnTo>
                        <a:pt x="852" y="418"/>
                      </a:lnTo>
                      <a:lnTo>
                        <a:pt x="842" y="430"/>
                      </a:lnTo>
                      <a:lnTo>
                        <a:pt x="828" y="440"/>
                      </a:lnTo>
                      <a:lnTo>
                        <a:pt x="840" y="432"/>
                      </a:lnTo>
                      <a:lnTo>
                        <a:pt x="856" y="422"/>
                      </a:lnTo>
                      <a:lnTo>
                        <a:pt x="876" y="414"/>
                      </a:lnTo>
                      <a:lnTo>
                        <a:pt x="884" y="414"/>
                      </a:lnTo>
                      <a:lnTo>
                        <a:pt x="892" y="414"/>
                      </a:lnTo>
                      <a:lnTo>
                        <a:pt x="898" y="414"/>
                      </a:lnTo>
                      <a:lnTo>
                        <a:pt x="906" y="414"/>
                      </a:lnTo>
                      <a:lnTo>
                        <a:pt x="910" y="418"/>
                      </a:lnTo>
                      <a:lnTo>
                        <a:pt x="910" y="420"/>
                      </a:lnTo>
                      <a:lnTo>
                        <a:pt x="912" y="422"/>
                      </a:lnTo>
                      <a:lnTo>
                        <a:pt x="910" y="426"/>
                      </a:lnTo>
                      <a:lnTo>
                        <a:pt x="910" y="430"/>
                      </a:lnTo>
                      <a:lnTo>
                        <a:pt x="904" y="432"/>
                      </a:lnTo>
                      <a:lnTo>
                        <a:pt x="896" y="436"/>
                      </a:lnTo>
                      <a:lnTo>
                        <a:pt x="892" y="438"/>
                      </a:lnTo>
                      <a:lnTo>
                        <a:pt x="890" y="442"/>
                      </a:lnTo>
                      <a:lnTo>
                        <a:pt x="904" y="442"/>
                      </a:lnTo>
                      <a:lnTo>
                        <a:pt x="898" y="448"/>
                      </a:lnTo>
                      <a:lnTo>
                        <a:pt x="894" y="454"/>
                      </a:lnTo>
                      <a:lnTo>
                        <a:pt x="892" y="460"/>
                      </a:lnTo>
                      <a:lnTo>
                        <a:pt x="892" y="464"/>
                      </a:lnTo>
                      <a:lnTo>
                        <a:pt x="894" y="468"/>
                      </a:lnTo>
                      <a:lnTo>
                        <a:pt x="902" y="472"/>
                      </a:lnTo>
                      <a:lnTo>
                        <a:pt x="910" y="476"/>
                      </a:lnTo>
                      <a:lnTo>
                        <a:pt x="920" y="476"/>
                      </a:lnTo>
                      <a:lnTo>
                        <a:pt x="928" y="476"/>
                      </a:lnTo>
                      <a:lnTo>
                        <a:pt x="936" y="472"/>
                      </a:lnTo>
                      <a:lnTo>
                        <a:pt x="940" y="468"/>
                      </a:lnTo>
                      <a:lnTo>
                        <a:pt x="944" y="462"/>
                      </a:lnTo>
                      <a:lnTo>
                        <a:pt x="948" y="458"/>
                      </a:lnTo>
                      <a:lnTo>
                        <a:pt x="950" y="454"/>
                      </a:lnTo>
                      <a:lnTo>
                        <a:pt x="954" y="454"/>
                      </a:lnTo>
                      <a:lnTo>
                        <a:pt x="958" y="454"/>
                      </a:lnTo>
                      <a:lnTo>
                        <a:pt x="958" y="456"/>
                      </a:lnTo>
                      <a:lnTo>
                        <a:pt x="956" y="460"/>
                      </a:lnTo>
                      <a:lnTo>
                        <a:pt x="954" y="464"/>
                      </a:lnTo>
                      <a:lnTo>
                        <a:pt x="958" y="464"/>
                      </a:lnTo>
                      <a:lnTo>
                        <a:pt x="960" y="466"/>
                      </a:lnTo>
                      <a:lnTo>
                        <a:pt x="960" y="468"/>
                      </a:lnTo>
                      <a:lnTo>
                        <a:pt x="958" y="470"/>
                      </a:lnTo>
                      <a:lnTo>
                        <a:pt x="954" y="474"/>
                      </a:lnTo>
                      <a:lnTo>
                        <a:pt x="946" y="478"/>
                      </a:lnTo>
                      <a:lnTo>
                        <a:pt x="938" y="486"/>
                      </a:lnTo>
                      <a:lnTo>
                        <a:pt x="930" y="490"/>
                      </a:lnTo>
                      <a:lnTo>
                        <a:pt x="910" y="496"/>
                      </a:lnTo>
                      <a:lnTo>
                        <a:pt x="904" y="496"/>
                      </a:lnTo>
                      <a:lnTo>
                        <a:pt x="898" y="496"/>
                      </a:lnTo>
                      <a:lnTo>
                        <a:pt x="890" y="496"/>
                      </a:lnTo>
                      <a:lnTo>
                        <a:pt x="884" y="498"/>
                      </a:lnTo>
                      <a:lnTo>
                        <a:pt x="880" y="504"/>
                      </a:lnTo>
                      <a:lnTo>
                        <a:pt x="876" y="510"/>
                      </a:lnTo>
                      <a:lnTo>
                        <a:pt x="870" y="514"/>
                      </a:lnTo>
                      <a:lnTo>
                        <a:pt x="866" y="516"/>
                      </a:lnTo>
                      <a:lnTo>
                        <a:pt x="862" y="516"/>
                      </a:lnTo>
                      <a:lnTo>
                        <a:pt x="856" y="516"/>
                      </a:lnTo>
                      <a:lnTo>
                        <a:pt x="854" y="512"/>
                      </a:lnTo>
                      <a:lnTo>
                        <a:pt x="854" y="510"/>
                      </a:lnTo>
                      <a:lnTo>
                        <a:pt x="854" y="504"/>
                      </a:lnTo>
                      <a:lnTo>
                        <a:pt x="858" y="500"/>
                      </a:lnTo>
                      <a:lnTo>
                        <a:pt x="866" y="496"/>
                      </a:lnTo>
                      <a:lnTo>
                        <a:pt x="876" y="492"/>
                      </a:lnTo>
                      <a:lnTo>
                        <a:pt x="880" y="488"/>
                      </a:lnTo>
                      <a:lnTo>
                        <a:pt x="882" y="484"/>
                      </a:lnTo>
                      <a:lnTo>
                        <a:pt x="846" y="490"/>
                      </a:lnTo>
                      <a:lnTo>
                        <a:pt x="840" y="470"/>
                      </a:lnTo>
                      <a:lnTo>
                        <a:pt x="840" y="466"/>
                      </a:lnTo>
                      <a:lnTo>
                        <a:pt x="842" y="462"/>
                      </a:lnTo>
                      <a:lnTo>
                        <a:pt x="848" y="454"/>
                      </a:lnTo>
                      <a:lnTo>
                        <a:pt x="828" y="448"/>
                      </a:lnTo>
                      <a:lnTo>
                        <a:pt x="822" y="450"/>
                      </a:lnTo>
                      <a:lnTo>
                        <a:pt x="816" y="454"/>
                      </a:lnTo>
                      <a:lnTo>
                        <a:pt x="806" y="468"/>
                      </a:lnTo>
                      <a:lnTo>
                        <a:pt x="800" y="474"/>
                      </a:lnTo>
                      <a:lnTo>
                        <a:pt x="796" y="482"/>
                      </a:lnTo>
                      <a:lnTo>
                        <a:pt x="790" y="486"/>
                      </a:lnTo>
                      <a:lnTo>
                        <a:pt x="780" y="488"/>
                      </a:lnTo>
                      <a:lnTo>
                        <a:pt x="774" y="490"/>
                      </a:lnTo>
                      <a:lnTo>
                        <a:pt x="742" y="490"/>
                      </a:lnTo>
                      <a:lnTo>
                        <a:pt x="734" y="494"/>
                      </a:lnTo>
                      <a:lnTo>
                        <a:pt x="726" y="496"/>
                      </a:lnTo>
                      <a:lnTo>
                        <a:pt x="722" y="500"/>
                      </a:lnTo>
                      <a:lnTo>
                        <a:pt x="718" y="502"/>
                      </a:lnTo>
                      <a:lnTo>
                        <a:pt x="706" y="504"/>
                      </a:lnTo>
                      <a:lnTo>
                        <a:pt x="690" y="504"/>
                      </a:lnTo>
                      <a:lnTo>
                        <a:pt x="682" y="504"/>
                      </a:lnTo>
                      <a:lnTo>
                        <a:pt x="672" y="506"/>
                      </a:lnTo>
                      <a:lnTo>
                        <a:pt x="664" y="512"/>
                      </a:lnTo>
                      <a:lnTo>
                        <a:pt x="664" y="514"/>
                      </a:lnTo>
                      <a:lnTo>
                        <a:pt x="664" y="520"/>
                      </a:lnTo>
                      <a:lnTo>
                        <a:pt x="654" y="524"/>
                      </a:lnTo>
                      <a:lnTo>
                        <a:pt x="648" y="526"/>
                      </a:lnTo>
                      <a:lnTo>
                        <a:pt x="646" y="530"/>
                      </a:lnTo>
                      <a:lnTo>
                        <a:pt x="642" y="530"/>
                      </a:lnTo>
                      <a:lnTo>
                        <a:pt x="642" y="526"/>
                      </a:lnTo>
                      <a:lnTo>
                        <a:pt x="636" y="528"/>
                      </a:lnTo>
                      <a:lnTo>
                        <a:pt x="634" y="526"/>
                      </a:lnTo>
                      <a:lnTo>
                        <a:pt x="630" y="526"/>
                      </a:lnTo>
                      <a:lnTo>
                        <a:pt x="624" y="528"/>
                      </a:lnTo>
                      <a:lnTo>
                        <a:pt x="616" y="534"/>
                      </a:lnTo>
                      <a:lnTo>
                        <a:pt x="608" y="538"/>
                      </a:lnTo>
                      <a:lnTo>
                        <a:pt x="606" y="540"/>
                      </a:lnTo>
                      <a:lnTo>
                        <a:pt x="600" y="540"/>
                      </a:lnTo>
                      <a:lnTo>
                        <a:pt x="596" y="540"/>
                      </a:lnTo>
                      <a:lnTo>
                        <a:pt x="602" y="536"/>
                      </a:lnTo>
                      <a:lnTo>
                        <a:pt x="608" y="532"/>
                      </a:lnTo>
                      <a:lnTo>
                        <a:pt x="614" y="528"/>
                      </a:lnTo>
                      <a:lnTo>
                        <a:pt x="616" y="524"/>
                      </a:lnTo>
                      <a:lnTo>
                        <a:pt x="616" y="522"/>
                      </a:lnTo>
                      <a:lnTo>
                        <a:pt x="616" y="524"/>
                      </a:lnTo>
                      <a:lnTo>
                        <a:pt x="626" y="518"/>
                      </a:lnTo>
                      <a:lnTo>
                        <a:pt x="632" y="508"/>
                      </a:lnTo>
                      <a:lnTo>
                        <a:pt x="644" y="486"/>
                      </a:lnTo>
                      <a:lnTo>
                        <a:pt x="644" y="492"/>
                      </a:lnTo>
                      <a:lnTo>
                        <a:pt x="648" y="496"/>
                      </a:lnTo>
                      <a:lnTo>
                        <a:pt x="652" y="496"/>
                      </a:lnTo>
                      <a:lnTo>
                        <a:pt x="658" y="496"/>
                      </a:lnTo>
                      <a:lnTo>
                        <a:pt x="664" y="496"/>
                      </a:lnTo>
                      <a:lnTo>
                        <a:pt x="664" y="494"/>
                      </a:lnTo>
                      <a:lnTo>
                        <a:pt x="664" y="490"/>
                      </a:lnTo>
                      <a:lnTo>
                        <a:pt x="664" y="482"/>
                      </a:lnTo>
                      <a:lnTo>
                        <a:pt x="658" y="472"/>
                      </a:lnTo>
                      <a:lnTo>
                        <a:pt x="650" y="466"/>
                      </a:lnTo>
                      <a:lnTo>
                        <a:pt x="648" y="464"/>
                      </a:lnTo>
                      <a:lnTo>
                        <a:pt x="644" y="464"/>
                      </a:lnTo>
                      <a:lnTo>
                        <a:pt x="630" y="464"/>
                      </a:lnTo>
                      <a:lnTo>
                        <a:pt x="612" y="462"/>
                      </a:lnTo>
                      <a:lnTo>
                        <a:pt x="616" y="458"/>
                      </a:lnTo>
                      <a:lnTo>
                        <a:pt x="618" y="452"/>
                      </a:lnTo>
                      <a:lnTo>
                        <a:pt x="618" y="450"/>
                      </a:lnTo>
                      <a:lnTo>
                        <a:pt x="616" y="448"/>
                      </a:lnTo>
                      <a:lnTo>
                        <a:pt x="614" y="446"/>
                      </a:lnTo>
                      <a:lnTo>
                        <a:pt x="612" y="442"/>
                      </a:lnTo>
                      <a:lnTo>
                        <a:pt x="614" y="438"/>
                      </a:lnTo>
                      <a:lnTo>
                        <a:pt x="610" y="436"/>
                      </a:lnTo>
                      <a:lnTo>
                        <a:pt x="608" y="432"/>
                      </a:lnTo>
                      <a:lnTo>
                        <a:pt x="606" y="428"/>
                      </a:lnTo>
                      <a:lnTo>
                        <a:pt x="606" y="424"/>
                      </a:lnTo>
                      <a:lnTo>
                        <a:pt x="604" y="422"/>
                      </a:lnTo>
                      <a:lnTo>
                        <a:pt x="606" y="418"/>
                      </a:lnTo>
                      <a:lnTo>
                        <a:pt x="602" y="416"/>
                      </a:lnTo>
                      <a:lnTo>
                        <a:pt x="598" y="414"/>
                      </a:lnTo>
                      <a:lnTo>
                        <a:pt x="588" y="414"/>
                      </a:lnTo>
                      <a:lnTo>
                        <a:pt x="580" y="416"/>
                      </a:lnTo>
                      <a:lnTo>
                        <a:pt x="566" y="422"/>
                      </a:lnTo>
                      <a:lnTo>
                        <a:pt x="554" y="430"/>
                      </a:lnTo>
                      <a:lnTo>
                        <a:pt x="538" y="438"/>
                      </a:lnTo>
                      <a:lnTo>
                        <a:pt x="526" y="436"/>
                      </a:lnTo>
                      <a:lnTo>
                        <a:pt x="516" y="432"/>
                      </a:lnTo>
                      <a:lnTo>
                        <a:pt x="516" y="434"/>
                      </a:lnTo>
                      <a:lnTo>
                        <a:pt x="510" y="432"/>
                      </a:lnTo>
                      <a:lnTo>
                        <a:pt x="504" y="430"/>
                      </a:lnTo>
                      <a:lnTo>
                        <a:pt x="498" y="430"/>
                      </a:lnTo>
                      <a:lnTo>
                        <a:pt x="492" y="428"/>
                      </a:lnTo>
                      <a:lnTo>
                        <a:pt x="486" y="426"/>
                      </a:lnTo>
                      <a:lnTo>
                        <a:pt x="482" y="422"/>
                      </a:lnTo>
                      <a:lnTo>
                        <a:pt x="482" y="416"/>
                      </a:lnTo>
                      <a:lnTo>
                        <a:pt x="88" y="416"/>
                      </a:lnTo>
                      <a:lnTo>
                        <a:pt x="88" y="414"/>
                      </a:lnTo>
                      <a:lnTo>
                        <a:pt x="86" y="414"/>
                      </a:lnTo>
                      <a:lnTo>
                        <a:pt x="88" y="412"/>
                      </a:lnTo>
                      <a:lnTo>
                        <a:pt x="90" y="410"/>
                      </a:lnTo>
                      <a:lnTo>
                        <a:pt x="80" y="402"/>
                      </a:lnTo>
                      <a:lnTo>
                        <a:pt x="72" y="394"/>
                      </a:lnTo>
                      <a:lnTo>
                        <a:pt x="62" y="386"/>
                      </a:lnTo>
                      <a:lnTo>
                        <a:pt x="58" y="386"/>
                      </a:lnTo>
                      <a:lnTo>
                        <a:pt x="54" y="384"/>
                      </a:lnTo>
                      <a:lnTo>
                        <a:pt x="52" y="378"/>
                      </a:lnTo>
                      <a:lnTo>
                        <a:pt x="50" y="372"/>
                      </a:lnTo>
                      <a:lnTo>
                        <a:pt x="52" y="366"/>
                      </a:lnTo>
                      <a:lnTo>
                        <a:pt x="56" y="360"/>
                      </a:lnTo>
                      <a:lnTo>
                        <a:pt x="56" y="358"/>
                      </a:lnTo>
                      <a:lnTo>
                        <a:pt x="54" y="354"/>
                      </a:lnTo>
                      <a:lnTo>
                        <a:pt x="48" y="352"/>
                      </a:lnTo>
                      <a:lnTo>
                        <a:pt x="48" y="350"/>
                      </a:lnTo>
                      <a:lnTo>
                        <a:pt x="50" y="348"/>
                      </a:lnTo>
                      <a:lnTo>
                        <a:pt x="52" y="346"/>
                      </a:lnTo>
                      <a:lnTo>
                        <a:pt x="50" y="342"/>
                      </a:lnTo>
                      <a:lnTo>
                        <a:pt x="48" y="340"/>
                      </a:lnTo>
                      <a:lnTo>
                        <a:pt x="42" y="336"/>
                      </a:lnTo>
                      <a:lnTo>
                        <a:pt x="42" y="334"/>
                      </a:lnTo>
                      <a:lnTo>
                        <a:pt x="44" y="330"/>
                      </a:lnTo>
                      <a:lnTo>
                        <a:pt x="48" y="326"/>
                      </a:lnTo>
                      <a:lnTo>
                        <a:pt x="52" y="320"/>
                      </a:lnTo>
                      <a:lnTo>
                        <a:pt x="50" y="316"/>
                      </a:lnTo>
                      <a:lnTo>
                        <a:pt x="44" y="316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8" y="308"/>
                      </a:lnTo>
                      <a:lnTo>
                        <a:pt x="40" y="308"/>
                      </a:lnTo>
                      <a:lnTo>
                        <a:pt x="38" y="304"/>
                      </a:lnTo>
                      <a:lnTo>
                        <a:pt x="38" y="300"/>
                      </a:lnTo>
                      <a:lnTo>
                        <a:pt x="36" y="290"/>
                      </a:lnTo>
                      <a:lnTo>
                        <a:pt x="34" y="284"/>
                      </a:lnTo>
                      <a:lnTo>
                        <a:pt x="26" y="276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6" y="262"/>
                      </a:lnTo>
                      <a:lnTo>
                        <a:pt x="30" y="254"/>
                      </a:lnTo>
                      <a:lnTo>
                        <a:pt x="34" y="248"/>
                      </a:lnTo>
                      <a:lnTo>
                        <a:pt x="30" y="246"/>
                      </a:lnTo>
                      <a:lnTo>
                        <a:pt x="30" y="242"/>
                      </a:lnTo>
                      <a:lnTo>
                        <a:pt x="28" y="236"/>
                      </a:lnTo>
                      <a:lnTo>
                        <a:pt x="26" y="232"/>
                      </a:lnTo>
                      <a:lnTo>
                        <a:pt x="20" y="230"/>
                      </a:lnTo>
                      <a:lnTo>
                        <a:pt x="14" y="230"/>
                      </a:lnTo>
                      <a:lnTo>
                        <a:pt x="8" y="230"/>
                      </a:lnTo>
                      <a:lnTo>
                        <a:pt x="8" y="228"/>
                      </a:lnTo>
                      <a:lnTo>
                        <a:pt x="2" y="226"/>
                      </a:lnTo>
                      <a:lnTo>
                        <a:pt x="0" y="222"/>
                      </a:lnTo>
                      <a:lnTo>
                        <a:pt x="172" y="64"/>
                      </a:lnTo>
                      <a:lnTo>
                        <a:pt x="178" y="68"/>
                      </a:lnTo>
                      <a:lnTo>
                        <a:pt x="186" y="68"/>
                      </a:lnTo>
                      <a:lnTo>
                        <a:pt x="196" y="70"/>
                      </a:lnTo>
                      <a:lnTo>
                        <a:pt x="204" y="72"/>
                      </a:lnTo>
                      <a:lnTo>
                        <a:pt x="206" y="74"/>
                      </a:lnTo>
                      <a:lnTo>
                        <a:pt x="210" y="76"/>
                      </a:lnTo>
                      <a:lnTo>
                        <a:pt x="212" y="78"/>
                      </a:lnTo>
                      <a:lnTo>
                        <a:pt x="216" y="78"/>
                      </a:lnTo>
                      <a:lnTo>
                        <a:pt x="226" y="78"/>
                      </a:lnTo>
                      <a:lnTo>
                        <a:pt x="234" y="74"/>
                      </a:lnTo>
                      <a:lnTo>
                        <a:pt x="242" y="72"/>
                      </a:lnTo>
                      <a:lnTo>
                        <a:pt x="252" y="70"/>
                      </a:lnTo>
                      <a:lnTo>
                        <a:pt x="258" y="70"/>
                      </a:lnTo>
                      <a:lnTo>
                        <a:pt x="268" y="70"/>
                      </a:lnTo>
                      <a:lnTo>
                        <a:pt x="280" y="66"/>
                      </a:lnTo>
                      <a:lnTo>
                        <a:pt x="288" y="62"/>
                      </a:lnTo>
                      <a:lnTo>
                        <a:pt x="296" y="60"/>
                      </a:lnTo>
                      <a:lnTo>
                        <a:pt x="316" y="60"/>
                      </a:lnTo>
                      <a:lnTo>
                        <a:pt x="334" y="58"/>
                      </a:lnTo>
                      <a:lnTo>
                        <a:pt x="346" y="58"/>
                      </a:lnTo>
                      <a:lnTo>
                        <a:pt x="352" y="58"/>
                      </a:lnTo>
                      <a:lnTo>
                        <a:pt x="352" y="64"/>
                      </a:lnTo>
                      <a:lnTo>
                        <a:pt x="354" y="68"/>
                      </a:lnTo>
                      <a:lnTo>
                        <a:pt x="358" y="68"/>
                      </a:lnTo>
                      <a:lnTo>
                        <a:pt x="362" y="68"/>
                      </a:lnTo>
                      <a:lnTo>
                        <a:pt x="366" y="64"/>
                      </a:lnTo>
                      <a:lnTo>
                        <a:pt x="374" y="58"/>
                      </a:lnTo>
                      <a:lnTo>
                        <a:pt x="378" y="60"/>
                      </a:lnTo>
                      <a:lnTo>
                        <a:pt x="380" y="64"/>
                      </a:lnTo>
                      <a:lnTo>
                        <a:pt x="380" y="70"/>
                      </a:lnTo>
                      <a:lnTo>
                        <a:pt x="380" y="72"/>
                      </a:lnTo>
                      <a:lnTo>
                        <a:pt x="382" y="72"/>
                      </a:lnTo>
                      <a:lnTo>
                        <a:pt x="386" y="70"/>
                      </a:lnTo>
                      <a:lnTo>
                        <a:pt x="392" y="66"/>
                      </a:lnTo>
                      <a:lnTo>
                        <a:pt x="398" y="64"/>
                      </a:lnTo>
                      <a:lnTo>
                        <a:pt x="410" y="66"/>
                      </a:lnTo>
                      <a:lnTo>
                        <a:pt x="418" y="68"/>
                      </a:lnTo>
                      <a:lnTo>
                        <a:pt x="426" y="72"/>
                      </a:lnTo>
                      <a:lnTo>
                        <a:pt x="436" y="74"/>
                      </a:lnTo>
                      <a:lnTo>
                        <a:pt x="444" y="78"/>
                      </a:lnTo>
                      <a:lnTo>
                        <a:pt x="454" y="82"/>
                      </a:lnTo>
                      <a:lnTo>
                        <a:pt x="458" y="80"/>
                      </a:lnTo>
                      <a:lnTo>
                        <a:pt x="466" y="78"/>
                      </a:lnTo>
                      <a:lnTo>
                        <a:pt x="470" y="80"/>
                      </a:lnTo>
                      <a:lnTo>
                        <a:pt x="472" y="80"/>
                      </a:lnTo>
                      <a:lnTo>
                        <a:pt x="474" y="82"/>
                      </a:lnTo>
                      <a:lnTo>
                        <a:pt x="474" y="86"/>
                      </a:lnTo>
                      <a:lnTo>
                        <a:pt x="472" y="88"/>
                      </a:lnTo>
                      <a:lnTo>
                        <a:pt x="466" y="90"/>
                      </a:lnTo>
                      <a:lnTo>
                        <a:pt x="462" y="94"/>
                      </a:lnTo>
                      <a:lnTo>
                        <a:pt x="460" y="94"/>
                      </a:lnTo>
                      <a:lnTo>
                        <a:pt x="460" y="98"/>
                      </a:lnTo>
                      <a:lnTo>
                        <a:pt x="460" y="100"/>
                      </a:lnTo>
                      <a:lnTo>
                        <a:pt x="462" y="100"/>
                      </a:lnTo>
                      <a:lnTo>
                        <a:pt x="470" y="102"/>
                      </a:lnTo>
                      <a:lnTo>
                        <a:pt x="482" y="100"/>
                      </a:lnTo>
                      <a:lnTo>
                        <a:pt x="492" y="98"/>
                      </a:lnTo>
                      <a:lnTo>
                        <a:pt x="502" y="96"/>
                      </a:lnTo>
                      <a:lnTo>
                        <a:pt x="514" y="94"/>
                      </a:lnTo>
                      <a:lnTo>
                        <a:pt x="518" y="96"/>
                      </a:lnTo>
                      <a:lnTo>
                        <a:pt x="522" y="98"/>
                      </a:lnTo>
                      <a:lnTo>
                        <a:pt x="526" y="102"/>
                      </a:lnTo>
                      <a:lnTo>
                        <a:pt x="528" y="104"/>
                      </a:lnTo>
                      <a:lnTo>
                        <a:pt x="532" y="102"/>
                      </a:lnTo>
                      <a:lnTo>
                        <a:pt x="536" y="100"/>
                      </a:lnTo>
                      <a:lnTo>
                        <a:pt x="538" y="92"/>
                      </a:lnTo>
                      <a:lnTo>
                        <a:pt x="538" y="88"/>
                      </a:lnTo>
                      <a:lnTo>
                        <a:pt x="554" y="84"/>
                      </a:lnTo>
                      <a:lnTo>
                        <a:pt x="562" y="82"/>
                      </a:lnTo>
                      <a:lnTo>
                        <a:pt x="572" y="80"/>
                      </a:lnTo>
                      <a:lnTo>
                        <a:pt x="578" y="82"/>
                      </a:lnTo>
                      <a:lnTo>
                        <a:pt x="582" y="84"/>
                      </a:lnTo>
                      <a:lnTo>
                        <a:pt x="582" y="86"/>
                      </a:lnTo>
                      <a:lnTo>
                        <a:pt x="586" y="88"/>
                      </a:lnTo>
                      <a:lnTo>
                        <a:pt x="594" y="92"/>
                      </a:lnTo>
                      <a:lnTo>
                        <a:pt x="606" y="96"/>
                      </a:lnTo>
                      <a:lnTo>
                        <a:pt x="638" y="96"/>
                      </a:lnTo>
                      <a:lnTo>
                        <a:pt x="642" y="96"/>
                      </a:lnTo>
                      <a:lnTo>
                        <a:pt x="646" y="96"/>
                      </a:lnTo>
                      <a:lnTo>
                        <a:pt x="652" y="92"/>
                      </a:lnTo>
                      <a:lnTo>
                        <a:pt x="656" y="88"/>
                      </a:lnTo>
                      <a:lnTo>
                        <a:pt x="662" y="86"/>
                      </a:lnTo>
                      <a:lnTo>
                        <a:pt x="670" y="88"/>
                      </a:lnTo>
                      <a:lnTo>
                        <a:pt x="682" y="88"/>
                      </a:lnTo>
                      <a:lnTo>
                        <a:pt x="678" y="94"/>
                      </a:lnTo>
                      <a:lnTo>
                        <a:pt x="676" y="98"/>
                      </a:lnTo>
                      <a:lnTo>
                        <a:pt x="674" y="102"/>
                      </a:lnTo>
                      <a:lnTo>
                        <a:pt x="674" y="104"/>
                      </a:lnTo>
                      <a:lnTo>
                        <a:pt x="676" y="106"/>
                      </a:lnTo>
                      <a:lnTo>
                        <a:pt x="680" y="104"/>
                      </a:lnTo>
                      <a:lnTo>
                        <a:pt x="690" y="92"/>
                      </a:lnTo>
                      <a:lnTo>
                        <a:pt x="694" y="88"/>
                      </a:lnTo>
                      <a:lnTo>
                        <a:pt x="702" y="86"/>
                      </a:lnTo>
                      <a:lnTo>
                        <a:pt x="708" y="82"/>
                      </a:lnTo>
                      <a:lnTo>
                        <a:pt x="714" y="78"/>
                      </a:lnTo>
                      <a:lnTo>
                        <a:pt x="716" y="72"/>
                      </a:lnTo>
                      <a:lnTo>
                        <a:pt x="716" y="70"/>
                      </a:lnTo>
                      <a:lnTo>
                        <a:pt x="716" y="68"/>
                      </a:lnTo>
                      <a:lnTo>
                        <a:pt x="714" y="66"/>
                      </a:lnTo>
                      <a:lnTo>
                        <a:pt x="708" y="64"/>
                      </a:lnTo>
                      <a:lnTo>
                        <a:pt x="706" y="64"/>
                      </a:lnTo>
                      <a:lnTo>
                        <a:pt x="706" y="62"/>
                      </a:lnTo>
                      <a:lnTo>
                        <a:pt x="706" y="58"/>
                      </a:lnTo>
                      <a:lnTo>
                        <a:pt x="710" y="54"/>
                      </a:lnTo>
                      <a:lnTo>
                        <a:pt x="718" y="44"/>
                      </a:lnTo>
                      <a:lnTo>
                        <a:pt x="732" y="36"/>
                      </a:lnTo>
                      <a:lnTo>
                        <a:pt x="742" y="32"/>
                      </a:lnTo>
                      <a:lnTo>
                        <a:pt x="746" y="30"/>
                      </a:lnTo>
                      <a:lnTo>
                        <a:pt x="746" y="26"/>
                      </a:lnTo>
                      <a:lnTo>
                        <a:pt x="748" y="20"/>
                      </a:lnTo>
                      <a:lnTo>
                        <a:pt x="752" y="14"/>
                      </a:lnTo>
                      <a:lnTo>
                        <a:pt x="760" y="8"/>
                      </a:lnTo>
                      <a:lnTo>
                        <a:pt x="768" y="4"/>
                      </a:lnTo>
                      <a:lnTo>
                        <a:pt x="776" y="2"/>
                      </a:lnTo>
                      <a:lnTo>
                        <a:pt x="790" y="0"/>
                      </a:lnTo>
                      <a:lnTo>
                        <a:pt x="806" y="0"/>
                      </a:lnTo>
                      <a:lnTo>
                        <a:pt x="816" y="2"/>
                      </a:lnTo>
                      <a:lnTo>
                        <a:pt x="820" y="4"/>
                      </a:lnTo>
                      <a:lnTo>
                        <a:pt x="820" y="6"/>
                      </a:lnTo>
                      <a:lnTo>
                        <a:pt x="810" y="10"/>
                      </a:lnTo>
                      <a:lnTo>
                        <a:pt x="800" y="16"/>
                      </a:lnTo>
                      <a:lnTo>
                        <a:pt x="790" y="20"/>
                      </a:lnTo>
                      <a:lnTo>
                        <a:pt x="778" y="22"/>
                      </a:lnTo>
                      <a:lnTo>
                        <a:pt x="772" y="22"/>
                      </a:lnTo>
                      <a:lnTo>
                        <a:pt x="764" y="26"/>
                      </a:lnTo>
                      <a:lnTo>
                        <a:pt x="758" y="30"/>
                      </a:lnTo>
                      <a:lnTo>
                        <a:pt x="756" y="34"/>
                      </a:lnTo>
                      <a:lnTo>
                        <a:pt x="756" y="52"/>
                      </a:lnTo>
                      <a:lnTo>
                        <a:pt x="754" y="58"/>
                      </a:lnTo>
                      <a:lnTo>
                        <a:pt x="752" y="60"/>
                      </a:lnTo>
                      <a:lnTo>
                        <a:pt x="748" y="64"/>
                      </a:lnTo>
                      <a:lnTo>
                        <a:pt x="750" y="66"/>
                      </a:lnTo>
                      <a:lnTo>
                        <a:pt x="752" y="68"/>
                      </a:lnTo>
                      <a:lnTo>
                        <a:pt x="756" y="70"/>
                      </a:lnTo>
                      <a:lnTo>
                        <a:pt x="758" y="72"/>
                      </a:lnTo>
                      <a:lnTo>
                        <a:pt x="758" y="78"/>
                      </a:lnTo>
                      <a:lnTo>
                        <a:pt x="758" y="80"/>
                      </a:lnTo>
                      <a:lnTo>
                        <a:pt x="762" y="82"/>
                      </a:lnTo>
                      <a:lnTo>
                        <a:pt x="766" y="80"/>
                      </a:lnTo>
                      <a:lnTo>
                        <a:pt x="770" y="78"/>
                      </a:lnTo>
                      <a:lnTo>
                        <a:pt x="772" y="76"/>
                      </a:lnTo>
                      <a:lnTo>
                        <a:pt x="776" y="76"/>
                      </a:lnTo>
                      <a:lnTo>
                        <a:pt x="782" y="76"/>
                      </a:lnTo>
                      <a:lnTo>
                        <a:pt x="784" y="78"/>
                      </a:lnTo>
                      <a:lnTo>
                        <a:pt x="784" y="82"/>
                      </a:lnTo>
                      <a:lnTo>
                        <a:pt x="780" y="86"/>
                      </a:lnTo>
                      <a:lnTo>
                        <a:pt x="774" y="88"/>
                      </a:lnTo>
                      <a:lnTo>
                        <a:pt x="772" y="92"/>
                      </a:lnTo>
                      <a:lnTo>
                        <a:pt x="770" y="98"/>
                      </a:lnTo>
                      <a:lnTo>
                        <a:pt x="772" y="102"/>
                      </a:lnTo>
                      <a:lnTo>
                        <a:pt x="774" y="106"/>
                      </a:lnTo>
                      <a:lnTo>
                        <a:pt x="780" y="104"/>
                      </a:lnTo>
                      <a:lnTo>
                        <a:pt x="786" y="100"/>
                      </a:lnTo>
                      <a:lnTo>
                        <a:pt x="794" y="88"/>
                      </a:lnTo>
                      <a:lnTo>
                        <a:pt x="798" y="92"/>
                      </a:lnTo>
                      <a:lnTo>
                        <a:pt x="808" y="86"/>
                      </a:lnTo>
                      <a:lnTo>
                        <a:pt x="816" y="82"/>
                      </a:lnTo>
                      <a:lnTo>
                        <a:pt x="822" y="80"/>
                      </a:lnTo>
                      <a:lnTo>
                        <a:pt x="822" y="74"/>
                      </a:lnTo>
                      <a:lnTo>
                        <a:pt x="822" y="70"/>
                      </a:lnTo>
                      <a:lnTo>
                        <a:pt x="824" y="68"/>
                      </a:lnTo>
                      <a:lnTo>
                        <a:pt x="828" y="66"/>
                      </a:lnTo>
                      <a:lnTo>
                        <a:pt x="850" y="66"/>
                      </a:lnTo>
                      <a:lnTo>
                        <a:pt x="858" y="70"/>
                      </a:lnTo>
                      <a:lnTo>
                        <a:pt x="862" y="72"/>
                      </a:lnTo>
                      <a:lnTo>
                        <a:pt x="864" y="78"/>
                      </a:lnTo>
                      <a:lnTo>
                        <a:pt x="862" y="80"/>
                      </a:lnTo>
                      <a:lnTo>
                        <a:pt x="860" y="82"/>
                      </a:lnTo>
                      <a:lnTo>
                        <a:pt x="854" y="84"/>
                      </a:lnTo>
                      <a:lnTo>
                        <a:pt x="848" y="86"/>
                      </a:lnTo>
                      <a:lnTo>
                        <a:pt x="846" y="86"/>
                      </a:lnTo>
                      <a:lnTo>
                        <a:pt x="846" y="90"/>
                      </a:lnTo>
                      <a:lnTo>
                        <a:pt x="846" y="94"/>
                      </a:lnTo>
                      <a:lnTo>
                        <a:pt x="848" y="100"/>
                      </a:lnTo>
                      <a:lnTo>
                        <a:pt x="846" y="104"/>
                      </a:lnTo>
                      <a:lnTo>
                        <a:pt x="842" y="108"/>
                      </a:lnTo>
                      <a:lnTo>
                        <a:pt x="830" y="112"/>
                      </a:lnTo>
                      <a:lnTo>
                        <a:pt x="816" y="116"/>
                      </a:lnTo>
                      <a:lnTo>
                        <a:pt x="808" y="122"/>
                      </a:lnTo>
                      <a:lnTo>
                        <a:pt x="802" y="126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80" y="122"/>
                      </a:lnTo>
                      <a:lnTo>
                        <a:pt x="772" y="132"/>
                      </a:lnTo>
                      <a:lnTo>
                        <a:pt x="758" y="140"/>
                      </a:lnTo>
                      <a:lnTo>
                        <a:pt x="732" y="156"/>
                      </a:lnTo>
                      <a:lnTo>
                        <a:pt x="726" y="160"/>
                      </a:lnTo>
                      <a:lnTo>
                        <a:pt x="722" y="164"/>
                      </a:lnTo>
                      <a:lnTo>
                        <a:pt x="718" y="164"/>
                      </a:lnTo>
                      <a:lnTo>
                        <a:pt x="712" y="164"/>
                      </a:lnTo>
                      <a:lnTo>
                        <a:pt x="708" y="166"/>
                      </a:lnTo>
                      <a:lnTo>
                        <a:pt x="704" y="168"/>
                      </a:lnTo>
                      <a:lnTo>
                        <a:pt x="698" y="172"/>
                      </a:lnTo>
                      <a:lnTo>
                        <a:pt x="690" y="176"/>
                      </a:lnTo>
                      <a:lnTo>
                        <a:pt x="684" y="178"/>
                      </a:lnTo>
                      <a:lnTo>
                        <a:pt x="674" y="180"/>
                      </a:lnTo>
                      <a:lnTo>
                        <a:pt x="656" y="184"/>
                      </a:lnTo>
                      <a:lnTo>
                        <a:pt x="648" y="188"/>
                      </a:lnTo>
                      <a:lnTo>
                        <a:pt x="640" y="192"/>
                      </a:lnTo>
                      <a:lnTo>
                        <a:pt x="632" y="198"/>
                      </a:lnTo>
                      <a:lnTo>
                        <a:pt x="622" y="206"/>
                      </a:lnTo>
                      <a:lnTo>
                        <a:pt x="612" y="214"/>
                      </a:lnTo>
                      <a:lnTo>
                        <a:pt x="606" y="222"/>
                      </a:lnTo>
                      <a:lnTo>
                        <a:pt x="600" y="234"/>
                      </a:lnTo>
                      <a:lnTo>
                        <a:pt x="594" y="244"/>
                      </a:lnTo>
                      <a:lnTo>
                        <a:pt x="602" y="244"/>
                      </a:lnTo>
                      <a:lnTo>
                        <a:pt x="606" y="246"/>
                      </a:lnTo>
                      <a:lnTo>
                        <a:pt x="606" y="248"/>
                      </a:lnTo>
                      <a:lnTo>
                        <a:pt x="604" y="260"/>
                      </a:lnTo>
                      <a:lnTo>
                        <a:pt x="602" y="266"/>
                      </a:lnTo>
                      <a:lnTo>
                        <a:pt x="602" y="274"/>
                      </a:lnTo>
                      <a:lnTo>
                        <a:pt x="604" y="274"/>
                      </a:lnTo>
                      <a:lnTo>
                        <a:pt x="606" y="276"/>
                      </a:lnTo>
                      <a:lnTo>
                        <a:pt x="608" y="276"/>
                      </a:lnTo>
                      <a:lnTo>
                        <a:pt x="614" y="272"/>
                      </a:lnTo>
                      <a:lnTo>
                        <a:pt x="622" y="272"/>
                      </a:lnTo>
                      <a:lnTo>
                        <a:pt x="630" y="274"/>
                      </a:lnTo>
                      <a:lnTo>
                        <a:pt x="636" y="276"/>
                      </a:lnTo>
                      <a:lnTo>
                        <a:pt x="642" y="280"/>
                      </a:lnTo>
                      <a:lnTo>
                        <a:pt x="648" y="288"/>
                      </a:lnTo>
                      <a:lnTo>
                        <a:pt x="652" y="292"/>
                      </a:lnTo>
                      <a:lnTo>
                        <a:pt x="656" y="294"/>
                      </a:lnTo>
                      <a:lnTo>
                        <a:pt x="662" y="294"/>
                      </a:lnTo>
                      <a:lnTo>
                        <a:pt x="666" y="296"/>
                      </a:lnTo>
                      <a:lnTo>
                        <a:pt x="670" y="300"/>
                      </a:lnTo>
                      <a:lnTo>
                        <a:pt x="674" y="304"/>
                      </a:lnTo>
                      <a:lnTo>
                        <a:pt x="680" y="306"/>
                      </a:lnTo>
                      <a:lnTo>
                        <a:pt x="688" y="308"/>
                      </a:lnTo>
                      <a:lnTo>
                        <a:pt x="698" y="306"/>
                      </a:lnTo>
                      <a:lnTo>
                        <a:pt x="712" y="308"/>
                      </a:lnTo>
                      <a:lnTo>
                        <a:pt x="712" y="310"/>
                      </a:lnTo>
                      <a:lnTo>
                        <a:pt x="712" y="314"/>
                      </a:lnTo>
                      <a:lnTo>
                        <a:pt x="710" y="322"/>
                      </a:lnTo>
                      <a:lnTo>
                        <a:pt x="704" y="332"/>
                      </a:lnTo>
                      <a:lnTo>
                        <a:pt x="700" y="344"/>
                      </a:lnTo>
                      <a:lnTo>
                        <a:pt x="698" y="350"/>
                      </a:lnTo>
                      <a:lnTo>
                        <a:pt x="698" y="356"/>
                      </a:lnTo>
                      <a:lnTo>
                        <a:pt x="700" y="360"/>
                      </a:lnTo>
                      <a:lnTo>
                        <a:pt x="704" y="366"/>
                      </a:lnTo>
                      <a:lnTo>
                        <a:pt x="712" y="376"/>
                      </a:lnTo>
                      <a:lnTo>
                        <a:pt x="714" y="374"/>
                      </a:lnTo>
                      <a:lnTo>
                        <a:pt x="718" y="370"/>
                      </a:lnTo>
                      <a:lnTo>
                        <a:pt x="724" y="366"/>
                      </a:lnTo>
                      <a:lnTo>
                        <a:pt x="730" y="362"/>
                      </a:lnTo>
                      <a:lnTo>
                        <a:pt x="734" y="356"/>
                      </a:lnTo>
                      <a:lnTo>
                        <a:pt x="738" y="350"/>
                      </a:lnTo>
                      <a:lnTo>
                        <a:pt x="742" y="332"/>
                      </a:lnTo>
                      <a:lnTo>
                        <a:pt x="746" y="314"/>
                      </a:lnTo>
                      <a:lnTo>
                        <a:pt x="748" y="312"/>
                      </a:lnTo>
                      <a:lnTo>
                        <a:pt x="754" y="308"/>
                      </a:lnTo>
                      <a:lnTo>
                        <a:pt x="766" y="306"/>
                      </a:lnTo>
                      <a:lnTo>
                        <a:pt x="772" y="304"/>
                      </a:lnTo>
                      <a:lnTo>
                        <a:pt x="788" y="296"/>
                      </a:lnTo>
                      <a:lnTo>
                        <a:pt x="796" y="290"/>
                      </a:lnTo>
                      <a:lnTo>
                        <a:pt x="800" y="284"/>
                      </a:lnTo>
                      <a:lnTo>
                        <a:pt x="804" y="276"/>
                      </a:lnTo>
                      <a:lnTo>
                        <a:pt x="806" y="266"/>
                      </a:lnTo>
                      <a:lnTo>
                        <a:pt x="804" y="264"/>
                      </a:lnTo>
                      <a:lnTo>
                        <a:pt x="802" y="262"/>
                      </a:lnTo>
                      <a:lnTo>
                        <a:pt x="800" y="258"/>
                      </a:lnTo>
                      <a:lnTo>
                        <a:pt x="794" y="256"/>
                      </a:lnTo>
                      <a:lnTo>
                        <a:pt x="794" y="254"/>
                      </a:lnTo>
                      <a:lnTo>
                        <a:pt x="792" y="250"/>
                      </a:lnTo>
                      <a:lnTo>
                        <a:pt x="794" y="246"/>
                      </a:lnTo>
                      <a:lnTo>
                        <a:pt x="798" y="244"/>
                      </a:lnTo>
                      <a:lnTo>
                        <a:pt x="804" y="238"/>
                      </a:lnTo>
                      <a:lnTo>
                        <a:pt x="806" y="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2" name="íṥlíḍê">
                  <a:extLst>
                    <a:ext uri="{FF2B5EF4-FFF2-40B4-BE49-F238E27FC236}">
                      <a16:creationId xmlns="" xmlns:a16="http://schemas.microsoft.com/office/drawing/2014/main" id="{9D1B2CE3-044B-408C-8FEF-13E3734566E6}"/>
                    </a:ext>
                  </a:extLst>
                </p:cNvPr>
                <p:cNvSpPr/>
                <p:nvPr/>
              </p:nvSpPr>
              <p:spPr bwMode="auto">
                <a:xfrm>
                  <a:off x="2783347" y="2341921"/>
                  <a:ext cx="64729" cy="29422"/>
                </a:xfrm>
                <a:custGeom>
                  <a:avLst/>
                  <a:gdLst>
                    <a:gd name="T0" fmla="*/ 2147483647 w 38"/>
                    <a:gd name="T1" fmla="*/ 2147483647 h 18"/>
                    <a:gd name="T2" fmla="*/ 2147483647 w 38"/>
                    <a:gd name="T3" fmla="*/ 2147483647 h 18"/>
                    <a:gd name="T4" fmla="*/ 2147483647 w 38"/>
                    <a:gd name="T5" fmla="*/ 2147483647 h 18"/>
                    <a:gd name="T6" fmla="*/ 2147483647 w 38"/>
                    <a:gd name="T7" fmla="*/ 2147483647 h 18"/>
                    <a:gd name="T8" fmla="*/ 2147483647 w 38"/>
                    <a:gd name="T9" fmla="*/ 2147483647 h 18"/>
                    <a:gd name="T10" fmla="*/ 0 w 38"/>
                    <a:gd name="T11" fmla="*/ 2147483647 h 18"/>
                    <a:gd name="T12" fmla="*/ 2147483647 w 38"/>
                    <a:gd name="T13" fmla="*/ 0 h 18"/>
                    <a:gd name="T14" fmla="*/ 2147483647 w 38"/>
                    <a:gd name="T15" fmla="*/ 0 h 18"/>
                    <a:gd name="T16" fmla="*/ 2147483647 w 38"/>
                    <a:gd name="T17" fmla="*/ 0 h 18"/>
                    <a:gd name="T18" fmla="*/ 2147483647 w 38"/>
                    <a:gd name="T19" fmla="*/ 2147483647 h 18"/>
                    <a:gd name="T20" fmla="*/ 2147483647 w 38"/>
                    <a:gd name="T21" fmla="*/ 2147483647 h 18"/>
                    <a:gd name="T22" fmla="*/ 2147483647 w 38"/>
                    <a:gd name="T23" fmla="*/ 2147483647 h 18"/>
                    <a:gd name="T24" fmla="*/ 2147483647 w 38"/>
                    <a:gd name="T25" fmla="*/ 2147483647 h 18"/>
                    <a:gd name="T26" fmla="*/ 2147483647 w 38"/>
                    <a:gd name="T27" fmla="*/ 2147483647 h 1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8"/>
                    <a:gd name="T44" fmla="*/ 38 w 38"/>
                    <a:gd name="T45" fmla="*/ 18 h 1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8">
                      <a:moveTo>
                        <a:pt x="38" y="18"/>
                      </a:move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2" y="2"/>
                      </a:lnTo>
                      <a:lnTo>
                        <a:pt x="28" y="6"/>
                      </a:lnTo>
                      <a:lnTo>
                        <a:pt x="34" y="12"/>
                      </a:lnTo>
                      <a:lnTo>
                        <a:pt x="36" y="14"/>
                      </a:lnTo>
                      <a:lnTo>
                        <a:pt x="3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3" name="íŝľíďè">
                  <a:extLst>
                    <a:ext uri="{FF2B5EF4-FFF2-40B4-BE49-F238E27FC236}">
                      <a16:creationId xmlns="" xmlns:a16="http://schemas.microsoft.com/office/drawing/2014/main" id="{08869788-DFF0-4B69-A53A-B9E37E603F25}"/>
                    </a:ext>
                  </a:extLst>
                </p:cNvPr>
                <p:cNvSpPr/>
                <p:nvPr/>
              </p:nvSpPr>
              <p:spPr bwMode="auto">
                <a:xfrm>
                  <a:off x="2889393" y="2294285"/>
                  <a:ext cx="169397" cy="149914"/>
                </a:xfrm>
                <a:custGeom>
                  <a:avLst/>
                  <a:gdLst>
                    <a:gd name="T0" fmla="*/ 2147483647 w 96"/>
                    <a:gd name="T1" fmla="*/ 2147483647 h 90"/>
                    <a:gd name="T2" fmla="*/ 2147483647 w 96"/>
                    <a:gd name="T3" fmla="*/ 2147483647 h 90"/>
                    <a:gd name="T4" fmla="*/ 2147483647 w 96"/>
                    <a:gd name="T5" fmla="*/ 2147483647 h 90"/>
                    <a:gd name="T6" fmla="*/ 2147483647 w 96"/>
                    <a:gd name="T7" fmla="*/ 2147483647 h 90"/>
                    <a:gd name="T8" fmla="*/ 2147483647 w 96"/>
                    <a:gd name="T9" fmla="*/ 2147483647 h 90"/>
                    <a:gd name="T10" fmla="*/ 2147483647 w 96"/>
                    <a:gd name="T11" fmla="*/ 2147483647 h 90"/>
                    <a:gd name="T12" fmla="*/ 0 w 96"/>
                    <a:gd name="T13" fmla="*/ 2147483647 h 90"/>
                    <a:gd name="T14" fmla="*/ 2147483647 w 96"/>
                    <a:gd name="T15" fmla="*/ 2147483647 h 90"/>
                    <a:gd name="T16" fmla="*/ 2147483647 w 96"/>
                    <a:gd name="T17" fmla="*/ 2147483647 h 90"/>
                    <a:gd name="T18" fmla="*/ 2147483647 w 96"/>
                    <a:gd name="T19" fmla="*/ 2147483647 h 90"/>
                    <a:gd name="T20" fmla="*/ 2147483647 w 96"/>
                    <a:gd name="T21" fmla="*/ 2147483647 h 90"/>
                    <a:gd name="T22" fmla="*/ 2147483647 w 96"/>
                    <a:gd name="T23" fmla="*/ 2147483647 h 90"/>
                    <a:gd name="T24" fmla="*/ 2147483647 w 96"/>
                    <a:gd name="T25" fmla="*/ 2147483647 h 90"/>
                    <a:gd name="T26" fmla="*/ 2147483647 w 96"/>
                    <a:gd name="T27" fmla="*/ 2147483647 h 90"/>
                    <a:gd name="T28" fmla="*/ 2147483647 w 96"/>
                    <a:gd name="T29" fmla="*/ 0 h 90"/>
                    <a:gd name="T30" fmla="*/ 2147483647 w 96"/>
                    <a:gd name="T31" fmla="*/ 2147483647 h 90"/>
                    <a:gd name="T32" fmla="*/ 2147483647 w 96"/>
                    <a:gd name="T33" fmla="*/ 2147483647 h 90"/>
                    <a:gd name="T34" fmla="*/ 2147483647 w 96"/>
                    <a:gd name="T35" fmla="*/ 2147483647 h 90"/>
                    <a:gd name="T36" fmla="*/ 2147483647 w 96"/>
                    <a:gd name="T37" fmla="*/ 2147483647 h 90"/>
                    <a:gd name="T38" fmla="*/ 2147483647 w 96"/>
                    <a:gd name="T39" fmla="*/ 2147483647 h 90"/>
                    <a:gd name="T40" fmla="*/ 2147483647 w 96"/>
                    <a:gd name="T41" fmla="*/ 2147483647 h 90"/>
                    <a:gd name="T42" fmla="*/ 2147483647 w 96"/>
                    <a:gd name="T43" fmla="*/ 2147483647 h 90"/>
                    <a:gd name="T44" fmla="*/ 2147483647 w 96"/>
                    <a:gd name="T45" fmla="*/ 2147483647 h 90"/>
                    <a:gd name="T46" fmla="*/ 2147483647 w 96"/>
                    <a:gd name="T47" fmla="*/ 2147483647 h 90"/>
                    <a:gd name="T48" fmla="*/ 2147483647 w 96"/>
                    <a:gd name="T49" fmla="*/ 2147483647 h 90"/>
                    <a:gd name="T50" fmla="*/ 2147483647 w 96"/>
                    <a:gd name="T51" fmla="*/ 2147483647 h 90"/>
                    <a:gd name="T52" fmla="*/ 2147483647 w 96"/>
                    <a:gd name="T53" fmla="*/ 2147483647 h 90"/>
                    <a:gd name="T54" fmla="*/ 2147483647 w 96"/>
                    <a:gd name="T55" fmla="*/ 2147483647 h 90"/>
                    <a:gd name="T56" fmla="*/ 2147483647 w 96"/>
                    <a:gd name="T57" fmla="*/ 2147483647 h 90"/>
                    <a:gd name="T58" fmla="*/ 2147483647 w 96"/>
                    <a:gd name="T59" fmla="*/ 2147483647 h 90"/>
                    <a:gd name="T60" fmla="*/ 2147483647 w 96"/>
                    <a:gd name="T61" fmla="*/ 2147483647 h 90"/>
                    <a:gd name="T62" fmla="*/ 2147483647 w 96"/>
                    <a:gd name="T63" fmla="*/ 2147483647 h 90"/>
                    <a:gd name="T64" fmla="*/ 2147483647 w 96"/>
                    <a:gd name="T65" fmla="*/ 2147483647 h 90"/>
                    <a:gd name="T66" fmla="*/ 2147483647 w 96"/>
                    <a:gd name="T67" fmla="*/ 2147483647 h 90"/>
                    <a:gd name="T68" fmla="*/ 2147483647 w 96"/>
                    <a:gd name="T69" fmla="*/ 2147483647 h 90"/>
                    <a:gd name="T70" fmla="*/ 2147483647 w 96"/>
                    <a:gd name="T71" fmla="*/ 2147483647 h 90"/>
                    <a:gd name="T72" fmla="*/ 2147483647 w 96"/>
                    <a:gd name="T73" fmla="*/ 2147483647 h 90"/>
                    <a:gd name="T74" fmla="*/ 2147483647 w 96"/>
                    <a:gd name="T75" fmla="*/ 2147483647 h 90"/>
                    <a:gd name="T76" fmla="*/ 2147483647 w 96"/>
                    <a:gd name="T77" fmla="*/ 2147483647 h 9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90"/>
                    <a:gd name="T119" fmla="*/ 96 w 96"/>
                    <a:gd name="T120" fmla="*/ 90 h 9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90">
                      <a:moveTo>
                        <a:pt x="76" y="74"/>
                      </a:moveTo>
                      <a:lnTo>
                        <a:pt x="70" y="74"/>
                      </a:lnTo>
                      <a:lnTo>
                        <a:pt x="66" y="76"/>
                      </a:lnTo>
                      <a:lnTo>
                        <a:pt x="58" y="80"/>
                      </a:lnTo>
                      <a:lnTo>
                        <a:pt x="52" y="84"/>
                      </a:lnTo>
                      <a:lnTo>
                        <a:pt x="48" y="84"/>
                      </a:lnTo>
                      <a:lnTo>
                        <a:pt x="44" y="84"/>
                      </a:lnTo>
                      <a:lnTo>
                        <a:pt x="50" y="76"/>
                      </a:lnTo>
                      <a:lnTo>
                        <a:pt x="46" y="72"/>
                      </a:lnTo>
                      <a:lnTo>
                        <a:pt x="42" y="70"/>
                      </a:lnTo>
                      <a:lnTo>
                        <a:pt x="14" y="70"/>
                      </a:lnTo>
                      <a:lnTo>
                        <a:pt x="6" y="70"/>
                      </a:lnTo>
                      <a:lnTo>
                        <a:pt x="2" y="70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4" y="64"/>
                      </a:lnTo>
                      <a:lnTo>
                        <a:pt x="8" y="64"/>
                      </a:lnTo>
                      <a:lnTo>
                        <a:pt x="10" y="54"/>
                      </a:lnTo>
                      <a:lnTo>
                        <a:pt x="16" y="50"/>
                      </a:lnTo>
                      <a:lnTo>
                        <a:pt x="22" y="48"/>
                      </a:lnTo>
                      <a:lnTo>
                        <a:pt x="22" y="46"/>
                      </a:lnTo>
                      <a:lnTo>
                        <a:pt x="24" y="42"/>
                      </a:lnTo>
                      <a:lnTo>
                        <a:pt x="28" y="32"/>
                      </a:lnTo>
                      <a:lnTo>
                        <a:pt x="34" y="30"/>
                      </a:lnTo>
                      <a:lnTo>
                        <a:pt x="38" y="28"/>
                      </a:lnTo>
                      <a:lnTo>
                        <a:pt x="44" y="20"/>
                      </a:lnTo>
                      <a:lnTo>
                        <a:pt x="52" y="14"/>
                      </a:lnTo>
                      <a:lnTo>
                        <a:pt x="62" y="6"/>
                      </a:lnTo>
                      <a:lnTo>
                        <a:pt x="66" y="2"/>
                      </a:lnTo>
                      <a:lnTo>
                        <a:pt x="70" y="0"/>
                      </a:lnTo>
                      <a:lnTo>
                        <a:pt x="74" y="0"/>
                      </a:lnTo>
                      <a:lnTo>
                        <a:pt x="74" y="4"/>
                      </a:lnTo>
                      <a:lnTo>
                        <a:pt x="70" y="4"/>
                      </a:lnTo>
                      <a:lnTo>
                        <a:pt x="72" y="8"/>
                      </a:lnTo>
                      <a:lnTo>
                        <a:pt x="62" y="16"/>
                      </a:lnTo>
                      <a:lnTo>
                        <a:pt x="56" y="24"/>
                      </a:lnTo>
                      <a:lnTo>
                        <a:pt x="54" y="30"/>
                      </a:lnTo>
                      <a:lnTo>
                        <a:pt x="56" y="30"/>
                      </a:lnTo>
                      <a:lnTo>
                        <a:pt x="60" y="24"/>
                      </a:lnTo>
                      <a:lnTo>
                        <a:pt x="64" y="24"/>
                      </a:lnTo>
                      <a:lnTo>
                        <a:pt x="64" y="30"/>
                      </a:lnTo>
                      <a:lnTo>
                        <a:pt x="66" y="32"/>
                      </a:lnTo>
                      <a:lnTo>
                        <a:pt x="68" y="34"/>
                      </a:lnTo>
                      <a:lnTo>
                        <a:pt x="70" y="40"/>
                      </a:lnTo>
                      <a:lnTo>
                        <a:pt x="70" y="42"/>
                      </a:lnTo>
                      <a:lnTo>
                        <a:pt x="72" y="42"/>
                      </a:lnTo>
                      <a:lnTo>
                        <a:pt x="74" y="40"/>
                      </a:lnTo>
                      <a:lnTo>
                        <a:pt x="78" y="38"/>
                      </a:lnTo>
                      <a:lnTo>
                        <a:pt x="80" y="38"/>
                      </a:lnTo>
                      <a:lnTo>
                        <a:pt x="88" y="40"/>
                      </a:lnTo>
                      <a:lnTo>
                        <a:pt x="92" y="42"/>
                      </a:lnTo>
                      <a:lnTo>
                        <a:pt x="94" y="42"/>
                      </a:lnTo>
                      <a:lnTo>
                        <a:pt x="92" y="46"/>
                      </a:lnTo>
                      <a:lnTo>
                        <a:pt x="88" y="48"/>
                      </a:lnTo>
                      <a:lnTo>
                        <a:pt x="82" y="50"/>
                      </a:lnTo>
                      <a:lnTo>
                        <a:pt x="84" y="52"/>
                      </a:lnTo>
                      <a:lnTo>
                        <a:pt x="86" y="52"/>
                      </a:lnTo>
                      <a:lnTo>
                        <a:pt x="92" y="50"/>
                      </a:lnTo>
                      <a:lnTo>
                        <a:pt x="94" y="54"/>
                      </a:lnTo>
                      <a:lnTo>
                        <a:pt x="90" y="56"/>
                      </a:lnTo>
                      <a:lnTo>
                        <a:pt x="90" y="58"/>
                      </a:lnTo>
                      <a:lnTo>
                        <a:pt x="96" y="58"/>
                      </a:lnTo>
                      <a:lnTo>
                        <a:pt x="92" y="64"/>
                      </a:lnTo>
                      <a:lnTo>
                        <a:pt x="88" y="68"/>
                      </a:lnTo>
                      <a:lnTo>
                        <a:pt x="84" y="70"/>
                      </a:lnTo>
                      <a:lnTo>
                        <a:pt x="88" y="70"/>
                      </a:lnTo>
                      <a:lnTo>
                        <a:pt x="92" y="70"/>
                      </a:lnTo>
                      <a:lnTo>
                        <a:pt x="96" y="70"/>
                      </a:lnTo>
                      <a:lnTo>
                        <a:pt x="94" y="74"/>
                      </a:lnTo>
                      <a:lnTo>
                        <a:pt x="90" y="82"/>
                      </a:lnTo>
                      <a:lnTo>
                        <a:pt x="84" y="88"/>
                      </a:lnTo>
                      <a:lnTo>
                        <a:pt x="80" y="90"/>
                      </a:lnTo>
                      <a:lnTo>
                        <a:pt x="76" y="88"/>
                      </a:lnTo>
                      <a:lnTo>
                        <a:pt x="76" y="86"/>
                      </a:lnTo>
                      <a:lnTo>
                        <a:pt x="78" y="82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70" y="82"/>
                      </a:lnTo>
                      <a:lnTo>
                        <a:pt x="76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4" name="ïṣľîďé">
                  <a:extLst>
                    <a:ext uri="{FF2B5EF4-FFF2-40B4-BE49-F238E27FC236}">
                      <a16:creationId xmlns="" xmlns:a16="http://schemas.microsoft.com/office/drawing/2014/main" id="{C4BFEF2A-6445-49BF-8B5A-1965B0ABCE90}"/>
                    </a:ext>
                  </a:extLst>
                </p:cNvPr>
                <p:cNvSpPr/>
                <p:nvPr/>
              </p:nvSpPr>
              <p:spPr bwMode="auto">
                <a:xfrm>
                  <a:off x="1882648" y="1668012"/>
                  <a:ext cx="247898" cy="95272"/>
                </a:xfrm>
                <a:custGeom>
                  <a:avLst/>
                  <a:gdLst>
                    <a:gd name="T0" fmla="*/ 0 w 142"/>
                    <a:gd name="T1" fmla="*/ 2147483647 h 58"/>
                    <a:gd name="T2" fmla="*/ 2147483647 w 142"/>
                    <a:gd name="T3" fmla="*/ 2147483647 h 58"/>
                    <a:gd name="T4" fmla="*/ 2147483647 w 142"/>
                    <a:gd name="T5" fmla="*/ 2147483647 h 58"/>
                    <a:gd name="T6" fmla="*/ 2147483647 w 142"/>
                    <a:gd name="T7" fmla="*/ 2147483647 h 58"/>
                    <a:gd name="T8" fmla="*/ 2147483647 w 142"/>
                    <a:gd name="T9" fmla="*/ 2147483647 h 58"/>
                    <a:gd name="T10" fmla="*/ 2147483647 w 142"/>
                    <a:gd name="T11" fmla="*/ 2147483647 h 58"/>
                    <a:gd name="T12" fmla="*/ 2147483647 w 142"/>
                    <a:gd name="T13" fmla="*/ 2147483647 h 58"/>
                    <a:gd name="T14" fmla="*/ 2147483647 w 142"/>
                    <a:gd name="T15" fmla="*/ 2147483647 h 58"/>
                    <a:gd name="T16" fmla="*/ 2147483647 w 142"/>
                    <a:gd name="T17" fmla="*/ 2147483647 h 58"/>
                    <a:gd name="T18" fmla="*/ 2147483647 w 142"/>
                    <a:gd name="T19" fmla="*/ 2147483647 h 58"/>
                    <a:gd name="T20" fmla="*/ 2147483647 w 142"/>
                    <a:gd name="T21" fmla="*/ 2147483647 h 58"/>
                    <a:gd name="T22" fmla="*/ 2147483647 w 142"/>
                    <a:gd name="T23" fmla="*/ 2147483647 h 58"/>
                    <a:gd name="T24" fmla="*/ 2147483647 w 142"/>
                    <a:gd name="T25" fmla="*/ 2147483647 h 58"/>
                    <a:gd name="T26" fmla="*/ 2147483647 w 142"/>
                    <a:gd name="T27" fmla="*/ 2147483647 h 58"/>
                    <a:gd name="T28" fmla="*/ 2147483647 w 142"/>
                    <a:gd name="T29" fmla="*/ 2147483647 h 58"/>
                    <a:gd name="T30" fmla="*/ 2147483647 w 142"/>
                    <a:gd name="T31" fmla="*/ 2147483647 h 58"/>
                    <a:gd name="T32" fmla="*/ 2147483647 w 142"/>
                    <a:gd name="T33" fmla="*/ 2147483647 h 58"/>
                    <a:gd name="T34" fmla="*/ 2147483647 w 142"/>
                    <a:gd name="T35" fmla="*/ 2147483647 h 58"/>
                    <a:gd name="T36" fmla="*/ 2147483647 w 142"/>
                    <a:gd name="T37" fmla="*/ 2147483647 h 58"/>
                    <a:gd name="T38" fmla="*/ 2147483647 w 142"/>
                    <a:gd name="T39" fmla="*/ 2147483647 h 58"/>
                    <a:gd name="T40" fmla="*/ 2147483647 w 142"/>
                    <a:gd name="T41" fmla="*/ 2147483647 h 58"/>
                    <a:gd name="T42" fmla="*/ 2147483647 w 142"/>
                    <a:gd name="T43" fmla="*/ 2147483647 h 58"/>
                    <a:gd name="T44" fmla="*/ 2147483647 w 142"/>
                    <a:gd name="T45" fmla="*/ 2147483647 h 58"/>
                    <a:gd name="T46" fmla="*/ 2147483647 w 142"/>
                    <a:gd name="T47" fmla="*/ 2147483647 h 58"/>
                    <a:gd name="T48" fmla="*/ 2147483647 w 142"/>
                    <a:gd name="T49" fmla="*/ 2147483647 h 58"/>
                    <a:gd name="T50" fmla="*/ 2147483647 w 142"/>
                    <a:gd name="T51" fmla="*/ 2147483647 h 58"/>
                    <a:gd name="T52" fmla="*/ 2147483647 w 142"/>
                    <a:gd name="T53" fmla="*/ 2147483647 h 58"/>
                    <a:gd name="T54" fmla="*/ 2147483647 w 142"/>
                    <a:gd name="T55" fmla="*/ 2147483647 h 58"/>
                    <a:gd name="T56" fmla="*/ 2147483647 w 142"/>
                    <a:gd name="T57" fmla="*/ 0 h 58"/>
                    <a:gd name="T58" fmla="*/ 2147483647 w 142"/>
                    <a:gd name="T59" fmla="*/ 2147483647 h 58"/>
                    <a:gd name="T60" fmla="*/ 2147483647 w 142"/>
                    <a:gd name="T61" fmla="*/ 2147483647 h 58"/>
                    <a:gd name="T62" fmla="*/ 2147483647 w 142"/>
                    <a:gd name="T63" fmla="*/ 2147483647 h 58"/>
                    <a:gd name="T64" fmla="*/ 2147483647 w 142"/>
                    <a:gd name="T65" fmla="*/ 2147483647 h 58"/>
                    <a:gd name="T66" fmla="*/ 2147483647 w 142"/>
                    <a:gd name="T67" fmla="*/ 2147483647 h 58"/>
                    <a:gd name="T68" fmla="*/ 2147483647 w 142"/>
                    <a:gd name="T69" fmla="*/ 2147483647 h 58"/>
                    <a:gd name="T70" fmla="*/ 2147483647 w 142"/>
                    <a:gd name="T71" fmla="*/ 2147483647 h 58"/>
                    <a:gd name="T72" fmla="*/ 2147483647 w 142"/>
                    <a:gd name="T73" fmla="*/ 2147483647 h 58"/>
                    <a:gd name="T74" fmla="*/ 0 w 142"/>
                    <a:gd name="T75" fmla="*/ 2147483647 h 5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42"/>
                    <a:gd name="T115" fmla="*/ 0 h 58"/>
                    <a:gd name="T116" fmla="*/ 142 w 142"/>
                    <a:gd name="T117" fmla="*/ 58 h 5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42" h="58">
                      <a:moveTo>
                        <a:pt x="0" y="40"/>
                      </a:moveTo>
                      <a:lnTo>
                        <a:pt x="4" y="40"/>
                      </a:lnTo>
                      <a:lnTo>
                        <a:pt x="10" y="40"/>
                      </a:lnTo>
                      <a:lnTo>
                        <a:pt x="14" y="40"/>
                      </a:lnTo>
                      <a:lnTo>
                        <a:pt x="18" y="44"/>
                      </a:lnTo>
                      <a:lnTo>
                        <a:pt x="20" y="48"/>
                      </a:lnTo>
                      <a:lnTo>
                        <a:pt x="18" y="56"/>
                      </a:lnTo>
                      <a:lnTo>
                        <a:pt x="20" y="58"/>
                      </a:lnTo>
                      <a:lnTo>
                        <a:pt x="24" y="54"/>
                      </a:lnTo>
                      <a:lnTo>
                        <a:pt x="32" y="48"/>
                      </a:lnTo>
                      <a:lnTo>
                        <a:pt x="38" y="44"/>
                      </a:lnTo>
                      <a:lnTo>
                        <a:pt x="48" y="44"/>
                      </a:lnTo>
                      <a:lnTo>
                        <a:pt x="54" y="44"/>
                      </a:lnTo>
                      <a:lnTo>
                        <a:pt x="60" y="42"/>
                      </a:lnTo>
                      <a:lnTo>
                        <a:pt x="70" y="36"/>
                      </a:lnTo>
                      <a:lnTo>
                        <a:pt x="78" y="34"/>
                      </a:lnTo>
                      <a:lnTo>
                        <a:pt x="100" y="30"/>
                      </a:lnTo>
                      <a:lnTo>
                        <a:pt x="122" y="24"/>
                      </a:lnTo>
                      <a:lnTo>
                        <a:pt x="132" y="20"/>
                      </a:lnTo>
                      <a:lnTo>
                        <a:pt x="142" y="14"/>
                      </a:lnTo>
                      <a:lnTo>
                        <a:pt x="134" y="8"/>
                      </a:lnTo>
                      <a:lnTo>
                        <a:pt x="128" y="4"/>
                      </a:lnTo>
                      <a:lnTo>
                        <a:pt x="124" y="4"/>
                      </a:lnTo>
                      <a:lnTo>
                        <a:pt x="118" y="4"/>
                      </a:lnTo>
                      <a:lnTo>
                        <a:pt x="118" y="8"/>
                      </a:lnTo>
                      <a:lnTo>
                        <a:pt x="112" y="8"/>
                      </a:lnTo>
                      <a:lnTo>
                        <a:pt x="106" y="6"/>
                      </a:lnTo>
                      <a:lnTo>
                        <a:pt x="102" y="2"/>
                      </a:lnTo>
                      <a:lnTo>
                        <a:pt x="96" y="0"/>
                      </a:lnTo>
                      <a:lnTo>
                        <a:pt x="76" y="2"/>
                      </a:lnTo>
                      <a:lnTo>
                        <a:pt x="60" y="4"/>
                      </a:lnTo>
                      <a:lnTo>
                        <a:pt x="48" y="14"/>
                      </a:lnTo>
                      <a:lnTo>
                        <a:pt x="44" y="18"/>
                      </a:lnTo>
                      <a:lnTo>
                        <a:pt x="38" y="22"/>
                      </a:lnTo>
                      <a:lnTo>
                        <a:pt x="24" y="28"/>
                      </a:lnTo>
                      <a:lnTo>
                        <a:pt x="12" y="34"/>
                      </a:lnTo>
                      <a:lnTo>
                        <a:pt x="6" y="36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5" name="ï$lïḑè">
                  <a:extLst>
                    <a:ext uri="{FF2B5EF4-FFF2-40B4-BE49-F238E27FC236}">
                      <a16:creationId xmlns="" xmlns:a16="http://schemas.microsoft.com/office/drawing/2014/main" id="{DF0DF4A2-3EDA-435C-8404-C26C990457B3}"/>
                    </a:ext>
                  </a:extLst>
                </p:cNvPr>
                <p:cNvSpPr/>
                <p:nvPr/>
              </p:nvSpPr>
              <p:spPr bwMode="auto">
                <a:xfrm>
                  <a:off x="2478983" y="1554526"/>
                  <a:ext cx="90897" cy="42031"/>
                </a:xfrm>
                <a:custGeom>
                  <a:avLst/>
                  <a:gdLst>
                    <a:gd name="T0" fmla="*/ 2147483647 w 52"/>
                    <a:gd name="T1" fmla="*/ 2147483647 h 26"/>
                    <a:gd name="T2" fmla="*/ 2147483647 w 52"/>
                    <a:gd name="T3" fmla="*/ 2147483647 h 26"/>
                    <a:gd name="T4" fmla="*/ 2147483647 w 52"/>
                    <a:gd name="T5" fmla="*/ 2147483647 h 26"/>
                    <a:gd name="T6" fmla="*/ 2147483647 w 52"/>
                    <a:gd name="T7" fmla="*/ 2147483647 h 26"/>
                    <a:gd name="T8" fmla="*/ 2147483647 w 52"/>
                    <a:gd name="T9" fmla="*/ 2147483647 h 26"/>
                    <a:gd name="T10" fmla="*/ 2147483647 w 52"/>
                    <a:gd name="T11" fmla="*/ 2147483647 h 26"/>
                    <a:gd name="T12" fmla="*/ 2147483647 w 52"/>
                    <a:gd name="T13" fmla="*/ 2147483647 h 26"/>
                    <a:gd name="T14" fmla="*/ 0 w 52"/>
                    <a:gd name="T15" fmla="*/ 2147483647 h 26"/>
                    <a:gd name="T16" fmla="*/ 2147483647 w 52"/>
                    <a:gd name="T17" fmla="*/ 2147483647 h 26"/>
                    <a:gd name="T18" fmla="*/ 2147483647 w 52"/>
                    <a:gd name="T19" fmla="*/ 2147483647 h 26"/>
                    <a:gd name="T20" fmla="*/ 2147483647 w 52"/>
                    <a:gd name="T21" fmla="*/ 0 h 26"/>
                    <a:gd name="T22" fmla="*/ 2147483647 w 52"/>
                    <a:gd name="T23" fmla="*/ 2147483647 h 26"/>
                    <a:gd name="T24" fmla="*/ 2147483647 w 52"/>
                    <a:gd name="T25" fmla="*/ 2147483647 h 26"/>
                    <a:gd name="T26" fmla="*/ 2147483647 w 52"/>
                    <a:gd name="T27" fmla="*/ 2147483647 h 26"/>
                    <a:gd name="T28" fmla="*/ 2147483647 w 52"/>
                    <a:gd name="T29" fmla="*/ 2147483647 h 26"/>
                    <a:gd name="T30" fmla="*/ 2147483647 w 52"/>
                    <a:gd name="T31" fmla="*/ 2147483647 h 26"/>
                    <a:gd name="T32" fmla="*/ 2147483647 w 52"/>
                    <a:gd name="T33" fmla="*/ 2147483647 h 26"/>
                    <a:gd name="T34" fmla="*/ 2147483647 w 52"/>
                    <a:gd name="T35" fmla="*/ 2147483647 h 26"/>
                    <a:gd name="T36" fmla="*/ 2147483647 w 52"/>
                    <a:gd name="T37" fmla="*/ 2147483647 h 26"/>
                    <a:gd name="T38" fmla="*/ 2147483647 w 52"/>
                    <a:gd name="T39" fmla="*/ 2147483647 h 26"/>
                    <a:gd name="T40" fmla="*/ 2147483647 w 52"/>
                    <a:gd name="T41" fmla="*/ 2147483647 h 26"/>
                    <a:gd name="T42" fmla="*/ 2147483647 w 52"/>
                    <a:gd name="T43" fmla="*/ 2147483647 h 26"/>
                    <a:gd name="T44" fmla="*/ 2147483647 w 52"/>
                    <a:gd name="T45" fmla="*/ 2147483647 h 2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2"/>
                    <a:gd name="T70" fmla="*/ 0 h 26"/>
                    <a:gd name="T71" fmla="*/ 52 w 52"/>
                    <a:gd name="T72" fmla="*/ 26 h 2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2" h="26">
                      <a:moveTo>
                        <a:pt x="34" y="26"/>
                      </a:moveTo>
                      <a:lnTo>
                        <a:pt x="32" y="24"/>
                      </a:lnTo>
                      <a:lnTo>
                        <a:pt x="30" y="22"/>
                      </a:lnTo>
                      <a:lnTo>
                        <a:pt x="26" y="18"/>
                      </a:lnTo>
                      <a:lnTo>
                        <a:pt x="20" y="18"/>
                      </a:lnTo>
                      <a:lnTo>
                        <a:pt x="12" y="18"/>
                      </a:lnTo>
                      <a:lnTo>
                        <a:pt x="6" y="18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4" y="0"/>
                      </a:lnTo>
                      <a:lnTo>
                        <a:pt x="28" y="2"/>
                      </a:lnTo>
                      <a:lnTo>
                        <a:pt x="30" y="4"/>
                      </a:lnTo>
                      <a:lnTo>
                        <a:pt x="32" y="6"/>
                      </a:lnTo>
                      <a:lnTo>
                        <a:pt x="34" y="8"/>
                      </a:lnTo>
                      <a:lnTo>
                        <a:pt x="40" y="8"/>
                      </a:lnTo>
                      <a:lnTo>
                        <a:pt x="48" y="10"/>
                      </a:lnTo>
                      <a:lnTo>
                        <a:pt x="52" y="12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48" y="24"/>
                      </a:lnTo>
                      <a:lnTo>
                        <a:pt x="42" y="26"/>
                      </a:ln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6" name="îSľïde">
                  <a:extLst>
                    <a:ext uri="{FF2B5EF4-FFF2-40B4-BE49-F238E27FC236}">
                      <a16:creationId xmlns="" xmlns:a16="http://schemas.microsoft.com/office/drawing/2014/main" id="{4B716CE1-DA79-4683-954B-8954B5452EC7}"/>
                    </a:ext>
                  </a:extLst>
                </p:cNvPr>
                <p:cNvSpPr/>
                <p:nvPr/>
              </p:nvSpPr>
              <p:spPr bwMode="auto">
                <a:xfrm>
                  <a:off x="1985940" y="1680622"/>
                  <a:ext cx="356700" cy="135904"/>
                </a:xfrm>
                <a:custGeom>
                  <a:avLst/>
                  <a:gdLst>
                    <a:gd name="T0" fmla="*/ 2147483647 w 204"/>
                    <a:gd name="T1" fmla="*/ 2147483647 h 82"/>
                    <a:gd name="T2" fmla="*/ 2147483647 w 204"/>
                    <a:gd name="T3" fmla="*/ 2147483647 h 82"/>
                    <a:gd name="T4" fmla="*/ 2147483647 w 204"/>
                    <a:gd name="T5" fmla="*/ 2147483647 h 82"/>
                    <a:gd name="T6" fmla="*/ 2147483647 w 204"/>
                    <a:gd name="T7" fmla="*/ 2147483647 h 82"/>
                    <a:gd name="T8" fmla="*/ 2147483647 w 204"/>
                    <a:gd name="T9" fmla="*/ 2147483647 h 82"/>
                    <a:gd name="T10" fmla="*/ 2147483647 w 204"/>
                    <a:gd name="T11" fmla="*/ 2147483647 h 82"/>
                    <a:gd name="T12" fmla="*/ 2147483647 w 204"/>
                    <a:gd name="T13" fmla="*/ 2147483647 h 82"/>
                    <a:gd name="T14" fmla="*/ 2147483647 w 204"/>
                    <a:gd name="T15" fmla="*/ 2147483647 h 82"/>
                    <a:gd name="T16" fmla="*/ 2147483647 w 204"/>
                    <a:gd name="T17" fmla="*/ 2147483647 h 82"/>
                    <a:gd name="T18" fmla="*/ 2147483647 w 204"/>
                    <a:gd name="T19" fmla="*/ 2147483647 h 82"/>
                    <a:gd name="T20" fmla="*/ 2147483647 w 204"/>
                    <a:gd name="T21" fmla="*/ 2147483647 h 82"/>
                    <a:gd name="T22" fmla="*/ 2147483647 w 204"/>
                    <a:gd name="T23" fmla="*/ 2147483647 h 82"/>
                    <a:gd name="T24" fmla="*/ 2147483647 w 204"/>
                    <a:gd name="T25" fmla="*/ 2147483647 h 82"/>
                    <a:gd name="T26" fmla="*/ 2147483647 w 204"/>
                    <a:gd name="T27" fmla="*/ 2147483647 h 82"/>
                    <a:gd name="T28" fmla="*/ 2147483647 w 204"/>
                    <a:gd name="T29" fmla="*/ 2147483647 h 82"/>
                    <a:gd name="T30" fmla="*/ 2147483647 w 204"/>
                    <a:gd name="T31" fmla="*/ 2147483647 h 82"/>
                    <a:gd name="T32" fmla="*/ 2147483647 w 204"/>
                    <a:gd name="T33" fmla="*/ 2147483647 h 82"/>
                    <a:gd name="T34" fmla="*/ 2147483647 w 204"/>
                    <a:gd name="T35" fmla="*/ 2147483647 h 82"/>
                    <a:gd name="T36" fmla="*/ 2147483647 w 204"/>
                    <a:gd name="T37" fmla="*/ 2147483647 h 82"/>
                    <a:gd name="T38" fmla="*/ 2147483647 w 204"/>
                    <a:gd name="T39" fmla="*/ 2147483647 h 82"/>
                    <a:gd name="T40" fmla="*/ 2147483647 w 204"/>
                    <a:gd name="T41" fmla="*/ 2147483647 h 82"/>
                    <a:gd name="T42" fmla="*/ 2147483647 w 204"/>
                    <a:gd name="T43" fmla="*/ 2147483647 h 82"/>
                    <a:gd name="T44" fmla="*/ 2147483647 w 204"/>
                    <a:gd name="T45" fmla="*/ 2147483647 h 82"/>
                    <a:gd name="T46" fmla="*/ 2147483647 w 204"/>
                    <a:gd name="T47" fmla="*/ 2147483647 h 82"/>
                    <a:gd name="T48" fmla="*/ 2147483647 w 204"/>
                    <a:gd name="T49" fmla="*/ 2147483647 h 82"/>
                    <a:gd name="T50" fmla="*/ 2147483647 w 204"/>
                    <a:gd name="T51" fmla="*/ 2147483647 h 82"/>
                    <a:gd name="T52" fmla="*/ 2147483647 w 204"/>
                    <a:gd name="T53" fmla="*/ 2147483647 h 82"/>
                    <a:gd name="T54" fmla="*/ 2147483647 w 204"/>
                    <a:gd name="T55" fmla="*/ 2147483647 h 82"/>
                    <a:gd name="T56" fmla="*/ 2147483647 w 204"/>
                    <a:gd name="T57" fmla="*/ 2147483647 h 82"/>
                    <a:gd name="T58" fmla="*/ 2147483647 w 204"/>
                    <a:gd name="T59" fmla="*/ 2147483647 h 82"/>
                    <a:gd name="T60" fmla="*/ 2147483647 w 204"/>
                    <a:gd name="T61" fmla="*/ 2147483647 h 82"/>
                    <a:gd name="T62" fmla="*/ 2147483647 w 204"/>
                    <a:gd name="T63" fmla="*/ 2147483647 h 82"/>
                    <a:gd name="T64" fmla="*/ 2147483647 w 204"/>
                    <a:gd name="T65" fmla="*/ 2147483647 h 82"/>
                    <a:gd name="T66" fmla="*/ 2147483647 w 204"/>
                    <a:gd name="T67" fmla="*/ 2147483647 h 82"/>
                    <a:gd name="T68" fmla="*/ 2147483647 w 204"/>
                    <a:gd name="T69" fmla="*/ 0 h 82"/>
                    <a:gd name="T70" fmla="*/ 2147483647 w 204"/>
                    <a:gd name="T71" fmla="*/ 2147483647 h 82"/>
                    <a:gd name="T72" fmla="*/ 2147483647 w 204"/>
                    <a:gd name="T73" fmla="*/ 2147483647 h 82"/>
                    <a:gd name="T74" fmla="*/ 2147483647 w 204"/>
                    <a:gd name="T75" fmla="*/ 2147483647 h 82"/>
                    <a:gd name="T76" fmla="*/ 2147483647 w 204"/>
                    <a:gd name="T77" fmla="*/ 2147483647 h 82"/>
                    <a:gd name="T78" fmla="*/ 2147483647 w 204"/>
                    <a:gd name="T79" fmla="*/ 2147483647 h 82"/>
                    <a:gd name="T80" fmla="*/ 2147483647 w 204"/>
                    <a:gd name="T81" fmla="*/ 2147483647 h 82"/>
                    <a:gd name="T82" fmla="*/ 2147483647 w 204"/>
                    <a:gd name="T83" fmla="*/ 2147483647 h 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4"/>
                    <a:gd name="T127" fmla="*/ 0 h 82"/>
                    <a:gd name="T128" fmla="*/ 204 w 204"/>
                    <a:gd name="T129" fmla="*/ 82 h 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4" h="82">
                      <a:moveTo>
                        <a:pt x="176" y="62"/>
                      </a:moveTo>
                      <a:lnTo>
                        <a:pt x="172" y="62"/>
                      </a:lnTo>
                      <a:lnTo>
                        <a:pt x="170" y="64"/>
                      </a:lnTo>
                      <a:lnTo>
                        <a:pt x="166" y="70"/>
                      </a:lnTo>
                      <a:lnTo>
                        <a:pt x="160" y="76"/>
                      </a:lnTo>
                      <a:lnTo>
                        <a:pt x="158" y="78"/>
                      </a:lnTo>
                      <a:lnTo>
                        <a:pt x="154" y="80"/>
                      </a:lnTo>
                      <a:lnTo>
                        <a:pt x="146" y="78"/>
                      </a:lnTo>
                      <a:lnTo>
                        <a:pt x="132" y="76"/>
                      </a:lnTo>
                      <a:lnTo>
                        <a:pt x="124" y="70"/>
                      </a:lnTo>
                      <a:lnTo>
                        <a:pt x="120" y="68"/>
                      </a:lnTo>
                      <a:lnTo>
                        <a:pt x="120" y="64"/>
                      </a:lnTo>
                      <a:lnTo>
                        <a:pt x="98" y="64"/>
                      </a:lnTo>
                      <a:lnTo>
                        <a:pt x="94" y="66"/>
                      </a:lnTo>
                      <a:lnTo>
                        <a:pt x="90" y="68"/>
                      </a:lnTo>
                      <a:lnTo>
                        <a:pt x="78" y="74"/>
                      </a:lnTo>
                      <a:lnTo>
                        <a:pt x="68" y="80"/>
                      </a:lnTo>
                      <a:lnTo>
                        <a:pt x="60" y="82"/>
                      </a:lnTo>
                      <a:lnTo>
                        <a:pt x="52" y="82"/>
                      </a:lnTo>
                      <a:lnTo>
                        <a:pt x="40" y="80"/>
                      </a:lnTo>
                      <a:lnTo>
                        <a:pt x="34" y="80"/>
                      </a:lnTo>
                      <a:lnTo>
                        <a:pt x="28" y="82"/>
                      </a:lnTo>
                      <a:lnTo>
                        <a:pt x="28" y="74"/>
                      </a:lnTo>
                      <a:lnTo>
                        <a:pt x="32" y="72"/>
                      </a:lnTo>
                      <a:lnTo>
                        <a:pt x="34" y="68"/>
                      </a:lnTo>
                      <a:lnTo>
                        <a:pt x="22" y="70"/>
                      </a:lnTo>
                      <a:lnTo>
                        <a:pt x="14" y="68"/>
                      </a:lnTo>
                      <a:lnTo>
                        <a:pt x="6" y="64"/>
                      </a:lnTo>
                      <a:lnTo>
                        <a:pt x="0" y="60"/>
                      </a:lnTo>
                      <a:lnTo>
                        <a:pt x="14" y="56"/>
                      </a:lnTo>
                      <a:lnTo>
                        <a:pt x="26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2" y="50"/>
                      </a:lnTo>
                      <a:lnTo>
                        <a:pt x="12" y="50"/>
                      </a:lnTo>
                      <a:lnTo>
                        <a:pt x="12" y="44"/>
                      </a:lnTo>
                      <a:lnTo>
                        <a:pt x="14" y="42"/>
                      </a:lnTo>
                      <a:lnTo>
                        <a:pt x="18" y="36"/>
                      </a:lnTo>
                      <a:lnTo>
                        <a:pt x="18" y="34"/>
                      </a:lnTo>
                      <a:lnTo>
                        <a:pt x="20" y="30"/>
                      </a:lnTo>
                      <a:lnTo>
                        <a:pt x="26" y="28"/>
                      </a:lnTo>
                      <a:lnTo>
                        <a:pt x="42" y="26"/>
                      </a:lnTo>
                      <a:lnTo>
                        <a:pt x="54" y="24"/>
                      </a:lnTo>
                      <a:lnTo>
                        <a:pt x="68" y="20"/>
                      </a:lnTo>
                      <a:lnTo>
                        <a:pt x="78" y="14"/>
                      </a:lnTo>
                      <a:lnTo>
                        <a:pt x="90" y="6"/>
                      </a:lnTo>
                      <a:lnTo>
                        <a:pt x="90" y="16"/>
                      </a:lnTo>
                      <a:lnTo>
                        <a:pt x="94" y="18"/>
                      </a:lnTo>
                      <a:lnTo>
                        <a:pt x="96" y="18"/>
                      </a:lnTo>
                      <a:lnTo>
                        <a:pt x="102" y="16"/>
                      </a:lnTo>
                      <a:lnTo>
                        <a:pt x="110" y="18"/>
                      </a:lnTo>
                      <a:lnTo>
                        <a:pt x="120" y="20"/>
                      </a:lnTo>
                      <a:lnTo>
                        <a:pt x="124" y="20"/>
                      </a:lnTo>
                      <a:lnTo>
                        <a:pt x="124" y="16"/>
                      </a:lnTo>
                      <a:lnTo>
                        <a:pt x="128" y="14"/>
                      </a:lnTo>
                      <a:lnTo>
                        <a:pt x="130" y="12"/>
                      </a:lnTo>
                      <a:lnTo>
                        <a:pt x="136" y="14"/>
                      </a:lnTo>
                      <a:lnTo>
                        <a:pt x="142" y="16"/>
                      </a:lnTo>
                      <a:lnTo>
                        <a:pt x="138" y="26"/>
                      </a:lnTo>
                      <a:lnTo>
                        <a:pt x="138" y="28"/>
                      </a:lnTo>
                      <a:lnTo>
                        <a:pt x="142" y="28"/>
                      </a:lnTo>
                      <a:lnTo>
                        <a:pt x="144" y="28"/>
                      </a:lnTo>
                      <a:lnTo>
                        <a:pt x="146" y="28"/>
                      </a:lnTo>
                      <a:lnTo>
                        <a:pt x="150" y="24"/>
                      </a:lnTo>
                      <a:lnTo>
                        <a:pt x="150" y="18"/>
                      </a:lnTo>
                      <a:lnTo>
                        <a:pt x="152" y="12"/>
                      </a:lnTo>
                      <a:lnTo>
                        <a:pt x="160" y="8"/>
                      </a:lnTo>
                      <a:lnTo>
                        <a:pt x="174" y="4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00" y="4"/>
                      </a:lnTo>
                      <a:lnTo>
                        <a:pt x="196" y="10"/>
                      </a:lnTo>
                      <a:lnTo>
                        <a:pt x="182" y="20"/>
                      </a:lnTo>
                      <a:lnTo>
                        <a:pt x="172" y="30"/>
                      </a:lnTo>
                      <a:lnTo>
                        <a:pt x="168" y="38"/>
                      </a:lnTo>
                      <a:lnTo>
                        <a:pt x="166" y="44"/>
                      </a:lnTo>
                      <a:lnTo>
                        <a:pt x="168" y="46"/>
                      </a:lnTo>
                      <a:lnTo>
                        <a:pt x="170" y="50"/>
                      </a:lnTo>
                      <a:lnTo>
                        <a:pt x="178" y="52"/>
                      </a:lnTo>
                      <a:lnTo>
                        <a:pt x="186" y="54"/>
                      </a:lnTo>
                      <a:lnTo>
                        <a:pt x="188" y="56"/>
                      </a:lnTo>
                      <a:lnTo>
                        <a:pt x="190" y="58"/>
                      </a:lnTo>
                      <a:lnTo>
                        <a:pt x="188" y="62"/>
                      </a:lnTo>
                      <a:lnTo>
                        <a:pt x="182" y="64"/>
                      </a:lnTo>
                      <a:lnTo>
                        <a:pt x="17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7" name="ïṧļíḓé">
                  <a:extLst>
                    <a:ext uri="{FF2B5EF4-FFF2-40B4-BE49-F238E27FC236}">
                      <a16:creationId xmlns="" xmlns:a16="http://schemas.microsoft.com/office/drawing/2014/main" id="{AC61AB00-7F29-4305-8FCB-30D14DCBF6B5}"/>
                    </a:ext>
                  </a:extLst>
                </p:cNvPr>
                <p:cNvSpPr/>
                <p:nvPr/>
              </p:nvSpPr>
              <p:spPr bwMode="auto">
                <a:xfrm>
                  <a:off x="2075457" y="1590953"/>
                  <a:ext cx="169397" cy="44834"/>
                </a:xfrm>
                <a:custGeom>
                  <a:avLst/>
                  <a:gdLst>
                    <a:gd name="T0" fmla="*/ 0 w 96"/>
                    <a:gd name="T1" fmla="*/ 2147483647 h 26"/>
                    <a:gd name="T2" fmla="*/ 2147483647 w 96"/>
                    <a:gd name="T3" fmla="*/ 2147483647 h 26"/>
                    <a:gd name="T4" fmla="*/ 2147483647 w 96"/>
                    <a:gd name="T5" fmla="*/ 2147483647 h 26"/>
                    <a:gd name="T6" fmla="*/ 2147483647 w 96"/>
                    <a:gd name="T7" fmla="*/ 2147483647 h 26"/>
                    <a:gd name="T8" fmla="*/ 2147483647 w 96"/>
                    <a:gd name="T9" fmla="*/ 2147483647 h 26"/>
                    <a:gd name="T10" fmla="*/ 2147483647 w 96"/>
                    <a:gd name="T11" fmla="*/ 2147483647 h 26"/>
                    <a:gd name="T12" fmla="*/ 2147483647 w 96"/>
                    <a:gd name="T13" fmla="*/ 2147483647 h 26"/>
                    <a:gd name="T14" fmla="*/ 2147483647 w 96"/>
                    <a:gd name="T15" fmla="*/ 2147483647 h 26"/>
                    <a:gd name="T16" fmla="*/ 2147483647 w 96"/>
                    <a:gd name="T17" fmla="*/ 2147483647 h 26"/>
                    <a:gd name="T18" fmla="*/ 2147483647 w 96"/>
                    <a:gd name="T19" fmla="*/ 2147483647 h 26"/>
                    <a:gd name="T20" fmla="*/ 2147483647 w 96"/>
                    <a:gd name="T21" fmla="*/ 2147483647 h 26"/>
                    <a:gd name="T22" fmla="*/ 2147483647 w 96"/>
                    <a:gd name="T23" fmla="*/ 2147483647 h 26"/>
                    <a:gd name="T24" fmla="*/ 2147483647 w 96"/>
                    <a:gd name="T25" fmla="*/ 2147483647 h 26"/>
                    <a:gd name="T26" fmla="*/ 2147483647 w 96"/>
                    <a:gd name="T27" fmla="*/ 0 h 26"/>
                    <a:gd name="T28" fmla="*/ 2147483647 w 96"/>
                    <a:gd name="T29" fmla="*/ 2147483647 h 26"/>
                    <a:gd name="T30" fmla="*/ 2147483647 w 96"/>
                    <a:gd name="T31" fmla="*/ 2147483647 h 26"/>
                    <a:gd name="T32" fmla="*/ 2147483647 w 96"/>
                    <a:gd name="T33" fmla="*/ 2147483647 h 26"/>
                    <a:gd name="T34" fmla="*/ 2147483647 w 96"/>
                    <a:gd name="T35" fmla="*/ 2147483647 h 26"/>
                    <a:gd name="T36" fmla="*/ 2147483647 w 96"/>
                    <a:gd name="T37" fmla="*/ 2147483647 h 26"/>
                    <a:gd name="T38" fmla="*/ 2147483647 w 96"/>
                    <a:gd name="T39" fmla="*/ 2147483647 h 26"/>
                    <a:gd name="T40" fmla="*/ 2147483647 w 96"/>
                    <a:gd name="T41" fmla="*/ 2147483647 h 26"/>
                    <a:gd name="T42" fmla="*/ 0 w 96"/>
                    <a:gd name="T43" fmla="*/ 2147483647 h 2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96"/>
                    <a:gd name="T67" fmla="*/ 0 h 26"/>
                    <a:gd name="T68" fmla="*/ 96 w 96"/>
                    <a:gd name="T69" fmla="*/ 26 h 2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96" h="26">
                      <a:moveTo>
                        <a:pt x="0" y="24"/>
                      </a:moveTo>
                      <a:lnTo>
                        <a:pt x="6" y="24"/>
                      </a:lnTo>
                      <a:lnTo>
                        <a:pt x="12" y="24"/>
                      </a:lnTo>
                      <a:lnTo>
                        <a:pt x="16" y="24"/>
                      </a:lnTo>
                      <a:lnTo>
                        <a:pt x="18" y="26"/>
                      </a:lnTo>
                      <a:lnTo>
                        <a:pt x="26" y="26"/>
                      </a:lnTo>
                      <a:lnTo>
                        <a:pt x="42" y="20"/>
                      </a:lnTo>
                      <a:lnTo>
                        <a:pt x="52" y="16"/>
                      </a:lnTo>
                      <a:lnTo>
                        <a:pt x="58" y="22"/>
                      </a:lnTo>
                      <a:lnTo>
                        <a:pt x="68" y="16"/>
                      </a:lnTo>
                      <a:lnTo>
                        <a:pt x="76" y="12"/>
                      </a:lnTo>
                      <a:lnTo>
                        <a:pt x="86" y="8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78" y="2"/>
                      </a:lnTo>
                      <a:lnTo>
                        <a:pt x="70" y="4"/>
                      </a:lnTo>
                      <a:lnTo>
                        <a:pt x="46" y="10"/>
                      </a:lnTo>
                      <a:lnTo>
                        <a:pt x="24" y="16"/>
                      </a:lnTo>
                      <a:lnTo>
                        <a:pt x="16" y="18"/>
                      </a:lnTo>
                      <a:lnTo>
                        <a:pt x="4" y="18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8" name="îṥľîďè">
                  <a:extLst>
                    <a:ext uri="{FF2B5EF4-FFF2-40B4-BE49-F238E27FC236}">
                      <a16:creationId xmlns="" xmlns:a16="http://schemas.microsoft.com/office/drawing/2014/main" id="{0E58F1EB-A4C7-46AB-94AB-79513201A6DC}"/>
                    </a:ext>
                  </a:extLst>
                </p:cNvPr>
                <p:cNvSpPr/>
                <p:nvPr/>
              </p:nvSpPr>
              <p:spPr bwMode="auto">
                <a:xfrm>
                  <a:off x="2152582" y="1610569"/>
                  <a:ext cx="231372" cy="53240"/>
                </a:xfrm>
                <a:custGeom>
                  <a:avLst/>
                  <a:gdLst>
                    <a:gd name="T0" fmla="*/ 2147483647 w 132"/>
                    <a:gd name="T1" fmla="*/ 2147483647 h 32"/>
                    <a:gd name="T2" fmla="*/ 2147483647 w 132"/>
                    <a:gd name="T3" fmla="*/ 2147483647 h 32"/>
                    <a:gd name="T4" fmla="*/ 2147483647 w 132"/>
                    <a:gd name="T5" fmla="*/ 2147483647 h 32"/>
                    <a:gd name="T6" fmla="*/ 2147483647 w 132"/>
                    <a:gd name="T7" fmla="*/ 2147483647 h 32"/>
                    <a:gd name="T8" fmla="*/ 2147483647 w 132"/>
                    <a:gd name="T9" fmla="*/ 2147483647 h 32"/>
                    <a:gd name="T10" fmla="*/ 2147483647 w 132"/>
                    <a:gd name="T11" fmla="*/ 2147483647 h 32"/>
                    <a:gd name="T12" fmla="*/ 0 w 132"/>
                    <a:gd name="T13" fmla="*/ 2147483647 h 32"/>
                    <a:gd name="T14" fmla="*/ 0 w 132"/>
                    <a:gd name="T15" fmla="*/ 2147483647 h 32"/>
                    <a:gd name="T16" fmla="*/ 2147483647 w 132"/>
                    <a:gd name="T17" fmla="*/ 2147483647 h 32"/>
                    <a:gd name="T18" fmla="*/ 2147483647 w 132"/>
                    <a:gd name="T19" fmla="*/ 2147483647 h 32"/>
                    <a:gd name="T20" fmla="*/ 2147483647 w 132"/>
                    <a:gd name="T21" fmla="*/ 2147483647 h 32"/>
                    <a:gd name="T22" fmla="*/ 2147483647 w 132"/>
                    <a:gd name="T23" fmla="*/ 0 h 32"/>
                    <a:gd name="T24" fmla="*/ 2147483647 w 132"/>
                    <a:gd name="T25" fmla="*/ 2147483647 h 32"/>
                    <a:gd name="T26" fmla="*/ 2147483647 w 132"/>
                    <a:gd name="T27" fmla="*/ 2147483647 h 32"/>
                    <a:gd name="T28" fmla="*/ 2147483647 w 132"/>
                    <a:gd name="T29" fmla="*/ 2147483647 h 32"/>
                    <a:gd name="T30" fmla="*/ 2147483647 w 132"/>
                    <a:gd name="T31" fmla="*/ 2147483647 h 32"/>
                    <a:gd name="T32" fmla="*/ 2147483647 w 132"/>
                    <a:gd name="T33" fmla="*/ 2147483647 h 32"/>
                    <a:gd name="T34" fmla="*/ 2147483647 w 132"/>
                    <a:gd name="T35" fmla="*/ 2147483647 h 32"/>
                    <a:gd name="T36" fmla="*/ 2147483647 w 132"/>
                    <a:gd name="T37" fmla="*/ 2147483647 h 32"/>
                    <a:gd name="T38" fmla="*/ 2147483647 w 132"/>
                    <a:gd name="T39" fmla="*/ 2147483647 h 32"/>
                    <a:gd name="T40" fmla="*/ 2147483647 w 132"/>
                    <a:gd name="T41" fmla="*/ 2147483647 h 32"/>
                    <a:gd name="T42" fmla="*/ 2147483647 w 132"/>
                    <a:gd name="T43" fmla="*/ 2147483647 h 32"/>
                    <a:gd name="T44" fmla="*/ 2147483647 w 132"/>
                    <a:gd name="T45" fmla="*/ 0 h 32"/>
                    <a:gd name="T46" fmla="*/ 2147483647 w 132"/>
                    <a:gd name="T47" fmla="*/ 0 h 32"/>
                    <a:gd name="T48" fmla="*/ 2147483647 w 132"/>
                    <a:gd name="T49" fmla="*/ 2147483647 h 32"/>
                    <a:gd name="T50" fmla="*/ 2147483647 w 132"/>
                    <a:gd name="T51" fmla="*/ 2147483647 h 32"/>
                    <a:gd name="T52" fmla="*/ 2147483647 w 132"/>
                    <a:gd name="T53" fmla="*/ 2147483647 h 32"/>
                    <a:gd name="T54" fmla="*/ 2147483647 w 132"/>
                    <a:gd name="T55" fmla="*/ 2147483647 h 32"/>
                    <a:gd name="T56" fmla="*/ 2147483647 w 132"/>
                    <a:gd name="T57" fmla="*/ 2147483647 h 32"/>
                    <a:gd name="T58" fmla="*/ 2147483647 w 132"/>
                    <a:gd name="T59" fmla="*/ 2147483647 h 32"/>
                    <a:gd name="T60" fmla="*/ 2147483647 w 132"/>
                    <a:gd name="T61" fmla="*/ 2147483647 h 32"/>
                    <a:gd name="T62" fmla="*/ 2147483647 w 132"/>
                    <a:gd name="T63" fmla="*/ 2147483647 h 32"/>
                    <a:gd name="T64" fmla="*/ 2147483647 w 132"/>
                    <a:gd name="T65" fmla="*/ 2147483647 h 32"/>
                    <a:gd name="T66" fmla="*/ 2147483647 w 132"/>
                    <a:gd name="T67" fmla="*/ 2147483647 h 32"/>
                    <a:gd name="T68" fmla="*/ 2147483647 w 132"/>
                    <a:gd name="T69" fmla="*/ 2147483647 h 32"/>
                    <a:gd name="T70" fmla="*/ 2147483647 w 132"/>
                    <a:gd name="T71" fmla="*/ 2147483647 h 32"/>
                    <a:gd name="T72" fmla="*/ 2147483647 w 132"/>
                    <a:gd name="T73" fmla="*/ 2147483647 h 32"/>
                    <a:gd name="T74" fmla="*/ 2147483647 w 132"/>
                    <a:gd name="T75" fmla="*/ 2147483647 h 32"/>
                    <a:gd name="T76" fmla="*/ 2147483647 w 132"/>
                    <a:gd name="T77" fmla="*/ 2147483647 h 3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32"/>
                    <a:gd name="T118" fmla="*/ 0 h 32"/>
                    <a:gd name="T119" fmla="*/ 132 w 132"/>
                    <a:gd name="T120" fmla="*/ 32 h 3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32" h="32">
                      <a:moveTo>
                        <a:pt x="34" y="32"/>
                      </a:moveTo>
                      <a:lnTo>
                        <a:pt x="30" y="30"/>
                      </a:lnTo>
                      <a:lnTo>
                        <a:pt x="28" y="30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18" y="22"/>
                      </a:lnTo>
                      <a:lnTo>
                        <a:pt x="0" y="20"/>
                      </a:ln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24" y="10"/>
                      </a:lnTo>
                      <a:lnTo>
                        <a:pt x="40" y="4"/>
                      </a:lnTo>
                      <a:lnTo>
                        <a:pt x="54" y="0"/>
                      </a:lnTo>
                      <a:lnTo>
                        <a:pt x="54" y="6"/>
                      </a:lnTo>
                      <a:lnTo>
                        <a:pt x="56" y="6"/>
                      </a:lnTo>
                      <a:lnTo>
                        <a:pt x="64" y="6"/>
                      </a:lnTo>
                      <a:lnTo>
                        <a:pt x="64" y="14"/>
                      </a:lnTo>
                      <a:lnTo>
                        <a:pt x="66" y="16"/>
                      </a:lnTo>
                      <a:lnTo>
                        <a:pt x="68" y="18"/>
                      </a:lnTo>
                      <a:lnTo>
                        <a:pt x="74" y="18"/>
                      </a:lnTo>
                      <a:lnTo>
                        <a:pt x="84" y="16"/>
                      </a:lnTo>
                      <a:lnTo>
                        <a:pt x="92" y="14"/>
                      </a:lnTo>
                      <a:lnTo>
                        <a:pt x="100" y="6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14" y="8"/>
                      </a:lnTo>
                      <a:lnTo>
                        <a:pt x="110" y="12"/>
                      </a:lnTo>
                      <a:lnTo>
                        <a:pt x="120" y="14"/>
                      </a:lnTo>
                      <a:lnTo>
                        <a:pt x="132" y="14"/>
                      </a:lnTo>
                      <a:lnTo>
                        <a:pt x="118" y="22"/>
                      </a:lnTo>
                      <a:lnTo>
                        <a:pt x="110" y="28"/>
                      </a:lnTo>
                      <a:lnTo>
                        <a:pt x="104" y="28"/>
                      </a:lnTo>
                      <a:lnTo>
                        <a:pt x="98" y="28"/>
                      </a:lnTo>
                      <a:lnTo>
                        <a:pt x="94" y="26"/>
                      </a:lnTo>
                      <a:lnTo>
                        <a:pt x="90" y="24"/>
                      </a:lnTo>
                      <a:lnTo>
                        <a:pt x="84" y="22"/>
                      </a:lnTo>
                      <a:lnTo>
                        <a:pt x="72" y="24"/>
                      </a:lnTo>
                      <a:lnTo>
                        <a:pt x="60" y="28"/>
                      </a:lnTo>
                      <a:lnTo>
                        <a:pt x="48" y="30"/>
                      </a:lnTo>
                      <a:lnTo>
                        <a:pt x="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9" name="íṡľîḋé">
                  <a:extLst>
                    <a:ext uri="{FF2B5EF4-FFF2-40B4-BE49-F238E27FC236}">
                      <a16:creationId xmlns="" xmlns:a16="http://schemas.microsoft.com/office/drawing/2014/main" id="{8D1B6C95-4CC0-4C83-BB0D-87E2105D15FC}"/>
                    </a:ext>
                  </a:extLst>
                </p:cNvPr>
                <p:cNvSpPr/>
                <p:nvPr/>
              </p:nvSpPr>
              <p:spPr bwMode="auto">
                <a:xfrm>
                  <a:off x="2282040" y="1562932"/>
                  <a:ext cx="111555" cy="30822"/>
                </a:xfrm>
                <a:custGeom>
                  <a:avLst/>
                  <a:gdLst>
                    <a:gd name="T0" fmla="*/ 2147483647 w 64"/>
                    <a:gd name="T1" fmla="*/ 2147483647 h 18"/>
                    <a:gd name="T2" fmla="*/ 2147483647 w 64"/>
                    <a:gd name="T3" fmla="*/ 2147483647 h 18"/>
                    <a:gd name="T4" fmla="*/ 0 w 64"/>
                    <a:gd name="T5" fmla="*/ 2147483647 h 18"/>
                    <a:gd name="T6" fmla="*/ 2147483647 w 64"/>
                    <a:gd name="T7" fmla="*/ 2147483647 h 18"/>
                    <a:gd name="T8" fmla="*/ 2147483647 w 64"/>
                    <a:gd name="T9" fmla="*/ 2147483647 h 18"/>
                    <a:gd name="T10" fmla="*/ 2147483647 w 64"/>
                    <a:gd name="T11" fmla="*/ 2147483647 h 18"/>
                    <a:gd name="T12" fmla="*/ 2147483647 w 64"/>
                    <a:gd name="T13" fmla="*/ 2147483647 h 18"/>
                    <a:gd name="T14" fmla="*/ 2147483647 w 64"/>
                    <a:gd name="T15" fmla="*/ 2147483647 h 18"/>
                    <a:gd name="T16" fmla="*/ 2147483647 w 64"/>
                    <a:gd name="T17" fmla="*/ 0 h 18"/>
                    <a:gd name="T18" fmla="*/ 2147483647 w 64"/>
                    <a:gd name="T19" fmla="*/ 2147483647 h 18"/>
                    <a:gd name="T20" fmla="*/ 2147483647 w 64"/>
                    <a:gd name="T21" fmla="*/ 2147483647 h 18"/>
                    <a:gd name="T22" fmla="*/ 2147483647 w 64"/>
                    <a:gd name="T23" fmla="*/ 2147483647 h 18"/>
                    <a:gd name="T24" fmla="*/ 2147483647 w 64"/>
                    <a:gd name="T25" fmla="*/ 2147483647 h 18"/>
                    <a:gd name="T26" fmla="*/ 2147483647 w 64"/>
                    <a:gd name="T27" fmla="*/ 2147483647 h 18"/>
                    <a:gd name="T28" fmla="*/ 2147483647 w 64"/>
                    <a:gd name="T29" fmla="*/ 2147483647 h 18"/>
                    <a:gd name="T30" fmla="*/ 2147483647 w 64"/>
                    <a:gd name="T31" fmla="*/ 2147483647 h 18"/>
                    <a:gd name="T32" fmla="*/ 2147483647 w 64"/>
                    <a:gd name="T33" fmla="*/ 2147483647 h 18"/>
                    <a:gd name="T34" fmla="*/ 2147483647 w 64"/>
                    <a:gd name="T35" fmla="*/ 2147483647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8"/>
                    <a:gd name="T56" fmla="*/ 64 w 64"/>
                    <a:gd name="T57" fmla="*/ 18 h 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8">
                      <a:moveTo>
                        <a:pt x="12" y="18"/>
                      </a:moveTo>
                      <a:lnTo>
                        <a:pt x="6" y="16"/>
                      </a:lnTo>
                      <a:lnTo>
                        <a:pt x="0" y="14"/>
                      </a:lnTo>
                      <a:lnTo>
                        <a:pt x="8" y="12"/>
                      </a:lnTo>
                      <a:lnTo>
                        <a:pt x="18" y="12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8"/>
                      </a:lnTo>
                      <a:lnTo>
                        <a:pt x="48" y="0"/>
                      </a:lnTo>
                      <a:lnTo>
                        <a:pt x="58" y="2"/>
                      </a:lnTo>
                      <a:lnTo>
                        <a:pt x="64" y="4"/>
                      </a:lnTo>
                      <a:lnTo>
                        <a:pt x="58" y="10"/>
                      </a:lnTo>
                      <a:lnTo>
                        <a:pt x="48" y="16"/>
                      </a:ln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0" name="iṥ1ídè">
                  <a:extLst>
                    <a:ext uri="{FF2B5EF4-FFF2-40B4-BE49-F238E27FC236}">
                      <a16:creationId xmlns="" xmlns:a16="http://schemas.microsoft.com/office/drawing/2014/main" id="{227D9184-BC5D-4FA6-A962-DD52C65E9A3C}"/>
                    </a:ext>
                  </a:extLst>
                </p:cNvPr>
                <p:cNvSpPr/>
                <p:nvPr/>
              </p:nvSpPr>
              <p:spPr bwMode="auto">
                <a:xfrm>
                  <a:off x="2356410" y="1675017"/>
                  <a:ext cx="128081" cy="70053"/>
                </a:xfrm>
                <a:custGeom>
                  <a:avLst/>
                  <a:gdLst>
                    <a:gd name="T0" fmla="*/ 2147483647 w 74"/>
                    <a:gd name="T1" fmla="*/ 2147483647 h 42"/>
                    <a:gd name="T2" fmla="*/ 2147483647 w 74"/>
                    <a:gd name="T3" fmla="*/ 2147483647 h 42"/>
                    <a:gd name="T4" fmla="*/ 2147483647 w 74"/>
                    <a:gd name="T5" fmla="*/ 2147483647 h 42"/>
                    <a:gd name="T6" fmla="*/ 2147483647 w 74"/>
                    <a:gd name="T7" fmla="*/ 2147483647 h 42"/>
                    <a:gd name="T8" fmla="*/ 2147483647 w 74"/>
                    <a:gd name="T9" fmla="*/ 2147483647 h 42"/>
                    <a:gd name="T10" fmla="*/ 2147483647 w 74"/>
                    <a:gd name="T11" fmla="*/ 2147483647 h 42"/>
                    <a:gd name="T12" fmla="*/ 2147483647 w 74"/>
                    <a:gd name="T13" fmla="*/ 2147483647 h 42"/>
                    <a:gd name="T14" fmla="*/ 2147483647 w 74"/>
                    <a:gd name="T15" fmla="*/ 2147483647 h 42"/>
                    <a:gd name="T16" fmla="*/ 2147483647 w 74"/>
                    <a:gd name="T17" fmla="*/ 2147483647 h 42"/>
                    <a:gd name="T18" fmla="*/ 2147483647 w 74"/>
                    <a:gd name="T19" fmla="*/ 2147483647 h 42"/>
                    <a:gd name="T20" fmla="*/ 2147483647 w 74"/>
                    <a:gd name="T21" fmla="*/ 2147483647 h 42"/>
                    <a:gd name="T22" fmla="*/ 2147483647 w 74"/>
                    <a:gd name="T23" fmla="*/ 2147483647 h 42"/>
                    <a:gd name="T24" fmla="*/ 2147483647 w 74"/>
                    <a:gd name="T25" fmla="*/ 2147483647 h 42"/>
                    <a:gd name="T26" fmla="*/ 2147483647 w 74"/>
                    <a:gd name="T27" fmla="*/ 2147483647 h 42"/>
                    <a:gd name="T28" fmla="*/ 2147483647 w 74"/>
                    <a:gd name="T29" fmla="*/ 2147483647 h 42"/>
                    <a:gd name="T30" fmla="*/ 2147483647 w 74"/>
                    <a:gd name="T31" fmla="*/ 2147483647 h 42"/>
                    <a:gd name="T32" fmla="*/ 2147483647 w 74"/>
                    <a:gd name="T33" fmla="*/ 2147483647 h 42"/>
                    <a:gd name="T34" fmla="*/ 2147483647 w 74"/>
                    <a:gd name="T35" fmla="*/ 2147483647 h 42"/>
                    <a:gd name="T36" fmla="*/ 2147483647 w 74"/>
                    <a:gd name="T37" fmla="*/ 2147483647 h 42"/>
                    <a:gd name="T38" fmla="*/ 0 w 74"/>
                    <a:gd name="T39" fmla="*/ 2147483647 h 42"/>
                    <a:gd name="T40" fmla="*/ 2147483647 w 74"/>
                    <a:gd name="T41" fmla="*/ 2147483647 h 42"/>
                    <a:gd name="T42" fmla="*/ 2147483647 w 74"/>
                    <a:gd name="T43" fmla="*/ 2147483647 h 42"/>
                    <a:gd name="T44" fmla="*/ 2147483647 w 74"/>
                    <a:gd name="T45" fmla="*/ 2147483647 h 42"/>
                    <a:gd name="T46" fmla="*/ 2147483647 w 74"/>
                    <a:gd name="T47" fmla="*/ 2147483647 h 42"/>
                    <a:gd name="T48" fmla="*/ 2147483647 w 74"/>
                    <a:gd name="T49" fmla="*/ 2147483647 h 42"/>
                    <a:gd name="T50" fmla="*/ 2147483647 w 74"/>
                    <a:gd name="T51" fmla="*/ 2147483647 h 42"/>
                    <a:gd name="T52" fmla="*/ 2147483647 w 74"/>
                    <a:gd name="T53" fmla="*/ 2147483647 h 42"/>
                    <a:gd name="T54" fmla="*/ 2147483647 w 74"/>
                    <a:gd name="T55" fmla="*/ 2147483647 h 42"/>
                    <a:gd name="T56" fmla="*/ 2147483647 w 74"/>
                    <a:gd name="T57" fmla="*/ 2147483647 h 42"/>
                    <a:gd name="T58" fmla="*/ 2147483647 w 74"/>
                    <a:gd name="T59" fmla="*/ 2147483647 h 42"/>
                    <a:gd name="T60" fmla="*/ 2147483647 w 74"/>
                    <a:gd name="T61" fmla="*/ 2147483647 h 42"/>
                    <a:gd name="T62" fmla="*/ 2147483647 w 74"/>
                    <a:gd name="T63" fmla="*/ 2147483647 h 42"/>
                    <a:gd name="T64" fmla="*/ 2147483647 w 74"/>
                    <a:gd name="T65" fmla="*/ 2147483647 h 42"/>
                    <a:gd name="T66" fmla="*/ 2147483647 w 74"/>
                    <a:gd name="T67" fmla="*/ 0 h 42"/>
                    <a:gd name="T68" fmla="*/ 2147483647 w 74"/>
                    <a:gd name="T69" fmla="*/ 2147483647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4"/>
                    <a:gd name="T106" fmla="*/ 0 h 42"/>
                    <a:gd name="T107" fmla="*/ 74 w 74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4" h="42">
                      <a:moveTo>
                        <a:pt x="74" y="4"/>
                      </a:moveTo>
                      <a:lnTo>
                        <a:pt x="70" y="6"/>
                      </a:lnTo>
                      <a:lnTo>
                        <a:pt x="66" y="8"/>
                      </a:lnTo>
                      <a:lnTo>
                        <a:pt x="58" y="14"/>
                      </a:lnTo>
                      <a:lnTo>
                        <a:pt x="66" y="22"/>
                      </a:lnTo>
                      <a:lnTo>
                        <a:pt x="56" y="28"/>
                      </a:lnTo>
                      <a:lnTo>
                        <a:pt x="52" y="30"/>
                      </a:lnTo>
                      <a:lnTo>
                        <a:pt x="48" y="28"/>
                      </a:lnTo>
                      <a:lnTo>
                        <a:pt x="48" y="32"/>
                      </a:lnTo>
                      <a:lnTo>
                        <a:pt x="44" y="34"/>
                      </a:lnTo>
                      <a:lnTo>
                        <a:pt x="38" y="36"/>
                      </a:lnTo>
                      <a:lnTo>
                        <a:pt x="32" y="38"/>
                      </a:lnTo>
                      <a:lnTo>
                        <a:pt x="26" y="42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0" y="32"/>
                      </a:lnTo>
                      <a:lnTo>
                        <a:pt x="4" y="28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2" y="20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4" y="16"/>
                      </a:lnTo>
                      <a:lnTo>
                        <a:pt x="16" y="18"/>
                      </a:lnTo>
                      <a:lnTo>
                        <a:pt x="20" y="20"/>
                      </a:lnTo>
                      <a:lnTo>
                        <a:pt x="22" y="20"/>
                      </a:lnTo>
                      <a:lnTo>
                        <a:pt x="30" y="18"/>
                      </a:lnTo>
                      <a:lnTo>
                        <a:pt x="32" y="16"/>
                      </a:lnTo>
                      <a:lnTo>
                        <a:pt x="32" y="14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50" y="4"/>
                      </a:lnTo>
                      <a:lnTo>
                        <a:pt x="74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1" name="ïṥ1îḓè">
                  <a:extLst>
                    <a:ext uri="{FF2B5EF4-FFF2-40B4-BE49-F238E27FC236}">
                      <a16:creationId xmlns="" xmlns:a16="http://schemas.microsoft.com/office/drawing/2014/main" id="{C06B0580-F8E5-489F-8A89-C811F7BEAE9D}"/>
                    </a:ext>
                  </a:extLst>
                </p:cNvPr>
                <p:cNvSpPr/>
                <p:nvPr/>
              </p:nvSpPr>
              <p:spPr bwMode="auto">
                <a:xfrm>
                  <a:off x="2332997" y="1777294"/>
                  <a:ext cx="67484" cy="36427"/>
                </a:xfrm>
                <a:custGeom>
                  <a:avLst/>
                  <a:gdLst>
                    <a:gd name="T0" fmla="*/ 2147483647 w 40"/>
                    <a:gd name="T1" fmla="*/ 2147483647 h 22"/>
                    <a:gd name="T2" fmla="*/ 2147483647 w 40"/>
                    <a:gd name="T3" fmla="*/ 2147483647 h 22"/>
                    <a:gd name="T4" fmla="*/ 2147483647 w 40"/>
                    <a:gd name="T5" fmla="*/ 2147483647 h 22"/>
                    <a:gd name="T6" fmla="*/ 0 w 40"/>
                    <a:gd name="T7" fmla="*/ 2147483647 h 22"/>
                    <a:gd name="T8" fmla="*/ 2147483647 w 40"/>
                    <a:gd name="T9" fmla="*/ 2147483647 h 22"/>
                    <a:gd name="T10" fmla="*/ 2147483647 w 40"/>
                    <a:gd name="T11" fmla="*/ 2147483647 h 22"/>
                    <a:gd name="T12" fmla="*/ 2147483647 w 40"/>
                    <a:gd name="T13" fmla="*/ 0 h 22"/>
                    <a:gd name="T14" fmla="*/ 2147483647 w 40"/>
                    <a:gd name="T15" fmla="*/ 2147483647 h 22"/>
                    <a:gd name="T16" fmla="*/ 2147483647 w 40"/>
                    <a:gd name="T17" fmla="*/ 2147483647 h 22"/>
                    <a:gd name="T18" fmla="*/ 2147483647 w 40"/>
                    <a:gd name="T19" fmla="*/ 2147483647 h 22"/>
                    <a:gd name="T20" fmla="*/ 2147483647 w 40"/>
                    <a:gd name="T21" fmla="*/ 2147483647 h 22"/>
                    <a:gd name="T22" fmla="*/ 2147483647 w 40"/>
                    <a:gd name="T23" fmla="*/ 2147483647 h 22"/>
                    <a:gd name="T24" fmla="*/ 2147483647 w 40"/>
                    <a:gd name="T25" fmla="*/ 2147483647 h 2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"/>
                    <a:gd name="T40" fmla="*/ 0 h 22"/>
                    <a:gd name="T41" fmla="*/ 40 w 40"/>
                    <a:gd name="T42" fmla="*/ 22 h 2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" h="22">
                      <a:moveTo>
                        <a:pt x="22" y="22"/>
                      </a:moveTo>
                      <a:lnTo>
                        <a:pt x="16" y="22"/>
                      </a:lnTo>
                      <a:lnTo>
                        <a:pt x="8" y="20"/>
                      </a:lnTo>
                      <a:lnTo>
                        <a:pt x="0" y="14"/>
                      </a:lnTo>
                      <a:lnTo>
                        <a:pt x="6" y="10"/>
                      </a:lnTo>
                      <a:lnTo>
                        <a:pt x="12" y="6"/>
                      </a:lnTo>
                      <a:lnTo>
                        <a:pt x="30" y="0"/>
                      </a:lnTo>
                      <a:lnTo>
                        <a:pt x="32" y="4"/>
                      </a:lnTo>
                      <a:lnTo>
                        <a:pt x="34" y="6"/>
                      </a:lnTo>
                      <a:lnTo>
                        <a:pt x="40" y="6"/>
                      </a:lnTo>
                      <a:lnTo>
                        <a:pt x="40" y="18"/>
                      </a:lnTo>
                      <a:lnTo>
                        <a:pt x="3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2" name="íṡḷiḍe">
                  <a:extLst>
                    <a:ext uri="{FF2B5EF4-FFF2-40B4-BE49-F238E27FC236}">
                      <a16:creationId xmlns="" xmlns:a16="http://schemas.microsoft.com/office/drawing/2014/main" id="{0749E2E6-1BE6-4852-A462-461519667C66}"/>
                    </a:ext>
                  </a:extLst>
                </p:cNvPr>
                <p:cNvSpPr/>
                <p:nvPr/>
              </p:nvSpPr>
              <p:spPr bwMode="auto">
                <a:xfrm>
                  <a:off x="2478983" y="1886577"/>
                  <a:ext cx="140476" cy="70053"/>
                </a:xfrm>
                <a:custGeom>
                  <a:avLst/>
                  <a:gdLst>
                    <a:gd name="T0" fmla="*/ 2147483647 w 80"/>
                    <a:gd name="T1" fmla="*/ 2147483647 h 42"/>
                    <a:gd name="T2" fmla="*/ 2147483647 w 80"/>
                    <a:gd name="T3" fmla="*/ 2147483647 h 42"/>
                    <a:gd name="T4" fmla="*/ 2147483647 w 80"/>
                    <a:gd name="T5" fmla="*/ 2147483647 h 42"/>
                    <a:gd name="T6" fmla="*/ 2147483647 w 80"/>
                    <a:gd name="T7" fmla="*/ 2147483647 h 42"/>
                    <a:gd name="T8" fmla="*/ 2147483647 w 80"/>
                    <a:gd name="T9" fmla="*/ 2147483647 h 42"/>
                    <a:gd name="T10" fmla="*/ 2147483647 w 80"/>
                    <a:gd name="T11" fmla="*/ 2147483647 h 42"/>
                    <a:gd name="T12" fmla="*/ 2147483647 w 80"/>
                    <a:gd name="T13" fmla="*/ 2147483647 h 42"/>
                    <a:gd name="T14" fmla="*/ 2147483647 w 80"/>
                    <a:gd name="T15" fmla="*/ 2147483647 h 42"/>
                    <a:gd name="T16" fmla="*/ 2147483647 w 80"/>
                    <a:gd name="T17" fmla="*/ 2147483647 h 42"/>
                    <a:gd name="T18" fmla="*/ 2147483647 w 80"/>
                    <a:gd name="T19" fmla="*/ 2147483647 h 42"/>
                    <a:gd name="T20" fmla="*/ 2147483647 w 80"/>
                    <a:gd name="T21" fmla="*/ 2147483647 h 42"/>
                    <a:gd name="T22" fmla="*/ 2147483647 w 80"/>
                    <a:gd name="T23" fmla="*/ 2147483647 h 42"/>
                    <a:gd name="T24" fmla="*/ 2147483647 w 80"/>
                    <a:gd name="T25" fmla="*/ 2147483647 h 42"/>
                    <a:gd name="T26" fmla="*/ 2147483647 w 80"/>
                    <a:gd name="T27" fmla="*/ 2147483647 h 42"/>
                    <a:gd name="T28" fmla="*/ 0 w 80"/>
                    <a:gd name="T29" fmla="*/ 2147483647 h 42"/>
                    <a:gd name="T30" fmla="*/ 2147483647 w 80"/>
                    <a:gd name="T31" fmla="*/ 2147483647 h 42"/>
                    <a:gd name="T32" fmla="*/ 2147483647 w 80"/>
                    <a:gd name="T33" fmla="*/ 2147483647 h 42"/>
                    <a:gd name="T34" fmla="*/ 2147483647 w 80"/>
                    <a:gd name="T35" fmla="*/ 0 h 42"/>
                    <a:gd name="T36" fmla="*/ 2147483647 w 80"/>
                    <a:gd name="T37" fmla="*/ 2147483647 h 42"/>
                    <a:gd name="T38" fmla="*/ 2147483647 w 80"/>
                    <a:gd name="T39" fmla="*/ 2147483647 h 42"/>
                    <a:gd name="T40" fmla="*/ 2147483647 w 80"/>
                    <a:gd name="T41" fmla="*/ 2147483647 h 42"/>
                    <a:gd name="T42" fmla="*/ 2147483647 w 80"/>
                    <a:gd name="T43" fmla="*/ 2147483647 h 42"/>
                    <a:gd name="T44" fmla="*/ 2147483647 w 80"/>
                    <a:gd name="T45" fmla="*/ 2147483647 h 42"/>
                    <a:gd name="T46" fmla="*/ 2147483647 w 80"/>
                    <a:gd name="T47" fmla="*/ 2147483647 h 42"/>
                    <a:gd name="T48" fmla="*/ 2147483647 w 80"/>
                    <a:gd name="T49" fmla="*/ 2147483647 h 42"/>
                    <a:gd name="T50" fmla="*/ 2147483647 w 80"/>
                    <a:gd name="T51" fmla="*/ 2147483647 h 42"/>
                    <a:gd name="T52" fmla="*/ 2147483647 w 80"/>
                    <a:gd name="T53" fmla="*/ 2147483647 h 42"/>
                    <a:gd name="T54" fmla="*/ 2147483647 w 80"/>
                    <a:gd name="T55" fmla="*/ 2147483647 h 42"/>
                    <a:gd name="T56" fmla="*/ 2147483647 w 80"/>
                    <a:gd name="T57" fmla="*/ 2147483647 h 42"/>
                    <a:gd name="T58" fmla="*/ 2147483647 w 8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0"/>
                    <a:gd name="T91" fmla="*/ 0 h 42"/>
                    <a:gd name="T92" fmla="*/ 80 w 8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0" h="42">
                      <a:moveTo>
                        <a:pt x="58" y="40"/>
                      </a:moveTo>
                      <a:lnTo>
                        <a:pt x="56" y="30"/>
                      </a:lnTo>
                      <a:lnTo>
                        <a:pt x="52" y="26"/>
                      </a:lnTo>
                      <a:lnTo>
                        <a:pt x="48" y="26"/>
                      </a:lnTo>
                      <a:lnTo>
                        <a:pt x="42" y="26"/>
                      </a:lnTo>
                      <a:lnTo>
                        <a:pt x="38" y="30"/>
                      </a:lnTo>
                      <a:lnTo>
                        <a:pt x="30" y="36"/>
                      </a:lnTo>
                      <a:lnTo>
                        <a:pt x="22" y="40"/>
                      </a:lnTo>
                      <a:lnTo>
                        <a:pt x="16" y="42"/>
                      </a:lnTo>
                      <a:lnTo>
                        <a:pt x="10" y="40"/>
                      </a:lnTo>
                      <a:lnTo>
                        <a:pt x="14" y="38"/>
                      </a:lnTo>
                      <a:lnTo>
                        <a:pt x="10" y="36"/>
                      </a:lnTo>
                      <a:lnTo>
                        <a:pt x="6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8" y="24"/>
                      </a:lnTo>
                      <a:lnTo>
                        <a:pt x="22" y="14"/>
                      </a:lnTo>
                      <a:lnTo>
                        <a:pt x="46" y="0"/>
                      </a:lnTo>
                      <a:lnTo>
                        <a:pt x="52" y="6"/>
                      </a:lnTo>
                      <a:lnTo>
                        <a:pt x="58" y="12"/>
                      </a:lnTo>
                      <a:lnTo>
                        <a:pt x="70" y="22"/>
                      </a:lnTo>
                      <a:lnTo>
                        <a:pt x="68" y="28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74" y="36"/>
                      </a:lnTo>
                      <a:lnTo>
                        <a:pt x="70" y="38"/>
                      </a:lnTo>
                      <a:lnTo>
                        <a:pt x="64" y="40"/>
                      </a:lnTo>
                      <a:lnTo>
                        <a:pt x="60" y="38"/>
                      </a:lnTo>
                      <a:lnTo>
                        <a:pt x="60" y="36"/>
                      </a:lnTo>
                      <a:lnTo>
                        <a:pt x="58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3" name="îśḷïďè">
                  <a:extLst>
                    <a:ext uri="{FF2B5EF4-FFF2-40B4-BE49-F238E27FC236}">
                      <a16:creationId xmlns="" xmlns:a16="http://schemas.microsoft.com/office/drawing/2014/main" id="{7BA67621-CBD1-4637-BB66-76A945AA350B}"/>
                    </a:ext>
                  </a:extLst>
                </p:cNvPr>
                <p:cNvSpPr/>
                <p:nvPr/>
              </p:nvSpPr>
              <p:spPr bwMode="auto">
                <a:xfrm>
                  <a:off x="2425270" y="1610569"/>
                  <a:ext cx="115686" cy="40630"/>
                </a:xfrm>
                <a:custGeom>
                  <a:avLst/>
                  <a:gdLst>
                    <a:gd name="T0" fmla="*/ 2147483647 w 66"/>
                    <a:gd name="T1" fmla="*/ 2147483647 h 24"/>
                    <a:gd name="T2" fmla="*/ 2147483647 w 66"/>
                    <a:gd name="T3" fmla="*/ 2147483647 h 24"/>
                    <a:gd name="T4" fmla="*/ 2147483647 w 66"/>
                    <a:gd name="T5" fmla="*/ 2147483647 h 24"/>
                    <a:gd name="T6" fmla="*/ 2147483647 w 66"/>
                    <a:gd name="T7" fmla="*/ 2147483647 h 24"/>
                    <a:gd name="T8" fmla="*/ 2147483647 w 66"/>
                    <a:gd name="T9" fmla="*/ 2147483647 h 24"/>
                    <a:gd name="T10" fmla="*/ 2147483647 w 66"/>
                    <a:gd name="T11" fmla="*/ 2147483647 h 24"/>
                    <a:gd name="T12" fmla="*/ 2147483647 w 66"/>
                    <a:gd name="T13" fmla="*/ 2147483647 h 24"/>
                    <a:gd name="T14" fmla="*/ 2147483647 w 66"/>
                    <a:gd name="T15" fmla="*/ 2147483647 h 24"/>
                    <a:gd name="T16" fmla="*/ 2147483647 w 66"/>
                    <a:gd name="T17" fmla="*/ 2147483647 h 24"/>
                    <a:gd name="T18" fmla="*/ 2147483647 w 66"/>
                    <a:gd name="T19" fmla="*/ 2147483647 h 24"/>
                    <a:gd name="T20" fmla="*/ 2147483647 w 66"/>
                    <a:gd name="T21" fmla="*/ 0 h 24"/>
                    <a:gd name="T22" fmla="*/ 2147483647 w 66"/>
                    <a:gd name="T23" fmla="*/ 0 h 24"/>
                    <a:gd name="T24" fmla="*/ 2147483647 w 66"/>
                    <a:gd name="T25" fmla="*/ 2147483647 h 24"/>
                    <a:gd name="T26" fmla="*/ 2147483647 w 66"/>
                    <a:gd name="T27" fmla="*/ 2147483647 h 24"/>
                    <a:gd name="T28" fmla="*/ 2147483647 w 66"/>
                    <a:gd name="T29" fmla="*/ 0 h 24"/>
                    <a:gd name="T30" fmla="*/ 2147483647 w 66"/>
                    <a:gd name="T31" fmla="*/ 2147483647 h 24"/>
                    <a:gd name="T32" fmla="*/ 2147483647 w 66"/>
                    <a:gd name="T33" fmla="*/ 2147483647 h 24"/>
                    <a:gd name="T34" fmla="*/ 2147483647 w 66"/>
                    <a:gd name="T35" fmla="*/ 2147483647 h 24"/>
                    <a:gd name="T36" fmla="*/ 2147483647 w 66"/>
                    <a:gd name="T37" fmla="*/ 2147483647 h 24"/>
                    <a:gd name="T38" fmla="*/ 2147483647 w 66"/>
                    <a:gd name="T39" fmla="*/ 2147483647 h 24"/>
                    <a:gd name="T40" fmla="*/ 2147483647 w 66"/>
                    <a:gd name="T41" fmla="*/ 2147483647 h 24"/>
                    <a:gd name="T42" fmla="*/ 2147483647 w 66"/>
                    <a:gd name="T43" fmla="*/ 2147483647 h 24"/>
                    <a:gd name="T44" fmla="*/ 2147483647 w 66"/>
                    <a:gd name="T45" fmla="*/ 2147483647 h 24"/>
                    <a:gd name="T46" fmla="*/ 2147483647 w 66"/>
                    <a:gd name="T47" fmla="*/ 2147483647 h 24"/>
                    <a:gd name="T48" fmla="*/ 2147483647 w 66"/>
                    <a:gd name="T49" fmla="*/ 2147483647 h 24"/>
                    <a:gd name="T50" fmla="*/ 2147483647 w 66"/>
                    <a:gd name="T51" fmla="*/ 2147483647 h 24"/>
                    <a:gd name="T52" fmla="*/ 2147483647 w 66"/>
                    <a:gd name="T53" fmla="*/ 2147483647 h 24"/>
                    <a:gd name="T54" fmla="*/ 2147483647 w 66"/>
                    <a:gd name="T55" fmla="*/ 2147483647 h 24"/>
                    <a:gd name="T56" fmla="*/ 2147483647 w 66"/>
                    <a:gd name="T57" fmla="*/ 2147483647 h 24"/>
                    <a:gd name="T58" fmla="*/ 0 w 66"/>
                    <a:gd name="T59" fmla="*/ 2147483647 h 24"/>
                    <a:gd name="T60" fmla="*/ 0 w 66"/>
                    <a:gd name="T61" fmla="*/ 2147483647 h 24"/>
                    <a:gd name="T62" fmla="*/ 0 w 66"/>
                    <a:gd name="T63" fmla="*/ 2147483647 h 24"/>
                    <a:gd name="T64" fmla="*/ 2147483647 w 66"/>
                    <a:gd name="T65" fmla="*/ 2147483647 h 24"/>
                    <a:gd name="T66" fmla="*/ 2147483647 w 66"/>
                    <a:gd name="T67" fmla="*/ 0 h 24"/>
                    <a:gd name="T68" fmla="*/ 2147483647 w 66"/>
                    <a:gd name="T69" fmla="*/ 2147483647 h 24"/>
                    <a:gd name="T70" fmla="*/ 2147483647 w 66"/>
                    <a:gd name="T71" fmla="*/ 2147483647 h 24"/>
                    <a:gd name="T72" fmla="*/ 2147483647 w 66"/>
                    <a:gd name="T73" fmla="*/ 2147483647 h 24"/>
                    <a:gd name="T74" fmla="*/ 2147483647 w 66"/>
                    <a:gd name="T75" fmla="*/ 2147483647 h 24"/>
                    <a:gd name="T76" fmla="*/ 2147483647 w 66"/>
                    <a:gd name="T77" fmla="*/ 2147483647 h 2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24"/>
                    <a:gd name="T119" fmla="*/ 66 w 66"/>
                    <a:gd name="T120" fmla="*/ 24 h 2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24">
                      <a:moveTo>
                        <a:pt x="10" y="6"/>
                      </a:moveTo>
                      <a:lnTo>
                        <a:pt x="16" y="10"/>
                      </a:lnTo>
                      <a:lnTo>
                        <a:pt x="22" y="12"/>
                      </a:lnTo>
                      <a:lnTo>
                        <a:pt x="24" y="8"/>
                      </a:lnTo>
                      <a:lnTo>
                        <a:pt x="24" y="6"/>
                      </a:lnTo>
                      <a:lnTo>
                        <a:pt x="26" y="6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8" y="12"/>
                      </a:lnTo>
                      <a:lnTo>
                        <a:pt x="40" y="4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6" y="2"/>
                      </a:lnTo>
                      <a:lnTo>
                        <a:pt x="62" y="2"/>
                      </a:lnTo>
                      <a:lnTo>
                        <a:pt x="64" y="0"/>
                      </a:lnTo>
                      <a:lnTo>
                        <a:pt x="66" y="6"/>
                      </a:lnTo>
                      <a:lnTo>
                        <a:pt x="62" y="12"/>
                      </a:lnTo>
                      <a:lnTo>
                        <a:pt x="56" y="16"/>
                      </a:lnTo>
                      <a:lnTo>
                        <a:pt x="46" y="20"/>
                      </a:lnTo>
                      <a:lnTo>
                        <a:pt x="42" y="20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28" y="24"/>
                      </a:lnTo>
                      <a:lnTo>
                        <a:pt x="24" y="24"/>
                      </a:lnTo>
                      <a:lnTo>
                        <a:pt x="20" y="22"/>
                      </a:lnTo>
                      <a:lnTo>
                        <a:pt x="18" y="20"/>
                      </a:lnTo>
                      <a:lnTo>
                        <a:pt x="18" y="14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4" name="íslïḑe">
                  <a:extLst>
                    <a:ext uri="{FF2B5EF4-FFF2-40B4-BE49-F238E27FC236}">
                      <a16:creationId xmlns="" xmlns:a16="http://schemas.microsoft.com/office/drawing/2014/main" id="{83DD6C6C-C6A4-46C6-AC67-B968A08F5396}"/>
                    </a:ext>
                  </a:extLst>
                </p:cNvPr>
                <p:cNvSpPr/>
                <p:nvPr/>
              </p:nvSpPr>
              <p:spPr bwMode="auto">
                <a:xfrm>
                  <a:off x="2578142" y="1600760"/>
                  <a:ext cx="283707" cy="63047"/>
                </a:xfrm>
                <a:custGeom>
                  <a:avLst/>
                  <a:gdLst>
                    <a:gd name="T0" fmla="*/ 2147483647 w 164"/>
                    <a:gd name="T1" fmla="*/ 2147483647 h 38"/>
                    <a:gd name="T2" fmla="*/ 2147483647 w 164"/>
                    <a:gd name="T3" fmla="*/ 2147483647 h 38"/>
                    <a:gd name="T4" fmla="*/ 2147483647 w 164"/>
                    <a:gd name="T5" fmla="*/ 2147483647 h 38"/>
                    <a:gd name="T6" fmla="*/ 2147483647 w 164"/>
                    <a:gd name="T7" fmla="*/ 2147483647 h 38"/>
                    <a:gd name="T8" fmla="*/ 2147483647 w 164"/>
                    <a:gd name="T9" fmla="*/ 2147483647 h 38"/>
                    <a:gd name="T10" fmla="*/ 2147483647 w 164"/>
                    <a:gd name="T11" fmla="*/ 2147483647 h 38"/>
                    <a:gd name="T12" fmla="*/ 2147483647 w 164"/>
                    <a:gd name="T13" fmla="*/ 2147483647 h 38"/>
                    <a:gd name="T14" fmla="*/ 2147483647 w 164"/>
                    <a:gd name="T15" fmla="*/ 2147483647 h 38"/>
                    <a:gd name="T16" fmla="*/ 0 w 164"/>
                    <a:gd name="T17" fmla="*/ 2147483647 h 38"/>
                    <a:gd name="T18" fmla="*/ 2147483647 w 164"/>
                    <a:gd name="T19" fmla="*/ 2147483647 h 38"/>
                    <a:gd name="T20" fmla="*/ 2147483647 w 164"/>
                    <a:gd name="T21" fmla="*/ 0 h 38"/>
                    <a:gd name="T22" fmla="*/ 2147483647 w 164"/>
                    <a:gd name="T23" fmla="*/ 2147483647 h 38"/>
                    <a:gd name="T24" fmla="*/ 2147483647 w 164"/>
                    <a:gd name="T25" fmla="*/ 2147483647 h 38"/>
                    <a:gd name="T26" fmla="*/ 2147483647 w 164"/>
                    <a:gd name="T27" fmla="*/ 2147483647 h 38"/>
                    <a:gd name="T28" fmla="*/ 2147483647 w 164"/>
                    <a:gd name="T29" fmla="*/ 2147483647 h 38"/>
                    <a:gd name="T30" fmla="*/ 2147483647 w 164"/>
                    <a:gd name="T31" fmla="*/ 2147483647 h 38"/>
                    <a:gd name="T32" fmla="*/ 2147483647 w 164"/>
                    <a:gd name="T33" fmla="*/ 2147483647 h 38"/>
                    <a:gd name="T34" fmla="*/ 2147483647 w 164"/>
                    <a:gd name="T35" fmla="*/ 2147483647 h 38"/>
                    <a:gd name="T36" fmla="*/ 2147483647 w 164"/>
                    <a:gd name="T37" fmla="*/ 2147483647 h 38"/>
                    <a:gd name="T38" fmla="*/ 2147483647 w 164"/>
                    <a:gd name="T39" fmla="*/ 2147483647 h 38"/>
                    <a:gd name="T40" fmla="*/ 2147483647 w 164"/>
                    <a:gd name="T41" fmla="*/ 2147483647 h 38"/>
                    <a:gd name="T42" fmla="*/ 2147483647 w 164"/>
                    <a:gd name="T43" fmla="*/ 2147483647 h 38"/>
                    <a:gd name="T44" fmla="*/ 2147483647 w 164"/>
                    <a:gd name="T45" fmla="*/ 2147483647 h 38"/>
                    <a:gd name="T46" fmla="*/ 2147483647 w 164"/>
                    <a:gd name="T47" fmla="*/ 2147483647 h 38"/>
                    <a:gd name="T48" fmla="*/ 2147483647 w 164"/>
                    <a:gd name="T49" fmla="*/ 2147483647 h 38"/>
                    <a:gd name="T50" fmla="*/ 2147483647 w 164"/>
                    <a:gd name="T51" fmla="*/ 2147483647 h 38"/>
                    <a:gd name="T52" fmla="*/ 2147483647 w 164"/>
                    <a:gd name="T53" fmla="*/ 2147483647 h 38"/>
                    <a:gd name="T54" fmla="*/ 2147483647 w 164"/>
                    <a:gd name="T55" fmla="*/ 2147483647 h 38"/>
                    <a:gd name="T56" fmla="*/ 2147483647 w 164"/>
                    <a:gd name="T57" fmla="*/ 2147483647 h 38"/>
                    <a:gd name="T58" fmla="*/ 2147483647 w 164"/>
                    <a:gd name="T59" fmla="*/ 2147483647 h 38"/>
                    <a:gd name="T60" fmla="*/ 2147483647 w 164"/>
                    <a:gd name="T61" fmla="*/ 2147483647 h 38"/>
                    <a:gd name="T62" fmla="*/ 2147483647 w 164"/>
                    <a:gd name="T63" fmla="*/ 2147483647 h 38"/>
                    <a:gd name="T64" fmla="*/ 2147483647 w 164"/>
                    <a:gd name="T65" fmla="*/ 2147483647 h 38"/>
                    <a:gd name="T66" fmla="*/ 2147483647 w 164"/>
                    <a:gd name="T67" fmla="*/ 2147483647 h 38"/>
                    <a:gd name="T68" fmla="*/ 2147483647 w 164"/>
                    <a:gd name="T69" fmla="*/ 2147483647 h 38"/>
                    <a:gd name="T70" fmla="*/ 2147483647 w 164"/>
                    <a:gd name="T71" fmla="*/ 2147483647 h 38"/>
                    <a:gd name="T72" fmla="*/ 2147483647 w 164"/>
                    <a:gd name="T73" fmla="*/ 2147483647 h 38"/>
                    <a:gd name="T74" fmla="*/ 2147483647 w 164"/>
                    <a:gd name="T75" fmla="*/ 2147483647 h 38"/>
                    <a:gd name="T76" fmla="*/ 2147483647 w 164"/>
                    <a:gd name="T77" fmla="*/ 2147483647 h 38"/>
                    <a:gd name="T78" fmla="*/ 2147483647 w 164"/>
                    <a:gd name="T79" fmla="*/ 2147483647 h 38"/>
                    <a:gd name="T80" fmla="*/ 2147483647 w 164"/>
                    <a:gd name="T81" fmla="*/ 2147483647 h 38"/>
                    <a:gd name="T82" fmla="*/ 2147483647 w 164"/>
                    <a:gd name="T83" fmla="*/ 2147483647 h 38"/>
                    <a:gd name="T84" fmla="*/ 2147483647 w 164"/>
                    <a:gd name="T85" fmla="*/ 2147483647 h 38"/>
                    <a:gd name="T86" fmla="*/ 2147483647 w 164"/>
                    <a:gd name="T87" fmla="*/ 2147483647 h 38"/>
                    <a:gd name="T88" fmla="*/ 2147483647 w 164"/>
                    <a:gd name="T89" fmla="*/ 2147483647 h 38"/>
                    <a:gd name="T90" fmla="*/ 2147483647 w 164"/>
                    <a:gd name="T91" fmla="*/ 2147483647 h 38"/>
                    <a:gd name="T92" fmla="*/ 2147483647 w 164"/>
                    <a:gd name="T93" fmla="*/ 2147483647 h 38"/>
                    <a:gd name="T94" fmla="*/ 2147483647 w 164"/>
                    <a:gd name="T95" fmla="*/ 2147483647 h 38"/>
                    <a:gd name="T96" fmla="*/ 2147483647 w 164"/>
                    <a:gd name="T97" fmla="*/ 2147483647 h 38"/>
                    <a:gd name="T98" fmla="*/ 2147483647 w 164"/>
                    <a:gd name="T99" fmla="*/ 2147483647 h 38"/>
                    <a:gd name="T100" fmla="*/ 2147483647 w 164"/>
                    <a:gd name="T101" fmla="*/ 2147483647 h 38"/>
                    <a:gd name="T102" fmla="*/ 2147483647 w 164"/>
                    <a:gd name="T103" fmla="*/ 2147483647 h 38"/>
                    <a:gd name="T104" fmla="*/ 2147483647 w 164"/>
                    <a:gd name="T105" fmla="*/ 2147483647 h 38"/>
                    <a:gd name="T106" fmla="*/ 2147483647 w 164"/>
                    <a:gd name="T107" fmla="*/ 2147483647 h 38"/>
                    <a:gd name="T108" fmla="*/ 2147483647 w 164"/>
                    <a:gd name="T109" fmla="*/ 2147483647 h 38"/>
                    <a:gd name="T110" fmla="*/ 2147483647 w 164"/>
                    <a:gd name="T111" fmla="*/ 2147483647 h 38"/>
                    <a:gd name="T112" fmla="*/ 2147483647 w 164"/>
                    <a:gd name="T113" fmla="*/ 2147483647 h 38"/>
                    <a:gd name="T114" fmla="*/ 2147483647 w 164"/>
                    <a:gd name="T115" fmla="*/ 2147483647 h 3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38"/>
                    <a:gd name="T176" fmla="*/ 164 w 164"/>
                    <a:gd name="T177" fmla="*/ 38 h 3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38">
                      <a:moveTo>
                        <a:pt x="30" y="22"/>
                      </a:moveTo>
                      <a:lnTo>
                        <a:pt x="36" y="18"/>
                      </a:lnTo>
                      <a:lnTo>
                        <a:pt x="32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6"/>
                      </a:lnTo>
                      <a:lnTo>
                        <a:pt x="8" y="2"/>
                      </a:lnTo>
                      <a:lnTo>
                        <a:pt x="20" y="0"/>
                      </a:lnTo>
                      <a:lnTo>
                        <a:pt x="28" y="2"/>
                      </a:lnTo>
                      <a:lnTo>
                        <a:pt x="32" y="6"/>
                      </a:lnTo>
                      <a:lnTo>
                        <a:pt x="38" y="8"/>
                      </a:lnTo>
                      <a:lnTo>
                        <a:pt x="44" y="10"/>
                      </a:lnTo>
                      <a:lnTo>
                        <a:pt x="58" y="10"/>
                      </a:lnTo>
                      <a:lnTo>
                        <a:pt x="60" y="8"/>
                      </a:lnTo>
                      <a:lnTo>
                        <a:pt x="64" y="6"/>
                      </a:lnTo>
                      <a:lnTo>
                        <a:pt x="68" y="6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8" y="16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6" y="20"/>
                      </a:lnTo>
                      <a:lnTo>
                        <a:pt x="80" y="20"/>
                      </a:lnTo>
                      <a:lnTo>
                        <a:pt x="94" y="20"/>
                      </a:lnTo>
                      <a:lnTo>
                        <a:pt x="108" y="20"/>
                      </a:lnTo>
                      <a:lnTo>
                        <a:pt x="120" y="18"/>
                      </a:lnTo>
                      <a:lnTo>
                        <a:pt x="136" y="18"/>
                      </a:lnTo>
                      <a:lnTo>
                        <a:pt x="144" y="18"/>
                      </a:lnTo>
                      <a:lnTo>
                        <a:pt x="152" y="20"/>
                      </a:lnTo>
                      <a:lnTo>
                        <a:pt x="164" y="22"/>
                      </a:lnTo>
                      <a:lnTo>
                        <a:pt x="160" y="30"/>
                      </a:lnTo>
                      <a:lnTo>
                        <a:pt x="156" y="36"/>
                      </a:lnTo>
                      <a:lnTo>
                        <a:pt x="148" y="38"/>
                      </a:lnTo>
                      <a:lnTo>
                        <a:pt x="140" y="38"/>
                      </a:lnTo>
                      <a:lnTo>
                        <a:pt x="132" y="38"/>
                      </a:lnTo>
                      <a:lnTo>
                        <a:pt x="124" y="36"/>
                      </a:lnTo>
                      <a:lnTo>
                        <a:pt x="118" y="36"/>
                      </a:lnTo>
                      <a:lnTo>
                        <a:pt x="110" y="34"/>
                      </a:lnTo>
                      <a:lnTo>
                        <a:pt x="104" y="34"/>
                      </a:lnTo>
                      <a:lnTo>
                        <a:pt x="96" y="32"/>
                      </a:lnTo>
                      <a:lnTo>
                        <a:pt x="90" y="30"/>
                      </a:lnTo>
                      <a:lnTo>
                        <a:pt x="86" y="30"/>
                      </a:lnTo>
                      <a:lnTo>
                        <a:pt x="78" y="32"/>
                      </a:lnTo>
                      <a:lnTo>
                        <a:pt x="72" y="34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42" y="36"/>
                      </a:lnTo>
                      <a:lnTo>
                        <a:pt x="32" y="36"/>
                      </a:lnTo>
                      <a:lnTo>
                        <a:pt x="28" y="3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4"/>
                      </a:lnTo>
                      <a:lnTo>
                        <a:pt x="32" y="20"/>
                      </a:lnTo>
                      <a:lnTo>
                        <a:pt x="36" y="20"/>
                      </a:lnTo>
                      <a:lnTo>
                        <a:pt x="3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5" name="iSḷïḓè">
                  <a:extLst>
                    <a:ext uri="{FF2B5EF4-FFF2-40B4-BE49-F238E27FC236}">
                      <a16:creationId xmlns="" xmlns:a16="http://schemas.microsoft.com/office/drawing/2014/main" id="{E6ED83DE-8AF1-4889-A5AE-5CA797BB5941}"/>
                    </a:ext>
                  </a:extLst>
                </p:cNvPr>
                <p:cNvSpPr/>
                <p:nvPr/>
              </p:nvSpPr>
              <p:spPr bwMode="auto">
                <a:xfrm>
                  <a:off x="2532694" y="1637190"/>
                  <a:ext cx="55088" cy="23818"/>
                </a:xfrm>
                <a:custGeom>
                  <a:avLst/>
                  <a:gdLst>
                    <a:gd name="T0" fmla="*/ 2147483647 w 30"/>
                    <a:gd name="T1" fmla="*/ 2147483647 h 14"/>
                    <a:gd name="T2" fmla="*/ 2147483647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2147483647 h 14"/>
                    <a:gd name="T8" fmla="*/ 2147483647 w 30"/>
                    <a:gd name="T9" fmla="*/ 2147483647 h 14"/>
                    <a:gd name="T10" fmla="*/ 0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0 h 14"/>
                    <a:gd name="T16" fmla="*/ 2147483647 w 30"/>
                    <a:gd name="T17" fmla="*/ 0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2147483647 w 30"/>
                    <a:gd name="T23" fmla="*/ 2147483647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14"/>
                    <a:gd name="T38" fmla="*/ 30 w 30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14">
                      <a:moveTo>
                        <a:pt x="30" y="8"/>
                      </a:moveTo>
                      <a:lnTo>
                        <a:pt x="28" y="12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0" y="12"/>
                      </a:lnTo>
                      <a:lnTo>
                        <a:pt x="0" y="10"/>
                      </a:lnTo>
                      <a:lnTo>
                        <a:pt x="6" y="4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3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6" name="iṣḷiḑè">
                  <a:extLst>
                    <a:ext uri="{FF2B5EF4-FFF2-40B4-BE49-F238E27FC236}">
                      <a16:creationId xmlns="" xmlns:a16="http://schemas.microsoft.com/office/drawing/2014/main" id="{465B8BBC-A8F8-4B74-A659-ABAE0C4C3A74}"/>
                    </a:ext>
                  </a:extLst>
                </p:cNvPr>
                <p:cNvSpPr/>
                <p:nvPr/>
              </p:nvSpPr>
              <p:spPr bwMode="auto">
                <a:xfrm>
                  <a:off x="2590537" y="1562932"/>
                  <a:ext cx="61975" cy="30822"/>
                </a:xfrm>
                <a:custGeom>
                  <a:avLst/>
                  <a:gdLst>
                    <a:gd name="T0" fmla="*/ 2147483647 w 36"/>
                    <a:gd name="T1" fmla="*/ 2147483647 h 18"/>
                    <a:gd name="T2" fmla="*/ 2147483647 w 36"/>
                    <a:gd name="T3" fmla="*/ 2147483647 h 18"/>
                    <a:gd name="T4" fmla="*/ 2147483647 w 36"/>
                    <a:gd name="T5" fmla="*/ 2147483647 h 18"/>
                    <a:gd name="T6" fmla="*/ 2147483647 w 36"/>
                    <a:gd name="T7" fmla="*/ 2147483647 h 18"/>
                    <a:gd name="T8" fmla="*/ 2147483647 w 36"/>
                    <a:gd name="T9" fmla="*/ 2147483647 h 18"/>
                    <a:gd name="T10" fmla="*/ 2147483647 w 36"/>
                    <a:gd name="T11" fmla="*/ 2147483647 h 18"/>
                    <a:gd name="T12" fmla="*/ 2147483647 w 36"/>
                    <a:gd name="T13" fmla="*/ 2147483647 h 18"/>
                    <a:gd name="T14" fmla="*/ 2147483647 w 36"/>
                    <a:gd name="T15" fmla="*/ 2147483647 h 18"/>
                    <a:gd name="T16" fmla="*/ 2147483647 w 36"/>
                    <a:gd name="T17" fmla="*/ 2147483647 h 18"/>
                    <a:gd name="T18" fmla="*/ 0 w 36"/>
                    <a:gd name="T19" fmla="*/ 2147483647 h 18"/>
                    <a:gd name="T20" fmla="*/ 2147483647 w 36"/>
                    <a:gd name="T21" fmla="*/ 2147483647 h 18"/>
                    <a:gd name="T22" fmla="*/ 2147483647 w 36"/>
                    <a:gd name="T23" fmla="*/ 0 h 18"/>
                    <a:gd name="T24" fmla="*/ 2147483647 w 36"/>
                    <a:gd name="T25" fmla="*/ 0 h 18"/>
                    <a:gd name="T26" fmla="*/ 2147483647 w 36"/>
                    <a:gd name="T27" fmla="*/ 0 h 18"/>
                    <a:gd name="T28" fmla="*/ 2147483647 w 36"/>
                    <a:gd name="T29" fmla="*/ 2147483647 h 18"/>
                    <a:gd name="T30" fmla="*/ 2147483647 w 36"/>
                    <a:gd name="T31" fmla="*/ 2147483647 h 1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18"/>
                    <a:gd name="T50" fmla="*/ 36 w 36"/>
                    <a:gd name="T51" fmla="*/ 18 h 1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18">
                      <a:moveTo>
                        <a:pt x="32" y="6"/>
                      </a:moveTo>
                      <a:lnTo>
                        <a:pt x="26" y="10"/>
                      </a:lnTo>
                      <a:lnTo>
                        <a:pt x="30" y="12"/>
                      </a:lnTo>
                      <a:lnTo>
                        <a:pt x="36" y="12"/>
                      </a:lnTo>
                      <a:lnTo>
                        <a:pt x="34" y="16"/>
                      </a:lnTo>
                      <a:lnTo>
                        <a:pt x="36" y="18"/>
                      </a:lnTo>
                      <a:lnTo>
                        <a:pt x="16" y="18"/>
                      </a:lnTo>
                      <a:lnTo>
                        <a:pt x="8" y="14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4" y="4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7" name="îşḷiḋé">
                  <a:extLst>
                    <a:ext uri="{FF2B5EF4-FFF2-40B4-BE49-F238E27FC236}">
                      <a16:creationId xmlns="" xmlns:a16="http://schemas.microsoft.com/office/drawing/2014/main" id="{A905BF5E-FDAA-4AAA-971E-D5BA2BA76DF4}"/>
                    </a:ext>
                  </a:extLst>
                </p:cNvPr>
                <p:cNvSpPr/>
                <p:nvPr/>
              </p:nvSpPr>
              <p:spPr bwMode="auto">
                <a:xfrm>
                  <a:off x="2671792" y="1483072"/>
                  <a:ext cx="665195" cy="144309"/>
                </a:xfrm>
                <a:custGeom>
                  <a:avLst/>
                  <a:gdLst>
                    <a:gd name="T0" fmla="*/ 2147483647 w 382"/>
                    <a:gd name="T1" fmla="*/ 2147483647 h 86"/>
                    <a:gd name="T2" fmla="*/ 2147483647 w 382"/>
                    <a:gd name="T3" fmla="*/ 2147483647 h 86"/>
                    <a:gd name="T4" fmla="*/ 2147483647 w 382"/>
                    <a:gd name="T5" fmla="*/ 2147483647 h 86"/>
                    <a:gd name="T6" fmla="*/ 2147483647 w 382"/>
                    <a:gd name="T7" fmla="*/ 2147483647 h 86"/>
                    <a:gd name="T8" fmla="*/ 2147483647 w 382"/>
                    <a:gd name="T9" fmla="*/ 2147483647 h 86"/>
                    <a:gd name="T10" fmla="*/ 2147483647 w 382"/>
                    <a:gd name="T11" fmla="*/ 2147483647 h 86"/>
                    <a:gd name="T12" fmla="*/ 2147483647 w 382"/>
                    <a:gd name="T13" fmla="*/ 2147483647 h 86"/>
                    <a:gd name="T14" fmla="*/ 2147483647 w 382"/>
                    <a:gd name="T15" fmla="*/ 2147483647 h 86"/>
                    <a:gd name="T16" fmla="*/ 2147483647 w 382"/>
                    <a:gd name="T17" fmla="*/ 2147483647 h 86"/>
                    <a:gd name="T18" fmla="*/ 2147483647 w 382"/>
                    <a:gd name="T19" fmla="*/ 2147483647 h 86"/>
                    <a:gd name="T20" fmla="*/ 2147483647 w 382"/>
                    <a:gd name="T21" fmla="*/ 2147483647 h 86"/>
                    <a:gd name="T22" fmla="*/ 2147483647 w 382"/>
                    <a:gd name="T23" fmla="*/ 2147483647 h 86"/>
                    <a:gd name="T24" fmla="*/ 2147483647 w 382"/>
                    <a:gd name="T25" fmla="*/ 2147483647 h 86"/>
                    <a:gd name="T26" fmla="*/ 2147483647 w 382"/>
                    <a:gd name="T27" fmla="*/ 2147483647 h 86"/>
                    <a:gd name="T28" fmla="*/ 2147483647 w 382"/>
                    <a:gd name="T29" fmla="*/ 2147483647 h 86"/>
                    <a:gd name="T30" fmla="*/ 2147483647 w 382"/>
                    <a:gd name="T31" fmla="*/ 2147483647 h 86"/>
                    <a:gd name="T32" fmla="*/ 2147483647 w 382"/>
                    <a:gd name="T33" fmla="*/ 2147483647 h 86"/>
                    <a:gd name="T34" fmla="*/ 2147483647 w 382"/>
                    <a:gd name="T35" fmla="*/ 2147483647 h 86"/>
                    <a:gd name="T36" fmla="*/ 2147483647 w 382"/>
                    <a:gd name="T37" fmla="*/ 2147483647 h 86"/>
                    <a:gd name="T38" fmla="*/ 2147483647 w 382"/>
                    <a:gd name="T39" fmla="*/ 2147483647 h 86"/>
                    <a:gd name="T40" fmla="*/ 2147483647 w 382"/>
                    <a:gd name="T41" fmla="*/ 2147483647 h 86"/>
                    <a:gd name="T42" fmla="*/ 2147483647 w 382"/>
                    <a:gd name="T43" fmla="*/ 2147483647 h 86"/>
                    <a:gd name="T44" fmla="*/ 2147483647 w 382"/>
                    <a:gd name="T45" fmla="*/ 2147483647 h 86"/>
                    <a:gd name="T46" fmla="*/ 2147483647 w 382"/>
                    <a:gd name="T47" fmla="*/ 2147483647 h 86"/>
                    <a:gd name="T48" fmla="*/ 2147483647 w 382"/>
                    <a:gd name="T49" fmla="*/ 2147483647 h 86"/>
                    <a:gd name="T50" fmla="*/ 2147483647 w 382"/>
                    <a:gd name="T51" fmla="*/ 2147483647 h 86"/>
                    <a:gd name="T52" fmla="*/ 0 w 382"/>
                    <a:gd name="T53" fmla="*/ 2147483647 h 86"/>
                    <a:gd name="T54" fmla="*/ 2147483647 w 382"/>
                    <a:gd name="T55" fmla="*/ 2147483647 h 86"/>
                    <a:gd name="T56" fmla="*/ 2147483647 w 382"/>
                    <a:gd name="T57" fmla="*/ 2147483647 h 86"/>
                    <a:gd name="T58" fmla="*/ 2147483647 w 382"/>
                    <a:gd name="T59" fmla="*/ 2147483647 h 86"/>
                    <a:gd name="T60" fmla="*/ 2147483647 w 382"/>
                    <a:gd name="T61" fmla="*/ 2147483647 h 86"/>
                    <a:gd name="T62" fmla="*/ 2147483647 w 382"/>
                    <a:gd name="T63" fmla="*/ 2147483647 h 86"/>
                    <a:gd name="T64" fmla="*/ 2147483647 w 382"/>
                    <a:gd name="T65" fmla="*/ 2147483647 h 86"/>
                    <a:gd name="T66" fmla="*/ 2147483647 w 382"/>
                    <a:gd name="T67" fmla="*/ 2147483647 h 86"/>
                    <a:gd name="T68" fmla="*/ 2147483647 w 382"/>
                    <a:gd name="T69" fmla="*/ 2147483647 h 86"/>
                    <a:gd name="T70" fmla="*/ 2147483647 w 382"/>
                    <a:gd name="T71" fmla="*/ 2147483647 h 86"/>
                    <a:gd name="T72" fmla="*/ 2147483647 w 382"/>
                    <a:gd name="T73" fmla="*/ 2147483647 h 86"/>
                    <a:gd name="T74" fmla="*/ 2147483647 w 382"/>
                    <a:gd name="T75" fmla="*/ 2147483647 h 86"/>
                    <a:gd name="T76" fmla="*/ 2147483647 w 382"/>
                    <a:gd name="T77" fmla="*/ 2147483647 h 86"/>
                    <a:gd name="T78" fmla="*/ 2147483647 w 382"/>
                    <a:gd name="T79" fmla="*/ 2147483647 h 86"/>
                    <a:gd name="T80" fmla="*/ 2147483647 w 382"/>
                    <a:gd name="T81" fmla="*/ 2147483647 h 86"/>
                    <a:gd name="T82" fmla="*/ 2147483647 w 382"/>
                    <a:gd name="T83" fmla="*/ 2147483647 h 86"/>
                    <a:gd name="T84" fmla="*/ 2147483647 w 382"/>
                    <a:gd name="T85" fmla="*/ 2147483647 h 86"/>
                    <a:gd name="T86" fmla="*/ 2147483647 w 382"/>
                    <a:gd name="T87" fmla="*/ 2147483647 h 86"/>
                    <a:gd name="T88" fmla="*/ 2147483647 w 382"/>
                    <a:gd name="T89" fmla="*/ 2147483647 h 86"/>
                    <a:gd name="T90" fmla="*/ 2147483647 w 382"/>
                    <a:gd name="T91" fmla="*/ 2147483647 h 86"/>
                    <a:gd name="T92" fmla="*/ 2147483647 w 382"/>
                    <a:gd name="T93" fmla="*/ 2147483647 h 86"/>
                    <a:gd name="T94" fmla="*/ 2147483647 w 382"/>
                    <a:gd name="T95" fmla="*/ 2147483647 h 86"/>
                    <a:gd name="T96" fmla="*/ 2147483647 w 382"/>
                    <a:gd name="T97" fmla="*/ 0 h 86"/>
                    <a:gd name="T98" fmla="*/ 2147483647 w 382"/>
                    <a:gd name="T99" fmla="*/ 2147483647 h 86"/>
                    <a:gd name="T100" fmla="*/ 2147483647 w 382"/>
                    <a:gd name="T101" fmla="*/ 2147483647 h 86"/>
                    <a:gd name="T102" fmla="*/ 2147483647 w 382"/>
                    <a:gd name="T103" fmla="*/ 2147483647 h 86"/>
                    <a:gd name="T104" fmla="*/ 2147483647 w 382"/>
                    <a:gd name="T105" fmla="*/ 2147483647 h 86"/>
                    <a:gd name="T106" fmla="*/ 2147483647 w 382"/>
                    <a:gd name="T107" fmla="*/ 2147483647 h 86"/>
                    <a:gd name="T108" fmla="*/ 2147483647 w 382"/>
                    <a:gd name="T109" fmla="*/ 2147483647 h 86"/>
                    <a:gd name="T110" fmla="*/ 2147483647 w 382"/>
                    <a:gd name="T111" fmla="*/ 2147483647 h 86"/>
                    <a:gd name="T112" fmla="*/ 2147483647 w 382"/>
                    <a:gd name="T113" fmla="*/ 2147483647 h 86"/>
                    <a:gd name="T114" fmla="*/ 2147483647 w 382"/>
                    <a:gd name="T115" fmla="*/ 2147483647 h 86"/>
                    <a:gd name="T116" fmla="*/ 2147483647 w 382"/>
                    <a:gd name="T117" fmla="*/ 2147483647 h 86"/>
                    <a:gd name="T118" fmla="*/ 2147483647 w 382"/>
                    <a:gd name="T119" fmla="*/ 2147483647 h 86"/>
                    <a:gd name="T120" fmla="*/ 2147483647 w 382"/>
                    <a:gd name="T121" fmla="*/ 2147483647 h 86"/>
                    <a:gd name="T122" fmla="*/ 2147483647 w 382"/>
                    <a:gd name="T123" fmla="*/ 2147483647 h 86"/>
                    <a:gd name="T124" fmla="*/ 2147483647 w 382"/>
                    <a:gd name="T125" fmla="*/ 2147483647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82"/>
                    <a:gd name="T190" fmla="*/ 0 h 86"/>
                    <a:gd name="T191" fmla="*/ 382 w 382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82" h="86">
                      <a:moveTo>
                        <a:pt x="174" y="60"/>
                      </a:moveTo>
                      <a:lnTo>
                        <a:pt x="168" y="58"/>
                      </a:lnTo>
                      <a:lnTo>
                        <a:pt x="164" y="50"/>
                      </a:lnTo>
                      <a:lnTo>
                        <a:pt x="158" y="50"/>
                      </a:lnTo>
                      <a:lnTo>
                        <a:pt x="156" y="58"/>
                      </a:lnTo>
                      <a:lnTo>
                        <a:pt x="154" y="64"/>
                      </a:lnTo>
                      <a:lnTo>
                        <a:pt x="150" y="70"/>
                      </a:lnTo>
                      <a:lnTo>
                        <a:pt x="146" y="72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36" y="68"/>
                      </a:lnTo>
                      <a:lnTo>
                        <a:pt x="132" y="66"/>
                      </a:lnTo>
                      <a:lnTo>
                        <a:pt x="126" y="66"/>
                      </a:lnTo>
                      <a:lnTo>
                        <a:pt x="136" y="70"/>
                      </a:lnTo>
                      <a:lnTo>
                        <a:pt x="142" y="74"/>
                      </a:lnTo>
                      <a:lnTo>
                        <a:pt x="132" y="82"/>
                      </a:lnTo>
                      <a:lnTo>
                        <a:pt x="120" y="86"/>
                      </a:lnTo>
                      <a:lnTo>
                        <a:pt x="114" y="86"/>
                      </a:lnTo>
                      <a:lnTo>
                        <a:pt x="112" y="84"/>
                      </a:lnTo>
                      <a:lnTo>
                        <a:pt x="106" y="82"/>
                      </a:lnTo>
                      <a:lnTo>
                        <a:pt x="102" y="80"/>
                      </a:lnTo>
                      <a:lnTo>
                        <a:pt x="46" y="80"/>
                      </a:lnTo>
                      <a:lnTo>
                        <a:pt x="32" y="82"/>
                      </a:lnTo>
                      <a:lnTo>
                        <a:pt x="28" y="82"/>
                      </a:lnTo>
                      <a:lnTo>
                        <a:pt x="26" y="82"/>
                      </a:lnTo>
                      <a:lnTo>
                        <a:pt x="24" y="80"/>
                      </a:lnTo>
                      <a:lnTo>
                        <a:pt x="22" y="76"/>
                      </a:lnTo>
                      <a:lnTo>
                        <a:pt x="24" y="72"/>
                      </a:lnTo>
                      <a:lnTo>
                        <a:pt x="26" y="70"/>
                      </a:lnTo>
                      <a:lnTo>
                        <a:pt x="34" y="72"/>
                      </a:lnTo>
                      <a:lnTo>
                        <a:pt x="50" y="76"/>
                      </a:lnTo>
                      <a:lnTo>
                        <a:pt x="52" y="68"/>
                      </a:lnTo>
                      <a:lnTo>
                        <a:pt x="54" y="64"/>
                      </a:lnTo>
                      <a:lnTo>
                        <a:pt x="58" y="62"/>
                      </a:lnTo>
                      <a:lnTo>
                        <a:pt x="64" y="62"/>
                      </a:lnTo>
                      <a:lnTo>
                        <a:pt x="68" y="64"/>
                      </a:lnTo>
                      <a:lnTo>
                        <a:pt x="72" y="64"/>
                      </a:lnTo>
                      <a:lnTo>
                        <a:pt x="76" y="66"/>
                      </a:lnTo>
                      <a:lnTo>
                        <a:pt x="80" y="66"/>
                      </a:lnTo>
                      <a:lnTo>
                        <a:pt x="76" y="60"/>
                      </a:lnTo>
                      <a:lnTo>
                        <a:pt x="74" y="54"/>
                      </a:lnTo>
                      <a:lnTo>
                        <a:pt x="72" y="50"/>
                      </a:lnTo>
                      <a:lnTo>
                        <a:pt x="64" y="52"/>
                      </a:lnTo>
                      <a:lnTo>
                        <a:pt x="64" y="50"/>
                      </a:lnTo>
                      <a:lnTo>
                        <a:pt x="62" y="48"/>
                      </a:lnTo>
                      <a:lnTo>
                        <a:pt x="50" y="52"/>
                      </a:lnTo>
                      <a:lnTo>
                        <a:pt x="42" y="54"/>
                      </a:lnTo>
                      <a:lnTo>
                        <a:pt x="34" y="54"/>
                      </a:lnTo>
                      <a:lnTo>
                        <a:pt x="22" y="54"/>
                      </a:lnTo>
                      <a:lnTo>
                        <a:pt x="10" y="52"/>
                      </a:lnTo>
                      <a:lnTo>
                        <a:pt x="6" y="50"/>
                      </a:lnTo>
                      <a:lnTo>
                        <a:pt x="4" y="46"/>
                      </a:lnTo>
                      <a:lnTo>
                        <a:pt x="2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24" y="26"/>
                      </a:lnTo>
                      <a:lnTo>
                        <a:pt x="42" y="24"/>
                      </a:lnTo>
                      <a:lnTo>
                        <a:pt x="58" y="22"/>
                      </a:lnTo>
                      <a:lnTo>
                        <a:pt x="78" y="26"/>
                      </a:lnTo>
                      <a:lnTo>
                        <a:pt x="88" y="32"/>
                      </a:lnTo>
                      <a:lnTo>
                        <a:pt x="96" y="36"/>
                      </a:lnTo>
                      <a:lnTo>
                        <a:pt x="98" y="36"/>
                      </a:lnTo>
                      <a:lnTo>
                        <a:pt x="104" y="36"/>
                      </a:lnTo>
                      <a:lnTo>
                        <a:pt x="104" y="34"/>
                      </a:lnTo>
                      <a:lnTo>
                        <a:pt x="108" y="30"/>
                      </a:lnTo>
                      <a:lnTo>
                        <a:pt x="112" y="28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2" y="32"/>
                      </a:lnTo>
                      <a:lnTo>
                        <a:pt x="136" y="36"/>
                      </a:lnTo>
                      <a:lnTo>
                        <a:pt x="142" y="36"/>
                      </a:lnTo>
                      <a:lnTo>
                        <a:pt x="142" y="32"/>
                      </a:lnTo>
                      <a:lnTo>
                        <a:pt x="140" y="30"/>
                      </a:lnTo>
                      <a:lnTo>
                        <a:pt x="130" y="24"/>
                      </a:lnTo>
                      <a:lnTo>
                        <a:pt x="120" y="24"/>
                      </a:lnTo>
                      <a:lnTo>
                        <a:pt x="114" y="24"/>
                      </a:lnTo>
                      <a:lnTo>
                        <a:pt x="98" y="24"/>
                      </a:lnTo>
                      <a:lnTo>
                        <a:pt x="86" y="24"/>
                      </a:lnTo>
                      <a:lnTo>
                        <a:pt x="82" y="24"/>
                      </a:lnTo>
                      <a:lnTo>
                        <a:pt x="80" y="22"/>
                      </a:lnTo>
                      <a:lnTo>
                        <a:pt x="78" y="20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92" y="12"/>
                      </a:lnTo>
                      <a:lnTo>
                        <a:pt x="126" y="12"/>
                      </a:lnTo>
                      <a:lnTo>
                        <a:pt x="134" y="10"/>
                      </a:lnTo>
                      <a:lnTo>
                        <a:pt x="142" y="8"/>
                      </a:lnTo>
                      <a:lnTo>
                        <a:pt x="148" y="8"/>
                      </a:lnTo>
                      <a:lnTo>
                        <a:pt x="158" y="8"/>
                      </a:lnTo>
                      <a:lnTo>
                        <a:pt x="164" y="8"/>
                      </a:lnTo>
                      <a:lnTo>
                        <a:pt x="168" y="8"/>
                      </a:lnTo>
                      <a:lnTo>
                        <a:pt x="168" y="10"/>
                      </a:lnTo>
                      <a:lnTo>
                        <a:pt x="172" y="10"/>
                      </a:lnTo>
                      <a:lnTo>
                        <a:pt x="188" y="8"/>
                      </a:lnTo>
                      <a:lnTo>
                        <a:pt x="202" y="4"/>
                      </a:lnTo>
                      <a:lnTo>
                        <a:pt x="226" y="2"/>
                      </a:lnTo>
                      <a:lnTo>
                        <a:pt x="252" y="0"/>
                      </a:lnTo>
                      <a:lnTo>
                        <a:pt x="306" y="2"/>
                      </a:lnTo>
                      <a:lnTo>
                        <a:pt x="328" y="2"/>
                      </a:lnTo>
                      <a:lnTo>
                        <a:pt x="346" y="2"/>
                      </a:lnTo>
                      <a:lnTo>
                        <a:pt x="364" y="6"/>
                      </a:lnTo>
                      <a:lnTo>
                        <a:pt x="382" y="10"/>
                      </a:lnTo>
                      <a:lnTo>
                        <a:pt x="368" y="16"/>
                      </a:lnTo>
                      <a:lnTo>
                        <a:pt x="352" y="22"/>
                      </a:lnTo>
                      <a:lnTo>
                        <a:pt x="332" y="24"/>
                      </a:lnTo>
                      <a:lnTo>
                        <a:pt x="324" y="24"/>
                      </a:lnTo>
                      <a:lnTo>
                        <a:pt x="316" y="24"/>
                      </a:lnTo>
                      <a:lnTo>
                        <a:pt x="304" y="24"/>
                      </a:lnTo>
                      <a:lnTo>
                        <a:pt x="310" y="24"/>
                      </a:lnTo>
                      <a:lnTo>
                        <a:pt x="318" y="24"/>
                      </a:lnTo>
                      <a:lnTo>
                        <a:pt x="310" y="26"/>
                      </a:lnTo>
                      <a:lnTo>
                        <a:pt x="302" y="26"/>
                      </a:lnTo>
                      <a:lnTo>
                        <a:pt x="282" y="26"/>
                      </a:lnTo>
                      <a:lnTo>
                        <a:pt x="272" y="28"/>
                      </a:lnTo>
                      <a:lnTo>
                        <a:pt x="262" y="32"/>
                      </a:lnTo>
                      <a:lnTo>
                        <a:pt x="250" y="36"/>
                      </a:lnTo>
                      <a:lnTo>
                        <a:pt x="240" y="36"/>
                      </a:lnTo>
                      <a:lnTo>
                        <a:pt x="222" y="36"/>
                      </a:lnTo>
                      <a:lnTo>
                        <a:pt x="216" y="36"/>
                      </a:lnTo>
                      <a:lnTo>
                        <a:pt x="210" y="36"/>
                      </a:lnTo>
                      <a:lnTo>
                        <a:pt x="208" y="40"/>
                      </a:lnTo>
                      <a:lnTo>
                        <a:pt x="206" y="44"/>
                      </a:lnTo>
                      <a:lnTo>
                        <a:pt x="196" y="52"/>
                      </a:lnTo>
                      <a:lnTo>
                        <a:pt x="184" y="58"/>
                      </a:lnTo>
                      <a:lnTo>
                        <a:pt x="174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8" name="îsḻíďe">
                  <a:extLst>
                    <a:ext uri="{FF2B5EF4-FFF2-40B4-BE49-F238E27FC236}">
                      <a16:creationId xmlns="" xmlns:a16="http://schemas.microsoft.com/office/drawing/2014/main" id="{DD8DEA57-8B96-4E41-B66C-9B6018AC5C94}"/>
                    </a:ext>
                  </a:extLst>
                </p:cNvPr>
                <p:cNvSpPr/>
                <p:nvPr/>
              </p:nvSpPr>
              <p:spPr bwMode="auto">
                <a:xfrm>
                  <a:off x="2572633" y="1680622"/>
                  <a:ext cx="495798" cy="316640"/>
                </a:xfrm>
                <a:custGeom>
                  <a:avLst/>
                  <a:gdLst>
                    <a:gd name="T0" fmla="*/ 2147483647 w 284"/>
                    <a:gd name="T1" fmla="*/ 2147483647 h 190"/>
                    <a:gd name="T2" fmla="*/ 2147483647 w 284"/>
                    <a:gd name="T3" fmla="*/ 2147483647 h 190"/>
                    <a:gd name="T4" fmla="*/ 2147483647 w 284"/>
                    <a:gd name="T5" fmla="*/ 2147483647 h 190"/>
                    <a:gd name="T6" fmla="*/ 2147483647 w 284"/>
                    <a:gd name="T7" fmla="*/ 2147483647 h 190"/>
                    <a:gd name="T8" fmla="*/ 2147483647 w 284"/>
                    <a:gd name="T9" fmla="*/ 2147483647 h 190"/>
                    <a:gd name="T10" fmla="*/ 2147483647 w 284"/>
                    <a:gd name="T11" fmla="*/ 2147483647 h 190"/>
                    <a:gd name="T12" fmla="*/ 2147483647 w 284"/>
                    <a:gd name="T13" fmla="*/ 2147483647 h 190"/>
                    <a:gd name="T14" fmla="*/ 2147483647 w 284"/>
                    <a:gd name="T15" fmla="*/ 2147483647 h 190"/>
                    <a:gd name="T16" fmla="*/ 2147483647 w 284"/>
                    <a:gd name="T17" fmla="*/ 2147483647 h 190"/>
                    <a:gd name="T18" fmla="*/ 2147483647 w 284"/>
                    <a:gd name="T19" fmla="*/ 2147483647 h 190"/>
                    <a:gd name="T20" fmla="*/ 2147483647 w 284"/>
                    <a:gd name="T21" fmla="*/ 2147483647 h 190"/>
                    <a:gd name="T22" fmla="*/ 2147483647 w 284"/>
                    <a:gd name="T23" fmla="*/ 2147483647 h 190"/>
                    <a:gd name="T24" fmla="*/ 2147483647 w 284"/>
                    <a:gd name="T25" fmla="*/ 2147483647 h 190"/>
                    <a:gd name="T26" fmla="*/ 2147483647 w 284"/>
                    <a:gd name="T27" fmla="*/ 2147483647 h 190"/>
                    <a:gd name="T28" fmla="*/ 2147483647 w 284"/>
                    <a:gd name="T29" fmla="*/ 2147483647 h 190"/>
                    <a:gd name="T30" fmla="*/ 2147483647 w 284"/>
                    <a:gd name="T31" fmla="*/ 2147483647 h 190"/>
                    <a:gd name="T32" fmla="*/ 2147483647 w 284"/>
                    <a:gd name="T33" fmla="*/ 2147483647 h 190"/>
                    <a:gd name="T34" fmla="*/ 2147483647 w 284"/>
                    <a:gd name="T35" fmla="*/ 2147483647 h 190"/>
                    <a:gd name="T36" fmla="*/ 2147483647 w 284"/>
                    <a:gd name="T37" fmla="*/ 2147483647 h 190"/>
                    <a:gd name="T38" fmla="*/ 2147483647 w 284"/>
                    <a:gd name="T39" fmla="*/ 2147483647 h 190"/>
                    <a:gd name="T40" fmla="*/ 2147483647 w 284"/>
                    <a:gd name="T41" fmla="*/ 2147483647 h 190"/>
                    <a:gd name="T42" fmla="*/ 2147483647 w 284"/>
                    <a:gd name="T43" fmla="*/ 2147483647 h 190"/>
                    <a:gd name="T44" fmla="*/ 2147483647 w 284"/>
                    <a:gd name="T45" fmla="*/ 2147483647 h 190"/>
                    <a:gd name="T46" fmla="*/ 2147483647 w 284"/>
                    <a:gd name="T47" fmla="*/ 2147483647 h 190"/>
                    <a:gd name="T48" fmla="*/ 2147483647 w 284"/>
                    <a:gd name="T49" fmla="*/ 2147483647 h 190"/>
                    <a:gd name="T50" fmla="*/ 2147483647 w 284"/>
                    <a:gd name="T51" fmla="*/ 2147483647 h 190"/>
                    <a:gd name="T52" fmla="*/ 2147483647 w 284"/>
                    <a:gd name="T53" fmla="*/ 2147483647 h 190"/>
                    <a:gd name="T54" fmla="*/ 2147483647 w 284"/>
                    <a:gd name="T55" fmla="*/ 2147483647 h 190"/>
                    <a:gd name="T56" fmla="*/ 2147483647 w 284"/>
                    <a:gd name="T57" fmla="*/ 2147483647 h 190"/>
                    <a:gd name="T58" fmla="*/ 2147483647 w 284"/>
                    <a:gd name="T59" fmla="*/ 2147483647 h 190"/>
                    <a:gd name="T60" fmla="*/ 2147483647 w 284"/>
                    <a:gd name="T61" fmla="*/ 2147483647 h 190"/>
                    <a:gd name="T62" fmla="*/ 2147483647 w 284"/>
                    <a:gd name="T63" fmla="*/ 2147483647 h 190"/>
                    <a:gd name="T64" fmla="*/ 2147483647 w 284"/>
                    <a:gd name="T65" fmla="*/ 2147483647 h 190"/>
                    <a:gd name="T66" fmla="*/ 2147483647 w 284"/>
                    <a:gd name="T67" fmla="*/ 2147483647 h 190"/>
                    <a:gd name="T68" fmla="*/ 2147483647 w 284"/>
                    <a:gd name="T69" fmla="*/ 2147483647 h 190"/>
                    <a:gd name="T70" fmla="*/ 2147483647 w 284"/>
                    <a:gd name="T71" fmla="*/ 2147483647 h 190"/>
                    <a:gd name="T72" fmla="*/ 2147483647 w 284"/>
                    <a:gd name="T73" fmla="*/ 2147483647 h 190"/>
                    <a:gd name="T74" fmla="*/ 2147483647 w 284"/>
                    <a:gd name="T75" fmla="*/ 2147483647 h 190"/>
                    <a:gd name="T76" fmla="*/ 2147483647 w 284"/>
                    <a:gd name="T77" fmla="*/ 2147483647 h 190"/>
                    <a:gd name="T78" fmla="*/ 2147483647 w 284"/>
                    <a:gd name="T79" fmla="*/ 2147483647 h 190"/>
                    <a:gd name="T80" fmla="*/ 2147483647 w 284"/>
                    <a:gd name="T81" fmla="*/ 2147483647 h 190"/>
                    <a:gd name="T82" fmla="*/ 2147483647 w 284"/>
                    <a:gd name="T83" fmla="*/ 2147483647 h 190"/>
                    <a:gd name="T84" fmla="*/ 2147483647 w 284"/>
                    <a:gd name="T85" fmla="*/ 2147483647 h 190"/>
                    <a:gd name="T86" fmla="*/ 2147483647 w 284"/>
                    <a:gd name="T87" fmla="*/ 2147483647 h 190"/>
                    <a:gd name="T88" fmla="*/ 2147483647 w 284"/>
                    <a:gd name="T89" fmla="*/ 2147483647 h 190"/>
                    <a:gd name="T90" fmla="*/ 2147483647 w 284"/>
                    <a:gd name="T91" fmla="*/ 2147483647 h 190"/>
                    <a:gd name="T92" fmla="*/ 2147483647 w 284"/>
                    <a:gd name="T93" fmla="*/ 2147483647 h 190"/>
                    <a:gd name="T94" fmla="*/ 2147483647 w 284"/>
                    <a:gd name="T95" fmla="*/ 2147483647 h 190"/>
                    <a:gd name="T96" fmla="*/ 2147483647 w 284"/>
                    <a:gd name="T97" fmla="*/ 2147483647 h 190"/>
                    <a:gd name="T98" fmla="*/ 2147483647 w 284"/>
                    <a:gd name="T99" fmla="*/ 2147483647 h 190"/>
                    <a:gd name="T100" fmla="*/ 2147483647 w 284"/>
                    <a:gd name="T101" fmla="*/ 2147483647 h 190"/>
                    <a:gd name="T102" fmla="*/ 2147483647 w 284"/>
                    <a:gd name="T103" fmla="*/ 2147483647 h 190"/>
                    <a:gd name="T104" fmla="*/ 2147483647 w 284"/>
                    <a:gd name="T105" fmla="*/ 2147483647 h 190"/>
                    <a:gd name="T106" fmla="*/ 2147483647 w 284"/>
                    <a:gd name="T107" fmla="*/ 2147483647 h 190"/>
                    <a:gd name="T108" fmla="*/ 2147483647 w 284"/>
                    <a:gd name="T109" fmla="*/ 2147483647 h 190"/>
                    <a:gd name="T110" fmla="*/ 2147483647 w 284"/>
                    <a:gd name="T111" fmla="*/ 2147483647 h 190"/>
                    <a:gd name="T112" fmla="*/ 2147483647 w 284"/>
                    <a:gd name="T113" fmla="*/ 2147483647 h 190"/>
                    <a:gd name="T114" fmla="*/ 2147483647 w 284"/>
                    <a:gd name="T115" fmla="*/ 0 h 190"/>
                    <a:gd name="T116" fmla="*/ 2147483647 w 284"/>
                    <a:gd name="T117" fmla="*/ 2147483647 h 190"/>
                    <a:gd name="T118" fmla="*/ 2147483647 w 284"/>
                    <a:gd name="T119" fmla="*/ 2147483647 h 190"/>
                    <a:gd name="T120" fmla="*/ 2147483647 w 284"/>
                    <a:gd name="T121" fmla="*/ 2147483647 h 190"/>
                    <a:gd name="T122" fmla="*/ 2147483647 w 284"/>
                    <a:gd name="T123" fmla="*/ 2147483647 h 19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84"/>
                    <a:gd name="T187" fmla="*/ 0 h 190"/>
                    <a:gd name="T188" fmla="*/ 284 w 284"/>
                    <a:gd name="T189" fmla="*/ 190 h 19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84" h="190">
                      <a:moveTo>
                        <a:pt x="114" y="0"/>
                      </a:moveTo>
                      <a:lnTo>
                        <a:pt x="124" y="0"/>
                      </a:lnTo>
                      <a:lnTo>
                        <a:pt x="122" y="10"/>
                      </a:lnTo>
                      <a:lnTo>
                        <a:pt x="126" y="8"/>
                      </a:lnTo>
                      <a:lnTo>
                        <a:pt x="130" y="4"/>
                      </a:lnTo>
                      <a:lnTo>
                        <a:pt x="132" y="2"/>
                      </a:lnTo>
                      <a:lnTo>
                        <a:pt x="138" y="0"/>
                      </a:lnTo>
                      <a:lnTo>
                        <a:pt x="146" y="0"/>
                      </a:lnTo>
                      <a:lnTo>
                        <a:pt x="158" y="4"/>
                      </a:lnTo>
                      <a:lnTo>
                        <a:pt x="168" y="8"/>
                      </a:lnTo>
                      <a:lnTo>
                        <a:pt x="170" y="12"/>
                      </a:lnTo>
                      <a:lnTo>
                        <a:pt x="172" y="14"/>
                      </a:lnTo>
                      <a:lnTo>
                        <a:pt x="142" y="20"/>
                      </a:lnTo>
                      <a:lnTo>
                        <a:pt x="158" y="22"/>
                      </a:lnTo>
                      <a:lnTo>
                        <a:pt x="172" y="20"/>
                      </a:lnTo>
                      <a:lnTo>
                        <a:pt x="176" y="22"/>
                      </a:lnTo>
                      <a:lnTo>
                        <a:pt x="180" y="24"/>
                      </a:lnTo>
                      <a:lnTo>
                        <a:pt x="184" y="28"/>
                      </a:lnTo>
                      <a:lnTo>
                        <a:pt x="186" y="34"/>
                      </a:lnTo>
                      <a:lnTo>
                        <a:pt x="190" y="40"/>
                      </a:lnTo>
                      <a:lnTo>
                        <a:pt x="196" y="34"/>
                      </a:lnTo>
                      <a:lnTo>
                        <a:pt x="198" y="32"/>
                      </a:lnTo>
                      <a:lnTo>
                        <a:pt x="202" y="32"/>
                      </a:lnTo>
                      <a:lnTo>
                        <a:pt x="212" y="36"/>
                      </a:lnTo>
                      <a:lnTo>
                        <a:pt x="224" y="44"/>
                      </a:lnTo>
                      <a:lnTo>
                        <a:pt x="246" y="58"/>
                      </a:lnTo>
                      <a:lnTo>
                        <a:pt x="236" y="64"/>
                      </a:lnTo>
                      <a:lnTo>
                        <a:pt x="230" y="68"/>
                      </a:lnTo>
                      <a:lnTo>
                        <a:pt x="228" y="74"/>
                      </a:lnTo>
                      <a:lnTo>
                        <a:pt x="218" y="74"/>
                      </a:lnTo>
                      <a:lnTo>
                        <a:pt x="218" y="80"/>
                      </a:lnTo>
                      <a:lnTo>
                        <a:pt x="224" y="80"/>
                      </a:lnTo>
                      <a:lnTo>
                        <a:pt x="234" y="82"/>
                      </a:lnTo>
                      <a:lnTo>
                        <a:pt x="246" y="86"/>
                      </a:lnTo>
                      <a:lnTo>
                        <a:pt x="256" y="94"/>
                      </a:lnTo>
                      <a:lnTo>
                        <a:pt x="258" y="98"/>
                      </a:lnTo>
                      <a:lnTo>
                        <a:pt x="258" y="102"/>
                      </a:lnTo>
                      <a:lnTo>
                        <a:pt x="264" y="104"/>
                      </a:lnTo>
                      <a:lnTo>
                        <a:pt x="268" y="106"/>
                      </a:lnTo>
                      <a:lnTo>
                        <a:pt x="272" y="108"/>
                      </a:lnTo>
                      <a:lnTo>
                        <a:pt x="276" y="108"/>
                      </a:lnTo>
                      <a:lnTo>
                        <a:pt x="280" y="108"/>
                      </a:lnTo>
                      <a:lnTo>
                        <a:pt x="284" y="106"/>
                      </a:lnTo>
                      <a:lnTo>
                        <a:pt x="284" y="112"/>
                      </a:lnTo>
                      <a:lnTo>
                        <a:pt x="276" y="114"/>
                      </a:lnTo>
                      <a:lnTo>
                        <a:pt x="268" y="116"/>
                      </a:lnTo>
                      <a:lnTo>
                        <a:pt x="268" y="126"/>
                      </a:lnTo>
                      <a:lnTo>
                        <a:pt x="262" y="124"/>
                      </a:lnTo>
                      <a:lnTo>
                        <a:pt x="258" y="122"/>
                      </a:lnTo>
                      <a:lnTo>
                        <a:pt x="252" y="130"/>
                      </a:lnTo>
                      <a:lnTo>
                        <a:pt x="246" y="134"/>
                      </a:lnTo>
                      <a:lnTo>
                        <a:pt x="242" y="136"/>
                      </a:lnTo>
                      <a:lnTo>
                        <a:pt x="236" y="136"/>
                      </a:lnTo>
                      <a:lnTo>
                        <a:pt x="232" y="134"/>
                      </a:lnTo>
                      <a:lnTo>
                        <a:pt x="230" y="130"/>
                      </a:lnTo>
                      <a:lnTo>
                        <a:pt x="228" y="128"/>
                      </a:lnTo>
                      <a:lnTo>
                        <a:pt x="228" y="120"/>
                      </a:lnTo>
                      <a:lnTo>
                        <a:pt x="224" y="112"/>
                      </a:lnTo>
                      <a:lnTo>
                        <a:pt x="210" y="112"/>
                      </a:lnTo>
                      <a:lnTo>
                        <a:pt x="212" y="118"/>
                      </a:lnTo>
                      <a:lnTo>
                        <a:pt x="208" y="120"/>
                      </a:lnTo>
                      <a:lnTo>
                        <a:pt x="204" y="120"/>
                      </a:lnTo>
                      <a:lnTo>
                        <a:pt x="198" y="122"/>
                      </a:lnTo>
                      <a:lnTo>
                        <a:pt x="198" y="124"/>
                      </a:lnTo>
                      <a:lnTo>
                        <a:pt x="200" y="128"/>
                      </a:lnTo>
                      <a:lnTo>
                        <a:pt x="206" y="130"/>
                      </a:lnTo>
                      <a:lnTo>
                        <a:pt x="206" y="138"/>
                      </a:lnTo>
                      <a:lnTo>
                        <a:pt x="214" y="140"/>
                      </a:lnTo>
                      <a:lnTo>
                        <a:pt x="220" y="144"/>
                      </a:lnTo>
                      <a:lnTo>
                        <a:pt x="222" y="152"/>
                      </a:lnTo>
                      <a:lnTo>
                        <a:pt x="220" y="158"/>
                      </a:lnTo>
                      <a:lnTo>
                        <a:pt x="218" y="164"/>
                      </a:lnTo>
                      <a:lnTo>
                        <a:pt x="218" y="168"/>
                      </a:lnTo>
                      <a:lnTo>
                        <a:pt x="216" y="172"/>
                      </a:lnTo>
                      <a:lnTo>
                        <a:pt x="220" y="178"/>
                      </a:lnTo>
                      <a:lnTo>
                        <a:pt x="212" y="176"/>
                      </a:lnTo>
                      <a:lnTo>
                        <a:pt x="202" y="172"/>
                      </a:lnTo>
                      <a:lnTo>
                        <a:pt x="196" y="166"/>
                      </a:lnTo>
                      <a:lnTo>
                        <a:pt x="192" y="164"/>
                      </a:lnTo>
                      <a:lnTo>
                        <a:pt x="192" y="162"/>
                      </a:lnTo>
                      <a:lnTo>
                        <a:pt x="188" y="160"/>
                      </a:lnTo>
                      <a:lnTo>
                        <a:pt x="182" y="158"/>
                      </a:lnTo>
                      <a:lnTo>
                        <a:pt x="170" y="158"/>
                      </a:lnTo>
                      <a:lnTo>
                        <a:pt x="172" y="160"/>
                      </a:lnTo>
                      <a:lnTo>
                        <a:pt x="180" y="168"/>
                      </a:lnTo>
                      <a:lnTo>
                        <a:pt x="196" y="182"/>
                      </a:lnTo>
                      <a:lnTo>
                        <a:pt x="194" y="188"/>
                      </a:lnTo>
                      <a:lnTo>
                        <a:pt x="190" y="190"/>
                      </a:lnTo>
                      <a:lnTo>
                        <a:pt x="184" y="188"/>
                      </a:lnTo>
                      <a:lnTo>
                        <a:pt x="174" y="184"/>
                      </a:lnTo>
                      <a:lnTo>
                        <a:pt x="160" y="176"/>
                      </a:lnTo>
                      <a:lnTo>
                        <a:pt x="134" y="176"/>
                      </a:lnTo>
                      <a:lnTo>
                        <a:pt x="132" y="172"/>
                      </a:lnTo>
                      <a:lnTo>
                        <a:pt x="134" y="170"/>
                      </a:lnTo>
                      <a:lnTo>
                        <a:pt x="134" y="168"/>
                      </a:lnTo>
                      <a:lnTo>
                        <a:pt x="134" y="164"/>
                      </a:lnTo>
                      <a:lnTo>
                        <a:pt x="134" y="160"/>
                      </a:lnTo>
                      <a:lnTo>
                        <a:pt x="134" y="158"/>
                      </a:lnTo>
                      <a:lnTo>
                        <a:pt x="132" y="158"/>
                      </a:lnTo>
                      <a:lnTo>
                        <a:pt x="124" y="152"/>
                      </a:lnTo>
                      <a:lnTo>
                        <a:pt x="120" y="148"/>
                      </a:lnTo>
                      <a:lnTo>
                        <a:pt x="120" y="144"/>
                      </a:lnTo>
                      <a:lnTo>
                        <a:pt x="102" y="144"/>
                      </a:lnTo>
                      <a:lnTo>
                        <a:pt x="94" y="144"/>
                      </a:lnTo>
                      <a:lnTo>
                        <a:pt x="88" y="146"/>
                      </a:lnTo>
                      <a:lnTo>
                        <a:pt x="78" y="148"/>
                      </a:lnTo>
                      <a:lnTo>
                        <a:pt x="70" y="150"/>
                      </a:lnTo>
                      <a:lnTo>
                        <a:pt x="62" y="148"/>
                      </a:lnTo>
                      <a:lnTo>
                        <a:pt x="60" y="146"/>
                      </a:lnTo>
                      <a:lnTo>
                        <a:pt x="60" y="144"/>
                      </a:lnTo>
                      <a:lnTo>
                        <a:pt x="60" y="142"/>
                      </a:lnTo>
                      <a:lnTo>
                        <a:pt x="62" y="138"/>
                      </a:lnTo>
                      <a:lnTo>
                        <a:pt x="70" y="136"/>
                      </a:lnTo>
                      <a:lnTo>
                        <a:pt x="86" y="128"/>
                      </a:lnTo>
                      <a:lnTo>
                        <a:pt x="88" y="132"/>
                      </a:lnTo>
                      <a:lnTo>
                        <a:pt x="92" y="134"/>
                      </a:lnTo>
                      <a:lnTo>
                        <a:pt x="104" y="134"/>
                      </a:lnTo>
                      <a:lnTo>
                        <a:pt x="114" y="132"/>
                      </a:lnTo>
                      <a:lnTo>
                        <a:pt x="116" y="130"/>
                      </a:lnTo>
                      <a:lnTo>
                        <a:pt x="120" y="128"/>
                      </a:lnTo>
                      <a:lnTo>
                        <a:pt x="122" y="126"/>
                      </a:lnTo>
                      <a:lnTo>
                        <a:pt x="122" y="120"/>
                      </a:lnTo>
                      <a:lnTo>
                        <a:pt x="134" y="116"/>
                      </a:lnTo>
                      <a:lnTo>
                        <a:pt x="142" y="112"/>
                      </a:lnTo>
                      <a:lnTo>
                        <a:pt x="162" y="98"/>
                      </a:lnTo>
                      <a:lnTo>
                        <a:pt x="152" y="84"/>
                      </a:lnTo>
                      <a:lnTo>
                        <a:pt x="148" y="82"/>
                      </a:lnTo>
                      <a:lnTo>
                        <a:pt x="142" y="80"/>
                      </a:lnTo>
                      <a:lnTo>
                        <a:pt x="142" y="76"/>
                      </a:lnTo>
                      <a:lnTo>
                        <a:pt x="128" y="76"/>
                      </a:lnTo>
                      <a:lnTo>
                        <a:pt x="130" y="74"/>
                      </a:lnTo>
                      <a:lnTo>
                        <a:pt x="134" y="74"/>
                      </a:lnTo>
                      <a:lnTo>
                        <a:pt x="134" y="66"/>
                      </a:lnTo>
                      <a:lnTo>
                        <a:pt x="130" y="64"/>
                      </a:lnTo>
                      <a:lnTo>
                        <a:pt x="126" y="62"/>
                      </a:lnTo>
                      <a:lnTo>
                        <a:pt x="118" y="56"/>
                      </a:lnTo>
                      <a:lnTo>
                        <a:pt x="114" y="54"/>
                      </a:lnTo>
                      <a:lnTo>
                        <a:pt x="112" y="54"/>
                      </a:lnTo>
                      <a:lnTo>
                        <a:pt x="110" y="56"/>
                      </a:lnTo>
                      <a:lnTo>
                        <a:pt x="104" y="58"/>
                      </a:lnTo>
                      <a:lnTo>
                        <a:pt x="100" y="62"/>
                      </a:lnTo>
                      <a:lnTo>
                        <a:pt x="96" y="64"/>
                      </a:lnTo>
                      <a:lnTo>
                        <a:pt x="92" y="66"/>
                      </a:lnTo>
                      <a:lnTo>
                        <a:pt x="88" y="66"/>
                      </a:lnTo>
                      <a:lnTo>
                        <a:pt x="88" y="64"/>
                      </a:lnTo>
                      <a:lnTo>
                        <a:pt x="88" y="56"/>
                      </a:lnTo>
                      <a:lnTo>
                        <a:pt x="76" y="58"/>
                      </a:lnTo>
                      <a:lnTo>
                        <a:pt x="64" y="58"/>
                      </a:lnTo>
                      <a:lnTo>
                        <a:pt x="36" y="56"/>
                      </a:lnTo>
                      <a:lnTo>
                        <a:pt x="32" y="56"/>
                      </a:lnTo>
                      <a:lnTo>
                        <a:pt x="26" y="54"/>
                      </a:lnTo>
                      <a:lnTo>
                        <a:pt x="24" y="52"/>
                      </a:lnTo>
                      <a:lnTo>
                        <a:pt x="22" y="46"/>
                      </a:lnTo>
                      <a:lnTo>
                        <a:pt x="18" y="48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6" y="52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6" y="40"/>
                      </a:lnTo>
                      <a:lnTo>
                        <a:pt x="14" y="40"/>
                      </a:lnTo>
                      <a:lnTo>
                        <a:pt x="6" y="36"/>
                      </a:lnTo>
                      <a:lnTo>
                        <a:pt x="4" y="34"/>
                      </a:lnTo>
                      <a:lnTo>
                        <a:pt x="4" y="30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22" y="14"/>
                      </a:lnTo>
                      <a:lnTo>
                        <a:pt x="32" y="10"/>
                      </a:lnTo>
                      <a:lnTo>
                        <a:pt x="56" y="6"/>
                      </a:lnTo>
                      <a:lnTo>
                        <a:pt x="64" y="4"/>
                      </a:lnTo>
                      <a:lnTo>
                        <a:pt x="72" y="0"/>
                      </a:lnTo>
                      <a:lnTo>
                        <a:pt x="82" y="0"/>
                      </a:lnTo>
                      <a:lnTo>
                        <a:pt x="78" y="6"/>
                      </a:lnTo>
                      <a:lnTo>
                        <a:pt x="72" y="8"/>
                      </a:lnTo>
                      <a:lnTo>
                        <a:pt x="62" y="12"/>
                      </a:lnTo>
                      <a:lnTo>
                        <a:pt x="58" y="16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8" y="28"/>
                      </a:lnTo>
                      <a:lnTo>
                        <a:pt x="56" y="28"/>
                      </a:lnTo>
                      <a:lnTo>
                        <a:pt x="60" y="24"/>
                      </a:lnTo>
                      <a:lnTo>
                        <a:pt x="64" y="18"/>
                      </a:lnTo>
                      <a:lnTo>
                        <a:pt x="70" y="14"/>
                      </a:lnTo>
                      <a:lnTo>
                        <a:pt x="76" y="12"/>
                      </a:lnTo>
                      <a:lnTo>
                        <a:pt x="94" y="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9" name="ïṡļïďê">
                  <a:extLst>
                    <a:ext uri="{FF2B5EF4-FFF2-40B4-BE49-F238E27FC236}">
                      <a16:creationId xmlns="" xmlns:a16="http://schemas.microsoft.com/office/drawing/2014/main" id="{05F4F9F7-786A-45C0-B198-37A0E9B474EF}"/>
                    </a:ext>
                  </a:extLst>
                </p:cNvPr>
                <p:cNvSpPr/>
                <p:nvPr/>
              </p:nvSpPr>
              <p:spPr bwMode="auto">
                <a:xfrm>
                  <a:off x="2754426" y="1816523"/>
                  <a:ext cx="56466" cy="30822"/>
                </a:xfrm>
                <a:custGeom>
                  <a:avLst/>
                  <a:gdLst>
                    <a:gd name="T0" fmla="*/ 2147483647 w 32"/>
                    <a:gd name="T1" fmla="*/ 2147483647 h 18"/>
                    <a:gd name="T2" fmla="*/ 2147483647 w 32"/>
                    <a:gd name="T3" fmla="*/ 0 h 18"/>
                    <a:gd name="T4" fmla="*/ 2147483647 w 32"/>
                    <a:gd name="T5" fmla="*/ 0 h 18"/>
                    <a:gd name="T6" fmla="*/ 2147483647 w 32"/>
                    <a:gd name="T7" fmla="*/ 2147483647 h 18"/>
                    <a:gd name="T8" fmla="*/ 2147483647 w 32"/>
                    <a:gd name="T9" fmla="*/ 2147483647 h 18"/>
                    <a:gd name="T10" fmla="*/ 2147483647 w 32"/>
                    <a:gd name="T11" fmla="*/ 2147483647 h 18"/>
                    <a:gd name="T12" fmla="*/ 2147483647 w 32"/>
                    <a:gd name="T13" fmla="*/ 2147483647 h 18"/>
                    <a:gd name="T14" fmla="*/ 2147483647 w 32"/>
                    <a:gd name="T15" fmla="*/ 2147483647 h 18"/>
                    <a:gd name="T16" fmla="*/ 2147483647 w 32"/>
                    <a:gd name="T17" fmla="*/ 2147483647 h 18"/>
                    <a:gd name="T18" fmla="*/ 2147483647 w 32"/>
                    <a:gd name="T19" fmla="*/ 2147483647 h 18"/>
                    <a:gd name="T20" fmla="*/ 0 w 32"/>
                    <a:gd name="T21" fmla="*/ 2147483647 h 18"/>
                    <a:gd name="T22" fmla="*/ 2147483647 w 32"/>
                    <a:gd name="T23" fmla="*/ 2147483647 h 18"/>
                    <a:gd name="T24" fmla="*/ 2147483647 w 32"/>
                    <a:gd name="T25" fmla="*/ 2147483647 h 18"/>
                    <a:gd name="T26" fmla="*/ 2147483647 w 32"/>
                    <a:gd name="T27" fmla="*/ 2147483647 h 18"/>
                    <a:gd name="T28" fmla="*/ 2147483647 w 32"/>
                    <a:gd name="T29" fmla="*/ 2147483647 h 18"/>
                    <a:gd name="T30" fmla="*/ 2147483647 w 32"/>
                    <a:gd name="T31" fmla="*/ 0 h 18"/>
                    <a:gd name="T32" fmla="*/ 2147483647 w 32"/>
                    <a:gd name="T33" fmla="*/ 2147483647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2"/>
                    <a:gd name="T52" fmla="*/ 0 h 18"/>
                    <a:gd name="T53" fmla="*/ 32 w 32"/>
                    <a:gd name="T54" fmla="*/ 18 h 1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2" h="18">
                      <a:moveTo>
                        <a:pt x="16" y="2"/>
                      </a:moveTo>
                      <a:lnTo>
                        <a:pt x="28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8" y="10"/>
                      </a:lnTo>
                      <a:lnTo>
                        <a:pt x="22" y="14"/>
                      </a:lnTo>
                      <a:lnTo>
                        <a:pt x="14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4"/>
                      </a:lnTo>
                      <a:lnTo>
                        <a:pt x="2" y="10"/>
                      </a:lnTo>
                      <a:lnTo>
                        <a:pt x="8" y="6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0" name="iSḻïḓê">
                  <a:extLst>
                    <a:ext uri="{FF2B5EF4-FFF2-40B4-BE49-F238E27FC236}">
                      <a16:creationId xmlns="" xmlns:a16="http://schemas.microsoft.com/office/drawing/2014/main" id="{5D51A115-A514-467F-A4C3-661D56C43728}"/>
                    </a:ext>
                  </a:extLst>
                </p:cNvPr>
                <p:cNvSpPr/>
                <p:nvPr/>
              </p:nvSpPr>
              <p:spPr bwMode="auto">
                <a:xfrm>
                  <a:off x="1144460" y="2367140"/>
                  <a:ext cx="1524577" cy="725748"/>
                </a:xfrm>
                <a:custGeom>
                  <a:avLst/>
                  <a:gdLst>
                    <a:gd name="T0" fmla="*/ 2147483647 w 872"/>
                    <a:gd name="T1" fmla="*/ 2147483647 h 434"/>
                    <a:gd name="T2" fmla="*/ 2147483647 w 872"/>
                    <a:gd name="T3" fmla="*/ 2147483647 h 434"/>
                    <a:gd name="T4" fmla="*/ 2147483647 w 872"/>
                    <a:gd name="T5" fmla="*/ 2147483647 h 434"/>
                    <a:gd name="T6" fmla="*/ 2147483647 w 872"/>
                    <a:gd name="T7" fmla="*/ 2147483647 h 434"/>
                    <a:gd name="T8" fmla="*/ 2147483647 w 872"/>
                    <a:gd name="T9" fmla="*/ 2147483647 h 434"/>
                    <a:gd name="T10" fmla="*/ 2147483647 w 872"/>
                    <a:gd name="T11" fmla="*/ 2147483647 h 434"/>
                    <a:gd name="T12" fmla="*/ 2147483647 w 872"/>
                    <a:gd name="T13" fmla="*/ 2147483647 h 434"/>
                    <a:gd name="T14" fmla="*/ 2147483647 w 872"/>
                    <a:gd name="T15" fmla="*/ 2147483647 h 434"/>
                    <a:gd name="T16" fmla="*/ 2147483647 w 872"/>
                    <a:gd name="T17" fmla="*/ 2147483647 h 434"/>
                    <a:gd name="T18" fmla="*/ 2147483647 w 872"/>
                    <a:gd name="T19" fmla="*/ 2147483647 h 434"/>
                    <a:gd name="T20" fmla="*/ 2147483647 w 872"/>
                    <a:gd name="T21" fmla="*/ 2147483647 h 434"/>
                    <a:gd name="T22" fmla="*/ 2147483647 w 872"/>
                    <a:gd name="T23" fmla="*/ 2147483647 h 434"/>
                    <a:gd name="T24" fmla="*/ 2147483647 w 872"/>
                    <a:gd name="T25" fmla="*/ 2147483647 h 434"/>
                    <a:gd name="T26" fmla="*/ 2147483647 w 872"/>
                    <a:gd name="T27" fmla="*/ 2147483647 h 434"/>
                    <a:gd name="T28" fmla="*/ 2147483647 w 872"/>
                    <a:gd name="T29" fmla="*/ 2147483647 h 434"/>
                    <a:gd name="T30" fmla="*/ 2147483647 w 872"/>
                    <a:gd name="T31" fmla="*/ 2147483647 h 434"/>
                    <a:gd name="T32" fmla="*/ 2147483647 w 872"/>
                    <a:gd name="T33" fmla="*/ 2147483647 h 434"/>
                    <a:gd name="T34" fmla="*/ 2147483647 w 872"/>
                    <a:gd name="T35" fmla="*/ 2147483647 h 434"/>
                    <a:gd name="T36" fmla="*/ 2147483647 w 872"/>
                    <a:gd name="T37" fmla="*/ 2147483647 h 434"/>
                    <a:gd name="T38" fmla="*/ 2147483647 w 872"/>
                    <a:gd name="T39" fmla="*/ 2147483647 h 434"/>
                    <a:gd name="T40" fmla="*/ 2147483647 w 872"/>
                    <a:gd name="T41" fmla="*/ 2147483647 h 434"/>
                    <a:gd name="T42" fmla="*/ 2147483647 w 872"/>
                    <a:gd name="T43" fmla="*/ 2147483647 h 434"/>
                    <a:gd name="T44" fmla="*/ 2147483647 w 872"/>
                    <a:gd name="T45" fmla="*/ 2147483647 h 434"/>
                    <a:gd name="T46" fmla="*/ 2147483647 w 872"/>
                    <a:gd name="T47" fmla="*/ 2147483647 h 434"/>
                    <a:gd name="T48" fmla="*/ 2147483647 w 872"/>
                    <a:gd name="T49" fmla="*/ 2147483647 h 434"/>
                    <a:gd name="T50" fmla="*/ 2147483647 w 872"/>
                    <a:gd name="T51" fmla="*/ 2147483647 h 434"/>
                    <a:gd name="T52" fmla="*/ 2147483647 w 872"/>
                    <a:gd name="T53" fmla="*/ 2147483647 h 434"/>
                    <a:gd name="T54" fmla="*/ 2147483647 w 872"/>
                    <a:gd name="T55" fmla="*/ 2147483647 h 434"/>
                    <a:gd name="T56" fmla="*/ 2147483647 w 872"/>
                    <a:gd name="T57" fmla="*/ 2147483647 h 434"/>
                    <a:gd name="T58" fmla="*/ 2147483647 w 872"/>
                    <a:gd name="T59" fmla="*/ 2147483647 h 434"/>
                    <a:gd name="T60" fmla="*/ 2147483647 w 872"/>
                    <a:gd name="T61" fmla="*/ 2147483647 h 434"/>
                    <a:gd name="T62" fmla="*/ 2147483647 w 872"/>
                    <a:gd name="T63" fmla="*/ 2147483647 h 434"/>
                    <a:gd name="T64" fmla="*/ 2147483647 w 872"/>
                    <a:gd name="T65" fmla="*/ 2147483647 h 434"/>
                    <a:gd name="T66" fmla="*/ 2147483647 w 872"/>
                    <a:gd name="T67" fmla="*/ 2147483647 h 434"/>
                    <a:gd name="T68" fmla="*/ 2147483647 w 872"/>
                    <a:gd name="T69" fmla="*/ 2147483647 h 434"/>
                    <a:gd name="T70" fmla="*/ 2147483647 w 872"/>
                    <a:gd name="T71" fmla="*/ 2147483647 h 434"/>
                    <a:gd name="T72" fmla="*/ 2147483647 w 872"/>
                    <a:gd name="T73" fmla="*/ 2147483647 h 434"/>
                    <a:gd name="T74" fmla="*/ 2147483647 w 872"/>
                    <a:gd name="T75" fmla="*/ 2147483647 h 434"/>
                    <a:gd name="T76" fmla="*/ 2147483647 w 872"/>
                    <a:gd name="T77" fmla="*/ 2147483647 h 434"/>
                    <a:gd name="T78" fmla="*/ 2147483647 w 872"/>
                    <a:gd name="T79" fmla="*/ 2147483647 h 434"/>
                    <a:gd name="T80" fmla="*/ 2147483647 w 872"/>
                    <a:gd name="T81" fmla="*/ 2147483647 h 434"/>
                    <a:gd name="T82" fmla="*/ 2147483647 w 872"/>
                    <a:gd name="T83" fmla="*/ 2147483647 h 434"/>
                    <a:gd name="T84" fmla="*/ 2147483647 w 872"/>
                    <a:gd name="T85" fmla="*/ 2147483647 h 434"/>
                    <a:gd name="T86" fmla="*/ 2147483647 w 872"/>
                    <a:gd name="T87" fmla="*/ 2147483647 h 434"/>
                    <a:gd name="T88" fmla="*/ 2147483647 w 872"/>
                    <a:gd name="T89" fmla="*/ 2147483647 h 434"/>
                    <a:gd name="T90" fmla="*/ 2147483647 w 872"/>
                    <a:gd name="T91" fmla="*/ 2147483647 h 434"/>
                    <a:gd name="T92" fmla="*/ 2147483647 w 872"/>
                    <a:gd name="T93" fmla="*/ 2147483647 h 434"/>
                    <a:gd name="T94" fmla="*/ 2147483647 w 872"/>
                    <a:gd name="T95" fmla="*/ 2147483647 h 434"/>
                    <a:gd name="T96" fmla="*/ 2147483647 w 872"/>
                    <a:gd name="T97" fmla="*/ 2147483647 h 434"/>
                    <a:gd name="T98" fmla="*/ 2147483647 w 872"/>
                    <a:gd name="T99" fmla="*/ 2147483647 h 434"/>
                    <a:gd name="T100" fmla="*/ 2147483647 w 872"/>
                    <a:gd name="T101" fmla="*/ 2147483647 h 434"/>
                    <a:gd name="T102" fmla="*/ 2147483647 w 872"/>
                    <a:gd name="T103" fmla="*/ 2147483647 h 434"/>
                    <a:gd name="T104" fmla="*/ 0 w 872"/>
                    <a:gd name="T105" fmla="*/ 2147483647 h 434"/>
                    <a:gd name="T106" fmla="*/ 2147483647 w 872"/>
                    <a:gd name="T107" fmla="*/ 2147483647 h 434"/>
                    <a:gd name="T108" fmla="*/ 2147483647 w 872"/>
                    <a:gd name="T109" fmla="*/ 2147483647 h 43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72"/>
                    <a:gd name="T166" fmla="*/ 0 h 434"/>
                    <a:gd name="T167" fmla="*/ 872 w 872"/>
                    <a:gd name="T168" fmla="*/ 434 h 43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72" h="434">
                      <a:moveTo>
                        <a:pt x="4" y="226"/>
                      </a:moveTo>
                      <a:lnTo>
                        <a:pt x="4" y="228"/>
                      </a:lnTo>
                      <a:lnTo>
                        <a:pt x="4" y="230"/>
                      </a:lnTo>
                      <a:lnTo>
                        <a:pt x="2" y="236"/>
                      </a:lnTo>
                      <a:lnTo>
                        <a:pt x="4" y="244"/>
                      </a:lnTo>
                      <a:lnTo>
                        <a:pt x="6" y="254"/>
                      </a:lnTo>
                      <a:lnTo>
                        <a:pt x="14" y="260"/>
                      </a:lnTo>
                      <a:lnTo>
                        <a:pt x="26" y="264"/>
                      </a:lnTo>
                      <a:lnTo>
                        <a:pt x="30" y="266"/>
                      </a:lnTo>
                      <a:lnTo>
                        <a:pt x="32" y="268"/>
                      </a:lnTo>
                      <a:lnTo>
                        <a:pt x="40" y="278"/>
                      </a:lnTo>
                      <a:lnTo>
                        <a:pt x="44" y="290"/>
                      </a:lnTo>
                      <a:lnTo>
                        <a:pt x="46" y="300"/>
                      </a:lnTo>
                      <a:lnTo>
                        <a:pt x="66" y="298"/>
                      </a:lnTo>
                      <a:lnTo>
                        <a:pt x="74" y="298"/>
                      </a:lnTo>
                      <a:lnTo>
                        <a:pt x="80" y="300"/>
                      </a:lnTo>
                      <a:lnTo>
                        <a:pt x="124" y="326"/>
                      </a:lnTo>
                      <a:lnTo>
                        <a:pt x="174" y="326"/>
                      </a:lnTo>
                      <a:lnTo>
                        <a:pt x="178" y="316"/>
                      </a:lnTo>
                      <a:lnTo>
                        <a:pt x="194" y="318"/>
                      </a:lnTo>
                      <a:lnTo>
                        <a:pt x="198" y="318"/>
                      </a:lnTo>
                      <a:lnTo>
                        <a:pt x="204" y="316"/>
                      </a:lnTo>
                      <a:lnTo>
                        <a:pt x="206" y="324"/>
                      </a:lnTo>
                      <a:lnTo>
                        <a:pt x="212" y="328"/>
                      </a:lnTo>
                      <a:lnTo>
                        <a:pt x="216" y="332"/>
                      </a:lnTo>
                      <a:lnTo>
                        <a:pt x="220" y="336"/>
                      </a:lnTo>
                      <a:lnTo>
                        <a:pt x="224" y="356"/>
                      </a:lnTo>
                      <a:lnTo>
                        <a:pt x="226" y="360"/>
                      </a:lnTo>
                      <a:lnTo>
                        <a:pt x="230" y="364"/>
                      </a:lnTo>
                      <a:lnTo>
                        <a:pt x="234" y="366"/>
                      </a:lnTo>
                      <a:lnTo>
                        <a:pt x="238" y="366"/>
                      </a:lnTo>
                      <a:lnTo>
                        <a:pt x="244" y="364"/>
                      </a:lnTo>
                      <a:lnTo>
                        <a:pt x="250" y="360"/>
                      </a:lnTo>
                      <a:lnTo>
                        <a:pt x="254" y="354"/>
                      </a:lnTo>
                      <a:lnTo>
                        <a:pt x="256" y="354"/>
                      </a:lnTo>
                      <a:lnTo>
                        <a:pt x="262" y="354"/>
                      </a:lnTo>
                      <a:lnTo>
                        <a:pt x="270" y="354"/>
                      </a:lnTo>
                      <a:lnTo>
                        <a:pt x="276" y="358"/>
                      </a:lnTo>
                      <a:lnTo>
                        <a:pt x="278" y="366"/>
                      </a:lnTo>
                      <a:lnTo>
                        <a:pt x="282" y="374"/>
                      </a:lnTo>
                      <a:lnTo>
                        <a:pt x="286" y="392"/>
                      </a:lnTo>
                      <a:lnTo>
                        <a:pt x="288" y="408"/>
                      </a:lnTo>
                      <a:lnTo>
                        <a:pt x="290" y="412"/>
                      </a:lnTo>
                      <a:lnTo>
                        <a:pt x="294" y="414"/>
                      </a:lnTo>
                      <a:lnTo>
                        <a:pt x="302" y="420"/>
                      </a:lnTo>
                      <a:lnTo>
                        <a:pt x="320" y="426"/>
                      </a:lnTo>
                      <a:lnTo>
                        <a:pt x="322" y="426"/>
                      </a:lnTo>
                      <a:lnTo>
                        <a:pt x="322" y="408"/>
                      </a:lnTo>
                      <a:lnTo>
                        <a:pt x="322" y="402"/>
                      </a:lnTo>
                      <a:lnTo>
                        <a:pt x="324" y="394"/>
                      </a:lnTo>
                      <a:lnTo>
                        <a:pt x="328" y="388"/>
                      </a:lnTo>
                      <a:lnTo>
                        <a:pt x="332" y="382"/>
                      </a:lnTo>
                      <a:lnTo>
                        <a:pt x="338" y="378"/>
                      </a:lnTo>
                      <a:lnTo>
                        <a:pt x="340" y="374"/>
                      </a:lnTo>
                      <a:lnTo>
                        <a:pt x="342" y="370"/>
                      </a:lnTo>
                      <a:lnTo>
                        <a:pt x="350" y="370"/>
                      </a:lnTo>
                      <a:lnTo>
                        <a:pt x="358" y="368"/>
                      </a:lnTo>
                      <a:lnTo>
                        <a:pt x="370" y="360"/>
                      </a:lnTo>
                      <a:lnTo>
                        <a:pt x="372" y="358"/>
                      </a:lnTo>
                      <a:lnTo>
                        <a:pt x="374" y="356"/>
                      </a:lnTo>
                      <a:lnTo>
                        <a:pt x="374" y="354"/>
                      </a:lnTo>
                      <a:lnTo>
                        <a:pt x="378" y="352"/>
                      </a:lnTo>
                      <a:lnTo>
                        <a:pt x="384" y="354"/>
                      </a:lnTo>
                      <a:lnTo>
                        <a:pt x="386" y="352"/>
                      </a:lnTo>
                      <a:lnTo>
                        <a:pt x="386" y="350"/>
                      </a:lnTo>
                      <a:lnTo>
                        <a:pt x="388" y="348"/>
                      </a:lnTo>
                      <a:lnTo>
                        <a:pt x="392" y="348"/>
                      </a:lnTo>
                      <a:lnTo>
                        <a:pt x="398" y="348"/>
                      </a:lnTo>
                      <a:lnTo>
                        <a:pt x="404" y="350"/>
                      </a:lnTo>
                      <a:lnTo>
                        <a:pt x="408" y="352"/>
                      </a:lnTo>
                      <a:lnTo>
                        <a:pt x="414" y="354"/>
                      </a:lnTo>
                      <a:lnTo>
                        <a:pt x="418" y="352"/>
                      </a:lnTo>
                      <a:lnTo>
                        <a:pt x="424" y="352"/>
                      </a:lnTo>
                      <a:lnTo>
                        <a:pt x="430" y="356"/>
                      </a:lnTo>
                      <a:lnTo>
                        <a:pt x="434" y="358"/>
                      </a:lnTo>
                      <a:lnTo>
                        <a:pt x="440" y="360"/>
                      </a:lnTo>
                      <a:lnTo>
                        <a:pt x="444" y="358"/>
                      </a:lnTo>
                      <a:lnTo>
                        <a:pt x="450" y="356"/>
                      </a:lnTo>
                      <a:lnTo>
                        <a:pt x="452" y="358"/>
                      </a:lnTo>
                      <a:lnTo>
                        <a:pt x="454" y="360"/>
                      </a:lnTo>
                      <a:lnTo>
                        <a:pt x="456" y="362"/>
                      </a:lnTo>
                      <a:lnTo>
                        <a:pt x="460" y="362"/>
                      </a:lnTo>
                      <a:lnTo>
                        <a:pt x="462" y="362"/>
                      </a:lnTo>
                      <a:lnTo>
                        <a:pt x="462" y="358"/>
                      </a:lnTo>
                      <a:lnTo>
                        <a:pt x="458" y="356"/>
                      </a:lnTo>
                      <a:lnTo>
                        <a:pt x="456" y="354"/>
                      </a:lnTo>
                      <a:lnTo>
                        <a:pt x="456" y="340"/>
                      </a:lnTo>
                      <a:lnTo>
                        <a:pt x="466" y="338"/>
                      </a:lnTo>
                      <a:lnTo>
                        <a:pt x="474" y="336"/>
                      </a:lnTo>
                      <a:lnTo>
                        <a:pt x="486" y="340"/>
                      </a:lnTo>
                      <a:lnTo>
                        <a:pt x="490" y="338"/>
                      </a:lnTo>
                      <a:lnTo>
                        <a:pt x="494" y="336"/>
                      </a:lnTo>
                      <a:lnTo>
                        <a:pt x="510" y="336"/>
                      </a:lnTo>
                      <a:lnTo>
                        <a:pt x="512" y="338"/>
                      </a:lnTo>
                      <a:lnTo>
                        <a:pt x="516" y="340"/>
                      </a:lnTo>
                      <a:lnTo>
                        <a:pt x="522" y="342"/>
                      </a:lnTo>
                      <a:lnTo>
                        <a:pt x="524" y="346"/>
                      </a:lnTo>
                      <a:lnTo>
                        <a:pt x="524" y="348"/>
                      </a:lnTo>
                      <a:lnTo>
                        <a:pt x="524" y="352"/>
                      </a:lnTo>
                      <a:lnTo>
                        <a:pt x="530" y="350"/>
                      </a:lnTo>
                      <a:lnTo>
                        <a:pt x="532" y="348"/>
                      </a:lnTo>
                      <a:lnTo>
                        <a:pt x="542" y="344"/>
                      </a:lnTo>
                      <a:lnTo>
                        <a:pt x="550" y="346"/>
                      </a:lnTo>
                      <a:lnTo>
                        <a:pt x="552" y="350"/>
                      </a:lnTo>
                      <a:lnTo>
                        <a:pt x="552" y="354"/>
                      </a:lnTo>
                      <a:lnTo>
                        <a:pt x="554" y="356"/>
                      </a:lnTo>
                      <a:lnTo>
                        <a:pt x="556" y="360"/>
                      </a:lnTo>
                      <a:lnTo>
                        <a:pt x="558" y="362"/>
                      </a:lnTo>
                      <a:lnTo>
                        <a:pt x="562" y="364"/>
                      </a:lnTo>
                      <a:lnTo>
                        <a:pt x="560" y="370"/>
                      </a:lnTo>
                      <a:lnTo>
                        <a:pt x="558" y="372"/>
                      </a:lnTo>
                      <a:lnTo>
                        <a:pt x="556" y="376"/>
                      </a:lnTo>
                      <a:lnTo>
                        <a:pt x="556" y="380"/>
                      </a:lnTo>
                      <a:lnTo>
                        <a:pt x="558" y="382"/>
                      </a:lnTo>
                      <a:lnTo>
                        <a:pt x="560" y="386"/>
                      </a:lnTo>
                      <a:lnTo>
                        <a:pt x="558" y="388"/>
                      </a:lnTo>
                      <a:lnTo>
                        <a:pt x="558" y="390"/>
                      </a:lnTo>
                      <a:lnTo>
                        <a:pt x="558" y="400"/>
                      </a:lnTo>
                      <a:lnTo>
                        <a:pt x="564" y="408"/>
                      </a:lnTo>
                      <a:lnTo>
                        <a:pt x="564" y="416"/>
                      </a:lnTo>
                      <a:lnTo>
                        <a:pt x="566" y="422"/>
                      </a:lnTo>
                      <a:lnTo>
                        <a:pt x="570" y="428"/>
                      </a:lnTo>
                      <a:lnTo>
                        <a:pt x="574" y="432"/>
                      </a:lnTo>
                      <a:lnTo>
                        <a:pt x="578" y="434"/>
                      </a:lnTo>
                      <a:lnTo>
                        <a:pt x="584" y="434"/>
                      </a:lnTo>
                      <a:lnTo>
                        <a:pt x="584" y="428"/>
                      </a:lnTo>
                      <a:lnTo>
                        <a:pt x="588" y="420"/>
                      </a:lnTo>
                      <a:lnTo>
                        <a:pt x="590" y="414"/>
                      </a:lnTo>
                      <a:lnTo>
                        <a:pt x="592" y="408"/>
                      </a:lnTo>
                      <a:lnTo>
                        <a:pt x="592" y="398"/>
                      </a:lnTo>
                      <a:lnTo>
                        <a:pt x="594" y="388"/>
                      </a:lnTo>
                      <a:lnTo>
                        <a:pt x="592" y="380"/>
                      </a:lnTo>
                      <a:lnTo>
                        <a:pt x="588" y="370"/>
                      </a:lnTo>
                      <a:lnTo>
                        <a:pt x="586" y="358"/>
                      </a:lnTo>
                      <a:lnTo>
                        <a:pt x="584" y="348"/>
                      </a:lnTo>
                      <a:lnTo>
                        <a:pt x="586" y="332"/>
                      </a:lnTo>
                      <a:lnTo>
                        <a:pt x="590" y="322"/>
                      </a:lnTo>
                      <a:lnTo>
                        <a:pt x="598" y="310"/>
                      </a:lnTo>
                      <a:lnTo>
                        <a:pt x="606" y="300"/>
                      </a:lnTo>
                      <a:lnTo>
                        <a:pt x="608" y="300"/>
                      </a:lnTo>
                      <a:lnTo>
                        <a:pt x="612" y="298"/>
                      </a:lnTo>
                      <a:lnTo>
                        <a:pt x="616" y="296"/>
                      </a:lnTo>
                      <a:lnTo>
                        <a:pt x="618" y="294"/>
                      </a:lnTo>
                      <a:lnTo>
                        <a:pt x="624" y="292"/>
                      </a:lnTo>
                      <a:lnTo>
                        <a:pt x="626" y="290"/>
                      </a:lnTo>
                      <a:lnTo>
                        <a:pt x="632" y="282"/>
                      </a:lnTo>
                      <a:lnTo>
                        <a:pt x="634" y="276"/>
                      </a:lnTo>
                      <a:lnTo>
                        <a:pt x="638" y="274"/>
                      </a:lnTo>
                      <a:lnTo>
                        <a:pt x="644" y="274"/>
                      </a:lnTo>
                      <a:lnTo>
                        <a:pt x="644" y="272"/>
                      </a:lnTo>
                      <a:lnTo>
                        <a:pt x="646" y="272"/>
                      </a:lnTo>
                      <a:lnTo>
                        <a:pt x="650" y="272"/>
                      </a:lnTo>
                      <a:lnTo>
                        <a:pt x="654" y="268"/>
                      </a:lnTo>
                      <a:lnTo>
                        <a:pt x="658" y="264"/>
                      </a:lnTo>
                      <a:lnTo>
                        <a:pt x="660" y="260"/>
                      </a:lnTo>
                      <a:lnTo>
                        <a:pt x="668" y="258"/>
                      </a:lnTo>
                      <a:lnTo>
                        <a:pt x="672" y="258"/>
                      </a:lnTo>
                      <a:lnTo>
                        <a:pt x="678" y="254"/>
                      </a:lnTo>
                      <a:lnTo>
                        <a:pt x="676" y="250"/>
                      </a:lnTo>
                      <a:lnTo>
                        <a:pt x="678" y="246"/>
                      </a:lnTo>
                      <a:lnTo>
                        <a:pt x="688" y="244"/>
                      </a:lnTo>
                      <a:lnTo>
                        <a:pt x="690" y="242"/>
                      </a:lnTo>
                      <a:lnTo>
                        <a:pt x="692" y="240"/>
                      </a:lnTo>
                      <a:lnTo>
                        <a:pt x="696" y="238"/>
                      </a:lnTo>
                      <a:lnTo>
                        <a:pt x="698" y="234"/>
                      </a:lnTo>
                      <a:lnTo>
                        <a:pt x="696" y="230"/>
                      </a:lnTo>
                      <a:lnTo>
                        <a:pt x="696" y="226"/>
                      </a:lnTo>
                      <a:lnTo>
                        <a:pt x="694" y="222"/>
                      </a:lnTo>
                      <a:lnTo>
                        <a:pt x="692" y="218"/>
                      </a:lnTo>
                      <a:lnTo>
                        <a:pt x="690" y="216"/>
                      </a:lnTo>
                      <a:lnTo>
                        <a:pt x="688" y="214"/>
                      </a:lnTo>
                      <a:lnTo>
                        <a:pt x="694" y="214"/>
                      </a:lnTo>
                      <a:lnTo>
                        <a:pt x="692" y="214"/>
                      </a:lnTo>
                      <a:lnTo>
                        <a:pt x="692" y="212"/>
                      </a:lnTo>
                      <a:lnTo>
                        <a:pt x="694" y="208"/>
                      </a:lnTo>
                      <a:lnTo>
                        <a:pt x="700" y="210"/>
                      </a:lnTo>
                      <a:lnTo>
                        <a:pt x="704" y="208"/>
                      </a:lnTo>
                      <a:lnTo>
                        <a:pt x="706" y="206"/>
                      </a:lnTo>
                      <a:lnTo>
                        <a:pt x="706" y="198"/>
                      </a:lnTo>
                      <a:lnTo>
                        <a:pt x="702" y="190"/>
                      </a:lnTo>
                      <a:lnTo>
                        <a:pt x="702" y="188"/>
                      </a:lnTo>
                      <a:lnTo>
                        <a:pt x="706" y="192"/>
                      </a:lnTo>
                      <a:lnTo>
                        <a:pt x="708" y="196"/>
                      </a:lnTo>
                      <a:lnTo>
                        <a:pt x="714" y="196"/>
                      </a:lnTo>
                      <a:lnTo>
                        <a:pt x="716" y="194"/>
                      </a:lnTo>
                      <a:lnTo>
                        <a:pt x="718" y="188"/>
                      </a:lnTo>
                      <a:lnTo>
                        <a:pt x="718" y="168"/>
                      </a:lnTo>
                      <a:lnTo>
                        <a:pt x="718" y="172"/>
                      </a:lnTo>
                      <a:lnTo>
                        <a:pt x="718" y="174"/>
                      </a:lnTo>
                      <a:lnTo>
                        <a:pt x="720" y="174"/>
                      </a:lnTo>
                      <a:lnTo>
                        <a:pt x="720" y="178"/>
                      </a:lnTo>
                      <a:lnTo>
                        <a:pt x="722" y="182"/>
                      </a:lnTo>
                      <a:lnTo>
                        <a:pt x="726" y="176"/>
                      </a:lnTo>
                      <a:lnTo>
                        <a:pt x="732" y="172"/>
                      </a:lnTo>
                      <a:lnTo>
                        <a:pt x="734" y="172"/>
                      </a:lnTo>
                      <a:lnTo>
                        <a:pt x="740" y="164"/>
                      </a:lnTo>
                      <a:lnTo>
                        <a:pt x="744" y="158"/>
                      </a:lnTo>
                      <a:lnTo>
                        <a:pt x="742" y="150"/>
                      </a:lnTo>
                      <a:lnTo>
                        <a:pt x="744" y="148"/>
                      </a:lnTo>
                      <a:lnTo>
                        <a:pt x="746" y="146"/>
                      </a:lnTo>
                      <a:lnTo>
                        <a:pt x="756" y="146"/>
                      </a:lnTo>
                      <a:lnTo>
                        <a:pt x="766" y="146"/>
                      </a:lnTo>
                      <a:lnTo>
                        <a:pt x="770" y="142"/>
                      </a:lnTo>
                      <a:lnTo>
                        <a:pt x="752" y="142"/>
                      </a:lnTo>
                      <a:lnTo>
                        <a:pt x="760" y="140"/>
                      </a:lnTo>
                      <a:lnTo>
                        <a:pt x="770" y="140"/>
                      </a:lnTo>
                      <a:lnTo>
                        <a:pt x="776" y="138"/>
                      </a:lnTo>
                      <a:lnTo>
                        <a:pt x="786" y="134"/>
                      </a:lnTo>
                      <a:lnTo>
                        <a:pt x="790" y="132"/>
                      </a:lnTo>
                      <a:lnTo>
                        <a:pt x="792" y="130"/>
                      </a:lnTo>
                      <a:lnTo>
                        <a:pt x="802" y="132"/>
                      </a:lnTo>
                      <a:lnTo>
                        <a:pt x="808" y="130"/>
                      </a:lnTo>
                      <a:lnTo>
                        <a:pt x="812" y="128"/>
                      </a:lnTo>
                      <a:lnTo>
                        <a:pt x="810" y="124"/>
                      </a:lnTo>
                      <a:lnTo>
                        <a:pt x="808" y="126"/>
                      </a:lnTo>
                      <a:lnTo>
                        <a:pt x="806" y="128"/>
                      </a:lnTo>
                      <a:lnTo>
                        <a:pt x="800" y="128"/>
                      </a:lnTo>
                      <a:lnTo>
                        <a:pt x="802" y="126"/>
                      </a:lnTo>
                      <a:lnTo>
                        <a:pt x="802" y="122"/>
                      </a:lnTo>
                      <a:lnTo>
                        <a:pt x="800" y="118"/>
                      </a:lnTo>
                      <a:lnTo>
                        <a:pt x="802" y="112"/>
                      </a:lnTo>
                      <a:lnTo>
                        <a:pt x="804" y="108"/>
                      </a:lnTo>
                      <a:lnTo>
                        <a:pt x="806" y="104"/>
                      </a:lnTo>
                      <a:lnTo>
                        <a:pt x="808" y="98"/>
                      </a:lnTo>
                      <a:lnTo>
                        <a:pt x="814" y="94"/>
                      </a:lnTo>
                      <a:lnTo>
                        <a:pt x="822" y="90"/>
                      </a:lnTo>
                      <a:lnTo>
                        <a:pt x="838" y="84"/>
                      </a:lnTo>
                      <a:lnTo>
                        <a:pt x="854" y="80"/>
                      </a:lnTo>
                      <a:lnTo>
                        <a:pt x="870" y="74"/>
                      </a:lnTo>
                      <a:lnTo>
                        <a:pt x="864" y="54"/>
                      </a:lnTo>
                      <a:lnTo>
                        <a:pt x="864" y="50"/>
                      </a:lnTo>
                      <a:lnTo>
                        <a:pt x="866" y="46"/>
                      </a:lnTo>
                      <a:lnTo>
                        <a:pt x="872" y="38"/>
                      </a:lnTo>
                      <a:lnTo>
                        <a:pt x="852" y="32"/>
                      </a:lnTo>
                      <a:lnTo>
                        <a:pt x="846" y="34"/>
                      </a:lnTo>
                      <a:lnTo>
                        <a:pt x="840" y="38"/>
                      </a:lnTo>
                      <a:lnTo>
                        <a:pt x="830" y="52"/>
                      </a:lnTo>
                      <a:lnTo>
                        <a:pt x="824" y="58"/>
                      </a:lnTo>
                      <a:lnTo>
                        <a:pt x="820" y="66"/>
                      </a:lnTo>
                      <a:lnTo>
                        <a:pt x="814" y="70"/>
                      </a:lnTo>
                      <a:lnTo>
                        <a:pt x="804" y="72"/>
                      </a:lnTo>
                      <a:lnTo>
                        <a:pt x="798" y="74"/>
                      </a:lnTo>
                      <a:lnTo>
                        <a:pt x="766" y="74"/>
                      </a:lnTo>
                      <a:lnTo>
                        <a:pt x="758" y="78"/>
                      </a:lnTo>
                      <a:lnTo>
                        <a:pt x="750" y="80"/>
                      </a:lnTo>
                      <a:lnTo>
                        <a:pt x="738" y="90"/>
                      </a:lnTo>
                      <a:lnTo>
                        <a:pt x="724" y="100"/>
                      </a:lnTo>
                      <a:lnTo>
                        <a:pt x="718" y="102"/>
                      </a:lnTo>
                      <a:lnTo>
                        <a:pt x="712" y="104"/>
                      </a:lnTo>
                      <a:lnTo>
                        <a:pt x="706" y="102"/>
                      </a:lnTo>
                      <a:lnTo>
                        <a:pt x="700" y="100"/>
                      </a:lnTo>
                      <a:lnTo>
                        <a:pt x="694" y="100"/>
                      </a:lnTo>
                      <a:lnTo>
                        <a:pt x="692" y="102"/>
                      </a:lnTo>
                      <a:lnTo>
                        <a:pt x="688" y="106"/>
                      </a:lnTo>
                      <a:lnTo>
                        <a:pt x="686" y="110"/>
                      </a:lnTo>
                      <a:lnTo>
                        <a:pt x="684" y="116"/>
                      </a:lnTo>
                      <a:lnTo>
                        <a:pt x="672" y="122"/>
                      </a:lnTo>
                      <a:lnTo>
                        <a:pt x="658" y="128"/>
                      </a:lnTo>
                      <a:lnTo>
                        <a:pt x="642" y="134"/>
                      </a:lnTo>
                      <a:lnTo>
                        <a:pt x="632" y="136"/>
                      </a:lnTo>
                      <a:lnTo>
                        <a:pt x="622" y="134"/>
                      </a:lnTo>
                      <a:lnTo>
                        <a:pt x="618" y="134"/>
                      </a:lnTo>
                      <a:lnTo>
                        <a:pt x="618" y="132"/>
                      </a:lnTo>
                      <a:lnTo>
                        <a:pt x="618" y="126"/>
                      </a:lnTo>
                      <a:lnTo>
                        <a:pt x="622" y="122"/>
                      </a:lnTo>
                      <a:lnTo>
                        <a:pt x="630" y="118"/>
                      </a:lnTo>
                      <a:lnTo>
                        <a:pt x="636" y="112"/>
                      </a:lnTo>
                      <a:lnTo>
                        <a:pt x="640" y="108"/>
                      </a:lnTo>
                      <a:lnTo>
                        <a:pt x="640" y="106"/>
                      </a:lnTo>
                      <a:lnTo>
                        <a:pt x="638" y="104"/>
                      </a:lnTo>
                      <a:lnTo>
                        <a:pt x="636" y="102"/>
                      </a:lnTo>
                      <a:lnTo>
                        <a:pt x="638" y="96"/>
                      </a:lnTo>
                      <a:lnTo>
                        <a:pt x="636" y="94"/>
                      </a:lnTo>
                      <a:lnTo>
                        <a:pt x="634" y="88"/>
                      </a:lnTo>
                      <a:lnTo>
                        <a:pt x="632" y="92"/>
                      </a:lnTo>
                      <a:lnTo>
                        <a:pt x="630" y="96"/>
                      </a:lnTo>
                      <a:lnTo>
                        <a:pt x="622" y="96"/>
                      </a:lnTo>
                      <a:lnTo>
                        <a:pt x="626" y="90"/>
                      </a:lnTo>
                      <a:lnTo>
                        <a:pt x="632" y="86"/>
                      </a:lnTo>
                      <a:lnTo>
                        <a:pt x="634" y="80"/>
                      </a:lnTo>
                      <a:lnTo>
                        <a:pt x="636" y="72"/>
                      </a:lnTo>
                      <a:lnTo>
                        <a:pt x="636" y="68"/>
                      </a:lnTo>
                      <a:lnTo>
                        <a:pt x="632" y="66"/>
                      </a:lnTo>
                      <a:lnTo>
                        <a:pt x="630" y="64"/>
                      </a:lnTo>
                      <a:lnTo>
                        <a:pt x="622" y="64"/>
                      </a:lnTo>
                      <a:lnTo>
                        <a:pt x="618" y="64"/>
                      </a:lnTo>
                      <a:lnTo>
                        <a:pt x="610" y="72"/>
                      </a:lnTo>
                      <a:lnTo>
                        <a:pt x="602" y="78"/>
                      </a:lnTo>
                      <a:lnTo>
                        <a:pt x="592" y="82"/>
                      </a:lnTo>
                      <a:lnTo>
                        <a:pt x="584" y="92"/>
                      </a:lnTo>
                      <a:lnTo>
                        <a:pt x="582" y="96"/>
                      </a:lnTo>
                      <a:lnTo>
                        <a:pt x="580" y="104"/>
                      </a:lnTo>
                      <a:lnTo>
                        <a:pt x="578" y="116"/>
                      </a:lnTo>
                      <a:lnTo>
                        <a:pt x="576" y="122"/>
                      </a:lnTo>
                      <a:lnTo>
                        <a:pt x="572" y="128"/>
                      </a:lnTo>
                      <a:lnTo>
                        <a:pt x="566" y="132"/>
                      </a:lnTo>
                      <a:lnTo>
                        <a:pt x="558" y="134"/>
                      </a:lnTo>
                      <a:lnTo>
                        <a:pt x="554" y="132"/>
                      </a:lnTo>
                      <a:lnTo>
                        <a:pt x="552" y="130"/>
                      </a:lnTo>
                      <a:lnTo>
                        <a:pt x="550" y="128"/>
                      </a:lnTo>
                      <a:lnTo>
                        <a:pt x="552" y="122"/>
                      </a:lnTo>
                      <a:lnTo>
                        <a:pt x="554" y="114"/>
                      </a:lnTo>
                      <a:lnTo>
                        <a:pt x="560" y="102"/>
                      </a:lnTo>
                      <a:lnTo>
                        <a:pt x="568" y="90"/>
                      </a:lnTo>
                      <a:lnTo>
                        <a:pt x="576" y="80"/>
                      </a:lnTo>
                      <a:lnTo>
                        <a:pt x="576" y="78"/>
                      </a:lnTo>
                      <a:lnTo>
                        <a:pt x="578" y="74"/>
                      </a:lnTo>
                      <a:lnTo>
                        <a:pt x="584" y="66"/>
                      </a:lnTo>
                      <a:lnTo>
                        <a:pt x="594" y="60"/>
                      </a:lnTo>
                      <a:lnTo>
                        <a:pt x="602" y="58"/>
                      </a:lnTo>
                      <a:lnTo>
                        <a:pt x="620" y="58"/>
                      </a:lnTo>
                      <a:lnTo>
                        <a:pt x="624" y="56"/>
                      </a:lnTo>
                      <a:lnTo>
                        <a:pt x="628" y="56"/>
                      </a:lnTo>
                      <a:lnTo>
                        <a:pt x="634" y="52"/>
                      </a:lnTo>
                      <a:lnTo>
                        <a:pt x="626" y="50"/>
                      </a:lnTo>
                      <a:lnTo>
                        <a:pt x="618" y="50"/>
                      </a:lnTo>
                      <a:lnTo>
                        <a:pt x="612" y="50"/>
                      </a:lnTo>
                      <a:lnTo>
                        <a:pt x="606" y="48"/>
                      </a:lnTo>
                      <a:lnTo>
                        <a:pt x="596" y="46"/>
                      </a:lnTo>
                      <a:lnTo>
                        <a:pt x="592" y="44"/>
                      </a:lnTo>
                      <a:lnTo>
                        <a:pt x="590" y="40"/>
                      </a:lnTo>
                      <a:lnTo>
                        <a:pt x="590" y="36"/>
                      </a:lnTo>
                      <a:lnTo>
                        <a:pt x="584" y="36"/>
                      </a:lnTo>
                      <a:lnTo>
                        <a:pt x="582" y="36"/>
                      </a:lnTo>
                      <a:lnTo>
                        <a:pt x="580" y="34"/>
                      </a:lnTo>
                      <a:lnTo>
                        <a:pt x="586" y="30"/>
                      </a:lnTo>
                      <a:lnTo>
                        <a:pt x="564" y="38"/>
                      </a:lnTo>
                      <a:lnTo>
                        <a:pt x="550" y="40"/>
                      </a:lnTo>
                      <a:lnTo>
                        <a:pt x="540" y="42"/>
                      </a:lnTo>
                      <a:lnTo>
                        <a:pt x="536" y="42"/>
                      </a:lnTo>
                      <a:lnTo>
                        <a:pt x="532" y="42"/>
                      </a:lnTo>
                      <a:lnTo>
                        <a:pt x="528" y="40"/>
                      </a:lnTo>
                      <a:lnTo>
                        <a:pt x="536" y="34"/>
                      </a:lnTo>
                      <a:lnTo>
                        <a:pt x="544" y="30"/>
                      </a:lnTo>
                      <a:lnTo>
                        <a:pt x="552" y="26"/>
                      </a:lnTo>
                      <a:lnTo>
                        <a:pt x="562" y="22"/>
                      </a:lnTo>
                      <a:lnTo>
                        <a:pt x="550" y="20"/>
                      </a:lnTo>
                      <a:lnTo>
                        <a:pt x="540" y="16"/>
                      </a:lnTo>
                      <a:lnTo>
                        <a:pt x="540" y="18"/>
                      </a:lnTo>
                      <a:lnTo>
                        <a:pt x="534" y="16"/>
                      </a:lnTo>
                      <a:lnTo>
                        <a:pt x="528" y="14"/>
                      </a:lnTo>
                      <a:lnTo>
                        <a:pt x="522" y="14"/>
                      </a:lnTo>
                      <a:lnTo>
                        <a:pt x="516" y="12"/>
                      </a:lnTo>
                      <a:lnTo>
                        <a:pt x="510" y="10"/>
                      </a:lnTo>
                      <a:lnTo>
                        <a:pt x="506" y="6"/>
                      </a:lnTo>
                      <a:lnTo>
                        <a:pt x="506" y="0"/>
                      </a:lnTo>
                      <a:lnTo>
                        <a:pt x="112" y="0"/>
                      </a:lnTo>
                      <a:lnTo>
                        <a:pt x="110" y="6"/>
                      </a:lnTo>
                      <a:lnTo>
                        <a:pt x="106" y="14"/>
                      </a:lnTo>
                      <a:lnTo>
                        <a:pt x="104" y="22"/>
                      </a:lnTo>
                      <a:lnTo>
                        <a:pt x="100" y="24"/>
                      </a:lnTo>
                      <a:lnTo>
                        <a:pt x="96" y="26"/>
                      </a:lnTo>
                      <a:lnTo>
                        <a:pt x="94" y="22"/>
                      </a:lnTo>
                      <a:lnTo>
                        <a:pt x="92" y="20"/>
                      </a:lnTo>
                      <a:lnTo>
                        <a:pt x="82" y="16"/>
                      </a:lnTo>
                      <a:lnTo>
                        <a:pt x="78" y="26"/>
                      </a:lnTo>
                      <a:lnTo>
                        <a:pt x="64" y="52"/>
                      </a:lnTo>
                      <a:lnTo>
                        <a:pt x="48" y="80"/>
                      </a:lnTo>
                      <a:lnTo>
                        <a:pt x="40" y="90"/>
                      </a:lnTo>
                      <a:lnTo>
                        <a:pt x="32" y="98"/>
                      </a:lnTo>
                      <a:lnTo>
                        <a:pt x="26" y="106"/>
                      </a:lnTo>
                      <a:lnTo>
                        <a:pt x="20" y="114"/>
                      </a:lnTo>
                      <a:lnTo>
                        <a:pt x="14" y="126"/>
                      </a:lnTo>
                      <a:lnTo>
                        <a:pt x="12" y="136"/>
                      </a:lnTo>
                      <a:lnTo>
                        <a:pt x="8" y="146"/>
                      </a:lnTo>
                      <a:lnTo>
                        <a:pt x="2" y="158"/>
                      </a:lnTo>
                      <a:lnTo>
                        <a:pt x="2" y="162"/>
                      </a:lnTo>
                      <a:lnTo>
                        <a:pt x="2" y="166"/>
                      </a:lnTo>
                      <a:lnTo>
                        <a:pt x="2" y="170"/>
                      </a:lnTo>
                      <a:lnTo>
                        <a:pt x="0" y="172"/>
                      </a:lnTo>
                      <a:lnTo>
                        <a:pt x="0" y="17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4" y="198"/>
                      </a:lnTo>
                      <a:lnTo>
                        <a:pt x="6" y="196"/>
                      </a:lnTo>
                      <a:lnTo>
                        <a:pt x="10" y="194"/>
                      </a:lnTo>
                      <a:lnTo>
                        <a:pt x="18" y="196"/>
                      </a:lnTo>
                      <a:lnTo>
                        <a:pt x="10" y="196"/>
                      </a:lnTo>
                      <a:lnTo>
                        <a:pt x="8" y="198"/>
                      </a:lnTo>
                      <a:lnTo>
                        <a:pt x="6" y="200"/>
                      </a:lnTo>
                      <a:lnTo>
                        <a:pt x="8" y="204"/>
                      </a:lnTo>
                      <a:lnTo>
                        <a:pt x="4" y="202"/>
                      </a:lnTo>
                      <a:lnTo>
                        <a:pt x="2" y="206"/>
                      </a:lnTo>
                      <a:lnTo>
                        <a:pt x="4" y="214"/>
                      </a:lnTo>
                      <a:lnTo>
                        <a:pt x="4" y="216"/>
                      </a:lnTo>
                      <a:lnTo>
                        <a:pt x="6" y="216"/>
                      </a:lnTo>
                      <a:lnTo>
                        <a:pt x="6" y="220"/>
                      </a:lnTo>
                      <a:lnTo>
                        <a:pt x="6" y="222"/>
                      </a:lnTo>
                      <a:lnTo>
                        <a:pt x="4" y="2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1" name="îṣļíḋé">
                  <a:extLst>
                    <a:ext uri="{FF2B5EF4-FFF2-40B4-BE49-F238E27FC236}">
                      <a16:creationId xmlns="" xmlns:a16="http://schemas.microsoft.com/office/drawing/2014/main" id="{F073B125-C178-40DE-A6E4-70CA074CFAD5}"/>
                    </a:ext>
                  </a:extLst>
                </p:cNvPr>
                <p:cNvSpPr/>
                <p:nvPr/>
              </p:nvSpPr>
              <p:spPr bwMode="auto">
                <a:xfrm>
                  <a:off x="484774" y="1746470"/>
                  <a:ext cx="1001236" cy="463750"/>
                </a:xfrm>
                <a:custGeom>
                  <a:avLst/>
                  <a:gdLst>
                    <a:gd name="T0" fmla="*/ 2147483647 w 574"/>
                    <a:gd name="T1" fmla="*/ 2147483647 h 278"/>
                    <a:gd name="T2" fmla="*/ 2147483647 w 574"/>
                    <a:gd name="T3" fmla="*/ 2147483647 h 278"/>
                    <a:gd name="T4" fmla="*/ 2147483647 w 574"/>
                    <a:gd name="T5" fmla="*/ 2147483647 h 278"/>
                    <a:gd name="T6" fmla="*/ 2147483647 w 574"/>
                    <a:gd name="T7" fmla="*/ 2147483647 h 278"/>
                    <a:gd name="T8" fmla="*/ 2147483647 w 574"/>
                    <a:gd name="T9" fmla="*/ 2147483647 h 278"/>
                    <a:gd name="T10" fmla="*/ 2147483647 w 574"/>
                    <a:gd name="T11" fmla="*/ 2147483647 h 278"/>
                    <a:gd name="T12" fmla="*/ 2147483647 w 574"/>
                    <a:gd name="T13" fmla="*/ 2147483647 h 278"/>
                    <a:gd name="T14" fmla="*/ 2147483647 w 574"/>
                    <a:gd name="T15" fmla="*/ 2147483647 h 278"/>
                    <a:gd name="T16" fmla="*/ 2147483647 w 574"/>
                    <a:gd name="T17" fmla="*/ 2147483647 h 278"/>
                    <a:gd name="T18" fmla="*/ 2147483647 w 574"/>
                    <a:gd name="T19" fmla="*/ 2147483647 h 278"/>
                    <a:gd name="T20" fmla="*/ 2147483647 w 574"/>
                    <a:gd name="T21" fmla="*/ 2147483647 h 278"/>
                    <a:gd name="T22" fmla="*/ 2147483647 w 574"/>
                    <a:gd name="T23" fmla="*/ 2147483647 h 278"/>
                    <a:gd name="T24" fmla="*/ 2147483647 w 574"/>
                    <a:gd name="T25" fmla="*/ 2147483647 h 278"/>
                    <a:gd name="T26" fmla="*/ 2147483647 w 574"/>
                    <a:gd name="T27" fmla="*/ 2147483647 h 278"/>
                    <a:gd name="T28" fmla="*/ 2147483647 w 574"/>
                    <a:gd name="T29" fmla="*/ 2147483647 h 278"/>
                    <a:gd name="T30" fmla="*/ 2147483647 w 574"/>
                    <a:gd name="T31" fmla="*/ 2147483647 h 278"/>
                    <a:gd name="T32" fmla="*/ 2147483647 w 574"/>
                    <a:gd name="T33" fmla="*/ 2147483647 h 278"/>
                    <a:gd name="T34" fmla="*/ 2147483647 w 574"/>
                    <a:gd name="T35" fmla="*/ 2147483647 h 278"/>
                    <a:gd name="T36" fmla="*/ 2147483647 w 574"/>
                    <a:gd name="T37" fmla="*/ 2147483647 h 278"/>
                    <a:gd name="T38" fmla="*/ 2147483647 w 574"/>
                    <a:gd name="T39" fmla="*/ 2147483647 h 278"/>
                    <a:gd name="T40" fmla="*/ 2147483647 w 574"/>
                    <a:gd name="T41" fmla="*/ 2147483647 h 278"/>
                    <a:gd name="T42" fmla="*/ 2147483647 w 574"/>
                    <a:gd name="T43" fmla="*/ 2147483647 h 278"/>
                    <a:gd name="T44" fmla="*/ 2147483647 w 574"/>
                    <a:gd name="T45" fmla="*/ 2147483647 h 278"/>
                    <a:gd name="T46" fmla="*/ 2147483647 w 574"/>
                    <a:gd name="T47" fmla="*/ 2147483647 h 278"/>
                    <a:gd name="T48" fmla="*/ 2147483647 w 574"/>
                    <a:gd name="T49" fmla="*/ 2147483647 h 278"/>
                    <a:gd name="T50" fmla="*/ 2147483647 w 574"/>
                    <a:gd name="T51" fmla="*/ 2147483647 h 278"/>
                    <a:gd name="T52" fmla="*/ 2147483647 w 574"/>
                    <a:gd name="T53" fmla="*/ 2147483647 h 278"/>
                    <a:gd name="T54" fmla="*/ 2147483647 w 574"/>
                    <a:gd name="T55" fmla="*/ 2147483647 h 278"/>
                    <a:gd name="T56" fmla="*/ 2147483647 w 574"/>
                    <a:gd name="T57" fmla="*/ 2147483647 h 278"/>
                    <a:gd name="T58" fmla="*/ 2147483647 w 574"/>
                    <a:gd name="T59" fmla="*/ 2147483647 h 278"/>
                    <a:gd name="T60" fmla="*/ 2147483647 w 574"/>
                    <a:gd name="T61" fmla="*/ 2147483647 h 278"/>
                    <a:gd name="T62" fmla="*/ 2147483647 w 574"/>
                    <a:gd name="T63" fmla="*/ 2147483647 h 278"/>
                    <a:gd name="T64" fmla="*/ 2147483647 w 574"/>
                    <a:gd name="T65" fmla="*/ 2147483647 h 278"/>
                    <a:gd name="T66" fmla="*/ 2147483647 w 574"/>
                    <a:gd name="T67" fmla="*/ 2147483647 h 278"/>
                    <a:gd name="T68" fmla="*/ 2147483647 w 574"/>
                    <a:gd name="T69" fmla="*/ 2147483647 h 278"/>
                    <a:gd name="T70" fmla="*/ 2147483647 w 574"/>
                    <a:gd name="T71" fmla="*/ 2147483647 h 278"/>
                    <a:gd name="T72" fmla="*/ 2147483647 w 574"/>
                    <a:gd name="T73" fmla="*/ 2147483647 h 278"/>
                    <a:gd name="T74" fmla="*/ 2147483647 w 574"/>
                    <a:gd name="T75" fmla="*/ 2147483647 h 278"/>
                    <a:gd name="T76" fmla="*/ 2147483647 w 574"/>
                    <a:gd name="T77" fmla="*/ 2147483647 h 278"/>
                    <a:gd name="T78" fmla="*/ 2147483647 w 574"/>
                    <a:gd name="T79" fmla="*/ 2147483647 h 278"/>
                    <a:gd name="T80" fmla="*/ 2147483647 w 574"/>
                    <a:gd name="T81" fmla="*/ 2147483647 h 278"/>
                    <a:gd name="T82" fmla="*/ 2147483647 w 574"/>
                    <a:gd name="T83" fmla="*/ 2147483647 h 278"/>
                    <a:gd name="T84" fmla="*/ 2147483647 w 574"/>
                    <a:gd name="T85" fmla="*/ 2147483647 h 278"/>
                    <a:gd name="T86" fmla="*/ 2147483647 w 574"/>
                    <a:gd name="T87" fmla="*/ 2147483647 h 278"/>
                    <a:gd name="T88" fmla="*/ 2147483647 w 574"/>
                    <a:gd name="T89" fmla="*/ 2147483647 h 278"/>
                    <a:gd name="T90" fmla="*/ 2147483647 w 574"/>
                    <a:gd name="T91" fmla="*/ 2147483647 h 278"/>
                    <a:gd name="T92" fmla="*/ 2147483647 w 574"/>
                    <a:gd name="T93" fmla="*/ 2147483647 h 278"/>
                    <a:gd name="T94" fmla="*/ 2147483647 w 574"/>
                    <a:gd name="T95" fmla="*/ 2147483647 h 278"/>
                    <a:gd name="T96" fmla="*/ 2147483647 w 574"/>
                    <a:gd name="T97" fmla="*/ 2147483647 h 27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74"/>
                    <a:gd name="T148" fmla="*/ 0 h 278"/>
                    <a:gd name="T149" fmla="*/ 574 w 574"/>
                    <a:gd name="T150" fmla="*/ 278 h 27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74" h="278">
                      <a:moveTo>
                        <a:pt x="400" y="178"/>
                      </a:moveTo>
                      <a:lnTo>
                        <a:pt x="388" y="182"/>
                      </a:lnTo>
                      <a:lnTo>
                        <a:pt x="376" y="184"/>
                      </a:lnTo>
                      <a:lnTo>
                        <a:pt x="366" y="182"/>
                      </a:lnTo>
                      <a:lnTo>
                        <a:pt x="356" y="180"/>
                      </a:lnTo>
                      <a:lnTo>
                        <a:pt x="350" y="176"/>
                      </a:lnTo>
                      <a:lnTo>
                        <a:pt x="348" y="172"/>
                      </a:lnTo>
                      <a:lnTo>
                        <a:pt x="346" y="168"/>
                      </a:lnTo>
                      <a:lnTo>
                        <a:pt x="338" y="168"/>
                      </a:lnTo>
                      <a:lnTo>
                        <a:pt x="324" y="178"/>
                      </a:lnTo>
                      <a:lnTo>
                        <a:pt x="318" y="182"/>
                      </a:lnTo>
                      <a:lnTo>
                        <a:pt x="308" y="184"/>
                      </a:lnTo>
                      <a:lnTo>
                        <a:pt x="300" y="184"/>
                      </a:lnTo>
                      <a:lnTo>
                        <a:pt x="290" y="188"/>
                      </a:lnTo>
                      <a:lnTo>
                        <a:pt x="282" y="192"/>
                      </a:lnTo>
                      <a:lnTo>
                        <a:pt x="272" y="200"/>
                      </a:lnTo>
                      <a:lnTo>
                        <a:pt x="258" y="200"/>
                      </a:lnTo>
                      <a:lnTo>
                        <a:pt x="262" y="194"/>
                      </a:lnTo>
                      <a:lnTo>
                        <a:pt x="266" y="190"/>
                      </a:lnTo>
                      <a:lnTo>
                        <a:pt x="276" y="182"/>
                      </a:lnTo>
                      <a:lnTo>
                        <a:pt x="286" y="178"/>
                      </a:lnTo>
                      <a:lnTo>
                        <a:pt x="298" y="170"/>
                      </a:lnTo>
                      <a:lnTo>
                        <a:pt x="290" y="170"/>
                      </a:lnTo>
                      <a:lnTo>
                        <a:pt x="282" y="174"/>
                      </a:lnTo>
                      <a:lnTo>
                        <a:pt x="268" y="180"/>
                      </a:lnTo>
                      <a:lnTo>
                        <a:pt x="252" y="190"/>
                      </a:lnTo>
                      <a:lnTo>
                        <a:pt x="246" y="192"/>
                      </a:lnTo>
                      <a:lnTo>
                        <a:pt x="240" y="194"/>
                      </a:lnTo>
                      <a:lnTo>
                        <a:pt x="234" y="196"/>
                      </a:lnTo>
                      <a:lnTo>
                        <a:pt x="230" y="202"/>
                      </a:lnTo>
                      <a:lnTo>
                        <a:pt x="224" y="206"/>
                      </a:lnTo>
                      <a:lnTo>
                        <a:pt x="218" y="210"/>
                      </a:lnTo>
                      <a:lnTo>
                        <a:pt x="206" y="214"/>
                      </a:lnTo>
                      <a:lnTo>
                        <a:pt x="194" y="218"/>
                      </a:lnTo>
                      <a:lnTo>
                        <a:pt x="184" y="220"/>
                      </a:lnTo>
                      <a:lnTo>
                        <a:pt x="172" y="224"/>
                      </a:lnTo>
                      <a:lnTo>
                        <a:pt x="164" y="230"/>
                      </a:lnTo>
                      <a:lnTo>
                        <a:pt x="160" y="234"/>
                      </a:lnTo>
                      <a:lnTo>
                        <a:pt x="154" y="234"/>
                      </a:lnTo>
                      <a:lnTo>
                        <a:pt x="132" y="240"/>
                      </a:lnTo>
                      <a:lnTo>
                        <a:pt x="110" y="248"/>
                      </a:lnTo>
                      <a:lnTo>
                        <a:pt x="86" y="258"/>
                      </a:lnTo>
                      <a:lnTo>
                        <a:pt x="64" y="266"/>
                      </a:lnTo>
                      <a:lnTo>
                        <a:pt x="64" y="264"/>
                      </a:lnTo>
                      <a:lnTo>
                        <a:pt x="62" y="262"/>
                      </a:lnTo>
                      <a:lnTo>
                        <a:pt x="60" y="262"/>
                      </a:lnTo>
                      <a:lnTo>
                        <a:pt x="54" y="262"/>
                      </a:lnTo>
                      <a:lnTo>
                        <a:pt x="48" y="264"/>
                      </a:lnTo>
                      <a:lnTo>
                        <a:pt x="34" y="270"/>
                      </a:lnTo>
                      <a:lnTo>
                        <a:pt x="22" y="276"/>
                      </a:lnTo>
                      <a:lnTo>
                        <a:pt x="14" y="278"/>
                      </a:lnTo>
                      <a:lnTo>
                        <a:pt x="8" y="278"/>
                      </a:lnTo>
                      <a:lnTo>
                        <a:pt x="0" y="278"/>
                      </a:lnTo>
                      <a:lnTo>
                        <a:pt x="14" y="270"/>
                      </a:lnTo>
                      <a:lnTo>
                        <a:pt x="36" y="262"/>
                      </a:lnTo>
                      <a:lnTo>
                        <a:pt x="58" y="258"/>
                      </a:lnTo>
                      <a:lnTo>
                        <a:pt x="76" y="256"/>
                      </a:lnTo>
                      <a:lnTo>
                        <a:pt x="82" y="256"/>
                      </a:lnTo>
                      <a:lnTo>
                        <a:pt x="84" y="254"/>
                      </a:lnTo>
                      <a:lnTo>
                        <a:pt x="90" y="248"/>
                      </a:lnTo>
                      <a:lnTo>
                        <a:pt x="96" y="244"/>
                      </a:lnTo>
                      <a:lnTo>
                        <a:pt x="102" y="242"/>
                      </a:lnTo>
                      <a:lnTo>
                        <a:pt x="120" y="236"/>
                      </a:lnTo>
                      <a:lnTo>
                        <a:pt x="136" y="232"/>
                      </a:lnTo>
                      <a:lnTo>
                        <a:pt x="166" y="210"/>
                      </a:lnTo>
                      <a:lnTo>
                        <a:pt x="164" y="206"/>
                      </a:lnTo>
                      <a:lnTo>
                        <a:pt x="162" y="204"/>
                      </a:lnTo>
                      <a:lnTo>
                        <a:pt x="154" y="210"/>
                      </a:lnTo>
                      <a:lnTo>
                        <a:pt x="146" y="210"/>
                      </a:lnTo>
                      <a:lnTo>
                        <a:pt x="146" y="204"/>
                      </a:lnTo>
                      <a:lnTo>
                        <a:pt x="144" y="202"/>
                      </a:lnTo>
                      <a:lnTo>
                        <a:pt x="140" y="202"/>
                      </a:lnTo>
                      <a:lnTo>
                        <a:pt x="136" y="202"/>
                      </a:lnTo>
                      <a:lnTo>
                        <a:pt x="132" y="204"/>
                      </a:lnTo>
                      <a:lnTo>
                        <a:pt x="124" y="208"/>
                      </a:lnTo>
                      <a:lnTo>
                        <a:pt x="112" y="208"/>
                      </a:lnTo>
                      <a:lnTo>
                        <a:pt x="118" y="204"/>
                      </a:lnTo>
                      <a:lnTo>
                        <a:pt x="126" y="198"/>
                      </a:lnTo>
                      <a:lnTo>
                        <a:pt x="132" y="192"/>
                      </a:lnTo>
                      <a:lnTo>
                        <a:pt x="136" y="186"/>
                      </a:lnTo>
                      <a:lnTo>
                        <a:pt x="132" y="186"/>
                      </a:lnTo>
                      <a:lnTo>
                        <a:pt x="128" y="186"/>
                      </a:lnTo>
                      <a:lnTo>
                        <a:pt x="120" y="186"/>
                      </a:lnTo>
                      <a:lnTo>
                        <a:pt x="116" y="186"/>
                      </a:lnTo>
                      <a:lnTo>
                        <a:pt x="112" y="184"/>
                      </a:lnTo>
                      <a:lnTo>
                        <a:pt x="110" y="178"/>
                      </a:lnTo>
                      <a:lnTo>
                        <a:pt x="110" y="160"/>
                      </a:lnTo>
                      <a:lnTo>
                        <a:pt x="152" y="128"/>
                      </a:lnTo>
                      <a:lnTo>
                        <a:pt x="158" y="130"/>
                      </a:lnTo>
                      <a:lnTo>
                        <a:pt x="166" y="132"/>
                      </a:lnTo>
                      <a:lnTo>
                        <a:pt x="190" y="130"/>
                      </a:lnTo>
                      <a:lnTo>
                        <a:pt x="214" y="124"/>
                      </a:lnTo>
                      <a:lnTo>
                        <a:pt x="224" y="122"/>
                      </a:lnTo>
                      <a:lnTo>
                        <a:pt x="236" y="116"/>
                      </a:lnTo>
                      <a:lnTo>
                        <a:pt x="244" y="110"/>
                      </a:lnTo>
                      <a:lnTo>
                        <a:pt x="246" y="104"/>
                      </a:lnTo>
                      <a:lnTo>
                        <a:pt x="234" y="108"/>
                      </a:lnTo>
                      <a:lnTo>
                        <a:pt x="228" y="110"/>
                      </a:lnTo>
                      <a:lnTo>
                        <a:pt x="220" y="112"/>
                      </a:lnTo>
                      <a:lnTo>
                        <a:pt x="212" y="110"/>
                      </a:lnTo>
                      <a:lnTo>
                        <a:pt x="202" y="108"/>
                      </a:lnTo>
                      <a:lnTo>
                        <a:pt x="186" y="102"/>
                      </a:lnTo>
                      <a:lnTo>
                        <a:pt x="234" y="70"/>
                      </a:lnTo>
                      <a:lnTo>
                        <a:pt x="242" y="70"/>
                      </a:lnTo>
                      <a:lnTo>
                        <a:pt x="252" y="72"/>
                      </a:lnTo>
                      <a:lnTo>
                        <a:pt x="252" y="78"/>
                      </a:lnTo>
                      <a:lnTo>
                        <a:pt x="254" y="80"/>
                      </a:lnTo>
                      <a:lnTo>
                        <a:pt x="258" y="82"/>
                      </a:lnTo>
                      <a:lnTo>
                        <a:pt x="264" y="82"/>
                      </a:lnTo>
                      <a:lnTo>
                        <a:pt x="268" y="82"/>
                      </a:lnTo>
                      <a:lnTo>
                        <a:pt x="272" y="80"/>
                      </a:lnTo>
                      <a:lnTo>
                        <a:pt x="272" y="76"/>
                      </a:lnTo>
                      <a:lnTo>
                        <a:pt x="274" y="70"/>
                      </a:lnTo>
                      <a:lnTo>
                        <a:pt x="270" y="70"/>
                      </a:lnTo>
                      <a:lnTo>
                        <a:pt x="268" y="68"/>
                      </a:lnTo>
                      <a:lnTo>
                        <a:pt x="268" y="66"/>
                      </a:lnTo>
                      <a:lnTo>
                        <a:pt x="268" y="60"/>
                      </a:lnTo>
                      <a:lnTo>
                        <a:pt x="266" y="58"/>
                      </a:lnTo>
                      <a:lnTo>
                        <a:pt x="266" y="54"/>
                      </a:lnTo>
                      <a:lnTo>
                        <a:pt x="266" y="46"/>
                      </a:lnTo>
                      <a:lnTo>
                        <a:pt x="280" y="36"/>
                      </a:lnTo>
                      <a:lnTo>
                        <a:pt x="288" y="38"/>
                      </a:lnTo>
                      <a:lnTo>
                        <a:pt x="296" y="40"/>
                      </a:lnTo>
                      <a:lnTo>
                        <a:pt x="306" y="38"/>
                      </a:lnTo>
                      <a:lnTo>
                        <a:pt x="318" y="32"/>
                      </a:lnTo>
                      <a:lnTo>
                        <a:pt x="324" y="28"/>
                      </a:lnTo>
                      <a:lnTo>
                        <a:pt x="332" y="22"/>
                      </a:lnTo>
                      <a:lnTo>
                        <a:pt x="356" y="14"/>
                      </a:lnTo>
                      <a:lnTo>
                        <a:pt x="384" y="10"/>
                      </a:lnTo>
                      <a:lnTo>
                        <a:pt x="410" y="4"/>
                      </a:lnTo>
                      <a:lnTo>
                        <a:pt x="436" y="0"/>
                      </a:lnTo>
                      <a:lnTo>
                        <a:pt x="444" y="2"/>
                      </a:lnTo>
                      <a:lnTo>
                        <a:pt x="452" y="4"/>
                      </a:lnTo>
                      <a:lnTo>
                        <a:pt x="462" y="6"/>
                      </a:lnTo>
                      <a:lnTo>
                        <a:pt x="472" y="6"/>
                      </a:lnTo>
                      <a:lnTo>
                        <a:pt x="474" y="12"/>
                      </a:lnTo>
                      <a:lnTo>
                        <a:pt x="476" y="12"/>
                      </a:lnTo>
                      <a:lnTo>
                        <a:pt x="510" y="12"/>
                      </a:lnTo>
                      <a:lnTo>
                        <a:pt x="516" y="14"/>
                      </a:lnTo>
                      <a:lnTo>
                        <a:pt x="520" y="16"/>
                      </a:lnTo>
                      <a:lnTo>
                        <a:pt x="534" y="16"/>
                      </a:lnTo>
                      <a:lnTo>
                        <a:pt x="548" y="16"/>
                      </a:lnTo>
                      <a:lnTo>
                        <a:pt x="554" y="18"/>
                      </a:lnTo>
                      <a:lnTo>
                        <a:pt x="562" y="20"/>
                      </a:lnTo>
                      <a:lnTo>
                        <a:pt x="574" y="20"/>
                      </a:lnTo>
                      <a:lnTo>
                        <a:pt x="402" y="178"/>
                      </a:lnTo>
                      <a:lnTo>
                        <a:pt x="40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2" name="íṩļîdê">
                  <a:extLst>
                    <a:ext uri="{FF2B5EF4-FFF2-40B4-BE49-F238E27FC236}">
                      <a16:creationId xmlns="" xmlns:a16="http://schemas.microsoft.com/office/drawing/2014/main" id="{127227D6-925E-4F86-ABDE-DBF114FFBD51}"/>
                    </a:ext>
                  </a:extLst>
                </p:cNvPr>
                <p:cNvSpPr/>
                <p:nvPr/>
              </p:nvSpPr>
              <p:spPr bwMode="auto">
                <a:xfrm>
                  <a:off x="1224339" y="2865917"/>
                  <a:ext cx="746452" cy="559021"/>
                </a:xfrm>
                <a:custGeom>
                  <a:avLst/>
                  <a:gdLst>
                    <a:gd name="T0" fmla="*/ 2147483647 w 428"/>
                    <a:gd name="T1" fmla="*/ 2147483647 h 336"/>
                    <a:gd name="T2" fmla="*/ 2147483647 w 428"/>
                    <a:gd name="T3" fmla="*/ 2147483647 h 336"/>
                    <a:gd name="T4" fmla="*/ 2147483647 w 428"/>
                    <a:gd name="T5" fmla="*/ 2147483647 h 336"/>
                    <a:gd name="T6" fmla="*/ 2147483647 w 428"/>
                    <a:gd name="T7" fmla="*/ 2147483647 h 336"/>
                    <a:gd name="T8" fmla="*/ 2147483647 w 428"/>
                    <a:gd name="T9" fmla="*/ 2147483647 h 336"/>
                    <a:gd name="T10" fmla="*/ 2147483647 w 428"/>
                    <a:gd name="T11" fmla="*/ 2147483647 h 336"/>
                    <a:gd name="T12" fmla="*/ 2147483647 w 428"/>
                    <a:gd name="T13" fmla="*/ 2147483647 h 336"/>
                    <a:gd name="T14" fmla="*/ 2147483647 w 428"/>
                    <a:gd name="T15" fmla="*/ 2147483647 h 336"/>
                    <a:gd name="T16" fmla="*/ 2147483647 w 428"/>
                    <a:gd name="T17" fmla="*/ 2147483647 h 336"/>
                    <a:gd name="T18" fmla="*/ 2147483647 w 428"/>
                    <a:gd name="T19" fmla="*/ 2147483647 h 336"/>
                    <a:gd name="T20" fmla="*/ 2147483647 w 428"/>
                    <a:gd name="T21" fmla="*/ 2147483647 h 336"/>
                    <a:gd name="T22" fmla="*/ 2147483647 w 428"/>
                    <a:gd name="T23" fmla="*/ 2147483647 h 336"/>
                    <a:gd name="T24" fmla="*/ 2147483647 w 428"/>
                    <a:gd name="T25" fmla="*/ 2147483647 h 336"/>
                    <a:gd name="T26" fmla="*/ 2147483647 w 428"/>
                    <a:gd name="T27" fmla="*/ 2147483647 h 336"/>
                    <a:gd name="T28" fmla="*/ 2147483647 w 428"/>
                    <a:gd name="T29" fmla="*/ 2147483647 h 336"/>
                    <a:gd name="T30" fmla="*/ 2147483647 w 428"/>
                    <a:gd name="T31" fmla="*/ 2147483647 h 336"/>
                    <a:gd name="T32" fmla="*/ 2147483647 w 428"/>
                    <a:gd name="T33" fmla="*/ 0 h 336"/>
                    <a:gd name="T34" fmla="*/ 2147483647 w 428"/>
                    <a:gd name="T35" fmla="*/ 2147483647 h 336"/>
                    <a:gd name="T36" fmla="*/ 2147483647 w 428"/>
                    <a:gd name="T37" fmla="*/ 2147483647 h 336"/>
                    <a:gd name="T38" fmla="*/ 2147483647 w 428"/>
                    <a:gd name="T39" fmla="*/ 2147483647 h 336"/>
                    <a:gd name="T40" fmla="*/ 2147483647 w 428"/>
                    <a:gd name="T41" fmla="*/ 2147483647 h 336"/>
                    <a:gd name="T42" fmla="*/ 2147483647 w 428"/>
                    <a:gd name="T43" fmla="*/ 2147483647 h 336"/>
                    <a:gd name="T44" fmla="*/ 2147483647 w 428"/>
                    <a:gd name="T45" fmla="*/ 2147483647 h 336"/>
                    <a:gd name="T46" fmla="*/ 2147483647 w 428"/>
                    <a:gd name="T47" fmla="*/ 2147483647 h 336"/>
                    <a:gd name="T48" fmla="*/ 2147483647 w 428"/>
                    <a:gd name="T49" fmla="*/ 2147483647 h 336"/>
                    <a:gd name="T50" fmla="*/ 2147483647 w 428"/>
                    <a:gd name="T51" fmla="*/ 2147483647 h 336"/>
                    <a:gd name="T52" fmla="*/ 2147483647 w 428"/>
                    <a:gd name="T53" fmla="*/ 2147483647 h 336"/>
                    <a:gd name="T54" fmla="*/ 2147483647 w 428"/>
                    <a:gd name="T55" fmla="*/ 2147483647 h 336"/>
                    <a:gd name="T56" fmla="*/ 2147483647 w 428"/>
                    <a:gd name="T57" fmla="*/ 2147483647 h 336"/>
                    <a:gd name="T58" fmla="*/ 2147483647 w 428"/>
                    <a:gd name="T59" fmla="*/ 2147483647 h 336"/>
                    <a:gd name="T60" fmla="*/ 2147483647 w 428"/>
                    <a:gd name="T61" fmla="*/ 2147483647 h 336"/>
                    <a:gd name="T62" fmla="*/ 2147483647 w 428"/>
                    <a:gd name="T63" fmla="*/ 2147483647 h 336"/>
                    <a:gd name="T64" fmla="*/ 2147483647 w 428"/>
                    <a:gd name="T65" fmla="*/ 2147483647 h 336"/>
                    <a:gd name="T66" fmla="*/ 2147483647 w 428"/>
                    <a:gd name="T67" fmla="*/ 2147483647 h 336"/>
                    <a:gd name="T68" fmla="*/ 2147483647 w 428"/>
                    <a:gd name="T69" fmla="*/ 2147483647 h 336"/>
                    <a:gd name="T70" fmla="*/ 2147483647 w 428"/>
                    <a:gd name="T71" fmla="*/ 2147483647 h 336"/>
                    <a:gd name="T72" fmla="*/ 2147483647 w 428"/>
                    <a:gd name="T73" fmla="*/ 2147483647 h 336"/>
                    <a:gd name="T74" fmla="*/ 2147483647 w 428"/>
                    <a:gd name="T75" fmla="*/ 2147483647 h 336"/>
                    <a:gd name="T76" fmla="*/ 2147483647 w 428"/>
                    <a:gd name="T77" fmla="*/ 2147483647 h 336"/>
                    <a:gd name="T78" fmla="*/ 2147483647 w 428"/>
                    <a:gd name="T79" fmla="*/ 2147483647 h 336"/>
                    <a:gd name="T80" fmla="*/ 2147483647 w 428"/>
                    <a:gd name="T81" fmla="*/ 2147483647 h 336"/>
                    <a:gd name="T82" fmla="*/ 2147483647 w 428"/>
                    <a:gd name="T83" fmla="*/ 2147483647 h 336"/>
                    <a:gd name="T84" fmla="*/ 2147483647 w 428"/>
                    <a:gd name="T85" fmla="*/ 2147483647 h 336"/>
                    <a:gd name="T86" fmla="*/ 2147483647 w 428"/>
                    <a:gd name="T87" fmla="*/ 2147483647 h 336"/>
                    <a:gd name="T88" fmla="*/ 2147483647 w 428"/>
                    <a:gd name="T89" fmla="*/ 2147483647 h 336"/>
                    <a:gd name="T90" fmla="*/ 2147483647 w 428"/>
                    <a:gd name="T91" fmla="*/ 2147483647 h 336"/>
                    <a:gd name="T92" fmla="*/ 2147483647 w 428"/>
                    <a:gd name="T93" fmla="*/ 2147483647 h 336"/>
                    <a:gd name="T94" fmla="*/ 2147483647 w 428"/>
                    <a:gd name="T95" fmla="*/ 2147483647 h 336"/>
                    <a:gd name="T96" fmla="*/ 2147483647 w 428"/>
                    <a:gd name="T97" fmla="*/ 2147483647 h 336"/>
                    <a:gd name="T98" fmla="*/ 2147483647 w 428"/>
                    <a:gd name="T99" fmla="*/ 2147483647 h 336"/>
                    <a:gd name="T100" fmla="*/ 2147483647 w 428"/>
                    <a:gd name="T101" fmla="*/ 2147483647 h 336"/>
                    <a:gd name="T102" fmla="*/ 2147483647 w 428"/>
                    <a:gd name="T103" fmla="*/ 2147483647 h 336"/>
                    <a:gd name="T104" fmla="*/ 2147483647 w 428"/>
                    <a:gd name="T105" fmla="*/ 2147483647 h 336"/>
                    <a:gd name="T106" fmla="*/ 2147483647 w 428"/>
                    <a:gd name="T107" fmla="*/ 2147483647 h 336"/>
                    <a:gd name="T108" fmla="*/ 2147483647 w 428"/>
                    <a:gd name="T109" fmla="*/ 2147483647 h 336"/>
                    <a:gd name="T110" fmla="*/ 2147483647 w 428"/>
                    <a:gd name="T111" fmla="*/ 2147483647 h 3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28"/>
                    <a:gd name="T169" fmla="*/ 0 h 336"/>
                    <a:gd name="T170" fmla="*/ 428 w 428"/>
                    <a:gd name="T171" fmla="*/ 336 h 3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28" h="336">
                      <a:moveTo>
                        <a:pt x="400" y="274"/>
                      </a:moveTo>
                      <a:lnTo>
                        <a:pt x="402" y="270"/>
                      </a:lnTo>
                      <a:lnTo>
                        <a:pt x="408" y="260"/>
                      </a:lnTo>
                      <a:lnTo>
                        <a:pt x="410" y="250"/>
                      </a:lnTo>
                      <a:lnTo>
                        <a:pt x="416" y="234"/>
                      </a:lnTo>
                      <a:lnTo>
                        <a:pt x="418" y="228"/>
                      </a:lnTo>
                      <a:lnTo>
                        <a:pt x="422" y="222"/>
                      </a:lnTo>
                      <a:lnTo>
                        <a:pt x="428" y="210"/>
                      </a:lnTo>
                      <a:lnTo>
                        <a:pt x="426" y="206"/>
                      </a:lnTo>
                      <a:lnTo>
                        <a:pt x="426" y="202"/>
                      </a:lnTo>
                      <a:lnTo>
                        <a:pt x="422" y="202"/>
                      </a:lnTo>
                      <a:lnTo>
                        <a:pt x="410" y="202"/>
                      </a:lnTo>
                      <a:lnTo>
                        <a:pt x="394" y="204"/>
                      </a:lnTo>
                      <a:lnTo>
                        <a:pt x="378" y="208"/>
                      </a:lnTo>
                      <a:lnTo>
                        <a:pt x="372" y="212"/>
                      </a:lnTo>
                      <a:lnTo>
                        <a:pt x="368" y="216"/>
                      </a:lnTo>
                      <a:lnTo>
                        <a:pt x="364" y="224"/>
                      </a:lnTo>
                      <a:lnTo>
                        <a:pt x="358" y="234"/>
                      </a:lnTo>
                      <a:lnTo>
                        <a:pt x="352" y="246"/>
                      </a:lnTo>
                      <a:lnTo>
                        <a:pt x="346" y="254"/>
                      </a:lnTo>
                      <a:lnTo>
                        <a:pt x="334" y="256"/>
                      </a:lnTo>
                      <a:lnTo>
                        <a:pt x="320" y="260"/>
                      </a:lnTo>
                      <a:lnTo>
                        <a:pt x="310" y="262"/>
                      </a:lnTo>
                      <a:lnTo>
                        <a:pt x="298" y="264"/>
                      </a:lnTo>
                      <a:lnTo>
                        <a:pt x="288" y="262"/>
                      </a:lnTo>
                      <a:lnTo>
                        <a:pt x="280" y="256"/>
                      </a:lnTo>
                      <a:lnTo>
                        <a:pt x="272" y="248"/>
                      </a:lnTo>
                      <a:lnTo>
                        <a:pt x="266" y="238"/>
                      </a:lnTo>
                      <a:lnTo>
                        <a:pt x="260" y="226"/>
                      </a:lnTo>
                      <a:lnTo>
                        <a:pt x="258" y="216"/>
                      </a:lnTo>
                      <a:lnTo>
                        <a:pt x="256" y="204"/>
                      </a:lnTo>
                      <a:lnTo>
                        <a:pt x="256" y="194"/>
                      </a:lnTo>
                      <a:lnTo>
                        <a:pt x="258" y="178"/>
                      </a:lnTo>
                      <a:lnTo>
                        <a:pt x="260" y="160"/>
                      </a:lnTo>
                      <a:lnTo>
                        <a:pt x="268" y="142"/>
                      </a:lnTo>
                      <a:lnTo>
                        <a:pt x="276" y="128"/>
                      </a:lnTo>
                      <a:lnTo>
                        <a:pt x="256" y="122"/>
                      </a:lnTo>
                      <a:lnTo>
                        <a:pt x="248" y="116"/>
                      </a:lnTo>
                      <a:lnTo>
                        <a:pt x="244" y="114"/>
                      </a:lnTo>
                      <a:lnTo>
                        <a:pt x="242" y="110"/>
                      </a:lnTo>
                      <a:lnTo>
                        <a:pt x="240" y="94"/>
                      </a:lnTo>
                      <a:lnTo>
                        <a:pt x="236" y="76"/>
                      </a:lnTo>
                      <a:lnTo>
                        <a:pt x="232" y="68"/>
                      </a:lnTo>
                      <a:lnTo>
                        <a:pt x="230" y="60"/>
                      </a:lnTo>
                      <a:lnTo>
                        <a:pt x="224" y="56"/>
                      </a:lnTo>
                      <a:lnTo>
                        <a:pt x="216" y="56"/>
                      </a:lnTo>
                      <a:lnTo>
                        <a:pt x="210" y="56"/>
                      </a:lnTo>
                      <a:lnTo>
                        <a:pt x="208" y="56"/>
                      </a:lnTo>
                      <a:lnTo>
                        <a:pt x="204" y="62"/>
                      </a:lnTo>
                      <a:lnTo>
                        <a:pt x="198" y="66"/>
                      </a:lnTo>
                      <a:lnTo>
                        <a:pt x="192" y="68"/>
                      </a:lnTo>
                      <a:lnTo>
                        <a:pt x="188" y="68"/>
                      </a:lnTo>
                      <a:lnTo>
                        <a:pt x="184" y="66"/>
                      </a:lnTo>
                      <a:lnTo>
                        <a:pt x="180" y="62"/>
                      </a:lnTo>
                      <a:lnTo>
                        <a:pt x="178" y="58"/>
                      </a:lnTo>
                      <a:lnTo>
                        <a:pt x="174" y="38"/>
                      </a:lnTo>
                      <a:lnTo>
                        <a:pt x="170" y="34"/>
                      </a:lnTo>
                      <a:lnTo>
                        <a:pt x="166" y="30"/>
                      </a:lnTo>
                      <a:lnTo>
                        <a:pt x="160" y="26"/>
                      </a:lnTo>
                      <a:lnTo>
                        <a:pt x="158" y="18"/>
                      </a:lnTo>
                      <a:lnTo>
                        <a:pt x="152" y="20"/>
                      </a:lnTo>
                      <a:lnTo>
                        <a:pt x="148" y="20"/>
                      </a:lnTo>
                      <a:lnTo>
                        <a:pt x="132" y="18"/>
                      </a:lnTo>
                      <a:lnTo>
                        <a:pt x="128" y="28"/>
                      </a:lnTo>
                      <a:lnTo>
                        <a:pt x="78" y="28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4" y="48"/>
                      </a:lnTo>
                      <a:lnTo>
                        <a:pt x="4" y="54"/>
                      </a:lnTo>
                      <a:lnTo>
                        <a:pt x="8" y="56"/>
                      </a:lnTo>
                      <a:lnTo>
                        <a:pt x="12" y="62"/>
                      </a:lnTo>
                      <a:lnTo>
                        <a:pt x="20" y="70"/>
                      </a:lnTo>
                      <a:lnTo>
                        <a:pt x="22" y="74"/>
                      </a:lnTo>
                      <a:lnTo>
                        <a:pt x="22" y="78"/>
                      </a:lnTo>
                      <a:lnTo>
                        <a:pt x="20" y="82"/>
                      </a:lnTo>
                      <a:lnTo>
                        <a:pt x="14" y="84"/>
                      </a:lnTo>
                      <a:lnTo>
                        <a:pt x="12" y="88"/>
                      </a:lnTo>
                      <a:lnTo>
                        <a:pt x="8" y="92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8"/>
                      </a:lnTo>
                      <a:lnTo>
                        <a:pt x="24" y="110"/>
                      </a:lnTo>
                      <a:lnTo>
                        <a:pt x="32" y="112"/>
                      </a:lnTo>
                      <a:lnTo>
                        <a:pt x="34" y="118"/>
                      </a:ln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0" y="130"/>
                      </a:lnTo>
                      <a:lnTo>
                        <a:pt x="40" y="134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8" y="144"/>
                      </a:lnTo>
                      <a:lnTo>
                        <a:pt x="38" y="148"/>
                      </a:ln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8" y="158"/>
                      </a:lnTo>
                      <a:lnTo>
                        <a:pt x="54" y="164"/>
                      </a:lnTo>
                      <a:lnTo>
                        <a:pt x="66" y="182"/>
                      </a:lnTo>
                      <a:lnTo>
                        <a:pt x="68" y="180"/>
                      </a:lnTo>
                      <a:lnTo>
                        <a:pt x="72" y="178"/>
                      </a:lnTo>
                      <a:lnTo>
                        <a:pt x="74" y="176"/>
                      </a:lnTo>
                      <a:lnTo>
                        <a:pt x="76" y="172"/>
                      </a:lnTo>
                      <a:lnTo>
                        <a:pt x="74" y="164"/>
                      </a:lnTo>
                      <a:lnTo>
                        <a:pt x="68" y="158"/>
                      </a:lnTo>
                      <a:lnTo>
                        <a:pt x="66" y="152"/>
                      </a:lnTo>
                      <a:lnTo>
                        <a:pt x="60" y="146"/>
                      </a:lnTo>
                      <a:lnTo>
                        <a:pt x="62" y="142"/>
                      </a:lnTo>
                      <a:lnTo>
                        <a:pt x="60" y="138"/>
                      </a:lnTo>
                      <a:lnTo>
                        <a:pt x="56" y="128"/>
                      </a:lnTo>
                      <a:lnTo>
                        <a:pt x="54" y="116"/>
                      </a:lnTo>
                      <a:lnTo>
                        <a:pt x="50" y="108"/>
                      </a:lnTo>
                      <a:lnTo>
                        <a:pt x="48" y="106"/>
                      </a:lnTo>
                      <a:lnTo>
                        <a:pt x="46" y="104"/>
                      </a:lnTo>
                      <a:lnTo>
                        <a:pt x="46" y="102"/>
                      </a:lnTo>
                      <a:lnTo>
                        <a:pt x="44" y="90"/>
                      </a:lnTo>
                      <a:lnTo>
                        <a:pt x="42" y="82"/>
                      </a:lnTo>
                      <a:lnTo>
                        <a:pt x="36" y="62"/>
                      </a:lnTo>
                      <a:lnTo>
                        <a:pt x="34" y="60"/>
                      </a:lnTo>
                      <a:lnTo>
                        <a:pt x="34" y="58"/>
                      </a:lnTo>
                      <a:lnTo>
                        <a:pt x="32" y="56"/>
                      </a:lnTo>
                      <a:lnTo>
                        <a:pt x="30" y="56"/>
                      </a:lnTo>
                      <a:lnTo>
                        <a:pt x="28" y="56"/>
                      </a:lnTo>
                      <a:lnTo>
                        <a:pt x="26" y="48"/>
                      </a:lnTo>
                      <a:lnTo>
                        <a:pt x="28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20"/>
                      </a:lnTo>
                      <a:lnTo>
                        <a:pt x="38" y="22"/>
                      </a:lnTo>
                      <a:lnTo>
                        <a:pt x="42" y="24"/>
                      </a:lnTo>
                      <a:lnTo>
                        <a:pt x="46" y="28"/>
                      </a:lnTo>
                      <a:lnTo>
                        <a:pt x="48" y="32"/>
                      </a:lnTo>
                      <a:lnTo>
                        <a:pt x="52" y="44"/>
                      </a:lnTo>
                      <a:lnTo>
                        <a:pt x="54" y="56"/>
                      </a:lnTo>
                      <a:lnTo>
                        <a:pt x="54" y="58"/>
                      </a:lnTo>
                      <a:lnTo>
                        <a:pt x="52" y="64"/>
                      </a:lnTo>
                      <a:lnTo>
                        <a:pt x="50" y="70"/>
                      </a:lnTo>
                      <a:lnTo>
                        <a:pt x="50" y="72"/>
                      </a:lnTo>
                      <a:lnTo>
                        <a:pt x="52" y="74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62" y="84"/>
                      </a:lnTo>
                      <a:lnTo>
                        <a:pt x="66" y="88"/>
                      </a:lnTo>
                      <a:lnTo>
                        <a:pt x="68" y="88"/>
                      </a:lnTo>
                      <a:lnTo>
                        <a:pt x="72" y="100"/>
                      </a:lnTo>
                      <a:lnTo>
                        <a:pt x="76" y="106"/>
                      </a:lnTo>
                      <a:lnTo>
                        <a:pt x="80" y="110"/>
                      </a:lnTo>
                      <a:lnTo>
                        <a:pt x="84" y="112"/>
                      </a:lnTo>
                      <a:lnTo>
                        <a:pt x="86" y="114"/>
                      </a:lnTo>
                      <a:lnTo>
                        <a:pt x="88" y="116"/>
                      </a:lnTo>
                      <a:lnTo>
                        <a:pt x="86" y="120"/>
                      </a:lnTo>
                      <a:lnTo>
                        <a:pt x="84" y="126"/>
                      </a:lnTo>
                      <a:lnTo>
                        <a:pt x="86" y="132"/>
                      </a:lnTo>
                      <a:lnTo>
                        <a:pt x="92" y="140"/>
                      </a:lnTo>
                      <a:lnTo>
                        <a:pt x="104" y="154"/>
                      </a:lnTo>
                      <a:lnTo>
                        <a:pt x="112" y="162"/>
                      </a:lnTo>
                      <a:lnTo>
                        <a:pt x="118" y="168"/>
                      </a:lnTo>
                      <a:lnTo>
                        <a:pt x="122" y="178"/>
                      </a:lnTo>
                      <a:lnTo>
                        <a:pt x="130" y="188"/>
                      </a:lnTo>
                      <a:lnTo>
                        <a:pt x="130" y="202"/>
                      </a:lnTo>
                      <a:lnTo>
                        <a:pt x="132" y="206"/>
                      </a:lnTo>
                      <a:lnTo>
                        <a:pt x="132" y="210"/>
                      </a:lnTo>
                      <a:lnTo>
                        <a:pt x="132" y="216"/>
                      </a:lnTo>
                      <a:lnTo>
                        <a:pt x="130" y="220"/>
                      </a:lnTo>
                      <a:lnTo>
                        <a:pt x="128" y="220"/>
                      </a:lnTo>
                      <a:lnTo>
                        <a:pt x="128" y="226"/>
                      </a:lnTo>
                      <a:lnTo>
                        <a:pt x="124" y="226"/>
                      </a:lnTo>
                      <a:lnTo>
                        <a:pt x="124" y="232"/>
                      </a:lnTo>
                      <a:lnTo>
                        <a:pt x="126" y="238"/>
                      </a:lnTo>
                      <a:lnTo>
                        <a:pt x="130" y="244"/>
                      </a:lnTo>
                      <a:lnTo>
                        <a:pt x="138" y="250"/>
                      </a:lnTo>
                      <a:lnTo>
                        <a:pt x="148" y="256"/>
                      </a:lnTo>
                      <a:lnTo>
                        <a:pt x="150" y="262"/>
                      </a:lnTo>
                      <a:lnTo>
                        <a:pt x="154" y="266"/>
                      </a:lnTo>
                      <a:lnTo>
                        <a:pt x="158" y="270"/>
                      </a:lnTo>
                      <a:lnTo>
                        <a:pt x="166" y="270"/>
                      </a:lnTo>
                      <a:lnTo>
                        <a:pt x="174" y="272"/>
                      </a:lnTo>
                      <a:lnTo>
                        <a:pt x="178" y="274"/>
                      </a:lnTo>
                      <a:lnTo>
                        <a:pt x="190" y="284"/>
                      </a:lnTo>
                      <a:lnTo>
                        <a:pt x="198" y="290"/>
                      </a:lnTo>
                      <a:lnTo>
                        <a:pt x="204" y="294"/>
                      </a:lnTo>
                      <a:lnTo>
                        <a:pt x="218" y="300"/>
                      </a:lnTo>
                      <a:lnTo>
                        <a:pt x="232" y="306"/>
                      </a:lnTo>
                      <a:lnTo>
                        <a:pt x="246" y="312"/>
                      </a:lnTo>
                      <a:lnTo>
                        <a:pt x="254" y="314"/>
                      </a:lnTo>
                      <a:lnTo>
                        <a:pt x="260" y="314"/>
                      </a:lnTo>
                      <a:lnTo>
                        <a:pt x="266" y="314"/>
                      </a:lnTo>
                      <a:lnTo>
                        <a:pt x="274" y="308"/>
                      </a:lnTo>
                      <a:lnTo>
                        <a:pt x="280" y="304"/>
                      </a:lnTo>
                      <a:lnTo>
                        <a:pt x="286" y="302"/>
                      </a:lnTo>
                      <a:lnTo>
                        <a:pt x="290" y="304"/>
                      </a:lnTo>
                      <a:lnTo>
                        <a:pt x="296" y="306"/>
                      </a:lnTo>
                      <a:lnTo>
                        <a:pt x="306" y="312"/>
                      </a:lnTo>
                      <a:lnTo>
                        <a:pt x="314" y="320"/>
                      </a:lnTo>
                      <a:lnTo>
                        <a:pt x="318" y="328"/>
                      </a:lnTo>
                      <a:lnTo>
                        <a:pt x="324" y="336"/>
                      </a:lnTo>
                      <a:lnTo>
                        <a:pt x="328" y="324"/>
                      </a:lnTo>
                      <a:lnTo>
                        <a:pt x="330" y="318"/>
                      </a:lnTo>
                      <a:lnTo>
                        <a:pt x="334" y="312"/>
                      </a:lnTo>
                      <a:lnTo>
                        <a:pt x="354" y="312"/>
                      </a:lnTo>
                      <a:lnTo>
                        <a:pt x="354" y="306"/>
                      </a:lnTo>
                      <a:lnTo>
                        <a:pt x="352" y="302"/>
                      </a:lnTo>
                      <a:lnTo>
                        <a:pt x="348" y="300"/>
                      </a:lnTo>
                      <a:lnTo>
                        <a:pt x="346" y="296"/>
                      </a:lnTo>
                      <a:lnTo>
                        <a:pt x="344" y="292"/>
                      </a:lnTo>
                      <a:lnTo>
                        <a:pt x="348" y="284"/>
                      </a:lnTo>
                      <a:lnTo>
                        <a:pt x="352" y="280"/>
                      </a:lnTo>
                      <a:lnTo>
                        <a:pt x="356" y="278"/>
                      </a:lnTo>
                      <a:lnTo>
                        <a:pt x="380" y="278"/>
                      </a:lnTo>
                      <a:lnTo>
                        <a:pt x="384" y="278"/>
                      </a:lnTo>
                      <a:lnTo>
                        <a:pt x="386" y="276"/>
                      </a:lnTo>
                      <a:lnTo>
                        <a:pt x="388" y="274"/>
                      </a:lnTo>
                      <a:lnTo>
                        <a:pt x="390" y="270"/>
                      </a:lnTo>
                      <a:lnTo>
                        <a:pt x="392" y="268"/>
                      </a:lnTo>
                      <a:lnTo>
                        <a:pt x="396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400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3" name="îśḻîdé">
                  <a:extLst>
                    <a:ext uri="{FF2B5EF4-FFF2-40B4-BE49-F238E27FC236}">
                      <a16:creationId xmlns="" xmlns:a16="http://schemas.microsoft.com/office/drawing/2014/main" id="{2CA2BBA4-5F3E-4083-835D-327CF72FC250}"/>
                    </a:ext>
                  </a:extLst>
                </p:cNvPr>
                <p:cNvSpPr/>
                <p:nvPr/>
              </p:nvSpPr>
              <p:spPr bwMode="auto">
                <a:xfrm>
                  <a:off x="2027256" y="3158738"/>
                  <a:ext cx="282329" cy="106481"/>
                </a:xfrm>
                <a:custGeom>
                  <a:avLst/>
                  <a:gdLst>
                    <a:gd name="T0" fmla="*/ 2147483647 w 162"/>
                    <a:gd name="T1" fmla="*/ 2147483647 h 64"/>
                    <a:gd name="T2" fmla="*/ 2147483647 w 162"/>
                    <a:gd name="T3" fmla="*/ 2147483647 h 64"/>
                    <a:gd name="T4" fmla="*/ 2147483647 w 162"/>
                    <a:gd name="T5" fmla="*/ 2147483647 h 64"/>
                    <a:gd name="T6" fmla="*/ 2147483647 w 162"/>
                    <a:gd name="T7" fmla="*/ 2147483647 h 64"/>
                    <a:gd name="T8" fmla="*/ 2147483647 w 162"/>
                    <a:gd name="T9" fmla="*/ 2147483647 h 64"/>
                    <a:gd name="T10" fmla="*/ 2147483647 w 162"/>
                    <a:gd name="T11" fmla="*/ 2147483647 h 64"/>
                    <a:gd name="T12" fmla="*/ 2147483647 w 162"/>
                    <a:gd name="T13" fmla="*/ 2147483647 h 64"/>
                    <a:gd name="T14" fmla="*/ 2147483647 w 162"/>
                    <a:gd name="T15" fmla="*/ 2147483647 h 64"/>
                    <a:gd name="T16" fmla="*/ 2147483647 w 162"/>
                    <a:gd name="T17" fmla="*/ 2147483647 h 64"/>
                    <a:gd name="T18" fmla="*/ 2147483647 w 162"/>
                    <a:gd name="T19" fmla="*/ 2147483647 h 64"/>
                    <a:gd name="T20" fmla="*/ 2147483647 w 162"/>
                    <a:gd name="T21" fmla="*/ 2147483647 h 64"/>
                    <a:gd name="T22" fmla="*/ 2147483647 w 162"/>
                    <a:gd name="T23" fmla="*/ 2147483647 h 64"/>
                    <a:gd name="T24" fmla="*/ 2147483647 w 162"/>
                    <a:gd name="T25" fmla="*/ 2147483647 h 64"/>
                    <a:gd name="T26" fmla="*/ 0 w 162"/>
                    <a:gd name="T27" fmla="*/ 2147483647 h 64"/>
                    <a:gd name="T28" fmla="*/ 2147483647 w 162"/>
                    <a:gd name="T29" fmla="*/ 2147483647 h 64"/>
                    <a:gd name="T30" fmla="*/ 2147483647 w 162"/>
                    <a:gd name="T31" fmla="*/ 2147483647 h 64"/>
                    <a:gd name="T32" fmla="*/ 2147483647 w 162"/>
                    <a:gd name="T33" fmla="*/ 2147483647 h 64"/>
                    <a:gd name="T34" fmla="*/ 2147483647 w 162"/>
                    <a:gd name="T35" fmla="*/ 2147483647 h 64"/>
                    <a:gd name="T36" fmla="*/ 2147483647 w 162"/>
                    <a:gd name="T37" fmla="*/ 2147483647 h 64"/>
                    <a:gd name="T38" fmla="*/ 2147483647 w 162"/>
                    <a:gd name="T39" fmla="*/ 2147483647 h 64"/>
                    <a:gd name="T40" fmla="*/ 2147483647 w 162"/>
                    <a:gd name="T41" fmla="*/ 0 h 64"/>
                    <a:gd name="T42" fmla="*/ 2147483647 w 162"/>
                    <a:gd name="T43" fmla="*/ 0 h 64"/>
                    <a:gd name="T44" fmla="*/ 2147483647 w 162"/>
                    <a:gd name="T45" fmla="*/ 0 h 64"/>
                    <a:gd name="T46" fmla="*/ 2147483647 w 162"/>
                    <a:gd name="T47" fmla="*/ 2147483647 h 64"/>
                    <a:gd name="T48" fmla="*/ 2147483647 w 162"/>
                    <a:gd name="T49" fmla="*/ 2147483647 h 64"/>
                    <a:gd name="T50" fmla="*/ 2147483647 w 162"/>
                    <a:gd name="T51" fmla="*/ 2147483647 h 64"/>
                    <a:gd name="T52" fmla="*/ 2147483647 w 162"/>
                    <a:gd name="T53" fmla="*/ 2147483647 h 64"/>
                    <a:gd name="T54" fmla="*/ 2147483647 w 162"/>
                    <a:gd name="T55" fmla="*/ 2147483647 h 64"/>
                    <a:gd name="T56" fmla="*/ 2147483647 w 162"/>
                    <a:gd name="T57" fmla="*/ 2147483647 h 64"/>
                    <a:gd name="T58" fmla="*/ 2147483647 w 162"/>
                    <a:gd name="T59" fmla="*/ 2147483647 h 64"/>
                    <a:gd name="T60" fmla="*/ 2147483647 w 162"/>
                    <a:gd name="T61" fmla="*/ 2147483647 h 64"/>
                    <a:gd name="T62" fmla="*/ 2147483647 w 162"/>
                    <a:gd name="T63" fmla="*/ 2147483647 h 64"/>
                    <a:gd name="T64" fmla="*/ 2147483647 w 162"/>
                    <a:gd name="T65" fmla="*/ 2147483647 h 64"/>
                    <a:gd name="T66" fmla="*/ 2147483647 w 162"/>
                    <a:gd name="T67" fmla="*/ 2147483647 h 64"/>
                    <a:gd name="T68" fmla="*/ 2147483647 w 162"/>
                    <a:gd name="T69" fmla="*/ 2147483647 h 64"/>
                    <a:gd name="T70" fmla="*/ 2147483647 w 162"/>
                    <a:gd name="T71" fmla="*/ 2147483647 h 64"/>
                    <a:gd name="T72" fmla="*/ 2147483647 w 162"/>
                    <a:gd name="T73" fmla="*/ 2147483647 h 64"/>
                    <a:gd name="T74" fmla="*/ 2147483647 w 162"/>
                    <a:gd name="T75" fmla="*/ 2147483647 h 64"/>
                    <a:gd name="T76" fmla="*/ 2147483647 w 162"/>
                    <a:gd name="T77" fmla="*/ 2147483647 h 64"/>
                    <a:gd name="T78" fmla="*/ 2147483647 w 162"/>
                    <a:gd name="T79" fmla="*/ 2147483647 h 64"/>
                    <a:gd name="T80" fmla="*/ 2147483647 w 162"/>
                    <a:gd name="T81" fmla="*/ 2147483647 h 64"/>
                    <a:gd name="T82" fmla="*/ 2147483647 w 162"/>
                    <a:gd name="T83" fmla="*/ 2147483647 h 64"/>
                    <a:gd name="T84" fmla="*/ 2147483647 w 162"/>
                    <a:gd name="T85" fmla="*/ 2147483647 h 64"/>
                    <a:gd name="T86" fmla="*/ 2147483647 w 162"/>
                    <a:gd name="T87" fmla="*/ 2147483647 h 64"/>
                    <a:gd name="T88" fmla="*/ 2147483647 w 162"/>
                    <a:gd name="T89" fmla="*/ 2147483647 h 64"/>
                    <a:gd name="T90" fmla="*/ 2147483647 w 162"/>
                    <a:gd name="T91" fmla="*/ 2147483647 h 64"/>
                    <a:gd name="T92" fmla="*/ 2147483647 w 162"/>
                    <a:gd name="T93" fmla="*/ 2147483647 h 64"/>
                    <a:gd name="T94" fmla="*/ 2147483647 w 162"/>
                    <a:gd name="T95" fmla="*/ 2147483647 h 64"/>
                    <a:gd name="T96" fmla="*/ 2147483647 w 162"/>
                    <a:gd name="T97" fmla="*/ 2147483647 h 64"/>
                    <a:gd name="T98" fmla="*/ 2147483647 w 162"/>
                    <a:gd name="T99" fmla="*/ 2147483647 h 64"/>
                    <a:gd name="T100" fmla="*/ 2147483647 w 162"/>
                    <a:gd name="T101" fmla="*/ 2147483647 h 64"/>
                    <a:gd name="T102" fmla="*/ 2147483647 w 162"/>
                    <a:gd name="T103" fmla="*/ 2147483647 h 64"/>
                    <a:gd name="T104" fmla="*/ 2147483647 w 162"/>
                    <a:gd name="T105" fmla="*/ 2147483647 h 64"/>
                    <a:gd name="T106" fmla="*/ 2147483647 w 162"/>
                    <a:gd name="T107" fmla="*/ 2147483647 h 64"/>
                    <a:gd name="T108" fmla="*/ 2147483647 w 162"/>
                    <a:gd name="T109" fmla="*/ 2147483647 h 64"/>
                    <a:gd name="T110" fmla="*/ 2147483647 w 162"/>
                    <a:gd name="T111" fmla="*/ 2147483647 h 64"/>
                    <a:gd name="T112" fmla="*/ 2147483647 w 162"/>
                    <a:gd name="T113" fmla="*/ 2147483647 h 64"/>
                    <a:gd name="T114" fmla="*/ 2147483647 w 162"/>
                    <a:gd name="T115" fmla="*/ 2147483647 h 64"/>
                    <a:gd name="T116" fmla="*/ 2147483647 w 162"/>
                    <a:gd name="T117" fmla="*/ 2147483647 h 64"/>
                    <a:gd name="T118" fmla="*/ 2147483647 w 162"/>
                    <a:gd name="T119" fmla="*/ 2147483647 h 64"/>
                    <a:gd name="T120" fmla="*/ 2147483647 w 162"/>
                    <a:gd name="T121" fmla="*/ 2147483647 h 6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62"/>
                    <a:gd name="T184" fmla="*/ 0 h 64"/>
                    <a:gd name="T185" fmla="*/ 162 w 162"/>
                    <a:gd name="T186" fmla="*/ 64 h 6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62" h="64">
                      <a:moveTo>
                        <a:pt x="44" y="18"/>
                      </a:moveTo>
                      <a:lnTo>
                        <a:pt x="44" y="16"/>
                      </a:lnTo>
                      <a:lnTo>
                        <a:pt x="48" y="16"/>
                      </a:lnTo>
                      <a:lnTo>
                        <a:pt x="48" y="12"/>
                      </a:lnTo>
                      <a:lnTo>
                        <a:pt x="44" y="10"/>
                      </a:lnTo>
                      <a:lnTo>
                        <a:pt x="44" y="12"/>
                      </a:lnTo>
                      <a:lnTo>
                        <a:pt x="36" y="12"/>
                      </a:lnTo>
                      <a:lnTo>
                        <a:pt x="30" y="16"/>
                      </a:lnTo>
                      <a:lnTo>
                        <a:pt x="22" y="18"/>
                      </a:lnTo>
                      <a:lnTo>
                        <a:pt x="16" y="20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4" y="24"/>
                      </a:lnTo>
                      <a:lnTo>
                        <a:pt x="6" y="24"/>
                      </a:lnTo>
                      <a:lnTo>
                        <a:pt x="8" y="18"/>
                      </a:lnTo>
                      <a:lnTo>
                        <a:pt x="12" y="14"/>
                      </a:lnTo>
                      <a:lnTo>
                        <a:pt x="18" y="10"/>
                      </a:lnTo>
                      <a:lnTo>
                        <a:pt x="24" y="6"/>
                      </a:lnTo>
                      <a:lnTo>
                        <a:pt x="42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2" y="2"/>
                      </a:lnTo>
                      <a:lnTo>
                        <a:pt x="66" y="4"/>
                      </a:lnTo>
                      <a:lnTo>
                        <a:pt x="78" y="8"/>
                      </a:lnTo>
                      <a:lnTo>
                        <a:pt x="86" y="16"/>
                      </a:lnTo>
                      <a:lnTo>
                        <a:pt x="90" y="16"/>
                      </a:lnTo>
                      <a:lnTo>
                        <a:pt x="96" y="16"/>
                      </a:lnTo>
                      <a:lnTo>
                        <a:pt x="102" y="18"/>
                      </a:lnTo>
                      <a:lnTo>
                        <a:pt x="114" y="24"/>
                      </a:lnTo>
                      <a:lnTo>
                        <a:pt x="122" y="32"/>
                      </a:lnTo>
                      <a:lnTo>
                        <a:pt x="130" y="38"/>
                      </a:lnTo>
                      <a:lnTo>
                        <a:pt x="142" y="42"/>
                      </a:lnTo>
                      <a:lnTo>
                        <a:pt x="140" y="44"/>
                      </a:lnTo>
                      <a:lnTo>
                        <a:pt x="154" y="48"/>
                      </a:lnTo>
                      <a:lnTo>
                        <a:pt x="160" y="52"/>
                      </a:lnTo>
                      <a:lnTo>
                        <a:pt x="162" y="58"/>
                      </a:lnTo>
                      <a:lnTo>
                        <a:pt x="154" y="60"/>
                      </a:lnTo>
                      <a:lnTo>
                        <a:pt x="152" y="60"/>
                      </a:lnTo>
                      <a:lnTo>
                        <a:pt x="152" y="62"/>
                      </a:lnTo>
                      <a:lnTo>
                        <a:pt x="142" y="64"/>
                      </a:lnTo>
                      <a:lnTo>
                        <a:pt x="130" y="64"/>
                      </a:lnTo>
                      <a:lnTo>
                        <a:pt x="108" y="62"/>
                      </a:lnTo>
                      <a:lnTo>
                        <a:pt x="112" y="58"/>
                      </a:lnTo>
                      <a:lnTo>
                        <a:pt x="118" y="52"/>
                      </a:lnTo>
                      <a:lnTo>
                        <a:pt x="118" y="48"/>
                      </a:lnTo>
                      <a:lnTo>
                        <a:pt x="110" y="48"/>
                      </a:lnTo>
                      <a:lnTo>
                        <a:pt x="102" y="46"/>
                      </a:lnTo>
                      <a:lnTo>
                        <a:pt x="100" y="44"/>
                      </a:lnTo>
                      <a:lnTo>
                        <a:pt x="98" y="38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2" y="30"/>
                      </a:lnTo>
                      <a:lnTo>
                        <a:pt x="78" y="30"/>
                      </a:lnTo>
                      <a:lnTo>
                        <a:pt x="76" y="28"/>
                      </a:lnTo>
                      <a:lnTo>
                        <a:pt x="72" y="26"/>
                      </a:lnTo>
                      <a:lnTo>
                        <a:pt x="60" y="22"/>
                      </a:lnTo>
                      <a:lnTo>
                        <a:pt x="50" y="18"/>
                      </a:lnTo>
                      <a:lnTo>
                        <a:pt x="44" y="16"/>
                      </a:lnTo>
                      <a:lnTo>
                        <a:pt x="4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4" name="iṧ1ïdè">
                  <a:extLst>
                    <a:ext uri="{FF2B5EF4-FFF2-40B4-BE49-F238E27FC236}">
                      <a16:creationId xmlns="" xmlns:a16="http://schemas.microsoft.com/office/drawing/2014/main" id="{D6D473EB-3B48-47FD-8561-09A906095736}"/>
                    </a:ext>
                  </a:extLst>
                </p:cNvPr>
                <p:cNvSpPr/>
                <p:nvPr/>
              </p:nvSpPr>
              <p:spPr bwMode="auto">
                <a:xfrm>
                  <a:off x="2193899" y="3300244"/>
                  <a:ext cx="55088" cy="25219"/>
                </a:xfrm>
                <a:custGeom>
                  <a:avLst/>
                  <a:gdLst>
                    <a:gd name="T0" fmla="*/ 0 w 30"/>
                    <a:gd name="T1" fmla="*/ 2147483647 h 14"/>
                    <a:gd name="T2" fmla="*/ 0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0 h 14"/>
                    <a:gd name="T8" fmla="*/ 2147483647 w 30"/>
                    <a:gd name="T9" fmla="*/ 0 h 14"/>
                    <a:gd name="T10" fmla="*/ 2147483647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2147483647 h 14"/>
                    <a:gd name="T16" fmla="*/ 2147483647 w 30"/>
                    <a:gd name="T17" fmla="*/ 2147483647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0 w 30"/>
                    <a:gd name="T23" fmla="*/ 2147483647 h 14"/>
                    <a:gd name="T24" fmla="*/ 0 w 30"/>
                    <a:gd name="T25" fmla="*/ 2147483647 h 1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"/>
                    <a:gd name="T40" fmla="*/ 0 h 14"/>
                    <a:gd name="T41" fmla="*/ 30 w 30"/>
                    <a:gd name="T42" fmla="*/ 14 h 1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" h="14"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20" y="4"/>
                      </a:lnTo>
                      <a:lnTo>
                        <a:pt x="30" y="12"/>
                      </a:lnTo>
                      <a:lnTo>
                        <a:pt x="26" y="12"/>
                      </a:lnTo>
                      <a:lnTo>
                        <a:pt x="20" y="14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5" name="ï$ļïďé">
                  <a:extLst>
                    <a:ext uri="{FF2B5EF4-FFF2-40B4-BE49-F238E27FC236}">
                      <a16:creationId xmlns="" xmlns:a16="http://schemas.microsoft.com/office/drawing/2014/main" id="{45147036-50B7-4A96-8A66-FE1B529C0E52}"/>
                    </a:ext>
                  </a:extLst>
                </p:cNvPr>
                <p:cNvSpPr/>
                <p:nvPr/>
              </p:nvSpPr>
              <p:spPr bwMode="auto">
                <a:xfrm>
                  <a:off x="2492755" y="3300244"/>
                  <a:ext cx="45449" cy="22417"/>
                </a:xfrm>
                <a:custGeom>
                  <a:avLst/>
                  <a:gdLst>
                    <a:gd name="T0" fmla="*/ 2147483647 w 26"/>
                    <a:gd name="T1" fmla="*/ 2147483647 h 12"/>
                    <a:gd name="T2" fmla="*/ 2147483647 w 26"/>
                    <a:gd name="T3" fmla="*/ 0 h 12"/>
                    <a:gd name="T4" fmla="*/ 2147483647 w 26"/>
                    <a:gd name="T5" fmla="*/ 2147483647 h 12"/>
                    <a:gd name="T6" fmla="*/ 2147483647 w 26"/>
                    <a:gd name="T7" fmla="*/ 2147483647 h 12"/>
                    <a:gd name="T8" fmla="*/ 2147483647 w 26"/>
                    <a:gd name="T9" fmla="*/ 2147483647 h 12"/>
                    <a:gd name="T10" fmla="*/ 2147483647 w 26"/>
                    <a:gd name="T11" fmla="*/ 2147483647 h 12"/>
                    <a:gd name="T12" fmla="*/ 2147483647 w 26"/>
                    <a:gd name="T13" fmla="*/ 2147483647 h 12"/>
                    <a:gd name="T14" fmla="*/ 2147483647 w 26"/>
                    <a:gd name="T15" fmla="*/ 2147483647 h 12"/>
                    <a:gd name="T16" fmla="*/ 0 w 26"/>
                    <a:gd name="T17" fmla="*/ 2147483647 h 12"/>
                    <a:gd name="T18" fmla="*/ 0 w 26"/>
                    <a:gd name="T19" fmla="*/ 2147483647 h 12"/>
                    <a:gd name="T20" fmla="*/ 2147483647 w 26"/>
                    <a:gd name="T21" fmla="*/ 2147483647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12"/>
                    <a:gd name="T35" fmla="*/ 26 w 26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12">
                      <a:moveTo>
                        <a:pt x="10" y="2"/>
                      </a:move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6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2" y="12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6" name="íšliḑé">
                  <a:extLst>
                    <a:ext uri="{FF2B5EF4-FFF2-40B4-BE49-F238E27FC236}">
                      <a16:creationId xmlns="" xmlns:a16="http://schemas.microsoft.com/office/drawing/2014/main" id="{A5CF145D-3947-4FF7-A763-6A24652AD290}"/>
                    </a:ext>
                  </a:extLst>
                </p:cNvPr>
                <p:cNvSpPr/>
                <p:nvPr/>
              </p:nvSpPr>
              <p:spPr bwMode="auto">
                <a:xfrm>
                  <a:off x="2217311" y="3105497"/>
                  <a:ext cx="16526" cy="23818"/>
                </a:xfrm>
                <a:custGeom>
                  <a:avLst/>
                  <a:gdLst>
                    <a:gd name="T0" fmla="*/ 2147483647 w 10"/>
                    <a:gd name="T1" fmla="*/ 2147483647 h 14"/>
                    <a:gd name="T2" fmla="*/ 2147483647 w 10"/>
                    <a:gd name="T3" fmla="*/ 2147483647 h 14"/>
                    <a:gd name="T4" fmla="*/ 2147483647 w 10"/>
                    <a:gd name="T5" fmla="*/ 2147483647 h 14"/>
                    <a:gd name="T6" fmla="*/ 2147483647 w 10"/>
                    <a:gd name="T7" fmla="*/ 2147483647 h 14"/>
                    <a:gd name="T8" fmla="*/ 0 w 10"/>
                    <a:gd name="T9" fmla="*/ 2147483647 h 14"/>
                    <a:gd name="T10" fmla="*/ 2147483647 w 10"/>
                    <a:gd name="T11" fmla="*/ 2147483647 h 14"/>
                    <a:gd name="T12" fmla="*/ 2147483647 w 10"/>
                    <a:gd name="T13" fmla="*/ 0 h 14"/>
                    <a:gd name="T14" fmla="*/ 2147483647 w 10"/>
                    <a:gd name="T15" fmla="*/ 2147483647 h 14"/>
                    <a:gd name="T16" fmla="*/ 2147483647 w 10"/>
                    <a:gd name="T17" fmla="*/ 2147483647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"/>
                    <a:gd name="T28" fmla="*/ 0 h 14"/>
                    <a:gd name="T29" fmla="*/ 10 w 10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" h="14">
                      <a:moveTo>
                        <a:pt x="10" y="8"/>
                      </a:move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7" name="ïṩḻíďè">
                  <a:extLst>
                    <a:ext uri="{FF2B5EF4-FFF2-40B4-BE49-F238E27FC236}">
                      <a16:creationId xmlns="" xmlns:a16="http://schemas.microsoft.com/office/drawing/2014/main" id="{DEFB8928-3815-49BC-9AFA-DEF19D485810}"/>
                    </a:ext>
                  </a:extLst>
                </p:cNvPr>
                <p:cNvSpPr/>
                <p:nvPr/>
              </p:nvSpPr>
              <p:spPr bwMode="auto">
                <a:xfrm>
                  <a:off x="2039651" y="3573451"/>
                  <a:ext cx="151494" cy="68651"/>
                </a:xfrm>
                <a:custGeom>
                  <a:avLst/>
                  <a:gdLst>
                    <a:gd name="T0" fmla="*/ 0 w 88"/>
                    <a:gd name="T1" fmla="*/ 2147483647 h 42"/>
                    <a:gd name="T2" fmla="*/ 0 w 88"/>
                    <a:gd name="T3" fmla="*/ 2147483647 h 42"/>
                    <a:gd name="T4" fmla="*/ 0 w 88"/>
                    <a:gd name="T5" fmla="*/ 2147483647 h 42"/>
                    <a:gd name="T6" fmla="*/ 0 w 88"/>
                    <a:gd name="T7" fmla="*/ 2147483647 h 42"/>
                    <a:gd name="T8" fmla="*/ 2147483647 w 88"/>
                    <a:gd name="T9" fmla="*/ 2147483647 h 42"/>
                    <a:gd name="T10" fmla="*/ 2147483647 w 88"/>
                    <a:gd name="T11" fmla="*/ 2147483647 h 42"/>
                    <a:gd name="T12" fmla="*/ 2147483647 w 88"/>
                    <a:gd name="T13" fmla="*/ 2147483647 h 42"/>
                    <a:gd name="T14" fmla="*/ 2147483647 w 88"/>
                    <a:gd name="T15" fmla="*/ 2147483647 h 42"/>
                    <a:gd name="T16" fmla="*/ 2147483647 w 88"/>
                    <a:gd name="T17" fmla="*/ 2147483647 h 42"/>
                    <a:gd name="T18" fmla="*/ 2147483647 w 88"/>
                    <a:gd name="T19" fmla="*/ 2147483647 h 42"/>
                    <a:gd name="T20" fmla="*/ 2147483647 w 88"/>
                    <a:gd name="T21" fmla="*/ 2147483647 h 42"/>
                    <a:gd name="T22" fmla="*/ 2147483647 w 88"/>
                    <a:gd name="T23" fmla="*/ 2147483647 h 42"/>
                    <a:gd name="T24" fmla="*/ 2147483647 w 88"/>
                    <a:gd name="T25" fmla="*/ 2147483647 h 42"/>
                    <a:gd name="T26" fmla="*/ 2147483647 w 88"/>
                    <a:gd name="T27" fmla="*/ 2147483647 h 42"/>
                    <a:gd name="T28" fmla="*/ 2147483647 w 88"/>
                    <a:gd name="T29" fmla="*/ 0 h 42"/>
                    <a:gd name="T30" fmla="*/ 2147483647 w 88"/>
                    <a:gd name="T31" fmla="*/ 0 h 42"/>
                    <a:gd name="T32" fmla="*/ 2147483647 w 88"/>
                    <a:gd name="T33" fmla="*/ 2147483647 h 42"/>
                    <a:gd name="T34" fmla="*/ 2147483647 w 88"/>
                    <a:gd name="T35" fmla="*/ 2147483647 h 42"/>
                    <a:gd name="T36" fmla="*/ 2147483647 w 88"/>
                    <a:gd name="T37" fmla="*/ 2147483647 h 42"/>
                    <a:gd name="T38" fmla="*/ 2147483647 w 88"/>
                    <a:gd name="T39" fmla="*/ 2147483647 h 42"/>
                    <a:gd name="T40" fmla="*/ 2147483647 w 88"/>
                    <a:gd name="T41" fmla="*/ 2147483647 h 42"/>
                    <a:gd name="T42" fmla="*/ 2147483647 w 88"/>
                    <a:gd name="T43" fmla="*/ 2147483647 h 42"/>
                    <a:gd name="T44" fmla="*/ 2147483647 w 88"/>
                    <a:gd name="T45" fmla="*/ 2147483647 h 42"/>
                    <a:gd name="T46" fmla="*/ 2147483647 w 88"/>
                    <a:gd name="T47" fmla="*/ 2147483647 h 42"/>
                    <a:gd name="T48" fmla="*/ 2147483647 w 88"/>
                    <a:gd name="T49" fmla="*/ 2147483647 h 42"/>
                    <a:gd name="T50" fmla="*/ 2147483647 w 88"/>
                    <a:gd name="T51" fmla="*/ 2147483647 h 42"/>
                    <a:gd name="T52" fmla="*/ 2147483647 w 88"/>
                    <a:gd name="T53" fmla="*/ 2147483647 h 42"/>
                    <a:gd name="T54" fmla="*/ 2147483647 w 88"/>
                    <a:gd name="T55" fmla="*/ 2147483647 h 42"/>
                    <a:gd name="T56" fmla="*/ 2147483647 w 88"/>
                    <a:gd name="T57" fmla="*/ 2147483647 h 42"/>
                    <a:gd name="T58" fmla="*/ 2147483647 w 88"/>
                    <a:gd name="T59" fmla="*/ 2147483647 h 42"/>
                    <a:gd name="T60" fmla="*/ 2147483647 w 88"/>
                    <a:gd name="T61" fmla="*/ 2147483647 h 42"/>
                    <a:gd name="T62" fmla="*/ 2147483647 w 88"/>
                    <a:gd name="T63" fmla="*/ 2147483647 h 42"/>
                    <a:gd name="T64" fmla="*/ 2147483647 w 88"/>
                    <a:gd name="T65" fmla="*/ 2147483647 h 42"/>
                    <a:gd name="T66" fmla="*/ 2147483647 w 88"/>
                    <a:gd name="T67" fmla="*/ 2147483647 h 42"/>
                    <a:gd name="T68" fmla="*/ 2147483647 w 88"/>
                    <a:gd name="T69" fmla="*/ 2147483647 h 42"/>
                    <a:gd name="T70" fmla="*/ 2147483647 w 88"/>
                    <a:gd name="T71" fmla="*/ 2147483647 h 42"/>
                    <a:gd name="T72" fmla="*/ 2147483647 w 88"/>
                    <a:gd name="T73" fmla="*/ 2147483647 h 42"/>
                    <a:gd name="T74" fmla="*/ 2147483647 w 88"/>
                    <a:gd name="T75" fmla="*/ 2147483647 h 42"/>
                    <a:gd name="T76" fmla="*/ 2147483647 w 88"/>
                    <a:gd name="T77" fmla="*/ 2147483647 h 42"/>
                    <a:gd name="T78" fmla="*/ 2147483647 w 88"/>
                    <a:gd name="T79" fmla="*/ 2147483647 h 42"/>
                    <a:gd name="T80" fmla="*/ 2147483647 w 88"/>
                    <a:gd name="T81" fmla="*/ 2147483647 h 42"/>
                    <a:gd name="T82" fmla="*/ 2147483647 w 88"/>
                    <a:gd name="T83" fmla="*/ 2147483647 h 42"/>
                    <a:gd name="T84" fmla="*/ 2147483647 w 88"/>
                    <a:gd name="T85" fmla="*/ 2147483647 h 42"/>
                    <a:gd name="T86" fmla="*/ 2147483647 w 88"/>
                    <a:gd name="T87" fmla="*/ 2147483647 h 42"/>
                    <a:gd name="T88" fmla="*/ 2147483647 w 88"/>
                    <a:gd name="T89" fmla="*/ 2147483647 h 42"/>
                    <a:gd name="T90" fmla="*/ 2147483647 w 88"/>
                    <a:gd name="T91" fmla="*/ 2147483647 h 42"/>
                    <a:gd name="T92" fmla="*/ 2147483647 w 88"/>
                    <a:gd name="T93" fmla="*/ 2147483647 h 42"/>
                    <a:gd name="T94" fmla="*/ 2147483647 w 88"/>
                    <a:gd name="T95" fmla="*/ 2147483647 h 42"/>
                    <a:gd name="T96" fmla="*/ 2147483647 w 88"/>
                    <a:gd name="T97" fmla="*/ 2147483647 h 42"/>
                    <a:gd name="T98" fmla="*/ 0 w 88"/>
                    <a:gd name="T99" fmla="*/ 2147483647 h 4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42"/>
                    <a:gd name="T152" fmla="*/ 88 w 88"/>
                    <a:gd name="T153" fmla="*/ 42 h 4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42">
                      <a:moveTo>
                        <a:pt x="0" y="22"/>
                      </a:move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6" y="10"/>
                      </a:lnTo>
                      <a:lnTo>
                        <a:pt x="20" y="14"/>
                      </a:lnTo>
                      <a:lnTo>
                        <a:pt x="26" y="14"/>
                      </a:lnTo>
                      <a:lnTo>
                        <a:pt x="30" y="14"/>
                      </a:lnTo>
                      <a:lnTo>
                        <a:pt x="36" y="12"/>
                      </a:lnTo>
                      <a:lnTo>
                        <a:pt x="38" y="8"/>
                      </a:lnTo>
                      <a:lnTo>
                        <a:pt x="44" y="2"/>
                      </a:lnTo>
                      <a:lnTo>
                        <a:pt x="48" y="0"/>
                      </a:lnTo>
                      <a:lnTo>
                        <a:pt x="52" y="0"/>
                      </a:lnTo>
                      <a:lnTo>
                        <a:pt x="62" y="2"/>
                      </a:lnTo>
                      <a:lnTo>
                        <a:pt x="70" y="8"/>
                      </a:lnTo>
                      <a:lnTo>
                        <a:pt x="80" y="14"/>
                      </a:lnTo>
                      <a:lnTo>
                        <a:pt x="86" y="18"/>
                      </a:lnTo>
                      <a:lnTo>
                        <a:pt x="88" y="18"/>
                      </a:lnTo>
                      <a:lnTo>
                        <a:pt x="86" y="20"/>
                      </a:lnTo>
                      <a:lnTo>
                        <a:pt x="86" y="26"/>
                      </a:lnTo>
                      <a:lnTo>
                        <a:pt x="88" y="32"/>
                      </a:lnTo>
                      <a:lnTo>
                        <a:pt x="86" y="34"/>
                      </a:lnTo>
                      <a:lnTo>
                        <a:pt x="82" y="38"/>
                      </a:lnTo>
                      <a:lnTo>
                        <a:pt x="76" y="42"/>
                      </a:lnTo>
                      <a:lnTo>
                        <a:pt x="70" y="30"/>
                      </a:lnTo>
                      <a:lnTo>
                        <a:pt x="70" y="26"/>
                      </a:lnTo>
                      <a:lnTo>
                        <a:pt x="76" y="26"/>
                      </a:lnTo>
                      <a:lnTo>
                        <a:pt x="68" y="16"/>
                      </a:lnTo>
                      <a:lnTo>
                        <a:pt x="64" y="14"/>
                      </a:lnTo>
                      <a:lnTo>
                        <a:pt x="56" y="14"/>
                      </a:lnTo>
                      <a:lnTo>
                        <a:pt x="52" y="14"/>
                      </a:lnTo>
                      <a:lnTo>
                        <a:pt x="46" y="20"/>
                      </a:lnTo>
                      <a:lnTo>
                        <a:pt x="38" y="30"/>
                      </a:lnTo>
                      <a:lnTo>
                        <a:pt x="40" y="32"/>
                      </a:lnTo>
                      <a:lnTo>
                        <a:pt x="44" y="32"/>
                      </a:lnTo>
                      <a:lnTo>
                        <a:pt x="44" y="38"/>
                      </a:lnTo>
                      <a:lnTo>
                        <a:pt x="42" y="42"/>
                      </a:lnTo>
                      <a:lnTo>
                        <a:pt x="38" y="42"/>
                      </a:lnTo>
                      <a:lnTo>
                        <a:pt x="36" y="42"/>
                      </a:lnTo>
                      <a:lnTo>
                        <a:pt x="32" y="42"/>
                      </a:lnTo>
                      <a:lnTo>
                        <a:pt x="30" y="42"/>
                      </a:lnTo>
                      <a:lnTo>
                        <a:pt x="30" y="36"/>
                      </a:lnTo>
                      <a:lnTo>
                        <a:pt x="24" y="34"/>
                      </a:lnTo>
                      <a:lnTo>
                        <a:pt x="20" y="32"/>
                      </a:lnTo>
                      <a:lnTo>
                        <a:pt x="16" y="30"/>
                      </a:lnTo>
                      <a:lnTo>
                        <a:pt x="12" y="26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8" name="í$lïḋé">
                  <a:extLst>
                    <a:ext uri="{FF2B5EF4-FFF2-40B4-BE49-F238E27FC236}">
                      <a16:creationId xmlns="" xmlns:a16="http://schemas.microsoft.com/office/drawing/2014/main" id="{C9D69CB7-E018-4DD8-8F27-E46C24A4E266}"/>
                    </a:ext>
                  </a:extLst>
                </p:cNvPr>
                <p:cNvSpPr/>
                <p:nvPr/>
              </p:nvSpPr>
              <p:spPr bwMode="auto">
                <a:xfrm>
                  <a:off x="1958394" y="3535622"/>
                  <a:ext cx="93650" cy="74256"/>
                </a:xfrm>
                <a:custGeom>
                  <a:avLst/>
                  <a:gdLst>
                    <a:gd name="T0" fmla="*/ 2147483647 w 54"/>
                    <a:gd name="T1" fmla="*/ 2147483647 h 44"/>
                    <a:gd name="T2" fmla="*/ 2147483647 w 54"/>
                    <a:gd name="T3" fmla="*/ 2147483647 h 44"/>
                    <a:gd name="T4" fmla="*/ 2147483647 w 54"/>
                    <a:gd name="T5" fmla="*/ 2147483647 h 44"/>
                    <a:gd name="T6" fmla="*/ 2147483647 w 54"/>
                    <a:gd name="T7" fmla="*/ 2147483647 h 44"/>
                    <a:gd name="T8" fmla="*/ 2147483647 w 54"/>
                    <a:gd name="T9" fmla="*/ 2147483647 h 44"/>
                    <a:gd name="T10" fmla="*/ 2147483647 w 54"/>
                    <a:gd name="T11" fmla="*/ 2147483647 h 44"/>
                    <a:gd name="T12" fmla="*/ 2147483647 w 54"/>
                    <a:gd name="T13" fmla="*/ 2147483647 h 44"/>
                    <a:gd name="T14" fmla="*/ 2147483647 w 54"/>
                    <a:gd name="T15" fmla="*/ 2147483647 h 44"/>
                    <a:gd name="T16" fmla="*/ 2147483647 w 54"/>
                    <a:gd name="T17" fmla="*/ 2147483647 h 44"/>
                    <a:gd name="T18" fmla="*/ 2147483647 w 54"/>
                    <a:gd name="T19" fmla="*/ 2147483647 h 44"/>
                    <a:gd name="T20" fmla="*/ 2147483647 w 54"/>
                    <a:gd name="T21" fmla="*/ 2147483647 h 44"/>
                    <a:gd name="T22" fmla="*/ 2147483647 w 54"/>
                    <a:gd name="T23" fmla="*/ 2147483647 h 44"/>
                    <a:gd name="T24" fmla="*/ 2147483647 w 54"/>
                    <a:gd name="T25" fmla="*/ 2147483647 h 44"/>
                    <a:gd name="T26" fmla="*/ 2147483647 w 54"/>
                    <a:gd name="T27" fmla="*/ 2147483647 h 44"/>
                    <a:gd name="T28" fmla="*/ 2147483647 w 54"/>
                    <a:gd name="T29" fmla="*/ 2147483647 h 44"/>
                    <a:gd name="T30" fmla="*/ 2147483647 w 54"/>
                    <a:gd name="T31" fmla="*/ 2147483647 h 44"/>
                    <a:gd name="T32" fmla="*/ 0 w 54"/>
                    <a:gd name="T33" fmla="*/ 2147483647 h 44"/>
                    <a:gd name="T34" fmla="*/ 2147483647 w 54"/>
                    <a:gd name="T35" fmla="*/ 2147483647 h 44"/>
                    <a:gd name="T36" fmla="*/ 2147483647 w 54"/>
                    <a:gd name="T37" fmla="*/ 2147483647 h 44"/>
                    <a:gd name="T38" fmla="*/ 2147483647 w 54"/>
                    <a:gd name="T39" fmla="*/ 2147483647 h 44"/>
                    <a:gd name="T40" fmla="*/ 2147483647 w 54"/>
                    <a:gd name="T41" fmla="*/ 0 h 44"/>
                    <a:gd name="T42" fmla="*/ 2147483647 w 54"/>
                    <a:gd name="T43" fmla="*/ 2147483647 h 44"/>
                    <a:gd name="T44" fmla="*/ 2147483647 w 54"/>
                    <a:gd name="T45" fmla="*/ 2147483647 h 4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4"/>
                    <a:gd name="T70" fmla="*/ 0 h 44"/>
                    <a:gd name="T71" fmla="*/ 54 w 54"/>
                    <a:gd name="T72" fmla="*/ 44 h 4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4" h="44">
                      <a:moveTo>
                        <a:pt x="38" y="6"/>
                      </a:moveTo>
                      <a:lnTo>
                        <a:pt x="46" y="18"/>
                      </a:lnTo>
                      <a:lnTo>
                        <a:pt x="54" y="28"/>
                      </a:lnTo>
                      <a:lnTo>
                        <a:pt x="46" y="28"/>
                      </a:lnTo>
                      <a:lnTo>
                        <a:pt x="46" y="44"/>
                      </a:lnTo>
                      <a:lnTo>
                        <a:pt x="32" y="40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24" y="22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16" y="22"/>
                      </a:lnTo>
                      <a:lnTo>
                        <a:pt x="12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20" y="4"/>
                      </a:lnTo>
                      <a:lnTo>
                        <a:pt x="3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9" name="iṣḻíḑê">
                  <a:extLst>
                    <a:ext uri="{FF2B5EF4-FFF2-40B4-BE49-F238E27FC236}">
                      <a16:creationId xmlns="" xmlns:a16="http://schemas.microsoft.com/office/drawing/2014/main" id="{E5D070D2-62A9-4054-8C6B-6B2E2D01F276}"/>
                    </a:ext>
                  </a:extLst>
                </p:cNvPr>
                <p:cNvSpPr/>
                <p:nvPr/>
              </p:nvSpPr>
              <p:spPr bwMode="auto">
                <a:xfrm>
                  <a:off x="1919832" y="3416532"/>
                  <a:ext cx="125327" cy="130299"/>
                </a:xfrm>
                <a:custGeom>
                  <a:avLst/>
                  <a:gdLst>
                    <a:gd name="T0" fmla="*/ 2147483647 w 72"/>
                    <a:gd name="T1" fmla="*/ 0 h 78"/>
                    <a:gd name="T2" fmla="*/ 2147483647 w 72"/>
                    <a:gd name="T3" fmla="*/ 2147483647 h 78"/>
                    <a:gd name="T4" fmla="*/ 2147483647 w 72"/>
                    <a:gd name="T5" fmla="*/ 2147483647 h 78"/>
                    <a:gd name="T6" fmla="*/ 2147483647 w 72"/>
                    <a:gd name="T7" fmla="*/ 2147483647 h 78"/>
                    <a:gd name="T8" fmla="*/ 2147483647 w 72"/>
                    <a:gd name="T9" fmla="*/ 2147483647 h 78"/>
                    <a:gd name="T10" fmla="*/ 2147483647 w 72"/>
                    <a:gd name="T11" fmla="*/ 2147483647 h 78"/>
                    <a:gd name="T12" fmla="*/ 2147483647 w 72"/>
                    <a:gd name="T13" fmla="*/ 2147483647 h 78"/>
                    <a:gd name="T14" fmla="*/ 2147483647 w 72"/>
                    <a:gd name="T15" fmla="*/ 2147483647 h 78"/>
                    <a:gd name="T16" fmla="*/ 2147483647 w 72"/>
                    <a:gd name="T17" fmla="*/ 2147483647 h 78"/>
                    <a:gd name="T18" fmla="*/ 2147483647 w 72"/>
                    <a:gd name="T19" fmla="*/ 2147483647 h 78"/>
                    <a:gd name="T20" fmla="*/ 2147483647 w 72"/>
                    <a:gd name="T21" fmla="*/ 2147483647 h 78"/>
                    <a:gd name="T22" fmla="*/ 2147483647 w 72"/>
                    <a:gd name="T23" fmla="*/ 2147483647 h 78"/>
                    <a:gd name="T24" fmla="*/ 2147483647 w 72"/>
                    <a:gd name="T25" fmla="*/ 2147483647 h 78"/>
                    <a:gd name="T26" fmla="*/ 2147483647 w 72"/>
                    <a:gd name="T27" fmla="*/ 2147483647 h 78"/>
                    <a:gd name="T28" fmla="*/ 2147483647 w 72"/>
                    <a:gd name="T29" fmla="*/ 2147483647 h 78"/>
                    <a:gd name="T30" fmla="*/ 2147483647 w 72"/>
                    <a:gd name="T31" fmla="*/ 2147483647 h 78"/>
                    <a:gd name="T32" fmla="*/ 2147483647 w 72"/>
                    <a:gd name="T33" fmla="*/ 2147483647 h 78"/>
                    <a:gd name="T34" fmla="*/ 2147483647 w 72"/>
                    <a:gd name="T35" fmla="*/ 2147483647 h 78"/>
                    <a:gd name="T36" fmla="*/ 2147483647 w 72"/>
                    <a:gd name="T37" fmla="*/ 2147483647 h 78"/>
                    <a:gd name="T38" fmla="*/ 2147483647 w 72"/>
                    <a:gd name="T39" fmla="*/ 2147483647 h 78"/>
                    <a:gd name="T40" fmla="*/ 0 w 72"/>
                    <a:gd name="T41" fmla="*/ 2147483647 h 78"/>
                    <a:gd name="T42" fmla="*/ 2147483647 w 72"/>
                    <a:gd name="T43" fmla="*/ 2147483647 h 78"/>
                    <a:gd name="T44" fmla="*/ 2147483647 w 72"/>
                    <a:gd name="T45" fmla="*/ 2147483647 h 78"/>
                    <a:gd name="T46" fmla="*/ 2147483647 w 72"/>
                    <a:gd name="T47" fmla="*/ 2147483647 h 78"/>
                    <a:gd name="T48" fmla="*/ 2147483647 w 72"/>
                    <a:gd name="T49" fmla="*/ 2147483647 h 78"/>
                    <a:gd name="T50" fmla="*/ 2147483647 w 72"/>
                    <a:gd name="T51" fmla="*/ 2147483647 h 78"/>
                    <a:gd name="T52" fmla="*/ 2147483647 w 72"/>
                    <a:gd name="T53" fmla="*/ 2147483647 h 78"/>
                    <a:gd name="T54" fmla="*/ 2147483647 w 72"/>
                    <a:gd name="T55" fmla="*/ 2147483647 h 78"/>
                    <a:gd name="T56" fmla="*/ 2147483647 w 72"/>
                    <a:gd name="T57" fmla="*/ 2147483647 h 78"/>
                    <a:gd name="T58" fmla="*/ 2147483647 w 72"/>
                    <a:gd name="T59" fmla="*/ 2147483647 h 78"/>
                    <a:gd name="T60" fmla="*/ 2147483647 w 72"/>
                    <a:gd name="T61" fmla="*/ 2147483647 h 78"/>
                    <a:gd name="T62" fmla="*/ 2147483647 w 72"/>
                    <a:gd name="T63" fmla="*/ 2147483647 h 78"/>
                    <a:gd name="T64" fmla="*/ 2147483647 w 72"/>
                    <a:gd name="T65" fmla="*/ 2147483647 h 78"/>
                    <a:gd name="T66" fmla="*/ 2147483647 w 72"/>
                    <a:gd name="T67" fmla="*/ 2147483647 h 78"/>
                    <a:gd name="T68" fmla="*/ 2147483647 w 72"/>
                    <a:gd name="T69" fmla="*/ 2147483647 h 78"/>
                    <a:gd name="T70" fmla="*/ 2147483647 w 72"/>
                    <a:gd name="T71" fmla="*/ 2147483647 h 78"/>
                    <a:gd name="T72" fmla="*/ 2147483647 w 72"/>
                    <a:gd name="T73" fmla="*/ 2147483647 h 78"/>
                    <a:gd name="T74" fmla="*/ 2147483647 w 72"/>
                    <a:gd name="T75" fmla="*/ 2147483647 h 78"/>
                    <a:gd name="T76" fmla="*/ 2147483647 w 72"/>
                    <a:gd name="T77" fmla="*/ 0 h 7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2"/>
                    <a:gd name="T118" fmla="*/ 0 h 78"/>
                    <a:gd name="T119" fmla="*/ 72 w 72"/>
                    <a:gd name="T120" fmla="*/ 78 h 7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2" h="78">
                      <a:moveTo>
                        <a:pt x="72" y="0"/>
                      </a:moveTo>
                      <a:lnTo>
                        <a:pt x="72" y="2"/>
                      </a:lnTo>
                      <a:lnTo>
                        <a:pt x="70" y="10"/>
                      </a:lnTo>
                      <a:lnTo>
                        <a:pt x="68" y="20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44"/>
                      </a:lnTo>
                      <a:lnTo>
                        <a:pt x="60" y="50"/>
                      </a:lnTo>
                      <a:lnTo>
                        <a:pt x="56" y="54"/>
                      </a:lnTo>
                      <a:lnTo>
                        <a:pt x="56" y="60"/>
                      </a:lnTo>
                      <a:lnTo>
                        <a:pt x="56" y="66"/>
                      </a:lnTo>
                      <a:lnTo>
                        <a:pt x="58" y="74"/>
                      </a:lnTo>
                      <a:lnTo>
                        <a:pt x="60" y="78"/>
                      </a:lnTo>
                      <a:lnTo>
                        <a:pt x="42" y="76"/>
                      </a:lnTo>
                      <a:lnTo>
                        <a:pt x="26" y="72"/>
                      </a:lnTo>
                      <a:lnTo>
                        <a:pt x="24" y="66"/>
                      </a:lnTo>
                      <a:lnTo>
                        <a:pt x="24" y="62"/>
                      </a:lnTo>
                      <a:lnTo>
                        <a:pt x="16" y="58"/>
                      </a:lnTo>
                      <a:lnTo>
                        <a:pt x="8" y="50"/>
                      </a:lnTo>
                      <a:lnTo>
                        <a:pt x="4" y="44"/>
                      </a:lnTo>
                      <a:lnTo>
                        <a:pt x="0" y="36"/>
                      </a:lnTo>
                      <a:lnTo>
                        <a:pt x="6" y="36"/>
                      </a:lnTo>
                      <a:lnTo>
                        <a:pt x="10" y="30"/>
                      </a:lnTo>
                      <a:lnTo>
                        <a:pt x="12" y="26"/>
                      </a:lnTo>
                      <a:lnTo>
                        <a:pt x="14" y="24"/>
                      </a:lnTo>
                      <a:lnTo>
                        <a:pt x="16" y="22"/>
                      </a:lnTo>
                      <a:lnTo>
                        <a:pt x="22" y="20"/>
                      </a:lnTo>
                      <a:lnTo>
                        <a:pt x="26" y="20"/>
                      </a:lnTo>
                      <a:lnTo>
                        <a:pt x="32" y="18"/>
                      </a:lnTo>
                      <a:lnTo>
                        <a:pt x="40" y="8"/>
                      </a:lnTo>
                      <a:lnTo>
                        <a:pt x="44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2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6" y="2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0" name="îŝľiḍê">
                  <a:extLst>
                    <a:ext uri="{FF2B5EF4-FFF2-40B4-BE49-F238E27FC236}">
                      <a16:creationId xmlns="" xmlns:a16="http://schemas.microsoft.com/office/drawing/2014/main" id="{6BB0D2DC-7B4A-4E9B-9406-9A1EAA4AC17D}"/>
                    </a:ext>
                  </a:extLst>
                </p:cNvPr>
                <p:cNvSpPr/>
                <p:nvPr/>
              </p:nvSpPr>
              <p:spPr bwMode="auto">
                <a:xfrm>
                  <a:off x="1849595" y="3437549"/>
                  <a:ext cx="67484" cy="25219"/>
                </a:xfrm>
                <a:custGeom>
                  <a:avLst/>
                  <a:gdLst>
                    <a:gd name="T0" fmla="*/ 2147483647 w 38"/>
                    <a:gd name="T1" fmla="*/ 2147483647 h 16"/>
                    <a:gd name="T2" fmla="*/ 2147483647 w 38"/>
                    <a:gd name="T3" fmla="*/ 2147483647 h 16"/>
                    <a:gd name="T4" fmla="*/ 2147483647 w 38"/>
                    <a:gd name="T5" fmla="*/ 2147483647 h 16"/>
                    <a:gd name="T6" fmla="*/ 2147483647 w 38"/>
                    <a:gd name="T7" fmla="*/ 2147483647 h 16"/>
                    <a:gd name="T8" fmla="*/ 2147483647 w 38"/>
                    <a:gd name="T9" fmla="*/ 2147483647 h 16"/>
                    <a:gd name="T10" fmla="*/ 0 w 38"/>
                    <a:gd name="T11" fmla="*/ 2147483647 h 16"/>
                    <a:gd name="T12" fmla="*/ 2147483647 w 38"/>
                    <a:gd name="T13" fmla="*/ 2147483647 h 16"/>
                    <a:gd name="T14" fmla="*/ 2147483647 w 38"/>
                    <a:gd name="T15" fmla="*/ 0 h 16"/>
                    <a:gd name="T16" fmla="*/ 2147483647 w 38"/>
                    <a:gd name="T17" fmla="*/ 0 h 16"/>
                    <a:gd name="T18" fmla="*/ 2147483647 w 38"/>
                    <a:gd name="T19" fmla="*/ 2147483647 h 16"/>
                    <a:gd name="T20" fmla="*/ 2147483647 w 38"/>
                    <a:gd name="T21" fmla="*/ 2147483647 h 16"/>
                    <a:gd name="T22" fmla="*/ 2147483647 w 38"/>
                    <a:gd name="T23" fmla="*/ 2147483647 h 16"/>
                    <a:gd name="T24" fmla="*/ 2147483647 w 38"/>
                    <a:gd name="T25" fmla="*/ 2147483647 h 16"/>
                    <a:gd name="T26" fmla="*/ 2147483647 w 38"/>
                    <a:gd name="T27" fmla="*/ 2147483647 h 16"/>
                    <a:gd name="T28" fmla="*/ 2147483647 w 38"/>
                    <a:gd name="T29" fmla="*/ 2147483647 h 16"/>
                    <a:gd name="T30" fmla="*/ 2147483647 w 38"/>
                    <a:gd name="T31" fmla="*/ 2147483647 h 16"/>
                    <a:gd name="T32" fmla="*/ 2147483647 w 38"/>
                    <a:gd name="T33" fmla="*/ 2147483647 h 16"/>
                    <a:gd name="T34" fmla="*/ 2147483647 w 38"/>
                    <a:gd name="T35" fmla="*/ 2147483647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8"/>
                    <a:gd name="T55" fmla="*/ 0 h 16"/>
                    <a:gd name="T56" fmla="*/ 38 w 38"/>
                    <a:gd name="T57" fmla="*/ 16 h 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8" h="16">
                      <a:moveTo>
                        <a:pt x="36" y="16"/>
                      </a:moveTo>
                      <a:lnTo>
                        <a:pt x="30" y="16"/>
                      </a:lnTo>
                      <a:lnTo>
                        <a:pt x="24" y="16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6" y="6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4" y="10"/>
                      </a:lnTo>
                      <a:lnTo>
                        <a:pt x="36" y="12"/>
                      </a:lnTo>
                      <a:lnTo>
                        <a:pt x="38" y="14"/>
                      </a:lnTo>
                      <a:lnTo>
                        <a:pt x="38" y="16"/>
                      </a:lnTo>
                      <a:lnTo>
                        <a:pt x="3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1" name="iṣľïdè">
                  <a:extLst>
                    <a:ext uri="{FF2B5EF4-FFF2-40B4-BE49-F238E27FC236}">
                      <a16:creationId xmlns="" xmlns:a16="http://schemas.microsoft.com/office/drawing/2014/main" id="{18FC6E99-4960-419B-AB02-9ABA3D9372BA}"/>
                    </a:ext>
                  </a:extLst>
                </p:cNvPr>
                <p:cNvSpPr/>
                <p:nvPr/>
              </p:nvSpPr>
              <p:spPr bwMode="auto">
                <a:xfrm>
                  <a:off x="1870253" y="3375901"/>
                  <a:ext cx="174906" cy="99476"/>
                </a:xfrm>
                <a:custGeom>
                  <a:avLst/>
                  <a:gdLst>
                    <a:gd name="T0" fmla="*/ 2147483647 w 100"/>
                    <a:gd name="T1" fmla="*/ 2147483647 h 60"/>
                    <a:gd name="T2" fmla="*/ 2147483647 w 100"/>
                    <a:gd name="T3" fmla="*/ 2147483647 h 60"/>
                    <a:gd name="T4" fmla="*/ 2147483647 w 100"/>
                    <a:gd name="T5" fmla="*/ 2147483647 h 60"/>
                    <a:gd name="T6" fmla="*/ 2147483647 w 100"/>
                    <a:gd name="T7" fmla="*/ 2147483647 h 60"/>
                    <a:gd name="T8" fmla="*/ 2147483647 w 100"/>
                    <a:gd name="T9" fmla="*/ 2147483647 h 60"/>
                    <a:gd name="T10" fmla="*/ 2147483647 w 100"/>
                    <a:gd name="T11" fmla="*/ 2147483647 h 60"/>
                    <a:gd name="T12" fmla="*/ 2147483647 w 100"/>
                    <a:gd name="T13" fmla="*/ 2147483647 h 60"/>
                    <a:gd name="T14" fmla="*/ 2147483647 w 100"/>
                    <a:gd name="T15" fmla="*/ 2147483647 h 60"/>
                    <a:gd name="T16" fmla="*/ 2147483647 w 100"/>
                    <a:gd name="T17" fmla="*/ 2147483647 h 60"/>
                    <a:gd name="T18" fmla="*/ 2147483647 w 100"/>
                    <a:gd name="T19" fmla="*/ 2147483647 h 60"/>
                    <a:gd name="T20" fmla="*/ 2147483647 w 100"/>
                    <a:gd name="T21" fmla="*/ 2147483647 h 60"/>
                    <a:gd name="T22" fmla="*/ 2147483647 w 100"/>
                    <a:gd name="T23" fmla="*/ 2147483647 h 60"/>
                    <a:gd name="T24" fmla="*/ 2147483647 w 100"/>
                    <a:gd name="T25" fmla="*/ 2147483647 h 60"/>
                    <a:gd name="T26" fmla="*/ 2147483647 w 100"/>
                    <a:gd name="T27" fmla="*/ 2147483647 h 60"/>
                    <a:gd name="T28" fmla="*/ 2147483647 w 100"/>
                    <a:gd name="T29" fmla="*/ 2147483647 h 60"/>
                    <a:gd name="T30" fmla="*/ 2147483647 w 100"/>
                    <a:gd name="T31" fmla="*/ 2147483647 h 60"/>
                    <a:gd name="T32" fmla="*/ 2147483647 w 100"/>
                    <a:gd name="T33" fmla="*/ 2147483647 h 60"/>
                    <a:gd name="T34" fmla="*/ 2147483647 w 100"/>
                    <a:gd name="T35" fmla="*/ 2147483647 h 60"/>
                    <a:gd name="T36" fmla="*/ 2147483647 w 100"/>
                    <a:gd name="T37" fmla="*/ 2147483647 h 60"/>
                    <a:gd name="T38" fmla="*/ 2147483647 w 100"/>
                    <a:gd name="T39" fmla="*/ 2147483647 h 60"/>
                    <a:gd name="T40" fmla="*/ 2147483647 w 100"/>
                    <a:gd name="T41" fmla="*/ 2147483647 h 60"/>
                    <a:gd name="T42" fmla="*/ 2147483647 w 100"/>
                    <a:gd name="T43" fmla="*/ 2147483647 h 60"/>
                    <a:gd name="T44" fmla="*/ 2147483647 w 100"/>
                    <a:gd name="T45" fmla="*/ 2147483647 h 60"/>
                    <a:gd name="T46" fmla="*/ 2147483647 w 100"/>
                    <a:gd name="T47" fmla="*/ 2147483647 h 60"/>
                    <a:gd name="T48" fmla="*/ 2147483647 w 100"/>
                    <a:gd name="T49" fmla="*/ 2147483647 h 60"/>
                    <a:gd name="T50" fmla="*/ 2147483647 w 100"/>
                    <a:gd name="T51" fmla="*/ 2147483647 h 60"/>
                    <a:gd name="T52" fmla="*/ 2147483647 w 100"/>
                    <a:gd name="T53" fmla="*/ 2147483647 h 60"/>
                    <a:gd name="T54" fmla="*/ 0 w 100"/>
                    <a:gd name="T55" fmla="*/ 2147483647 h 60"/>
                    <a:gd name="T56" fmla="*/ 2147483647 w 100"/>
                    <a:gd name="T57" fmla="*/ 2147483647 h 60"/>
                    <a:gd name="T58" fmla="*/ 2147483647 w 100"/>
                    <a:gd name="T59" fmla="*/ 2147483647 h 60"/>
                    <a:gd name="T60" fmla="*/ 2147483647 w 100"/>
                    <a:gd name="T61" fmla="*/ 2147483647 h 60"/>
                    <a:gd name="T62" fmla="*/ 2147483647 w 100"/>
                    <a:gd name="T63" fmla="*/ 2147483647 h 60"/>
                    <a:gd name="T64" fmla="*/ 2147483647 w 100"/>
                    <a:gd name="T65" fmla="*/ 2147483647 h 60"/>
                    <a:gd name="T66" fmla="*/ 2147483647 w 100"/>
                    <a:gd name="T67" fmla="*/ 0 h 60"/>
                    <a:gd name="T68" fmla="*/ 2147483647 w 100"/>
                    <a:gd name="T69" fmla="*/ 0 h 60"/>
                    <a:gd name="T70" fmla="*/ 2147483647 w 100"/>
                    <a:gd name="T71" fmla="*/ 2147483647 h 60"/>
                    <a:gd name="T72" fmla="*/ 2147483647 w 100"/>
                    <a:gd name="T73" fmla="*/ 2147483647 h 60"/>
                    <a:gd name="T74" fmla="*/ 2147483647 w 100"/>
                    <a:gd name="T75" fmla="*/ 2147483647 h 60"/>
                    <a:gd name="T76" fmla="*/ 2147483647 w 100"/>
                    <a:gd name="T77" fmla="*/ 2147483647 h 6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0"/>
                    <a:gd name="T118" fmla="*/ 0 h 60"/>
                    <a:gd name="T119" fmla="*/ 100 w 100"/>
                    <a:gd name="T120" fmla="*/ 60 h 6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0" h="60">
                      <a:moveTo>
                        <a:pt x="100" y="24"/>
                      </a:moveTo>
                      <a:lnTo>
                        <a:pt x="94" y="26"/>
                      </a:lnTo>
                      <a:lnTo>
                        <a:pt x="90" y="26"/>
                      </a:lnTo>
                      <a:lnTo>
                        <a:pt x="86" y="2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28"/>
                      </a:lnTo>
                      <a:lnTo>
                        <a:pt x="76" y="28"/>
                      </a:lnTo>
                      <a:lnTo>
                        <a:pt x="72" y="28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4" y="44"/>
                      </a:lnTo>
                      <a:lnTo>
                        <a:pt x="50" y="44"/>
                      </a:lnTo>
                      <a:lnTo>
                        <a:pt x="44" y="46"/>
                      </a:lnTo>
                      <a:lnTo>
                        <a:pt x="42" y="48"/>
                      </a:lnTo>
                      <a:lnTo>
                        <a:pt x="40" y="50"/>
                      </a:lnTo>
                      <a:lnTo>
                        <a:pt x="38" y="54"/>
                      </a:lnTo>
                      <a:lnTo>
                        <a:pt x="34" y="60"/>
                      </a:lnTo>
                      <a:lnTo>
                        <a:pt x="28" y="60"/>
                      </a:lnTo>
                      <a:lnTo>
                        <a:pt x="26" y="52"/>
                      </a:lnTo>
                      <a:lnTo>
                        <a:pt x="26" y="50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18" y="46"/>
                      </a:lnTo>
                      <a:lnTo>
                        <a:pt x="12" y="44"/>
                      </a:lnTo>
                      <a:lnTo>
                        <a:pt x="8" y="40"/>
                      </a:lnTo>
                      <a:lnTo>
                        <a:pt x="4" y="38"/>
                      </a:lnTo>
                      <a:lnTo>
                        <a:pt x="0" y="36"/>
                      </a:lnTo>
                      <a:lnTo>
                        <a:pt x="4" y="28"/>
                      </a:lnTo>
                      <a:lnTo>
                        <a:pt x="8" y="22"/>
                      </a:lnTo>
                      <a:lnTo>
                        <a:pt x="18" y="16"/>
                      </a:lnTo>
                      <a:lnTo>
                        <a:pt x="22" y="8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80" y="0"/>
                      </a:lnTo>
                      <a:lnTo>
                        <a:pt x="84" y="6"/>
                      </a:lnTo>
                      <a:lnTo>
                        <a:pt x="90" y="12"/>
                      </a:lnTo>
                      <a:lnTo>
                        <a:pt x="96" y="18"/>
                      </a:lnTo>
                      <a:lnTo>
                        <a:pt x="10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2" name="îṥḷiḑé">
                  <a:extLst>
                    <a:ext uri="{FF2B5EF4-FFF2-40B4-BE49-F238E27FC236}">
                      <a16:creationId xmlns="" xmlns:a16="http://schemas.microsoft.com/office/drawing/2014/main" id="{91318883-4A46-45FB-A2DD-8434919BD60A}"/>
                    </a:ext>
                  </a:extLst>
                </p:cNvPr>
                <p:cNvSpPr/>
                <p:nvPr/>
              </p:nvSpPr>
              <p:spPr bwMode="auto">
                <a:xfrm>
                  <a:off x="1882648" y="3312854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0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0 h 42"/>
                    <a:gd name="T28" fmla="*/ 2147483647 w 24"/>
                    <a:gd name="T29" fmla="*/ 0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"/>
                    <a:gd name="T55" fmla="*/ 0 h 42"/>
                    <a:gd name="T56" fmla="*/ 24 w 24"/>
                    <a:gd name="T57" fmla="*/ 42 h 4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" h="42">
                      <a:moveTo>
                        <a:pt x="24" y="6"/>
                      </a:moveTo>
                      <a:lnTo>
                        <a:pt x="18" y="10"/>
                      </a:lnTo>
                      <a:lnTo>
                        <a:pt x="18" y="18"/>
                      </a:lnTo>
                      <a:lnTo>
                        <a:pt x="16" y="26"/>
                      </a:lnTo>
                      <a:lnTo>
                        <a:pt x="14" y="32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0" y="4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2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2" y="2"/>
                      </a:lnTo>
                      <a:lnTo>
                        <a:pt x="22" y="6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3" name="îşḻîḍê">
                  <a:extLst>
                    <a:ext uri="{FF2B5EF4-FFF2-40B4-BE49-F238E27FC236}">
                      <a16:creationId xmlns="" xmlns:a16="http://schemas.microsoft.com/office/drawing/2014/main" id="{984B7809-9754-44B2-9269-882DB676BFD8}"/>
                    </a:ext>
                  </a:extLst>
                </p:cNvPr>
                <p:cNvSpPr/>
                <p:nvPr/>
              </p:nvSpPr>
              <p:spPr bwMode="auto">
                <a:xfrm>
                  <a:off x="1791752" y="3328265"/>
                  <a:ext cx="125327" cy="121893"/>
                </a:xfrm>
                <a:custGeom>
                  <a:avLst/>
                  <a:gdLst>
                    <a:gd name="T0" fmla="*/ 2147483647 w 72"/>
                    <a:gd name="T1" fmla="*/ 2147483647 h 72"/>
                    <a:gd name="T2" fmla="*/ 2147483647 w 72"/>
                    <a:gd name="T3" fmla="*/ 2147483647 h 72"/>
                    <a:gd name="T4" fmla="*/ 2147483647 w 72"/>
                    <a:gd name="T5" fmla="*/ 2147483647 h 72"/>
                    <a:gd name="T6" fmla="*/ 2147483647 w 72"/>
                    <a:gd name="T7" fmla="*/ 2147483647 h 72"/>
                    <a:gd name="T8" fmla="*/ 2147483647 w 72"/>
                    <a:gd name="T9" fmla="*/ 0 h 72"/>
                    <a:gd name="T10" fmla="*/ 2147483647 w 72"/>
                    <a:gd name="T11" fmla="*/ 0 h 72"/>
                    <a:gd name="T12" fmla="*/ 2147483647 w 72"/>
                    <a:gd name="T13" fmla="*/ 2147483647 h 72"/>
                    <a:gd name="T14" fmla="*/ 2147483647 w 72"/>
                    <a:gd name="T15" fmla="*/ 2147483647 h 72"/>
                    <a:gd name="T16" fmla="*/ 2147483647 w 72"/>
                    <a:gd name="T17" fmla="*/ 2147483647 h 72"/>
                    <a:gd name="T18" fmla="*/ 2147483647 w 72"/>
                    <a:gd name="T19" fmla="*/ 2147483647 h 72"/>
                    <a:gd name="T20" fmla="*/ 2147483647 w 72"/>
                    <a:gd name="T21" fmla="*/ 2147483647 h 72"/>
                    <a:gd name="T22" fmla="*/ 2147483647 w 72"/>
                    <a:gd name="T23" fmla="*/ 2147483647 h 72"/>
                    <a:gd name="T24" fmla="*/ 2147483647 w 72"/>
                    <a:gd name="T25" fmla="*/ 2147483647 h 72"/>
                    <a:gd name="T26" fmla="*/ 2147483647 w 72"/>
                    <a:gd name="T27" fmla="*/ 2147483647 h 72"/>
                    <a:gd name="T28" fmla="*/ 2147483647 w 72"/>
                    <a:gd name="T29" fmla="*/ 2147483647 h 72"/>
                    <a:gd name="T30" fmla="*/ 2147483647 w 72"/>
                    <a:gd name="T31" fmla="*/ 2147483647 h 72"/>
                    <a:gd name="T32" fmla="*/ 2147483647 w 72"/>
                    <a:gd name="T33" fmla="*/ 2147483647 h 72"/>
                    <a:gd name="T34" fmla="*/ 0 w 72"/>
                    <a:gd name="T35" fmla="*/ 2147483647 h 72"/>
                    <a:gd name="T36" fmla="*/ 2147483647 w 72"/>
                    <a:gd name="T37" fmla="*/ 2147483647 h 72"/>
                    <a:gd name="T38" fmla="*/ 2147483647 w 72"/>
                    <a:gd name="T39" fmla="*/ 2147483647 h 72"/>
                    <a:gd name="T40" fmla="*/ 2147483647 w 72"/>
                    <a:gd name="T41" fmla="*/ 2147483647 h 72"/>
                    <a:gd name="T42" fmla="*/ 2147483647 w 72"/>
                    <a:gd name="T43" fmla="*/ 2147483647 h 72"/>
                    <a:gd name="T44" fmla="*/ 2147483647 w 72"/>
                    <a:gd name="T45" fmla="*/ 2147483647 h 72"/>
                    <a:gd name="T46" fmla="*/ 2147483647 w 72"/>
                    <a:gd name="T47" fmla="*/ 2147483647 h 72"/>
                    <a:gd name="T48" fmla="*/ 2147483647 w 72"/>
                    <a:gd name="T49" fmla="*/ 2147483647 h 72"/>
                    <a:gd name="T50" fmla="*/ 2147483647 w 72"/>
                    <a:gd name="T51" fmla="*/ 2147483647 h 72"/>
                    <a:gd name="T52" fmla="*/ 2147483647 w 72"/>
                    <a:gd name="T53" fmla="*/ 2147483647 h 72"/>
                    <a:gd name="T54" fmla="*/ 2147483647 w 72"/>
                    <a:gd name="T55" fmla="*/ 2147483647 h 72"/>
                    <a:gd name="T56" fmla="*/ 2147483647 w 72"/>
                    <a:gd name="T57" fmla="*/ 2147483647 h 72"/>
                    <a:gd name="T58" fmla="*/ 2147483647 w 72"/>
                    <a:gd name="T59" fmla="*/ 2147483647 h 72"/>
                    <a:gd name="T60" fmla="*/ 2147483647 w 72"/>
                    <a:gd name="T61" fmla="*/ 2147483647 h 72"/>
                    <a:gd name="T62" fmla="*/ 2147483647 w 72"/>
                    <a:gd name="T63" fmla="*/ 2147483647 h 7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2"/>
                    <a:gd name="T97" fmla="*/ 0 h 72"/>
                    <a:gd name="T98" fmla="*/ 72 w 72"/>
                    <a:gd name="T99" fmla="*/ 72 h 7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2" h="72">
                      <a:moveTo>
                        <a:pt x="72" y="30"/>
                      </a:moveTo>
                      <a:lnTo>
                        <a:pt x="68" y="32"/>
                      </a:lnTo>
                      <a:lnTo>
                        <a:pt x="62" y="32"/>
                      </a:lnTo>
                      <a:lnTo>
                        <a:pt x="52" y="32"/>
                      </a:lnTo>
                      <a:lnTo>
                        <a:pt x="5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4" y="6"/>
                      </a:lnTo>
                      <a:lnTo>
                        <a:pt x="20" y="14"/>
                      </a:lnTo>
                      <a:lnTo>
                        <a:pt x="22" y="18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8"/>
                      </a:lnTo>
                      <a:lnTo>
                        <a:pt x="30" y="34"/>
                      </a:lnTo>
                      <a:lnTo>
                        <a:pt x="10" y="34"/>
                      </a:lnTo>
                      <a:lnTo>
                        <a:pt x="6" y="40"/>
                      </a:lnTo>
                      <a:lnTo>
                        <a:pt x="4" y="46"/>
                      </a:lnTo>
                      <a:lnTo>
                        <a:pt x="0" y="58"/>
                      </a:lnTo>
                      <a:lnTo>
                        <a:pt x="8" y="66"/>
                      </a:lnTo>
                      <a:lnTo>
                        <a:pt x="14" y="68"/>
                      </a:lnTo>
                      <a:lnTo>
                        <a:pt x="16" y="70"/>
                      </a:lnTo>
                      <a:lnTo>
                        <a:pt x="26" y="70"/>
                      </a:lnTo>
                      <a:lnTo>
                        <a:pt x="30" y="70"/>
                      </a:lnTo>
                      <a:lnTo>
                        <a:pt x="34" y="72"/>
                      </a:lnTo>
                      <a:lnTo>
                        <a:pt x="40" y="70"/>
                      </a:lnTo>
                      <a:lnTo>
                        <a:pt x="42" y="64"/>
                      </a:lnTo>
                      <a:lnTo>
                        <a:pt x="46" y="64"/>
                      </a:lnTo>
                      <a:lnTo>
                        <a:pt x="50" y="56"/>
                      </a:lnTo>
                      <a:lnTo>
                        <a:pt x="54" y="50"/>
                      </a:lnTo>
                      <a:lnTo>
                        <a:pt x="64" y="44"/>
                      </a:lnTo>
                      <a:lnTo>
                        <a:pt x="68" y="36"/>
                      </a:lnTo>
                      <a:lnTo>
                        <a:pt x="7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4" name="iSḻïḑè">
                  <a:extLst>
                    <a:ext uri="{FF2B5EF4-FFF2-40B4-BE49-F238E27FC236}">
                      <a16:creationId xmlns="" xmlns:a16="http://schemas.microsoft.com/office/drawing/2014/main" id="{262B3AF5-203B-4DCB-B88B-43F8A9EA095E}"/>
                    </a:ext>
                  </a:extLst>
                </p:cNvPr>
                <p:cNvSpPr/>
                <p:nvPr/>
              </p:nvSpPr>
              <p:spPr bwMode="auto">
                <a:xfrm>
                  <a:off x="2297190" y="3258212"/>
                  <a:ext cx="77124" cy="61646"/>
                </a:xfrm>
                <a:custGeom>
                  <a:avLst/>
                  <a:gdLst>
                    <a:gd name="T0" fmla="*/ 2147483647 w 44"/>
                    <a:gd name="T1" fmla="*/ 2147483647 h 36"/>
                    <a:gd name="T2" fmla="*/ 2147483647 w 44"/>
                    <a:gd name="T3" fmla="*/ 2147483647 h 36"/>
                    <a:gd name="T4" fmla="*/ 2147483647 w 44"/>
                    <a:gd name="T5" fmla="*/ 2147483647 h 36"/>
                    <a:gd name="T6" fmla="*/ 2147483647 w 44"/>
                    <a:gd name="T7" fmla="*/ 2147483647 h 36"/>
                    <a:gd name="T8" fmla="*/ 2147483647 w 44"/>
                    <a:gd name="T9" fmla="*/ 2147483647 h 36"/>
                    <a:gd name="T10" fmla="*/ 0 w 44"/>
                    <a:gd name="T11" fmla="*/ 2147483647 h 36"/>
                    <a:gd name="T12" fmla="*/ 2147483647 w 44"/>
                    <a:gd name="T13" fmla="*/ 2147483647 h 36"/>
                    <a:gd name="T14" fmla="*/ 2147483647 w 44"/>
                    <a:gd name="T15" fmla="*/ 2147483647 h 36"/>
                    <a:gd name="T16" fmla="*/ 2147483647 w 44"/>
                    <a:gd name="T17" fmla="*/ 2147483647 h 36"/>
                    <a:gd name="T18" fmla="*/ 2147483647 w 44"/>
                    <a:gd name="T19" fmla="*/ 2147483647 h 36"/>
                    <a:gd name="T20" fmla="*/ 2147483647 w 44"/>
                    <a:gd name="T21" fmla="*/ 2147483647 h 36"/>
                    <a:gd name="T22" fmla="*/ 2147483647 w 44"/>
                    <a:gd name="T23" fmla="*/ 2147483647 h 36"/>
                    <a:gd name="T24" fmla="*/ 2147483647 w 44"/>
                    <a:gd name="T25" fmla="*/ 2147483647 h 36"/>
                    <a:gd name="T26" fmla="*/ 2147483647 w 44"/>
                    <a:gd name="T27" fmla="*/ 2147483647 h 36"/>
                    <a:gd name="T28" fmla="*/ 2147483647 w 44"/>
                    <a:gd name="T29" fmla="*/ 2147483647 h 36"/>
                    <a:gd name="T30" fmla="*/ 2147483647 w 44"/>
                    <a:gd name="T31" fmla="*/ 2147483647 h 36"/>
                    <a:gd name="T32" fmla="*/ 2147483647 w 44"/>
                    <a:gd name="T33" fmla="*/ 2147483647 h 36"/>
                    <a:gd name="T34" fmla="*/ 2147483647 w 44"/>
                    <a:gd name="T35" fmla="*/ 2147483647 h 36"/>
                    <a:gd name="T36" fmla="*/ 2147483647 w 44"/>
                    <a:gd name="T37" fmla="*/ 0 h 36"/>
                    <a:gd name="T38" fmla="*/ 2147483647 w 44"/>
                    <a:gd name="T39" fmla="*/ 2147483647 h 36"/>
                    <a:gd name="T40" fmla="*/ 2147483647 w 44"/>
                    <a:gd name="T41" fmla="*/ 2147483647 h 36"/>
                    <a:gd name="T42" fmla="*/ 2147483647 w 44"/>
                    <a:gd name="T43" fmla="*/ 2147483647 h 36"/>
                    <a:gd name="T44" fmla="*/ 2147483647 w 44"/>
                    <a:gd name="T45" fmla="*/ 2147483647 h 36"/>
                    <a:gd name="T46" fmla="*/ 2147483647 w 44"/>
                    <a:gd name="T47" fmla="*/ 2147483647 h 36"/>
                    <a:gd name="T48" fmla="*/ 2147483647 w 44"/>
                    <a:gd name="T49" fmla="*/ 2147483647 h 36"/>
                    <a:gd name="T50" fmla="*/ 2147483647 w 44"/>
                    <a:gd name="T51" fmla="*/ 2147483647 h 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4"/>
                    <a:gd name="T79" fmla="*/ 0 h 36"/>
                    <a:gd name="T80" fmla="*/ 44 w 44"/>
                    <a:gd name="T81" fmla="*/ 36 h 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4" h="36">
                      <a:moveTo>
                        <a:pt x="42" y="36"/>
                      </a:moveTo>
                      <a:lnTo>
                        <a:pt x="42" y="34"/>
                      </a:lnTo>
                      <a:lnTo>
                        <a:pt x="14" y="34"/>
                      </a:ln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6"/>
                      </a:lnTo>
                      <a:lnTo>
                        <a:pt x="28" y="24"/>
                      </a:lnTo>
                      <a:lnTo>
                        <a:pt x="30" y="20"/>
                      </a:lnTo>
                      <a:lnTo>
                        <a:pt x="28" y="18"/>
                      </a:lnTo>
                      <a:lnTo>
                        <a:pt x="28" y="14"/>
                      </a:lnTo>
                      <a:lnTo>
                        <a:pt x="28" y="10"/>
                      </a:lnTo>
                      <a:lnTo>
                        <a:pt x="24" y="8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44" y="2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2" y="18"/>
                      </a:lnTo>
                      <a:lnTo>
                        <a:pt x="40" y="28"/>
                      </a:lnTo>
                      <a:lnTo>
                        <a:pt x="40" y="34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5" name="îslíḋê">
                  <a:extLst>
                    <a:ext uri="{FF2B5EF4-FFF2-40B4-BE49-F238E27FC236}">
                      <a16:creationId xmlns="" xmlns:a16="http://schemas.microsoft.com/office/drawing/2014/main" id="{DCB90767-BBE7-42EE-B9DB-03D30196B678}"/>
                    </a:ext>
                  </a:extLst>
                </p:cNvPr>
                <p:cNvSpPr/>
                <p:nvPr/>
              </p:nvSpPr>
              <p:spPr bwMode="auto">
                <a:xfrm>
                  <a:off x="2366051" y="3263817"/>
                  <a:ext cx="101914" cy="58844"/>
                </a:xfrm>
                <a:custGeom>
                  <a:avLst/>
                  <a:gdLst>
                    <a:gd name="T0" fmla="*/ 0 w 58"/>
                    <a:gd name="T1" fmla="*/ 2147483647 h 36"/>
                    <a:gd name="T2" fmla="*/ 0 w 58"/>
                    <a:gd name="T3" fmla="*/ 2147483647 h 36"/>
                    <a:gd name="T4" fmla="*/ 2147483647 w 58"/>
                    <a:gd name="T5" fmla="*/ 2147483647 h 36"/>
                    <a:gd name="T6" fmla="*/ 2147483647 w 58"/>
                    <a:gd name="T7" fmla="*/ 2147483647 h 36"/>
                    <a:gd name="T8" fmla="*/ 2147483647 w 58"/>
                    <a:gd name="T9" fmla="*/ 2147483647 h 36"/>
                    <a:gd name="T10" fmla="*/ 2147483647 w 58"/>
                    <a:gd name="T11" fmla="*/ 0 h 36"/>
                    <a:gd name="T12" fmla="*/ 2147483647 w 58"/>
                    <a:gd name="T13" fmla="*/ 2147483647 h 36"/>
                    <a:gd name="T14" fmla="*/ 2147483647 w 58"/>
                    <a:gd name="T15" fmla="*/ 2147483647 h 36"/>
                    <a:gd name="T16" fmla="*/ 2147483647 w 58"/>
                    <a:gd name="T17" fmla="*/ 2147483647 h 36"/>
                    <a:gd name="T18" fmla="*/ 2147483647 w 58"/>
                    <a:gd name="T19" fmla="*/ 2147483647 h 36"/>
                    <a:gd name="T20" fmla="*/ 2147483647 w 58"/>
                    <a:gd name="T21" fmla="*/ 2147483647 h 36"/>
                    <a:gd name="T22" fmla="*/ 2147483647 w 58"/>
                    <a:gd name="T23" fmla="*/ 2147483647 h 36"/>
                    <a:gd name="T24" fmla="*/ 2147483647 w 58"/>
                    <a:gd name="T25" fmla="*/ 2147483647 h 36"/>
                    <a:gd name="T26" fmla="*/ 2147483647 w 58"/>
                    <a:gd name="T27" fmla="*/ 2147483647 h 36"/>
                    <a:gd name="T28" fmla="*/ 2147483647 w 58"/>
                    <a:gd name="T29" fmla="*/ 2147483647 h 36"/>
                    <a:gd name="T30" fmla="*/ 2147483647 w 58"/>
                    <a:gd name="T31" fmla="*/ 2147483647 h 36"/>
                    <a:gd name="T32" fmla="*/ 2147483647 w 58"/>
                    <a:gd name="T33" fmla="*/ 2147483647 h 36"/>
                    <a:gd name="T34" fmla="*/ 2147483647 w 58"/>
                    <a:gd name="T35" fmla="*/ 2147483647 h 36"/>
                    <a:gd name="T36" fmla="*/ 2147483647 w 58"/>
                    <a:gd name="T37" fmla="*/ 2147483647 h 36"/>
                    <a:gd name="T38" fmla="*/ 2147483647 w 58"/>
                    <a:gd name="T39" fmla="*/ 2147483647 h 36"/>
                    <a:gd name="T40" fmla="*/ 2147483647 w 58"/>
                    <a:gd name="T41" fmla="*/ 2147483647 h 36"/>
                    <a:gd name="T42" fmla="*/ 2147483647 w 58"/>
                    <a:gd name="T43" fmla="*/ 2147483647 h 36"/>
                    <a:gd name="T44" fmla="*/ 2147483647 w 58"/>
                    <a:gd name="T45" fmla="*/ 2147483647 h 36"/>
                    <a:gd name="T46" fmla="*/ 2147483647 w 58"/>
                    <a:gd name="T47" fmla="*/ 2147483647 h 36"/>
                    <a:gd name="T48" fmla="*/ 2147483647 w 58"/>
                    <a:gd name="T49" fmla="*/ 2147483647 h 36"/>
                    <a:gd name="T50" fmla="*/ 2147483647 w 58"/>
                    <a:gd name="T51" fmla="*/ 2147483647 h 36"/>
                    <a:gd name="T52" fmla="*/ 2147483647 w 58"/>
                    <a:gd name="T53" fmla="*/ 2147483647 h 36"/>
                    <a:gd name="T54" fmla="*/ 2147483647 w 58"/>
                    <a:gd name="T55" fmla="*/ 2147483647 h 36"/>
                    <a:gd name="T56" fmla="*/ 2147483647 w 58"/>
                    <a:gd name="T57" fmla="*/ 2147483647 h 36"/>
                    <a:gd name="T58" fmla="*/ 2147483647 w 58"/>
                    <a:gd name="T59" fmla="*/ 2147483647 h 36"/>
                    <a:gd name="T60" fmla="*/ 2147483647 w 58"/>
                    <a:gd name="T61" fmla="*/ 2147483647 h 36"/>
                    <a:gd name="T62" fmla="*/ 2147483647 w 58"/>
                    <a:gd name="T63" fmla="*/ 2147483647 h 36"/>
                    <a:gd name="T64" fmla="*/ 2147483647 w 58"/>
                    <a:gd name="T65" fmla="*/ 2147483647 h 36"/>
                    <a:gd name="T66" fmla="*/ 2147483647 w 58"/>
                    <a:gd name="T67" fmla="*/ 2147483647 h 36"/>
                    <a:gd name="T68" fmla="*/ 0 w 58"/>
                    <a:gd name="T69" fmla="*/ 2147483647 h 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58"/>
                    <a:gd name="T106" fmla="*/ 0 h 36"/>
                    <a:gd name="T107" fmla="*/ 58 w 58"/>
                    <a:gd name="T108" fmla="*/ 36 h 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58" h="36">
                      <a:moveTo>
                        <a:pt x="0" y="32"/>
                      </a:move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26" y="2"/>
                      </a:lnTo>
                      <a:lnTo>
                        <a:pt x="26" y="4"/>
                      </a:lnTo>
                      <a:lnTo>
                        <a:pt x="28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8" y="6"/>
                      </a:lnTo>
                      <a:lnTo>
                        <a:pt x="40" y="8"/>
                      </a:lnTo>
                      <a:lnTo>
                        <a:pt x="42" y="8"/>
                      </a:lnTo>
                      <a:lnTo>
                        <a:pt x="42" y="10"/>
                      </a:lnTo>
                      <a:lnTo>
                        <a:pt x="42" y="12"/>
                      </a:lnTo>
                      <a:lnTo>
                        <a:pt x="48" y="14"/>
                      </a:lnTo>
                      <a:lnTo>
                        <a:pt x="52" y="16"/>
                      </a:lnTo>
                      <a:lnTo>
                        <a:pt x="54" y="18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32"/>
                      </a:lnTo>
                      <a:lnTo>
                        <a:pt x="48" y="30"/>
                      </a:lnTo>
                      <a:lnTo>
                        <a:pt x="46" y="28"/>
                      </a:lnTo>
                      <a:lnTo>
                        <a:pt x="30" y="28"/>
                      </a:lnTo>
                      <a:lnTo>
                        <a:pt x="28" y="30"/>
                      </a:lnTo>
                      <a:lnTo>
                        <a:pt x="26" y="30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12" y="34"/>
                      </a:lnTo>
                      <a:lnTo>
                        <a:pt x="8" y="36"/>
                      </a:lnTo>
                      <a:lnTo>
                        <a:pt x="2" y="36"/>
                      </a:lnTo>
                      <a:lnTo>
                        <a:pt x="2" y="34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6" name="iṧḻide">
                  <a:extLst>
                    <a:ext uri="{FF2B5EF4-FFF2-40B4-BE49-F238E27FC236}">
                      <a16:creationId xmlns="" xmlns:a16="http://schemas.microsoft.com/office/drawing/2014/main" id="{FEA36DD8-9FBF-4D75-98CF-C27127AE6420}"/>
                    </a:ext>
                  </a:extLst>
                </p:cNvPr>
                <p:cNvSpPr/>
                <p:nvPr/>
              </p:nvSpPr>
              <p:spPr bwMode="auto">
                <a:xfrm>
                  <a:off x="2629099" y="3535622"/>
                  <a:ext cx="19282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2147483647 w 12"/>
                    <a:gd name="T11" fmla="*/ 0 h 12"/>
                    <a:gd name="T12" fmla="*/ 0 w 12"/>
                    <a:gd name="T13" fmla="*/ 2147483647 h 12"/>
                    <a:gd name="T14" fmla="*/ 2147483647 w 12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"/>
                    <a:gd name="T25" fmla="*/ 0 h 12"/>
                    <a:gd name="T26" fmla="*/ 12 w 12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" h="12">
                      <a:moveTo>
                        <a:pt x="8" y="12"/>
                      </a:move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7" name="ïṩ1ïdê">
                  <a:extLst>
                    <a:ext uri="{FF2B5EF4-FFF2-40B4-BE49-F238E27FC236}">
                      <a16:creationId xmlns="" xmlns:a16="http://schemas.microsoft.com/office/drawing/2014/main" id="{527560E3-FC9A-4223-81AA-54FD323643C2}"/>
                    </a:ext>
                  </a:extLst>
                </p:cNvPr>
                <p:cNvSpPr/>
                <p:nvPr/>
              </p:nvSpPr>
              <p:spPr bwMode="auto">
                <a:xfrm>
                  <a:off x="2929332" y="3862068"/>
                  <a:ext cx="68861" cy="57443"/>
                </a:xfrm>
                <a:custGeom>
                  <a:avLst/>
                  <a:gdLst>
                    <a:gd name="T0" fmla="*/ 0 w 40"/>
                    <a:gd name="T1" fmla="*/ 2147483647 h 34"/>
                    <a:gd name="T2" fmla="*/ 2147483647 w 40"/>
                    <a:gd name="T3" fmla="*/ 2147483647 h 34"/>
                    <a:gd name="T4" fmla="*/ 2147483647 w 40"/>
                    <a:gd name="T5" fmla="*/ 2147483647 h 34"/>
                    <a:gd name="T6" fmla="*/ 2147483647 w 40"/>
                    <a:gd name="T7" fmla="*/ 2147483647 h 34"/>
                    <a:gd name="T8" fmla="*/ 2147483647 w 40"/>
                    <a:gd name="T9" fmla="*/ 2147483647 h 34"/>
                    <a:gd name="T10" fmla="*/ 2147483647 w 40"/>
                    <a:gd name="T11" fmla="*/ 2147483647 h 34"/>
                    <a:gd name="T12" fmla="*/ 2147483647 w 40"/>
                    <a:gd name="T13" fmla="*/ 2147483647 h 34"/>
                    <a:gd name="T14" fmla="*/ 2147483647 w 40"/>
                    <a:gd name="T15" fmla="*/ 2147483647 h 34"/>
                    <a:gd name="T16" fmla="*/ 2147483647 w 40"/>
                    <a:gd name="T17" fmla="*/ 2147483647 h 34"/>
                    <a:gd name="T18" fmla="*/ 2147483647 w 40"/>
                    <a:gd name="T19" fmla="*/ 2147483647 h 34"/>
                    <a:gd name="T20" fmla="*/ 2147483647 w 40"/>
                    <a:gd name="T21" fmla="*/ 2147483647 h 34"/>
                    <a:gd name="T22" fmla="*/ 2147483647 w 40"/>
                    <a:gd name="T23" fmla="*/ 0 h 34"/>
                    <a:gd name="T24" fmla="*/ 2147483647 w 40"/>
                    <a:gd name="T25" fmla="*/ 0 h 34"/>
                    <a:gd name="T26" fmla="*/ 2147483647 w 40"/>
                    <a:gd name="T27" fmla="*/ 0 h 34"/>
                    <a:gd name="T28" fmla="*/ 2147483647 w 40"/>
                    <a:gd name="T29" fmla="*/ 2147483647 h 34"/>
                    <a:gd name="T30" fmla="*/ 2147483647 w 40"/>
                    <a:gd name="T31" fmla="*/ 2147483647 h 34"/>
                    <a:gd name="T32" fmla="*/ 2147483647 w 40"/>
                    <a:gd name="T33" fmla="*/ 2147483647 h 34"/>
                    <a:gd name="T34" fmla="*/ 0 w 40"/>
                    <a:gd name="T35" fmla="*/ 2147483647 h 3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0"/>
                    <a:gd name="T55" fmla="*/ 0 h 34"/>
                    <a:gd name="T56" fmla="*/ 40 w 40"/>
                    <a:gd name="T57" fmla="*/ 34 h 3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0" h="34">
                      <a:moveTo>
                        <a:pt x="0" y="22"/>
                      </a:moveTo>
                      <a:lnTo>
                        <a:pt x="4" y="30"/>
                      </a:lnTo>
                      <a:lnTo>
                        <a:pt x="18" y="32"/>
                      </a:lnTo>
                      <a:lnTo>
                        <a:pt x="26" y="34"/>
                      </a:lnTo>
                      <a:lnTo>
                        <a:pt x="28" y="32"/>
                      </a:lnTo>
                      <a:lnTo>
                        <a:pt x="32" y="32"/>
                      </a:lnTo>
                      <a:lnTo>
                        <a:pt x="36" y="22"/>
                      </a:lnTo>
                      <a:lnTo>
                        <a:pt x="38" y="12"/>
                      </a:lnTo>
                      <a:lnTo>
                        <a:pt x="40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8" name="ïşḻíḓé">
                  <a:extLst>
                    <a:ext uri="{FF2B5EF4-FFF2-40B4-BE49-F238E27FC236}">
                      <a16:creationId xmlns="" xmlns:a16="http://schemas.microsoft.com/office/drawing/2014/main" id="{382D1DDB-CAB1-401D-A2EE-C6C35026CD1A}"/>
                    </a:ext>
                  </a:extLst>
                </p:cNvPr>
                <p:cNvSpPr/>
                <p:nvPr/>
              </p:nvSpPr>
              <p:spPr bwMode="auto">
                <a:xfrm>
                  <a:off x="2889393" y="5428451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2147483647 h 16"/>
                    <a:gd name="T8" fmla="*/ 2147483647 w 40"/>
                    <a:gd name="T9" fmla="*/ 2147483647 h 16"/>
                    <a:gd name="T10" fmla="*/ 2147483647 w 40"/>
                    <a:gd name="T11" fmla="*/ 2147483647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2147483647 w 40"/>
                    <a:gd name="T21" fmla="*/ 2147483647 h 16"/>
                    <a:gd name="T22" fmla="*/ 2147483647 w 40"/>
                    <a:gd name="T23" fmla="*/ 0 h 16"/>
                    <a:gd name="T24" fmla="*/ 2147483647 w 40"/>
                    <a:gd name="T25" fmla="*/ 0 h 16"/>
                    <a:gd name="T26" fmla="*/ 2147483647 w 40"/>
                    <a:gd name="T27" fmla="*/ 0 h 16"/>
                    <a:gd name="T28" fmla="*/ 2147483647 w 40"/>
                    <a:gd name="T29" fmla="*/ 2147483647 h 16"/>
                    <a:gd name="T30" fmla="*/ 2147483647 w 40"/>
                    <a:gd name="T31" fmla="*/ 2147483647 h 16"/>
                    <a:gd name="T32" fmla="*/ 2147483647 w 40"/>
                    <a:gd name="T33" fmla="*/ 2147483647 h 16"/>
                    <a:gd name="T34" fmla="*/ 0 w 40"/>
                    <a:gd name="T35" fmla="*/ 2147483647 h 16"/>
                    <a:gd name="T36" fmla="*/ 2147483647 w 40"/>
                    <a:gd name="T37" fmla="*/ 2147483647 h 16"/>
                    <a:gd name="T38" fmla="*/ 2147483647 w 40"/>
                    <a:gd name="T39" fmla="*/ 2147483647 h 1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0"/>
                    <a:gd name="T61" fmla="*/ 0 h 16"/>
                    <a:gd name="T62" fmla="*/ 40 w 40"/>
                    <a:gd name="T63" fmla="*/ 16 h 1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0" h="16">
                      <a:moveTo>
                        <a:pt x="12" y="14"/>
                      </a:move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6" y="8"/>
                      </a:lnTo>
                      <a:lnTo>
                        <a:pt x="16" y="14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10"/>
                      </a:lnTo>
                      <a:lnTo>
                        <a:pt x="38" y="6"/>
                      </a:lnTo>
                      <a:lnTo>
                        <a:pt x="40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8" y="2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9" name="ïslîdè">
                  <a:extLst>
                    <a:ext uri="{FF2B5EF4-FFF2-40B4-BE49-F238E27FC236}">
                      <a16:creationId xmlns="" xmlns:a16="http://schemas.microsoft.com/office/drawing/2014/main" id="{10804886-6E39-483E-B7B6-C971778C5B31}"/>
                    </a:ext>
                  </a:extLst>
                </p:cNvPr>
                <p:cNvSpPr/>
                <p:nvPr/>
              </p:nvSpPr>
              <p:spPr bwMode="auto">
                <a:xfrm>
                  <a:off x="2631853" y="3602874"/>
                  <a:ext cx="122572" cy="231174"/>
                </a:xfrm>
                <a:custGeom>
                  <a:avLst/>
                  <a:gdLst>
                    <a:gd name="T0" fmla="*/ 2147483647 w 70"/>
                    <a:gd name="T1" fmla="*/ 0 h 138"/>
                    <a:gd name="T2" fmla="*/ 2147483647 w 70"/>
                    <a:gd name="T3" fmla="*/ 2147483647 h 138"/>
                    <a:gd name="T4" fmla="*/ 2147483647 w 70"/>
                    <a:gd name="T5" fmla="*/ 2147483647 h 138"/>
                    <a:gd name="T6" fmla="*/ 2147483647 w 70"/>
                    <a:gd name="T7" fmla="*/ 2147483647 h 138"/>
                    <a:gd name="T8" fmla="*/ 2147483647 w 70"/>
                    <a:gd name="T9" fmla="*/ 2147483647 h 138"/>
                    <a:gd name="T10" fmla="*/ 2147483647 w 70"/>
                    <a:gd name="T11" fmla="*/ 2147483647 h 138"/>
                    <a:gd name="T12" fmla="*/ 2147483647 w 70"/>
                    <a:gd name="T13" fmla="*/ 2147483647 h 138"/>
                    <a:gd name="T14" fmla="*/ 0 w 70"/>
                    <a:gd name="T15" fmla="*/ 2147483647 h 138"/>
                    <a:gd name="T16" fmla="*/ 0 w 70"/>
                    <a:gd name="T17" fmla="*/ 2147483647 h 138"/>
                    <a:gd name="T18" fmla="*/ 2147483647 w 70"/>
                    <a:gd name="T19" fmla="*/ 2147483647 h 138"/>
                    <a:gd name="T20" fmla="*/ 2147483647 w 70"/>
                    <a:gd name="T21" fmla="*/ 2147483647 h 138"/>
                    <a:gd name="T22" fmla="*/ 2147483647 w 70"/>
                    <a:gd name="T23" fmla="*/ 2147483647 h 138"/>
                    <a:gd name="T24" fmla="*/ 2147483647 w 70"/>
                    <a:gd name="T25" fmla="*/ 2147483647 h 138"/>
                    <a:gd name="T26" fmla="*/ 2147483647 w 70"/>
                    <a:gd name="T27" fmla="*/ 2147483647 h 138"/>
                    <a:gd name="T28" fmla="*/ 2147483647 w 70"/>
                    <a:gd name="T29" fmla="*/ 2147483647 h 138"/>
                    <a:gd name="T30" fmla="*/ 2147483647 w 70"/>
                    <a:gd name="T31" fmla="*/ 2147483647 h 138"/>
                    <a:gd name="T32" fmla="*/ 2147483647 w 70"/>
                    <a:gd name="T33" fmla="*/ 2147483647 h 138"/>
                    <a:gd name="T34" fmla="*/ 2147483647 w 70"/>
                    <a:gd name="T35" fmla="*/ 2147483647 h 138"/>
                    <a:gd name="T36" fmla="*/ 2147483647 w 70"/>
                    <a:gd name="T37" fmla="*/ 2147483647 h 138"/>
                    <a:gd name="T38" fmla="*/ 2147483647 w 70"/>
                    <a:gd name="T39" fmla="*/ 2147483647 h 138"/>
                    <a:gd name="T40" fmla="*/ 2147483647 w 70"/>
                    <a:gd name="T41" fmla="*/ 2147483647 h 138"/>
                    <a:gd name="T42" fmla="*/ 2147483647 w 70"/>
                    <a:gd name="T43" fmla="*/ 2147483647 h 138"/>
                    <a:gd name="T44" fmla="*/ 2147483647 w 70"/>
                    <a:gd name="T45" fmla="*/ 2147483647 h 138"/>
                    <a:gd name="T46" fmla="*/ 2147483647 w 70"/>
                    <a:gd name="T47" fmla="*/ 2147483647 h 138"/>
                    <a:gd name="T48" fmla="*/ 2147483647 w 70"/>
                    <a:gd name="T49" fmla="*/ 2147483647 h 138"/>
                    <a:gd name="T50" fmla="*/ 2147483647 w 70"/>
                    <a:gd name="T51" fmla="*/ 2147483647 h 138"/>
                    <a:gd name="T52" fmla="*/ 2147483647 w 70"/>
                    <a:gd name="T53" fmla="*/ 2147483647 h 138"/>
                    <a:gd name="T54" fmla="*/ 2147483647 w 70"/>
                    <a:gd name="T55" fmla="*/ 2147483647 h 138"/>
                    <a:gd name="T56" fmla="*/ 2147483647 w 70"/>
                    <a:gd name="T57" fmla="*/ 2147483647 h 138"/>
                    <a:gd name="T58" fmla="*/ 2147483647 w 70"/>
                    <a:gd name="T59" fmla="*/ 2147483647 h 138"/>
                    <a:gd name="T60" fmla="*/ 2147483647 w 70"/>
                    <a:gd name="T61" fmla="*/ 2147483647 h 138"/>
                    <a:gd name="T62" fmla="*/ 2147483647 w 70"/>
                    <a:gd name="T63" fmla="*/ 2147483647 h 138"/>
                    <a:gd name="T64" fmla="*/ 2147483647 w 70"/>
                    <a:gd name="T65" fmla="*/ 2147483647 h 138"/>
                    <a:gd name="T66" fmla="*/ 2147483647 w 70"/>
                    <a:gd name="T67" fmla="*/ 2147483647 h 138"/>
                    <a:gd name="T68" fmla="*/ 2147483647 w 70"/>
                    <a:gd name="T69" fmla="*/ 2147483647 h 138"/>
                    <a:gd name="T70" fmla="*/ 2147483647 w 70"/>
                    <a:gd name="T71" fmla="*/ 2147483647 h 138"/>
                    <a:gd name="T72" fmla="*/ 2147483647 w 70"/>
                    <a:gd name="T73" fmla="*/ 2147483647 h 138"/>
                    <a:gd name="T74" fmla="*/ 2147483647 w 70"/>
                    <a:gd name="T75" fmla="*/ 2147483647 h 138"/>
                    <a:gd name="T76" fmla="*/ 2147483647 w 70"/>
                    <a:gd name="T77" fmla="*/ 2147483647 h 138"/>
                    <a:gd name="T78" fmla="*/ 2147483647 w 70"/>
                    <a:gd name="T79" fmla="*/ 2147483647 h 138"/>
                    <a:gd name="T80" fmla="*/ 2147483647 w 70"/>
                    <a:gd name="T81" fmla="*/ 2147483647 h 138"/>
                    <a:gd name="T82" fmla="*/ 2147483647 w 70"/>
                    <a:gd name="T83" fmla="*/ 2147483647 h 138"/>
                    <a:gd name="T84" fmla="*/ 2147483647 w 70"/>
                    <a:gd name="T85" fmla="*/ 2147483647 h 138"/>
                    <a:gd name="T86" fmla="*/ 2147483647 w 70"/>
                    <a:gd name="T87" fmla="*/ 2147483647 h 138"/>
                    <a:gd name="T88" fmla="*/ 2147483647 w 70"/>
                    <a:gd name="T89" fmla="*/ 2147483647 h 138"/>
                    <a:gd name="T90" fmla="*/ 2147483647 w 70"/>
                    <a:gd name="T91" fmla="*/ 2147483647 h 138"/>
                    <a:gd name="T92" fmla="*/ 2147483647 w 70"/>
                    <a:gd name="T93" fmla="*/ 2147483647 h 138"/>
                    <a:gd name="T94" fmla="*/ 2147483647 w 70"/>
                    <a:gd name="T95" fmla="*/ 2147483647 h 138"/>
                    <a:gd name="T96" fmla="*/ 2147483647 w 70"/>
                    <a:gd name="T97" fmla="*/ 2147483647 h 138"/>
                    <a:gd name="T98" fmla="*/ 2147483647 w 70"/>
                    <a:gd name="T99" fmla="*/ 2147483647 h 138"/>
                    <a:gd name="T100" fmla="*/ 2147483647 w 70"/>
                    <a:gd name="T101" fmla="*/ 2147483647 h 138"/>
                    <a:gd name="T102" fmla="*/ 2147483647 w 70"/>
                    <a:gd name="T103" fmla="*/ 2147483647 h 138"/>
                    <a:gd name="T104" fmla="*/ 2147483647 w 70"/>
                    <a:gd name="T105" fmla="*/ 2147483647 h 138"/>
                    <a:gd name="T106" fmla="*/ 2147483647 w 70"/>
                    <a:gd name="T107" fmla="*/ 2147483647 h 138"/>
                    <a:gd name="T108" fmla="*/ 2147483647 w 70"/>
                    <a:gd name="T109" fmla="*/ 0 h 13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0"/>
                    <a:gd name="T166" fmla="*/ 0 h 138"/>
                    <a:gd name="T167" fmla="*/ 70 w 70"/>
                    <a:gd name="T168" fmla="*/ 138 h 13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0" h="138">
                      <a:moveTo>
                        <a:pt x="26" y="0"/>
                      </a:move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8" y="32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2" y="58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8" y="68"/>
                      </a:lnTo>
                      <a:lnTo>
                        <a:pt x="20" y="68"/>
                      </a:lnTo>
                      <a:lnTo>
                        <a:pt x="20" y="76"/>
                      </a:lnTo>
                      <a:lnTo>
                        <a:pt x="20" y="78"/>
                      </a:lnTo>
                      <a:lnTo>
                        <a:pt x="24" y="82"/>
                      </a:lnTo>
                      <a:lnTo>
                        <a:pt x="26" y="88"/>
                      </a:lnTo>
                      <a:lnTo>
                        <a:pt x="26" y="94"/>
                      </a:lnTo>
                      <a:lnTo>
                        <a:pt x="26" y="98"/>
                      </a:lnTo>
                      <a:lnTo>
                        <a:pt x="26" y="102"/>
                      </a:lnTo>
                      <a:lnTo>
                        <a:pt x="24" y="106"/>
                      </a:lnTo>
                      <a:lnTo>
                        <a:pt x="22" y="112"/>
                      </a:lnTo>
                      <a:lnTo>
                        <a:pt x="24" y="122"/>
                      </a:lnTo>
                      <a:lnTo>
                        <a:pt x="26" y="130"/>
                      </a:lnTo>
                      <a:lnTo>
                        <a:pt x="32" y="136"/>
                      </a:lnTo>
                      <a:lnTo>
                        <a:pt x="34" y="138"/>
                      </a:lnTo>
                      <a:lnTo>
                        <a:pt x="38" y="138"/>
                      </a:lnTo>
                      <a:lnTo>
                        <a:pt x="44" y="138"/>
                      </a:lnTo>
                      <a:lnTo>
                        <a:pt x="48" y="136"/>
                      </a:lnTo>
                      <a:lnTo>
                        <a:pt x="54" y="132"/>
                      </a:lnTo>
                      <a:lnTo>
                        <a:pt x="60" y="126"/>
                      </a:lnTo>
                      <a:lnTo>
                        <a:pt x="64" y="124"/>
                      </a:lnTo>
                      <a:lnTo>
                        <a:pt x="70" y="124"/>
                      </a:lnTo>
                      <a:lnTo>
                        <a:pt x="68" y="118"/>
                      </a:lnTo>
                      <a:lnTo>
                        <a:pt x="66" y="112"/>
                      </a:lnTo>
                      <a:lnTo>
                        <a:pt x="60" y="104"/>
                      </a:lnTo>
                      <a:lnTo>
                        <a:pt x="54" y="96"/>
                      </a:lnTo>
                      <a:lnTo>
                        <a:pt x="54" y="92"/>
                      </a:lnTo>
                      <a:lnTo>
                        <a:pt x="54" y="86"/>
                      </a:lnTo>
                      <a:lnTo>
                        <a:pt x="54" y="82"/>
                      </a:lnTo>
                      <a:lnTo>
                        <a:pt x="54" y="78"/>
                      </a:lnTo>
                      <a:lnTo>
                        <a:pt x="58" y="74"/>
                      </a:lnTo>
                      <a:lnTo>
                        <a:pt x="64" y="70"/>
                      </a:lnTo>
                      <a:lnTo>
                        <a:pt x="68" y="64"/>
                      </a:lnTo>
                      <a:lnTo>
                        <a:pt x="70" y="44"/>
                      </a:lnTo>
                      <a:lnTo>
                        <a:pt x="60" y="36"/>
                      </a:lnTo>
                      <a:lnTo>
                        <a:pt x="56" y="32"/>
                      </a:lnTo>
                      <a:lnTo>
                        <a:pt x="52" y="32"/>
                      </a:lnTo>
                      <a:lnTo>
                        <a:pt x="46" y="32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0" y="12"/>
                      </a:lnTo>
                      <a:lnTo>
                        <a:pt x="32" y="4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0" name="is1iḍê">
                  <a:extLst>
                    <a:ext uri="{FF2B5EF4-FFF2-40B4-BE49-F238E27FC236}">
                      <a16:creationId xmlns="" xmlns:a16="http://schemas.microsoft.com/office/drawing/2014/main" id="{921496EC-EBF8-4A7C-9F25-477CEA7F69B5}"/>
                    </a:ext>
                  </a:extLst>
                </p:cNvPr>
                <p:cNvSpPr/>
                <p:nvPr/>
              </p:nvSpPr>
              <p:spPr bwMode="auto">
                <a:xfrm>
                  <a:off x="2725503" y="3677129"/>
                  <a:ext cx="115686" cy="142908"/>
                </a:xfrm>
                <a:custGeom>
                  <a:avLst/>
                  <a:gdLst>
                    <a:gd name="T0" fmla="*/ 2147483647 w 66"/>
                    <a:gd name="T1" fmla="*/ 2147483647 h 86"/>
                    <a:gd name="T2" fmla="*/ 2147483647 w 66"/>
                    <a:gd name="T3" fmla="*/ 2147483647 h 86"/>
                    <a:gd name="T4" fmla="*/ 2147483647 w 66"/>
                    <a:gd name="T5" fmla="*/ 2147483647 h 86"/>
                    <a:gd name="T6" fmla="*/ 2147483647 w 66"/>
                    <a:gd name="T7" fmla="*/ 2147483647 h 86"/>
                    <a:gd name="T8" fmla="*/ 2147483647 w 66"/>
                    <a:gd name="T9" fmla="*/ 2147483647 h 86"/>
                    <a:gd name="T10" fmla="*/ 2147483647 w 66"/>
                    <a:gd name="T11" fmla="*/ 2147483647 h 86"/>
                    <a:gd name="T12" fmla="*/ 2147483647 w 66"/>
                    <a:gd name="T13" fmla="*/ 2147483647 h 86"/>
                    <a:gd name="T14" fmla="*/ 2147483647 w 66"/>
                    <a:gd name="T15" fmla="*/ 2147483647 h 86"/>
                    <a:gd name="T16" fmla="*/ 2147483647 w 66"/>
                    <a:gd name="T17" fmla="*/ 2147483647 h 86"/>
                    <a:gd name="T18" fmla="*/ 2147483647 w 66"/>
                    <a:gd name="T19" fmla="*/ 2147483647 h 86"/>
                    <a:gd name="T20" fmla="*/ 2147483647 w 66"/>
                    <a:gd name="T21" fmla="*/ 2147483647 h 86"/>
                    <a:gd name="T22" fmla="*/ 2147483647 w 66"/>
                    <a:gd name="T23" fmla="*/ 2147483647 h 86"/>
                    <a:gd name="T24" fmla="*/ 2147483647 w 66"/>
                    <a:gd name="T25" fmla="*/ 2147483647 h 86"/>
                    <a:gd name="T26" fmla="*/ 2147483647 w 66"/>
                    <a:gd name="T27" fmla="*/ 2147483647 h 86"/>
                    <a:gd name="T28" fmla="*/ 2147483647 w 66"/>
                    <a:gd name="T29" fmla="*/ 2147483647 h 86"/>
                    <a:gd name="T30" fmla="*/ 2147483647 w 66"/>
                    <a:gd name="T31" fmla="*/ 2147483647 h 86"/>
                    <a:gd name="T32" fmla="*/ 2147483647 w 66"/>
                    <a:gd name="T33" fmla="*/ 2147483647 h 86"/>
                    <a:gd name="T34" fmla="*/ 2147483647 w 66"/>
                    <a:gd name="T35" fmla="*/ 2147483647 h 86"/>
                    <a:gd name="T36" fmla="*/ 2147483647 w 66"/>
                    <a:gd name="T37" fmla="*/ 2147483647 h 86"/>
                    <a:gd name="T38" fmla="*/ 2147483647 w 66"/>
                    <a:gd name="T39" fmla="*/ 2147483647 h 86"/>
                    <a:gd name="T40" fmla="*/ 2147483647 w 66"/>
                    <a:gd name="T41" fmla="*/ 2147483647 h 86"/>
                    <a:gd name="T42" fmla="*/ 2147483647 w 66"/>
                    <a:gd name="T43" fmla="*/ 2147483647 h 86"/>
                    <a:gd name="T44" fmla="*/ 2147483647 w 66"/>
                    <a:gd name="T45" fmla="*/ 2147483647 h 86"/>
                    <a:gd name="T46" fmla="*/ 2147483647 w 66"/>
                    <a:gd name="T47" fmla="*/ 2147483647 h 86"/>
                    <a:gd name="T48" fmla="*/ 0 w 66"/>
                    <a:gd name="T49" fmla="*/ 2147483647 h 86"/>
                    <a:gd name="T50" fmla="*/ 0 w 66"/>
                    <a:gd name="T51" fmla="*/ 2147483647 h 86"/>
                    <a:gd name="T52" fmla="*/ 0 w 66"/>
                    <a:gd name="T53" fmla="*/ 2147483647 h 86"/>
                    <a:gd name="T54" fmla="*/ 0 w 66"/>
                    <a:gd name="T55" fmla="*/ 2147483647 h 86"/>
                    <a:gd name="T56" fmla="*/ 0 w 66"/>
                    <a:gd name="T57" fmla="*/ 2147483647 h 86"/>
                    <a:gd name="T58" fmla="*/ 2147483647 w 66"/>
                    <a:gd name="T59" fmla="*/ 2147483647 h 86"/>
                    <a:gd name="T60" fmla="*/ 2147483647 w 66"/>
                    <a:gd name="T61" fmla="*/ 2147483647 h 86"/>
                    <a:gd name="T62" fmla="*/ 2147483647 w 66"/>
                    <a:gd name="T63" fmla="*/ 2147483647 h 86"/>
                    <a:gd name="T64" fmla="*/ 2147483647 w 66"/>
                    <a:gd name="T65" fmla="*/ 0 h 86"/>
                    <a:gd name="T66" fmla="*/ 2147483647 w 66"/>
                    <a:gd name="T67" fmla="*/ 2147483647 h 86"/>
                    <a:gd name="T68" fmla="*/ 2147483647 w 66"/>
                    <a:gd name="T69" fmla="*/ 2147483647 h 86"/>
                    <a:gd name="T70" fmla="*/ 2147483647 w 66"/>
                    <a:gd name="T71" fmla="*/ 2147483647 h 86"/>
                    <a:gd name="T72" fmla="*/ 2147483647 w 66"/>
                    <a:gd name="T73" fmla="*/ 2147483647 h 86"/>
                    <a:gd name="T74" fmla="*/ 2147483647 w 66"/>
                    <a:gd name="T75" fmla="*/ 2147483647 h 8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66"/>
                    <a:gd name="T115" fmla="*/ 0 h 86"/>
                    <a:gd name="T116" fmla="*/ 66 w 66"/>
                    <a:gd name="T117" fmla="*/ 86 h 8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66" h="86">
                      <a:moveTo>
                        <a:pt x="66" y="10"/>
                      </a:moveTo>
                      <a:lnTo>
                        <a:pt x="64" y="18"/>
                      </a:lnTo>
                      <a:lnTo>
                        <a:pt x="60" y="24"/>
                      </a:lnTo>
                      <a:lnTo>
                        <a:pt x="58" y="30"/>
                      </a:lnTo>
                      <a:lnTo>
                        <a:pt x="56" y="36"/>
                      </a:lnTo>
                      <a:lnTo>
                        <a:pt x="58" y="42"/>
                      </a:lnTo>
                      <a:lnTo>
                        <a:pt x="60" y="46"/>
                      </a:lnTo>
                      <a:lnTo>
                        <a:pt x="62" y="52"/>
                      </a:lnTo>
                      <a:lnTo>
                        <a:pt x="64" y="58"/>
                      </a:lnTo>
                      <a:lnTo>
                        <a:pt x="62" y="62"/>
                      </a:lnTo>
                      <a:lnTo>
                        <a:pt x="58" y="66"/>
                      </a:lnTo>
                      <a:lnTo>
                        <a:pt x="54" y="76"/>
                      </a:lnTo>
                      <a:lnTo>
                        <a:pt x="52" y="74"/>
                      </a:lnTo>
                      <a:lnTo>
                        <a:pt x="50" y="68"/>
                      </a:lnTo>
                      <a:lnTo>
                        <a:pt x="40" y="72"/>
                      </a:lnTo>
                      <a:lnTo>
                        <a:pt x="28" y="76"/>
                      </a:lnTo>
                      <a:lnTo>
                        <a:pt x="28" y="86"/>
                      </a:lnTo>
                      <a:lnTo>
                        <a:pt x="26" y="84"/>
                      </a:lnTo>
                      <a:lnTo>
                        <a:pt x="22" y="82"/>
                      </a:lnTo>
                      <a:lnTo>
                        <a:pt x="20" y="80"/>
                      </a:lnTo>
                      <a:lnTo>
                        <a:pt x="16" y="80"/>
                      </a:lnTo>
                      <a:lnTo>
                        <a:pt x="14" y="74"/>
                      </a:lnTo>
                      <a:lnTo>
                        <a:pt x="12" y="68"/>
                      </a:lnTo>
                      <a:lnTo>
                        <a:pt x="6" y="60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4" y="30"/>
                      </a:lnTo>
                      <a:lnTo>
                        <a:pt x="10" y="26"/>
                      </a:lnTo>
                      <a:lnTo>
                        <a:pt x="14" y="20"/>
                      </a:lnTo>
                      <a:lnTo>
                        <a:pt x="16" y="0"/>
                      </a:lnTo>
                      <a:lnTo>
                        <a:pt x="24" y="6"/>
                      </a:lnTo>
                      <a:lnTo>
                        <a:pt x="28" y="6"/>
                      </a:lnTo>
                      <a:lnTo>
                        <a:pt x="44" y="6"/>
                      </a:lnTo>
                      <a:lnTo>
                        <a:pt x="48" y="8"/>
                      </a:lnTo>
                      <a:lnTo>
                        <a:pt x="6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1" name="i$lïdê">
                  <a:extLst>
                    <a:ext uri="{FF2B5EF4-FFF2-40B4-BE49-F238E27FC236}">
                      <a16:creationId xmlns="" xmlns:a16="http://schemas.microsoft.com/office/drawing/2014/main" id="{0FB7C679-2C00-43A9-B9C3-99467B090477}"/>
                    </a:ext>
                  </a:extLst>
                </p:cNvPr>
                <p:cNvSpPr/>
                <p:nvPr/>
              </p:nvSpPr>
              <p:spPr bwMode="auto">
                <a:xfrm>
                  <a:off x="2820532" y="3693942"/>
                  <a:ext cx="99160" cy="112085"/>
                </a:xfrm>
                <a:custGeom>
                  <a:avLst/>
                  <a:gdLst>
                    <a:gd name="T0" fmla="*/ 2147483647 w 56"/>
                    <a:gd name="T1" fmla="*/ 2147483647 h 68"/>
                    <a:gd name="T2" fmla="*/ 2147483647 w 56"/>
                    <a:gd name="T3" fmla="*/ 2147483647 h 68"/>
                    <a:gd name="T4" fmla="*/ 2147483647 w 56"/>
                    <a:gd name="T5" fmla="*/ 2147483647 h 68"/>
                    <a:gd name="T6" fmla="*/ 2147483647 w 56"/>
                    <a:gd name="T7" fmla="*/ 2147483647 h 68"/>
                    <a:gd name="T8" fmla="*/ 2147483647 w 56"/>
                    <a:gd name="T9" fmla="*/ 2147483647 h 68"/>
                    <a:gd name="T10" fmla="*/ 2147483647 w 56"/>
                    <a:gd name="T11" fmla="*/ 2147483647 h 68"/>
                    <a:gd name="T12" fmla="*/ 2147483647 w 56"/>
                    <a:gd name="T13" fmla="*/ 2147483647 h 68"/>
                    <a:gd name="T14" fmla="*/ 2147483647 w 56"/>
                    <a:gd name="T15" fmla="*/ 2147483647 h 68"/>
                    <a:gd name="T16" fmla="*/ 2147483647 w 56"/>
                    <a:gd name="T17" fmla="*/ 2147483647 h 68"/>
                    <a:gd name="T18" fmla="*/ 0 w 56"/>
                    <a:gd name="T19" fmla="*/ 2147483647 h 68"/>
                    <a:gd name="T20" fmla="*/ 2147483647 w 56"/>
                    <a:gd name="T21" fmla="*/ 2147483647 h 68"/>
                    <a:gd name="T22" fmla="*/ 2147483647 w 56"/>
                    <a:gd name="T23" fmla="*/ 2147483647 h 68"/>
                    <a:gd name="T24" fmla="*/ 2147483647 w 56"/>
                    <a:gd name="T25" fmla="*/ 2147483647 h 68"/>
                    <a:gd name="T26" fmla="*/ 2147483647 w 56"/>
                    <a:gd name="T27" fmla="*/ 2147483647 h 68"/>
                    <a:gd name="T28" fmla="*/ 2147483647 w 56"/>
                    <a:gd name="T29" fmla="*/ 2147483647 h 68"/>
                    <a:gd name="T30" fmla="*/ 2147483647 w 56"/>
                    <a:gd name="T31" fmla="*/ 2147483647 h 68"/>
                    <a:gd name="T32" fmla="*/ 2147483647 w 56"/>
                    <a:gd name="T33" fmla="*/ 2147483647 h 68"/>
                    <a:gd name="T34" fmla="*/ 2147483647 w 56"/>
                    <a:gd name="T35" fmla="*/ 2147483647 h 68"/>
                    <a:gd name="T36" fmla="*/ 2147483647 w 56"/>
                    <a:gd name="T37" fmla="*/ 2147483647 h 68"/>
                    <a:gd name="T38" fmla="*/ 2147483647 w 56"/>
                    <a:gd name="T39" fmla="*/ 2147483647 h 68"/>
                    <a:gd name="T40" fmla="*/ 2147483647 w 56"/>
                    <a:gd name="T41" fmla="*/ 0 h 68"/>
                    <a:gd name="T42" fmla="*/ 2147483647 w 56"/>
                    <a:gd name="T43" fmla="*/ 2147483647 h 68"/>
                    <a:gd name="T44" fmla="*/ 2147483647 w 56"/>
                    <a:gd name="T45" fmla="*/ 2147483647 h 68"/>
                    <a:gd name="T46" fmla="*/ 2147483647 w 56"/>
                    <a:gd name="T47" fmla="*/ 2147483647 h 68"/>
                    <a:gd name="T48" fmla="*/ 2147483647 w 56"/>
                    <a:gd name="T49" fmla="*/ 2147483647 h 68"/>
                    <a:gd name="T50" fmla="*/ 2147483647 w 56"/>
                    <a:gd name="T51" fmla="*/ 2147483647 h 6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6"/>
                    <a:gd name="T79" fmla="*/ 0 h 68"/>
                    <a:gd name="T80" fmla="*/ 56 w 56"/>
                    <a:gd name="T81" fmla="*/ 68 h 6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6" h="68">
                      <a:moveTo>
                        <a:pt x="56" y="28"/>
                      </a:moveTo>
                      <a:lnTo>
                        <a:pt x="54" y="26"/>
                      </a:lnTo>
                      <a:lnTo>
                        <a:pt x="48" y="40"/>
                      </a:lnTo>
                      <a:lnTo>
                        <a:pt x="40" y="52"/>
                      </a:lnTo>
                      <a:lnTo>
                        <a:pt x="34" y="58"/>
                      </a:lnTo>
                      <a:lnTo>
                        <a:pt x="28" y="64"/>
                      </a:lnTo>
                      <a:lnTo>
                        <a:pt x="22" y="68"/>
                      </a:lnTo>
                      <a:lnTo>
                        <a:pt x="12" y="68"/>
                      </a:lnTo>
                      <a:lnTo>
                        <a:pt x="6" y="68"/>
                      </a:lnTo>
                      <a:lnTo>
                        <a:pt x="0" y="66"/>
                      </a:lnTo>
                      <a:lnTo>
                        <a:pt x="4" y="56"/>
                      </a:lnTo>
                      <a:lnTo>
                        <a:pt x="8" y="52"/>
                      </a:lnTo>
                      <a:lnTo>
                        <a:pt x="10" y="48"/>
                      </a:lnTo>
                      <a:lnTo>
                        <a:pt x="8" y="42"/>
                      </a:lnTo>
                      <a:lnTo>
                        <a:pt x="6" y="36"/>
                      </a:lnTo>
                      <a:lnTo>
                        <a:pt x="4" y="32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2" y="0"/>
                      </a:lnTo>
                      <a:lnTo>
                        <a:pt x="26" y="4"/>
                      </a:lnTo>
                      <a:lnTo>
                        <a:pt x="34" y="10"/>
                      </a:lnTo>
                      <a:lnTo>
                        <a:pt x="44" y="18"/>
                      </a:lnTo>
                      <a:lnTo>
                        <a:pt x="54" y="26"/>
                      </a:lnTo>
                      <a:lnTo>
                        <a:pt x="5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2" name="îṥḷïḑê">
                  <a:extLst>
                    <a:ext uri="{FF2B5EF4-FFF2-40B4-BE49-F238E27FC236}">
                      <a16:creationId xmlns="" xmlns:a16="http://schemas.microsoft.com/office/drawing/2014/main" id="{7C32AA8B-1764-455A-A69A-DB8D229E6632}"/>
                    </a:ext>
                  </a:extLst>
                </p:cNvPr>
                <p:cNvSpPr/>
                <p:nvPr/>
              </p:nvSpPr>
              <p:spPr bwMode="auto">
                <a:xfrm>
                  <a:off x="2302698" y="3510403"/>
                  <a:ext cx="375980" cy="340458"/>
                </a:xfrm>
                <a:custGeom>
                  <a:avLst/>
                  <a:gdLst>
                    <a:gd name="T0" fmla="*/ 2147483647 w 214"/>
                    <a:gd name="T1" fmla="*/ 2147483647 h 204"/>
                    <a:gd name="T2" fmla="*/ 2147483647 w 214"/>
                    <a:gd name="T3" fmla="*/ 2147483647 h 204"/>
                    <a:gd name="T4" fmla="*/ 2147483647 w 214"/>
                    <a:gd name="T5" fmla="*/ 2147483647 h 204"/>
                    <a:gd name="T6" fmla="*/ 2147483647 w 214"/>
                    <a:gd name="T7" fmla="*/ 2147483647 h 204"/>
                    <a:gd name="T8" fmla="*/ 2147483647 w 214"/>
                    <a:gd name="T9" fmla="*/ 2147483647 h 204"/>
                    <a:gd name="T10" fmla="*/ 2147483647 w 214"/>
                    <a:gd name="T11" fmla="*/ 2147483647 h 204"/>
                    <a:gd name="T12" fmla="*/ 2147483647 w 214"/>
                    <a:gd name="T13" fmla="*/ 2147483647 h 204"/>
                    <a:gd name="T14" fmla="*/ 2147483647 w 214"/>
                    <a:gd name="T15" fmla="*/ 2147483647 h 204"/>
                    <a:gd name="T16" fmla="*/ 2147483647 w 214"/>
                    <a:gd name="T17" fmla="*/ 2147483647 h 204"/>
                    <a:gd name="T18" fmla="*/ 2147483647 w 214"/>
                    <a:gd name="T19" fmla="*/ 2147483647 h 204"/>
                    <a:gd name="T20" fmla="*/ 2147483647 w 214"/>
                    <a:gd name="T21" fmla="*/ 2147483647 h 204"/>
                    <a:gd name="T22" fmla="*/ 2147483647 w 214"/>
                    <a:gd name="T23" fmla="*/ 2147483647 h 204"/>
                    <a:gd name="T24" fmla="*/ 2147483647 w 214"/>
                    <a:gd name="T25" fmla="*/ 2147483647 h 204"/>
                    <a:gd name="T26" fmla="*/ 2147483647 w 214"/>
                    <a:gd name="T27" fmla="*/ 2147483647 h 204"/>
                    <a:gd name="T28" fmla="*/ 2147483647 w 214"/>
                    <a:gd name="T29" fmla="*/ 2147483647 h 204"/>
                    <a:gd name="T30" fmla="*/ 2147483647 w 214"/>
                    <a:gd name="T31" fmla="*/ 2147483647 h 204"/>
                    <a:gd name="T32" fmla="*/ 2147483647 w 214"/>
                    <a:gd name="T33" fmla="*/ 2147483647 h 204"/>
                    <a:gd name="T34" fmla="*/ 2147483647 w 214"/>
                    <a:gd name="T35" fmla="*/ 2147483647 h 204"/>
                    <a:gd name="T36" fmla="*/ 2147483647 w 214"/>
                    <a:gd name="T37" fmla="*/ 2147483647 h 204"/>
                    <a:gd name="T38" fmla="*/ 2147483647 w 214"/>
                    <a:gd name="T39" fmla="*/ 2147483647 h 204"/>
                    <a:gd name="T40" fmla="*/ 2147483647 w 214"/>
                    <a:gd name="T41" fmla="*/ 2147483647 h 204"/>
                    <a:gd name="T42" fmla="*/ 2147483647 w 214"/>
                    <a:gd name="T43" fmla="*/ 2147483647 h 204"/>
                    <a:gd name="T44" fmla="*/ 2147483647 w 214"/>
                    <a:gd name="T45" fmla="*/ 2147483647 h 204"/>
                    <a:gd name="T46" fmla="*/ 0 w 214"/>
                    <a:gd name="T47" fmla="*/ 2147483647 h 204"/>
                    <a:gd name="T48" fmla="*/ 2147483647 w 214"/>
                    <a:gd name="T49" fmla="*/ 2147483647 h 204"/>
                    <a:gd name="T50" fmla="*/ 2147483647 w 214"/>
                    <a:gd name="T51" fmla="*/ 2147483647 h 204"/>
                    <a:gd name="T52" fmla="*/ 2147483647 w 214"/>
                    <a:gd name="T53" fmla="*/ 2147483647 h 204"/>
                    <a:gd name="T54" fmla="*/ 2147483647 w 214"/>
                    <a:gd name="T55" fmla="*/ 2147483647 h 204"/>
                    <a:gd name="T56" fmla="*/ 2147483647 w 214"/>
                    <a:gd name="T57" fmla="*/ 2147483647 h 204"/>
                    <a:gd name="T58" fmla="*/ 2147483647 w 214"/>
                    <a:gd name="T59" fmla="*/ 2147483647 h 204"/>
                    <a:gd name="T60" fmla="*/ 2147483647 w 214"/>
                    <a:gd name="T61" fmla="*/ 2147483647 h 204"/>
                    <a:gd name="T62" fmla="*/ 2147483647 w 214"/>
                    <a:gd name="T63" fmla="*/ 2147483647 h 204"/>
                    <a:gd name="T64" fmla="*/ 2147483647 w 214"/>
                    <a:gd name="T65" fmla="*/ 2147483647 h 204"/>
                    <a:gd name="T66" fmla="*/ 2147483647 w 214"/>
                    <a:gd name="T67" fmla="*/ 2147483647 h 204"/>
                    <a:gd name="T68" fmla="*/ 2147483647 w 214"/>
                    <a:gd name="T69" fmla="*/ 2147483647 h 204"/>
                    <a:gd name="T70" fmla="*/ 2147483647 w 214"/>
                    <a:gd name="T71" fmla="*/ 2147483647 h 204"/>
                    <a:gd name="T72" fmla="*/ 2147483647 w 214"/>
                    <a:gd name="T73" fmla="*/ 2147483647 h 204"/>
                    <a:gd name="T74" fmla="*/ 2147483647 w 214"/>
                    <a:gd name="T75" fmla="*/ 2147483647 h 204"/>
                    <a:gd name="T76" fmla="*/ 2147483647 w 214"/>
                    <a:gd name="T77" fmla="*/ 2147483647 h 204"/>
                    <a:gd name="T78" fmla="*/ 2147483647 w 214"/>
                    <a:gd name="T79" fmla="*/ 2147483647 h 204"/>
                    <a:gd name="T80" fmla="*/ 2147483647 w 214"/>
                    <a:gd name="T81" fmla="*/ 2147483647 h 204"/>
                    <a:gd name="T82" fmla="*/ 2147483647 w 214"/>
                    <a:gd name="T83" fmla="*/ 2147483647 h 20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204"/>
                    <a:gd name="T128" fmla="*/ 214 w 214"/>
                    <a:gd name="T129" fmla="*/ 204 h 20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204">
                      <a:moveTo>
                        <a:pt x="214" y="56"/>
                      </a:moveTo>
                      <a:lnTo>
                        <a:pt x="210" y="64"/>
                      </a:lnTo>
                      <a:lnTo>
                        <a:pt x="206" y="70"/>
                      </a:lnTo>
                      <a:lnTo>
                        <a:pt x="200" y="74"/>
                      </a:lnTo>
                      <a:lnTo>
                        <a:pt x="198" y="80"/>
                      </a:lnTo>
                      <a:lnTo>
                        <a:pt x="200" y="84"/>
                      </a:lnTo>
                      <a:lnTo>
                        <a:pt x="206" y="88"/>
                      </a:lnTo>
                      <a:lnTo>
                        <a:pt x="188" y="98"/>
                      </a:lnTo>
                      <a:lnTo>
                        <a:pt x="188" y="110"/>
                      </a:lnTo>
                      <a:lnTo>
                        <a:pt x="190" y="114"/>
                      </a:lnTo>
                      <a:lnTo>
                        <a:pt x="192" y="116"/>
                      </a:lnTo>
                      <a:lnTo>
                        <a:pt x="196" y="120"/>
                      </a:lnTo>
                      <a:lnTo>
                        <a:pt x="196" y="124"/>
                      </a:lnTo>
                      <a:lnTo>
                        <a:pt x="196" y="130"/>
                      </a:lnTo>
                      <a:lnTo>
                        <a:pt x="192" y="134"/>
                      </a:lnTo>
                      <a:lnTo>
                        <a:pt x="188" y="136"/>
                      </a:lnTo>
                      <a:lnTo>
                        <a:pt x="184" y="140"/>
                      </a:lnTo>
                      <a:lnTo>
                        <a:pt x="170" y="146"/>
                      </a:lnTo>
                      <a:lnTo>
                        <a:pt x="166" y="150"/>
                      </a:lnTo>
                      <a:lnTo>
                        <a:pt x="162" y="154"/>
                      </a:lnTo>
                      <a:lnTo>
                        <a:pt x="150" y="148"/>
                      </a:lnTo>
                      <a:lnTo>
                        <a:pt x="144" y="144"/>
                      </a:lnTo>
                      <a:lnTo>
                        <a:pt x="134" y="142"/>
                      </a:lnTo>
                      <a:lnTo>
                        <a:pt x="142" y="162"/>
                      </a:lnTo>
                      <a:lnTo>
                        <a:pt x="146" y="170"/>
                      </a:lnTo>
                      <a:lnTo>
                        <a:pt x="148" y="172"/>
                      </a:lnTo>
                      <a:lnTo>
                        <a:pt x="152" y="176"/>
                      </a:lnTo>
                      <a:lnTo>
                        <a:pt x="146" y="186"/>
                      </a:lnTo>
                      <a:lnTo>
                        <a:pt x="134" y="194"/>
                      </a:lnTo>
                      <a:lnTo>
                        <a:pt x="124" y="200"/>
                      </a:lnTo>
                      <a:lnTo>
                        <a:pt x="116" y="204"/>
                      </a:lnTo>
                      <a:lnTo>
                        <a:pt x="108" y="204"/>
                      </a:lnTo>
                      <a:lnTo>
                        <a:pt x="102" y="204"/>
                      </a:lnTo>
                      <a:lnTo>
                        <a:pt x="98" y="202"/>
                      </a:lnTo>
                      <a:lnTo>
                        <a:pt x="96" y="198"/>
                      </a:lnTo>
                      <a:lnTo>
                        <a:pt x="96" y="188"/>
                      </a:lnTo>
                      <a:lnTo>
                        <a:pt x="92" y="178"/>
                      </a:lnTo>
                      <a:lnTo>
                        <a:pt x="88" y="170"/>
                      </a:lnTo>
                      <a:lnTo>
                        <a:pt x="86" y="166"/>
                      </a:lnTo>
                      <a:lnTo>
                        <a:pt x="86" y="162"/>
                      </a:lnTo>
                      <a:lnTo>
                        <a:pt x="88" y="162"/>
                      </a:lnTo>
                      <a:lnTo>
                        <a:pt x="90" y="158"/>
                      </a:lnTo>
                      <a:lnTo>
                        <a:pt x="90" y="156"/>
                      </a:lnTo>
                      <a:lnTo>
                        <a:pt x="88" y="150"/>
                      </a:lnTo>
                      <a:lnTo>
                        <a:pt x="86" y="146"/>
                      </a:lnTo>
                      <a:lnTo>
                        <a:pt x="82" y="142"/>
                      </a:lnTo>
                      <a:lnTo>
                        <a:pt x="80" y="136"/>
                      </a:lnTo>
                      <a:lnTo>
                        <a:pt x="82" y="130"/>
                      </a:lnTo>
                      <a:lnTo>
                        <a:pt x="84" y="120"/>
                      </a:lnTo>
                      <a:lnTo>
                        <a:pt x="92" y="104"/>
                      </a:lnTo>
                      <a:lnTo>
                        <a:pt x="84" y="104"/>
                      </a:lnTo>
                      <a:lnTo>
                        <a:pt x="78" y="106"/>
                      </a:lnTo>
                      <a:lnTo>
                        <a:pt x="74" y="106"/>
                      </a:lnTo>
                      <a:lnTo>
                        <a:pt x="66" y="106"/>
                      </a:lnTo>
                      <a:lnTo>
                        <a:pt x="60" y="106"/>
                      </a:lnTo>
                      <a:lnTo>
                        <a:pt x="54" y="104"/>
                      </a:lnTo>
                      <a:lnTo>
                        <a:pt x="50" y="100"/>
                      </a:lnTo>
                      <a:lnTo>
                        <a:pt x="50" y="94"/>
                      </a:lnTo>
                      <a:lnTo>
                        <a:pt x="38" y="92"/>
                      </a:lnTo>
                      <a:lnTo>
                        <a:pt x="24" y="90"/>
                      </a:lnTo>
                      <a:lnTo>
                        <a:pt x="20" y="88"/>
                      </a:lnTo>
                      <a:lnTo>
                        <a:pt x="16" y="86"/>
                      </a:lnTo>
                      <a:lnTo>
                        <a:pt x="12" y="82"/>
                      </a:lnTo>
                      <a:lnTo>
                        <a:pt x="10" y="80"/>
                      </a:lnTo>
                      <a:lnTo>
                        <a:pt x="12" y="76"/>
                      </a:lnTo>
                      <a:lnTo>
                        <a:pt x="16" y="70"/>
                      </a:lnTo>
                      <a:lnTo>
                        <a:pt x="14" y="64"/>
                      </a:lnTo>
                      <a:lnTo>
                        <a:pt x="10" y="60"/>
                      </a:lnTo>
                      <a:lnTo>
                        <a:pt x="8" y="56"/>
                      </a:lnTo>
                      <a:lnTo>
                        <a:pt x="6" y="52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2" y="36"/>
                      </a:lnTo>
                      <a:lnTo>
                        <a:pt x="6" y="28"/>
                      </a:lnTo>
                      <a:lnTo>
                        <a:pt x="18" y="16"/>
                      </a:lnTo>
                      <a:lnTo>
                        <a:pt x="26" y="6"/>
                      </a:lnTo>
                      <a:lnTo>
                        <a:pt x="28" y="12"/>
                      </a:lnTo>
                      <a:lnTo>
                        <a:pt x="30" y="16"/>
                      </a:lnTo>
                      <a:lnTo>
                        <a:pt x="30" y="20"/>
                      </a:lnTo>
                      <a:lnTo>
                        <a:pt x="28" y="24"/>
                      </a:lnTo>
                      <a:lnTo>
                        <a:pt x="24" y="28"/>
                      </a:lnTo>
                      <a:lnTo>
                        <a:pt x="24" y="34"/>
                      </a:lnTo>
                      <a:lnTo>
                        <a:pt x="24" y="44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4" y="46"/>
                      </a:lnTo>
                      <a:lnTo>
                        <a:pt x="38" y="44"/>
                      </a:lnTo>
                      <a:lnTo>
                        <a:pt x="40" y="38"/>
                      </a:lnTo>
                      <a:lnTo>
                        <a:pt x="38" y="34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30" y="24"/>
                      </a:lnTo>
                      <a:lnTo>
                        <a:pt x="32" y="20"/>
                      </a:lnTo>
                      <a:lnTo>
                        <a:pt x="34" y="16"/>
                      </a:lnTo>
                      <a:lnTo>
                        <a:pt x="44" y="10"/>
                      </a:lnTo>
                      <a:lnTo>
                        <a:pt x="50" y="4"/>
                      </a:lnTo>
                      <a:lnTo>
                        <a:pt x="58" y="0"/>
                      </a:lnTo>
                      <a:lnTo>
                        <a:pt x="62" y="4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82" y="12"/>
                      </a:lnTo>
                      <a:lnTo>
                        <a:pt x="88" y="18"/>
                      </a:lnTo>
                      <a:lnTo>
                        <a:pt x="94" y="20"/>
                      </a:lnTo>
                      <a:lnTo>
                        <a:pt x="106" y="22"/>
                      </a:lnTo>
                      <a:lnTo>
                        <a:pt x="114" y="22"/>
                      </a:lnTo>
                      <a:lnTo>
                        <a:pt x="120" y="24"/>
                      </a:lnTo>
                      <a:lnTo>
                        <a:pt x="126" y="26"/>
                      </a:lnTo>
                      <a:lnTo>
                        <a:pt x="132" y="28"/>
                      </a:lnTo>
                      <a:lnTo>
                        <a:pt x="146" y="24"/>
                      </a:lnTo>
                      <a:lnTo>
                        <a:pt x="162" y="20"/>
                      </a:lnTo>
                      <a:lnTo>
                        <a:pt x="174" y="16"/>
                      </a:lnTo>
                      <a:lnTo>
                        <a:pt x="176" y="16"/>
                      </a:lnTo>
                      <a:lnTo>
                        <a:pt x="174" y="18"/>
                      </a:lnTo>
                      <a:lnTo>
                        <a:pt x="170" y="24"/>
                      </a:lnTo>
                      <a:lnTo>
                        <a:pt x="170" y="26"/>
                      </a:lnTo>
                      <a:lnTo>
                        <a:pt x="174" y="34"/>
                      </a:lnTo>
                      <a:lnTo>
                        <a:pt x="180" y="32"/>
                      </a:lnTo>
                      <a:lnTo>
                        <a:pt x="184" y="34"/>
                      </a:lnTo>
                      <a:lnTo>
                        <a:pt x="190" y="38"/>
                      </a:lnTo>
                      <a:lnTo>
                        <a:pt x="194" y="40"/>
                      </a:lnTo>
                      <a:lnTo>
                        <a:pt x="196" y="46"/>
                      </a:lnTo>
                      <a:lnTo>
                        <a:pt x="196" y="52"/>
                      </a:lnTo>
                      <a:lnTo>
                        <a:pt x="192" y="56"/>
                      </a:lnTo>
                      <a:lnTo>
                        <a:pt x="200" y="54"/>
                      </a:lnTo>
                      <a:lnTo>
                        <a:pt x="204" y="54"/>
                      </a:lnTo>
                      <a:lnTo>
                        <a:pt x="208" y="56"/>
                      </a:lnTo>
                      <a:lnTo>
                        <a:pt x="21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3" name="ï$ḻidé">
                  <a:extLst>
                    <a:ext uri="{FF2B5EF4-FFF2-40B4-BE49-F238E27FC236}">
                      <a16:creationId xmlns="" xmlns:a16="http://schemas.microsoft.com/office/drawing/2014/main" id="{86C80D1D-527B-4A5D-8FDF-822D623B0C1D}"/>
                    </a:ext>
                  </a:extLst>
                </p:cNvPr>
                <p:cNvSpPr/>
                <p:nvPr/>
              </p:nvSpPr>
              <p:spPr bwMode="auto">
                <a:xfrm>
                  <a:off x="2282040" y="3716358"/>
                  <a:ext cx="1104527" cy="1164279"/>
                </a:xfrm>
                <a:custGeom>
                  <a:avLst/>
                  <a:gdLst>
                    <a:gd name="T0" fmla="*/ 2147483647 w 632"/>
                    <a:gd name="T1" fmla="*/ 2147483647 h 698"/>
                    <a:gd name="T2" fmla="*/ 2147483647 w 632"/>
                    <a:gd name="T3" fmla="*/ 2147483647 h 698"/>
                    <a:gd name="T4" fmla="*/ 2147483647 w 632"/>
                    <a:gd name="T5" fmla="*/ 2147483647 h 698"/>
                    <a:gd name="T6" fmla="*/ 2147483647 w 632"/>
                    <a:gd name="T7" fmla="*/ 2147483647 h 698"/>
                    <a:gd name="T8" fmla="*/ 2147483647 w 632"/>
                    <a:gd name="T9" fmla="*/ 2147483647 h 698"/>
                    <a:gd name="T10" fmla="*/ 2147483647 w 632"/>
                    <a:gd name="T11" fmla="*/ 2147483647 h 698"/>
                    <a:gd name="T12" fmla="*/ 2147483647 w 632"/>
                    <a:gd name="T13" fmla="*/ 2147483647 h 698"/>
                    <a:gd name="T14" fmla="*/ 2147483647 w 632"/>
                    <a:gd name="T15" fmla="*/ 2147483647 h 698"/>
                    <a:gd name="T16" fmla="*/ 2147483647 w 632"/>
                    <a:gd name="T17" fmla="*/ 2147483647 h 698"/>
                    <a:gd name="T18" fmla="*/ 2147483647 w 632"/>
                    <a:gd name="T19" fmla="*/ 2147483647 h 698"/>
                    <a:gd name="T20" fmla="*/ 2147483647 w 632"/>
                    <a:gd name="T21" fmla="*/ 2147483647 h 698"/>
                    <a:gd name="T22" fmla="*/ 2147483647 w 632"/>
                    <a:gd name="T23" fmla="*/ 2147483647 h 698"/>
                    <a:gd name="T24" fmla="*/ 2147483647 w 632"/>
                    <a:gd name="T25" fmla="*/ 2147483647 h 698"/>
                    <a:gd name="T26" fmla="*/ 2147483647 w 632"/>
                    <a:gd name="T27" fmla="*/ 2147483647 h 698"/>
                    <a:gd name="T28" fmla="*/ 2147483647 w 632"/>
                    <a:gd name="T29" fmla="*/ 2147483647 h 698"/>
                    <a:gd name="T30" fmla="*/ 0 w 632"/>
                    <a:gd name="T31" fmla="*/ 2147483647 h 698"/>
                    <a:gd name="T32" fmla="*/ 2147483647 w 632"/>
                    <a:gd name="T33" fmla="*/ 2147483647 h 698"/>
                    <a:gd name="T34" fmla="*/ 2147483647 w 632"/>
                    <a:gd name="T35" fmla="*/ 2147483647 h 698"/>
                    <a:gd name="T36" fmla="*/ 2147483647 w 632"/>
                    <a:gd name="T37" fmla="*/ 2147483647 h 698"/>
                    <a:gd name="T38" fmla="*/ 2147483647 w 632"/>
                    <a:gd name="T39" fmla="*/ 2147483647 h 698"/>
                    <a:gd name="T40" fmla="*/ 2147483647 w 632"/>
                    <a:gd name="T41" fmla="*/ 2147483647 h 698"/>
                    <a:gd name="T42" fmla="*/ 2147483647 w 632"/>
                    <a:gd name="T43" fmla="*/ 2147483647 h 698"/>
                    <a:gd name="T44" fmla="*/ 2147483647 w 632"/>
                    <a:gd name="T45" fmla="*/ 2147483647 h 698"/>
                    <a:gd name="T46" fmla="*/ 2147483647 w 632"/>
                    <a:gd name="T47" fmla="*/ 2147483647 h 698"/>
                    <a:gd name="T48" fmla="*/ 2147483647 w 632"/>
                    <a:gd name="T49" fmla="*/ 2147483647 h 698"/>
                    <a:gd name="T50" fmla="*/ 2147483647 w 632"/>
                    <a:gd name="T51" fmla="*/ 2147483647 h 698"/>
                    <a:gd name="T52" fmla="*/ 2147483647 w 632"/>
                    <a:gd name="T53" fmla="*/ 2147483647 h 698"/>
                    <a:gd name="T54" fmla="*/ 2147483647 w 632"/>
                    <a:gd name="T55" fmla="*/ 2147483647 h 698"/>
                    <a:gd name="T56" fmla="*/ 2147483647 w 632"/>
                    <a:gd name="T57" fmla="*/ 2147483647 h 698"/>
                    <a:gd name="T58" fmla="*/ 2147483647 w 632"/>
                    <a:gd name="T59" fmla="*/ 2147483647 h 698"/>
                    <a:gd name="T60" fmla="*/ 2147483647 w 632"/>
                    <a:gd name="T61" fmla="*/ 2147483647 h 698"/>
                    <a:gd name="T62" fmla="*/ 2147483647 w 632"/>
                    <a:gd name="T63" fmla="*/ 2147483647 h 698"/>
                    <a:gd name="T64" fmla="*/ 2147483647 w 632"/>
                    <a:gd name="T65" fmla="*/ 2147483647 h 698"/>
                    <a:gd name="T66" fmla="*/ 2147483647 w 632"/>
                    <a:gd name="T67" fmla="*/ 2147483647 h 698"/>
                    <a:gd name="T68" fmla="*/ 2147483647 w 632"/>
                    <a:gd name="T69" fmla="*/ 2147483647 h 698"/>
                    <a:gd name="T70" fmla="*/ 2147483647 w 632"/>
                    <a:gd name="T71" fmla="*/ 2147483647 h 698"/>
                    <a:gd name="T72" fmla="*/ 2147483647 w 632"/>
                    <a:gd name="T73" fmla="*/ 2147483647 h 698"/>
                    <a:gd name="T74" fmla="*/ 2147483647 w 632"/>
                    <a:gd name="T75" fmla="*/ 2147483647 h 698"/>
                    <a:gd name="T76" fmla="*/ 2147483647 w 632"/>
                    <a:gd name="T77" fmla="*/ 2147483647 h 698"/>
                    <a:gd name="T78" fmla="*/ 2147483647 w 632"/>
                    <a:gd name="T79" fmla="*/ 2147483647 h 698"/>
                    <a:gd name="T80" fmla="*/ 2147483647 w 632"/>
                    <a:gd name="T81" fmla="*/ 2147483647 h 698"/>
                    <a:gd name="T82" fmla="*/ 2147483647 w 632"/>
                    <a:gd name="T83" fmla="*/ 2147483647 h 698"/>
                    <a:gd name="T84" fmla="*/ 2147483647 w 632"/>
                    <a:gd name="T85" fmla="*/ 2147483647 h 698"/>
                    <a:gd name="T86" fmla="*/ 2147483647 w 632"/>
                    <a:gd name="T87" fmla="*/ 2147483647 h 698"/>
                    <a:gd name="T88" fmla="*/ 2147483647 w 632"/>
                    <a:gd name="T89" fmla="*/ 2147483647 h 698"/>
                    <a:gd name="T90" fmla="*/ 2147483647 w 632"/>
                    <a:gd name="T91" fmla="*/ 2147483647 h 698"/>
                    <a:gd name="T92" fmla="*/ 2147483647 w 632"/>
                    <a:gd name="T93" fmla="*/ 2147483647 h 698"/>
                    <a:gd name="T94" fmla="*/ 2147483647 w 632"/>
                    <a:gd name="T95" fmla="*/ 2147483647 h 698"/>
                    <a:gd name="T96" fmla="*/ 2147483647 w 632"/>
                    <a:gd name="T97" fmla="*/ 2147483647 h 698"/>
                    <a:gd name="T98" fmla="*/ 2147483647 w 632"/>
                    <a:gd name="T99" fmla="*/ 2147483647 h 698"/>
                    <a:gd name="T100" fmla="*/ 2147483647 w 632"/>
                    <a:gd name="T101" fmla="*/ 2147483647 h 698"/>
                    <a:gd name="T102" fmla="*/ 2147483647 w 632"/>
                    <a:gd name="T103" fmla="*/ 2147483647 h 698"/>
                    <a:gd name="T104" fmla="*/ 2147483647 w 632"/>
                    <a:gd name="T105" fmla="*/ 2147483647 h 69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32"/>
                    <a:gd name="T160" fmla="*/ 0 h 698"/>
                    <a:gd name="T161" fmla="*/ 632 w 632"/>
                    <a:gd name="T162" fmla="*/ 698 h 69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32" h="698">
                      <a:moveTo>
                        <a:pt x="362" y="12"/>
                      </a:moveTo>
                      <a:lnTo>
                        <a:pt x="356" y="26"/>
                      </a:lnTo>
                      <a:lnTo>
                        <a:pt x="348" y="38"/>
                      </a:lnTo>
                      <a:lnTo>
                        <a:pt x="342" y="44"/>
                      </a:lnTo>
                      <a:lnTo>
                        <a:pt x="336" y="50"/>
                      </a:lnTo>
                      <a:lnTo>
                        <a:pt x="330" y="54"/>
                      </a:lnTo>
                      <a:lnTo>
                        <a:pt x="320" y="54"/>
                      </a:lnTo>
                      <a:lnTo>
                        <a:pt x="314" y="54"/>
                      </a:lnTo>
                      <a:lnTo>
                        <a:pt x="308" y="52"/>
                      </a:lnTo>
                      <a:lnTo>
                        <a:pt x="306" y="50"/>
                      </a:lnTo>
                      <a:lnTo>
                        <a:pt x="304" y="44"/>
                      </a:lnTo>
                      <a:lnTo>
                        <a:pt x="294" y="48"/>
                      </a:lnTo>
                      <a:lnTo>
                        <a:pt x="282" y="52"/>
                      </a:lnTo>
                      <a:lnTo>
                        <a:pt x="282" y="62"/>
                      </a:lnTo>
                      <a:lnTo>
                        <a:pt x="280" y="60"/>
                      </a:lnTo>
                      <a:lnTo>
                        <a:pt x="276" y="58"/>
                      </a:lnTo>
                      <a:lnTo>
                        <a:pt x="274" y="56"/>
                      </a:lnTo>
                      <a:lnTo>
                        <a:pt x="270" y="56"/>
                      </a:lnTo>
                      <a:lnTo>
                        <a:pt x="264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48" y="68"/>
                      </a:lnTo>
                      <a:lnTo>
                        <a:pt x="244" y="70"/>
                      </a:lnTo>
                      <a:lnTo>
                        <a:pt x="238" y="70"/>
                      </a:lnTo>
                      <a:lnTo>
                        <a:pt x="234" y="70"/>
                      </a:lnTo>
                      <a:lnTo>
                        <a:pt x="232" y="68"/>
                      </a:lnTo>
                      <a:lnTo>
                        <a:pt x="226" y="62"/>
                      </a:lnTo>
                      <a:lnTo>
                        <a:pt x="224" y="54"/>
                      </a:lnTo>
                      <a:lnTo>
                        <a:pt x="222" y="44"/>
                      </a:lnTo>
                      <a:lnTo>
                        <a:pt x="224" y="38"/>
                      </a:lnTo>
                      <a:lnTo>
                        <a:pt x="226" y="34"/>
                      </a:lnTo>
                      <a:lnTo>
                        <a:pt x="226" y="30"/>
                      </a:lnTo>
                      <a:lnTo>
                        <a:pt x="226" y="26"/>
                      </a:lnTo>
                      <a:lnTo>
                        <a:pt x="226" y="20"/>
                      </a:lnTo>
                      <a:lnTo>
                        <a:pt x="224" y="14"/>
                      </a:lnTo>
                      <a:lnTo>
                        <a:pt x="220" y="10"/>
                      </a:lnTo>
                      <a:lnTo>
                        <a:pt x="220" y="8"/>
                      </a:lnTo>
                      <a:lnTo>
                        <a:pt x="220" y="0"/>
                      </a:lnTo>
                      <a:lnTo>
                        <a:pt x="208" y="0"/>
                      </a:lnTo>
                      <a:lnTo>
                        <a:pt x="208" y="6"/>
                      </a:lnTo>
                      <a:lnTo>
                        <a:pt x="204" y="10"/>
                      </a:lnTo>
                      <a:lnTo>
                        <a:pt x="200" y="12"/>
                      </a:lnTo>
                      <a:lnTo>
                        <a:pt x="196" y="16"/>
                      </a:lnTo>
                      <a:lnTo>
                        <a:pt x="182" y="22"/>
                      </a:lnTo>
                      <a:lnTo>
                        <a:pt x="178" y="26"/>
                      </a:lnTo>
                      <a:lnTo>
                        <a:pt x="174" y="30"/>
                      </a:lnTo>
                      <a:lnTo>
                        <a:pt x="162" y="24"/>
                      </a:lnTo>
                      <a:lnTo>
                        <a:pt x="156" y="20"/>
                      </a:lnTo>
                      <a:lnTo>
                        <a:pt x="146" y="18"/>
                      </a:lnTo>
                      <a:lnTo>
                        <a:pt x="154" y="38"/>
                      </a:lnTo>
                      <a:lnTo>
                        <a:pt x="158" y="46"/>
                      </a:lnTo>
                      <a:lnTo>
                        <a:pt x="160" y="48"/>
                      </a:lnTo>
                      <a:lnTo>
                        <a:pt x="164" y="52"/>
                      </a:lnTo>
                      <a:lnTo>
                        <a:pt x="158" y="62"/>
                      </a:lnTo>
                      <a:lnTo>
                        <a:pt x="146" y="70"/>
                      </a:lnTo>
                      <a:lnTo>
                        <a:pt x="136" y="76"/>
                      </a:lnTo>
                      <a:lnTo>
                        <a:pt x="128" y="80"/>
                      </a:lnTo>
                      <a:lnTo>
                        <a:pt x="120" y="80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08" y="74"/>
                      </a:lnTo>
                      <a:lnTo>
                        <a:pt x="108" y="64"/>
                      </a:lnTo>
                      <a:lnTo>
                        <a:pt x="104" y="54"/>
                      </a:lnTo>
                      <a:lnTo>
                        <a:pt x="90" y="62"/>
                      </a:lnTo>
                      <a:lnTo>
                        <a:pt x="80" y="64"/>
                      </a:lnTo>
                      <a:lnTo>
                        <a:pt x="68" y="64"/>
                      </a:lnTo>
                      <a:lnTo>
                        <a:pt x="62" y="68"/>
                      </a:lnTo>
                      <a:lnTo>
                        <a:pt x="64" y="68"/>
                      </a:lnTo>
                      <a:lnTo>
                        <a:pt x="66" y="70"/>
                      </a:lnTo>
                      <a:lnTo>
                        <a:pt x="68" y="74"/>
                      </a:lnTo>
                      <a:lnTo>
                        <a:pt x="72" y="76"/>
                      </a:lnTo>
                      <a:lnTo>
                        <a:pt x="72" y="84"/>
                      </a:lnTo>
                      <a:lnTo>
                        <a:pt x="66" y="84"/>
                      </a:lnTo>
                      <a:lnTo>
                        <a:pt x="62" y="86"/>
                      </a:lnTo>
                      <a:lnTo>
                        <a:pt x="60" y="90"/>
                      </a:lnTo>
                      <a:lnTo>
                        <a:pt x="58" y="92"/>
                      </a:lnTo>
                      <a:lnTo>
                        <a:pt x="60" y="98"/>
                      </a:lnTo>
                      <a:lnTo>
                        <a:pt x="62" y="104"/>
                      </a:lnTo>
                      <a:lnTo>
                        <a:pt x="66" y="110"/>
                      </a:lnTo>
                      <a:lnTo>
                        <a:pt x="68" y="116"/>
                      </a:lnTo>
                      <a:lnTo>
                        <a:pt x="66" y="140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58" y="174"/>
                      </a:lnTo>
                      <a:lnTo>
                        <a:pt x="46" y="176"/>
                      </a:lnTo>
                      <a:lnTo>
                        <a:pt x="36" y="178"/>
                      </a:lnTo>
                      <a:lnTo>
                        <a:pt x="26" y="180"/>
                      </a:lnTo>
                      <a:lnTo>
                        <a:pt x="20" y="184"/>
                      </a:lnTo>
                      <a:lnTo>
                        <a:pt x="18" y="188"/>
                      </a:lnTo>
                      <a:lnTo>
                        <a:pt x="16" y="196"/>
                      </a:lnTo>
                      <a:lnTo>
                        <a:pt x="14" y="204"/>
                      </a:lnTo>
                      <a:lnTo>
                        <a:pt x="10" y="216"/>
                      </a:lnTo>
                      <a:lnTo>
                        <a:pt x="8" y="220"/>
                      </a:lnTo>
                      <a:lnTo>
                        <a:pt x="6" y="222"/>
                      </a:lnTo>
                      <a:lnTo>
                        <a:pt x="2" y="226"/>
                      </a:lnTo>
                      <a:lnTo>
                        <a:pt x="0" y="230"/>
                      </a:lnTo>
                      <a:lnTo>
                        <a:pt x="2" y="236"/>
                      </a:lnTo>
                      <a:lnTo>
                        <a:pt x="4" y="240"/>
                      </a:lnTo>
                      <a:lnTo>
                        <a:pt x="8" y="248"/>
                      </a:lnTo>
                      <a:lnTo>
                        <a:pt x="14" y="256"/>
                      </a:lnTo>
                      <a:lnTo>
                        <a:pt x="16" y="260"/>
                      </a:lnTo>
                      <a:lnTo>
                        <a:pt x="16" y="266"/>
                      </a:lnTo>
                      <a:lnTo>
                        <a:pt x="24" y="268"/>
                      </a:lnTo>
                      <a:lnTo>
                        <a:pt x="30" y="272"/>
                      </a:lnTo>
                      <a:lnTo>
                        <a:pt x="36" y="278"/>
                      </a:lnTo>
                      <a:lnTo>
                        <a:pt x="40" y="280"/>
                      </a:lnTo>
                      <a:lnTo>
                        <a:pt x="44" y="278"/>
                      </a:lnTo>
                      <a:lnTo>
                        <a:pt x="46" y="278"/>
                      </a:lnTo>
                      <a:lnTo>
                        <a:pt x="48" y="270"/>
                      </a:lnTo>
                      <a:lnTo>
                        <a:pt x="58" y="270"/>
                      </a:lnTo>
                      <a:lnTo>
                        <a:pt x="58" y="286"/>
                      </a:lnTo>
                      <a:lnTo>
                        <a:pt x="58" y="292"/>
                      </a:lnTo>
                      <a:lnTo>
                        <a:pt x="60" y="294"/>
                      </a:lnTo>
                      <a:lnTo>
                        <a:pt x="62" y="296"/>
                      </a:lnTo>
                      <a:lnTo>
                        <a:pt x="64" y="296"/>
                      </a:lnTo>
                      <a:lnTo>
                        <a:pt x="66" y="296"/>
                      </a:lnTo>
                      <a:lnTo>
                        <a:pt x="74" y="298"/>
                      </a:lnTo>
                      <a:lnTo>
                        <a:pt x="86" y="300"/>
                      </a:lnTo>
                      <a:lnTo>
                        <a:pt x="94" y="296"/>
                      </a:lnTo>
                      <a:lnTo>
                        <a:pt x="102" y="290"/>
                      </a:lnTo>
                      <a:lnTo>
                        <a:pt x="116" y="280"/>
                      </a:lnTo>
                      <a:lnTo>
                        <a:pt x="122" y="276"/>
                      </a:lnTo>
                      <a:lnTo>
                        <a:pt x="130" y="274"/>
                      </a:lnTo>
                      <a:lnTo>
                        <a:pt x="136" y="274"/>
                      </a:lnTo>
                      <a:lnTo>
                        <a:pt x="138" y="276"/>
                      </a:lnTo>
                      <a:lnTo>
                        <a:pt x="140" y="280"/>
                      </a:lnTo>
                      <a:lnTo>
                        <a:pt x="140" y="284"/>
                      </a:lnTo>
                      <a:lnTo>
                        <a:pt x="138" y="294"/>
                      </a:lnTo>
                      <a:lnTo>
                        <a:pt x="140" y="304"/>
                      </a:lnTo>
                      <a:lnTo>
                        <a:pt x="144" y="310"/>
                      </a:lnTo>
                      <a:lnTo>
                        <a:pt x="148" y="318"/>
                      </a:lnTo>
                      <a:lnTo>
                        <a:pt x="158" y="324"/>
                      </a:lnTo>
                      <a:lnTo>
                        <a:pt x="168" y="328"/>
                      </a:lnTo>
                      <a:lnTo>
                        <a:pt x="172" y="326"/>
                      </a:lnTo>
                      <a:lnTo>
                        <a:pt x="174" y="328"/>
                      </a:lnTo>
                      <a:lnTo>
                        <a:pt x="178" y="332"/>
                      </a:lnTo>
                      <a:lnTo>
                        <a:pt x="182" y="334"/>
                      </a:lnTo>
                      <a:lnTo>
                        <a:pt x="188" y="336"/>
                      </a:lnTo>
                      <a:lnTo>
                        <a:pt x="188" y="340"/>
                      </a:lnTo>
                      <a:lnTo>
                        <a:pt x="190" y="342"/>
                      </a:lnTo>
                      <a:lnTo>
                        <a:pt x="194" y="342"/>
                      </a:lnTo>
                      <a:lnTo>
                        <a:pt x="198" y="342"/>
                      </a:lnTo>
                      <a:lnTo>
                        <a:pt x="208" y="340"/>
                      </a:lnTo>
                      <a:lnTo>
                        <a:pt x="212" y="342"/>
                      </a:lnTo>
                      <a:lnTo>
                        <a:pt x="216" y="344"/>
                      </a:lnTo>
                      <a:lnTo>
                        <a:pt x="220" y="354"/>
                      </a:lnTo>
                      <a:lnTo>
                        <a:pt x="222" y="364"/>
                      </a:lnTo>
                      <a:lnTo>
                        <a:pt x="224" y="366"/>
                      </a:lnTo>
                      <a:lnTo>
                        <a:pt x="226" y="368"/>
                      </a:lnTo>
                      <a:lnTo>
                        <a:pt x="226" y="376"/>
                      </a:lnTo>
                      <a:lnTo>
                        <a:pt x="226" y="382"/>
                      </a:lnTo>
                      <a:lnTo>
                        <a:pt x="228" y="386"/>
                      </a:lnTo>
                      <a:lnTo>
                        <a:pt x="232" y="390"/>
                      </a:lnTo>
                      <a:lnTo>
                        <a:pt x="242" y="392"/>
                      </a:lnTo>
                      <a:lnTo>
                        <a:pt x="254" y="394"/>
                      </a:lnTo>
                      <a:lnTo>
                        <a:pt x="254" y="400"/>
                      </a:lnTo>
                      <a:lnTo>
                        <a:pt x="254" y="404"/>
                      </a:lnTo>
                      <a:lnTo>
                        <a:pt x="258" y="408"/>
                      </a:lnTo>
                      <a:lnTo>
                        <a:pt x="260" y="412"/>
                      </a:lnTo>
                      <a:lnTo>
                        <a:pt x="268" y="420"/>
                      </a:lnTo>
                      <a:lnTo>
                        <a:pt x="270" y="422"/>
                      </a:lnTo>
                      <a:lnTo>
                        <a:pt x="270" y="430"/>
                      </a:lnTo>
                      <a:lnTo>
                        <a:pt x="270" y="436"/>
                      </a:lnTo>
                      <a:lnTo>
                        <a:pt x="266" y="444"/>
                      </a:lnTo>
                      <a:lnTo>
                        <a:pt x="264" y="448"/>
                      </a:lnTo>
                      <a:lnTo>
                        <a:pt x="264" y="454"/>
                      </a:lnTo>
                      <a:lnTo>
                        <a:pt x="264" y="464"/>
                      </a:lnTo>
                      <a:lnTo>
                        <a:pt x="270" y="480"/>
                      </a:lnTo>
                      <a:lnTo>
                        <a:pt x="276" y="496"/>
                      </a:lnTo>
                      <a:lnTo>
                        <a:pt x="278" y="500"/>
                      </a:lnTo>
                      <a:lnTo>
                        <a:pt x="282" y="502"/>
                      </a:lnTo>
                      <a:lnTo>
                        <a:pt x="292" y="502"/>
                      </a:lnTo>
                      <a:lnTo>
                        <a:pt x="300" y="504"/>
                      </a:lnTo>
                      <a:lnTo>
                        <a:pt x="306" y="508"/>
                      </a:lnTo>
                      <a:lnTo>
                        <a:pt x="308" y="514"/>
                      </a:lnTo>
                      <a:lnTo>
                        <a:pt x="314" y="526"/>
                      </a:lnTo>
                      <a:lnTo>
                        <a:pt x="320" y="536"/>
                      </a:lnTo>
                      <a:lnTo>
                        <a:pt x="322" y="532"/>
                      </a:lnTo>
                      <a:lnTo>
                        <a:pt x="326" y="530"/>
                      </a:lnTo>
                      <a:lnTo>
                        <a:pt x="328" y="528"/>
                      </a:lnTo>
                      <a:lnTo>
                        <a:pt x="332" y="530"/>
                      </a:lnTo>
                      <a:lnTo>
                        <a:pt x="332" y="534"/>
                      </a:lnTo>
                      <a:lnTo>
                        <a:pt x="332" y="540"/>
                      </a:lnTo>
                      <a:lnTo>
                        <a:pt x="332" y="554"/>
                      </a:lnTo>
                      <a:lnTo>
                        <a:pt x="332" y="564"/>
                      </a:lnTo>
                      <a:lnTo>
                        <a:pt x="338" y="564"/>
                      </a:lnTo>
                      <a:lnTo>
                        <a:pt x="344" y="562"/>
                      </a:lnTo>
                      <a:lnTo>
                        <a:pt x="346" y="572"/>
                      </a:lnTo>
                      <a:lnTo>
                        <a:pt x="348" y="582"/>
                      </a:lnTo>
                      <a:lnTo>
                        <a:pt x="348" y="586"/>
                      </a:lnTo>
                      <a:lnTo>
                        <a:pt x="346" y="590"/>
                      </a:lnTo>
                      <a:lnTo>
                        <a:pt x="340" y="596"/>
                      </a:lnTo>
                      <a:lnTo>
                        <a:pt x="326" y="602"/>
                      </a:lnTo>
                      <a:lnTo>
                        <a:pt x="318" y="610"/>
                      </a:lnTo>
                      <a:lnTo>
                        <a:pt x="308" y="622"/>
                      </a:lnTo>
                      <a:lnTo>
                        <a:pt x="302" y="636"/>
                      </a:lnTo>
                      <a:lnTo>
                        <a:pt x="298" y="642"/>
                      </a:lnTo>
                      <a:lnTo>
                        <a:pt x="298" y="648"/>
                      </a:lnTo>
                      <a:lnTo>
                        <a:pt x="308" y="648"/>
                      </a:lnTo>
                      <a:lnTo>
                        <a:pt x="318" y="652"/>
                      </a:lnTo>
                      <a:lnTo>
                        <a:pt x="330" y="660"/>
                      </a:lnTo>
                      <a:lnTo>
                        <a:pt x="340" y="666"/>
                      </a:lnTo>
                      <a:lnTo>
                        <a:pt x="362" y="684"/>
                      </a:lnTo>
                      <a:lnTo>
                        <a:pt x="380" y="698"/>
                      </a:lnTo>
                      <a:lnTo>
                        <a:pt x="382" y="686"/>
                      </a:lnTo>
                      <a:lnTo>
                        <a:pt x="384" y="674"/>
                      </a:lnTo>
                      <a:lnTo>
                        <a:pt x="390" y="672"/>
                      </a:lnTo>
                      <a:lnTo>
                        <a:pt x="396" y="668"/>
                      </a:lnTo>
                      <a:lnTo>
                        <a:pt x="402" y="664"/>
                      </a:lnTo>
                      <a:lnTo>
                        <a:pt x="406" y="656"/>
                      </a:lnTo>
                      <a:lnTo>
                        <a:pt x="414" y="638"/>
                      </a:lnTo>
                      <a:lnTo>
                        <a:pt x="418" y="624"/>
                      </a:lnTo>
                      <a:lnTo>
                        <a:pt x="422" y="620"/>
                      </a:lnTo>
                      <a:lnTo>
                        <a:pt x="424" y="620"/>
                      </a:lnTo>
                      <a:lnTo>
                        <a:pt x="426" y="618"/>
                      </a:lnTo>
                      <a:lnTo>
                        <a:pt x="430" y="614"/>
                      </a:lnTo>
                      <a:lnTo>
                        <a:pt x="436" y="596"/>
                      </a:lnTo>
                      <a:lnTo>
                        <a:pt x="434" y="594"/>
                      </a:lnTo>
                      <a:lnTo>
                        <a:pt x="432" y="592"/>
                      </a:lnTo>
                      <a:lnTo>
                        <a:pt x="428" y="588"/>
                      </a:lnTo>
                      <a:lnTo>
                        <a:pt x="428" y="560"/>
                      </a:lnTo>
                      <a:lnTo>
                        <a:pt x="432" y="554"/>
                      </a:lnTo>
                      <a:lnTo>
                        <a:pt x="438" y="546"/>
                      </a:lnTo>
                      <a:lnTo>
                        <a:pt x="454" y="534"/>
                      </a:lnTo>
                      <a:lnTo>
                        <a:pt x="472" y="524"/>
                      </a:lnTo>
                      <a:lnTo>
                        <a:pt x="488" y="516"/>
                      </a:lnTo>
                      <a:lnTo>
                        <a:pt x="498" y="514"/>
                      </a:lnTo>
                      <a:lnTo>
                        <a:pt x="510" y="514"/>
                      </a:lnTo>
                      <a:lnTo>
                        <a:pt x="522" y="512"/>
                      </a:lnTo>
                      <a:lnTo>
                        <a:pt x="528" y="510"/>
                      </a:lnTo>
                      <a:lnTo>
                        <a:pt x="528" y="506"/>
                      </a:lnTo>
                      <a:lnTo>
                        <a:pt x="538" y="494"/>
                      </a:lnTo>
                      <a:lnTo>
                        <a:pt x="546" y="478"/>
                      </a:lnTo>
                      <a:lnTo>
                        <a:pt x="558" y="448"/>
                      </a:lnTo>
                      <a:lnTo>
                        <a:pt x="560" y="438"/>
                      </a:lnTo>
                      <a:lnTo>
                        <a:pt x="562" y="428"/>
                      </a:lnTo>
                      <a:lnTo>
                        <a:pt x="562" y="420"/>
                      </a:lnTo>
                      <a:lnTo>
                        <a:pt x="564" y="418"/>
                      </a:lnTo>
                      <a:lnTo>
                        <a:pt x="568" y="414"/>
                      </a:lnTo>
                      <a:lnTo>
                        <a:pt x="562" y="412"/>
                      </a:lnTo>
                      <a:lnTo>
                        <a:pt x="572" y="380"/>
                      </a:lnTo>
                      <a:lnTo>
                        <a:pt x="570" y="366"/>
                      </a:lnTo>
                      <a:lnTo>
                        <a:pt x="568" y="360"/>
                      </a:lnTo>
                      <a:lnTo>
                        <a:pt x="568" y="350"/>
                      </a:lnTo>
                      <a:lnTo>
                        <a:pt x="566" y="340"/>
                      </a:lnTo>
                      <a:lnTo>
                        <a:pt x="564" y="338"/>
                      </a:lnTo>
                      <a:lnTo>
                        <a:pt x="566" y="332"/>
                      </a:lnTo>
                      <a:lnTo>
                        <a:pt x="568" y="328"/>
                      </a:lnTo>
                      <a:lnTo>
                        <a:pt x="572" y="326"/>
                      </a:lnTo>
                      <a:lnTo>
                        <a:pt x="580" y="326"/>
                      </a:lnTo>
                      <a:lnTo>
                        <a:pt x="584" y="316"/>
                      </a:lnTo>
                      <a:lnTo>
                        <a:pt x="590" y="306"/>
                      </a:lnTo>
                      <a:lnTo>
                        <a:pt x="590" y="304"/>
                      </a:lnTo>
                      <a:lnTo>
                        <a:pt x="596" y="294"/>
                      </a:lnTo>
                      <a:lnTo>
                        <a:pt x="602" y="284"/>
                      </a:lnTo>
                      <a:lnTo>
                        <a:pt x="614" y="268"/>
                      </a:lnTo>
                      <a:lnTo>
                        <a:pt x="622" y="258"/>
                      </a:lnTo>
                      <a:lnTo>
                        <a:pt x="628" y="250"/>
                      </a:lnTo>
                      <a:lnTo>
                        <a:pt x="630" y="236"/>
                      </a:lnTo>
                      <a:lnTo>
                        <a:pt x="632" y="224"/>
                      </a:lnTo>
                      <a:lnTo>
                        <a:pt x="632" y="208"/>
                      </a:lnTo>
                      <a:lnTo>
                        <a:pt x="628" y="196"/>
                      </a:lnTo>
                      <a:lnTo>
                        <a:pt x="626" y="192"/>
                      </a:lnTo>
                      <a:lnTo>
                        <a:pt x="622" y="186"/>
                      </a:lnTo>
                      <a:lnTo>
                        <a:pt x="618" y="184"/>
                      </a:lnTo>
                      <a:lnTo>
                        <a:pt x="614" y="182"/>
                      </a:lnTo>
                      <a:lnTo>
                        <a:pt x="604" y="182"/>
                      </a:lnTo>
                      <a:lnTo>
                        <a:pt x="594" y="176"/>
                      </a:lnTo>
                      <a:lnTo>
                        <a:pt x="586" y="172"/>
                      </a:lnTo>
                      <a:lnTo>
                        <a:pt x="580" y="166"/>
                      </a:lnTo>
                      <a:lnTo>
                        <a:pt x="566" y="152"/>
                      </a:lnTo>
                      <a:lnTo>
                        <a:pt x="556" y="146"/>
                      </a:lnTo>
                      <a:lnTo>
                        <a:pt x="548" y="142"/>
                      </a:lnTo>
                      <a:lnTo>
                        <a:pt x="538" y="142"/>
                      </a:lnTo>
                      <a:lnTo>
                        <a:pt x="530" y="142"/>
                      </a:lnTo>
                      <a:lnTo>
                        <a:pt x="522" y="144"/>
                      </a:lnTo>
                      <a:lnTo>
                        <a:pt x="512" y="142"/>
                      </a:lnTo>
                      <a:lnTo>
                        <a:pt x="508" y="140"/>
                      </a:lnTo>
                      <a:lnTo>
                        <a:pt x="504" y="136"/>
                      </a:lnTo>
                      <a:lnTo>
                        <a:pt x="500" y="134"/>
                      </a:lnTo>
                      <a:lnTo>
                        <a:pt x="494" y="132"/>
                      </a:lnTo>
                      <a:lnTo>
                        <a:pt x="486" y="134"/>
                      </a:lnTo>
                      <a:lnTo>
                        <a:pt x="480" y="136"/>
                      </a:lnTo>
                      <a:lnTo>
                        <a:pt x="476" y="140"/>
                      </a:lnTo>
                      <a:lnTo>
                        <a:pt x="472" y="142"/>
                      </a:lnTo>
                      <a:lnTo>
                        <a:pt x="470" y="132"/>
                      </a:lnTo>
                      <a:lnTo>
                        <a:pt x="466" y="124"/>
                      </a:lnTo>
                      <a:lnTo>
                        <a:pt x="460" y="120"/>
                      </a:lnTo>
                      <a:lnTo>
                        <a:pt x="454" y="114"/>
                      </a:lnTo>
                      <a:lnTo>
                        <a:pt x="446" y="110"/>
                      </a:lnTo>
                      <a:lnTo>
                        <a:pt x="440" y="106"/>
                      </a:lnTo>
                      <a:lnTo>
                        <a:pt x="430" y="104"/>
                      </a:lnTo>
                      <a:lnTo>
                        <a:pt x="422" y="104"/>
                      </a:lnTo>
                      <a:lnTo>
                        <a:pt x="414" y="102"/>
                      </a:lnTo>
                      <a:lnTo>
                        <a:pt x="412" y="114"/>
                      </a:lnTo>
                      <a:lnTo>
                        <a:pt x="406" y="120"/>
                      </a:lnTo>
                      <a:lnTo>
                        <a:pt x="400" y="126"/>
                      </a:lnTo>
                      <a:lnTo>
                        <a:pt x="394" y="134"/>
                      </a:lnTo>
                      <a:lnTo>
                        <a:pt x="392" y="122"/>
                      </a:lnTo>
                      <a:lnTo>
                        <a:pt x="380" y="122"/>
                      </a:lnTo>
                      <a:lnTo>
                        <a:pt x="370" y="120"/>
                      </a:lnTo>
                      <a:lnTo>
                        <a:pt x="360" y="120"/>
                      </a:lnTo>
                      <a:lnTo>
                        <a:pt x="348" y="120"/>
                      </a:lnTo>
                      <a:lnTo>
                        <a:pt x="358" y="116"/>
                      </a:lnTo>
                      <a:lnTo>
                        <a:pt x="366" y="112"/>
                      </a:lnTo>
                      <a:lnTo>
                        <a:pt x="368" y="104"/>
                      </a:lnTo>
                      <a:lnTo>
                        <a:pt x="358" y="106"/>
                      </a:lnTo>
                      <a:lnTo>
                        <a:pt x="364" y="96"/>
                      </a:lnTo>
                      <a:lnTo>
                        <a:pt x="370" y="86"/>
                      </a:lnTo>
                      <a:lnTo>
                        <a:pt x="374" y="82"/>
                      </a:lnTo>
                      <a:lnTo>
                        <a:pt x="380" y="76"/>
                      </a:lnTo>
                      <a:lnTo>
                        <a:pt x="382" y="70"/>
                      </a:lnTo>
                      <a:lnTo>
                        <a:pt x="386" y="64"/>
                      </a:lnTo>
                      <a:lnTo>
                        <a:pt x="376" y="56"/>
                      </a:lnTo>
                      <a:lnTo>
                        <a:pt x="370" y="50"/>
                      </a:lnTo>
                      <a:lnTo>
                        <a:pt x="368" y="42"/>
                      </a:lnTo>
                      <a:lnTo>
                        <a:pt x="368" y="36"/>
                      </a:lnTo>
                      <a:lnTo>
                        <a:pt x="368" y="28"/>
                      </a:lnTo>
                      <a:lnTo>
                        <a:pt x="368" y="20"/>
                      </a:lnTo>
                      <a:lnTo>
                        <a:pt x="364" y="14"/>
                      </a:lnTo>
                      <a:lnTo>
                        <a:pt x="36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4" name="íślîḍe">
                  <a:extLst>
                    <a:ext uri="{FF2B5EF4-FFF2-40B4-BE49-F238E27FC236}">
                      <a16:creationId xmlns="" xmlns:a16="http://schemas.microsoft.com/office/drawing/2014/main" id="{EFB523B5-9AA5-4995-BE79-4A8AEE98A5FD}"/>
                    </a:ext>
                  </a:extLst>
                </p:cNvPr>
                <p:cNvSpPr/>
                <p:nvPr/>
              </p:nvSpPr>
              <p:spPr bwMode="auto">
                <a:xfrm>
                  <a:off x="2083721" y="3827043"/>
                  <a:ext cx="152871" cy="196148"/>
                </a:xfrm>
                <a:custGeom>
                  <a:avLst/>
                  <a:gdLst>
                    <a:gd name="T0" fmla="*/ 2147483647 w 88"/>
                    <a:gd name="T1" fmla="*/ 2147483647 h 118"/>
                    <a:gd name="T2" fmla="*/ 2147483647 w 88"/>
                    <a:gd name="T3" fmla="*/ 2147483647 h 118"/>
                    <a:gd name="T4" fmla="*/ 2147483647 w 88"/>
                    <a:gd name="T5" fmla="*/ 2147483647 h 118"/>
                    <a:gd name="T6" fmla="*/ 2147483647 w 88"/>
                    <a:gd name="T7" fmla="*/ 2147483647 h 118"/>
                    <a:gd name="T8" fmla="*/ 2147483647 w 88"/>
                    <a:gd name="T9" fmla="*/ 2147483647 h 118"/>
                    <a:gd name="T10" fmla="*/ 2147483647 w 88"/>
                    <a:gd name="T11" fmla="*/ 2147483647 h 118"/>
                    <a:gd name="T12" fmla="*/ 2147483647 w 88"/>
                    <a:gd name="T13" fmla="*/ 2147483647 h 118"/>
                    <a:gd name="T14" fmla="*/ 2147483647 w 88"/>
                    <a:gd name="T15" fmla="*/ 2147483647 h 118"/>
                    <a:gd name="T16" fmla="*/ 2147483647 w 88"/>
                    <a:gd name="T17" fmla="*/ 2147483647 h 118"/>
                    <a:gd name="T18" fmla="*/ 2147483647 w 88"/>
                    <a:gd name="T19" fmla="*/ 2147483647 h 118"/>
                    <a:gd name="T20" fmla="*/ 2147483647 w 88"/>
                    <a:gd name="T21" fmla="*/ 2147483647 h 118"/>
                    <a:gd name="T22" fmla="*/ 2147483647 w 88"/>
                    <a:gd name="T23" fmla="*/ 2147483647 h 118"/>
                    <a:gd name="T24" fmla="*/ 2147483647 w 88"/>
                    <a:gd name="T25" fmla="*/ 2147483647 h 118"/>
                    <a:gd name="T26" fmla="*/ 2147483647 w 88"/>
                    <a:gd name="T27" fmla="*/ 2147483647 h 118"/>
                    <a:gd name="T28" fmla="*/ 2147483647 w 88"/>
                    <a:gd name="T29" fmla="*/ 2147483647 h 118"/>
                    <a:gd name="T30" fmla="*/ 2147483647 w 88"/>
                    <a:gd name="T31" fmla="*/ 2147483647 h 118"/>
                    <a:gd name="T32" fmla="*/ 2147483647 w 88"/>
                    <a:gd name="T33" fmla="*/ 2147483647 h 118"/>
                    <a:gd name="T34" fmla="*/ 2147483647 w 88"/>
                    <a:gd name="T35" fmla="*/ 2147483647 h 118"/>
                    <a:gd name="T36" fmla="*/ 2147483647 w 88"/>
                    <a:gd name="T37" fmla="*/ 2147483647 h 118"/>
                    <a:gd name="T38" fmla="*/ 2147483647 w 88"/>
                    <a:gd name="T39" fmla="*/ 2147483647 h 118"/>
                    <a:gd name="T40" fmla="*/ 2147483647 w 88"/>
                    <a:gd name="T41" fmla="*/ 2147483647 h 118"/>
                    <a:gd name="T42" fmla="*/ 2147483647 w 88"/>
                    <a:gd name="T43" fmla="*/ 2147483647 h 118"/>
                    <a:gd name="T44" fmla="*/ 2147483647 w 88"/>
                    <a:gd name="T45" fmla="*/ 2147483647 h 118"/>
                    <a:gd name="T46" fmla="*/ 2147483647 w 88"/>
                    <a:gd name="T47" fmla="*/ 2147483647 h 118"/>
                    <a:gd name="T48" fmla="*/ 2147483647 w 88"/>
                    <a:gd name="T49" fmla="*/ 2147483647 h 118"/>
                    <a:gd name="T50" fmla="*/ 2147483647 w 88"/>
                    <a:gd name="T51" fmla="*/ 2147483647 h 118"/>
                    <a:gd name="T52" fmla="*/ 2147483647 w 88"/>
                    <a:gd name="T53" fmla="*/ 2147483647 h 118"/>
                    <a:gd name="T54" fmla="*/ 2147483647 w 88"/>
                    <a:gd name="T55" fmla="*/ 0 h 118"/>
                    <a:gd name="T56" fmla="*/ 2147483647 w 88"/>
                    <a:gd name="T57" fmla="*/ 2147483647 h 118"/>
                    <a:gd name="T58" fmla="*/ 2147483647 w 88"/>
                    <a:gd name="T59" fmla="*/ 2147483647 h 118"/>
                    <a:gd name="T60" fmla="*/ 2147483647 w 88"/>
                    <a:gd name="T61" fmla="*/ 2147483647 h 118"/>
                    <a:gd name="T62" fmla="*/ 2147483647 w 88"/>
                    <a:gd name="T63" fmla="*/ 2147483647 h 118"/>
                    <a:gd name="T64" fmla="*/ 2147483647 w 88"/>
                    <a:gd name="T65" fmla="*/ 2147483647 h 118"/>
                    <a:gd name="T66" fmla="*/ 2147483647 w 88"/>
                    <a:gd name="T67" fmla="*/ 2147483647 h 118"/>
                    <a:gd name="T68" fmla="*/ 2147483647 w 88"/>
                    <a:gd name="T69" fmla="*/ 2147483647 h 118"/>
                    <a:gd name="T70" fmla="*/ 0 w 88"/>
                    <a:gd name="T71" fmla="*/ 2147483647 h 118"/>
                    <a:gd name="T72" fmla="*/ 2147483647 w 88"/>
                    <a:gd name="T73" fmla="*/ 2147483647 h 118"/>
                    <a:gd name="T74" fmla="*/ 2147483647 w 88"/>
                    <a:gd name="T75" fmla="*/ 2147483647 h 118"/>
                    <a:gd name="T76" fmla="*/ 2147483647 w 88"/>
                    <a:gd name="T77" fmla="*/ 2147483647 h 118"/>
                    <a:gd name="T78" fmla="*/ 2147483647 w 88"/>
                    <a:gd name="T79" fmla="*/ 2147483647 h 118"/>
                    <a:gd name="T80" fmla="*/ 2147483647 w 88"/>
                    <a:gd name="T81" fmla="*/ 2147483647 h 118"/>
                    <a:gd name="T82" fmla="*/ 2147483647 w 88"/>
                    <a:gd name="T83" fmla="*/ 2147483647 h 118"/>
                    <a:gd name="T84" fmla="*/ 2147483647 w 88"/>
                    <a:gd name="T85" fmla="*/ 2147483647 h 118"/>
                    <a:gd name="T86" fmla="*/ 2147483647 w 88"/>
                    <a:gd name="T87" fmla="*/ 2147483647 h 118"/>
                    <a:gd name="T88" fmla="*/ 2147483647 w 88"/>
                    <a:gd name="T89" fmla="*/ 2147483647 h 118"/>
                    <a:gd name="T90" fmla="*/ 2147483647 w 88"/>
                    <a:gd name="T91" fmla="*/ 2147483647 h 118"/>
                    <a:gd name="T92" fmla="*/ 2147483647 w 88"/>
                    <a:gd name="T93" fmla="*/ 2147483647 h 11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118"/>
                    <a:gd name="T143" fmla="*/ 88 w 88"/>
                    <a:gd name="T144" fmla="*/ 118 h 11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118">
                      <a:moveTo>
                        <a:pt x="12" y="86"/>
                      </a:move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8"/>
                      </a:lnTo>
                      <a:lnTo>
                        <a:pt x="10" y="102"/>
                      </a:lnTo>
                      <a:lnTo>
                        <a:pt x="8" y="106"/>
                      </a:lnTo>
                      <a:lnTo>
                        <a:pt x="18" y="112"/>
                      </a:lnTo>
                      <a:lnTo>
                        <a:pt x="30" y="118"/>
                      </a:lnTo>
                      <a:lnTo>
                        <a:pt x="34" y="116"/>
                      </a:lnTo>
                      <a:lnTo>
                        <a:pt x="36" y="112"/>
                      </a:lnTo>
                      <a:lnTo>
                        <a:pt x="40" y="102"/>
                      </a:lnTo>
                      <a:lnTo>
                        <a:pt x="46" y="88"/>
                      </a:lnTo>
                      <a:lnTo>
                        <a:pt x="50" y="84"/>
                      </a:lnTo>
                      <a:lnTo>
                        <a:pt x="56" y="80"/>
                      </a:lnTo>
                      <a:lnTo>
                        <a:pt x="68" y="74"/>
                      </a:lnTo>
                      <a:lnTo>
                        <a:pt x="78" y="66"/>
                      </a:lnTo>
                      <a:lnTo>
                        <a:pt x="84" y="54"/>
                      </a:lnTo>
                      <a:lnTo>
                        <a:pt x="86" y="50"/>
                      </a:lnTo>
                      <a:lnTo>
                        <a:pt x="86" y="42"/>
                      </a:lnTo>
                      <a:lnTo>
                        <a:pt x="88" y="40"/>
                      </a:lnTo>
                      <a:lnTo>
                        <a:pt x="86" y="32"/>
                      </a:lnTo>
                      <a:lnTo>
                        <a:pt x="84" y="28"/>
                      </a:lnTo>
                      <a:lnTo>
                        <a:pt x="86" y="26"/>
                      </a:lnTo>
                      <a:lnTo>
                        <a:pt x="70" y="24"/>
                      </a:lnTo>
                      <a:lnTo>
                        <a:pt x="56" y="18"/>
                      </a:lnTo>
                      <a:lnTo>
                        <a:pt x="42" y="10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2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26"/>
                      </a:lnTo>
                      <a:lnTo>
                        <a:pt x="6" y="40"/>
                      </a:lnTo>
                      <a:lnTo>
                        <a:pt x="2" y="54"/>
                      </a:lnTo>
                      <a:lnTo>
                        <a:pt x="0" y="64"/>
                      </a:lnTo>
                      <a:lnTo>
                        <a:pt x="4" y="70"/>
                      </a:lnTo>
                      <a:lnTo>
                        <a:pt x="6" y="72"/>
                      </a:lnTo>
                      <a:lnTo>
                        <a:pt x="10" y="72"/>
                      </a:lnTo>
                      <a:lnTo>
                        <a:pt x="14" y="70"/>
                      </a:lnTo>
                      <a:lnTo>
                        <a:pt x="18" y="66"/>
                      </a:lnTo>
                      <a:lnTo>
                        <a:pt x="18" y="74"/>
                      </a:lnTo>
                      <a:lnTo>
                        <a:pt x="18" y="80"/>
                      </a:lnTo>
                      <a:lnTo>
                        <a:pt x="12" y="84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2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5" name="îṣḷîdê">
                  <a:extLst>
                    <a:ext uri="{FF2B5EF4-FFF2-40B4-BE49-F238E27FC236}">
                      <a16:creationId xmlns="" xmlns:a16="http://schemas.microsoft.com/office/drawing/2014/main" id="{D8986C17-F79B-4CEF-83D5-D6C637E5BC3E}"/>
                    </a:ext>
                  </a:extLst>
                </p:cNvPr>
                <p:cNvSpPr/>
                <p:nvPr/>
              </p:nvSpPr>
              <p:spPr bwMode="auto">
                <a:xfrm>
                  <a:off x="2075457" y="3878882"/>
                  <a:ext cx="364962" cy="554819"/>
                </a:xfrm>
                <a:custGeom>
                  <a:avLst/>
                  <a:gdLst>
                    <a:gd name="T0" fmla="*/ 2147483647 w 208"/>
                    <a:gd name="T1" fmla="*/ 2147483647 h 332"/>
                    <a:gd name="T2" fmla="*/ 2147483647 w 208"/>
                    <a:gd name="T3" fmla="*/ 2147483647 h 332"/>
                    <a:gd name="T4" fmla="*/ 2147483647 w 208"/>
                    <a:gd name="T5" fmla="*/ 2147483647 h 332"/>
                    <a:gd name="T6" fmla="*/ 2147483647 w 208"/>
                    <a:gd name="T7" fmla="*/ 2147483647 h 332"/>
                    <a:gd name="T8" fmla="*/ 2147483647 w 208"/>
                    <a:gd name="T9" fmla="*/ 2147483647 h 332"/>
                    <a:gd name="T10" fmla="*/ 2147483647 w 208"/>
                    <a:gd name="T11" fmla="*/ 2147483647 h 332"/>
                    <a:gd name="T12" fmla="*/ 2147483647 w 208"/>
                    <a:gd name="T13" fmla="*/ 2147483647 h 332"/>
                    <a:gd name="T14" fmla="*/ 2147483647 w 208"/>
                    <a:gd name="T15" fmla="*/ 2147483647 h 332"/>
                    <a:gd name="T16" fmla="*/ 0 w 208"/>
                    <a:gd name="T17" fmla="*/ 2147483647 h 332"/>
                    <a:gd name="T18" fmla="*/ 2147483647 w 208"/>
                    <a:gd name="T19" fmla="*/ 2147483647 h 332"/>
                    <a:gd name="T20" fmla="*/ 2147483647 w 208"/>
                    <a:gd name="T21" fmla="*/ 2147483647 h 332"/>
                    <a:gd name="T22" fmla="*/ 2147483647 w 208"/>
                    <a:gd name="T23" fmla="*/ 2147483647 h 332"/>
                    <a:gd name="T24" fmla="*/ 2147483647 w 208"/>
                    <a:gd name="T25" fmla="*/ 2147483647 h 332"/>
                    <a:gd name="T26" fmla="*/ 2147483647 w 208"/>
                    <a:gd name="T27" fmla="*/ 2147483647 h 332"/>
                    <a:gd name="T28" fmla="*/ 2147483647 w 208"/>
                    <a:gd name="T29" fmla="*/ 2147483647 h 332"/>
                    <a:gd name="T30" fmla="*/ 2147483647 w 208"/>
                    <a:gd name="T31" fmla="*/ 2147483647 h 332"/>
                    <a:gd name="T32" fmla="*/ 2147483647 w 208"/>
                    <a:gd name="T33" fmla="*/ 0 h 332"/>
                    <a:gd name="T34" fmla="*/ 2147483647 w 208"/>
                    <a:gd name="T35" fmla="*/ 2147483647 h 332"/>
                    <a:gd name="T36" fmla="*/ 2147483647 w 208"/>
                    <a:gd name="T37" fmla="*/ 2147483647 h 332"/>
                    <a:gd name="T38" fmla="*/ 2147483647 w 208"/>
                    <a:gd name="T39" fmla="*/ 2147483647 h 332"/>
                    <a:gd name="T40" fmla="*/ 2147483647 w 208"/>
                    <a:gd name="T41" fmla="*/ 2147483647 h 332"/>
                    <a:gd name="T42" fmla="*/ 2147483647 w 208"/>
                    <a:gd name="T43" fmla="*/ 2147483647 h 332"/>
                    <a:gd name="T44" fmla="*/ 2147483647 w 208"/>
                    <a:gd name="T45" fmla="*/ 2147483647 h 332"/>
                    <a:gd name="T46" fmla="*/ 2147483647 w 208"/>
                    <a:gd name="T47" fmla="*/ 2147483647 h 332"/>
                    <a:gd name="T48" fmla="*/ 2147483647 w 208"/>
                    <a:gd name="T49" fmla="*/ 2147483647 h 332"/>
                    <a:gd name="T50" fmla="*/ 2147483647 w 208"/>
                    <a:gd name="T51" fmla="*/ 2147483647 h 332"/>
                    <a:gd name="T52" fmla="*/ 2147483647 w 208"/>
                    <a:gd name="T53" fmla="*/ 2147483647 h 332"/>
                    <a:gd name="T54" fmla="*/ 2147483647 w 208"/>
                    <a:gd name="T55" fmla="*/ 2147483647 h 332"/>
                    <a:gd name="T56" fmla="*/ 2147483647 w 208"/>
                    <a:gd name="T57" fmla="*/ 2147483647 h 332"/>
                    <a:gd name="T58" fmla="*/ 2147483647 w 208"/>
                    <a:gd name="T59" fmla="*/ 2147483647 h 332"/>
                    <a:gd name="T60" fmla="*/ 2147483647 w 208"/>
                    <a:gd name="T61" fmla="*/ 2147483647 h 332"/>
                    <a:gd name="T62" fmla="*/ 2147483647 w 208"/>
                    <a:gd name="T63" fmla="*/ 2147483647 h 332"/>
                    <a:gd name="T64" fmla="*/ 2147483647 w 208"/>
                    <a:gd name="T65" fmla="*/ 2147483647 h 332"/>
                    <a:gd name="T66" fmla="*/ 2147483647 w 208"/>
                    <a:gd name="T67" fmla="*/ 2147483647 h 332"/>
                    <a:gd name="T68" fmla="*/ 2147483647 w 208"/>
                    <a:gd name="T69" fmla="*/ 2147483647 h 332"/>
                    <a:gd name="T70" fmla="*/ 2147483647 w 208"/>
                    <a:gd name="T71" fmla="*/ 2147483647 h 332"/>
                    <a:gd name="T72" fmla="*/ 2147483647 w 208"/>
                    <a:gd name="T73" fmla="*/ 2147483647 h 332"/>
                    <a:gd name="T74" fmla="*/ 2147483647 w 208"/>
                    <a:gd name="T75" fmla="*/ 2147483647 h 332"/>
                    <a:gd name="T76" fmla="*/ 2147483647 w 208"/>
                    <a:gd name="T77" fmla="*/ 2147483647 h 332"/>
                    <a:gd name="T78" fmla="*/ 2147483647 w 208"/>
                    <a:gd name="T79" fmla="*/ 2147483647 h 332"/>
                    <a:gd name="T80" fmla="*/ 2147483647 w 208"/>
                    <a:gd name="T81" fmla="*/ 2147483647 h 332"/>
                    <a:gd name="T82" fmla="*/ 2147483647 w 208"/>
                    <a:gd name="T83" fmla="*/ 2147483647 h 332"/>
                    <a:gd name="T84" fmla="*/ 2147483647 w 208"/>
                    <a:gd name="T85" fmla="*/ 2147483647 h 33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08"/>
                    <a:gd name="T130" fmla="*/ 0 h 332"/>
                    <a:gd name="T131" fmla="*/ 208 w 208"/>
                    <a:gd name="T132" fmla="*/ 332 h 33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08" h="332">
                      <a:moveTo>
                        <a:pt x="186" y="332"/>
                      </a:moveTo>
                      <a:lnTo>
                        <a:pt x="180" y="324"/>
                      </a:lnTo>
                      <a:lnTo>
                        <a:pt x="174" y="318"/>
                      </a:lnTo>
                      <a:lnTo>
                        <a:pt x="154" y="300"/>
                      </a:lnTo>
                      <a:lnTo>
                        <a:pt x="146" y="294"/>
                      </a:lnTo>
                      <a:lnTo>
                        <a:pt x="136" y="292"/>
                      </a:lnTo>
                      <a:lnTo>
                        <a:pt x="118" y="282"/>
                      </a:lnTo>
                      <a:lnTo>
                        <a:pt x="108" y="276"/>
                      </a:lnTo>
                      <a:lnTo>
                        <a:pt x="98" y="268"/>
                      </a:lnTo>
                      <a:lnTo>
                        <a:pt x="94" y="262"/>
                      </a:lnTo>
                      <a:lnTo>
                        <a:pt x="90" y="254"/>
                      </a:lnTo>
                      <a:lnTo>
                        <a:pt x="80" y="232"/>
                      </a:lnTo>
                      <a:lnTo>
                        <a:pt x="72" y="212"/>
                      </a:lnTo>
                      <a:lnTo>
                        <a:pt x="62" y="194"/>
                      </a:lnTo>
                      <a:lnTo>
                        <a:pt x="52" y="174"/>
                      </a:lnTo>
                      <a:lnTo>
                        <a:pt x="46" y="158"/>
                      </a:lnTo>
                      <a:lnTo>
                        <a:pt x="40" y="146"/>
                      </a:lnTo>
                      <a:lnTo>
                        <a:pt x="32" y="132"/>
                      </a:lnTo>
                      <a:lnTo>
                        <a:pt x="24" y="118"/>
                      </a:lnTo>
                      <a:lnTo>
                        <a:pt x="22" y="114"/>
                      </a:lnTo>
                      <a:lnTo>
                        <a:pt x="18" y="112"/>
                      </a:lnTo>
                      <a:lnTo>
                        <a:pt x="12" y="108"/>
                      </a:lnTo>
                      <a:lnTo>
                        <a:pt x="4" y="106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0" y="82"/>
                      </a:lnTo>
                      <a:lnTo>
                        <a:pt x="0" y="66"/>
                      </a:lnTo>
                      <a:lnTo>
                        <a:pt x="2" y="64"/>
                      </a:lnTo>
                      <a:lnTo>
                        <a:pt x="4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14" y="58"/>
                      </a:lnTo>
                      <a:lnTo>
                        <a:pt x="16" y="60"/>
                      </a:lnTo>
                      <a:lnTo>
                        <a:pt x="16" y="66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22" y="80"/>
                      </a:lnTo>
                      <a:lnTo>
                        <a:pt x="34" y="86"/>
                      </a:lnTo>
                      <a:lnTo>
                        <a:pt x="38" y="84"/>
                      </a:lnTo>
                      <a:lnTo>
                        <a:pt x="40" y="80"/>
                      </a:lnTo>
                      <a:lnTo>
                        <a:pt x="44" y="70"/>
                      </a:lnTo>
                      <a:lnTo>
                        <a:pt x="50" y="56"/>
                      </a:lnTo>
                      <a:lnTo>
                        <a:pt x="54" y="52"/>
                      </a:lnTo>
                      <a:lnTo>
                        <a:pt x="60" y="48"/>
                      </a:lnTo>
                      <a:lnTo>
                        <a:pt x="72" y="42"/>
                      </a:lnTo>
                      <a:lnTo>
                        <a:pt x="82" y="34"/>
                      </a:lnTo>
                      <a:lnTo>
                        <a:pt x="88" y="22"/>
                      </a:lnTo>
                      <a:lnTo>
                        <a:pt x="90" y="18"/>
                      </a:lnTo>
                      <a:lnTo>
                        <a:pt x="90" y="10"/>
                      </a:lnTo>
                      <a:lnTo>
                        <a:pt x="92" y="8"/>
                      </a:lnTo>
                      <a:lnTo>
                        <a:pt x="90" y="0"/>
                      </a:lnTo>
                      <a:lnTo>
                        <a:pt x="96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4" y="14"/>
                      </a:lnTo>
                      <a:lnTo>
                        <a:pt x="120" y="22"/>
                      </a:lnTo>
                      <a:lnTo>
                        <a:pt x="124" y="26"/>
                      </a:lnTo>
                      <a:lnTo>
                        <a:pt x="126" y="34"/>
                      </a:lnTo>
                      <a:lnTo>
                        <a:pt x="128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8" y="40"/>
                      </a:lnTo>
                      <a:lnTo>
                        <a:pt x="152" y="38"/>
                      </a:lnTo>
                      <a:lnTo>
                        <a:pt x="154" y="38"/>
                      </a:lnTo>
                      <a:lnTo>
                        <a:pt x="156" y="40"/>
                      </a:lnTo>
                      <a:lnTo>
                        <a:pt x="160" y="44"/>
                      </a:lnTo>
                      <a:lnTo>
                        <a:pt x="160" y="40"/>
                      </a:lnTo>
                      <a:lnTo>
                        <a:pt x="164" y="38"/>
                      </a:lnTo>
                      <a:lnTo>
                        <a:pt x="172" y="40"/>
                      </a:lnTo>
                      <a:lnTo>
                        <a:pt x="178" y="44"/>
                      </a:lnTo>
                      <a:lnTo>
                        <a:pt x="176" y="48"/>
                      </a:lnTo>
                      <a:lnTo>
                        <a:pt x="174" y="52"/>
                      </a:lnTo>
                      <a:lnTo>
                        <a:pt x="170" y="56"/>
                      </a:lnTo>
                      <a:lnTo>
                        <a:pt x="168" y="60"/>
                      </a:lnTo>
                      <a:lnTo>
                        <a:pt x="170" y="64"/>
                      </a:lnTo>
                      <a:lnTo>
                        <a:pt x="174" y="66"/>
                      </a:lnTo>
                      <a:lnTo>
                        <a:pt x="180" y="70"/>
                      </a:lnTo>
                      <a:lnTo>
                        <a:pt x="180" y="74"/>
                      </a:lnTo>
                      <a:lnTo>
                        <a:pt x="176" y="76"/>
                      </a:lnTo>
                      <a:lnTo>
                        <a:pt x="164" y="78"/>
                      </a:lnTo>
                      <a:lnTo>
                        <a:pt x="154" y="80"/>
                      </a:lnTo>
                      <a:lnTo>
                        <a:pt x="144" y="82"/>
                      </a:lnTo>
                      <a:lnTo>
                        <a:pt x="138" y="86"/>
                      </a:lnTo>
                      <a:lnTo>
                        <a:pt x="136" y="90"/>
                      </a:lnTo>
                      <a:lnTo>
                        <a:pt x="134" y="98"/>
                      </a:lnTo>
                      <a:lnTo>
                        <a:pt x="132" y="106"/>
                      </a:lnTo>
                      <a:lnTo>
                        <a:pt x="128" y="118"/>
                      </a:lnTo>
                      <a:lnTo>
                        <a:pt x="126" y="122"/>
                      </a:lnTo>
                      <a:lnTo>
                        <a:pt x="124" y="124"/>
                      </a:lnTo>
                      <a:lnTo>
                        <a:pt x="120" y="128"/>
                      </a:lnTo>
                      <a:lnTo>
                        <a:pt x="118" y="132"/>
                      </a:lnTo>
                      <a:lnTo>
                        <a:pt x="120" y="138"/>
                      </a:lnTo>
                      <a:lnTo>
                        <a:pt x="122" y="142"/>
                      </a:lnTo>
                      <a:lnTo>
                        <a:pt x="126" y="150"/>
                      </a:lnTo>
                      <a:lnTo>
                        <a:pt x="132" y="158"/>
                      </a:lnTo>
                      <a:lnTo>
                        <a:pt x="134" y="162"/>
                      </a:lnTo>
                      <a:lnTo>
                        <a:pt x="134" y="168"/>
                      </a:lnTo>
                      <a:lnTo>
                        <a:pt x="142" y="170"/>
                      </a:lnTo>
                      <a:lnTo>
                        <a:pt x="148" y="174"/>
                      </a:lnTo>
                      <a:lnTo>
                        <a:pt x="154" y="180"/>
                      </a:lnTo>
                      <a:lnTo>
                        <a:pt x="158" y="182"/>
                      </a:lnTo>
                      <a:lnTo>
                        <a:pt x="162" y="180"/>
                      </a:lnTo>
                      <a:lnTo>
                        <a:pt x="164" y="180"/>
                      </a:lnTo>
                      <a:lnTo>
                        <a:pt x="166" y="172"/>
                      </a:lnTo>
                      <a:lnTo>
                        <a:pt x="176" y="172"/>
                      </a:lnTo>
                      <a:lnTo>
                        <a:pt x="176" y="188"/>
                      </a:lnTo>
                      <a:lnTo>
                        <a:pt x="176" y="194"/>
                      </a:lnTo>
                      <a:lnTo>
                        <a:pt x="178" y="196"/>
                      </a:lnTo>
                      <a:lnTo>
                        <a:pt x="180" y="198"/>
                      </a:lnTo>
                      <a:lnTo>
                        <a:pt x="182" y="198"/>
                      </a:lnTo>
                      <a:lnTo>
                        <a:pt x="184" y="198"/>
                      </a:lnTo>
                      <a:lnTo>
                        <a:pt x="192" y="200"/>
                      </a:lnTo>
                      <a:lnTo>
                        <a:pt x="202" y="212"/>
                      </a:lnTo>
                      <a:lnTo>
                        <a:pt x="206" y="218"/>
                      </a:lnTo>
                      <a:lnTo>
                        <a:pt x="208" y="226"/>
                      </a:lnTo>
                      <a:lnTo>
                        <a:pt x="206" y="258"/>
                      </a:lnTo>
                      <a:lnTo>
                        <a:pt x="204" y="264"/>
                      </a:lnTo>
                      <a:lnTo>
                        <a:pt x="204" y="266"/>
                      </a:lnTo>
                      <a:lnTo>
                        <a:pt x="202" y="270"/>
                      </a:lnTo>
                      <a:lnTo>
                        <a:pt x="200" y="276"/>
                      </a:lnTo>
                      <a:lnTo>
                        <a:pt x="202" y="290"/>
                      </a:lnTo>
                      <a:lnTo>
                        <a:pt x="204" y="294"/>
                      </a:lnTo>
                      <a:lnTo>
                        <a:pt x="208" y="296"/>
                      </a:lnTo>
                      <a:lnTo>
                        <a:pt x="204" y="306"/>
                      </a:lnTo>
                      <a:lnTo>
                        <a:pt x="202" y="316"/>
                      </a:lnTo>
                      <a:lnTo>
                        <a:pt x="200" y="322"/>
                      </a:lnTo>
                      <a:lnTo>
                        <a:pt x="196" y="326"/>
                      </a:lnTo>
                      <a:lnTo>
                        <a:pt x="190" y="330"/>
                      </a:lnTo>
                      <a:lnTo>
                        <a:pt x="186" y="3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6" name="iš1iďê">
                  <a:extLst>
                    <a:ext uri="{FF2B5EF4-FFF2-40B4-BE49-F238E27FC236}">
                      <a16:creationId xmlns="" xmlns:a16="http://schemas.microsoft.com/office/drawing/2014/main" id="{DFAC3BE6-DC7F-4A63-91C0-E3EF9313D5A0}"/>
                    </a:ext>
                  </a:extLst>
                </p:cNvPr>
                <p:cNvSpPr/>
                <p:nvPr/>
              </p:nvSpPr>
              <p:spPr bwMode="auto">
                <a:xfrm>
                  <a:off x="2412877" y="4173103"/>
                  <a:ext cx="341549" cy="396499"/>
                </a:xfrm>
                <a:custGeom>
                  <a:avLst/>
                  <a:gdLst>
                    <a:gd name="T0" fmla="*/ 2147483647 w 196"/>
                    <a:gd name="T1" fmla="*/ 2147483647 h 238"/>
                    <a:gd name="T2" fmla="*/ 2147483647 w 196"/>
                    <a:gd name="T3" fmla="*/ 2147483647 h 238"/>
                    <a:gd name="T4" fmla="*/ 2147483647 w 196"/>
                    <a:gd name="T5" fmla="*/ 2147483647 h 238"/>
                    <a:gd name="T6" fmla="*/ 2147483647 w 196"/>
                    <a:gd name="T7" fmla="*/ 2147483647 h 238"/>
                    <a:gd name="T8" fmla="*/ 2147483647 w 196"/>
                    <a:gd name="T9" fmla="*/ 2147483647 h 238"/>
                    <a:gd name="T10" fmla="*/ 2147483647 w 196"/>
                    <a:gd name="T11" fmla="*/ 2147483647 h 238"/>
                    <a:gd name="T12" fmla="*/ 2147483647 w 196"/>
                    <a:gd name="T13" fmla="*/ 2147483647 h 238"/>
                    <a:gd name="T14" fmla="*/ 2147483647 w 196"/>
                    <a:gd name="T15" fmla="*/ 2147483647 h 238"/>
                    <a:gd name="T16" fmla="*/ 2147483647 w 196"/>
                    <a:gd name="T17" fmla="*/ 2147483647 h 238"/>
                    <a:gd name="T18" fmla="*/ 2147483647 w 196"/>
                    <a:gd name="T19" fmla="*/ 2147483647 h 238"/>
                    <a:gd name="T20" fmla="*/ 2147483647 w 196"/>
                    <a:gd name="T21" fmla="*/ 2147483647 h 238"/>
                    <a:gd name="T22" fmla="*/ 2147483647 w 196"/>
                    <a:gd name="T23" fmla="*/ 2147483647 h 238"/>
                    <a:gd name="T24" fmla="*/ 2147483647 w 196"/>
                    <a:gd name="T25" fmla="*/ 2147483647 h 238"/>
                    <a:gd name="T26" fmla="*/ 2147483647 w 196"/>
                    <a:gd name="T27" fmla="*/ 2147483647 h 238"/>
                    <a:gd name="T28" fmla="*/ 2147483647 w 196"/>
                    <a:gd name="T29" fmla="*/ 2147483647 h 238"/>
                    <a:gd name="T30" fmla="*/ 2147483647 w 196"/>
                    <a:gd name="T31" fmla="*/ 2147483647 h 238"/>
                    <a:gd name="T32" fmla="*/ 2147483647 w 196"/>
                    <a:gd name="T33" fmla="*/ 2147483647 h 238"/>
                    <a:gd name="T34" fmla="*/ 2147483647 w 196"/>
                    <a:gd name="T35" fmla="*/ 2147483647 h 238"/>
                    <a:gd name="T36" fmla="*/ 2147483647 w 196"/>
                    <a:gd name="T37" fmla="*/ 2147483647 h 238"/>
                    <a:gd name="T38" fmla="*/ 2147483647 w 196"/>
                    <a:gd name="T39" fmla="*/ 2147483647 h 238"/>
                    <a:gd name="T40" fmla="*/ 2147483647 w 196"/>
                    <a:gd name="T41" fmla="*/ 2147483647 h 238"/>
                    <a:gd name="T42" fmla="*/ 2147483647 w 196"/>
                    <a:gd name="T43" fmla="*/ 2147483647 h 238"/>
                    <a:gd name="T44" fmla="*/ 2147483647 w 196"/>
                    <a:gd name="T45" fmla="*/ 2147483647 h 238"/>
                    <a:gd name="T46" fmla="*/ 2147483647 w 196"/>
                    <a:gd name="T47" fmla="*/ 2147483647 h 238"/>
                    <a:gd name="T48" fmla="*/ 2147483647 w 196"/>
                    <a:gd name="T49" fmla="*/ 2147483647 h 238"/>
                    <a:gd name="T50" fmla="*/ 2147483647 w 196"/>
                    <a:gd name="T51" fmla="*/ 2147483647 h 238"/>
                    <a:gd name="T52" fmla="*/ 2147483647 w 196"/>
                    <a:gd name="T53" fmla="*/ 2147483647 h 238"/>
                    <a:gd name="T54" fmla="*/ 2147483647 w 196"/>
                    <a:gd name="T55" fmla="*/ 2147483647 h 238"/>
                    <a:gd name="T56" fmla="*/ 2147483647 w 196"/>
                    <a:gd name="T57" fmla="*/ 2147483647 h 238"/>
                    <a:gd name="T58" fmla="*/ 2147483647 w 196"/>
                    <a:gd name="T59" fmla="*/ 2147483647 h 238"/>
                    <a:gd name="T60" fmla="*/ 2147483647 w 196"/>
                    <a:gd name="T61" fmla="*/ 2147483647 h 238"/>
                    <a:gd name="T62" fmla="*/ 2147483647 w 196"/>
                    <a:gd name="T63" fmla="*/ 2147483647 h 238"/>
                    <a:gd name="T64" fmla="*/ 2147483647 w 196"/>
                    <a:gd name="T65" fmla="*/ 2147483647 h 238"/>
                    <a:gd name="T66" fmla="*/ 2147483647 w 196"/>
                    <a:gd name="T67" fmla="*/ 2147483647 h 238"/>
                    <a:gd name="T68" fmla="*/ 2147483647 w 196"/>
                    <a:gd name="T69" fmla="*/ 2147483647 h 238"/>
                    <a:gd name="T70" fmla="*/ 2147483647 w 196"/>
                    <a:gd name="T71" fmla="*/ 2147483647 h 238"/>
                    <a:gd name="T72" fmla="*/ 2147483647 w 196"/>
                    <a:gd name="T73" fmla="*/ 2147483647 h 238"/>
                    <a:gd name="T74" fmla="*/ 2147483647 w 196"/>
                    <a:gd name="T75" fmla="*/ 2147483647 h 238"/>
                    <a:gd name="T76" fmla="*/ 2147483647 w 196"/>
                    <a:gd name="T77" fmla="*/ 2147483647 h 238"/>
                    <a:gd name="T78" fmla="*/ 2147483647 w 196"/>
                    <a:gd name="T79" fmla="*/ 2147483647 h 238"/>
                    <a:gd name="T80" fmla="*/ 2147483647 w 196"/>
                    <a:gd name="T81" fmla="*/ 2147483647 h 238"/>
                    <a:gd name="T82" fmla="*/ 2147483647 w 196"/>
                    <a:gd name="T83" fmla="*/ 2147483647 h 238"/>
                    <a:gd name="T84" fmla="*/ 2147483647 w 196"/>
                    <a:gd name="T85" fmla="*/ 2147483647 h 238"/>
                    <a:gd name="T86" fmla="*/ 2147483647 w 196"/>
                    <a:gd name="T87" fmla="*/ 2147483647 h 238"/>
                    <a:gd name="T88" fmla="*/ 2147483647 w 196"/>
                    <a:gd name="T89" fmla="*/ 0 h 238"/>
                    <a:gd name="T90" fmla="*/ 2147483647 w 196"/>
                    <a:gd name="T91" fmla="*/ 2147483647 h 238"/>
                    <a:gd name="T92" fmla="*/ 2147483647 w 196"/>
                    <a:gd name="T93" fmla="*/ 2147483647 h 238"/>
                    <a:gd name="T94" fmla="*/ 2147483647 w 196"/>
                    <a:gd name="T95" fmla="*/ 2147483647 h 238"/>
                    <a:gd name="T96" fmla="*/ 0 w 196"/>
                    <a:gd name="T97" fmla="*/ 2147483647 h 23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96"/>
                    <a:gd name="T148" fmla="*/ 0 h 238"/>
                    <a:gd name="T149" fmla="*/ 196 w 196"/>
                    <a:gd name="T150" fmla="*/ 238 h 23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96" h="238">
                      <a:moveTo>
                        <a:pt x="0" y="24"/>
                      </a:moveTo>
                      <a:lnTo>
                        <a:pt x="10" y="34"/>
                      </a:lnTo>
                      <a:lnTo>
                        <a:pt x="14" y="42"/>
                      </a:lnTo>
                      <a:lnTo>
                        <a:pt x="16" y="50"/>
                      </a:lnTo>
                      <a:lnTo>
                        <a:pt x="14" y="82"/>
                      </a:lnTo>
                      <a:lnTo>
                        <a:pt x="12" y="88"/>
                      </a:lnTo>
                      <a:lnTo>
                        <a:pt x="12" y="90"/>
                      </a:lnTo>
                      <a:lnTo>
                        <a:pt x="10" y="94"/>
                      </a:lnTo>
                      <a:lnTo>
                        <a:pt x="8" y="100"/>
                      </a:lnTo>
                      <a:lnTo>
                        <a:pt x="10" y="114"/>
                      </a:lnTo>
                      <a:lnTo>
                        <a:pt x="12" y="118"/>
                      </a:lnTo>
                      <a:lnTo>
                        <a:pt x="16" y="120"/>
                      </a:lnTo>
                      <a:lnTo>
                        <a:pt x="14" y="126"/>
                      </a:lnTo>
                      <a:lnTo>
                        <a:pt x="12" y="132"/>
                      </a:lnTo>
                      <a:lnTo>
                        <a:pt x="8" y="146"/>
                      </a:lnTo>
                      <a:lnTo>
                        <a:pt x="18" y="156"/>
                      </a:lnTo>
                      <a:lnTo>
                        <a:pt x="22" y="168"/>
                      </a:lnTo>
                      <a:lnTo>
                        <a:pt x="26" y="198"/>
                      </a:lnTo>
                      <a:lnTo>
                        <a:pt x="28" y="200"/>
                      </a:lnTo>
                      <a:lnTo>
                        <a:pt x="30" y="202"/>
                      </a:lnTo>
                      <a:lnTo>
                        <a:pt x="34" y="204"/>
                      </a:lnTo>
                      <a:lnTo>
                        <a:pt x="36" y="208"/>
                      </a:lnTo>
                      <a:lnTo>
                        <a:pt x="42" y="228"/>
                      </a:lnTo>
                      <a:lnTo>
                        <a:pt x="44" y="234"/>
                      </a:lnTo>
                      <a:lnTo>
                        <a:pt x="46" y="238"/>
                      </a:lnTo>
                      <a:lnTo>
                        <a:pt x="50" y="238"/>
                      </a:lnTo>
                      <a:lnTo>
                        <a:pt x="56" y="236"/>
                      </a:lnTo>
                      <a:lnTo>
                        <a:pt x="60" y="232"/>
                      </a:lnTo>
                      <a:lnTo>
                        <a:pt x="70" y="220"/>
                      </a:lnTo>
                      <a:lnTo>
                        <a:pt x="76" y="226"/>
                      </a:lnTo>
                      <a:lnTo>
                        <a:pt x="84" y="228"/>
                      </a:lnTo>
                      <a:lnTo>
                        <a:pt x="92" y="230"/>
                      </a:lnTo>
                      <a:lnTo>
                        <a:pt x="98" y="238"/>
                      </a:lnTo>
                      <a:lnTo>
                        <a:pt x="100" y="232"/>
                      </a:lnTo>
                      <a:lnTo>
                        <a:pt x="104" y="230"/>
                      </a:lnTo>
                      <a:lnTo>
                        <a:pt x="112" y="228"/>
                      </a:lnTo>
                      <a:lnTo>
                        <a:pt x="126" y="228"/>
                      </a:lnTo>
                      <a:lnTo>
                        <a:pt x="126" y="204"/>
                      </a:lnTo>
                      <a:lnTo>
                        <a:pt x="128" y="196"/>
                      </a:lnTo>
                      <a:lnTo>
                        <a:pt x="132" y="188"/>
                      </a:lnTo>
                      <a:lnTo>
                        <a:pt x="136" y="180"/>
                      </a:lnTo>
                      <a:lnTo>
                        <a:pt x="144" y="176"/>
                      </a:lnTo>
                      <a:lnTo>
                        <a:pt x="152" y="172"/>
                      </a:lnTo>
                      <a:lnTo>
                        <a:pt x="162" y="172"/>
                      </a:lnTo>
                      <a:lnTo>
                        <a:pt x="170" y="172"/>
                      </a:lnTo>
                      <a:lnTo>
                        <a:pt x="178" y="174"/>
                      </a:lnTo>
                      <a:lnTo>
                        <a:pt x="190" y="180"/>
                      </a:lnTo>
                      <a:lnTo>
                        <a:pt x="190" y="174"/>
                      </a:lnTo>
                      <a:lnTo>
                        <a:pt x="192" y="170"/>
                      </a:lnTo>
                      <a:lnTo>
                        <a:pt x="196" y="162"/>
                      </a:lnTo>
                      <a:lnTo>
                        <a:pt x="196" y="156"/>
                      </a:lnTo>
                      <a:lnTo>
                        <a:pt x="196" y="148"/>
                      </a:lnTo>
                      <a:lnTo>
                        <a:pt x="194" y="146"/>
                      </a:lnTo>
                      <a:lnTo>
                        <a:pt x="186" y="138"/>
                      </a:lnTo>
                      <a:lnTo>
                        <a:pt x="184" y="134"/>
                      </a:lnTo>
                      <a:lnTo>
                        <a:pt x="180" y="130"/>
                      </a:lnTo>
                      <a:lnTo>
                        <a:pt x="180" y="126"/>
                      </a:lnTo>
                      <a:lnTo>
                        <a:pt x="180" y="120"/>
                      </a:lnTo>
                      <a:lnTo>
                        <a:pt x="168" y="118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52" y="108"/>
                      </a:lnTo>
                      <a:lnTo>
                        <a:pt x="152" y="102"/>
                      </a:lnTo>
                      <a:lnTo>
                        <a:pt x="152" y="94"/>
                      </a:lnTo>
                      <a:lnTo>
                        <a:pt x="150" y="92"/>
                      </a:lnTo>
                      <a:lnTo>
                        <a:pt x="148" y="90"/>
                      </a:lnTo>
                      <a:lnTo>
                        <a:pt x="146" y="80"/>
                      </a:lnTo>
                      <a:lnTo>
                        <a:pt x="142" y="70"/>
                      </a:lnTo>
                      <a:lnTo>
                        <a:pt x="138" y="68"/>
                      </a:lnTo>
                      <a:lnTo>
                        <a:pt x="134" y="66"/>
                      </a:lnTo>
                      <a:lnTo>
                        <a:pt x="124" y="68"/>
                      </a:lnTo>
                      <a:lnTo>
                        <a:pt x="120" y="68"/>
                      </a:lnTo>
                      <a:lnTo>
                        <a:pt x="116" y="68"/>
                      </a:lnTo>
                      <a:lnTo>
                        <a:pt x="114" y="66"/>
                      </a:lnTo>
                      <a:lnTo>
                        <a:pt x="114" y="62"/>
                      </a:lnTo>
                      <a:lnTo>
                        <a:pt x="108" y="60"/>
                      </a:lnTo>
                      <a:lnTo>
                        <a:pt x="104" y="58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4" y="54"/>
                      </a:lnTo>
                      <a:lnTo>
                        <a:pt x="84" y="50"/>
                      </a:lnTo>
                      <a:lnTo>
                        <a:pt x="74" y="44"/>
                      </a:lnTo>
                      <a:lnTo>
                        <a:pt x="70" y="36"/>
                      </a:lnTo>
                      <a:lnTo>
                        <a:pt x="66" y="30"/>
                      </a:lnTo>
                      <a:lnTo>
                        <a:pt x="64" y="20"/>
                      </a:lnTo>
                      <a:lnTo>
                        <a:pt x="66" y="10"/>
                      </a:lnTo>
                      <a:lnTo>
                        <a:pt x="66" y="6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8" y="2"/>
                      </a:lnTo>
                      <a:lnTo>
                        <a:pt x="42" y="6"/>
                      </a:lnTo>
                      <a:lnTo>
                        <a:pt x="30" y="14"/>
                      </a:lnTo>
                      <a:lnTo>
                        <a:pt x="20" y="22"/>
                      </a:lnTo>
                      <a:lnTo>
                        <a:pt x="12" y="26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7" name="îšḻiḓe">
                  <a:extLst>
                    <a:ext uri="{FF2B5EF4-FFF2-40B4-BE49-F238E27FC236}">
                      <a16:creationId xmlns="" xmlns:a16="http://schemas.microsoft.com/office/drawing/2014/main" id="{2C7768BA-7745-4CD3-B9C7-D22BC7424843}"/>
                    </a:ext>
                  </a:extLst>
                </p:cNvPr>
                <p:cNvSpPr/>
                <p:nvPr/>
              </p:nvSpPr>
              <p:spPr bwMode="auto">
                <a:xfrm>
                  <a:off x="2631853" y="4461722"/>
                  <a:ext cx="234127" cy="252191"/>
                </a:xfrm>
                <a:custGeom>
                  <a:avLst/>
                  <a:gdLst>
                    <a:gd name="T0" fmla="*/ 2147483647 w 134"/>
                    <a:gd name="T1" fmla="*/ 2147483647 h 152"/>
                    <a:gd name="T2" fmla="*/ 2147483647 w 134"/>
                    <a:gd name="T3" fmla="*/ 2147483647 h 152"/>
                    <a:gd name="T4" fmla="*/ 2147483647 w 134"/>
                    <a:gd name="T5" fmla="*/ 2147483647 h 152"/>
                    <a:gd name="T6" fmla="*/ 2147483647 w 134"/>
                    <a:gd name="T7" fmla="*/ 2147483647 h 152"/>
                    <a:gd name="T8" fmla="*/ 2147483647 w 134"/>
                    <a:gd name="T9" fmla="*/ 2147483647 h 152"/>
                    <a:gd name="T10" fmla="*/ 2147483647 w 134"/>
                    <a:gd name="T11" fmla="*/ 2147483647 h 152"/>
                    <a:gd name="T12" fmla="*/ 2147483647 w 134"/>
                    <a:gd name="T13" fmla="*/ 2147483647 h 152"/>
                    <a:gd name="T14" fmla="*/ 2147483647 w 134"/>
                    <a:gd name="T15" fmla="*/ 2147483647 h 152"/>
                    <a:gd name="T16" fmla="*/ 2147483647 w 134"/>
                    <a:gd name="T17" fmla="*/ 2147483647 h 152"/>
                    <a:gd name="T18" fmla="*/ 2147483647 w 134"/>
                    <a:gd name="T19" fmla="*/ 2147483647 h 152"/>
                    <a:gd name="T20" fmla="*/ 2147483647 w 134"/>
                    <a:gd name="T21" fmla="*/ 2147483647 h 152"/>
                    <a:gd name="T22" fmla="*/ 2147483647 w 134"/>
                    <a:gd name="T23" fmla="*/ 2147483647 h 152"/>
                    <a:gd name="T24" fmla="*/ 2147483647 w 134"/>
                    <a:gd name="T25" fmla="*/ 2147483647 h 152"/>
                    <a:gd name="T26" fmla="*/ 2147483647 w 134"/>
                    <a:gd name="T27" fmla="*/ 2147483647 h 152"/>
                    <a:gd name="T28" fmla="*/ 2147483647 w 134"/>
                    <a:gd name="T29" fmla="*/ 2147483647 h 152"/>
                    <a:gd name="T30" fmla="*/ 2147483647 w 134"/>
                    <a:gd name="T31" fmla="*/ 2147483647 h 152"/>
                    <a:gd name="T32" fmla="*/ 2147483647 w 134"/>
                    <a:gd name="T33" fmla="*/ 2147483647 h 152"/>
                    <a:gd name="T34" fmla="*/ 2147483647 w 134"/>
                    <a:gd name="T35" fmla="*/ 2147483647 h 152"/>
                    <a:gd name="T36" fmla="*/ 2147483647 w 134"/>
                    <a:gd name="T37" fmla="*/ 2147483647 h 152"/>
                    <a:gd name="T38" fmla="*/ 2147483647 w 134"/>
                    <a:gd name="T39" fmla="*/ 2147483647 h 152"/>
                    <a:gd name="T40" fmla="*/ 2147483647 w 134"/>
                    <a:gd name="T41" fmla="*/ 2147483647 h 152"/>
                    <a:gd name="T42" fmla="*/ 2147483647 w 134"/>
                    <a:gd name="T43" fmla="*/ 2147483647 h 152"/>
                    <a:gd name="T44" fmla="*/ 2147483647 w 134"/>
                    <a:gd name="T45" fmla="*/ 2147483647 h 152"/>
                    <a:gd name="T46" fmla="*/ 2147483647 w 134"/>
                    <a:gd name="T47" fmla="*/ 2147483647 h 152"/>
                    <a:gd name="T48" fmla="*/ 2147483647 w 134"/>
                    <a:gd name="T49" fmla="*/ 2147483647 h 152"/>
                    <a:gd name="T50" fmla="*/ 2147483647 w 134"/>
                    <a:gd name="T51" fmla="*/ 2147483647 h 152"/>
                    <a:gd name="T52" fmla="*/ 2147483647 w 134"/>
                    <a:gd name="T53" fmla="*/ 2147483647 h 152"/>
                    <a:gd name="T54" fmla="*/ 2147483647 w 134"/>
                    <a:gd name="T55" fmla="*/ 2147483647 h 152"/>
                    <a:gd name="T56" fmla="*/ 2147483647 w 134"/>
                    <a:gd name="T57" fmla="*/ 2147483647 h 152"/>
                    <a:gd name="T58" fmla="*/ 2147483647 w 134"/>
                    <a:gd name="T59" fmla="*/ 2147483647 h 152"/>
                    <a:gd name="T60" fmla="*/ 2147483647 w 134"/>
                    <a:gd name="T61" fmla="*/ 2147483647 h 152"/>
                    <a:gd name="T62" fmla="*/ 2147483647 w 134"/>
                    <a:gd name="T63" fmla="*/ 2147483647 h 152"/>
                    <a:gd name="T64" fmla="*/ 0 w 134"/>
                    <a:gd name="T65" fmla="*/ 2147483647 h 152"/>
                    <a:gd name="T66" fmla="*/ 0 w 134"/>
                    <a:gd name="T67" fmla="*/ 2147483647 h 152"/>
                    <a:gd name="T68" fmla="*/ 0 w 134"/>
                    <a:gd name="T69" fmla="*/ 2147483647 h 152"/>
                    <a:gd name="T70" fmla="*/ 2147483647 w 134"/>
                    <a:gd name="T71" fmla="*/ 2147483647 h 152"/>
                    <a:gd name="T72" fmla="*/ 2147483647 w 134"/>
                    <a:gd name="T73" fmla="*/ 2147483647 h 152"/>
                    <a:gd name="T74" fmla="*/ 2147483647 w 134"/>
                    <a:gd name="T75" fmla="*/ 2147483647 h 152"/>
                    <a:gd name="T76" fmla="*/ 2147483647 w 134"/>
                    <a:gd name="T77" fmla="*/ 2147483647 h 152"/>
                    <a:gd name="T78" fmla="*/ 2147483647 w 134"/>
                    <a:gd name="T79" fmla="*/ 0 h 152"/>
                    <a:gd name="T80" fmla="*/ 2147483647 w 134"/>
                    <a:gd name="T81" fmla="*/ 0 h 152"/>
                    <a:gd name="T82" fmla="*/ 2147483647 w 134"/>
                    <a:gd name="T83" fmla="*/ 0 h 152"/>
                    <a:gd name="T84" fmla="*/ 2147483647 w 134"/>
                    <a:gd name="T85" fmla="*/ 2147483647 h 152"/>
                    <a:gd name="T86" fmla="*/ 2147483647 w 134"/>
                    <a:gd name="T87" fmla="*/ 2147483647 h 152"/>
                    <a:gd name="T88" fmla="*/ 2147483647 w 134"/>
                    <a:gd name="T89" fmla="*/ 2147483647 h 152"/>
                    <a:gd name="T90" fmla="*/ 2147483647 w 134"/>
                    <a:gd name="T91" fmla="*/ 2147483647 h 152"/>
                    <a:gd name="T92" fmla="*/ 2147483647 w 134"/>
                    <a:gd name="T93" fmla="*/ 2147483647 h 152"/>
                    <a:gd name="T94" fmla="*/ 2147483647 w 134"/>
                    <a:gd name="T95" fmla="*/ 2147483647 h 152"/>
                    <a:gd name="T96" fmla="*/ 2147483647 w 134"/>
                    <a:gd name="T97" fmla="*/ 2147483647 h 152"/>
                    <a:gd name="T98" fmla="*/ 2147483647 w 134"/>
                    <a:gd name="T99" fmla="*/ 2147483647 h 152"/>
                    <a:gd name="T100" fmla="*/ 2147483647 w 134"/>
                    <a:gd name="T101" fmla="*/ 2147483647 h 152"/>
                    <a:gd name="T102" fmla="*/ 2147483647 w 134"/>
                    <a:gd name="T103" fmla="*/ 2147483647 h 152"/>
                    <a:gd name="T104" fmla="*/ 2147483647 w 134"/>
                    <a:gd name="T105" fmla="*/ 2147483647 h 152"/>
                    <a:gd name="T106" fmla="*/ 2147483647 w 134"/>
                    <a:gd name="T107" fmla="*/ 2147483647 h 152"/>
                    <a:gd name="T108" fmla="*/ 2147483647 w 134"/>
                    <a:gd name="T109" fmla="*/ 2147483647 h 152"/>
                    <a:gd name="T110" fmla="*/ 2147483647 w 134"/>
                    <a:gd name="T111" fmla="*/ 2147483647 h 152"/>
                    <a:gd name="T112" fmla="*/ 2147483647 w 134"/>
                    <a:gd name="T113" fmla="*/ 2147483647 h 152"/>
                    <a:gd name="T114" fmla="*/ 2147483647 w 134"/>
                    <a:gd name="T115" fmla="*/ 2147483647 h 152"/>
                    <a:gd name="T116" fmla="*/ 2147483647 w 134"/>
                    <a:gd name="T117" fmla="*/ 2147483647 h 152"/>
                    <a:gd name="T118" fmla="*/ 2147483647 w 134"/>
                    <a:gd name="T119" fmla="*/ 2147483647 h 152"/>
                    <a:gd name="T120" fmla="*/ 2147483647 w 134"/>
                    <a:gd name="T121" fmla="*/ 2147483647 h 152"/>
                    <a:gd name="T122" fmla="*/ 2147483647 w 134"/>
                    <a:gd name="T123" fmla="*/ 2147483647 h 152"/>
                    <a:gd name="T124" fmla="*/ 2147483647 w 134"/>
                    <a:gd name="T125" fmla="*/ 2147483647 h 1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4"/>
                    <a:gd name="T190" fmla="*/ 0 h 152"/>
                    <a:gd name="T191" fmla="*/ 134 w 134"/>
                    <a:gd name="T192" fmla="*/ 152 h 1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4" h="152">
                      <a:moveTo>
                        <a:pt x="132" y="118"/>
                      </a:moveTo>
                      <a:lnTo>
                        <a:pt x="134" y="122"/>
                      </a:lnTo>
                      <a:lnTo>
                        <a:pt x="134" y="130"/>
                      </a:lnTo>
                      <a:lnTo>
                        <a:pt x="134" y="136"/>
                      </a:lnTo>
                      <a:lnTo>
                        <a:pt x="130" y="138"/>
                      </a:lnTo>
                      <a:lnTo>
                        <a:pt x="122" y="146"/>
                      </a:lnTo>
                      <a:lnTo>
                        <a:pt x="112" y="150"/>
                      </a:lnTo>
                      <a:lnTo>
                        <a:pt x="102" y="152"/>
                      </a:lnTo>
                      <a:lnTo>
                        <a:pt x="94" y="152"/>
                      </a:lnTo>
                      <a:lnTo>
                        <a:pt x="86" y="150"/>
                      </a:lnTo>
                      <a:lnTo>
                        <a:pt x="82" y="148"/>
                      </a:lnTo>
                      <a:lnTo>
                        <a:pt x="74" y="148"/>
                      </a:lnTo>
                      <a:lnTo>
                        <a:pt x="76" y="138"/>
                      </a:lnTo>
                      <a:lnTo>
                        <a:pt x="80" y="132"/>
                      </a:lnTo>
                      <a:lnTo>
                        <a:pt x="82" y="124"/>
                      </a:lnTo>
                      <a:lnTo>
                        <a:pt x="84" y="116"/>
                      </a:lnTo>
                      <a:lnTo>
                        <a:pt x="82" y="110"/>
                      </a:lnTo>
                      <a:lnTo>
                        <a:pt x="78" y="106"/>
                      </a:lnTo>
                      <a:lnTo>
                        <a:pt x="72" y="106"/>
                      </a:lnTo>
                      <a:lnTo>
                        <a:pt x="64" y="104"/>
                      </a:lnTo>
                      <a:lnTo>
                        <a:pt x="62" y="102"/>
                      </a:lnTo>
                      <a:lnTo>
                        <a:pt x="60" y="98"/>
                      </a:lnTo>
                      <a:lnTo>
                        <a:pt x="58" y="94"/>
                      </a:lnTo>
                      <a:lnTo>
                        <a:pt x="54" y="92"/>
                      </a:lnTo>
                      <a:lnTo>
                        <a:pt x="46" y="90"/>
                      </a:lnTo>
                      <a:lnTo>
                        <a:pt x="40" y="88"/>
                      </a:lnTo>
                      <a:lnTo>
                        <a:pt x="34" y="88"/>
                      </a:lnTo>
                      <a:lnTo>
                        <a:pt x="30" y="86"/>
                      </a:lnTo>
                      <a:lnTo>
                        <a:pt x="24" y="82"/>
                      </a:lnTo>
                      <a:lnTo>
                        <a:pt x="12" y="66"/>
                      </a:lnTo>
                      <a:lnTo>
                        <a:pt x="4" y="62"/>
                      </a:lnTo>
                      <a:lnTo>
                        <a:pt x="2" y="60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6"/>
                      </a:lnTo>
                      <a:lnTo>
                        <a:pt x="10" y="8"/>
                      </a:lnTo>
                      <a:lnTo>
                        <a:pt x="18" y="4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4" y="0"/>
                      </a:lnTo>
                      <a:lnTo>
                        <a:pt x="52" y="2"/>
                      </a:lnTo>
                      <a:lnTo>
                        <a:pt x="64" y="8"/>
                      </a:lnTo>
                      <a:lnTo>
                        <a:pt x="64" y="18"/>
                      </a:lnTo>
                      <a:lnTo>
                        <a:pt x="70" y="34"/>
                      </a:lnTo>
                      <a:lnTo>
                        <a:pt x="76" y="50"/>
                      </a:lnTo>
                      <a:lnTo>
                        <a:pt x="78" y="54"/>
                      </a:lnTo>
                      <a:lnTo>
                        <a:pt x="82" y="56"/>
                      </a:lnTo>
                      <a:lnTo>
                        <a:pt x="92" y="56"/>
                      </a:lnTo>
                      <a:lnTo>
                        <a:pt x="100" y="58"/>
                      </a:lnTo>
                      <a:lnTo>
                        <a:pt x="106" y="62"/>
                      </a:lnTo>
                      <a:lnTo>
                        <a:pt x="108" y="68"/>
                      </a:lnTo>
                      <a:lnTo>
                        <a:pt x="114" y="80"/>
                      </a:lnTo>
                      <a:lnTo>
                        <a:pt x="120" y="90"/>
                      </a:lnTo>
                      <a:lnTo>
                        <a:pt x="122" y="86"/>
                      </a:lnTo>
                      <a:lnTo>
                        <a:pt x="126" y="84"/>
                      </a:lnTo>
                      <a:lnTo>
                        <a:pt x="128" y="82"/>
                      </a:lnTo>
                      <a:lnTo>
                        <a:pt x="132" y="84"/>
                      </a:lnTo>
                      <a:lnTo>
                        <a:pt x="132" y="88"/>
                      </a:lnTo>
                      <a:lnTo>
                        <a:pt x="132" y="94"/>
                      </a:lnTo>
                      <a:lnTo>
                        <a:pt x="132" y="106"/>
                      </a:lnTo>
                      <a:lnTo>
                        <a:pt x="132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8" name="ï$ļíḓê">
                  <a:extLst>
                    <a:ext uri="{FF2B5EF4-FFF2-40B4-BE49-F238E27FC236}">
                      <a16:creationId xmlns="" xmlns:a16="http://schemas.microsoft.com/office/drawing/2014/main" id="{A1F4A196-70E2-4692-A4E8-FF1BB60B308C}"/>
                    </a:ext>
                  </a:extLst>
                </p:cNvPr>
                <p:cNvSpPr/>
                <p:nvPr/>
              </p:nvSpPr>
              <p:spPr bwMode="auto">
                <a:xfrm>
                  <a:off x="2799873" y="4797975"/>
                  <a:ext cx="145985" cy="135904"/>
                </a:xfrm>
                <a:custGeom>
                  <a:avLst/>
                  <a:gdLst>
                    <a:gd name="T0" fmla="*/ 2147483647 w 84"/>
                    <a:gd name="T1" fmla="*/ 0 h 82"/>
                    <a:gd name="T2" fmla="*/ 2147483647 w 84"/>
                    <a:gd name="T3" fmla="*/ 0 h 82"/>
                    <a:gd name="T4" fmla="*/ 2147483647 w 84"/>
                    <a:gd name="T5" fmla="*/ 2147483647 h 82"/>
                    <a:gd name="T6" fmla="*/ 2147483647 w 84"/>
                    <a:gd name="T7" fmla="*/ 2147483647 h 82"/>
                    <a:gd name="T8" fmla="*/ 2147483647 w 84"/>
                    <a:gd name="T9" fmla="*/ 2147483647 h 82"/>
                    <a:gd name="T10" fmla="*/ 2147483647 w 84"/>
                    <a:gd name="T11" fmla="*/ 2147483647 h 82"/>
                    <a:gd name="T12" fmla="*/ 2147483647 w 84"/>
                    <a:gd name="T13" fmla="*/ 2147483647 h 82"/>
                    <a:gd name="T14" fmla="*/ 2147483647 w 84"/>
                    <a:gd name="T15" fmla="*/ 2147483647 h 82"/>
                    <a:gd name="T16" fmla="*/ 2147483647 w 84"/>
                    <a:gd name="T17" fmla="*/ 2147483647 h 82"/>
                    <a:gd name="T18" fmla="*/ 2147483647 w 84"/>
                    <a:gd name="T19" fmla="*/ 2147483647 h 82"/>
                    <a:gd name="T20" fmla="*/ 2147483647 w 84"/>
                    <a:gd name="T21" fmla="*/ 2147483647 h 82"/>
                    <a:gd name="T22" fmla="*/ 2147483647 w 84"/>
                    <a:gd name="T23" fmla="*/ 2147483647 h 82"/>
                    <a:gd name="T24" fmla="*/ 2147483647 w 84"/>
                    <a:gd name="T25" fmla="*/ 2147483647 h 82"/>
                    <a:gd name="T26" fmla="*/ 2147483647 w 84"/>
                    <a:gd name="T27" fmla="*/ 2147483647 h 82"/>
                    <a:gd name="T28" fmla="*/ 2147483647 w 84"/>
                    <a:gd name="T29" fmla="*/ 2147483647 h 82"/>
                    <a:gd name="T30" fmla="*/ 0 w 84"/>
                    <a:gd name="T31" fmla="*/ 2147483647 h 82"/>
                    <a:gd name="T32" fmla="*/ 2147483647 w 84"/>
                    <a:gd name="T33" fmla="*/ 0 h 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4"/>
                    <a:gd name="T52" fmla="*/ 0 h 82"/>
                    <a:gd name="T53" fmla="*/ 84 w 84"/>
                    <a:gd name="T54" fmla="*/ 82 h 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4" h="82">
                      <a:moveTo>
                        <a:pt x="2" y="0"/>
                      </a:moveTo>
                      <a:lnTo>
                        <a:pt x="12" y="0"/>
                      </a:lnTo>
                      <a:lnTo>
                        <a:pt x="22" y="4"/>
                      </a:lnTo>
                      <a:lnTo>
                        <a:pt x="34" y="12"/>
                      </a:lnTo>
                      <a:lnTo>
                        <a:pt x="44" y="18"/>
                      </a:lnTo>
                      <a:lnTo>
                        <a:pt x="66" y="36"/>
                      </a:lnTo>
                      <a:lnTo>
                        <a:pt x="84" y="50"/>
                      </a:lnTo>
                      <a:lnTo>
                        <a:pt x="78" y="62"/>
                      </a:lnTo>
                      <a:lnTo>
                        <a:pt x="72" y="72"/>
                      </a:lnTo>
                      <a:lnTo>
                        <a:pt x="66" y="78"/>
                      </a:lnTo>
                      <a:lnTo>
                        <a:pt x="60" y="82"/>
                      </a:lnTo>
                      <a:lnTo>
                        <a:pt x="58" y="82"/>
                      </a:lnTo>
                      <a:lnTo>
                        <a:pt x="40" y="80"/>
                      </a:lnTo>
                      <a:lnTo>
                        <a:pt x="24" y="76"/>
                      </a:lnTo>
                      <a:lnTo>
                        <a:pt x="12" y="72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9" name="îš1íḓe">
                  <a:extLst>
                    <a:ext uri="{FF2B5EF4-FFF2-40B4-BE49-F238E27FC236}">
                      <a16:creationId xmlns="" xmlns:a16="http://schemas.microsoft.com/office/drawing/2014/main" id="{9306AC37-3E2B-417B-ABB0-8499FD1D21C5}"/>
                    </a:ext>
                  </a:extLst>
                </p:cNvPr>
                <p:cNvSpPr/>
                <p:nvPr/>
              </p:nvSpPr>
              <p:spPr bwMode="auto">
                <a:xfrm>
                  <a:off x="2462456" y="4541582"/>
                  <a:ext cx="426937" cy="920495"/>
                </a:xfrm>
                <a:custGeom>
                  <a:avLst/>
                  <a:gdLst>
                    <a:gd name="T0" fmla="*/ 2147483647 w 246"/>
                    <a:gd name="T1" fmla="*/ 2147483647 h 552"/>
                    <a:gd name="T2" fmla="*/ 2147483647 w 246"/>
                    <a:gd name="T3" fmla="*/ 2147483647 h 552"/>
                    <a:gd name="T4" fmla="*/ 2147483647 w 246"/>
                    <a:gd name="T5" fmla="*/ 2147483647 h 552"/>
                    <a:gd name="T6" fmla="*/ 2147483647 w 246"/>
                    <a:gd name="T7" fmla="*/ 2147483647 h 552"/>
                    <a:gd name="T8" fmla="*/ 2147483647 w 246"/>
                    <a:gd name="T9" fmla="*/ 2147483647 h 552"/>
                    <a:gd name="T10" fmla="*/ 2147483647 w 246"/>
                    <a:gd name="T11" fmla="*/ 2147483647 h 552"/>
                    <a:gd name="T12" fmla="*/ 2147483647 w 246"/>
                    <a:gd name="T13" fmla="*/ 2147483647 h 552"/>
                    <a:gd name="T14" fmla="*/ 2147483647 w 246"/>
                    <a:gd name="T15" fmla="*/ 2147483647 h 552"/>
                    <a:gd name="T16" fmla="*/ 2147483647 w 246"/>
                    <a:gd name="T17" fmla="*/ 2147483647 h 552"/>
                    <a:gd name="T18" fmla="*/ 2147483647 w 246"/>
                    <a:gd name="T19" fmla="*/ 2147483647 h 552"/>
                    <a:gd name="T20" fmla="*/ 2147483647 w 246"/>
                    <a:gd name="T21" fmla="*/ 2147483647 h 552"/>
                    <a:gd name="T22" fmla="*/ 2147483647 w 246"/>
                    <a:gd name="T23" fmla="*/ 2147483647 h 552"/>
                    <a:gd name="T24" fmla="*/ 2147483647 w 246"/>
                    <a:gd name="T25" fmla="*/ 2147483647 h 552"/>
                    <a:gd name="T26" fmla="*/ 2147483647 w 246"/>
                    <a:gd name="T27" fmla="*/ 2147483647 h 552"/>
                    <a:gd name="T28" fmla="*/ 2147483647 w 246"/>
                    <a:gd name="T29" fmla="*/ 2147483647 h 552"/>
                    <a:gd name="T30" fmla="*/ 2147483647 w 246"/>
                    <a:gd name="T31" fmla="*/ 2147483647 h 552"/>
                    <a:gd name="T32" fmla="*/ 2147483647 w 246"/>
                    <a:gd name="T33" fmla="*/ 2147483647 h 552"/>
                    <a:gd name="T34" fmla="*/ 2147483647 w 246"/>
                    <a:gd name="T35" fmla="*/ 2147483647 h 552"/>
                    <a:gd name="T36" fmla="*/ 2147483647 w 246"/>
                    <a:gd name="T37" fmla="*/ 2147483647 h 552"/>
                    <a:gd name="T38" fmla="*/ 2147483647 w 246"/>
                    <a:gd name="T39" fmla="*/ 2147483647 h 552"/>
                    <a:gd name="T40" fmla="*/ 2147483647 w 246"/>
                    <a:gd name="T41" fmla="*/ 2147483647 h 552"/>
                    <a:gd name="T42" fmla="*/ 2147483647 w 246"/>
                    <a:gd name="T43" fmla="*/ 2147483647 h 552"/>
                    <a:gd name="T44" fmla="*/ 2147483647 w 246"/>
                    <a:gd name="T45" fmla="*/ 2147483647 h 552"/>
                    <a:gd name="T46" fmla="*/ 2147483647 w 246"/>
                    <a:gd name="T47" fmla="*/ 2147483647 h 552"/>
                    <a:gd name="T48" fmla="*/ 2147483647 w 246"/>
                    <a:gd name="T49" fmla="*/ 2147483647 h 552"/>
                    <a:gd name="T50" fmla="*/ 2147483647 w 246"/>
                    <a:gd name="T51" fmla="*/ 2147483647 h 552"/>
                    <a:gd name="T52" fmla="*/ 2147483647 w 246"/>
                    <a:gd name="T53" fmla="*/ 2147483647 h 552"/>
                    <a:gd name="T54" fmla="*/ 2147483647 w 246"/>
                    <a:gd name="T55" fmla="*/ 2147483647 h 552"/>
                    <a:gd name="T56" fmla="*/ 2147483647 w 246"/>
                    <a:gd name="T57" fmla="*/ 2147483647 h 552"/>
                    <a:gd name="T58" fmla="*/ 2147483647 w 246"/>
                    <a:gd name="T59" fmla="*/ 2147483647 h 552"/>
                    <a:gd name="T60" fmla="*/ 2147483647 w 246"/>
                    <a:gd name="T61" fmla="*/ 2147483647 h 552"/>
                    <a:gd name="T62" fmla="*/ 2147483647 w 246"/>
                    <a:gd name="T63" fmla="*/ 2147483647 h 552"/>
                    <a:gd name="T64" fmla="*/ 2147483647 w 246"/>
                    <a:gd name="T65" fmla="*/ 2147483647 h 552"/>
                    <a:gd name="T66" fmla="*/ 2147483647 w 246"/>
                    <a:gd name="T67" fmla="*/ 2147483647 h 552"/>
                    <a:gd name="T68" fmla="*/ 2147483647 w 246"/>
                    <a:gd name="T69" fmla="*/ 2147483647 h 552"/>
                    <a:gd name="T70" fmla="*/ 2147483647 w 246"/>
                    <a:gd name="T71" fmla="*/ 2147483647 h 552"/>
                    <a:gd name="T72" fmla="*/ 2147483647 w 246"/>
                    <a:gd name="T73" fmla="*/ 2147483647 h 552"/>
                    <a:gd name="T74" fmla="*/ 2147483647 w 246"/>
                    <a:gd name="T75" fmla="*/ 2147483647 h 552"/>
                    <a:gd name="T76" fmla="*/ 2147483647 w 246"/>
                    <a:gd name="T77" fmla="*/ 2147483647 h 552"/>
                    <a:gd name="T78" fmla="*/ 2147483647 w 246"/>
                    <a:gd name="T79" fmla="*/ 2147483647 h 552"/>
                    <a:gd name="T80" fmla="*/ 2147483647 w 246"/>
                    <a:gd name="T81" fmla="*/ 2147483647 h 552"/>
                    <a:gd name="T82" fmla="*/ 2147483647 w 246"/>
                    <a:gd name="T83" fmla="*/ 2147483647 h 552"/>
                    <a:gd name="T84" fmla="*/ 2147483647 w 246"/>
                    <a:gd name="T85" fmla="*/ 2147483647 h 552"/>
                    <a:gd name="T86" fmla="*/ 2147483647 w 246"/>
                    <a:gd name="T87" fmla="*/ 2147483647 h 552"/>
                    <a:gd name="T88" fmla="*/ 2147483647 w 246"/>
                    <a:gd name="T89" fmla="*/ 2147483647 h 552"/>
                    <a:gd name="T90" fmla="*/ 2147483647 w 246"/>
                    <a:gd name="T91" fmla="*/ 2147483647 h 552"/>
                    <a:gd name="T92" fmla="*/ 2147483647 w 246"/>
                    <a:gd name="T93" fmla="*/ 2147483647 h 552"/>
                    <a:gd name="T94" fmla="*/ 2147483647 w 246"/>
                    <a:gd name="T95" fmla="*/ 2147483647 h 552"/>
                    <a:gd name="T96" fmla="*/ 2147483647 w 246"/>
                    <a:gd name="T97" fmla="*/ 2147483647 h 552"/>
                    <a:gd name="T98" fmla="*/ 2147483647 w 246"/>
                    <a:gd name="T99" fmla="*/ 2147483647 h 552"/>
                    <a:gd name="T100" fmla="*/ 2147483647 w 246"/>
                    <a:gd name="T101" fmla="*/ 2147483647 h 552"/>
                    <a:gd name="T102" fmla="*/ 2147483647 w 246"/>
                    <a:gd name="T103" fmla="*/ 2147483647 h 552"/>
                    <a:gd name="T104" fmla="*/ 2147483647 w 246"/>
                    <a:gd name="T105" fmla="*/ 2147483647 h 552"/>
                    <a:gd name="T106" fmla="*/ 2147483647 w 246"/>
                    <a:gd name="T107" fmla="*/ 2147483647 h 552"/>
                    <a:gd name="T108" fmla="*/ 2147483647 w 246"/>
                    <a:gd name="T109" fmla="*/ 2147483647 h 552"/>
                    <a:gd name="T110" fmla="*/ 2147483647 w 246"/>
                    <a:gd name="T111" fmla="*/ 2147483647 h 552"/>
                    <a:gd name="T112" fmla="*/ 2147483647 w 246"/>
                    <a:gd name="T113" fmla="*/ 2147483647 h 552"/>
                    <a:gd name="T114" fmla="*/ 2147483647 w 246"/>
                    <a:gd name="T115" fmla="*/ 2147483647 h 552"/>
                    <a:gd name="T116" fmla="*/ 2147483647 w 246"/>
                    <a:gd name="T117" fmla="*/ 2147483647 h 55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46"/>
                    <a:gd name="T178" fmla="*/ 0 h 552"/>
                    <a:gd name="T179" fmla="*/ 246 w 246"/>
                    <a:gd name="T180" fmla="*/ 552 h 55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46" h="552">
                      <a:moveTo>
                        <a:pt x="196" y="154"/>
                      </a:move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36" y="70"/>
                      </a:lnTo>
                      <a:lnTo>
                        <a:pt x="230" y="70"/>
                      </a:lnTo>
                      <a:lnTo>
                        <a:pt x="232" y="74"/>
                      </a:lnTo>
                      <a:lnTo>
                        <a:pt x="232" y="82"/>
                      </a:lnTo>
                      <a:lnTo>
                        <a:pt x="232" y="88"/>
                      </a:lnTo>
                      <a:lnTo>
                        <a:pt x="228" y="90"/>
                      </a:lnTo>
                      <a:lnTo>
                        <a:pt x="220" y="98"/>
                      </a:lnTo>
                      <a:lnTo>
                        <a:pt x="210" y="102"/>
                      </a:lnTo>
                      <a:lnTo>
                        <a:pt x="200" y="104"/>
                      </a:lnTo>
                      <a:lnTo>
                        <a:pt x="192" y="104"/>
                      </a:lnTo>
                      <a:lnTo>
                        <a:pt x="184" y="102"/>
                      </a:lnTo>
                      <a:lnTo>
                        <a:pt x="180" y="100"/>
                      </a:lnTo>
                      <a:lnTo>
                        <a:pt x="172" y="100"/>
                      </a:lnTo>
                      <a:lnTo>
                        <a:pt x="174" y="90"/>
                      </a:lnTo>
                      <a:lnTo>
                        <a:pt x="178" y="84"/>
                      </a:lnTo>
                      <a:lnTo>
                        <a:pt x="180" y="76"/>
                      </a:lnTo>
                      <a:lnTo>
                        <a:pt x="182" y="68"/>
                      </a:lnTo>
                      <a:lnTo>
                        <a:pt x="180" y="62"/>
                      </a:lnTo>
                      <a:lnTo>
                        <a:pt x="176" y="58"/>
                      </a:lnTo>
                      <a:lnTo>
                        <a:pt x="170" y="58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8" y="50"/>
                      </a:lnTo>
                      <a:lnTo>
                        <a:pt x="156" y="46"/>
                      </a:lnTo>
                      <a:lnTo>
                        <a:pt x="152" y="44"/>
                      </a:lnTo>
                      <a:lnTo>
                        <a:pt x="144" y="42"/>
                      </a:lnTo>
                      <a:lnTo>
                        <a:pt x="138" y="40"/>
                      </a:lnTo>
                      <a:lnTo>
                        <a:pt x="132" y="40"/>
                      </a:lnTo>
                      <a:lnTo>
                        <a:pt x="128" y="38"/>
                      </a:lnTo>
                      <a:lnTo>
                        <a:pt x="122" y="34"/>
                      </a:lnTo>
                      <a:lnTo>
                        <a:pt x="110" y="18"/>
                      </a:lnTo>
                      <a:lnTo>
                        <a:pt x="102" y="14"/>
                      </a:lnTo>
                      <a:lnTo>
                        <a:pt x="98" y="10"/>
                      </a:lnTo>
                      <a:lnTo>
                        <a:pt x="98" y="8"/>
                      </a:lnTo>
                      <a:lnTo>
                        <a:pt x="84" y="8"/>
                      </a:lnTo>
                      <a:lnTo>
                        <a:pt x="76" y="10"/>
                      </a:lnTo>
                      <a:lnTo>
                        <a:pt x="72" y="12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8"/>
                      </a:lnTo>
                      <a:lnTo>
                        <a:pt x="48" y="6"/>
                      </a:lnTo>
                      <a:lnTo>
                        <a:pt x="42" y="0"/>
                      </a:lnTo>
                      <a:lnTo>
                        <a:pt x="34" y="8"/>
                      </a:lnTo>
                      <a:lnTo>
                        <a:pt x="28" y="16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28" y="40"/>
                      </a:lnTo>
                      <a:lnTo>
                        <a:pt x="22" y="46"/>
                      </a:lnTo>
                      <a:lnTo>
                        <a:pt x="16" y="50"/>
                      </a:lnTo>
                      <a:lnTo>
                        <a:pt x="14" y="54"/>
                      </a:lnTo>
                      <a:lnTo>
                        <a:pt x="12" y="62"/>
                      </a:lnTo>
                      <a:lnTo>
                        <a:pt x="14" y="80"/>
                      </a:lnTo>
                      <a:lnTo>
                        <a:pt x="16" y="86"/>
                      </a:lnTo>
                      <a:lnTo>
                        <a:pt x="20" y="92"/>
                      </a:lnTo>
                      <a:lnTo>
                        <a:pt x="16" y="100"/>
                      </a:lnTo>
                      <a:lnTo>
                        <a:pt x="8" y="112"/>
                      </a:lnTo>
                      <a:lnTo>
                        <a:pt x="2" y="122"/>
                      </a:lnTo>
                      <a:lnTo>
                        <a:pt x="0" y="136"/>
                      </a:lnTo>
                      <a:lnTo>
                        <a:pt x="2" y="140"/>
                      </a:lnTo>
                      <a:lnTo>
                        <a:pt x="4" y="144"/>
                      </a:lnTo>
                      <a:lnTo>
                        <a:pt x="8" y="146"/>
                      </a:lnTo>
                      <a:lnTo>
                        <a:pt x="8" y="152"/>
                      </a:lnTo>
                      <a:lnTo>
                        <a:pt x="4" y="162"/>
                      </a:lnTo>
                      <a:lnTo>
                        <a:pt x="2" y="170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4" y="186"/>
                      </a:lnTo>
                      <a:lnTo>
                        <a:pt x="8" y="192"/>
                      </a:lnTo>
                      <a:lnTo>
                        <a:pt x="10" y="198"/>
                      </a:lnTo>
                      <a:lnTo>
                        <a:pt x="12" y="204"/>
                      </a:lnTo>
                      <a:lnTo>
                        <a:pt x="16" y="210"/>
                      </a:lnTo>
                      <a:lnTo>
                        <a:pt x="18" y="218"/>
                      </a:lnTo>
                      <a:lnTo>
                        <a:pt x="20" y="226"/>
                      </a:lnTo>
                      <a:lnTo>
                        <a:pt x="20" y="256"/>
                      </a:lnTo>
                      <a:lnTo>
                        <a:pt x="18" y="260"/>
                      </a:lnTo>
                      <a:lnTo>
                        <a:pt x="16" y="266"/>
                      </a:lnTo>
                      <a:lnTo>
                        <a:pt x="14" y="270"/>
                      </a:lnTo>
                      <a:lnTo>
                        <a:pt x="12" y="274"/>
                      </a:lnTo>
                      <a:lnTo>
                        <a:pt x="16" y="280"/>
                      </a:lnTo>
                      <a:lnTo>
                        <a:pt x="18" y="292"/>
                      </a:lnTo>
                      <a:lnTo>
                        <a:pt x="24" y="300"/>
                      </a:lnTo>
                      <a:lnTo>
                        <a:pt x="26" y="308"/>
                      </a:lnTo>
                      <a:lnTo>
                        <a:pt x="24" y="310"/>
                      </a:lnTo>
                      <a:lnTo>
                        <a:pt x="22" y="312"/>
                      </a:lnTo>
                      <a:lnTo>
                        <a:pt x="20" y="316"/>
                      </a:lnTo>
                      <a:lnTo>
                        <a:pt x="18" y="322"/>
                      </a:lnTo>
                      <a:lnTo>
                        <a:pt x="20" y="336"/>
                      </a:lnTo>
                      <a:lnTo>
                        <a:pt x="26" y="348"/>
                      </a:lnTo>
                      <a:lnTo>
                        <a:pt x="30" y="362"/>
                      </a:lnTo>
                      <a:lnTo>
                        <a:pt x="32" y="370"/>
                      </a:lnTo>
                      <a:lnTo>
                        <a:pt x="30" y="374"/>
                      </a:lnTo>
                      <a:lnTo>
                        <a:pt x="26" y="374"/>
                      </a:lnTo>
                      <a:lnTo>
                        <a:pt x="38" y="394"/>
                      </a:lnTo>
                      <a:lnTo>
                        <a:pt x="46" y="408"/>
                      </a:lnTo>
                      <a:lnTo>
                        <a:pt x="50" y="412"/>
                      </a:lnTo>
                      <a:lnTo>
                        <a:pt x="54" y="414"/>
                      </a:lnTo>
                      <a:lnTo>
                        <a:pt x="52" y="418"/>
                      </a:lnTo>
                      <a:lnTo>
                        <a:pt x="50" y="422"/>
                      </a:lnTo>
                      <a:lnTo>
                        <a:pt x="52" y="432"/>
                      </a:lnTo>
                      <a:lnTo>
                        <a:pt x="54" y="438"/>
                      </a:lnTo>
                      <a:lnTo>
                        <a:pt x="58" y="446"/>
                      </a:lnTo>
                      <a:lnTo>
                        <a:pt x="58" y="456"/>
                      </a:lnTo>
                      <a:lnTo>
                        <a:pt x="58" y="462"/>
                      </a:lnTo>
                      <a:lnTo>
                        <a:pt x="56" y="464"/>
                      </a:lnTo>
                      <a:lnTo>
                        <a:pt x="54" y="468"/>
                      </a:lnTo>
                      <a:lnTo>
                        <a:pt x="52" y="472"/>
                      </a:lnTo>
                      <a:lnTo>
                        <a:pt x="54" y="474"/>
                      </a:lnTo>
                      <a:lnTo>
                        <a:pt x="54" y="476"/>
                      </a:lnTo>
                      <a:lnTo>
                        <a:pt x="56" y="480"/>
                      </a:lnTo>
                      <a:lnTo>
                        <a:pt x="56" y="484"/>
                      </a:lnTo>
                      <a:lnTo>
                        <a:pt x="54" y="494"/>
                      </a:lnTo>
                      <a:lnTo>
                        <a:pt x="52" y="504"/>
                      </a:lnTo>
                      <a:lnTo>
                        <a:pt x="54" y="510"/>
                      </a:lnTo>
                      <a:lnTo>
                        <a:pt x="56" y="514"/>
                      </a:lnTo>
                      <a:lnTo>
                        <a:pt x="64" y="520"/>
                      </a:lnTo>
                      <a:lnTo>
                        <a:pt x="70" y="524"/>
                      </a:lnTo>
                      <a:lnTo>
                        <a:pt x="78" y="528"/>
                      </a:lnTo>
                      <a:lnTo>
                        <a:pt x="84" y="534"/>
                      </a:lnTo>
                      <a:lnTo>
                        <a:pt x="86" y="540"/>
                      </a:lnTo>
                      <a:lnTo>
                        <a:pt x="88" y="546"/>
                      </a:lnTo>
                      <a:lnTo>
                        <a:pt x="92" y="552"/>
                      </a:lnTo>
                      <a:lnTo>
                        <a:pt x="140" y="552"/>
                      </a:lnTo>
                      <a:lnTo>
                        <a:pt x="128" y="532"/>
                      </a:lnTo>
                      <a:lnTo>
                        <a:pt x="124" y="526"/>
                      </a:lnTo>
                      <a:lnTo>
                        <a:pt x="124" y="522"/>
                      </a:lnTo>
                      <a:lnTo>
                        <a:pt x="124" y="518"/>
                      </a:lnTo>
                      <a:lnTo>
                        <a:pt x="124" y="516"/>
                      </a:lnTo>
                      <a:lnTo>
                        <a:pt x="124" y="514"/>
                      </a:lnTo>
                      <a:lnTo>
                        <a:pt x="128" y="512"/>
                      </a:lnTo>
                      <a:lnTo>
                        <a:pt x="134" y="508"/>
                      </a:lnTo>
                      <a:lnTo>
                        <a:pt x="138" y="504"/>
                      </a:lnTo>
                      <a:lnTo>
                        <a:pt x="134" y="502"/>
                      </a:lnTo>
                      <a:lnTo>
                        <a:pt x="134" y="500"/>
                      </a:lnTo>
                      <a:lnTo>
                        <a:pt x="134" y="494"/>
                      </a:lnTo>
                      <a:lnTo>
                        <a:pt x="136" y="490"/>
                      </a:lnTo>
                      <a:lnTo>
                        <a:pt x="142" y="484"/>
                      </a:lnTo>
                      <a:lnTo>
                        <a:pt x="150" y="478"/>
                      </a:lnTo>
                      <a:lnTo>
                        <a:pt x="152" y="474"/>
                      </a:lnTo>
                      <a:lnTo>
                        <a:pt x="152" y="470"/>
                      </a:lnTo>
                      <a:lnTo>
                        <a:pt x="152" y="464"/>
                      </a:lnTo>
                      <a:lnTo>
                        <a:pt x="148" y="460"/>
                      </a:lnTo>
                      <a:lnTo>
                        <a:pt x="148" y="458"/>
                      </a:lnTo>
                      <a:lnTo>
                        <a:pt x="140" y="456"/>
                      </a:lnTo>
                      <a:lnTo>
                        <a:pt x="128" y="450"/>
                      </a:lnTo>
                      <a:lnTo>
                        <a:pt x="118" y="444"/>
                      </a:lnTo>
                      <a:lnTo>
                        <a:pt x="116" y="442"/>
                      </a:lnTo>
                      <a:lnTo>
                        <a:pt x="114" y="440"/>
                      </a:lnTo>
                      <a:lnTo>
                        <a:pt x="116" y="436"/>
                      </a:lnTo>
                      <a:lnTo>
                        <a:pt x="118" y="432"/>
                      </a:lnTo>
                      <a:lnTo>
                        <a:pt x="124" y="424"/>
                      </a:lnTo>
                      <a:lnTo>
                        <a:pt x="134" y="418"/>
                      </a:lnTo>
                      <a:lnTo>
                        <a:pt x="140" y="410"/>
                      </a:lnTo>
                      <a:lnTo>
                        <a:pt x="138" y="404"/>
                      </a:lnTo>
                      <a:lnTo>
                        <a:pt x="136" y="396"/>
                      </a:lnTo>
                      <a:lnTo>
                        <a:pt x="138" y="390"/>
                      </a:lnTo>
                      <a:lnTo>
                        <a:pt x="140" y="388"/>
                      </a:lnTo>
                      <a:lnTo>
                        <a:pt x="144" y="386"/>
                      </a:lnTo>
                      <a:lnTo>
                        <a:pt x="140" y="380"/>
                      </a:lnTo>
                      <a:lnTo>
                        <a:pt x="136" y="374"/>
                      </a:lnTo>
                      <a:lnTo>
                        <a:pt x="142" y="378"/>
                      </a:lnTo>
                      <a:lnTo>
                        <a:pt x="144" y="380"/>
                      </a:lnTo>
                      <a:lnTo>
                        <a:pt x="148" y="382"/>
                      </a:lnTo>
                      <a:lnTo>
                        <a:pt x="152" y="380"/>
                      </a:lnTo>
                      <a:lnTo>
                        <a:pt x="152" y="374"/>
                      </a:lnTo>
                      <a:lnTo>
                        <a:pt x="152" y="368"/>
                      </a:lnTo>
                      <a:lnTo>
                        <a:pt x="146" y="366"/>
                      </a:lnTo>
                      <a:lnTo>
                        <a:pt x="140" y="368"/>
                      </a:lnTo>
                      <a:lnTo>
                        <a:pt x="134" y="370"/>
                      </a:lnTo>
                      <a:lnTo>
                        <a:pt x="126" y="360"/>
                      </a:lnTo>
                      <a:lnTo>
                        <a:pt x="122" y="346"/>
                      </a:lnTo>
                      <a:lnTo>
                        <a:pt x="128" y="346"/>
                      </a:lnTo>
                      <a:lnTo>
                        <a:pt x="136" y="346"/>
                      </a:lnTo>
                      <a:lnTo>
                        <a:pt x="144" y="350"/>
                      </a:lnTo>
                      <a:lnTo>
                        <a:pt x="152" y="350"/>
                      </a:lnTo>
                      <a:lnTo>
                        <a:pt x="158" y="348"/>
                      </a:lnTo>
                      <a:lnTo>
                        <a:pt x="164" y="344"/>
                      </a:lnTo>
                      <a:lnTo>
                        <a:pt x="160" y="340"/>
                      </a:lnTo>
                      <a:lnTo>
                        <a:pt x="156" y="336"/>
                      </a:lnTo>
                      <a:lnTo>
                        <a:pt x="156" y="334"/>
                      </a:lnTo>
                      <a:lnTo>
                        <a:pt x="156" y="326"/>
                      </a:lnTo>
                      <a:lnTo>
                        <a:pt x="162" y="320"/>
                      </a:lnTo>
                      <a:lnTo>
                        <a:pt x="168" y="314"/>
                      </a:lnTo>
                      <a:lnTo>
                        <a:pt x="176" y="312"/>
                      </a:lnTo>
                      <a:lnTo>
                        <a:pt x="192" y="308"/>
                      </a:lnTo>
                      <a:lnTo>
                        <a:pt x="206" y="306"/>
                      </a:lnTo>
                      <a:lnTo>
                        <a:pt x="210" y="304"/>
                      </a:lnTo>
                      <a:lnTo>
                        <a:pt x="216" y="300"/>
                      </a:lnTo>
                      <a:lnTo>
                        <a:pt x="224" y="290"/>
                      </a:lnTo>
                      <a:lnTo>
                        <a:pt x="230" y="280"/>
                      </a:lnTo>
                      <a:lnTo>
                        <a:pt x="232" y="268"/>
                      </a:lnTo>
                      <a:lnTo>
                        <a:pt x="230" y="262"/>
                      </a:lnTo>
                      <a:lnTo>
                        <a:pt x="226" y="258"/>
                      </a:lnTo>
                      <a:lnTo>
                        <a:pt x="222" y="254"/>
                      </a:lnTo>
                      <a:lnTo>
                        <a:pt x="220" y="250"/>
                      </a:lnTo>
                      <a:lnTo>
                        <a:pt x="220" y="248"/>
                      </a:lnTo>
                      <a:lnTo>
                        <a:pt x="220" y="242"/>
                      </a:lnTo>
                      <a:lnTo>
                        <a:pt x="206" y="232"/>
                      </a:lnTo>
                      <a:lnTo>
                        <a:pt x="198" y="226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44" y="78"/>
                      </a:lnTo>
                      <a:lnTo>
                        <a:pt x="246" y="88"/>
                      </a:lnTo>
                      <a:lnTo>
                        <a:pt x="246" y="92"/>
                      </a:lnTo>
                      <a:lnTo>
                        <a:pt x="244" y="96"/>
                      </a:lnTo>
                      <a:lnTo>
                        <a:pt x="238" y="102"/>
                      </a:lnTo>
                      <a:lnTo>
                        <a:pt x="224" y="108"/>
                      </a:lnTo>
                      <a:lnTo>
                        <a:pt x="216" y="116"/>
                      </a:lnTo>
                      <a:lnTo>
                        <a:pt x="206" y="128"/>
                      </a:lnTo>
                      <a:lnTo>
                        <a:pt x="200" y="142"/>
                      </a:lnTo>
                      <a:lnTo>
                        <a:pt x="196" y="148"/>
                      </a:lnTo>
                      <a:lnTo>
                        <a:pt x="196" y="154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0" name="îṥḷiḍè">
                  <a:extLst>
                    <a:ext uri="{FF2B5EF4-FFF2-40B4-BE49-F238E27FC236}">
                      <a16:creationId xmlns="" xmlns:a16="http://schemas.microsoft.com/office/drawing/2014/main" id="{C18B3873-EE83-4E94-A186-E8E3E5477F7E}"/>
                    </a:ext>
                  </a:extLst>
                </p:cNvPr>
                <p:cNvSpPr/>
                <p:nvPr/>
              </p:nvSpPr>
              <p:spPr bwMode="auto">
                <a:xfrm>
                  <a:off x="2400482" y="4419690"/>
                  <a:ext cx="336040" cy="1130653"/>
                </a:xfrm>
                <a:custGeom>
                  <a:avLst/>
                  <a:gdLst>
                    <a:gd name="T0" fmla="*/ 2147483647 w 192"/>
                    <a:gd name="T1" fmla="*/ 2147483647 h 678"/>
                    <a:gd name="T2" fmla="*/ 2147483647 w 192"/>
                    <a:gd name="T3" fmla="*/ 2147483647 h 678"/>
                    <a:gd name="T4" fmla="*/ 2147483647 w 192"/>
                    <a:gd name="T5" fmla="*/ 2147483647 h 678"/>
                    <a:gd name="T6" fmla="*/ 2147483647 w 192"/>
                    <a:gd name="T7" fmla="*/ 2147483647 h 678"/>
                    <a:gd name="T8" fmla="*/ 2147483647 w 192"/>
                    <a:gd name="T9" fmla="*/ 2147483647 h 678"/>
                    <a:gd name="T10" fmla="*/ 2147483647 w 192"/>
                    <a:gd name="T11" fmla="*/ 2147483647 h 678"/>
                    <a:gd name="T12" fmla="*/ 2147483647 w 192"/>
                    <a:gd name="T13" fmla="*/ 2147483647 h 678"/>
                    <a:gd name="T14" fmla="*/ 2147483647 w 192"/>
                    <a:gd name="T15" fmla="*/ 2147483647 h 678"/>
                    <a:gd name="T16" fmla="*/ 2147483647 w 192"/>
                    <a:gd name="T17" fmla="*/ 2147483647 h 678"/>
                    <a:gd name="T18" fmla="*/ 2147483647 w 192"/>
                    <a:gd name="T19" fmla="*/ 2147483647 h 678"/>
                    <a:gd name="T20" fmla="*/ 2147483647 w 192"/>
                    <a:gd name="T21" fmla="*/ 2147483647 h 678"/>
                    <a:gd name="T22" fmla="*/ 2147483647 w 192"/>
                    <a:gd name="T23" fmla="*/ 2147483647 h 678"/>
                    <a:gd name="T24" fmla="*/ 2147483647 w 192"/>
                    <a:gd name="T25" fmla="*/ 2147483647 h 678"/>
                    <a:gd name="T26" fmla="*/ 2147483647 w 192"/>
                    <a:gd name="T27" fmla="*/ 2147483647 h 678"/>
                    <a:gd name="T28" fmla="*/ 2147483647 w 192"/>
                    <a:gd name="T29" fmla="*/ 2147483647 h 678"/>
                    <a:gd name="T30" fmla="*/ 2147483647 w 192"/>
                    <a:gd name="T31" fmla="*/ 2147483647 h 678"/>
                    <a:gd name="T32" fmla="*/ 2147483647 w 192"/>
                    <a:gd name="T33" fmla="*/ 2147483647 h 678"/>
                    <a:gd name="T34" fmla="*/ 2147483647 w 192"/>
                    <a:gd name="T35" fmla="*/ 2147483647 h 678"/>
                    <a:gd name="T36" fmla="*/ 2147483647 w 192"/>
                    <a:gd name="T37" fmla="*/ 2147483647 h 678"/>
                    <a:gd name="T38" fmla="*/ 2147483647 w 192"/>
                    <a:gd name="T39" fmla="*/ 2147483647 h 678"/>
                    <a:gd name="T40" fmla="*/ 2147483647 w 192"/>
                    <a:gd name="T41" fmla="*/ 2147483647 h 678"/>
                    <a:gd name="T42" fmla="*/ 2147483647 w 192"/>
                    <a:gd name="T43" fmla="*/ 2147483647 h 678"/>
                    <a:gd name="T44" fmla="*/ 2147483647 w 192"/>
                    <a:gd name="T45" fmla="*/ 0 h 678"/>
                    <a:gd name="T46" fmla="*/ 0 w 192"/>
                    <a:gd name="T47" fmla="*/ 2147483647 h 678"/>
                    <a:gd name="T48" fmla="*/ 2147483647 w 192"/>
                    <a:gd name="T49" fmla="*/ 2147483647 h 678"/>
                    <a:gd name="T50" fmla="*/ 2147483647 w 192"/>
                    <a:gd name="T51" fmla="*/ 2147483647 h 678"/>
                    <a:gd name="T52" fmla="*/ 2147483647 w 192"/>
                    <a:gd name="T53" fmla="*/ 2147483647 h 678"/>
                    <a:gd name="T54" fmla="*/ 2147483647 w 192"/>
                    <a:gd name="T55" fmla="*/ 2147483647 h 678"/>
                    <a:gd name="T56" fmla="*/ 2147483647 w 192"/>
                    <a:gd name="T57" fmla="*/ 2147483647 h 678"/>
                    <a:gd name="T58" fmla="*/ 2147483647 w 192"/>
                    <a:gd name="T59" fmla="*/ 2147483647 h 678"/>
                    <a:gd name="T60" fmla="*/ 2147483647 w 192"/>
                    <a:gd name="T61" fmla="*/ 2147483647 h 678"/>
                    <a:gd name="T62" fmla="*/ 2147483647 w 192"/>
                    <a:gd name="T63" fmla="*/ 2147483647 h 678"/>
                    <a:gd name="T64" fmla="*/ 2147483647 w 192"/>
                    <a:gd name="T65" fmla="*/ 2147483647 h 678"/>
                    <a:gd name="T66" fmla="*/ 2147483647 w 192"/>
                    <a:gd name="T67" fmla="*/ 2147483647 h 678"/>
                    <a:gd name="T68" fmla="*/ 2147483647 w 192"/>
                    <a:gd name="T69" fmla="*/ 2147483647 h 678"/>
                    <a:gd name="T70" fmla="*/ 2147483647 w 192"/>
                    <a:gd name="T71" fmla="*/ 2147483647 h 678"/>
                    <a:gd name="T72" fmla="*/ 2147483647 w 192"/>
                    <a:gd name="T73" fmla="*/ 2147483647 h 678"/>
                    <a:gd name="T74" fmla="*/ 2147483647 w 192"/>
                    <a:gd name="T75" fmla="*/ 2147483647 h 678"/>
                    <a:gd name="T76" fmla="*/ 2147483647 w 192"/>
                    <a:gd name="T77" fmla="*/ 2147483647 h 678"/>
                    <a:gd name="T78" fmla="*/ 2147483647 w 192"/>
                    <a:gd name="T79" fmla="*/ 2147483647 h 678"/>
                    <a:gd name="T80" fmla="*/ 2147483647 w 192"/>
                    <a:gd name="T81" fmla="*/ 2147483647 h 678"/>
                    <a:gd name="T82" fmla="*/ 2147483647 w 192"/>
                    <a:gd name="T83" fmla="*/ 2147483647 h 678"/>
                    <a:gd name="T84" fmla="*/ 2147483647 w 192"/>
                    <a:gd name="T85" fmla="*/ 2147483647 h 678"/>
                    <a:gd name="T86" fmla="*/ 2147483647 w 192"/>
                    <a:gd name="T87" fmla="*/ 2147483647 h 678"/>
                    <a:gd name="T88" fmla="*/ 2147483647 w 192"/>
                    <a:gd name="T89" fmla="*/ 2147483647 h 678"/>
                    <a:gd name="T90" fmla="*/ 2147483647 w 192"/>
                    <a:gd name="T91" fmla="*/ 2147483647 h 678"/>
                    <a:gd name="T92" fmla="*/ 2147483647 w 192"/>
                    <a:gd name="T93" fmla="*/ 2147483647 h 678"/>
                    <a:gd name="T94" fmla="*/ 2147483647 w 192"/>
                    <a:gd name="T95" fmla="*/ 2147483647 h 67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92"/>
                    <a:gd name="T145" fmla="*/ 0 h 678"/>
                    <a:gd name="T146" fmla="*/ 192 w 192"/>
                    <a:gd name="T147" fmla="*/ 678 h 67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92" h="678">
                      <a:moveTo>
                        <a:pt x="174" y="624"/>
                      </a:moveTo>
                      <a:lnTo>
                        <a:pt x="126" y="624"/>
                      </a:lnTo>
                      <a:lnTo>
                        <a:pt x="122" y="618"/>
                      </a:lnTo>
                      <a:lnTo>
                        <a:pt x="120" y="612"/>
                      </a:lnTo>
                      <a:lnTo>
                        <a:pt x="118" y="606"/>
                      </a:lnTo>
                      <a:lnTo>
                        <a:pt x="112" y="600"/>
                      </a:lnTo>
                      <a:lnTo>
                        <a:pt x="104" y="596"/>
                      </a:lnTo>
                      <a:lnTo>
                        <a:pt x="98" y="592"/>
                      </a:lnTo>
                      <a:lnTo>
                        <a:pt x="90" y="586"/>
                      </a:lnTo>
                      <a:lnTo>
                        <a:pt x="88" y="582"/>
                      </a:lnTo>
                      <a:lnTo>
                        <a:pt x="86" y="576"/>
                      </a:lnTo>
                      <a:lnTo>
                        <a:pt x="88" y="566"/>
                      </a:lnTo>
                      <a:lnTo>
                        <a:pt x="90" y="556"/>
                      </a:lnTo>
                      <a:lnTo>
                        <a:pt x="90" y="552"/>
                      </a:lnTo>
                      <a:lnTo>
                        <a:pt x="88" y="548"/>
                      </a:lnTo>
                      <a:lnTo>
                        <a:pt x="88" y="546"/>
                      </a:lnTo>
                      <a:lnTo>
                        <a:pt x="86" y="544"/>
                      </a:lnTo>
                      <a:lnTo>
                        <a:pt x="88" y="540"/>
                      </a:lnTo>
                      <a:lnTo>
                        <a:pt x="90" y="536"/>
                      </a:lnTo>
                      <a:lnTo>
                        <a:pt x="92" y="534"/>
                      </a:lnTo>
                      <a:lnTo>
                        <a:pt x="92" y="528"/>
                      </a:lnTo>
                      <a:lnTo>
                        <a:pt x="92" y="518"/>
                      </a:lnTo>
                      <a:lnTo>
                        <a:pt x="88" y="510"/>
                      </a:lnTo>
                      <a:lnTo>
                        <a:pt x="86" y="504"/>
                      </a:lnTo>
                      <a:lnTo>
                        <a:pt x="84" y="494"/>
                      </a:lnTo>
                      <a:lnTo>
                        <a:pt x="86" y="490"/>
                      </a:lnTo>
                      <a:lnTo>
                        <a:pt x="88" y="486"/>
                      </a:lnTo>
                      <a:lnTo>
                        <a:pt x="84" y="484"/>
                      </a:lnTo>
                      <a:lnTo>
                        <a:pt x="80" y="480"/>
                      </a:lnTo>
                      <a:lnTo>
                        <a:pt x="72" y="466"/>
                      </a:lnTo>
                      <a:lnTo>
                        <a:pt x="60" y="446"/>
                      </a:lnTo>
                      <a:lnTo>
                        <a:pt x="64" y="446"/>
                      </a:lnTo>
                      <a:lnTo>
                        <a:pt x="66" y="442"/>
                      </a:lnTo>
                      <a:lnTo>
                        <a:pt x="64" y="434"/>
                      </a:lnTo>
                      <a:lnTo>
                        <a:pt x="60" y="420"/>
                      </a:lnTo>
                      <a:lnTo>
                        <a:pt x="54" y="408"/>
                      </a:lnTo>
                      <a:lnTo>
                        <a:pt x="52" y="394"/>
                      </a:lnTo>
                      <a:lnTo>
                        <a:pt x="54" y="388"/>
                      </a:lnTo>
                      <a:lnTo>
                        <a:pt x="56" y="384"/>
                      </a:lnTo>
                      <a:lnTo>
                        <a:pt x="58" y="382"/>
                      </a:lnTo>
                      <a:lnTo>
                        <a:pt x="60" y="380"/>
                      </a:lnTo>
                      <a:lnTo>
                        <a:pt x="58" y="372"/>
                      </a:lnTo>
                      <a:lnTo>
                        <a:pt x="52" y="364"/>
                      </a:lnTo>
                      <a:lnTo>
                        <a:pt x="50" y="352"/>
                      </a:lnTo>
                      <a:lnTo>
                        <a:pt x="46" y="346"/>
                      </a:lnTo>
                      <a:lnTo>
                        <a:pt x="48" y="342"/>
                      </a:lnTo>
                      <a:lnTo>
                        <a:pt x="50" y="338"/>
                      </a:lnTo>
                      <a:lnTo>
                        <a:pt x="52" y="332"/>
                      </a:lnTo>
                      <a:lnTo>
                        <a:pt x="54" y="328"/>
                      </a:lnTo>
                      <a:lnTo>
                        <a:pt x="54" y="298"/>
                      </a:lnTo>
                      <a:lnTo>
                        <a:pt x="52" y="290"/>
                      </a:lnTo>
                      <a:lnTo>
                        <a:pt x="50" y="282"/>
                      </a:lnTo>
                      <a:lnTo>
                        <a:pt x="46" y="276"/>
                      </a:lnTo>
                      <a:lnTo>
                        <a:pt x="44" y="270"/>
                      </a:lnTo>
                      <a:lnTo>
                        <a:pt x="42" y="264"/>
                      </a:lnTo>
                      <a:lnTo>
                        <a:pt x="38" y="258"/>
                      </a:lnTo>
                      <a:lnTo>
                        <a:pt x="36" y="252"/>
                      </a:lnTo>
                      <a:lnTo>
                        <a:pt x="34" y="246"/>
                      </a:lnTo>
                      <a:lnTo>
                        <a:pt x="36" y="242"/>
                      </a:lnTo>
                      <a:lnTo>
                        <a:pt x="38" y="234"/>
                      </a:lnTo>
                      <a:lnTo>
                        <a:pt x="42" y="224"/>
                      </a:lnTo>
                      <a:lnTo>
                        <a:pt x="42" y="218"/>
                      </a:lnTo>
                      <a:lnTo>
                        <a:pt x="38" y="216"/>
                      </a:lnTo>
                      <a:lnTo>
                        <a:pt x="36" y="212"/>
                      </a:lnTo>
                      <a:lnTo>
                        <a:pt x="34" y="208"/>
                      </a:lnTo>
                      <a:lnTo>
                        <a:pt x="36" y="194"/>
                      </a:lnTo>
                      <a:lnTo>
                        <a:pt x="42" y="184"/>
                      </a:lnTo>
                      <a:lnTo>
                        <a:pt x="50" y="172"/>
                      </a:lnTo>
                      <a:lnTo>
                        <a:pt x="54" y="164"/>
                      </a:lnTo>
                      <a:lnTo>
                        <a:pt x="50" y="158"/>
                      </a:lnTo>
                      <a:lnTo>
                        <a:pt x="48" y="152"/>
                      </a:lnTo>
                      <a:lnTo>
                        <a:pt x="46" y="134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6" y="118"/>
                      </a:lnTo>
                      <a:lnTo>
                        <a:pt x="62" y="112"/>
                      </a:lnTo>
                      <a:lnTo>
                        <a:pt x="64" y="106"/>
                      </a:lnTo>
                      <a:lnTo>
                        <a:pt x="64" y="102"/>
                      </a:lnTo>
                      <a:lnTo>
                        <a:pt x="62" y="88"/>
                      </a:lnTo>
                      <a:lnTo>
                        <a:pt x="60" y="90"/>
                      </a:lnTo>
                      <a:lnTo>
                        <a:pt x="56" y="90"/>
                      </a:lnTo>
                      <a:lnTo>
                        <a:pt x="52" y="90"/>
                      </a:lnTo>
                      <a:lnTo>
                        <a:pt x="50" y="86"/>
                      </a:lnTo>
                      <a:lnTo>
                        <a:pt x="48" y="80"/>
                      </a:lnTo>
                      <a:lnTo>
                        <a:pt x="42" y="60"/>
                      </a:lnTo>
                      <a:lnTo>
                        <a:pt x="40" y="56"/>
                      </a:lnTo>
                      <a:lnTo>
                        <a:pt x="36" y="54"/>
                      </a:lnTo>
                      <a:lnTo>
                        <a:pt x="34" y="52"/>
                      </a:lnTo>
                      <a:lnTo>
                        <a:pt x="32" y="50"/>
                      </a:lnTo>
                      <a:lnTo>
                        <a:pt x="28" y="20"/>
                      </a:lnTo>
                      <a:lnTo>
                        <a:pt x="22" y="8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4" y="18"/>
                      </a:lnTo>
                      <a:lnTo>
                        <a:pt x="8" y="32"/>
                      </a:lnTo>
                      <a:lnTo>
                        <a:pt x="12" y="48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6"/>
                      </a:lnTo>
                      <a:lnTo>
                        <a:pt x="18" y="118"/>
                      </a:lnTo>
                      <a:lnTo>
                        <a:pt x="18" y="134"/>
                      </a:lnTo>
                      <a:lnTo>
                        <a:pt x="16" y="162"/>
                      </a:lnTo>
                      <a:lnTo>
                        <a:pt x="10" y="192"/>
                      </a:lnTo>
                      <a:lnTo>
                        <a:pt x="12" y="198"/>
                      </a:lnTo>
                      <a:lnTo>
                        <a:pt x="14" y="202"/>
                      </a:lnTo>
                      <a:lnTo>
                        <a:pt x="16" y="206"/>
                      </a:lnTo>
                      <a:lnTo>
                        <a:pt x="18" y="210"/>
                      </a:lnTo>
                      <a:lnTo>
                        <a:pt x="18" y="214"/>
                      </a:lnTo>
                      <a:lnTo>
                        <a:pt x="16" y="214"/>
                      </a:lnTo>
                      <a:lnTo>
                        <a:pt x="14" y="216"/>
                      </a:lnTo>
                      <a:lnTo>
                        <a:pt x="14" y="218"/>
                      </a:lnTo>
                      <a:lnTo>
                        <a:pt x="14" y="236"/>
                      </a:lnTo>
                      <a:lnTo>
                        <a:pt x="20" y="252"/>
                      </a:lnTo>
                      <a:lnTo>
                        <a:pt x="22" y="268"/>
                      </a:lnTo>
                      <a:lnTo>
                        <a:pt x="24" y="286"/>
                      </a:lnTo>
                      <a:lnTo>
                        <a:pt x="22" y="302"/>
                      </a:lnTo>
                      <a:lnTo>
                        <a:pt x="22" y="310"/>
                      </a:lnTo>
                      <a:lnTo>
                        <a:pt x="20" y="318"/>
                      </a:lnTo>
                      <a:lnTo>
                        <a:pt x="22" y="326"/>
                      </a:lnTo>
                      <a:lnTo>
                        <a:pt x="22" y="332"/>
                      </a:lnTo>
                      <a:lnTo>
                        <a:pt x="20" y="340"/>
                      </a:lnTo>
                      <a:lnTo>
                        <a:pt x="16" y="346"/>
                      </a:lnTo>
                      <a:lnTo>
                        <a:pt x="12" y="350"/>
                      </a:lnTo>
                      <a:lnTo>
                        <a:pt x="10" y="352"/>
                      </a:lnTo>
                      <a:lnTo>
                        <a:pt x="10" y="358"/>
                      </a:lnTo>
                      <a:lnTo>
                        <a:pt x="12" y="362"/>
                      </a:lnTo>
                      <a:lnTo>
                        <a:pt x="18" y="372"/>
                      </a:lnTo>
                      <a:lnTo>
                        <a:pt x="22" y="380"/>
                      </a:lnTo>
                      <a:lnTo>
                        <a:pt x="24" y="388"/>
                      </a:lnTo>
                      <a:lnTo>
                        <a:pt x="24" y="404"/>
                      </a:lnTo>
                      <a:lnTo>
                        <a:pt x="26" y="418"/>
                      </a:lnTo>
                      <a:lnTo>
                        <a:pt x="28" y="436"/>
                      </a:lnTo>
                      <a:lnTo>
                        <a:pt x="34" y="456"/>
                      </a:lnTo>
                      <a:lnTo>
                        <a:pt x="36" y="462"/>
                      </a:lnTo>
                      <a:lnTo>
                        <a:pt x="40" y="462"/>
                      </a:lnTo>
                      <a:lnTo>
                        <a:pt x="44" y="462"/>
                      </a:lnTo>
                      <a:lnTo>
                        <a:pt x="46" y="462"/>
                      </a:lnTo>
                      <a:lnTo>
                        <a:pt x="46" y="460"/>
                      </a:lnTo>
                      <a:lnTo>
                        <a:pt x="44" y="448"/>
                      </a:lnTo>
                      <a:lnTo>
                        <a:pt x="40" y="436"/>
                      </a:lnTo>
                      <a:lnTo>
                        <a:pt x="44" y="434"/>
                      </a:lnTo>
                      <a:lnTo>
                        <a:pt x="50" y="434"/>
                      </a:lnTo>
                      <a:lnTo>
                        <a:pt x="52" y="442"/>
                      </a:lnTo>
                      <a:lnTo>
                        <a:pt x="52" y="456"/>
                      </a:lnTo>
                      <a:lnTo>
                        <a:pt x="54" y="462"/>
                      </a:lnTo>
                      <a:lnTo>
                        <a:pt x="56" y="466"/>
                      </a:lnTo>
                      <a:lnTo>
                        <a:pt x="56" y="480"/>
                      </a:lnTo>
                      <a:lnTo>
                        <a:pt x="50" y="482"/>
                      </a:lnTo>
                      <a:lnTo>
                        <a:pt x="44" y="482"/>
                      </a:lnTo>
                      <a:lnTo>
                        <a:pt x="46" y="486"/>
                      </a:lnTo>
                      <a:lnTo>
                        <a:pt x="48" y="490"/>
                      </a:lnTo>
                      <a:lnTo>
                        <a:pt x="50" y="492"/>
                      </a:lnTo>
                      <a:lnTo>
                        <a:pt x="50" y="496"/>
                      </a:lnTo>
                      <a:lnTo>
                        <a:pt x="50" y="502"/>
                      </a:lnTo>
                      <a:lnTo>
                        <a:pt x="46" y="506"/>
                      </a:lnTo>
                      <a:lnTo>
                        <a:pt x="42" y="512"/>
                      </a:lnTo>
                      <a:lnTo>
                        <a:pt x="40" y="518"/>
                      </a:lnTo>
                      <a:lnTo>
                        <a:pt x="42" y="522"/>
                      </a:lnTo>
                      <a:lnTo>
                        <a:pt x="46" y="524"/>
                      </a:lnTo>
                      <a:lnTo>
                        <a:pt x="56" y="526"/>
                      </a:lnTo>
                      <a:lnTo>
                        <a:pt x="54" y="530"/>
                      </a:lnTo>
                      <a:lnTo>
                        <a:pt x="56" y="534"/>
                      </a:lnTo>
                      <a:lnTo>
                        <a:pt x="58" y="540"/>
                      </a:lnTo>
                      <a:lnTo>
                        <a:pt x="58" y="544"/>
                      </a:lnTo>
                      <a:lnTo>
                        <a:pt x="50" y="544"/>
                      </a:lnTo>
                      <a:lnTo>
                        <a:pt x="50" y="554"/>
                      </a:lnTo>
                      <a:lnTo>
                        <a:pt x="54" y="560"/>
                      </a:lnTo>
                      <a:lnTo>
                        <a:pt x="62" y="568"/>
                      </a:lnTo>
                      <a:lnTo>
                        <a:pt x="62" y="572"/>
                      </a:lnTo>
                      <a:lnTo>
                        <a:pt x="62" y="576"/>
                      </a:lnTo>
                      <a:lnTo>
                        <a:pt x="66" y="582"/>
                      </a:lnTo>
                      <a:lnTo>
                        <a:pt x="74" y="594"/>
                      </a:lnTo>
                      <a:lnTo>
                        <a:pt x="80" y="602"/>
                      </a:lnTo>
                      <a:lnTo>
                        <a:pt x="86" y="606"/>
                      </a:lnTo>
                      <a:lnTo>
                        <a:pt x="96" y="606"/>
                      </a:lnTo>
                      <a:lnTo>
                        <a:pt x="94" y="618"/>
                      </a:lnTo>
                      <a:lnTo>
                        <a:pt x="96" y="622"/>
                      </a:lnTo>
                      <a:lnTo>
                        <a:pt x="100" y="626"/>
                      </a:lnTo>
                      <a:lnTo>
                        <a:pt x="96" y="630"/>
                      </a:lnTo>
                      <a:lnTo>
                        <a:pt x="106" y="640"/>
                      </a:lnTo>
                      <a:lnTo>
                        <a:pt x="122" y="648"/>
                      </a:lnTo>
                      <a:lnTo>
                        <a:pt x="154" y="660"/>
                      </a:lnTo>
                      <a:lnTo>
                        <a:pt x="156" y="664"/>
                      </a:lnTo>
                      <a:lnTo>
                        <a:pt x="158" y="666"/>
                      </a:lnTo>
                      <a:lnTo>
                        <a:pt x="160" y="668"/>
                      </a:lnTo>
                      <a:lnTo>
                        <a:pt x="164" y="670"/>
                      </a:lnTo>
                      <a:lnTo>
                        <a:pt x="172" y="672"/>
                      </a:lnTo>
                      <a:lnTo>
                        <a:pt x="178" y="674"/>
                      </a:lnTo>
                      <a:lnTo>
                        <a:pt x="192" y="678"/>
                      </a:lnTo>
                      <a:lnTo>
                        <a:pt x="174" y="6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1" name="iSļïḑé">
                  <a:extLst>
                    <a:ext uri="{FF2B5EF4-FFF2-40B4-BE49-F238E27FC236}">
                      <a16:creationId xmlns="" xmlns:a16="http://schemas.microsoft.com/office/drawing/2014/main" id="{BAAC9C4E-E191-49F1-AC3E-7B4B8BE4E110}"/>
                    </a:ext>
                  </a:extLst>
                </p:cNvPr>
                <p:cNvSpPr/>
                <p:nvPr/>
              </p:nvSpPr>
              <p:spPr bwMode="auto">
                <a:xfrm>
                  <a:off x="2706223" y="5462077"/>
                  <a:ext cx="118441" cy="93870"/>
                </a:xfrm>
                <a:custGeom>
                  <a:avLst/>
                  <a:gdLst>
                    <a:gd name="T0" fmla="*/ 0 w 68"/>
                    <a:gd name="T1" fmla="*/ 0 h 56"/>
                    <a:gd name="T2" fmla="*/ 2147483647 w 68"/>
                    <a:gd name="T3" fmla="*/ 2147483647 h 56"/>
                    <a:gd name="T4" fmla="*/ 2147483647 w 68"/>
                    <a:gd name="T5" fmla="*/ 2147483647 h 56"/>
                    <a:gd name="T6" fmla="*/ 2147483647 w 68"/>
                    <a:gd name="T7" fmla="*/ 2147483647 h 56"/>
                    <a:gd name="T8" fmla="*/ 2147483647 w 68"/>
                    <a:gd name="T9" fmla="*/ 2147483647 h 56"/>
                    <a:gd name="T10" fmla="*/ 2147483647 w 68"/>
                    <a:gd name="T11" fmla="*/ 2147483647 h 56"/>
                    <a:gd name="T12" fmla="*/ 2147483647 w 68"/>
                    <a:gd name="T13" fmla="*/ 2147483647 h 56"/>
                    <a:gd name="T14" fmla="*/ 2147483647 w 68"/>
                    <a:gd name="T15" fmla="*/ 2147483647 h 56"/>
                    <a:gd name="T16" fmla="*/ 2147483647 w 68"/>
                    <a:gd name="T17" fmla="*/ 2147483647 h 56"/>
                    <a:gd name="T18" fmla="*/ 2147483647 w 68"/>
                    <a:gd name="T19" fmla="*/ 2147483647 h 56"/>
                    <a:gd name="T20" fmla="*/ 2147483647 w 68"/>
                    <a:gd name="T21" fmla="*/ 2147483647 h 56"/>
                    <a:gd name="T22" fmla="*/ 2147483647 w 68"/>
                    <a:gd name="T23" fmla="*/ 2147483647 h 56"/>
                    <a:gd name="T24" fmla="*/ 2147483647 w 68"/>
                    <a:gd name="T25" fmla="*/ 2147483647 h 56"/>
                    <a:gd name="T26" fmla="*/ 0 w 68"/>
                    <a:gd name="T27" fmla="*/ 0 h 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68"/>
                    <a:gd name="T43" fmla="*/ 0 h 56"/>
                    <a:gd name="T44" fmla="*/ 68 w 68"/>
                    <a:gd name="T45" fmla="*/ 56 h 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68" h="56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2" y="14"/>
                      </a:lnTo>
                      <a:lnTo>
                        <a:pt x="28" y="26"/>
                      </a:lnTo>
                      <a:lnTo>
                        <a:pt x="40" y="30"/>
                      </a:lnTo>
                      <a:lnTo>
                        <a:pt x="50" y="32"/>
                      </a:lnTo>
                      <a:lnTo>
                        <a:pt x="62" y="36"/>
                      </a:lnTo>
                      <a:lnTo>
                        <a:pt x="66" y="38"/>
                      </a:lnTo>
                      <a:lnTo>
                        <a:pt x="68" y="42"/>
                      </a:lnTo>
                      <a:lnTo>
                        <a:pt x="48" y="52"/>
                      </a:lnTo>
                      <a:lnTo>
                        <a:pt x="40" y="54"/>
                      </a:lnTo>
                      <a:lnTo>
                        <a:pt x="28" y="56"/>
                      </a:lnTo>
                      <a:lnTo>
                        <a:pt x="18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2" name="ïṥľïḑe">
                  <a:extLst>
                    <a:ext uri="{FF2B5EF4-FFF2-40B4-BE49-F238E27FC236}">
                      <a16:creationId xmlns="" xmlns:a16="http://schemas.microsoft.com/office/drawing/2014/main" id="{759918E6-FDA0-4F99-968F-359E437F6B9C}"/>
                    </a:ext>
                  </a:extLst>
                </p:cNvPr>
                <p:cNvSpPr/>
                <p:nvPr/>
              </p:nvSpPr>
              <p:spPr bwMode="auto">
                <a:xfrm>
                  <a:off x="2142942" y="3489388"/>
                  <a:ext cx="322269" cy="507184"/>
                </a:xfrm>
                <a:custGeom>
                  <a:avLst/>
                  <a:gdLst>
                    <a:gd name="T0" fmla="*/ 2147483647 w 184"/>
                    <a:gd name="T1" fmla="*/ 2147483647 h 304"/>
                    <a:gd name="T2" fmla="*/ 2147483647 w 184"/>
                    <a:gd name="T3" fmla="*/ 2147483647 h 304"/>
                    <a:gd name="T4" fmla="*/ 2147483647 w 184"/>
                    <a:gd name="T5" fmla="*/ 2147483647 h 304"/>
                    <a:gd name="T6" fmla="*/ 2147483647 w 184"/>
                    <a:gd name="T7" fmla="*/ 2147483647 h 304"/>
                    <a:gd name="T8" fmla="*/ 2147483647 w 184"/>
                    <a:gd name="T9" fmla="*/ 2147483647 h 304"/>
                    <a:gd name="T10" fmla="*/ 2147483647 w 184"/>
                    <a:gd name="T11" fmla="*/ 2147483647 h 304"/>
                    <a:gd name="T12" fmla="*/ 2147483647 w 184"/>
                    <a:gd name="T13" fmla="*/ 2147483647 h 304"/>
                    <a:gd name="T14" fmla="*/ 2147483647 w 184"/>
                    <a:gd name="T15" fmla="*/ 2147483647 h 304"/>
                    <a:gd name="T16" fmla="*/ 2147483647 w 184"/>
                    <a:gd name="T17" fmla="*/ 2147483647 h 304"/>
                    <a:gd name="T18" fmla="*/ 2147483647 w 184"/>
                    <a:gd name="T19" fmla="*/ 2147483647 h 304"/>
                    <a:gd name="T20" fmla="*/ 2147483647 w 184"/>
                    <a:gd name="T21" fmla="*/ 2147483647 h 304"/>
                    <a:gd name="T22" fmla="*/ 2147483647 w 184"/>
                    <a:gd name="T23" fmla="*/ 2147483647 h 304"/>
                    <a:gd name="T24" fmla="*/ 2147483647 w 184"/>
                    <a:gd name="T25" fmla="*/ 2147483647 h 304"/>
                    <a:gd name="T26" fmla="*/ 2147483647 w 184"/>
                    <a:gd name="T27" fmla="*/ 2147483647 h 304"/>
                    <a:gd name="T28" fmla="*/ 2147483647 w 184"/>
                    <a:gd name="T29" fmla="*/ 2147483647 h 304"/>
                    <a:gd name="T30" fmla="*/ 2147483647 w 184"/>
                    <a:gd name="T31" fmla="*/ 2147483647 h 304"/>
                    <a:gd name="T32" fmla="*/ 2147483647 w 184"/>
                    <a:gd name="T33" fmla="*/ 2147483647 h 304"/>
                    <a:gd name="T34" fmla="*/ 2147483647 w 184"/>
                    <a:gd name="T35" fmla="*/ 2147483647 h 304"/>
                    <a:gd name="T36" fmla="*/ 2147483647 w 184"/>
                    <a:gd name="T37" fmla="*/ 2147483647 h 304"/>
                    <a:gd name="T38" fmla="*/ 2147483647 w 184"/>
                    <a:gd name="T39" fmla="*/ 2147483647 h 304"/>
                    <a:gd name="T40" fmla="*/ 2147483647 w 184"/>
                    <a:gd name="T41" fmla="*/ 2147483647 h 304"/>
                    <a:gd name="T42" fmla="*/ 2147483647 w 184"/>
                    <a:gd name="T43" fmla="*/ 2147483647 h 304"/>
                    <a:gd name="T44" fmla="*/ 2147483647 w 184"/>
                    <a:gd name="T45" fmla="*/ 2147483647 h 304"/>
                    <a:gd name="T46" fmla="*/ 2147483647 w 184"/>
                    <a:gd name="T47" fmla="*/ 2147483647 h 304"/>
                    <a:gd name="T48" fmla="*/ 2147483647 w 184"/>
                    <a:gd name="T49" fmla="*/ 2147483647 h 304"/>
                    <a:gd name="T50" fmla="*/ 2147483647 w 184"/>
                    <a:gd name="T51" fmla="*/ 2147483647 h 304"/>
                    <a:gd name="T52" fmla="*/ 2147483647 w 184"/>
                    <a:gd name="T53" fmla="*/ 2147483647 h 304"/>
                    <a:gd name="T54" fmla="*/ 2147483647 w 184"/>
                    <a:gd name="T55" fmla="*/ 2147483647 h 304"/>
                    <a:gd name="T56" fmla="*/ 2147483647 w 184"/>
                    <a:gd name="T57" fmla="*/ 2147483647 h 304"/>
                    <a:gd name="T58" fmla="*/ 2147483647 w 184"/>
                    <a:gd name="T59" fmla="*/ 2147483647 h 304"/>
                    <a:gd name="T60" fmla="*/ 2147483647 w 184"/>
                    <a:gd name="T61" fmla="*/ 2147483647 h 304"/>
                    <a:gd name="T62" fmla="*/ 2147483647 w 184"/>
                    <a:gd name="T63" fmla="*/ 2147483647 h 304"/>
                    <a:gd name="T64" fmla="*/ 2147483647 w 184"/>
                    <a:gd name="T65" fmla="*/ 2147483647 h 304"/>
                    <a:gd name="T66" fmla="*/ 2147483647 w 184"/>
                    <a:gd name="T67" fmla="*/ 2147483647 h 304"/>
                    <a:gd name="T68" fmla="*/ 2147483647 w 184"/>
                    <a:gd name="T69" fmla="*/ 2147483647 h 304"/>
                    <a:gd name="T70" fmla="*/ 2147483647 w 184"/>
                    <a:gd name="T71" fmla="*/ 2147483647 h 304"/>
                    <a:gd name="T72" fmla="*/ 2147483647 w 184"/>
                    <a:gd name="T73" fmla="*/ 2147483647 h 304"/>
                    <a:gd name="T74" fmla="*/ 2147483647 w 184"/>
                    <a:gd name="T75" fmla="*/ 2147483647 h 304"/>
                    <a:gd name="T76" fmla="*/ 2147483647 w 184"/>
                    <a:gd name="T77" fmla="*/ 2147483647 h 304"/>
                    <a:gd name="T78" fmla="*/ 2147483647 w 184"/>
                    <a:gd name="T79" fmla="*/ 2147483647 h 304"/>
                    <a:gd name="T80" fmla="*/ 2147483647 w 184"/>
                    <a:gd name="T81" fmla="*/ 2147483647 h 304"/>
                    <a:gd name="T82" fmla="*/ 2147483647 w 184"/>
                    <a:gd name="T83" fmla="*/ 2147483647 h 304"/>
                    <a:gd name="T84" fmla="*/ 2147483647 w 184"/>
                    <a:gd name="T85" fmla="*/ 2147483647 h 304"/>
                    <a:gd name="T86" fmla="*/ 2147483647 w 184"/>
                    <a:gd name="T87" fmla="*/ 2147483647 h 304"/>
                    <a:gd name="T88" fmla="*/ 2147483647 w 184"/>
                    <a:gd name="T89" fmla="*/ 2147483647 h 304"/>
                    <a:gd name="T90" fmla="*/ 0 w 184"/>
                    <a:gd name="T91" fmla="*/ 2147483647 h 3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4"/>
                    <a:gd name="T139" fmla="*/ 0 h 304"/>
                    <a:gd name="T140" fmla="*/ 184 w 184"/>
                    <a:gd name="T141" fmla="*/ 304 h 3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4" h="304">
                      <a:moveTo>
                        <a:pt x="2" y="204"/>
                      </a:moveTo>
                      <a:lnTo>
                        <a:pt x="2" y="194"/>
                      </a:lnTo>
                      <a:lnTo>
                        <a:pt x="6" y="184"/>
                      </a:lnTo>
                      <a:lnTo>
                        <a:pt x="8" y="178"/>
                      </a:lnTo>
                      <a:lnTo>
                        <a:pt x="18" y="176"/>
                      </a:lnTo>
                      <a:lnTo>
                        <a:pt x="18" y="172"/>
                      </a:lnTo>
                      <a:lnTo>
                        <a:pt x="22" y="166"/>
                      </a:lnTo>
                      <a:lnTo>
                        <a:pt x="26" y="162"/>
                      </a:lnTo>
                      <a:lnTo>
                        <a:pt x="28" y="158"/>
                      </a:lnTo>
                      <a:lnTo>
                        <a:pt x="26" y="142"/>
                      </a:lnTo>
                      <a:lnTo>
                        <a:pt x="24" y="124"/>
                      </a:lnTo>
                      <a:lnTo>
                        <a:pt x="26" y="118"/>
                      </a:lnTo>
                      <a:lnTo>
                        <a:pt x="28" y="114"/>
                      </a:lnTo>
                      <a:lnTo>
                        <a:pt x="26" y="106"/>
                      </a:lnTo>
                      <a:lnTo>
                        <a:pt x="22" y="100"/>
                      </a:lnTo>
                      <a:lnTo>
                        <a:pt x="18" y="96"/>
                      </a:lnTo>
                      <a:lnTo>
                        <a:pt x="18" y="90"/>
                      </a:lnTo>
                      <a:lnTo>
                        <a:pt x="16" y="90"/>
                      </a:lnTo>
                      <a:lnTo>
                        <a:pt x="22" y="86"/>
                      </a:lnTo>
                      <a:lnTo>
                        <a:pt x="28" y="82"/>
                      </a:lnTo>
                      <a:lnTo>
                        <a:pt x="26" y="76"/>
                      </a:lnTo>
                      <a:lnTo>
                        <a:pt x="26" y="70"/>
                      </a:lnTo>
                      <a:lnTo>
                        <a:pt x="28" y="68"/>
                      </a:lnTo>
                      <a:lnTo>
                        <a:pt x="32" y="72"/>
                      </a:lnTo>
                      <a:lnTo>
                        <a:pt x="40" y="74"/>
                      </a:lnTo>
                      <a:lnTo>
                        <a:pt x="42" y="64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52" y="58"/>
                      </a:lnTo>
                      <a:lnTo>
                        <a:pt x="56" y="54"/>
                      </a:lnTo>
                      <a:lnTo>
                        <a:pt x="58" y="48"/>
                      </a:lnTo>
                      <a:lnTo>
                        <a:pt x="60" y="42"/>
                      </a:lnTo>
                      <a:lnTo>
                        <a:pt x="60" y="34"/>
                      </a:lnTo>
                      <a:lnTo>
                        <a:pt x="62" y="30"/>
                      </a:lnTo>
                      <a:lnTo>
                        <a:pt x="66" y="26"/>
                      </a:lnTo>
                      <a:lnTo>
                        <a:pt x="72" y="24"/>
                      </a:lnTo>
                      <a:lnTo>
                        <a:pt x="80" y="24"/>
                      </a:lnTo>
                      <a:lnTo>
                        <a:pt x="82" y="20"/>
                      </a:lnTo>
                      <a:lnTo>
                        <a:pt x="86" y="18"/>
                      </a:lnTo>
                      <a:lnTo>
                        <a:pt x="98" y="14"/>
                      </a:lnTo>
                      <a:lnTo>
                        <a:pt x="110" y="10"/>
                      </a:lnTo>
                      <a:lnTo>
                        <a:pt x="118" y="4"/>
                      </a:lnTo>
                      <a:lnTo>
                        <a:pt x="124" y="2"/>
                      </a:lnTo>
                      <a:lnTo>
                        <a:pt x="128" y="0"/>
                      </a:lnTo>
                      <a:lnTo>
                        <a:pt x="128" y="8"/>
                      </a:lnTo>
                      <a:lnTo>
                        <a:pt x="124" y="10"/>
                      </a:lnTo>
                      <a:lnTo>
                        <a:pt x="120" y="14"/>
                      </a:lnTo>
                      <a:lnTo>
                        <a:pt x="118" y="18"/>
                      </a:lnTo>
                      <a:lnTo>
                        <a:pt x="110" y="28"/>
                      </a:lnTo>
                      <a:lnTo>
                        <a:pt x="98" y="40"/>
                      </a:lnTo>
                      <a:lnTo>
                        <a:pt x="94" y="48"/>
                      </a:lnTo>
                      <a:lnTo>
                        <a:pt x="92" y="56"/>
                      </a:lnTo>
                      <a:lnTo>
                        <a:pt x="94" y="62"/>
                      </a:lnTo>
                      <a:lnTo>
                        <a:pt x="98" y="64"/>
                      </a:lnTo>
                      <a:lnTo>
                        <a:pt x="100" y="68"/>
                      </a:lnTo>
                      <a:lnTo>
                        <a:pt x="102" y="72"/>
                      </a:lnTo>
                      <a:lnTo>
                        <a:pt x="106" y="76"/>
                      </a:lnTo>
                      <a:lnTo>
                        <a:pt x="108" y="82"/>
                      </a:lnTo>
                      <a:lnTo>
                        <a:pt x="104" y="88"/>
                      </a:lnTo>
                      <a:lnTo>
                        <a:pt x="102" y="92"/>
                      </a:lnTo>
                      <a:lnTo>
                        <a:pt x="104" y="94"/>
                      </a:lnTo>
                      <a:lnTo>
                        <a:pt x="108" y="98"/>
                      </a:lnTo>
                      <a:lnTo>
                        <a:pt x="112" y="100"/>
                      </a:lnTo>
                      <a:lnTo>
                        <a:pt x="116" y="102"/>
                      </a:lnTo>
                      <a:lnTo>
                        <a:pt x="130" y="104"/>
                      </a:lnTo>
                      <a:lnTo>
                        <a:pt x="142" y="106"/>
                      </a:lnTo>
                      <a:lnTo>
                        <a:pt x="142" y="112"/>
                      </a:lnTo>
                      <a:lnTo>
                        <a:pt x="146" y="116"/>
                      </a:lnTo>
                      <a:lnTo>
                        <a:pt x="152" y="118"/>
                      </a:lnTo>
                      <a:lnTo>
                        <a:pt x="158" y="118"/>
                      </a:lnTo>
                      <a:lnTo>
                        <a:pt x="166" y="118"/>
                      </a:lnTo>
                      <a:lnTo>
                        <a:pt x="170" y="118"/>
                      </a:lnTo>
                      <a:lnTo>
                        <a:pt x="176" y="116"/>
                      </a:lnTo>
                      <a:lnTo>
                        <a:pt x="184" y="116"/>
                      </a:lnTo>
                      <a:lnTo>
                        <a:pt x="176" y="132"/>
                      </a:lnTo>
                      <a:lnTo>
                        <a:pt x="174" y="142"/>
                      </a:lnTo>
                      <a:lnTo>
                        <a:pt x="172" y="148"/>
                      </a:lnTo>
                      <a:lnTo>
                        <a:pt x="174" y="154"/>
                      </a:lnTo>
                      <a:lnTo>
                        <a:pt x="178" y="158"/>
                      </a:lnTo>
                      <a:lnTo>
                        <a:pt x="180" y="162"/>
                      </a:lnTo>
                      <a:lnTo>
                        <a:pt x="182" y="168"/>
                      </a:lnTo>
                      <a:lnTo>
                        <a:pt x="182" y="170"/>
                      </a:lnTo>
                      <a:lnTo>
                        <a:pt x="180" y="174"/>
                      </a:lnTo>
                      <a:lnTo>
                        <a:pt x="178" y="174"/>
                      </a:lnTo>
                      <a:lnTo>
                        <a:pt x="178" y="178"/>
                      </a:lnTo>
                      <a:lnTo>
                        <a:pt x="180" y="182"/>
                      </a:lnTo>
                      <a:lnTo>
                        <a:pt x="184" y="190"/>
                      </a:lnTo>
                      <a:lnTo>
                        <a:pt x="170" y="198"/>
                      </a:lnTo>
                      <a:lnTo>
                        <a:pt x="160" y="200"/>
                      </a:lnTo>
                      <a:lnTo>
                        <a:pt x="148" y="200"/>
                      </a:lnTo>
                      <a:lnTo>
                        <a:pt x="142" y="204"/>
                      </a:lnTo>
                      <a:lnTo>
                        <a:pt x="144" y="204"/>
                      </a:lnTo>
                      <a:lnTo>
                        <a:pt x="146" y="206"/>
                      </a:lnTo>
                      <a:lnTo>
                        <a:pt x="148" y="210"/>
                      </a:lnTo>
                      <a:lnTo>
                        <a:pt x="152" y="212"/>
                      </a:lnTo>
                      <a:lnTo>
                        <a:pt x="152" y="220"/>
                      </a:lnTo>
                      <a:lnTo>
                        <a:pt x="146" y="220"/>
                      </a:lnTo>
                      <a:lnTo>
                        <a:pt x="142" y="222"/>
                      </a:lnTo>
                      <a:lnTo>
                        <a:pt x="140" y="226"/>
                      </a:lnTo>
                      <a:lnTo>
                        <a:pt x="138" y="228"/>
                      </a:lnTo>
                      <a:lnTo>
                        <a:pt x="140" y="234"/>
                      </a:lnTo>
                      <a:lnTo>
                        <a:pt x="142" y="240"/>
                      </a:lnTo>
                      <a:lnTo>
                        <a:pt x="146" y="246"/>
                      </a:lnTo>
                      <a:lnTo>
                        <a:pt x="148" y="252"/>
                      </a:lnTo>
                      <a:lnTo>
                        <a:pt x="146" y="276"/>
                      </a:lnTo>
                      <a:lnTo>
                        <a:pt x="142" y="304"/>
                      </a:lnTo>
                      <a:lnTo>
                        <a:pt x="136" y="300"/>
                      </a:lnTo>
                      <a:lnTo>
                        <a:pt x="132" y="298"/>
                      </a:lnTo>
                      <a:lnTo>
                        <a:pt x="130" y="294"/>
                      </a:lnTo>
                      <a:lnTo>
                        <a:pt x="132" y="290"/>
                      </a:lnTo>
                      <a:lnTo>
                        <a:pt x="136" y="286"/>
                      </a:lnTo>
                      <a:lnTo>
                        <a:pt x="138" y="282"/>
                      </a:lnTo>
                      <a:lnTo>
                        <a:pt x="140" y="278"/>
                      </a:lnTo>
                      <a:lnTo>
                        <a:pt x="134" y="274"/>
                      </a:lnTo>
                      <a:lnTo>
                        <a:pt x="126" y="272"/>
                      </a:lnTo>
                      <a:lnTo>
                        <a:pt x="122" y="274"/>
                      </a:lnTo>
                      <a:lnTo>
                        <a:pt x="122" y="278"/>
                      </a:lnTo>
                      <a:lnTo>
                        <a:pt x="118" y="274"/>
                      </a:lnTo>
                      <a:lnTo>
                        <a:pt x="116" y="272"/>
                      </a:lnTo>
                      <a:lnTo>
                        <a:pt x="114" y="272"/>
                      </a:lnTo>
                      <a:lnTo>
                        <a:pt x="110" y="274"/>
                      </a:lnTo>
                      <a:lnTo>
                        <a:pt x="108" y="276"/>
                      </a:lnTo>
                      <a:lnTo>
                        <a:pt x="106" y="276"/>
                      </a:lnTo>
                      <a:lnTo>
                        <a:pt x="90" y="276"/>
                      </a:lnTo>
                      <a:lnTo>
                        <a:pt x="88" y="268"/>
                      </a:lnTo>
                      <a:lnTo>
                        <a:pt x="86" y="260"/>
                      </a:lnTo>
                      <a:lnTo>
                        <a:pt x="82" y="256"/>
                      </a:lnTo>
                      <a:lnTo>
                        <a:pt x="76" y="248"/>
                      </a:lnTo>
                      <a:lnTo>
                        <a:pt x="68" y="242"/>
                      </a:lnTo>
                      <a:lnTo>
                        <a:pt x="62" y="238"/>
                      </a:lnTo>
                      <a:lnTo>
                        <a:pt x="58" y="234"/>
                      </a:lnTo>
                      <a:lnTo>
                        <a:pt x="52" y="234"/>
                      </a:lnTo>
                      <a:lnTo>
                        <a:pt x="50" y="230"/>
                      </a:lnTo>
                      <a:lnTo>
                        <a:pt x="52" y="228"/>
                      </a:lnTo>
                      <a:lnTo>
                        <a:pt x="36" y="226"/>
                      </a:lnTo>
                      <a:lnTo>
                        <a:pt x="22" y="220"/>
                      </a:lnTo>
                      <a:lnTo>
                        <a:pt x="10" y="212"/>
                      </a:lnTo>
                      <a:lnTo>
                        <a:pt x="0" y="204"/>
                      </a:lnTo>
                      <a:lnTo>
                        <a:pt x="2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3" name="ï$ļiḑe">
                  <a:extLst>
                    <a:ext uri="{FF2B5EF4-FFF2-40B4-BE49-F238E27FC236}">
                      <a16:creationId xmlns="" xmlns:a16="http://schemas.microsoft.com/office/drawing/2014/main" id="{9648BF8B-02A8-48D1-8395-66E1538ACBA6}"/>
                    </a:ext>
                  </a:extLst>
                </p:cNvPr>
                <p:cNvSpPr/>
                <p:nvPr/>
              </p:nvSpPr>
              <p:spPr bwMode="auto">
                <a:xfrm>
                  <a:off x="3051904" y="1442442"/>
                  <a:ext cx="1094886" cy="574433"/>
                </a:xfrm>
                <a:custGeom>
                  <a:avLst/>
                  <a:gdLst>
                    <a:gd name="T0" fmla="*/ 2147483647 w 628"/>
                    <a:gd name="T1" fmla="*/ 2147483647 h 344"/>
                    <a:gd name="T2" fmla="*/ 2147483647 w 628"/>
                    <a:gd name="T3" fmla="*/ 2147483647 h 344"/>
                    <a:gd name="T4" fmla="*/ 2147483647 w 628"/>
                    <a:gd name="T5" fmla="*/ 2147483647 h 344"/>
                    <a:gd name="T6" fmla="*/ 2147483647 w 628"/>
                    <a:gd name="T7" fmla="*/ 2147483647 h 344"/>
                    <a:gd name="T8" fmla="*/ 2147483647 w 628"/>
                    <a:gd name="T9" fmla="*/ 2147483647 h 344"/>
                    <a:gd name="T10" fmla="*/ 2147483647 w 628"/>
                    <a:gd name="T11" fmla="*/ 2147483647 h 344"/>
                    <a:gd name="T12" fmla="*/ 2147483647 w 628"/>
                    <a:gd name="T13" fmla="*/ 2147483647 h 344"/>
                    <a:gd name="T14" fmla="*/ 2147483647 w 628"/>
                    <a:gd name="T15" fmla="*/ 2147483647 h 344"/>
                    <a:gd name="T16" fmla="*/ 2147483647 w 628"/>
                    <a:gd name="T17" fmla="*/ 2147483647 h 344"/>
                    <a:gd name="T18" fmla="*/ 2147483647 w 628"/>
                    <a:gd name="T19" fmla="*/ 2147483647 h 344"/>
                    <a:gd name="T20" fmla="*/ 2147483647 w 628"/>
                    <a:gd name="T21" fmla="*/ 2147483647 h 344"/>
                    <a:gd name="T22" fmla="*/ 2147483647 w 628"/>
                    <a:gd name="T23" fmla="*/ 2147483647 h 344"/>
                    <a:gd name="T24" fmla="*/ 2147483647 w 628"/>
                    <a:gd name="T25" fmla="*/ 2147483647 h 344"/>
                    <a:gd name="T26" fmla="*/ 2147483647 w 628"/>
                    <a:gd name="T27" fmla="*/ 2147483647 h 344"/>
                    <a:gd name="T28" fmla="*/ 2147483647 w 628"/>
                    <a:gd name="T29" fmla="*/ 2147483647 h 344"/>
                    <a:gd name="T30" fmla="*/ 2147483647 w 628"/>
                    <a:gd name="T31" fmla="*/ 2147483647 h 344"/>
                    <a:gd name="T32" fmla="*/ 2147483647 w 628"/>
                    <a:gd name="T33" fmla="*/ 2147483647 h 344"/>
                    <a:gd name="T34" fmla="*/ 2147483647 w 628"/>
                    <a:gd name="T35" fmla="*/ 2147483647 h 344"/>
                    <a:gd name="T36" fmla="*/ 2147483647 w 628"/>
                    <a:gd name="T37" fmla="*/ 2147483647 h 344"/>
                    <a:gd name="T38" fmla="*/ 2147483647 w 628"/>
                    <a:gd name="T39" fmla="*/ 2147483647 h 344"/>
                    <a:gd name="T40" fmla="*/ 2147483647 w 628"/>
                    <a:gd name="T41" fmla="*/ 2147483647 h 344"/>
                    <a:gd name="T42" fmla="*/ 2147483647 w 628"/>
                    <a:gd name="T43" fmla="*/ 2147483647 h 344"/>
                    <a:gd name="T44" fmla="*/ 2147483647 w 628"/>
                    <a:gd name="T45" fmla="*/ 2147483647 h 344"/>
                    <a:gd name="T46" fmla="*/ 2147483647 w 628"/>
                    <a:gd name="T47" fmla="*/ 2147483647 h 344"/>
                    <a:gd name="T48" fmla="*/ 2147483647 w 628"/>
                    <a:gd name="T49" fmla="*/ 2147483647 h 344"/>
                    <a:gd name="T50" fmla="*/ 2147483647 w 628"/>
                    <a:gd name="T51" fmla="*/ 2147483647 h 344"/>
                    <a:gd name="T52" fmla="*/ 2147483647 w 628"/>
                    <a:gd name="T53" fmla="*/ 2147483647 h 344"/>
                    <a:gd name="T54" fmla="*/ 2147483647 w 628"/>
                    <a:gd name="T55" fmla="*/ 2147483647 h 344"/>
                    <a:gd name="T56" fmla="*/ 2147483647 w 628"/>
                    <a:gd name="T57" fmla="*/ 2147483647 h 344"/>
                    <a:gd name="T58" fmla="*/ 2147483647 w 628"/>
                    <a:gd name="T59" fmla="*/ 2147483647 h 344"/>
                    <a:gd name="T60" fmla="*/ 0 w 628"/>
                    <a:gd name="T61" fmla="*/ 2147483647 h 344"/>
                    <a:gd name="T62" fmla="*/ 2147483647 w 628"/>
                    <a:gd name="T63" fmla="*/ 2147483647 h 344"/>
                    <a:gd name="T64" fmla="*/ 2147483647 w 628"/>
                    <a:gd name="T65" fmla="*/ 2147483647 h 344"/>
                    <a:gd name="T66" fmla="*/ 2147483647 w 628"/>
                    <a:gd name="T67" fmla="*/ 2147483647 h 344"/>
                    <a:gd name="T68" fmla="*/ 2147483647 w 628"/>
                    <a:gd name="T69" fmla="*/ 2147483647 h 344"/>
                    <a:gd name="T70" fmla="*/ 2147483647 w 628"/>
                    <a:gd name="T71" fmla="*/ 2147483647 h 344"/>
                    <a:gd name="T72" fmla="*/ 2147483647 w 628"/>
                    <a:gd name="T73" fmla="*/ 2147483647 h 344"/>
                    <a:gd name="T74" fmla="*/ 2147483647 w 628"/>
                    <a:gd name="T75" fmla="*/ 2147483647 h 344"/>
                    <a:gd name="T76" fmla="*/ 2147483647 w 628"/>
                    <a:gd name="T77" fmla="*/ 2147483647 h 344"/>
                    <a:gd name="T78" fmla="*/ 2147483647 w 628"/>
                    <a:gd name="T79" fmla="*/ 2147483647 h 344"/>
                    <a:gd name="T80" fmla="*/ 2147483647 w 628"/>
                    <a:gd name="T81" fmla="*/ 2147483647 h 344"/>
                    <a:gd name="T82" fmla="*/ 2147483647 w 628"/>
                    <a:gd name="T83" fmla="*/ 2147483647 h 344"/>
                    <a:gd name="T84" fmla="*/ 2147483647 w 628"/>
                    <a:gd name="T85" fmla="*/ 2147483647 h 344"/>
                    <a:gd name="T86" fmla="*/ 2147483647 w 628"/>
                    <a:gd name="T87" fmla="*/ 2147483647 h 344"/>
                    <a:gd name="T88" fmla="*/ 2147483647 w 628"/>
                    <a:gd name="T89" fmla="*/ 2147483647 h 344"/>
                    <a:gd name="T90" fmla="*/ 2147483647 w 628"/>
                    <a:gd name="T91" fmla="*/ 2147483647 h 344"/>
                    <a:gd name="T92" fmla="*/ 2147483647 w 628"/>
                    <a:gd name="T93" fmla="*/ 2147483647 h 344"/>
                    <a:gd name="T94" fmla="*/ 2147483647 w 628"/>
                    <a:gd name="T95" fmla="*/ 2147483647 h 344"/>
                    <a:gd name="T96" fmla="*/ 2147483647 w 628"/>
                    <a:gd name="T97" fmla="*/ 2147483647 h 344"/>
                    <a:gd name="T98" fmla="*/ 2147483647 w 628"/>
                    <a:gd name="T99" fmla="*/ 2147483647 h 344"/>
                    <a:gd name="T100" fmla="*/ 2147483647 w 628"/>
                    <a:gd name="T101" fmla="*/ 2147483647 h 344"/>
                    <a:gd name="T102" fmla="*/ 2147483647 w 628"/>
                    <a:gd name="T103" fmla="*/ 2147483647 h 344"/>
                    <a:gd name="T104" fmla="*/ 2147483647 w 628"/>
                    <a:gd name="T105" fmla="*/ 2147483647 h 344"/>
                    <a:gd name="T106" fmla="*/ 2147483647 w 628"/>
                    <a:gd name="T107" fmla="*/ 2147483647 h 344"/>
                    <a:gd name="T108" fmla="*/ 2147483647 w 628"/>
                    <a:gd name="T109" fmla="*/ 2147483647 h 344"/>
                    <a:gd name="T110" fmla="*/ 2147483647 w 628"/>
                    <a:gd name="T111" fmla="*/ 2147483647 h 344"/>
                    <a:gd name="T112" fmla="*/ 2147483647 w 628"/>
                    <a:gd name="T113" fmla="*/ 2147483647 h 344"/>
                    <a:gd name="T114" fmla="*/ 2147483647 w 628"/>
                    <a:gd name="T115" fmla="*/ 2147483647 h 344"/>
                    <a:gd name="T116" fmla="*/ 2147483647 w 628"/>
                    <a:gd name="T117" fmla="*/ 2147483647 h 34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28"/>
                    <a:gd name="T178" fmla="*/ 0 h 344"/>
                    <a:gd name="T179" fmla="*/ 628 w 628"/>
                    <a:gd name="T180" fmla="*/ 344 h 34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28" h="344">
                      <a:moveTo>
                        <a:pt x="488" y="180"/>
                      </a:moveTo>
                      <a:lnTo>
                        <a:pt x="464" y="192"/>
                      </a:lnTo>
                      <a:lnTo>
                        <a:pt x="436" y="202"/>
                      </a:lnTo>
                      <a:lnTo>
                        <a:pt x="406" y="208"/>
                      </a:lnTo>
                      <a:lnTo>
                        <a:pt x="390" y="210"/>
                      </a:lnTo>
                      <a:lnTo>
                        <a:pt x="376" y="210"/>
                      </a:lnTo>
                      <a:lnTo>
                        <a:pt x="372" y="210"/>
                      </a:lnTo>
                      <a:lnTo>
                        <a:pt x="370" y="208"/>
                      </a:lnTo>
                      <a:lnTo>
                        <a:pt x="364" y="206"/>
                      </a:lnTo>
                      <a:lnTo>
                        <a:pt x="360" y="212"/>
                      </a:lnTo>
                      <a:lnTo>
                        <a:pt x="356" y="220"/>
                      </a:lnTo>
                      <a:lnTo>
                        <a:pt x="350" y="226"/>
                      </a:lnTo>
                      <a:lnTo>
                        <a:pt x="340" y="232"/>
                      </a:lnTo>
                      <a:lnTo>
                        <a:pt x="334" y="236"/>
                      </a:lnTo>
                      <a:lnTo>
                        <a:pt x="324" y="240"/>
                      </a:lnTo>
                      <a:lnTo>
                        <a:pt x="314" y="242"/>
                      </a:lnTo>
                      <a:lnTo>
                        <a:pt x="306" y="244"/>
                      </a:lnTo>
                      <a:lnTo>
                        <a:pt x="300" y="244"/>
                      </a:lnTo>
                      <a:lnTo>
                        <a:pt x="296" y="246"/>
                      </a:lnTo>
                      <a:lnTo>
                        <a:pt x="292" y="250"/>
                      </a:lnTo>
                      <a:lnTo>
                        <a:pt x="286" y="250"/>
                      </a:lnTo>
                      <a:lnTo>
                        <a:pt x="274" y="250"/>
                      </a:lnTo>
                      <a:lnTo>
                        <a:pt x="260" y="252"/>
                      </a:lnTo>
                      <a:lnTo>
                        <a:pt x="252" y="256"/>
                      </a:lnTo>
                      <a:lnTo>
                        <a:pt x="252" y="258"/>
                      </a:lnTo>
                      <a:lnTo>
                        <a:pt x="252" y="260"/>
                      </a:lnTo>
                      <a:lnTo>
                        <a:pt x="252" y="262"/>
                      </a:lnTo>
                      <a:lnTo>
                        <a:pt x="256" y="266"/>
                      </a:lnTo>
                      <a:lnTo>
                        <a:pt x="252" y="270"/>
                      </a:lnTo>
                      <a:lnTo>
                        <a:pt x="248" y="266"/>
                      </a:lnTo>
                      <a:lnTo>
                        <a:pt x="248" y="278"/>
                      </a:lnTo>
                      <a:lnTo>
                        <a:pt x="244" y="282"/>
                      </a:lnTo>
                      <a:lnTo>
                        <a:pt x="240" y="286"/>
                      </a:lnTo>
                      <a:lnTo>
                        <a:pt x="230" y="290"/>
                      </a:lnTo>
                      <a:lnTo>
                        <a:pt x="222" y="298"/>
                      </a:lnTo>
                      <a:lnTo>
                        <a:pt x="218" y="302"/>
                      </a:lnTo>
                      <a:lnTo>
                        <a:pt x="214" y="308"/>
                      </a:lnTo>
                      <a:lnTo>
                        <a:pt x="212" y="312"/>
                      </a:lnTo>
                      <a:lnTo>
                        <a:pt x="208" y="316"/>
                      </a:lnTo>
                      <a:lnTo>
                        <a:pt x="206" y="316"/>
                      </a:lnTo>
                      <a:lnTo>
                        <a:pt x="202" y="318"/>
                      </a:lnTo>
                      <a:lnTo>
                        <a:pt x="198" y="326"/>
                      </a:lnTo>
                      <a:lnTo>
                        <a:pt x="196" y="336"/>
                      </a:lnTo>
                      <a:lnTo>
                        <a:pt x="194" y="340"/>
                      </a:lnTo>
                      <a:lnTo>
                        <a:pt x="190" y="344"/>
                      </a:lnTo>
                      <a:lnTo>
                        <a:pt x="184" y="344"/>
                      </a:lnTo>
                      <a:lnTo>
                        <a:pt x="178" y="344"/>
                      </a:lnTo>
                      <a:lnTo>
                        <a:pt x="172" y="344"/>
                      </a:lnTo>
                      <a:lnTo>
                        <a:pt x="170" y="344"/>
                      </a:lnTo>
                      <a:lnTo>
                        <a:pt x="162" y="338"/>
                      </a:lnTo>
                      <a:lnTo>
                        <a:pt x="156" y="332"/>
                      </a:lnTo>
                      <a:lnTo>
                        <a:pt x="152" y="330"/>
                      </a:lnTo>
                      <a:lnTo>
                        <a:pt x="144" y="330"/>
                      </a:lnTo>
                      <a:lnTo>
                        <a:pt x="140" y="328"/>
                      </a:lnTo>
                      <a:lnTo>
                        <a:pt x="136" y="326"/>
                      </a:lnTo>
                      <a:lnTo>
                        <a:pt x="132" y="320"/>
                      </a:lnTo>
                      <a:lnTo>
                        <a:pt x="132" y="318"/>
                      </a:lnTo>
                      <a:lnTo>
                        <a:pt x="130" y="314"/>
                      </a:lnTo>
                      <a:lnTo>
                        <a:pt x="126" y="310"/>
                      </a:lnTo>
                      <a:lnTo>
                        <a:pt x="124" y="304"/>
                      </a:lnTo>
                      <a:lnTo>
                        <a:pt x="122" y="298"/>
                      </a:lnTo>
                      <a:lnTo>
                        <a:pt x="116" y="296"/>
                      </a:lnTo>
                      <a:lnTo>
                        <a:pt x="114" y="290"/>
                      </a:lnTo>
                      <a:lnTo>
                        <a:pt x="112" y="284"/>
                      </a:lnTo>
                      <a:lnTo>
                        <a:pt x="112" y="278"/>
                      </a:lnTo>
                      <a:lnTo>
                        <a:pt x="118" y="276"/>
                      </a:lnTo>
                      <a:lnTo>
                        <a:pt x="124" y="272"/>
                      </a:lnTo>
                      <a:lnTo>
                        <a:pt x="114" y="272"/>
                      </a:lnTo>
                      <a:lnTo>
                        <a:pt x="110" y="270"/>
                      </a:lnTo>
                      <a:lnTo>
                        <a:pt x="108" y="266"/>
                      </a:lnTo>
                      <a:lnTo>
                        <a:pt x="110" y="262"/>
                      </a:lnTo>
                      <a:lnTo>
                        <a:pt x="110" y="260"/>
                      </a:lnTo>
                      <a:lnTo>
                        <a:pt x="108" y="256"/>
                      </a:lnTo>
                      <a:lnTo>
                        <a:pt x="116" y="256"/>
                      </a:lnTo>
                      <a:lnTo>
                        <a:pt x="122" y="252"/>
                      </a:lnTo>
                      <a:lnTo>
                        <a:pt x="116" y="250"/>
                      </a:lnTo>
                      <a:lnTo>
                        <a:pt x="112" y="248"/>
                      </a:lnTo>
                      <a:lnTo>
                        <a:pt x="100" y="244"/>
                      </a:lnTo>
                      <a:lnTo>
                        <a:pt x="114" y="240"/>
                      </a:lnTo>
                      <a:lnTo>
                        <a:pt x="124" y="236"/>
                      </a:lnTo>
                      <a:lnTo>
                        <a:pt x="114" y="236"/>
                      </a:lnTo>
                      <a:lnTo>
                        <a:pt x="106" y="236"/>
                      </a:lnTo>
                      <a:lnTo>
                        <a:pt x="108" y="230"/>
                      </a:lnTo>
                      <a:lnTo>
                        <a:pt x="110" y="226"/>
                      </a:lnTo>
                      <a:lnTo>
                        <a:pt x="114" y="222"/>
                      </a:lnTo>
                      <a:lnTo>
                        <a:pt x="120" y="218"/>
                      </a:lnTo>
                      <a:lnTo>
                        <a:pt x="132" y="212"/>
                      </a:lnTo>
                      <a:lnTo>
                        <a:pt x="142" y="208"/>
                      </a:lnTo>
                      <a:lnTo>
                        <a:pt x="146" y="204"/>
                      </a:lnTo>
                      <a:lnTo>
                        <a:pt x="152" y="198"/>
                      </a:lnTo>
                      <a:lnTo>
                        <a:pt x="158" y="182"/>
                      </a:lnTo>
                      <a:lnTo>
                        <a:pt x="152" y="180"/>
                      </a:lnTo>
                      <a:lnTo>
                        <a:pt x="142" y="180"/>
                      </a:lnTo>
                      <a:lnTo>
                        <a:pt x="138" y="180"/>
                      </a:lnTo>
                      <a:lnTo>
                        <a:pt x="132" y="180"/>
                      </a:lnTo>
                      <a:lnTo>
                        <a:pt x="142" y="182"/>
                      </a:lnTo>
                      <a:lnTo>
                        <a:pt x="140" y="188"/>
                      </a:lnTo>
                      <a:lnTo>
                        <a:pt x="136" y="190"/>
                      </a:lnTo>
                      <a:lnTo>
                        <a:pt x="132" y="192"/>
                      </a:lnTo>
                      <a:lnTo>
                        <a:pt x="126" y="192"/>
                      </a:lnTo>
                      <a:lnTo>
                        <a:pt x="120" y="192"/>
                      </a:lnTo>
                      <a:lnTo>
                        <a:pt x="116" y="190"/>
                      </a:lnTo>
                      <a:lnTo>
                        <a:pt x="114" y="188"/>
                      </a:lnTo>
                      <a:lnTo>
                        <a:pt x="114" y="182"/>
                      </a:lnTo>
                      <a:lnTo>
                        <a:pt x="114" y="180"/>
                      </a:lnTo>
                      <a:lnTo>
                        <a:pt x="118" y="176"/>
                      </a:lnTo>
                      <a:lnTo>
                        <a:pt x="124" y="174"/>
                      </a:lnTo>
                      <a:lnTo>
                        <a:pt x="132" y="172"/>
                      </a:lnTo>
                      <a:lnTo>
                        <a:pt x="146" y="172"/>
                      </a:lnTo>
                      <a:lnTo>
                        <a:pt x="156" y="170"/>
                      </a:lnTo>
                      <a:lnTo>
                        <a:pt x="148" y="162"/>
                      </a:lnTo>
                      <a:lnTo>
                        <a:pt x="144" y="156"/>
                      </a:lnTo>
                      <a:lnTo>
                        <a:pt x="142" y="154"/>
                      </a:lnTo>
                      <a:lnTo>
                        <a:pt x="136" y="154"/>
                      </a:lnTo>
                      <a:lnTo>
                        <a:pt x="134" y="156"/>
                      </a:lnTo>
                      <a:lnTo>
                        <a:pt x="130" y="160"/>
                      </a:lnTo>
                      <a:lnTo>
                        <a:pt x="126" y="160"/>
                      </a:lnTo>
                      <a:lnTo>
                        <a:pt x="120" y="158"/>
                      </a:lnTo>
                      <a:lnTo>
                        <a:pt x="118" y="154"/>
                      </a:lnTo>
                      <a:lnTo>
                        <a:pt x="134" y="126"/>
                      </a:lnTo>
                      <a:lnTo>
                        <a:pt x="130" y="126"/>
                      </a:lnTo>
                      <a:lnTo>
                        <a:pt x="128" y="120"/>
                      </a:lnTo>
                      <a:lnTo>
                        <a:pt x="130" y="114"/>
                      </a:lnTo>
                      <a:lnTo>
                        <a:pt x="132" y="110"/>
                      </a:lnTo>
                      <a:lnTo>
                        <a:pt x="126" y="110"/>
                      </a:lnTo>
                      <a:lnTo>
                        <a:pt x="122" y="108"/>
                      </a:lnTo>
                      <a:lnTo>
                        <a:pt x="118" y="104"/>
                      </a:lnTo>
                      <a:lnTo>
                        <a:pt x="116" y="98"/>
                      </a:lnTo>
                      <a:lnTo>
                        <a:pt x="108" y="98"/>
                      </a:lnTo>
                      <a:lnTo>
                        <a:pt x="98" y="96"/>
                      </a:lnTo>
                      <a:lnTo>
                        <a:pt x="88" y="92"/>
                      </a:lnTo>
                      <a:lnTo>
                        <a:pt x="78" y="90"/>
                      </a:lnTo>
                      <a:lnTo>
                        <a:pt x="62" y="92"/>
                      </a:lnTo>
                      <a:lnTo>
                        <a:pt x="50" y="94"/>
                      </a:lnTo>
                      <a:lnTo>
                        <a:pt x="38" y="96"/>
                      </a:lnTo>
                      <a:lnTo>
                        <a:pt x="28" y="96"/>
                      </a:lnTo>
                      <a:lnTo>
                        <a:pt x="24" y="96"/>
                      </a:lnTo>
                      <a:lnTo>
                        <a:pt x="22" y="92"/>
                      </a:lnTo>
                      <a:lnTo>
                        <a:pt x="16" y="88"/>
                      </a:lnTo>
                      <a:lnTo>
                        <a:pt x="18" y="88"/>
                      </a:lnTo>
                      <a:lnTo>
                        <a:pt x="10" y="86"/>
                      </a:lnTo>
                      <a:lnTo>
                        <a:pt x="8" y="84"/>
                      </a:lnTo>
                      <a:lnTo>
                        <a:pt x="6" y="80"/>
                      </a:lnTo>
                      <a:lnTo>
                        <a:pt x="8" y="78"/>
                      </a:lnTo>
                      <a:lnTo>
                        <a:pt x="12" y="76"/>
                      </a:lnTo>
                      <a:lnTo>
                        <a:pt x="18" y="74"/>
                      </a:lnTo>
                      <a:lnTo>
                        <a:pt x="36" y="76"/>
                      </a:lnTo>
                      <a:lnTo>
                        <a:pt x="46" y="74"/>
                      </a:lnTo>
                      <a:lnTo>
                        <a:pt x="50" y="72"/>
                      </a:lnTo>
                      <a:lnTo>
                        <a:pt x="54" y="70"/>
                      </a:lnTo>
                      <a:lnTo>
                        <a:pt x="22" y="70"/>
                      </a:lnTo>
                      <a:lnTo>
                        <a:pt x="8" y="72"/>
                      </a:lnTo>
                      <a:lnTo>
                        <a:pt x="6" y="72"/>
                      </a:lnTo>
                      <a:lnTo>
                        <a:pt x="2" y="72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4" y="58"/>
                      </a:lnTo>
                      <a:lnTo>
                        <a:pt x="10" y="56"/>
                      </a:lnTo>
                      <a:lnTo>
                        <a:pt x="24" y="56"/>
                      </a:lnTo>
                      <a:lnTo>
                        <a:pt x="42" y="56"/>
                      </a:lnTo>
                      <a:lnTo>
                        <a:pt x="66" y="54"/>
                      </a:lnTo>
                      <a:lnTo>
                        <a:pt x="88" y="50"/>
                      </a:lnTo>
                      <a:lnTo>
                        <a:pt x="98" y="48"/>
                      </a:lnTo>
                      <a:lnTo>
                        <a:pt x="104" y="44"/>
                      </a:lnTo>
                      <a:lnTo>
                        <a:pt x="92" y="42"/>
                      </a:lnTo>
                      <a:lnTo>
                        <a:pt x="100" y="38"/>
                      </a:lnTo>
                      <a:lnTo>
                        <a:pt x="110" y="36"/>
                      </a:lnTo>
                      <a:lnTo>
                        <a:pt x="130" y="34"/>
                      </a:lnTo>
                      <a:lnTo>
                        <a:pt x="138" y="34"/>
                      </a:lnTo>
                      <a:lnTo>
                        <a:pt x="144" y="32"/>
                      </a:lnTo>
                      <a:lnTo>
                        <a:pt x="158" y="28"/>
                      </a:lnTo>
                      <a:lnTo>
                        <a:pt x="170" y="22"/>
                      </a:lnTo>
                      <a:lnTo>
                        <a:pt x="176" y="20"/>
                      </a:lnTo>
                      <a:lnTo>
                        <a:pt x="184" y="20"/>
                      </a:lnTo>
                      <a:lnTo>
                        <a:pt x="208" y="16"/>
                      </a:lnTo>
                      <a:lnTo>
                        <a:pt x="234" y="16"/>
                      </a:lnTo>
                      <a:lnTo>
                        <a:pt x="232" y="22"/>
                      </a:lnTo>
                      <a:lnTo>
                        <a:pt x="244" y="22"/>
                      </a:lnTo>
                      <a:lnTo>
                        <a:pt x="256" y="20"/>
                      </a:lnTo>
                      <a:lnTo>
                        <a:pt x="270" y="16"/>
                      </a:lnTo>
                      <a:lnTo>
                        <a:pt x="282" y="16"/>
                      </a:lnTo>
                      <a:lnTo>
                        <a:pt x="288" y="16"/>
                      </a:lnTo>
                      <a:lnTo>
                        <a:pt x="294" y="14"/>
                      </a:lnTo>
                      <a:lnTo>
                        <a:pt x="308" y="6"/>
                      </a:lnTo>
                      <a:lnTo>
                        <a:pt x="360" y="6"/>
                      </a:lnTo>
                      <a:lnTo>
                        <a:pt x="364" y="8"/>
                      </a:lnTo>
                      <a:lnTo>
                        <a:pt x="368" y="10"/>
                      </a:lnTo>
                      <a:lnTo>
                        <a:pt x="380" y="8"/>
                      </a:lnTo>
                      <a:lnTo>
                        <a:pt x="392" y="4"/>
                      </a:lnTo>
                      <a:lnTo>
                        <a:pt x="408" y="2"/>
                      </a:lnTo>
                      <a:lnTo>
                        <a:pt x="420" y="0"/>
                      </a:lnTo>
                      <a:lnTo>
                        <a:pt x="426" y="0"/>
                      </a:lnTo>
                      <a:lnTo>
                        <a:pt x="432" y="2"/>
                      </a:lnTo>
                      <a:lnTo>
                        <a:pt x="438" y="6"/>
                      </a:lnTo>
                      <a:lnTo>
                        <a:pt x="440" y="12"/>
                      </a:lnTo>
                      <a:lnTo>
                        <a:pt x="482" y="12"/>
                      </a:lnTo>
                      <a:lnTo>
                        <a:pt x="486" y="8"/>
                      </a:lnTo>
                      <a:lnTo>
                        <a:pt x="492" y="6"/>
                      </a:lnTo>
                      <a:lnTo>
                        <a:pt x="500" y="6"/>
                      </a:lnTo>
                      <a:lnTo>
                        <a:pt x="520" y="8"/>
                      </a:lnTo>
                      <a:lnTo>
                        <a:pt x="538" y="12"/>
                      </a:lnTo>
                      <a:lnTo>
                        <a:pt x="538" y="16"/>
                      </a:lnTo>
                      <a:lnTo>
                        <a:pt x="492" y="16"/>
                      </a:lnTo>
                      <a:lnTo>
                        <a:pt x="492" y="18"/>
                      </a:lnTo>
                      <a:lnTo>
                        <a:pt x="524" y="18"/>
                      </a:lnTo>
                      <a:lnTo>
                        <a:pt x="524" y="16"/>
                      </a:lnTo>
                      <a:lnTo>
                        <a:pt x="532" y="16"/>
                      </a:lnTo>
                      <a:lnTo>
                        <a:pt x="528" y="20"/>
                      </a:lnTo>
                      <a:lnTo>
                        <a:pt x="524" y="22"/>
                      </a:lnTo>
                      <a:lnTo>
                        <a:pt x="628" y="22"/>
                      </a:lnTo>
                      <a:lnTo>
                        <a:pt x="626" y="26"/>
                      </a:lnTo>
                      <a:lnTo>
                        <a:pt x="624" y="28"/>
                      </a:lnTo>
                      <a:lnTo>
                        <a:pt x="622" y="30"/>
                      </a:lnTo>
                      <a:lnTo>
                        <a:pt x="618" y="30"/>
                      </a:lnTo>
                      <a:lnTo>
                        <a:pt x="602" y="32"/>
                      </a:lnTo>
                      <a:lnTo>
                        <a:pt x="590" y="32"/>
                      </a:lnTo>
                      <a:lnTo>
                        <a:pt x="580" y="34"/>
                      </a:lnTo>
                      <a:lnTo>
                        <a:pt x="570" y="36"/>
                      </a:lnTo>
                      <a:lnTo>
                        <a:pt x="556" y="40"/>
                      </a:lnTo>
                      <a:lnTo>
                        <a:pt x="564" y="40"/>
                      </a:lnTo>
                      <a:lnTo>
                        <a:pt x="554" y="42"/>
                      </a:lnTo>
                      <a:lnTo>
                        <a:pt x="550" y="44"/>
                      </a:lnTo>
                      <a:lnTo>
                        <a:pt x="552" y="46"/>
                      </a:lnTo>
                      <a:lnTo>
                        <a:pt x="534" y="54"/>
                      </a:lnTo>
                      <a:lnTo>
                        <a:pt x="526" y="60"/>
                      </a:lnTo>
                      <a:lnTo>
                        <a:pt x="522" y="68"/>
                      </a:lnTo>
                      <a:lnTo>
                        <a:pt x="532" y="66"/>
                      </a:lnTo>
                      <a:lnTo>
                        <a:pt x="544" y="64"/>
                      </a:lnTo>
                      <a:lnTo>
                        <a:pt x="546" y="68"/>
                      </a:lnTo>
                      <a:lnTo>
                        <a:pt x="546" y="72"/>
                      </a:lnTo>
                      <a:lnTo>
                        <a:pt x="552" y="72"/>
                      </a:lnTo>
                      <a:lnTo>
                        <a:pt x="554" y="74"/>
                      </a:lnTo>
                      <a:lnTo>
                        <a:pt x="558" y="76"/>
                      </a:lnTo>
                      <a:lnTo>
                        <a:pt x="552" y="80"/>
                      </a:lnTo>
                      <a:lnTo>
                        <a:pt x="548" y="80"/>
                      </a:lnTo>
                      <a:lnTo>
                        <a:pt x="532" y="82"/>
                      </a:lnTo>
                      <a:lnTo>
                        <a:pt x="520" y="82"/>
                      </a:lnTo>
                      <a:lnTo>
                        <a:pt x="516" y="84"/>
                      </a:lnTo>
                      <a:lnTo>
                        <a:pt x="514" y="88"/>
                      </a:lnTo>
                      <a:lnTo>
                        <a:pt x="524" y="90"/>
                      </a:lnTo>
                      <a:lnTo>
                        <a:pt x="534" y="90"/>
                      </a:lnTo>
                      <a:lnTo>
                        <a:pt x="536" y="96"/>
                      </a:lnTo>
                      <a:lnTo>
                        <a:pt x="540" y="98"/>
                      </a:lnTo>
                      <a:lnTo>
                        <a:pt x="544" y="100"/>
                      </a:lnTo>
                      <a:lnTo>
                        <a:pt x="550" y="102"/>
                      </a:lnTo>
                      <a:lnTo>
                        <a:pt x="542" y="106"/>
                      </a:lnTo>
                      <a:lnTo>
                        <a:pt x="536" y="108"/>
                      </a:lnTo>
                      <a:lnTo>
                        <a:pt x="532" y="106"/>
                      </a:lnTo>
                      <a:lnTo>
                        <a:pt x="522" y="106"/>
                      </a:lnTo>
                      <a:lnTo>
                        <a:pt x="526" y="108"/>
                      </a:lnTo>
                      <a:lnTo>
                        <a:pt x="530" y="110"/>
                      </a:lnTo>
                      <a:lnTo>
                        <a:pt x="524" y="114"/>
                      </a:lnTo>
                      <a:lnTo>
                        <a:pt x="520" y="116"/>
                      </a:lnTo>
                      <a:lnTo>
                        <a:pt x="504" y="116"/>
                      </a:lnTo>
                      <a:lnTo>
                        <a:pt x="514" y="120"/>
                      </a:lnTo>
                      <a:lnTo>
                        <a:pt x="516" y="124"/>
                      </a:lnTo>
                      <a:lnTo>
                        <a:pt x="520" y="126"/>
                      </a:lnTo>
                      <a:lnTo>
                        <a:pt x="476" y="126"/>
                      </a:lnTo>
                      <a:lnTo>
                        <a:pt x="480" y="128"/>
                      </a:lnTo>
                      <a:lnTo>
                        <a:pt x="484" y="130"/>
                      </a:lnTo>
                      <a:lnTo>
                        <a:pt x="492" y="134"/>
                      </a:lnTo>
                      <a:lnTo>
                        <a:pt x="498" y="138"/>
                      </a:lnTo>
                      <a:lnTo>
                        <a:pt x="500" y="140"/>
                      </a:lnTo>
                      <a:lnTo>
                        <a:pt x="502" y="144"/>
                      </a:lnTo>
                      <a:lnTo>
                        <a:pt x="500" y="148"/>
                      </a:lnTo>
                      <a:lnTo>
                        <a:pt x="498" y="150"/>
                      </a:lnTo>
                      <a:lnTo>
                        <a:pt x="490" y="148"/>
                      </a:lnTo>
                      <a:lnTo>
                        <a:pt x="482" y="144"/>
                      </a:lnTo>
                      <a:lnTo>
                        <a:pt x="474" y="138"/>
                      </a:lnTo>
                      <a:lnTo>
                        <a:pt x="470" y="138"/>
                      </a:lnTo>
                      <a:lnTo>
                        <a:pt x="466" y="138"/>
                      </a:lnTo>
                      <a:lnTo>
                        <a:pt x="472" y="142"/>
                      </a:lnTo>
                      <a:lnTo>
                        <a:pt x="486" y="148"/>
                      </a:lnTo>
                      <a:lnTo>
                        <a:pt x="498" y="154"/>
                      </a:lnTo>
                      <a:lnTo>
                        <a:pt x="500" y="156"/>
                      </a:lnTo>
                      <a:lnTo>
                        <a:pt x="502" y="160"/>
                      </a:lnTo>
                      <a:lnTo>
                        <a:pt x="500" y="168"/>
                      </a:lnTo>
                      <a:lnTo>
                        <a:pt x="498" y="172"/>
                      </a:lnTo>
                      <a:lnTo>
                        <a:pt x="492" y="174"/>
                      </a:lnTo>
                      <a:lnTo>
                        <a:pt x="484" y="176"/>
                      </a:lnTo>
                      <a:lnTo>
                        <a:pt x="476" y="174"/>
                      </a:lnTo>
                      <a:lnTo>
                        <a:pt x="470" y="172"/>
                      </a:lnTo>
                      <a:lnTo>
                        <a:pt x="468" y="168"/>
                      </a:lnTo>
                      <a:lnTo>
                        <a:pt x="466" y="160"/>
                      </a:lnTo>
                      <a:lnTo>
                        <a:pt x="448" y="158"/>
                      </a:lnTo>
                      <a:lnTo>
                        <a:pt x="434" y="154"/>
                      </a:lnTo>
                      <a:lnTo>
                        <a:pt x="444" y="158"/>
                      </a:lnTo>
                      <a:lnTo>
                        <a:pt x="454" y="162"/>
                      </a:lnTo>
                      <a:lnTo>
                        <a:pt x="450" y="166"/>
                      </a:lnTo>
                      <a:lnTo>
                        <a:pt x="444" y="170"/>
                      </a:lnTo>
                      <a:lnTo>
                        <a:pt x="446" y="174"/>
                      </a:lnTo>
                      <a:lnTo>
                        <a:pt x="450" y="178"/>
                      </a:lnTo>
                      <a:lnTo>
                        <a:pt x="462" y="180"/>
                      </a:lnTo>
                      <a:lnTo>
                        <a:pt x="474" y="180"/>
                      </a:lnTo>
                      <a:lnTo>
                        <a:pt x="490" y="180"/>
                      </a:lnTo>
                      <a:lnTo>
                        <a:pt x="488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4" name="î$ḷïde">
                  <a:extLst>
                    <a:ext uri="{FF2B5EF4-FFF2-40B4-BE49-F238E27FC236}">
                      <a16:creationId xmlns="" xmlns:a16="http://schemas.microsoft.com/office/drawing/2014/main" id="{09A9F34A-26A7-456F-BC0E-7E704C9EA512}"/>
                    </a:ext>
                  </a:extLst>
                </p:cNvPr>
                <p:cNvSpPr/>
                <p:nvPr/>
              </p:nvSpPr>
              <p:spPr bwMode="auto">
                <a:xfrm>
                  <a:off x="3850689" y="1844546"/>
                  <a:ext cx="221732" cy="88266"/>
                </a:xfrm>
                <a:custGeom>
                  <a:avLst/>
                  <a:gdLst>
                    <a:gd name="T0" fmla="*/ 0 w 126"/>
                    <a:gd name="T1" fmla="*/ 2147483647 h 54"/>
                    <a:gd name="T2" fmla="*/ 2147483647 w 126"/>
                    <a:gd name="T3" fmla="*/ 2147483647 h 54"/>
                    <a:gd name="T4" fmla="*/ 2147483647 w 126"/>
                    <a:gd name="T5" fmla="*/ 2147483647 h 54"/>
                    <a:gd name="T6" fmla="*/ 2147483647 w 126"/>
                    <a:gd name="T7" fmla="*/ 2147483647 h 54"/>
                    <a:gd name="T8" fmla="*/ 2147483647 w 126"/>
                    <a:gd name="T9" fmla="*/ 2147483647 h 54"/>
                    <a:gd name="T10" fmla="*/ 2147483647 w 126"/>
                    <a:gd name="T11" fmla="*/ 2147483647 h 54"/>
                    <a:gd name="T12" fmla="*/ 2147483647 w 126"/>
                    <a:gd name="T13" fmla="*/ 2147483647 h 54"/>
                    <a:gd name="T14" fmla="*/ 2147483647 w 126"/>
                    <a:gd name="T15" fmla="*/ 2147483647 h 54"/>
                    <a:gd name="T16" fmla="*/ 2147483647 w 126"/>
                    <a:gd name="T17" fmla="*/ 2147483647 h 54"/>
                    <a:gd name="T18" fmla="*/ 2147483647 w 126"/>
                    <a:gd name="T19" fmla="*/ 2147483647 h 54"/>
                    <a:gd name="T20" fmla="*/ 2147483647 w 126"/>
                    <a:gd name="T21" fmla="*/ 2147483647 h 54"/>
                    <a:gd name="T22" fmla="*/ 2147483647 w 126"/>
                    <a:gd name="T23" fmla="*/ 2147483647 h 54"/>
                    <a:gd name="T24" fmla="*/ 2147483647 w 126"/>
                    <a:gd name="T25" fmla="*/ 2147483647 h 54"/>
                    <a:gd name="T26" fmla="*/ 2147483647 w 126"/>
                    <a:gd name="T27" fmla="*/ 2147483647 h 54"/>
                    <a:gd name="T28" fmla="*/ 2147483647 w 126"/>
                    <a:gd name="T29" fmla="*/ 2147483647 h 54"/>
                    <a:gd name="T30" fmla="*/ 2147483647 w 126"/>
                    <a:gd name="T31" fmla="*/ 2147483647 h 54"/>
                    <a:gd name="T32" fmla="*/ 2147483647 w 126"/>
                    <a:gd name="T33" fmla="*/ 2147483647 h 54"/>
                    <a:gd name="T34" fmla="*/ 2147483647 w 126"/>
                    <a:gd name="T35" fmla="*/ 2147483647 h 54"/>
                    <a:gd name="T36" fmla="*/ 2147483647 w 126"/>
                    <a:gd name="T37" fmla="*/ 0 h 54"/>
                    <a:gd name="T38" fmla="*/ 2147483647 w 126"/>
                    <a:gd name="T39" fmla="*/ 2147483647 h 54"/>
                    <a:gd name="T40" fmla="*/ 2147483647 w 126"/>
                    <a:gd name="T41" fmla="*/ 2147483647 h 54"/>
                    <a:gd name="T42" fmla="*/ 2147483647 w 126"/>
                    <a:gd name="T43" fmla="*/ 2147483647 h 54"/>
                    <a:gd name="T44" fmla="*/ 2147483647 w 126"/>
                    <a:gd name="T45" fmla="*/ 2147483647 h 54"/>
                    <a:gd name="T46" fmla="*/ 2147483647 w 126"/>
                    <a:gd name="T47" fmla="*/ 2147483647 h 54"/>
                    <a:gd name="T48" fmla="*/ 2147483647 w 126"/>
                    <a:gd name="T49" fmla="*/ 2147483647 h 54"/>
                    <a:gd name="T50" fmla="*/ 2147483647 w 126"/>
                    <a:gd name="T51" fmla="*/ 2147483647 h 54"/>
                    <a:gd name="T52" fmla="*/ 2147483647 w 126"/>
                    <a:gd name="T53" fmla="*/ 2147483647 h 54"/>
                    <a:gd name="T54" fmla="*/ 2147483647 w 126"/>
                    <a:gd name="T55" fmla="*/ 2147483647 h 54"/>
                    <a:gd name="T56" fmla="*/ 2147483647 w 126"/>
                    <a:gd name="T57" fmla="*/ 2147483647 h 54"/>
                    <a:gd name="T58" fmla="*/ 2147483647 w 126"/>
                    <a:gd name="T59" fmla="*/ 2147483647 h 54"/>
                    <a:gd name="T60" fmla="*/ 2147483647 w 126"/>
                    <a:gd name="T61" fmla="*/ 2147483647 h 54"/>
                    <a:gd name="T62" fmla="*/ 2147483647 w 126"/>
                    <a:gd name="T63" fmla="*/ 2147483647 h 54"/>
                    <a:gd name="T64" fmla="*/ 2147483647 w 126"/>
                    <a:gd name="T65" fmla="*/ 2147483647 h 54"/>
                    <a:gd name="T66" fmla="*/ 2147483647 w 126"/>
                    <a:gd name="T67" fmla="*/ 2147483647 h 54"/>
                    <a:gd name="T68" fmla="*/ 2147483647 w 126"/>
                    <a:gd name="T69" fmla="*/ 2147483647 h 54"/>
                    <a:gd name="T70" fmla="*/ 2147483647 w 126"/>
                    <a:gd name="T71" fmla="*/ 2147483647 h 54"/>
                    <a:gd name="T72" fmla="*/ 2147483647 w 126"/>
                    <a:gd name="T73" fmla="*/ 2147483647 h 54"/>
                    <a:gd name="T74" fmla="*/ 2147483647 w 126"/>
                    <a:gd name="T75" fmla="*/ 2147483647 h 54"/>
                    <a:gd name="T76" fmla="*/ 2147483647 w 126"/>
                    <a:gd name="T77" fmla="*/ 2147483647 h 54"/>
                    <a:gd name="T78" fmla="*/ 2147483647 w 126"/>
                    <a:gd name="T79" fmla="*/ 2147483647 h 54"/>
                    <a:gd name="T80" fmla="*/ 2147483647 w 126"/>
                    <a:gd name="T81" fmla="*/ 2147483647 h 54"/>
                    <a:gd name="T82" fmla="*/ 2147483647 w 126"/>
                    <a:gd name="T83" fmla="*/ 2147483647 h 54"/>
                    <a:gd name="T84" fmla="*/ 0 w 126"/>
                    <a:gd name="T85" fmla="*/ 2147483647 h 54"/>
                    <a:gd name="T86" fmla="*/ 2147483647 w 126"/>
                    <a:gd name="T87" fmla="*/ 2147483647 h 54"/>
                    <a:gd name="T88" fmla="*/ 2147483647 w 126"/>
                    <a:gd name="T89" fmla="*/ 2147483647 h 54"/>
                    <a:gd name="T90" fmla="*/ 2147483647 w 126"/>
                    <a:gd name="T91" fmla="*/ 2147483647 h 54"/>
                    <a:gd name="T92" fmla="*/ 0 w 126"/>
                    <a:gd name="T93" fmla="*/ 2147483647 h 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26"/>
                    <a:gd name="T142" fmla="*/ 0 h 54"/>
                    <a:gd name="T143" fmla="*/ 126 w 126"/>
                    <a:gd name="T144" fmla="*/ 54 h 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26" h="54">
                      <a:moveTo>
                        <a:pt x="0" y="16"/>
                      </a:moveTo>
                      <a:lnTo>
                        <a:pt x="6" y="12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2" y="14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0" y="14"/>
                      </a:lnTo>
                      <a:lnTo>
                        <a:pt x="48" y="6"/>
                      </a:lnTo>
                      <a:lnTo>
                        <a:pt x="52" y="12"/>
                      </a:lnTo>
                      <a:lnTo>
                        <a:pt x="64" y="10"/>
                      </a:lnTo>
                      <a:lnTo>
                        <a:pt x="76" y="6"/>
                      </a:lnTo>
                      <a:lnTo>
                        <a:pt x="90" y="2"/>
                      </a:lnTo>
                      <a:lnTo>
                        <a:pt x="96" y="0"/>
                      </a:lnTo>
                      <a:lnTo>
                        <a:pt x="106" y="2"/>
                      </a:lnTo>
                      <a:lnTo>
                        <a:pt x="114" y="8"/>
                      </a:lnTo>
                      <a:lnTo>
                        <a:pt x="126" y="22"/>
                      </a:lnTo>
                      <a:lnTo>
                        <a:pt x="126" y="26"/>
                      </a:lnTo>
                      <a:lnTo>
                        <a:pt x="120" y="28"/>
                      </a:lnTo>
                      <a:lnTo>
                        <a:pt x="112" y="30"/>
                      </a:lnTo>
                      <a:lnTo>
                        <a:pt x="102" y="36"/>
                      </a:lnTo>
                      <a:lnTo>
                        <a:pt x="92" y="44"/>
                      </a:lnTo>
                      <a:lnTo>
                        <a:pt x="86" y="46"/>
                      </a:lnTo>
                      <a:lnTo>
                        <a:pt x="78" y="46"/>
                      </a:lnTo>
                      <a:lnTo>
                        <a:pt x="72" y="46"/>
                      </a:lnTo>
                      <a:lnTo>
                        <a:pt x="66" y="44"/>
                      </a:lnTo>
                      <a:lnTo>
                        <a:pt x="74" y="50"/>
                      </a:lnTo>
                      <a:lnTo>
                        <a:pt x="66" y="52"/>
                      </a:lnTo>
                      <a:lnTo>
                        <a:pt x="62" y="54"/>
                      </a:lnTo>
                      <a:lnTo>
                        <a:pt x="52" y="54"/>
                      </a:lnTo>
                      <a:lnTo>
                        <a:pt x="44" y="54"/>
                      </a:lnTo>
                      <a:lnTo>
                        <a:pt x="26" y="50"/>
                      </a:lnTo>
                      <a:lnTo>
                        <a:pt x="10" y="48"/>
                      </a:lnTo>
                      <a:lnTo>
                        <a:pt x="16" y="44"/>
                      </a:lnTo>
                      <a:lnTo>
                        <a:pt x="24" y="40"/>
                      </a:lnTo>
                      <a:lnTo>
                        <a:pt x="16" y="36"/>
                      </a:lnTo>
                      <a:lnTo>
                        <a:pt x="12" y="34"/>
                      </a:lnTo>
                      <a:lnTo>
                        <a:pt x="0" y="28"/>
                      </a:lnTo>
                      <a:lnTo>
                        <a:pt x="8" y="24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grpSp>
          <p:nvGrpSpPr>
            <p:cNvPr id="7" name="íṥ1íḋê">
              <a:extLst>
                <a:ext uri="{FF2B5EF4-FFF2-40B4-BE49-F238E27FC236}">
                  <a16:creationId xmlns="" xmlns:a16="http://schemas.microsoft.com/office/drawing/2014/main" id="{ED0C9F74-999F-46CD-BFBA-CF565EE660F6}"/>
                </a:ext>
              </a:extLst>
            </p:cNvPr>
            <p:cNvGrpSpPr/>
            <p:nvPr/>
          </p:nvGrpSpPr>
          <p:grpSpPr>
            <a:xfrm>
              <a:off x="1269547" y="2327085"/>
              <a:ext cx="908818" cy="908816"/>
              <a:chOff x="1269547" y="2327085"/>
              <a:chExt cx="908818" cy="908816"/>
            </a:xfrm>
          </p:grpSpPr>
          <p:sp>
            <p:nvSpPr>
              <p:cNvPr id="35" name="ïšliḑè">
                <a:extLst>
                  <a:ext uri="{FF2B5EF4-FFF2-40B4-BE49-F238E27FC236}">
                    <a16:creationId xmlns="" xmlns:a16="http://schemas.microsoft.com/office/drawing/2014/main" id="{BF86E041-DFC6-4806-97F7-319E625150FA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ľîdé">
                <a:extLst>
                  <a:ext uri="{FF2B5EF4-FFF2-40B4-BE49-F238E27FC236}">
                    <a16:creationId xmlns="" xmlns:a16="http://schemas.microsoft.com/office/drawing/2014/main" id="{90031230-76A1-456C-9B13-DEA047B1AE70}"/>
                  </a:ext>
                </a:extLst>
              </p:cNvPr>
              <p:cNvSpPr/>
              <p:nvPr/>
            </p:nvSpPr>
            <p:spPr>
              <a:xfrm>
                <a:off x="1384827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îsļïḍe">
                <a:extLst>
                  <a:ext uri="{FF2B5EF4-FFF2-40B4-BE49-F238E27FC236}">
                    <a16:creationId xmlns="" xmlns:a16="http://schemas.microsoft.com/office/drawing/2014/main" id="{BEEA5D52-B573-456E-8D9D-44D7B1A3503E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blockArc">
                <a:avLst>
                  <a:gd name="adj1" fmla="val 16200000"/>
                  <a:gd name="adj2" fmla="val 10584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lïḑè">
                <a:extLst>
                  <a:ext uri="{FF2B5EF4-FFF2-40B4-BE49-F238E27FC236}">
                    <a16:creationId xmlns="" xmlns:a16="http://schemas.microsoft.com/office/drawing/2014/main" id="{22682B6B-2971-43DE-BF04-25A3CD822F2A}"/>
                  </a:ext>
                </a:extLst>
              </p:cNvPr>
              <p:cNvSpPr txBox="1"/>
              <p:nvPr/>
            </p:nvSpPr>
            <p:spPr>
              <a:xfrm>
                <a:off x="1554600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74</a:t>
                </a:r>
                <a:r>
                  <a:rPr lang="en-US" sz="32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" name="íṣḻîḍè">
              <a:extLst>
                <a:ext uri="{FF2B5EF4-FFF2-40B4-BE49-F238E27FC236}">
                  <a16:creationId xmlns="" xmlns:a16="http://schemas.microsoft.com/office/drawing/2014/main" id="{8B6527FB-D957-4FEB-A491-2350D57FEDA1}"/>
                </a:ext>
              </a:extLst>
            </p:cNvPr>
            <p:cNvSpPr/>
            <p:nvPr/>
          </p:nvSpPr>
          <p:spPr bwMode="auto">
            <a:xfrm>
              <a:off x="669925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s1íďê">
              <a:extLst>
                <a:ext uri="{FF2B5EF4-FFF2-40B4-BE49-F238E27FC236}">
                  <a16:creationId xmlns="" xmlns:a16="http://schemas.microsoft.com/office/drawing/2014/main" id="{DB03E8E2-492D-4FA6-9DB3-3FA85870AFA3}"/>
                </a:ext>
              </a:extLst>
            </p:cNvPr>
            <p:cNvSpPr txBox="1"/>
            <p:nvPr/>
          </p:nvSpPr>
          <p:spPr bwMode="auto">
            <a:xfrm>
              <a:off x="669925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0" name="îṩḷiḍè">
              <a:extLst>
                <a:ext uri="{FF2B5EF4-FFF2-40B4-BE49-F238E27FC236}">
                  <a16:creationId xmlns="" xmlns:a16="http://schemas.microsoft.com/office/drawing/2014/main" id="{967704CD-1484-4179-9C24-F35438F550E1}"/>
                </a:ext>
              </a:extLst>
            </p:cNvPr>
            <p:cNvGrpSpPr/>
            <p:nvPr/>
          </p:nvGrpSpPr>
          <p:grpSpPr>
            <a:xfrm>
              <a:off x="4183689" y="2327085"/>
              <a:ext cx="908818" cy="908816"/>
              <a:chOff x="4183689" y="2327085"/>
              <a:chExt cx="908818" cy="908816"/>
            </a:xfrm>
          </p:grpSpPr>
          <p:sp>
            <p:nvSpPr>
              <p:cNvPr id="31" name="îš1iďê">
                <a:extLst>
                  <a:ext uri="{FF2B5EF4-FFF2-40B4-BE49-F238E27FC236}">
                    <a16:creationId xmlns="" xmlns:a16="http://schemas.microsoft.com/office/drawing/2014/main" id="{02694323-FB4C-4A0C-BB20-8C1ABB8DB1C2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1ïḍé">
                <a:extLst>
                  <a:ext uri="{FF2B5EF4-FFF2-40B4-BE49-F238E27FC236}">
                    <a16:creationId xmlns="" xmlns:a16="http://schemas.microsoft.com/office/drawing/2014/main" id="{6E35C6CD-FE6B-4FE9-A3F8-F1B4E49AF75C}"/>
                  </a:ext>
                </a:extLst>
              </p:cNvPr>
              <p:cNvSpPr/>
              <p:nvPr/>
            </p:nvSpPr>
            <p:spPr>
              <a:xfrm>
                <a:off x="4298969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îṧḷîḍé">
                <a:extLst>
                  <a:ext uri="{FF2B5EF4-FFF2-40B4-BE49-F238E27FC236}">
                    <a16:creationId xmlns="" xmlns:a16="http://schemas.microsoft.com/office/drawing/2014/main" id="{418F823C-AB30-4A26-A107-BFD192914909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blockArc">
                <a:avLst>
                  <a:gd name="adj1" fmla="val 16200000"/>
                  <a:gd name="adj2" fmla="val 756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îḑê">
                <a:extLst>
                  <a:ext uri="{FF2B5EF4-FFF2-40B4-BE49-F238E27FC236}">
                    <a16:creationId xmlns="" xmlns:a16="http://schemas.microsoft.com/office/drawing/2014/main" id="{E46A9D60-D2FD-439B-91DB-9BE2BF854B7C}"/>
                  </a:ext>
                </a:extLst>
              </p:cNvPr>
              <p:cNvSpPr txBox="1"/>
              <p:nvPr/>
            </p:nvSpPr>
            <p:spPr>
              <a:xfrm>
                <a:off x="4468742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60%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íṩliďê">
              <a:extLst>
                <a:ext uri="{FF2B5EF4-FFF2-40B4-BE49-F238E27FC236}">
                  <a16:creationId xmlns="" xmlns:a16="http://schemas.microsoft.com/office/drawing/2014/main" id="{F06268EE-E7DC-4718-A51D-A8B8A0488614}"/>
                </a:ext>
              </a:extLst>
            </p:cNvPr>
            <p:cNvSpPr/>
            <p:nvPr/>
          </p:nvSpPr>
          <p:spPr bwMode="auto">
            <a:xfrm>
              <a:off x="3584067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ślïḋé">
              <a:extLst>
                <a:ext uri="{FF2B5EF4-FFF2-40B4-BE49-F238E27FC236}">
                  <a16:creationId xmlns="" xmlns:a16="http://schemas.microsoft.com/office/drawing/2014/main" id="{82226C2B-DCA5-4B94-9711-A6D062940101}"/>
                </a:ext>
              </a:extLst>
            </p:cNvPr>
            <p:cNvSpPr txBox="1"/>
            <p:nvPr/>
          </p:nvSpPr>
          <p:spPr bwMode="auto">
            <a:xfrm>
              <a:off x="3584067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3" name="íṩľïḍe">
              <a:extLst>
                <a:ext uri="{FF2B5EF4-FFF2-40B4-BE49-F238E27FC236}">
                  <a16:creationId xmlns="" xmlns:a16="http://schemas.microsoft.com/office/drawing/2014/main" id="{10C3A9A8-5EDF-401B-A0E1-FB74456BAB94}"/>
                </a:ext>
              </a:extLst>
            </p:cNvPr>
            <p:cNvGrpSpPr/>
            <p:nvPr/>
          </p:nvGrpSpPr>
          <p:grpSpPr>
            <a:xfrm>
              <a:off x="7097831" y="2327085"/>
              <a:ext cx="908818" cy="908816"/>
              <a:chOff x="7097831" y="2327085"/>
              <a:chExt cx="908818" cy="908816"/>
            </a:xfrm>
          </p:grpSpPr>
          <p:sp>
            <p:nvSpPr>
              <p:cNvPr id="27" name="iṩḷíde">
                <a:extLst>
                  <a:ext uri="{FF2B5EF4-FFF2-40B4-BE49-F238E27FC236}">
                    <a16:creationId xmlns="" xmlns:a16="http://schemas.microsoft.com/office/drawing/2014/main" id="{239CE57D-A728-4437-8E1C-7E5C32CC5663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lídé">
                <a:extLst>
                  <a:ext uri="{FF2B5EF4-FFF2-40B4-BE49-F238E27FC236}">
                    <a16:creationId xmlns="" xmlns:a16="http://schemas.microsoft.com/office/drawing/2014/main" id="{E20ED479-F4B9-49E1-BF77-D501E84612AF}"/>
                  </a:ext>
                </a:extLst>
              </p:cNvPr>
              <p:cNvSpPr/>
              <p:nvPr/>
            </p:nvSpPr>
            <p:spPr>
              <a:xfrm>
                <a:off x="7213111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ḷîḑê">
                <a:extLst>
                  <a:ext uri="{FF2B5EF4-FFF2-40B4-BE49-F238E27FC236}">
                    <a16:creationId xmlns="" xmlns:a16="http://schemas.microsoft.com/office/drawing/2014/main" id="{FA434564-25E8-4D80-A3AC-29951B28A050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blockArc">
                <a:avLst>
                  <a:gd name="adj1" fmla="val 16200000"/>
                  <a:gd name="adj2" fmla="val 11880000"/>
                  <a:gd name="adj3" fmla="val 12805"/>
                </a:avLst>
              </a:prstGeom>
              <a:solidFill>
                <a:schemeClr val="accent1">
                  <a:lumMod val="10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iḓè">
                <a:extLst>
                  <a:ext uri="{FF2B5EF4-FFF2-40B4-BE49-F238E27FC236}">
                    <a16:creationId xmlns="" xmlns:a16="http://schemas.microsoft.com/office/drawing/2014/main" id="{97704E23-812D-4FD6-99B5-608FE7187F35}"/>
                  </a:ext>
                </a:extLst>
              </p:cNvPr>
              <p:cNvSpPr txBox="1"/>
              <p:nvPr/>
            </p:nvSpPr>
            <p:spPr>
              <a:xfrm>
                <a:off x="7382884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80%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ïṥľiḋe">
              <a:extLst>
                <a:ext uri="{FF2B5EF4-FFF2-40B4-BE49-F238E27FC236}">
                  <a16:creationId xmlns="" xmlns:a16="http://schemas.microsoft.com/office/drawing/2014/main" id="{905CB9D4-2C70-41C1-9D6D-7E2473D119FC}"/>
                </a:ext>
              </a:extLst>
            </p:cNvPr>
            <p:cNvSpPr/>
            <p:nvPr/>
          </p:nvSpPr>
          <p:spPr bwMode="auto">
            <a:xfrm>
              <a:off x="6498209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iḍê">
              <a:extLst>
                <a:ext uri="{FF2B5EF4-FFF2-40B4-BE49-F238E27FC236}">
                  <a16:creationId xmlns="" xmlns:a16="http://schemas.microsoft.com/office/drawing/2014/main" id="{3CC69565-34DD-412F-BA7D-1140B3407954}"/>
                </a:ext>
              </a:extLst>
            </p:cNvPr>
            <p:cNvSpPr txBox="1"/>
            <p:nvPr/>
          </p:nvSpPr>
          <p:spPr bwMode="auto">
            <a:xfrm>
              <a:off x="6498209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6" name="ïšľïḋè">
              <a:extLst>
                <a:ext uri="{FF2B5EF4-FFF2-40B4-BE49-F238E27FC236}">
                  <a16:creationId xmlns="" xmlns:a16="http://schemas.microsoft.com/office/drawing/2014/main" id="{4E9836A3-9821-4056-B966-CCF2C33DE5B8}"/>
                </a:ext>
              </a:extLst>
            </p:cNvPr>
            <p:cNvGrpSpPr/>
            <p:nvPr/>
          </p:nvGrpSpPr>
          <p:grpSpPr>
            <a:xfrm>
              <a:off x="10011972" y="2327085"/>
              <a:ext cx="908818" cy="908816"/>
              <a:chOff x="10011972" y="2327085"/>
              <a:chExt cx="908818" cy="908816"/>
            </a:xfrm>
          </p:grpSpPr>
          <p:sp>
            <p:nvSpPr>
              <p:cNvPr id="23" name="ïṥḻiḋê">
                <a:extLst>
                  <a:ext uri="{FF2B5EF4-FFF2-40B4-BE49-F238E27FC236}">
                    <a16:creationId xmlns="" xmlns:a16="http://schemas.microsoft.com/office/drawing/2014/main" id="{F5803933-1648-4ED8-A073-BC4E77FCAB1E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šľîḓê">
                <a:extLst>
                  <a:ext uri="{FF2B5EF4-FFF2-40B4-BE49-F238E27FC236}">
                    <a16:creationId xmlns="" xmlns:a16="http://schemas.microsoft.com/office/drawing/2014/main" id="{E5D361B8-0741-4C69-A9F9-BF7C1EF58B49}"/>
                  </a:ext>
                </a:extLst>
              </p:cNvPr>
              <p:cNvSpPr/>
              <p:nvPr/>
            </p:nvSpPr>
            <p:spPr>
              <a:xfrm>
                <a:off x="10127252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isḷíḍè">
                <a:extLst>
                  <a:ext uri="{FF2B5EF4-FFF2-40B4-BE49-F238E27FC236}">
                    <a16:creationId xmlns="" xmlns:a16="http://schemas.microsoft.com/office/drawing/2014/main" id="{F7518409-5330-4C36-8837-BB1EB9A77FC8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blockArc">
                <a:avLst>
                  <a:gd name="adj1" fmla="val 16200000"/>
                  <a:gd name="adj2" fmla="val 108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ḷíḑé">
                <a:extLst>
                  <a:ext uri="{FF2B5EF4-FFF2-40B4-BE49-F238E27FC236}">
                    <a16:creationId xmlns="" xmlns:a16="http://schemas.microsoft.com/office/drawing/2014/main" id="{E03937FA-ADD4-4932-8E71-7FEFFBC3A406}"/>
                  </a:ext>
                </a:extLst>
              </p:cNvPr>
              <p:cNvSpPr txBox="1"/>
              <p:nvPr/>
            </p:nvSpPr>
            <p:spPr>
              <a:xfrm>
                <a:off x="10297025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30%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7" name="ïśliḋè">
              <a:extLst>
                <a:ext uri="{FF2B5EF4-FFF2-40B4-BE49-F238E27FC236}">
                  <a16:creationId xmlns="" xmlns:a16="http://schemas.microsoft.com/office/drawing/2014/main" id="{2DA047F8-A0DF-4B5B-84B1-CDAF82EF9B9A}"/>
                </a:ext>
              </a:extLst>
            </p:cNvPr>
            <p:cNvSpPr/>
            <p:nvPr/>
          </p:nvSpPr>
          <p:spPr bwMode="auto">
            <a:xfrm>
              <a:off x="9412350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śļïḑê">
              <a:extLst>
                <a:ext uri="{FF2B5EF4-FFF2-40B4-BE49-F238E27FC236}">
                  <a16:creationId xmlns="" xmlns:a16="http://schemas.microsoft.com/office/drawing/2014/main" id="{09C801C1-45DC-41E0-A184-2AE553BB7869}"/>
                </a:ext>
              </a:extLst>
            </p:cNvPr>
            <p:cNvSpPr txBox="1"/>
            <p:nvPr/>
          </p:nvSpPr>
          <p:spPr bwMode="auto">
            <a:xfrm>
              <a:off x="9412350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îṩľiďè">
              <a:extLst>
                <a:ext uri="{FF2B5EF4-FFF2-40B4-BE49-F238E27FC236}">
                  <a16:creationId xmlns="" xmlns:a16="http://schemas.microsoft.com/office/drawing/2014/main" id="{11FC4A0D-DC43-4B80-BB69-AD5A0CC160D7}"/>
                </a:ext>
              </a:extLst>
            </p:cNvPr>
            <p:cNvGrpSpPr/>
            <p:nvPr/>
          </p:nvGrpSpPr>
          <p:grpSpPr>
            <a:xfrm>
              <a:off x="3126000" y="2214000"/>
              <a:ext cx="5940000" cy="2700000"/>
              <a:chOff x="3126000" y="2484000"/>
              <a:chExt cx="5940000" cy="2240148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FE7FF275-3AE8-45F0-9968-4984619C48FA}"/>
                  </a:ext>
                </a:extLst>
              </p:cNvPr>
              <p:cNvCxnSpPr/>
              <p:nvPr/>
            </p:nvCxnSpPr>
            <p:spPr>
              <a:xfrm>
                <a:off x="312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56148A52-5AC2-4952-B4E9-163A587CA761}"/>
                  </a:ext>
                </a:extLst>
              </p:cNvPr>
              <p:cNvCxnSpPr/>
              <p:nvPr/>
            </p:nvCxnSpPr>
            <p:spPr>
              <a:xfrm>
                <a:off x="600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05FE1073-9D92-4230-BAAB-14D2F90C8D4C}"/>
                  </a:ext>
                </a:extLst>
              </p:cNvPr>
              <p:cNvCxnSpPr/>
              <p:nvPr/>
            </p:nvCxnSpPr>
            <p:spPr>
              <a:xfrm>
                <a:off x="906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40880F-A3DB-4CA2-9472-9FA706C1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CBD3D84-C2E8-4BFF-B7FB-F2F96D07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7371D2A-4172-424B-BCB6-5FA95F82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86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3939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289301"/>
            <a:ext cx="4546600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243212" y="24370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 smtClean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2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5" name="Shape 284">
            <a:extLst>
              <a:ext uri="{FF2B5EF4-FFF2-40B4-BE49-F238E27FC236}">
                <a16:creationId xmlns="" xmlns:a16="http://schemas.microsoft.com/office/drawing/2014/main" id="{F1F64C43-1657-4C9A-8E66-B6919A845A6E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6" name="Shape 285">
            <a:extLst>
              <a:ext uri="{FF2B5EF4-FFF2-40B4-BE49-F238E27FC236}">
                <a16:creationId xmlns="" xmlns:a16="http://schemas.microsoft.com/office/drawing/2014/main" id="{99157889-A296-4973-897B-6AC955F4C1E5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7" name="Shape 286">
            <a:extLst>
              <a:ext uri="{FF2B5EF4-FFF2-40B4-BE49-F238E27FC236}">
                <a16:creationId xmlns="" xmlns:a16="http://schemas.microsoft.com/office/drawing/2014/main" id="{C1C1AC1D-5E72-41FD-B954-D07C44DD505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8" name="Shape 287">
            <a:extLst>
              <a:ext uri="{FF2B5EF4-FFF2-40B4-BE49-F238E27FC236}">
                <a16:creationId xmlns="" xmlns:a16="http://schemas.microsoft.com/office/drawing/2014/main" id="{91AE83D6-537E-468A-9556-45CAC84C11BA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" name="Shape 288">
            <a:extLst>
              <a:ext uri="{FF2B5EF4-FFF2-40B4-BE49-F238E27FC236}">
                <a16:creationId xmlns="" xmlns:a16="http://schemas.microsoft.com/office/drawing/2014/main" id="{262DCEA7-AACA-4716-900D-BF12C94F8981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0" name="Shape 289">
            <a:extLst>
              <a:ext uri="{FF2B5EF4-FFF2-40B4-BE49-F238E27FC236}">
                <a16:creationId xmlns="" xmlns:a16="http://schemas.microsoft.com/office/drawing/2014/main" id="{FB063861-5021-4AA3-A5BC-F40F1C2C647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1" name="Shape 290">
            <a:extLst>
              <a:ext uri="{FF2B5EF4-FFF2-40B4-BE49-F238E27FC236}">
                <a16:creationId xmlns="" xmlns:a16="http://schemas.microsoft.com/office/drawing/2014/main" id="{81C5B92F-EA88-404C-9B84-F8E2BAFE6A4B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12" name="Shape 291">
            <a:extLst>
              <a:ext uri="{FF2B5EF4-FFF2-40B4-BE49-F238E27FC236}">
                <a16:creationId xmlns="" xmlns:a16="http://schemas.microsoft.com/office/drawing/2014/main" id="{9720AC6D-B96B-4BBD-9130-97C236C2E517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3" name="Shape 292">
            <a:extLst>
              <a:ext uri="{FF2B5EF4-FFF2-40B4-BE49-F238E27FC236}">
                <a16:creationId xmlns="" xmlns:a16="http://schemas.microsoft.com/office/drawing/2014/main" id="{57C3F8BC-DC62-48F2-A42F-7CB92EE928C7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4" name="Shape 300">
            <a:extLst>
              <a:ext uri="{FF2B5EF4-FFF2-40B4-BE49-F238E27FC236}">
                <a16:creationId xmlns="" xmlns:a16="http://schemas.microsoft.com/office/drawing/2014/main" id="{CD317B20-107E-4B92-A8F3-CBDB589BC754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15" name="Shape 301">
            <a:extLst>
              <a:ext uri="{FF2B5EF4-FFF2-40B4-BE49-F238E27FC236}">
                <a16:creationId xmlns="" xmlns:a16="http://schemas.microsoft.com/office/drawing/2014/main" id="{FD316909-E64A-4C65-87A7-8CD34BCBAA62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ym typeface="Questrial"/>
              </a:rPr>
              <a:t>02</a:t>
            </a:r>
          </a:p>
        </p:txBody>
      </p:sp>
      <p:sp>
        <p:nvSpPr>
          <p:cNvPr id="16" name="Shape 302">
            <a:extLst>
              <a:ext uri="{FF2B5EF4-FFF2-40B4-BE49-F238E27FC236}">
                <a16:creationId xmlns="" xmlns:a16="http://schemas.microsoft.com/office/drawing/2014/main" id="{7C2DDE32-F0F5-4FBE-A3C8-E8864FE348FD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ym typeface="Questrial"/>
              </a:rPr>
              <a:t>03</a:t>
            </a:r>
          </a:p>
        </p:txBody>
      </p:sp>
      <p:cxnSp>
        <p:nvCxnSpPr>
          <p:cNvPr id="17" name="Shape 303">
            <a:extLst>
              <a:ext uri="{FF2B5EF4-FFF2-40B4-BE49-F238E27FC236}">
                <a16:creationId xmlns="" xmlns:a16="http://schemas.microsoft.com/office/drawing/2014/main" id="{802172F6-183C-4C4E-B6A5-E5B58612AFA3}"/>
              </a:ext>
            </a:extLst>
          </p:cNvPr>
          <p:cNvCxnSpPr>
            <a:cxnSpLocks/>
          </p:cNvCxnSpPr>
          <p:nvPr/>
        </p:nvCxnSpPr>
        <p:spPr>
          <a:xfrm>
            <a:off x="4097457" y="3438597"/>
            <a:ext cx="0" cy="2708203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304">
            <a:extLst>
              <a:ext uri="{FF2B5EF4-FFF2-40B4-BE49-F238E27FC236}">
                <a16:creationId xmlns="" xmlns:a16="http://schemas.microsoft.com/office/drawing/2014/main" id="{E38A09CB-2BB6-4E5B-9B3C-41107FE5CAFA}"/>
              </a:ext>
            </a:extLst>
          </p:cNvPr>
          <p:cNvCxnSpPr>
            <a:cxnSpLocks/>
          </p:cNvCxnSpPr>
          <p:nvPr/>
        </p:nvCxnSpPr>
        <p:spPr>
          <a:xfrm>
            <a:off x="7840993" y="3438597"/>
            <a:ext cx="0" cy="2708203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305">
            <a:extLst>
              <a:ext uri="{FF2B5EF4-FFF2-40B4-BE49-F238E27FC236}">
                <a16:creationId xmlns="" xmlns:a16="http://schemas.microsoft.com/office/drawing/2014/main" id="{014FB863-947B-4AC5-9428-1EE81B4EA934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20" name="Shape 306">
            <a:extLst>
              <a:ext uri="{FF2B5EF4-FFF2-40B4-BE49-F238E27FC236}">
                <a16:creationId xmlns="" xmlns:a16="http://schemas.microsoft.com/office/drawing/2014/main" id="{12D57C67-F0C8-4895-99CD-99459E52729B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62372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0967280-B58C-4044-B45F-34DA77C247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="" xmlns:a16="http://schemas.microsoft.com/office/drawing/2014/main" id="{29668EBA-D9F9-48E9-80D2-ABC03BE37893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="" xmlns:a16="http://schemas.microsoft.com/office/drawing/2014/main" id="{DF9EDE56-E0BC-412F-847E-BC600290F5D6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="" xmlns:a16="http://schemas.microsoft.com/office/drawing/2014/main" id="{0439E4D5-A590-43AF-9EF5-7D3F821D428B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="" xmlns:a16="http://schemas.microsoft.com/office/drawing/2014/main" id="{8C60B7A7-AA01-4593-91C4-42E199591D32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="" xmlns:a16="http://schemas.microsoft.com/office/drawing/2014/main" id="{EEADE416-EF1E-4A5E-A707-CA4EE2E5AD47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="" xmlns:a16="http://schemas.microsoft.com/office/drawing/2014/main" id="{7A001643-2E5A-4C0B-B76C-80096F85D6C7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="" xmlns:a16="http://schemas.microsoft.com/office/drawing/2014/main" id="{9C6EC9A1-66B8-41FC-B1CC-38760680FFEA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="" xmlns:a16="http://schemas.microsoft.com/office/drawing/2014/main" id="{32728BE6-9DAD-48F5-B92C-8B5DDD4896EB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="" xmlns:a16="http://schemas.microsoft.com/office/drawing/2014/main" id="{76709A0D-20F4-4264-AF68-035EBD8E93C7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="" xmlns:a16="http://schemas.microsoft.com/office/drawing/2014/main" id="{8156282E-C7B6-4B61-86A9-2FE389F7E28F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="" xmlns:a16="http://schemas.microsoft.com/office/drawing/2014/main" id="{054B3AD8-BB21-40E2-8B69-B7952A281C10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="" xmlns:a16="http://schemas.microsoft.com/office/drawing/2014/main" id="{E28FEB06-D5EE-4B69-BA73-0CCE381BF8CF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="" xmlns:a16="http://schemas.microsoft.com/office/drawing/2014/main" id="{134E2038-30D9-41A8-AB05-FBC38B6D0E07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="" xmlns:a16="http://schemas.microsoft.com/office/drawing/2014/main" id="{ED568618-20E8-474D-89F6-009CFA96FC1F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="" xmlns:a16="http://schemas.microsoft.com/office/drawing/2014/main" id="{86F977ED-78A9-4101-AE39-9B8C8334251A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="" xmlns:a16="http://schemas.microsoft.com/office/drawing/2014/main" id="{34CE5DF9-42C8-476B-A573-93914FB7A137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="" xmlns:a16="http://schemas.microsoft.com/office/drawing/2014/main" id="{DACE05BD-D0C2-4B4D-88D4-1195BD89B0F4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="" xmlns:a16="http://schemas.microsoft.com/office/drawing/2014/main" id="{EA054238-4005-433E-A10A-0FE4BB5DFC30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="" xmlns:a16="http://schemas.microsoft.com/office/drawing/2014/main" id="{3EA65286-0E15-4BC9-8DF2-7BFBE8501F95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="" xmlns:a16="http://schemas.microsoft.com/office/drawing/2014/main" id="{E0B18158-03AD-47CA-A177-7A2CFBBD383E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="" xmlns:a16="http://schemas.microsoft.com/office/drawing/2014/main" id="{B0154CAC-E695-4A5A-B583-5FAE39955BF8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="" xmlns:a16="http://schemas.microsoft.com/office/drawing/2014/main" id="{77669777-E37E-48EC-90B2-07FAD82BD667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="" xmlns:a16="http://schemas.microsoft.com/office/drawing/2014/main" id="{67095323-29E4-434D-8C65-0575C9729E01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="" xmlns:a16="http://schemas.microsoft.com/office/drawing/2014/main" id="{DAE7092D-FAC1-44D2-8F76-947912A04286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="" xmlns:a16="http://schemas.microsoft.com/office/drawing/2014/main" id="{9F15F816-98C7-4B56-BBCF-62797FCFC3C6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="" xmlns:a16="http://schemas.microsoft.com/office/drawing/2014/main" id="{22A016F8-385E-48A4-A2C2-AAF79757933B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="" xmlns:a16="http://schemas.microsoft.com/office/drawing/2014/main" id="{C13BAC16-6E00-4984-9593-C5BF5112083E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="" xmlns:a16="http://schemas.microsoft.com/office/drawing/2014/main" id="{024DE4AE-0D72-4131-865C-AB5C0FA81779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="" xmlns:a16="http://schemas.microsoft.com/office/drawing/2014/main" id="{02D591E4-9298-421B-A5E2-2DEBB63D7C55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="" xmlns:a16="http://schemas.microsoft.com/office/drawing/2014/main" id="{6D937A8C-4AC3-4E87-B3CA-304D66182CF8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="" xmlns:a16="http://schemas.microsoft.com/office/drawing/2014/main" id="{77D34BEF-A6FB-4707-A55D-9E090B895D6A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="" xmlns:a16="http://schemas.microsoft.com/office/drawing/2014/main" id="{5882012D-36B7-4752-8DF3-5F001D81F3B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="" xmlns:a16="http://schemas.microsoft.com/office/drawing/2014/main" id="{FCA6D517-FA1A-4CAA-BB24-C02AD333071A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="" xmlns:a16="http://schemas.microsoft.com/office/drawing/2014/main" id="{37A9E7C8-A0C9-42A5-84D4-6F8C4AAEC5E4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="" xmlns:a16="http://schemas.microsoft.com/office/drawing/2014/main" id="{29352569-B602-4479-AAE3-B0BF41EEC0D2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="" xmlns:a16="http://schemas.microsoft.com/office/drawing/2014/main" id="{8E686CDA-D244-47A5-97BA-96BBD1D141DF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="" xmlns:a16="http://schemas.microsoft.com/office/drawing/2014/main" id="{20287CFA-A58F-4484-A99C-48A78990F535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="" xmlns:a16="http://schemas.microsoft.com/office/drawing/2014/main" id="{836B405C-2322-4104-8624-89AF0F278FC5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="" xmlns:a16="http://schemas.microsoft.com/office/drawing/2014/main" id="{FFB536F0-D273-46E4-8E22-7E2DF211CE4E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="" xmlns:a16="http://schemas.microsoft.com/office/drawing/2014/main" id="{4F22A8D9-6218-4C6F-A9FE-30524D917510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="" xmlns:a16="http://schemas.microsoft.com/office/drawing/2014/main" id="{2F2F4EE9-18D2-4075-B4C0-A049B2DDF259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="" xmlns:a16="http://schemas.microsoft.com/office/drawing/2014/main" id="{244DD672-B4BB-4AAA-8E51-2B4C41B2D566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="" xmlns:a16="http://schemas.microsoft.com/office/drawing/2014/main" id="{3AB732EA-B8FE-4FC8-83A6-BEEA0CB49A57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="" xmlns:a16="http://schemas.microsoft.com/office/drawing/2014/main" id="{AC3A8387-2BD3-45CF-845F-F29C10CC0866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7EA22A3-0526-49B3-8D8E-719A6D9091C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1801A7E-ADD9-45B1-A7B7-EDF75155374D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20DE2C8-E3D8-4F70-AE36-85398C6D3FFF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669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d93c8c70-9aae-4d44-ac2c-b689a504a1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0D54551-5E05-4A2E-ADBC-76CEF88935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="" xmlns:a16="http://schemas.microsoft.com/office/drawing/2014/main" id="{73A7EAF6-C64B-41F8-9029-5DE6DCE7E4C9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="" xmlns:a16="http://schemas.microsoft.com/office/drawing/2014/main" id="{7C6A206F-78CB-408F-AFD3-88AF4FC9DE85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="" xmlns:a16="http://schemas.microsoft.com/office/drawing/2014/main" id="{7A2021B1-87E6-4E9A-9C5E-89566900F919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="" xmlns:a16="http://schemas.microsoft.com/office/drawing/2014/main" id="{A34BB233-BD06-4FC8-A00D-5CEF9E520541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="" xmlns:a16="http://schemas.microsoft.com/office/drawing/2014/main" id="{4AD92ADA-3C2A-4FB8-8A52-C748137136EE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="" xmlns:a16="http://schemas.microsoft.com/office/drawing/2014/main" id="{231EEE11-1D9B-4427-B44E-641ACB695582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="" xmlns:a16="http://schemas.microsoft.com/office/drawing/2014/main" id="{E7FD12F5-4E1A-4517-B307-9E73C2B7F1EA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="" xmlns:a16="http://schemas.microsoft.com/office/drawing/2014/main" id="{FBA9DBFC-C110-4F9A-A97E-1EA138C1E9C0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="" xmlns:a16="http://schemas.microsoft.com/office/drawing/2014/main" id="{3261F09D-E957-42DB-9FF6-C8935B5B0B34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="" xmlns:a16="http://schemas.microsoft.com/office/drawing/2014/main" id="{05EAEC3D-93A2-4481-982A-99C9367A66EC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="" xmlns:a16="http://schemas.microsoft.com/office/drawing/2014/main" id="{1D1662D0-E7BF-4171-A3F0-2CB9330F2557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="" xmlns:a16="http://schemas.microsoft.com/office/drawing/2014/main" id="{84A8D156-5E33-4827-8AC8-13523B3CB097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="" xmlns:a16="http://schemas.microsoft.com/office/drawing/2014/main" id="{15BC91CA-9780-4C22-9081-398338C1F776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="" xmlns:a16="http://schemas.microsoft.com/office/drawing/2014/main" id="{4D81343A-BD5B-4A3B-936C-E505588FC488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="" xmlns:a16="http://schemas.microsoft.com/office/drawing/2014/main" id="{88834A3B-4D02-4CA9-B6C4-172272D60A69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="" xmlns:a16="http://schemas.microsoft.com/office/drawing/2014/main" id="{46180486-64A2-4E45-BD41-AF47F2190F9B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="" xmlns:a16="http://schemas.microsoft.com/office/drawing/2014/main" id="{F372E49C-D0C8-45D6-A96D-3525733FA93E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="" xmlns:a16="http://schemas.microsoft.com/office/drawing/2014/main" id="{EF866C0A-E804-4F3E-AD60-FA5BDFE2BC84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="" xmlns:a16="http://schemas.microsoft.com/office/drawing/2014/main" id="{2E9FB08E-08DB-428B-8578-15D5B8D5F399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="" xmlns:a16="http://schemas.microsoft.com/office/drawing/2014/main" id="{9F30225C-C607-407D-B715-9F58AE37B6C2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="" xmlns:a16="http://schemas.microsoft.com/office/drawing/2014/main" id="{945F4FAB-AE77-4740-B91A-E2533C417CDE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="" xmlns:a16="http://schemas.microsoft.com/office/drawing/2014/main" id="{C3B25787-5C26-4E34-8BA5-C024106F9D08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="" xmlns:a16="http://schemas.microsoft.com/office/drawing/2014/main" id="{3BF7E602-D6B6-4633-A5B7-242B43D6BE29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="" xmlns:a16="http://schemas.microsoft.com/office/drawing/2014/main" id="{8E0AD4C4-9532-41CF-BF5D-4D74F1CA7114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="" xmlns:a16="http://schemas.microsoft.com/office/drawing/2014/main" id="{25F07A05-6417-48E5-A383-1E0E01179961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="" xmlns:a16="http://schemas.microsoft.com/office/drawing/2014/main" id="{E275BC89-2437-4276-92C2-C3A04501435E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="" xmlns:a16="http://schemas.microsoft.com/office/drawing/2014/main" id="{007BD72A-9546-43E2-BA6D-0351D7444A8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="" xmlns:a16="http://schemas.microsoft.com/office/drawing/2014/main" id="{692438C3-A6B1-4C21-BA53-C152AA16365D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="" xmlns:a16="http://schemas.microsoft.com/office/drawing/2014/main" id="{ED884AE8-2DAC-41D4-8D84-728A72987C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="" xmlns:a16="http://schemas.microsoft.com/office/drawing/2014/main" id="{C97F3846-1E11-4CBF-BBAF-2DB4BD47FB9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82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0A9D01-5D24-4194-A762-1474C04DC4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ïşļídé">
              <a:extLst>
                <a:ext uri="{FF2B5EF4-FFF2-40B4-BE49-F238E27FC236}">
                  <a16:creationId xmlns="" xmlns:a16="http://schemas.microsoft.com/office/drawing/2014/main" id="{0F957464-21D2-4F82-B33E-7C79D7BBE01F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iŝḻîḍé">
              <a:extLst>
                <a:ext uri="{FF2B5EF4-FFF2-40B4-BE49-F238E27FC236}">
                  <a16:creationId xmlns="" xmlns:a16="http://schemas.microsoft.com/office/drawing/2014/main" id="{78C52DC0-A1A6-4D1B-933C-CAD3FBF83534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íşļíḍé">
                <a:extLst>
                  <a:ext uri="{FF2B5EF4-FFF2-40B4-BE49-F238E27FC236}">
                    <a16:creationId xmlns="" xmlns:a16="http://schemas.microsoft.com/office/drawing/2014/main" id="{0E87EDF8-92C8-4C52-9C93-B93A2FC71CFE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ïŝḻíďê">
                <a:extLst>
                  <a:ext uri="{FF2B5EF4-FFF2-40B4-BE49-F238E27FC236}">
                    <a16:creationId xmlns="" xmlns:a16="http://schemas.microsoft.com/office/drawing/2014/main" id="{8AE233B3-83F1-4156-BB03-E1E4D8C8EA46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šḻídè">
                <a:extLst>
                  <a:ext uri="{FF2B5EF4-FFF2-40B4-BE49-F238E27FC236}">
                    <a16:creationId xmlns="" xmlns:a16="http://schemas.microsoft.com/office/drawing/2014/main" id="{81ED0265-F6D2-4FC4-BA2A-C6F18C96E618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íṥḷîḍê">
              <a:extLst>
                <a:ext uri="{FF2B5EF4-FFF2-40B4-BE49-F238E27FC236}">
                  <a16:creationId xmlns="" xmlns:a16="http://schemas.microsoft.com/office/drawing/2014/main" id="{CB27A414-0E08-4C18-AFAF-7E9E600F06B3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ïṩḷïdê">
                <a:extLst>
                  <a:ext uri="{FF2B5EF4-FFF2-40B4-BE49-F238E27FC236}">
                    <a16:creationId xmlns="" xmlns:a16="http://schemas.microsoft.com/office/drawing/2014/main" id="{5A1D5E75-B081-43BB-B6A8-BB47754E94A2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ïŝlidè">
                <a:extLst>
                  <a:ext uri="{FF2B5EF4-FFF2-40B4-BE49-F238E27FC236}">
                    <a16:creationId xmlns="" xmlns:a16="http://schemas.microsoft.com/office/drawing/2014/main" id="{F853B0AC-8C02-42E2-BE5C-8F9F4C4505A9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sliḍé">
                <a:extLst>
                  <a:ext uri="{FF2B5EF4-FFF2-40B4-BE49-F238E27FC236}">
                    <a16:creationId xmlns="" xmlns:a16="http://schemas.microsoft.com/office/drawing/2014/main" id="{AFEF6064-4587-414D-A9B4-637AE0A592DB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îṧļíḍè">
              <a:extLst>
                <a:ext uri="{FF2B5EF4-FFF2-40B4-BE49-F238E27FC236}">
                  <a16:creationId xmlns="" xmlns:a16="http://schemas.microsoft.com/office/drawing/2014/main" id="{B933DED2-D97F-4329-BE48-1FA5DDC1338D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iṣľíďè">
                <a:extLst>
                  <a:ext uri="{FF2B5EF4-FFF2-40B4-BE49-F238E27FC236}">
                    <a16:creationId xmlns="" xmlns:a16="http://schemas.microsoft.com/office/drawing/2014/main" id="{BAB4494E-1629-4650-98D9-6C549FF867D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iSḻîdé">
                <a:extLst>
                  <a:ext uri="{FF2B5EF4-FFF2-40B4-BE49-F238E27FC236}">
                    <a16:creationId xmlns="" xmlns:a16="http://schemas.microsoft.com/office/drawing/2014/main" id="{F94C302A-F16B-49C7-AB5A-62BE350E0B87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îṡḻiḋé">
                <a:extLst>
                  <a:ext uri="{FF2B5EF4-FFF2-40B4-BE49-F238E27FC236}">
                    <a16:creationId xmlns="" xmlns:a16="http://schemas.microsoft.com/office/drawing/2014/main" id="{28DD2334-70C5-413B-A7B7-E0CE6F49845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709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17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8D0C7B3-F31B-4E78-BE2D-8E3A5C0DC8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646736"/>
            <a:ext cx="10076306" cy="4178601"/>
            <a:chOff x="1" y="1646736"/>
            <a:chExt cx="10076306" cy="4178601"/>
          </a:xfrm>
        </p:grpSpPr>
        <p:sp>
          <p:nvSpPr>
            <p:cNvPr id="25" name="is1îḑé">
              <a:extLst>
                <a:ext uri="{FF2B5EF4-FFF2-40B4-BE49-F238E27FC236}">
                  <a16:creationId xmlns="" xmlns:a16="http://schemas.microsoft.com/office/drawing/2014/main" id="{C7D35519-E7EC-40CE-832C-EB893790D8CF}"/>
                </a:ext>
              </a:extLst>
            </p:cNvPr>
            <p:cNvSpPr txBox="1"/>
            <p:nvPr/>
          </p:nvSpPr>
          <p:spPr>
            <a:xfrm>
              <a:off x="3149559" y="3057833"/>
              <a:ext cx="1620015" cy="56553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</a:p>
          </p:txBody>
        </p:sp>
        <p:sp>
          <p:nvSpPr>
            <p:cNvPr id="26" name="ïŝlíḋê">
              <a:extLst>
                <a:ext uri="{FF2B5EF4-FFF2-40B4-BE49-F238E27FC236}">
                  <a16:creationId xmlns="" xmlns:a16="http://schemas.microsoft.com/office/drawing/2014/main" id="{7F3C4FAD-8772-40C4-8C84-6A1CD59EB5E5}"/>
                </a:ext>
              </a:extLst>
            </p:cNvPr>
            <p:cNvSpPr/>
            <p:nvPr/>
          </p:nvSpPr>
          <p:spPr bwMode="auto">
            <a:xfrm>
              <a:off x="2753579" y="3190418"/>
              <a:ext cx="252494" cy="25249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îSḷîdè">
              <a:extLst>
                <a:ext uri="{FF2B5EF4-FFF2-40B4-BE49-F238E27FC236}">
                  <a16:creationId xmlns="" xmlns:a16="http://schemas.microsoft.com/office/drawing/2014/main" id="{A18AFF81-3026-4D96-AE1D-339E15797420}"/>
                </a:ext>
              </a:extLst>
            </p:cNvPr>
            <p:cNvSpPr/>
            <p:nvPr/>
          </p:nvSpPr>
          <p:spPr bwMode="auto">
            <a:xfrm>
              <a:off x="3011639" y="3131414"/>
              <a:ext cx="53437" cy="534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ïşḻîḋê">
              <a:extLst>
                <a:ext uri="{FF2B5EF4-FFF2-40B4-BE49-F238E27FC236}">
                  <a16:creationId xmlns="" xmlns:a16="http://schemas.microsoft.com/office/drawing/2014/main" id="{F3CA5429-328D-44EB-BC24-D67B851630FE}"/>
                </a:ext>
              </a:extLst>
            </p:cNvPr>
            <p:cNvSpPr/>
            <p:nvPr/>
          </p:nvSpPr>
          <p:spPr bwMode="auto">
            <a:xfrm>
              <a:off x="2634717" y="3448477"/>
              <a:ext cx="113295" cy="11329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íşľíḓè">
              <a:extLst>
                <a:ext uri="{FF2B5EF4-FFF2-40B4-BE49-F238E27FC236}">
                  <a16:creationId xmlns="" xmlns:a16="http://schemas.microsoft.com/office/drawing/2014/main" id="{A970485E-BF36-43C8-9FC7-FE9A2750F63C}"/>
                </a:ext>
              </a:extLst>
            </p:cNvPr>
            <p:cNvSpPr/>
            <p:nvPr/>
          </p:nvSpPr>
          <p:spPr bwMode="auto">
            <a:xfrm>
              <a:off x="2613564" y="3358748"/>
              <a:ext cx="53437" cy="534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EFBF2C8F-C0F4-42DE-8A20-954860EA2161}"/>
                </a:ext>
              </a:extLst>
            </p:cNvPr>
            <p:cNvCxnSpPr>
              <a:cxnSpLocks/>
            </p:cNvCxnSpPr>
            <p:nvPr/>
          </p:nvCxnSpPr>
          <p:spPr>
            <a:xfrm>
              <a:off x="1" y="3429075"/>
              <a:ext cx="2416944" cy="0"/>
            </a:xfrm>
            <a:prstGeom prst="line">
              <a:avLst/>
            </a:prstGeom>
            <a:ln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îşḷíďè">
              <a:extLst>
                <a:ext uri="{FF2B5EF4-FFF2-40B4-BE49-F238E27FC236}">
                  <a16:creationId xmlns="" xmlns:a16="http://schemas.microsoft.com/office/drawing/2014/main" id="{EF333EB1-AB77-4B8A-BE21-E285538891E7}"/>
                </a:ext>
              </a:extLst>
            </p:cNvPr>
            <p:cNvSpPr/>
            <p:nvPr/>
          </p:nvSpPr>
          <p:spPr bwMode="auto">
            <a:xfrm>
              <a:off x="2396830" y="3406215"/>
              <a:ext cx="45719" cy="4572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işliḓe">
              <a:extLst>
                <a:ext uri="{FF2B5EF4-FFF2-40B4-BE49-F238E27FC236}">
                  <a16:creationId xmlns="" xmlns:a16="http://schemas.microsoft.com/office/drawing/2014/main" id="{602C7453-80EE-4C2E-A970-773EF58D27B8}"/>
                </a:ext>
              </a:extLst>
            </p:cNvPr>
            <p:cNvGrpSpPr/>
            <p:nvPr/>
          </p:nvGrpSpPr>
          <p:grpSpPr>
            <a:xfrm>
              <a:off x="5693368" y="4038371"/>
              <a:ext cx="4382939" cy="81186"/>
              <a:chOff x="6816080" y="3966044"/>
              <a:chExt cx="4382939" cy="81186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2E7ADDDD-A327-42D3-9111-C3EDA9FED5E8}"/>
                  </a:ext>
                </a:extLst>
              </p:cNvPr>
              <p:cNvCxnSpPr/>
              <p:nvPr/>
            </p:nvCxnSpPr>
            <p:spPr>
              <a:xfrm>
                <a:off x="6816080" y="400663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ïšļíḑê">
                <a:extLst>
                  <a:ext uri="{FF2B5EF4-FFF2-40B4-BE49-F238E27FC236}">
                    <a16:creationId xmlns="" xmlns:a16="http://schemas.microsoft.com/office/drawing/2014/main" id="{0D0E7972-5A89-43D9-BCAF-1F77EB0147E5}"/>
                  </a:ext>
                </a:extLst>
              </p:cNvPr>
              <p:cNvSpPr/>
              <p:nvPr/>
            </p:nvSpPr>
            <p:spPr bwMode="auto">
              <a:xfrm>
                <a:off x="11117833" y="396604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íšľïḋe">
              <a:extLst>
                <a:ext uri="{FF2B5EF4-FFF2-40B4-BE49-F238E27FC236}">
                  <a16:creationId xmlns="" xmlns:a16="http://schemas.microsoft.com/office/drawing/2014/main" id="{3B76EC8F-A852-40F3-ADE9-704AC6B110B3}"/>
                </a:ext>
              </a:extLst>
            </p:cNvPr>
            <p:cNvGrpSpPr/>
            <p:nvPr/>
          </p:nvGrpSpPr>
          <p:grpSpPr>
            <a:xfrm>
              <a:off x="5693368" y="3185481"/>
              <a:ext cx="4382939" cy="81186"/>
              <a:chOff x="6816080" y="3113154"/>
              <a:chExt cx="4382939" cy="81186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9FD39EF7-5F5A-4F9E-93F5-CA1DA141B5FD}"/>
                  </a:ext>
                </a:extLst>
              </p:cNvPr>
              <p:cNvCxnSpPr/>
              <p:nvPr/>
            </p:nvCxnSpPr>
            <p:spPr>
              <a:xfrm>
                <a:off x="6816080" y="315374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ï$ḻïḍê">
                <a:extLst>
                  <a:ext uri="{FF2B5EF4-FFF2-40B4-BE49-F238E27FC236}">
                    <a16:creationId xmlns="" xmlns:a16="http://schemas.microsoft.com/office/drawing/2014/main" id="{983C7309-9535-4B4D-AD0B-B1A309D0EA2A}"/>
                  </a:ext>
                </a:extLst>
              </p:cNvPr>
              <p:cNvSpPr/>
              <p:nvPr/>
            </p:nvSpPr>
            <p:spPr bwMode="auto">
              <a:xfrm>
                <a:off x="11117833" y="311315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îṣ1íde">
              <a:extLst>
                <a:ext uri="{FF2B5EF4-FFF2-40B4-BE49-F238E27FC236}">
                  <a16:creationId xmlns="" xmlns:a16="http://schemas.microsoft.com/office/drawing/2014/main" id="{0FD0B0D3-D3C7-488A-94EA-C18EE2CC0002}"/>
                </a:ext>
              </a:extLst>
            </p:cNvPr>
            <p:cNvGrpSpPr/>
            <p:nvPr/>
          </p:nvGrpSpPr>
          <p:grpSpPr>
            <a:xfrm>
              <a:off x="5693368" y="2332591"/>
              <a:ext cx="4382939" cy="81186"/>
              <a:chOff x="6816080" y="2260264"/>
              <a:chExt cx="4382939" cy="81186"/>
            </a:xfrm>
          </p:grpSpPr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44B14A52-50AB-40A0-9BAD-5A0E40360A90}"/>
                  </a:ext>
                </a:extLst>
              </p:cNvPr>
              <p:cNvCxnSpPr/>
              <p:nvPr/>
            </p:nvCxnSpPr>
            <p:spPr>
              <a:xfrm>
                <a:off x="6816080" y="230085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i$ḷïde">
                <a:extLst>
                  <a:ext uri="{FF2B5EF4-FFF2-40B4-BE49-F238E27FC236}">
                    <a16:creationId xmlns="" xmlns:a16="http://schemas.microsoft.com/office/drawing/2014/main" id="{A7602A33-604F-4ABE-82B8-15EA63FFBCEB}"/>
                  </a:ext>
                </a:extLst>
              </p:cNvPr>
              <p:cNvSpPr/>
              <p:nvPr/>
            </p:nvSpPr>
            <p:spPr bwMode="auto">
              <a:xfrm>
                <a:off x="11117833" y="2260264"/>
                <a:ext cx="81186" cy="81186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ïsḷidê">
              <a:extLst>
                <a:ext uri="{FF2B5EF4-FFF2-40B4-BE49-F238E27FC236}">
                  <a16:creationId xmlns="" xmlns:a16="http://schemas.microsoft.com/office/drawing/2014/main" id="{41351D2B-821D-4325-86A5-038B9A808FF4}"/>
                </a:ext>
              </a:extLst>
            </p:cNvPr>
            <p:cNvGrpSpPr/>
            <p:nvPr/>
          </p:nvGrpSpPr>
          <p:grpSpPr>
            <a:xfrm>
              <a:off x="5693368" y="5744151"/>
              <a:ext cx="4382939" cy="81186"/>
              <a:chOff x="6816080" y="5671824"/>
              <a:chExt cx="4382939" cy="81186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D9E2F687-ED05-48F9-8A12-3708C327133F}"/>
                  </a:ext>
                </a:extLst>
              </p:cNvPr>
              <p:cNvCxnSpPr/>
              <p:nvPr/>
            </p:nvCxnSpPr>
            <p:spPr>
              <a:xfrm>
                <a:off x="6816080" y="571241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iṩḻíḍé">
                <a:extLst>
                  <a:ext uri="{FF2B5EF4-FFF2-40B4-BE49-F238E27FC236}">
                    <a16:creationId xmlns="" xmlns:a16="http://schemas.microsoft.com/office/drawing/2014/main" id="{E8CD5639-873F-4BC8-A388-BE70D093E80E}"/>
                  </a:ext>
                </a:extLst>
              </p:cNvPr>
              <p:cNvSpPr/>
              <p:nvPr/>
            </p:nvSpPr>
            <p:spPr bwMode="auto">
              <a:xfrm>
                <a:off x="11117833" y="567182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iṡḻïḑe">
              <a:extLst>
                <a:ext uri="{FF2B5EF4-FFF2-40B4-BE49-F238E27FC236}">
                  <a16:creationId xmlns="" xmlns:a16="http://schemas.microsoft.com/office/drawing/2014/main" id="{05AA144B-19A1-4A52-83A3-FBF55A5EA87F}"/>
                </a:ext>
              </a:extLst>
            </p:cNvPr>
            <p:cNvGrpSpPr/>
            <p:nvPr/>
          </p:nvGrpSpPr>
          <p:grpSpPr>
            <a:xfrm>
              <a:off x="5693368" y="4891261"/>
              <a:ext cx="4382939" cy="81186"/>
              <a:chOff x="6816080" y="4818934"/>
              <a:chExt cx="4382939" cy="81186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0F46412A-A9F0-48D9-8ADA-535410BF7386}"/>
                  </a:ext>
                </a:extLst>
              </p:cNvPr>
              <p:cNvCxnSpPr/>
              <p:nvPr/>
            </p:nvCxnSpPr>
            <p:spPr>
              <a:xfrm>
                <a:off x="6816080" y="4859527"/>
                <a:ext cx="4339600" cy="0"/>
              </a:xfrm>
              <a:prstGeom prst="line">
                <a:avLst/>
              </a:prstGeom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íśḻïḓè">
                <a:extLst>
                  <a:ext uri="{FF2B5EF4-FFF2-40B4-BE49-F238E27FC236}">
                    <a16:creationId xmlns="" xmlns:a16="http://schemas.microsoft.com/office/drawing/2014/main" id="{92C3C2E2-62A3-44FD-B11C-19B27040619D}"/>
                  </a:ext>
                </a:extLst>
              </p:cNvPr>
              <p:cNvSpPr/>
              <p:nvPr/>
            </p:nvSpPr>
            <p:spPr bwMode="auto">
              <a:xfrm>
                <a:off x="11117833" y="4818934"/>
                <a:ext cx="81186" cy="8118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iSliḍê">
              <a:extLst>
                <a:ext uri="{FF2B5EF4-FFF2-40B4-BE49-F238E27FC236}">
                  <a16:creationId xmlns="" xmlns:a16="http://schemas.microsoft.com/office/drawing/2014/main" id="{F0A9DEA3-94DF-4A32-A479-1B92F14DD01E}"/>
                </a:ext>
              </a:extLst>
            </p:cNvPr>
            <p:cNvGrpSpPr/>
            <p:nvPr/>
          </p:nvGrpSpPr>
          <p:grpSpPr>
            <a:xfrm>
              <a:off x="5693368" y="1646736"/>
              <a:ext cx="4301753" cy="716040"/>
              <a:chOff x="667282" y="1592796"/>
              <a:chExt cx="4301753" cy="716040"/>
            </a:xfrm>
          </p:grpSpPr>
          <p:sp>
            <p:nvSpPr>
              <p:cNvPr id="54" name="iśliḓe">
                <a:extLst>
                  <a:ext uri="{FF2B5EF4-FFF2-40B4-BE49-F238E27FC236}">
                    <a16:creationId xmlns="" xmlns:a16="http://schemas.microsoft.com/office/drawing/2014/main" id="{93526356-C5F1-469B-93BE-FDD8F2BE9A4C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55" name="ïṩľïḓe">
                <a:extLst>
                  <a:ext uri="{FF2B5EF4-FFF2-40B4-BE49-F238E27FC236}">
                    <a16:creationId xmlns="" xmlns:a16="http://schemas.microsoft.com/office/drawing/2014/main" id="{0C16BB0E-B8B7-4E70-BCDD-B3A51316DE71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56" name="ïśļíḍé">
                <a:extLst>
                  <a:ext uri="{FF2B5EF4-FFF2-40B4-BE49-F238E27FC236}">
                    <a16:creationId xmlns="" xmlns:a16="http://schemas.microsoft.com/office/drawing/2014/main" id="{189EE200-D803-4269-9F71-0DD209CB57E8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38" name="iSlïdê">
              <a:extLst>
                <a:ext uri="{FF2B5EF4-FFF2-40B4-BE49-F238E27FC236}">
                  <a16:creationId xmlns="" xmlns:a16="http://schemas.microsoft.com/office/drawing/2014/main" id="{1134EFED-763A-4E24-9D7A-E31AC77D2A52}"/>
                </a:ext>
              </a:extLst>
            </p:cNvPr>
            <p:cNvGrpSpPr/>
            <p:nvPr/>
          </p:nvGrpSpPr>
          <p:grpSpPr>
            <a:xfrm>
              <a:off x="5693368" y="2510034"/>
              <a:ext cx="4301753" cy="716040"/>
              <a:chOff x="667282" y="1592796"/>
              <a:chExt cx="4301753" cy="716040"/>
            </a:xfrm>
          </p:grpSpPr>
          <p:sp>
            <p:nvSpPr>
              <p:cNvPr id="51" name="îšḻîḋè">
                <a:extLst>
                  <a:ext uri="{FF2B5EF4-FFF2-40B4-BE49-F238E27FC236}">
                    <a16:creationId xmlns="" xmlns:a16="http://schemas.microsoft.com/office/drawing/2014/main" id="{A36CA9F2-3A81-45B4-B2A1-665100E9B787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52" name="îṥľïdè">
                <a:extLst>
                  <a:ext uri="{FF2B5EF4-FFF2-40B4-BE49-F238E27FC236}">
                    <a16:creationId xmlns="" xmlns:a16="http://schemas.microsoft.com/office/drawing/2014/main" id="{8997A988-CEC3-4059-BFDC-3BB5FC64DED4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53" name="işľîďe">
                <a:extLst>
                  <a:ext uri="{FF2B5EF4-FFF2-40B4-BE49-F238E27FC236}">
                    <a16:creationId xmlns="" xmlns:a16="http://schemas.microsoft.com/office/drawing/2014/main" id="{5210A182-3407-44EF-973A-BFF18AA77C76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îşļiḓè">
              <a:extLst>
                <a:ext uri="{FF2B5EF4-FFF2-40B4-BE49-F238E27FC236}">
                  <a16:creationId xmlns="" xmlns:a16="http://schemas.microsoft.com/office/drawing/2014/main" id="{013471BA-E772-4D50-A208-782CE267DA8C}"/>
                </a:ext>
              </a:extLst>
            </p:cNvPr>
            <p:cNvGrpSpPr/>
            <p:nvPr/>
          </p:nvGrpSpPr>
          <p:grpSpPr>
            <a:xfrm>
              <a:off x="5693368" y="3358748"/>
              <a:ext cx="4301753" cy="716040"/>
              <a:chOff x="667282" y="1592796"/>
              <a:chExt cx="4301753" cy="716040"/>
            </a:xfrm>
          </p:grpSpPr>
          <p:sp>
            <p:nvSpPr>
              <p:cNvPr id="48" name="îšľîdé">
                <a:extLst>
                  <a:ext uri="{FF2B5EF4-FFF2-40B4-BE49-F238E27FC236}">
                    <a16:creationId xmlns="" xmlns:a16="http://schemas.microsoft.com/office/drawing/2014/main" id="{00D8F9C5-9A07-440A-ACBD-EA9AA73861D3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49" name="ïsļïḍe">
                <a:extLst>
                  <a:ext uri="{FF2B5EF4-FFF2-40B4-BE49-F238E27FC236}">
                    <a16:creationId xmlns="" xmlns:a16="http://schemas.microsoft.com/office/drawing/2014/main" id="{D97B300B-1C44-4838-9737-8513F0D1F892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50" name="iṧḻíḋê">
                <a:extLst>
                  <a:ext uri="{FF2B5EF4-FFF2-40B4-BE49-F238E27FC236}">
                    <a16:creationId xmlns="" xmlns:a16="http://schemas.microsoft.com/office/drawing/2014/main" id="{6604F442-9EA1-42B6-899B-A17980AC69AD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40" name="íşļîḑe">
              <a:extLst>
                <a:ext uri="{FF2B5EF4-FFF2-40B4-BE49-F238E27FC236}">
                  <a16:creationId xmlns="" xmlns:a16="http://schemas.microsoft.com/office/drawing/2014/main" id="{12419871-83C4-4844-B0A1-32CD6BE4D5F4}"/>
                </a:ext>
              </a:extLst>
            </p:cNvPr>
            <p:cNvGrpSpPr/>
            <p:nvPr/>
          </p:nvGrpSpPr>
          <p:grpSpPr>
            <a:xfrm>
              <a:off x="5693368" y="4207462"/>
              <a:ext cx="4301753" cy="716040"/>
              <a:chOff x="667282" y="1592796"/>
              <a:chExt cx="4301753" cy="716040"/>
            </a:xfrm>
          </p:grpSpPr>
          <p:sp>
            <p:nvSpPr>
              <p:cNvPr id="45" name="íṥ1ïḓè">
                <a:extLst>
                  <a:ext uri="{FF2B5EF4-FFF2-40B4-BE49-F238E27FC236}">
                    <a16:creationId xmlns="" xmlns:a16="http://schemas.microsoft.com/office/drawing/2014/main" id="{65FCF9A7-2834-49BF-A230-4390EB3E8F79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46" name="ïšliḓê">
                <a:extLst>
                  <a:ext uri="{FF2B5EF4-FFF2-40B4-BE49-F238E27FC236}">
                    <a16:creationId xmlns="" xmlns:a16="http://schemas.microsoft.com/office/drawing/2014/main" id="{9405F0D9-E643-403E-8CB4-1181DAA395BA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47" name="îṡľíḓè">
                <a:extLst>
                  <a:ext uri="{FF2B5EF4-FFF2-40B4-BE49-F238E27FC236}">
                    <a16:creationId xmlns="" xmlns:a16="http://schemas.microsoft.com/office/drawing/2014/main" id="{05712A27-56E6-44DA-A3D6-E0B21A42F6AF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íSḻíďè">
              <a:extLst>
                <a:ext uri="{FF2B5EF4-FFF2-40B4-BE49-F238E27FC236}">
                  <a16:creationId xmlns="" xmlns:a16="http://schemas.microsoft.com/office/drawing/2014/main" id="{955608CB-8726-4C83-B1A3-4CE73EC4A559}"/>
                </a:ext>
              </a:extLst>
            </p:cNvPr>
            <p:cNvGrpSpPr/>
            <p:nvPr/>
          </p:nvGrpSpPr>
          <p:grpSpPr>
            <a:xfrm>
              <a:off x="5693368" y="5056176"/>
              <a:ext cx="4301753" cy="716040"/>
              <a:chOff x="667282" y="1592796"/>
              <a:chExt cx="4301753" cy="716040"/>
            </a:xfrm>
          </p:grpSpPr>
          <p:sp>
            <p:nvSpPr>
              <p:cNvPr id="42" name="iSḻíḓe">
                <a:extLst>
                  <a:ext uri="{FF2B5EF4-FFF2-40B4-BE49-F238E27FC236}">
                    <a16:creationId xmlns="" xmlns:a16="http://schemas.microsoft.com/office/drawing/2014/main" id="{666ADCB1-7B57-424A-9EF3-03813860E55F}"/>
                  </a:ext>
                </a:extLst>
              </p:cNvPr>
              <p:cNvSpPr txBox="1"/>
              <p:nvPr/>
            </p:nvSpPr>
            <p:spPr>
              <a:xfrm>
                <a:off x="667282" y="1592796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43" name="ïṧ1íďè">
                <a:extLst>
                  <a:ext uri="{FF2B5EF4-FFF2-40B4-BE49-F238E27FC236}">
                    <a16:creationId xmlns="" xmlns:a16="http://schemas.microsoft.com/office/drawing/2014/main" id="{6CC124E7-0D56-4454-BE51-AA44F8CE0E8B}"/>
                  </a:ext>
                </a:extLst>
              </p:cNvPr>
              <p:cNvSpPr/>
              <p:nvPr/>
            </p:nvSpPr>
            <p:spPr bwMode="auto">
              <a:xfrm>
                <a:off x="1323231" y="1952089"/>
                <a:ext cx="3645804" cy="3567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text…...</a:t>
                </a:r>
              </a:p>
            </p:txBody>
          </p:sp>
          <p:sp>
            <p:nvSpPr>
              <p:cNvPr id="44" name="íŝḷîdè">
                <a:extLst>
                  <a:ext uri="{FF2B5EF4-FFF2-40B4-BE49-F238E27FC236}">
                    <a16:creationId xmlns="" xmlns:a16="http://schemas.microsoft.com/office/drawing/2014/main" id="{E93151B0-E436-4371-A855-AED30BE4CBA4}"/>
                  </a:ext>
                </a:extLst>
              </p:cNvPr>
              <p:cNvSpPr txBox="1"/>
              <p:nvPr/>
            </p:nvSpPr>
            <p:spPr bwMode="auto">
              <a:xfrm>
                <a:off x="1323231" y="1600950"/>
                <a:ext cx="3645804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marL="0" marR="0" lvl="0" indent="0" defTabSz="914377" rtl="0" eaLnBrk="1" fontAlgn="auto" latinLnBrk="0" hangingPunct="1"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475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c3c00d5-ca98-4d9a-bbf1-3f152b3257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70A430-CB49-467C-A894-9C0F47F545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4642013"/>
            <a:chOff x="669925" y="1123950"/>
            <a:chExt cx="10850563" cy="4642013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50D4A26F-CC01-41AA-8152-A1EABBE168E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756438"/>
              <a:ext cx="1085056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sḷîdê">
              <a:extLst>
                <a:ext uri="{FF2B5EF4-FFF2-40B4-BE49-F238E27FC236}">
                  <a16:creationId xmlns="" xmlns:a16="http://schemas.microsoft.com/office/drawing/2014/main" id="{11AE4670-39BB-43DA-AA0C-15AC3A618B26}"/>
                </a:ext>
              </a:extLst>
            </p:cNvPr>
            <p:cNvGrpSpPr/>
            <p:nvPr/>
          </p:nvGrpSpPr>
          <p:grpSpPr>
            <a:xfrm>
              <a:off x="3646117" y="3159000"/>
              <a:ext cx="4972794" cy="2606963"/>
              <a:chOff x="3953164" y="3168074"/>
              <a:chExt cx="4285674" cy="2246744"/>
            </a:xfrm>
          </p:grpSpPr>
          <p:sp>
            <p:nvSpPr>
              <p:cNvPr id="30" name="ïṡḷíḍé">
                <a:extLst>
                  <a:ext uri="{FF2B5EF4-FFF2-40B4-BE49-F238E27FC236}">
                    <a16:creationId xmlns="" xmlns:a16="http://schemas.microsoft.com/office/drawing/2014/main" id="{DEACF95A-5313-4129-9EC2-55DD512D06AB}"/>
                  </a:ext>
                </a:extLst>
              </p:cNvPr>
              <p:cNvSpPr/>
              <p:nvPr/>
            </p:nvSpPr>
            <p:spPr>
              <a:xfrm>
                <a:off x="3953164" y="3811280"/>
                <a:ext cx="1544768" cy="1603538"/>
              </a:xfrm>
              <a:custGeom>
                <a:avLst/>
                <a:gdLst>
                  <a:gd name="connsiteX0" fmla="*/ 613459 w 1544768"/>
                  <a:gd name="connsiteY0" fmla="*/ 0 h 1603538"/>
                  <a:gd name="connsiteX1" fmla="*/ 1544768 w 1544768"/>
                  <a:gd name="connsiteY1" fmla="*/ 976469 h 1603538"/>
                  <a:gd name="connsiteX2" fmla="*/ 1479549 w 1544768"/>
                  <a:gd name="connsiteY2" fmla="*/ 1055514 h 1603538"/>
                  <a:gd name="connsiteX3" fmla="*/ 1343891 w 1544768"/>
                  <a:gd name="connsiteY3" fmla="*/ 1499630 h 1603538"/>
                  <a:gd name="connsiteX4" fmla="*/ 1347992 w 1544768"/>
                  <a:gd name="connsiteY4" fmla="*/ 1580845 h 1603538"/>
                  <a:gd name="connsiteX5" fmla="*/ 1351456 w 1544768"/>
                  <a:gd name="connsiteY5" fmla="*/ 1603538 h 1603538"/>
                  <a:gd name="connsiteX6" fmla="*/ 5247 w 1544768"/>
                  <a:gd name="connsiteY6" fmla="*/ 1603538 h 1603538"/>
                  <a:gd name="connsiteX7" fmla="*/ 0 w 1544768"/>
                  <a:gd name="connsiteY7" fmla="*/ 1499630 h 1603538"/>
                  <a:gd name="connsiteX8" fmla="*/ 489319 w 1544768"/>
                  <a:gd name="connsiteY8" fmla="*/ 136587 h 1603538"/>
                  <a:gd name="connsiteX9" fmla="*/ 613459 w 1544768"/>
                  <a:gd name="connsiteY9" fmla="*/ 0 h 1603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4768" h="1603538">
                    <a:moveTo>
                      <a:pt x="613459" y="0"/>
                    </a:moveTo>
                    <a:lnTo>
                      <a:pt x="1544768" y="976469"/>
                    </a:lnTo>
                    <a:lnTo>
                      <a:pt x="1479549" y="1055514"/>
                    </a:lnTo>
                    <a:cubicBezTo>
                      <a:pt x="1393902" y="1182290"/>
                      <a:pt x="1343891" y="1335120"/>
                      <a:pt x="1343891" y="1499630"/>
                    </a:cubicBezTo>
                    <a:cubicBezTo>
                      <a:pt x="1343891" y="1527048"/>
                      <a:pt x="1345280" y="1554142"/>
                      <a:pt x="1347992" y="1580845"/>
                    </a:cubicBezTo>
                    <a:lnTo>
                      <a:pt x="1351456" y="1603538"/>
                    </a:lnTo>
                    <a:lnTo>
                      <a:pt x="5247" y="1603538"/>
                    </a:lnTo>
                    <a:lnTo>
                      <a:pt x="0" y="1499630"/>
                    </a:lnTo>
                    <a:cubicBezTo>
                      <a:pt x="0" y="981868"/>
                      <a:pt x="183631" y="506996"/>
                      <a:pt x="489319" y="136587"/>
                    </a:cubicBezTo>
                    <a:lnTo>
                      <a:pt x="61345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ṩḻíḓé">
                <a:extLst>
                  <a:ext uri="{FF2B5EF4-FFF2-40B4-BE49-F238E27FC236}">
                    <a16:creationId xmlns="" xmlns:a16="http://schemas.microsoft.com/office/drawing/2014/main" id="{E342180A-1F38-457B-8279-862178A6F641}"/>
                  </a:ext>
                </a:extLst>
              </p:cNvPr>
              <p:cNvSpPr/>
              <p:nvPr/>
            </p:nvSpPr>
            <p:spPr>
              <a:xfrm>
                <a:off x="4566623" y="3168074"/>
                <a:ext cx="1529378" cy="1619675"/>
              </a:xfrm>
              <a:custGeom>
                <a:avLst/>
                <a:gdLst>
                  <a:gd name="connsiteX0" fmla="*/ 1529377 w 1529378"/>
                  <a:gd name="connsiteY0" fmla="*/ 0 h 1619675"/>
                  <a:gd name="connsiteX1" fmla="*/ 1529378 w 1529378"/>
                  <a:gd name="connsiteY1" fmla="*/ 0 h 1619675"/>
                  <a:gd name="connsiteX2" fmla="*/ 1529378 w 1529378"/>
                  <a:gd name="connsiteY2" fmla="*/ 1348742 h 1619675"/>
                  <a:gd name="connsiteX3" fmla="*/ 1524759 w 1529378"/>
                  <a:gd name="connsiteY3" fmla="*/ 1348509 h 1619675"/>
                  <a:gd name="connsiteX4" fmla="*/ 963085 w 1529378"/>
                  <a:gd name="connsiteY4" fmla="*/ 1581162 h 1619675"/>
                  <a:gd name="connsiteX5" fmla="*/ 931309 w 1529378"/>
                  <a:gd name="connsiteY5" fmla="*/ 1619675 h 1619675"/>
                  <a:gd name="connsiteX6" fmla="*/ 0 w 1529378"/>
                  <a:gd name="connsiteY6" fmla="*/ 643206 h 1619675"/>
                  <a:gd name="connsiteX7" fmla="*/ 14163 w 1529378"/>
                  <a:gd name="connsiteY7" fmla="*/ 627622 h 1619675"/>
                  <a:gd name="connsiteX8" fmla="*/ 1529377 w 1529378"/>
                  <a:gd name="connsiteY8" fmla="*/ 0 h 161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9378" h="1619675">
                    <a:moveTo>
                      <a:pt x="1529377" y="0"/>
                    </a:moveTo>
                    <a:lnTo>
                      <a:pt x="1529378" y="0"/>
                    </a:lnTo>
                    <a:lnTo>
                      <a:pt x="1529378" y="1348742"/>
                    </a:lnTo>
                    <a:lnTo>
                      <a:pt x="1524759" y="1348509"/>
                    </a:lnTo>
                    <a:cubicBezTo>
                      <a:pt x="1305412" y="1348509"/>
                      <a:pt x="1106830" y="1437417"/>
                      <a:pt x="963085" y="1581162"/>
                    </a:cubicBezTo>
                    <a:lnTo>
                      <a:pt x="931309" y="1619675"/>
                    </a:lnTo>
                    <a:lnTo>
                      <a:pt x="0" y="643206"/>
                    </a:lnTo>
                    <a:lnTo>
                      <a:pt x="14163" y="627622"/>
                    </a:lnTo>
                    <a:cubicBezTo>
                      <a:pt x="401940" y="239845"/>
                      <a:pt x="937649" y="0"/>
                      <a:pt x="1529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líḋè">
                <a:extLst>
                  <a:ext uri="{FF2B5EF4-FFF2-40B4-BE49-F238E27FC236}">
                    <a16:creationId xmlns="" xmlns:a16="http://schemas.microsoft.com/office/drawing/2014/main" id="{48BD15EF-55D9-479D-B6E7-AF242E08B8EE}"/>
                  </a:ext>
                </a:extLst>
              </p:cNvPr>
              <p:cNvSpPr/>
              <p:nvPr/>
            </p:nvSpPr>
            <p:spPr>
              <a:xfrm flipH="1">
                <a:off x="6690479" y="3812151"/>
                <a:ext cx="1548359" cy="1602667"/>
              </a:xfrm>
              <a:custGeom>
                <a:avLst/>
                <a:gdLst>
                  <a:gd name="connsiteX0" fmla="*/ 614290 w 1548359"/>
                  <a:gd name="connsiteY0" fmla="*/ 0 h 1602667"/>
                  <a:gd name="connsiteX1" fmla="*/ 556670 w 1548359"/>
                  <a:gd name="connsiteY1" fmla="*/ 57964 h 1602667"/>
                  <a:gd name="connsiteX2" fmla="*/ 0 w 1548359"/>
                  <a:gd name="connsiteY2" fmla="*/ 1498759 h 1602667"/>
                  <a:gd name="connsiteX3" fmla="*/ 5247 w 1548359"/>
                  <a:gd name="connsiteY3" fmla="*/ 1602667 h 1602667"/>
                  <a:gd name="connsiteX4" fmla="*/ 1360691 w 1548359"/>
                  <a:gd name="connsiteY4" fmla="*/ 1602667 h 1602667"/>
                  <a:gd name="connsiteX5" fmla="*/ 1357228 w 1548359"/>
                  <a:gd name="connsiteY5" fmla="*/ 1579974 h 1602667"/>
                  <a:gd name="connsiteX6" fmla="*/ 1353127 w 1548359"/>
                  <a:gd name="connsiteY6" fmla="*/ 1498759 h 1602667"/>
                  <a:gd name="connsiteX7" fmla="*/ 1473148 w 1548359"/>
                  <a:gd name="connsiteY7" fmla="*/ 1078716 h 1602667"/>
                  <a:gd name="connsiteX8" fmla="*/ 1548359 w 1548359"/>
                  <a:gd name="connsiteY8" fmla="*/ 979363 h 1602667"/>
                  <a:gd name="connsiteX9" fmla="*/ 614290 w 1548359"/>
                  <a:gd name="connsiteY9" fmla="*/ 0 h 160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8359" h="1602667">
                    <a:moveTo>
                      <a:pt x="614290" y="0"/>
                    </a:moveTo>
                    <a:lnTo>
                      <a:pt x="556670" y="57964"/>
                    </a:lnTo>
                    <a:cubicBezTo>
                      <a:pt x="210801" y="438505"/>
                      <a:pt x="0" y="944014"/>
                      <a:pt x="0" y="1498759"/>
                    </a:cubicBezTo>
                    <a:lnTo>
                      <a:pt x="5247" y="1602667"/>
                    </a:lnTo>
                    <a:lnTo>
                      <a:pt x="1360691" y="1602667"/>
                    </a:lnTo>
                    <a:lnTo>
                      <a:pt x="1357228" y="1579974"/>
                    </a:lnTo>
                    <a:cubicBezTo>
                      <a:pt x="1354516" y="1553271"/>
                      <a:pt x="1353127" y="1526177"/>
                      <a:pt x="1353127" y="1498759"/>
                    </a:cubicBezTo>
                    <a:cubicBezTo>
                      <a:pt x="1353127" y="1344531"/>
                      <a:pt x="1397082" y="1200568"/>
                      <a:pt x="1473148" y="1078716"/>
                    </a:cubicBezTo>
                    <a:lnTo>
                      <a:pt x="1548359" y="979363"/>
                    </a:lnTo>
                    <a:lnTo>
                      <a:pt x="61429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ṥ1ïḑe">
                <a:extLst>
                  <a:ext uri="{FF2B5EF4-FFF2-40B4-BE49-F238E27FC236}">
                    <a16:creationId xmlns="" xmlns:a16="http://schemas.microsoft.com/office/drawing/2014/main" id="{A9B2629E-E0E3-4406-BFF0-68398C1DE535}"/>
                  </a:ext>
                </a:extLst>
              </p:cNvPr>
              <p:cNvSpPr/>
              <p:nvPr/>
            </p:nvSpPr>
            <p:spPr>
              <a:xfrm flipH="1">
                <a:off x="6096003" y="3168074"/>
                <a:ext cx="1528545" cy="1623440"/>
              </a:xfrm>
              <a:custGeom>
                <a:avLst/>
                <a:gdLst>
                  <a:gd name="connsiteX0" fmla="*/ 1528545 w 1528545"/>
                  <a:gd name="connsiteY0" fmla="*/ 0 h 1623440"/>
                  <a:gd name="connsiteX1" fmla="*/ 1309453 w 1528545"/>
                  <a:gd name="connsiteY1" fmla="*/ 11063 h 1623440"/>
                  <a:gd name="connsiteX2" fmla="*/ 78264 w 1528545"/>
                  <a:gd name="connsiteY2" fmla="*/ 565345 h 1623440"/>
                  <a:gd name="connsiteX3" fmla="*/ 0 w 1528545"/>
                  <a:gd name="connsiteY3" fmla="*/ 644077 h 1623440"/>
                  <a:gd name="connsiteX4" fmla="*/ 934069 w 1528545"/>
                  <a:gd name="connsiteY4" fmla="*/ 1623440 h 1623440"/>
                  <a:gd name="connsiteX5" fmla="*/ 945189 w 1528545"/>
                  <a:gd name="connsiteY5" fmla="*/ 1608749 h 1623440"/>
                  <a:gd name="connsiteX6" fmla="*/ 1451949 w 1528545"/>
                  <a:gd name="connsiteY6" fmla="*/ 1352610 h 1623440"/>
                  <a:gd name="connsiteX7" fmla="*/ 1528545 w 1528545"/>
                  <a:gd name="connsiteY7" fmla="*/ 1348742 h 1623440"/>
                  <a:gd name="connsiteX8" fmla="*/ 1528545 w 1528545"/>
                  <a:gd name="connsiteY8" fmla="*/ 0 h 162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545" h="1623440">
                    <a:moveTo>
                      <a:pt x="1528545" y="0"/>
                    </a:moveTo>
                    <a:lnTo>
                      <a:pt x="1309453" y="11063"/>
                    </a:lnTo>
                    <a:cubicBezTo>
                      <a:pt x="836718" y="59072"/>
                      <a:pt x="409410" y="260745"/>
                      <a:pt x="78264" y="565345"/>
                    </a:cubicBezTo>
                    <a:lnTo>
                      <a:pt x="0" y="644077"/>
                    </a:lnTo>
                    <a:lnTo>
                      <a:pt x="934069" y="1623440"/>
                    </a:lnTo>
                    <a:lnTo>
                      <a:pt x="945189" y="1608749"/>
                    </a:lnTo>
                    <a:cubicBezTo>
                      <a:pt x="1073399" y="1467687"/>
                      <a:pt x="1251677" y="1372949"/>
                      <a:pt x="1451949" y="1352610"/>
                    </a:cubicBezTo>
                    <a:lnTo>
                      <a:pt x="1528545" y="1348742"/>
                    </a:lnTo>
                    <a:lnTo>
                      <a:pt x="152854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íṥḻiďe">
              <a:extLst>
                <a:ext uri="{FF2B5EF4-FFF2-40B4-BE49-F238E27FC236}">
                  <a16:creationId xmlns="" xmlns:a16="http://schemas.microsoft.com/office/drawing/2014/main" id="{E26FDB70-8593-45BC-8162-7248B74B201D}"/>
                </a:ext>
              </a:extLst>
            </p:cNvPr>
            <p:cNvSpPr txBox="1"/>
            <p:nvPr/>
          </p:nvSpPr>
          <p:spPr>
            <a:xfrm>
              <a:off x="8929666" y="4909688"/>
              <a:ext cx="2590822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9" name="ïşḷíďê">
              <a:extLst>
                <a:ext uri="{FF2B5EF4-FFF2-40B4-BE49-F238E27FC236}">
                  <a16:creationId xmlns="" xmlns:a16="http://schemas.microsoft.com/office/drawing/2014/main" id="{3172A1A8-B384-441C-9406-1C76E6D6AB9F}"/>
                </a:ext>
              </a:extLst>
            </p:cNvPr>
            <p:cNvSpPr/>
            <p:nvPr/>
          </p:nvSpPr>
          <p:spPr>
            <a:xfrm>
              <a:off x="8929666" y="4530583"/>
              <a:ext cx="2590822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îṣ1iḑê">
              <a:extLst>
                <a:ext uri="{FF2B5EF4-FFF2-40B4-BE49-F238E27FC236}">
                  <a16:creationId xmlns="" xmlns:a16="http://schemas.microsoft.com/office/drawing/2014/main" id="{CA4B2E8B-5E0F-47D0-8976-43649CF26DB8}"/>
                </a:ext>
              </a:extLst>
            </p:cNvPr>
            <p:cNvSpPr txBox="1"/>
            <p:nvPr/>
          </p:nvSpPr>
          <p:spPr>
            <a:xfrm>
              <a:off x="669926" y="4909688"/>
              <a:ext cx="2665434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1" name="îṡḻîḑe">
              <a:extLst>
                <a:ext uri="{FF2B5EF4-FFF2-40B4-BE49-F238E27FC236}">
                  <a16:creationId xmlns="" xmlns:a16="http://schemas.microsoft.com/office/drawing/2014/main" id="{121E2907-BB35-4499-92FA-343AF3B11DE6}"/>
                </a:ext>
              </a:extLst>
            </p:cNvPr>
            <p:cNvSpPr/>
            <p:nvPr/>
          </p:nvSpPr>
          <p:spPr>
            <a:xfrm>
              <a:off x="669926" y="4530583"/>
              <a:ext cx="2665434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$lîḑê">
              <a:extLst>
                <a:ext uri="{FF2B5EF4-FFF2-40B4-BE49-F238E27FC236}">
                  <a16:creationId xmlns="" xmlns:a16="http://schemas.microsoft.com/office/drawing/2014/main" id="{E85358FB-1F03-482A-B9FA-40783CCC4C36}"/>
                </a:ext>
              </a:extLst>
            </p:cNvPr>
            <p:cNvSpPr txBox="1"/>
            <p:nvPr/>
          </p:nvSpPr>
          <p:spPr>
            <a:xfrm>
              <a:off x="1911000" y="2053050"/>
              <a:ext cx="3488541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ïSḷïďê">
              <a:extLst>
                <a:ext uri="{FF2B5EF4-FFF2-40B4-BE49-F238E27FC236}">
                  <a16:creationId xmlns="" xmlns:a16="http://schemas.microsoft.com/office/drawing/2014/main" id="{58CF5930-299F-4A71-846F-6A3E73470550}"/>
                </a:ext>
              </a:extLst>
            </p:cNvPr>
            <p:cNvSpPr/>
            <p:nvPr/>
          </p:nvSpPr>
          <p:spPr>
            <a:xfrm>
              <a:off x="1911000" y="1673945"/>
              <a:ext cx="3488541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šļïḍê">
              <a:extLst>
                <a:ext uri="{FF2B5EF4-FFF2-40B4-BE49-F238E27FC236}">
                  <a16:creationId xmlns="" xmlns:a16="http://schemas.microsoft.com/office/drawing/2014/main" id="{8D946731-B319-4B98-92B3-6AE13192A77F}"/>
                </a:ext>
              </a:extLst>
            </p:cNvPr>
            <p:cNvSpPr txBox="1"/>
            <p:nvPr/>
          </p:nvSpPr>
          <p:spPr>
            <a:xfrm>
              <a:off x="6888795" y="2053050"/>
              <a:ext cx="4631693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5" name="ïṡļíḓé">
              <a:extLst>
                <a:ext uri="{FF2B5EF4-FFF2-40B4-BE49-F238E27FC236}">
                  <a16:creationId xmlns="" xmlns:a16="http://schemas.microsoft.com/office/drawing/2014/main" id="{9CC81B17-EB6B-4E7A-9AFA-B2E0C63DB7BF}"/>
                </a:ext>
              </a:extLst>
            </p:cNvPr>
            <p:cNvSpPr/>
            <p:nvPr/>
          </p:nvSpPr>
          <p:spPr>
            <a:xfrm>
              <a:off x="6888795" y="1673945"/>
              <a:ext cx="4631693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íšḻíḋe">
              <a:extLst>
                <a:ext uri="{FF2B5EF4-FFF2-40B4-BE49-F238E27FC236}">
                  <a16:creationId xmlns="" xmlns:a16="http://schemas.microsoft.com/office/drawing/2014/main" id="{DC5C3CBC-205A-4BA0-B948-FF18CD85C118}"/>
                </a:ext>
              </a:extLst>
            </p:cNvPr>
            <p:cNvSpPr/>
            <p:nvPr/>
          </p:nvSpPr>
          <p:spPr bwMode="auto">
            <a:xfrm>
              <a:off x="4338776" y="4808054"/>
              <a:ext cx="251188" cy="452136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ḻîďé">
              <a:extLst>
                <a:ext uri="{FF2B5EF4-FFF2-40B4-BE49-F238E27FC236}">
                  <a16:creationId xmlns="" xmlns:a16="http://schemas.microsoft.com/office/drawing/2014/main" id="{EBE68E87-3F2C-4369-9DE0-085A9CCEEB55}"/>
                </a:ext>
              </a:extLst>
            </p:cNvPr>
            <p:cNvSpPr/>
            <p:nvPr/>
          </p:nvSpPr>
          <p:spPr bwMode="auto">
            <a:xfrm>
              <a:off x="7566755" y="4836994"/>
              <a:ext cx="458418" cy="37678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śľïḑê">
              <a:extLst>
                <a:ext uri="{FF2B5EF4-FFF2-40B4-BE49-F238E27FC236}">
                  <a16:creationId xmlns="" xmlns:a16="http://schemas.microsoft.com/office/drawing/2014/main" id="{820ADA32-A11D-4030-A97D-90A13305EB56}"/>
                </a:ext>
              </a:extLst>
            </p:cNvPr>
            <p:cNvSpPr/>
            <p:nvPr/>
          </p:nvSpPr>
          <p:spPr bwMode="auto">
            <a:xfrm>
              <a:off x="6779977" y="3778385"/>
              <a:ext cx="412266" cy="41149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ṧļiḑé">
              <a:extLst>
                <a:ext uri="{FF2B5EF4-FFF2-40B4-BE49-F238E27FC236}">
                  <a16:creationId xmlns="" xmlns:a16="http://schemas.microsoft.com/office/drawing/2014/main" id="{ECB4DEB7-259E-40CE-9005-F1E242C8D9D9}"/>
                </a:ext>
              </a:extLst>
            </p:cNvPr>
            <p:cNvSpPr/>
            <p:nvPr/>
          </p:nvSpPr>
          <p:spPr bwMode="auto">
            <a:xfrm>
              <a:off x="5159788" y="3744634"/>
              <a:ext cx="479506" cy="47900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BB613097-A438-4663-803E-572305D4C05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3555145"/>
              <a:ext cx="331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5F9D7C5D-EB42-48A5-A3B4-15E33B29C90D}"/>
                </a:ext>
              </a:extLst>
            </p:cNvPr>
            <p:cNvCxnSpPr>
              <a:cxnSpLocks/>
            </p:cNvCxnSpPr>
            <p:nvPr/>
          </p:nvCxnSpPr>
          <p:spPr>
            <a:xfrm>
              <a:off x="8256000" y="3555145"/>
              <a:ext cx="326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DE8CA55-828B-40E4-801B-82E697821518}"/>
                </a:ext>
              </a:extLst>
            </p:cNvPr>
            <p:cNvCxnSpPr>
              <a:stCxn id="30" idx="0"/>
            </p:cNvCxnSpPr>
            <p:nvPr/>
          </p:nvCxnSpPr>
          <p:spPr>
            <a:xfrm flipH="1" flipV="1">
              <a:off x="3981000" y="3555145"/>
              <a:ext cx="376932" cy="35018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606698A-E008-423F-9244-36FADCB1D9E9}"/>
                </a:ext>
              </a:extLst>
            </p:cNvPr>
            <p:cNvCxnSpPr>
              <a:stCxn id="33" idx="3"/>
            </p:cNvCxnSpPr>
            <p:nvPr/>
          </p:nvCxnSpPr>
          <p:spPr>
            <a:xfrm flipV="1">
              <a:off x="7906132" y="3555145"/>
              <a:ext cx="349868" cy="3511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B712D6B9-AC8A-474C-ADB8-E4D88039213C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 flipH="1" flipV="1">
              <a:off x="6111356" y="1123950"/>
              <a:ext cx="21157" cy="20350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$ľíďé">
              <a:extLst>
                <a:ext uri="{FF2B5EF4-FFF2-40B4-BE49-F238E27FC236}">
                  <a16:creationId xmlns="" xmlns:a16="http://schemas.microsoft.com/office/drawing/2014/main" id="{99EA3BE5-8CA1-499F-AB43-252604DCE33A}"/>
                </a:ext>
              </a:extLst>
            </p:cNvPr>
            <p:cNvGrpSpPr/>
            <p:nvPr/>
          </p:nvGrpSpPr>
          <p:grpSpPr>
            <a:xfrm>
              <a:off x="5379472" y="5213774"/>
              <a:ext cx="1433056" cy="525802"/>
              <a:chOff x="675908" y="693106"/>
              <a:chExt cx="9053516" cy="3321826"/>
            </a:xfrm>
          </p:grpSpPr>
          <p:sp>
            <p:nvSpPr>
              <p:cNvPr id="26" name="íŝḻiḓè">
                <a:extLst>
                  <a:ext uri="{FF2B5EF4-FFF2-40B4-BE49-F238E27FC236}">
                    <a16:creationId xmlns="" xmlns:a16="http://schemas.microsoft.com/office/drawing/2014/main" id="{C5C663C5-9B96-483D-86C2-CC9F63F28CA0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îšľîḋé">
                <a:extLst>
                  <a:ext uri="{FF2B5EF4-FFF2-40B4-BE49-F238E27FC236}">
                    <a16:creationId xmlns="" xmlns:a16="http://schemas.microsoft.com/office/drawing/2014/main" id="{080B89F9-780A-41D7-9C4E-856067857099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ïṥḷîḑè">
                <a:extLst>
                  <a:ext uri="{FF2B5EF4-FFF2-40B4-BE49-F238E27FC236}">
                    <a16:creationId xmlns="" xmlns:a16="http://schemas.microsoft.com/office/drawing/2014/main" id="{FC7B432F-A73B-461B-8265-2878A249215B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9" name="ïşḻïde">
                <a:extLst>
                  <a:ext uri="{FF2B5EF4-FFF2-40B4-BE49-F238E27FC236}">
                    <a16:creationId xmlns="" xmlns:a16="http://schemas.microsoft.com/office/drawing/2014/main" id="{326A24B4-F24C-46EC-9B54-A275B907CA25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100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3939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289301"/>
            <a:ext cx="4546600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243212" y="24370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 smtClean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5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3270D28-670C-4E12-B88C-E4F1D85D0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D17F1D30-5DDD-4977-87A6-4A85C908C7D7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9B113EA-F109-48A3-A8E2-CF6953DC7F18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C64891E-E489-4BBE-9C39-A7EA364E5DD4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B3534D6A-A9A0-400D-B965-237835A9409A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255BB3C-0DBE-43D8-B04F-2463F7C3941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B7E45F3-A4DE-404B-94CD-0BF9353E5399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33363F3-AAE9-4E2E-B17A-03B9593D9751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81BC4A61-4E92-4DF8-A08F-176118EE25E0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C2BB105-51D9-479E-A99C-FB02FD62E91F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śḷíḍé">
              <a:extLst>
                <a:ext uri="{FF2B5EF4-FFF2-40B4-BE49-F238E27FC236}">
                  <a16:creationId xmlns="" xmlns:a16="http://schemas.microsoft.com/office/drawing/2014/main" id="{0E0EF54A-4453-49F4-8806-44ED57275CC5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šlíďè">
              <a:extLst>
                <a:ext uri="{FF2B5EF4-FFF2-40B4-BE49-F238E27FC236}">
                  <a16:creationId xmlns="" xmlns:a16="http://schemas.microsoft.com/office/drawing/2014/main" id="{84886721-9210-4C3E-B2F8-5460988D138D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ḓé">
              <a:extLst>
                <a:ext uri="{FF2B5EF4-FFF2-40B4-BE49-F238E27FC236}">
                  <a16:creationId xmlns="" xmlns:a16="http://schemas.microsoft.com/office/drawing/2014/main" id="{F0841013-C1A9-4FAE-AB44-271F071C55A9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5EEC84B9-6AC0-4C57-A5D5-CF34B285AB58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ŝļïḓé">
              <a:extLst>
                <a:ext uri="{FF2B5EF4-FFF2-40B4-BE49-F238E27FC236}">
                  <a16:creationId xmlns="" xmlns:a16="http://schemas.microsoft.com/office/drawing/2014/main" id="{F1E74143-FE11-4B3C-B798-AAB2B0A6B0A8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ļíḍè">
              <a:extLst>
                <a:ext uri="{FF2B5EF4-FFF2-40B4-BE49-F238E27FC236}">
                  <a16:creationId xmlns="" xmlns:a16="http://schemas.microsoft.com/office/drawing/2014/main" id="{A60C8699-043F-4234-94BE-1C4C1A35C274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lîďè">
              <a:extLst>
                <a:ext uri="{FF2B5EF4-FFF2-40B4-BE49-F238E27FC236}">
                  <a16:creationId xmlns="" xmlns:a16="http://schemas.microsoft.com/office/drawing/2014/main" id="{CFF66573-3BAD-462D-AB94-B0A520EFD031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3F9156A3-6EBF-4F8F-A909-DB228341B75D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ľiḓé">
              <a:extLst>
                <a:ext uri="{FF2B5EF4-FFF2-40B4-BE49-F238E27FC236}">
                  <a16:creationId xmlns="" xmlns:a16="http://schemas.microsoft.com/office/drawing/2014/main" id="{D23B0AFB-DAAF-47C4-92F8-6516E476C944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îṧḷíḑe">
              <a:extLst>
                <a:ext uri="{FF2B5EF4-FFF2-40B4-BE49-F238E27FC236}">
                  <a16:creationId xmlns="" xmlns:a16="http://schemas.microsoft.com/office/drawing/2014/main" id="{6FECB4DB-67F5-4E07-9C35-338D6E792CD7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ļidé">
              <a:extLst>
                <a:ext uri="{FF2B5EF4-FFF2-40B4-BE49-F238E27FC236}">
                  <a16:creationId xmlns="" xmlns:a16="http://schemas.microsoft.com/office/drawing/2014/main" id="{BD8A23FA-E8CA-49A2-9C47-FB048C72C836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F4D5111-DE04-4317-BF58-6BC2CEE24CE6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ŝľiďe">
              <a:extLst>
                <a:ext uri="{FF2B5EF4-FFF2-40B4-BE49-F238E27FC236}">
                  <a16:creationId xmlns="" xmlns:a16="http://schemas.microsoft.com/office/drawing/2014/main" id="{C9779F5B-886F-4760-A77E-3F9CD5D17144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išļïḑé">
              <a:extLst>
                <a:ext uri="{FF2B5EF4-FFF2-40B4-BE49-F238E27FC236}">
                  <a16:creationId xmlns="" xmlns:a16="http://schemas.microsoft.com/office/drawing/2014/main" id="{2D95C9C0-9FE0-49B2-BA63-D97D62146749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ḷiḋê">
              <a:extLst>
                <a:ext uri="{FF2B5EF4-FFF2-40B4-BE49-F238E27FC236}">
                  <a16:creationId xmlns="" xmlns:a16="http://schemas.microsoft.com/office/drawing/2014/main" id="{9452A727-E5C8-42A8-9757-EF2533F282BE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ḋê">
              <a:extLst>
                <a:ext uri="{FF2B5EF4-FFF2-40B4-BE49-F238E27FC236}">
                  <a16:creationId xmlns="" xmlns:a16="http://schemas.microsoft.com/office/drawing/2014/main" id="{357B6695-CE99-4F15-BD1D-B18600D116AD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ïsļíḍe">
              <a:extLst>
                <a:ext uri="{FF2B5EF4-FFF2-40B4-BE49-F238E27FC236}">
                  <a16:creationId xmlns="" xmlns:a16="http://schemas.microsoft.com/office/drawing/2014/main" id="{C451D420-2C66-43E3-BEBA-8004B14EAE7A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ïŝľíďe">
              <a:extLst>
                <a:ext uri="{FF2B5EF4-FFF2-40B4-BE49-F238E27FC236}">
                  <a16:creationId xmlns="" xmlns:a16="http://schemas.microsoft.com/office/drawing/2014/main" id="{4DBD051C-55A8-4383-B037-310F71DB2C1D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>
              <a:extLst>
                <a:ext uri="{FF2B5EF4-FFF2-40B4-BE49-F238E27FC236}">
                  <a16:creationId xmlns="" xmlns:a16="http://schemas.microsoft.com/office/drawing/2014/main" id="{BC3F9459-EE4F-4E30-8A3C-C9816AD25F9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iṥlíḋè">
              <a:extLst>
                <a:ext uri="{FF2B5EF4-FFF2-40B4-BE49-F238E27FC236}">
                  <a16:creationId xmlns="" xmlns:a16="http://schemas.microsoft.com/office/drawing/2014/main" id="{E0B1BCD7-78E0-439A-B7F6-CF0D54F5C1EA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S1îďé">
              <a:extLst>
                <a:ext uri="{FF2B5EF4-FFF2-40B4-BE49-F238E27FC236}">
                  <a16:creationId xmlns="" xmlns:a16="http://schemas.microsoft.com/office/drawing/2014/main" id="{E79FEC64-27E6-449E-A54C-0CA1502CBDB3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ŝľíḍé">
              <a:extLst>
                <a:ext uri="{FF2B5EF4-FFF2-40B4-BE49-F238E27FC236}">
                  <a16:creationId xmlns="" xmlns:a16="http://schemas.microsoft.com/office/drawing/2014/main" id="{5E57023E-7E6F-491A-990A-19FD57D6DF74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îŝľíḋê">
              <a:extLst>
                <a:ext uri="{FF2B5EF4-FFF2-40B4-BE49-F238E27FC236}">
                  <a16:creationId xmlns="" xmlns:a16="http://schemas.microsoft.com/office/drawing/2014/main" id="{ABD7CD9B-664A-4F94-8813-1BFD3C0663F6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8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883D107-DA55-4FF8-A006-D787A120D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="" xmlns:a16="http://schemas.microsoft.com/office/drawing/2014/main" id="{EC63DB11-6C9A-48BC-99CA-A36F68EB8EE9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="" xmlns:a16="http://schemas.microsoft.com/office/drawing/2014/main" id="{C6CF38CF-20D1-4194-9178-831D18CACD3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="" xmlns:a16="http://schemas.microsoft.com/office/drawing/2014/main" id="{A39A39B2-532E-49A9-8454-540C6D11B998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="" xmlns:a16="http://schemas.microsoft.com/office/drawing/2014/main" id="{BA7D0530-B374-4916-BE9A-98388B824628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="" xmlns:a16="http://schemas.microsoft.com/office/drawing/2014/main" id="{2F3BE1C0-28B2-4127-8499-071A89064532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="" xmlns:a16="http://schemas.microsoft.com/office/drawing/2014/main" id="{90769626-AB8E-4D48-BF0A-98614FA5CB74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="" xmlns:a16="http://schemas.microsoft.com/office/drawing/2014/main" id="{EA735F2B-EF4E-4AA2-AC99-BF3EFC8143B3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="" xmlns:a16="http://schemas.microsoft.com/office/drawing/2014/main" id="{08CE29D7-E890-48B6-B822-822EBA8BAFFD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="" xmlns:a16="http://schemas.microsoft.com/office/drawing/2014/main" id="{E3BD11F8-4797-483F-B160-6DACC57C0C9A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="" xmlns:a16="http://schemas.microsoft.com/office/drawing/2014/main" id="{A7953CCB-20A6-47F6-9CFD-DE1A583EB0A4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="" xmlns:a16="http://schemas.microsoft.com/office/drawing/2014/main" id="{80D01D63-111D-4291-9DDC-F655376812F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="" xmlns:a16="http://schemas.microsoft.com/office/drawing/2014/main" id="{67318645-AABA-4D8E-BDEB-61D37BBD3714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="" xmlns:a16="http://schemas.microsoft.com/office/drawing/2014/main" id="{49E61569-2784-4853-AA99-4DE4AA23CB47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="" xmlns:a16="http://schemas.microsoft.com/office/drawing/2014/main" id="{A623A4EA-5910-40CB-ACDB-01F7643D94EF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="" xmlns:a16="http://schemas.microsoft.com/office/drawing/2014/main" id="{4B367B4C-0C9E-4652-8F71-7A796B034E92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="" xmlns:a16="http://schemas.microsoft.com/office/drawing/2014/main" id="{DAFB9455-91D6-48F9-806F-BC1F7C07231E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="" xmlns:a16="http://schemas.microsoft.com/office/drawing/2014/main" id="{94C68A7D-95EB-4686-83C8-585FA0794CA2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9068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="" xmlns:a16="http://schemas.microsoft.com/office/drawing/2014/main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="" xmlns:a16="http://schemas.microsoft.com/office/drawing/2014/main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="" xmlns:a16="http://schemas.microsoft.com/office/drawing/2014/main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="" xmlns:a16="http://schemas.microsoft.com/office/drawing/2014/main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="" xmlns:a16="http://schemas.microsoft.com/office/drawing/2014/main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="" xmlns:a16="http://schemas.microsoft.com/office/drawing/2014/main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="" xmlns:a16="http://schemas.microsoft.com/office/drawing/2014/main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="" xmlns:a16="http://schemas.microsoft.com/office/drawing/2014/main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="" xmlns:a16="http://schemas.microsoft.com/office/drawing/2014/main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="" xmlns:a16="http://schemas.microsoft.com/office/drawing/2014/main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="" xmlns:a16="http://schemas.microsoft.com/office/drawing/2014/main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="" xmlns:a16="http://schemas.microsoft.com/office/drawing/2014/main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="" xmlns:a16="http://schemas.microsoft.com/office/drawing/2014/main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="" xmlns:a16="http://schemas.microsoft.com/office/drawing/2014/main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="" xmlns:a16="http://schemas.microsoft.com/office/drawing/2014/main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="" xmlns:a16="http://schemas.microsoft.com/office/drawing/2014/main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4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3A0C3F5-230D-42D6-ACD5-682D645B752A}"/>
              </a:ext>
            </a:extLst>
          </p:cNvPr>
          <p:cNvGrpSpPr/>
          <p:nvPr/>
        </p:nvGrpSpPr>
        <p:grpSpPr>
          <a:xfrm>
            <a:off x="659655" y="1150374"/>
            <a:ext cx="11530758" cy="5707627"/>
            <a:chOff x="659655" y="1150374"/>
            <a:chExt cx="11530758" cy="5707627"/>
          </a:xfrm>
        </p:grpSpPr>
        <p:sp>
          <p:nvSpPr>
            <p:cNvPr id="5" name="椭圆 52">
              <a:extLst>
                <a:ext uri="{FF2B5EF4-FFF2-40B4-BE49-F238E27FC236}">
                  <a16:creationId xmlns="" xmlns:a16="http://schemas.microsoft.com/office/drawing/2014/main" id="{715E4EE1-9803-4B00-9440-2F5E486B6C96}"/>
                </a:ext>
              </a:extLst>
            </p:cNvPr>
            <p:cNvSpPr/>
            <p:nvPr/>
          </p:nvSpPr>
          <p:spPr bwMode="auto">
            <a:xfrm>
              <a:off x="668199" y="1683645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椭圆 53">
              <a:extLst>
                <a:ext uri="{FF2B5EF4-FFF2-40B4-BE49-F238E27FC236}">
                  <a16:creationId xmlns="" xmlns:a16="http://schemas.microsoft.com/office/drawing/2014/main" id="{28E2FEE9-8792-44A6-B4D5-B4A790592E91}"/>
                </a:ext>
              </a:extLst>
            </p:cNvPr>
            <p:cNvSpPr/>
            <p:nvPr/>
          </p:nvSpPr>
          <p:spPr bwMode="auto">
            <a:xfrm>
              <a:off x="669889" y="3210982"/>
              <a:ext cx="622800" cy="6224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椭圆 54">
              <a:extLst>
                <a:ext uri="{FF2B5EF4-FFF2-40B4-BE49-F238E27FC236}">
                  <a16:creationId xmlns="" xmlns:a16="http://schemas.microsoft.com/office/drawing/2014/main" id="{73C46DCC-82E8-4DEC-BE6A-23520802B34A}"/>
                </a:ext>
              </a:extLst>
            </p:cNvPr>
            <p:cNvSpPr/>
            <p:nvPr/>
          </p:nvSpPr>
          <p:spPr bwMode="auto">
            <a:xfrm>
              <a:off x="659655" y="4767086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Sļîḓè">
              <a:extLst>
                <a:ext uri="{FF2B5EF4-FFF2-40B4-BE49-F238E27FC236}">
                  <a16:creationId xmlns="" xmlns:a16="http://schemas.microsoft.com/office/drawing/2014/main" id="{BE628144-DE43-44FF-A5F2-A0EAD4DD79B0}"/>
                </a:ext>
              </a:extLst>
            </p:cNvPr>
            <p:cNvSpPr/>
            <p:nvPr/>
          </p:nvSpPr>
          <p:spPr>
            <a:xfrm>
              <a:off x="5134025" y="1150374"/>
              <a:ext cx="7056388" cy="5707627"/>
            </a:xfrm>
            <a:prstGeom prst="rect">
              <a:avLst/>
            </a:prstGeom>
            <a:blipFill>
              <a:blip r:embed="rId2"/>
              <a:stretch>
                <a:fillRect l="-21937" r="-218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$ḷíḓè">
              <a:extLst>
                <a:ext uri="{FF2B5EF4-FFF2-40B4-BE49-F238E27FC236}">
                  <a16:creationId xmlns="" xmlns:a16="http://schemas.microsoft.com/office/drawing/2014/main" id="{668FC69A-0947-48AF-8305-07942A6917FE}"/>
                </a:ext>
              </a:extLst>
            </p:cNvPr>
            <p:cNvSpPr/>
            <p:nvPr/>
          </p:nvSpPr>
          <p:spPr>
            <a:xfrm>
              <a:off x="5134026" y="1150374"/>
              <a:ext cx="3531522" cy="5707627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77531AD-6CD6-4491-A9B8-C0E84C79FEC1}"/>
                </a:ext>
              </a:extLst>
            </p:cNvPr>
            <p:cNvSpPr/>
            <p:nvPr/>
          </p:nvSpPr>
          <p:spPr>
            <a:xfrm>
              <a:off x="5708721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1" name="íšḷïde">
              <a:extLst>
                <a:ext uri="{FF2B5EF4-FFF2-40B4-BE49-F238E27FC236}">
                  <a16:creationId xmlns="" xmlns:a16="http://schemas.microsoft.com/office/drawing/2014/main" id="{D01D443A-2A21-4DD7-B2BA-676E49B16230}"/>
                </a:ext>
              </a:extLst>
            </p:cNvPr>
            <p:cNvSpPr txBox="1"/>
            <p:nvPr/>
          </p:nvSpPr>
          <p:spPr>
            <a:xfrm>
              <a:off x="5708721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E9D205A-3660-4E65-B5E6-198E0E0AD315}"/>
                </a:ext>
              </a:extLst>
            </p:cNvPr>
            <p:cNvSpPr/>
            <p:nvPr/>
          </p:nvSpPr>
          <p:spPr>
            <a:xfrm>
              <a:off x="5708721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íšḷïde">
              <a:extLst>
                <a:ext uri="{FF2B5EF4-FFF2-40B4-BE49-F238E27FC236}">
                  <a16:creationId xmlns="" xmlns:a16="http://schemas.microsoft.com/office/drawing/2014/main" id="{88580B2E-FA02-4FAA-83AA-E7050FF0F64C}"/>
                </a:ext>
              </a:extLst>
            </p:cNvPr>
            <p:cNvSpPr txBox="1"/>
            <p:nvPr/>
          </p:nvSpPr>
          <p:spPr>
            <a:xfrm>
              <a:off x="5708721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1E547B1-3EB5-4E2A-B80B-09D5125C0D0E}"/>
                </a:ext>
              </a:extLst>
            </p:cNvPr>
            <p:cNvSpPr/>
            <p:nvPr/>
          </p:nvSpPr>
          <p:spPr>
            <a:xfrm>
              <a:off x="5708721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5" name="íšḷïde">
              <a:extLst>
                <a:ext uri="{FF2B5EF4-FFF2-40B4-BE49-F238E27FC236}">
                  <a16:creationId xmlns="" xmlns:a16="http://schemas.microsoft.com/office/drawing/2014/main" id="{9D9CBDDD-DB3E-4BB0-B871-8F56CB0E06C9}"/>
                </a:ext>
              </a:extLst>
            </p:cNvPr>
            <p:cNvSpPr txBox="1"/>
            <p:nvPr/>
          </p:nvSpPr>
          <p:spPr>
            <a:xfrm>
              <a:off x="5708721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BB78E2F-F202-4CC2-B58A-47F09FC04317}"/>
                </a:ext>
              </a:extLst>
            </p:cNvPr>
            <p:cNvSpPr/>
            <p:nvPr/>
          </p:nvSpPr>
          <p:spPr>
            <a:xfrm>
              <a:off x="1733199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7" name="íšḷïde">
              <a:extLst>
                <a:ext uri="{FF2B5EF4-FFF2-40B4-BE49-F238E27FC236}">
                  <a16:creationId xmlns="" xmlns:a16="http://schemas.microsoft.com/office/drawing/2014/main" id="{78F7AFBB-AD80-472D-A7FF-162E205AD7C7}"/>
                </a:ext>
              </a:extLst>
            </p:cNvPr>
            <p:cNvSpPr txBox="1"/>
            <p:nvPr/>
          </p:nvSpPr>
          <p:spPr>
            <a:xfrm>
              <a:off x="1733199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61B61BA-19BF-46BD-A3E1-3F87AAE7D502}"/>
                </a:ext>
              </a:extLst>
            </p:cNvPr>
            <p:cNvSpPr/>
            <p:nvPr/>
          </p:nvSpPr>
          <p:spPr>
            <a:xfrm>
              <a:off x="1733199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9" name="íšḷïde">
              <a:extLst>
                <a:ext uri="{FF2B5EF4-FFF2-40B4-BE49-F238E27FC236}">
                  <a16:creationId xmlns="" xmlns:a16="http://schemas.microsoft.com/office/drawing/2014/main" id="{67207C0A-C8A3-40AA-93F7-608CB1BE82B3}"/>
                </a:ext>
              </a:extLst>
            </p:cNvPr>
            <p:cNvSpPr txBox="1"/>
            <p:nvPr/>
          </p:nvSpPr>
          <p:spPr>
            <a:xfrm>
              <a:off x="1733199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0B37BE4-1483-4A0E-95A2-FB8171248B57}"/>
                </a:ext>
              </a:extLst>
            </p:cNvPr>
            <p:cNvSpPr/>
            <p:nvPr/>
          </p:nvSpPr>
          <p:spPr>
            <a:xfrm>
              <a:off x="1733199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21" name="íšḷïde">
              <a:extLst>
                <a:ext uri="{FF2B5EF4-FFF2-40B4-BE49-F238E27FC236}">
                  <a16:creationId xmlns="" xmlns:a16="http://schemas.microsoft.com/office/drawing/2014/main" id="{E157DCCD-326E-4EFC-A0A9-915851AEDC68}"/>
                </a:ext>
              </a:extLst>
            </p:cNvPr>
            <p:cNvSpPr txBox="1"/>
            <p:nvPr/>
          </p:nvSpPr>
          <p:spPr>
            <a:xfrm>
              <a:off x="1733199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椭圆 52">
              <a:extLst>
                <a:ext uri="{FF2B5EF4-FFF2-40B4-BE49-F238E27FC236}">
                  <a16:creationId xmlns="" xmlns:a16="http://schemas.microsoft.com/office/drawing/2014/main" id="{CF9E51D0-D417-4B77-88D8-5986EB4076F8}"/>
                </a:ext>
              </a:extLst>
            </p:cNvPr>
            <p:cNvSpPr/>
            <p:nvPr/>
          </p:nvSpPr>
          <p:spPr bwMode="auto">
            <a:xfrm>
              <a:off x="825284" y="1836203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3" name="椭圆 53">
              <a:extLst>
                <a:ext uri="{FF2B5EF4-FFF2-40B4-BE49-F238E27FC236}">
                  <a16:creationId xmlns="" xmlns:a16="http://schemas.microsoft.com/office/drawing/2014/main" id="{AF41A35F-BFC7-46DE-A6A6-4F554EDAD47E}"/>
                </a:ext>
              </a:extLst>
            </p:cNvPr>
            <p:cNvSpPr/>
            <p:nvPr/>
          </p:nvSpPr>
          <p:spPr bwMode="auto">
            <a:xfrm>
              <a:off x="827836" y="3363540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4" name="椭圆 54">
              <a:extLst>
                <a:ext uri="{FF2B5EF4-FFF2-40B4-BE49-F238E27FC236}">
                  <a16:creationId xmlns="" xmlns:a16="http://schemas.microsoft.com/office/drawing/2014/main" id="{12A4B28E-86FE-46B4-B46C-067E895EE0AC}"/>
                </a:ext>
              </a:extLst>
            </p:cNvPr>
            <p:cNvSpPr/>
            <p:nvPr/>
          </p:nvSpPr>
          <p:spPr bwMode="auto">
            <a:xfrm>
              <a:off x="812213" y="4934481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030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29" name="621ae764-1462-4c5e-91e6-1e10932620bb" descr="6xAAAB+LCAAAAAAABADlVF1vmzAU/S/e9oYqMG238tZ0yhbtq0qq7WHKgwc3YA1MZEyVNeK/9zp8xFCS0actVHkJ98P3nOPrsyWv1Z81EI8sEibVe85CyZKZgoRYZBYQT+RxbJEJFwEX4QeZ5uuMeD+3TZuZ+cFV9J3FOehewRVncfnpPamvy75wwZM8qcrsMxtDbGOEHLsM8iCIwSybCQXyvpng6Nju/0JJHDBNZcIUDtzaxRtSpYh3/u7MLnRzABtssshdCavGU8HTAvTy1AlN8zbNFE/FvuOWoW6AkHrIdpr2pQgLpOI+i69jHooEhEaMBED5EWY/ppI/pEK1859hpTD5CWBdybfgDzhuxeIMahEitoavOKbmtgs42DaHmCl+36poxRxSNKyaIi1Gt8xqnbxstNxrg0wRckviwjoozx1s1PME1R2mmn1Xf4jMDo4+wIReQejDvexB3mz9TRqn8u9bX5c9yX9brbgPc/BxbF00D3/hhrouvbqiuNsTmWcRlr6aTm378vJmQmrUTtG30fUxQze6Uz9E/l2LqT/SyEBd+3sa5Vst4xPJw0gJyLIqXCK1D93QhPm/e1et+tJ58/JqBq3bK4NHtu6f8abP2sxj5I6u5n9uyBcXpiHTF2bIdIgh02GGTFuvhJ6uIdMxGTIdoyF3V80wZDpmQx5K7pQN+fytacjuCzNkd4ghu8MM2W29Evd0DdkdkyG7YzTk7qoZhuyO2ZCHklvi7xE0RA4u6xAAAA==">
            <a:extLst>
              <a:ext uri="{FF2B5EF4-FFF2-40B4-BE49-F238E27FC236}">
                <a16:creationId xmlns="" xmlns:a16="http://schemas.microsoft.com/office/drawing/2014/main" id="{2E96AECB-87CC-487B-A2D0-753C920DBE84}"/>
              </a:ext>
            </a:extLst>
          </p:cNvPr>
          <p:cNvGrpSpPr>
            <a:grpSpLocks noChangeAspect="1"/>
          </p:cNvGrpSpPr>
          <p:nvPr/>
        </p:nvGrpSpPr>
        <p:grpSpPr>
          <a:xfrm>
            <a:off x="3738194" y="2525535"/>
            <a:ext cx="4715612" cy="2213329"/>
            <a:chOff x="3738194" y="2322335"/>
            <a:chExt cx="4715612" cy="2213329"/>
          </a:xfrm>
        </p:grpSpPr>
        <p:sp>
          <p:nvSpPr>
            <p:cNvPr id="30" name="ExtraShape">
              <a:extLst>
                <a:ext uri="{FF2B5EF4-FFF2-40B4-BE49-F238E27FC236}">
                  <a16:creationId xmlns="" xmlns:a16="http://schemas.microsoft.com/office/drawing/2014/main" id="{0D17567A-E74B-439D-82C1-B188B8533C2D}"/>
                </a:ext>
              </a:extLst>
            </p:cNvPr>
            <p:cNvSpPr/>
            <p:nvPr/>
          </p:nvSpPr>
          <p:spPr bwMode="auto">
            <a:xfrm flipH="1">
              <a:off x="3738194" y="2322335"/>
              <a:ext cx="1621421" cy="2213327"/>
            </a:xfrm>
            <a:custGeom>
              <a:avLst/>
              <a:gdLst>
                <a:gd name="T0" fmla="*/ 84 w 90"/>
                <a:gd name="T1" fmla="*/ 0 h 127"/>
                <a:gd name="T2" fmla="*/ 90 w 90"/>
                <a:gd name="T3" fmla="*/ 6 h 127"/>
                <a:gd name="T4" fmla="*/ 90 w 90"/>
                <a:gd name="T5" fmla="*/ 112 h 127"/>
                <a:gd name="T6" fmla="*/ 75 w 90"/>
                <a:gd name="T7" fmla="*/ 127 h 127"/>
                <a:gd name="T8" fmla="*/ 6 w 90"/>
                <a:gd name="T9" fmla="*/ 127 h 127"/>
                <a:gd name="T10" fmla="*/ 0 w 90"/>
                <a:gd name="T11" fmla="*/ 121 h 127"/>
                <a:gd name="T12" fmla="*/ 0 w 90"/>
                <a:gd name="T13" fmla="*/ 6 h 127"/>
                <a:gd name="T14" fmla="*/ 6 w 90"/>
                <a:gd name="T15" fmla="*/ 0 h 127"/>
                <a:gd name="T16" fmla="*/ 84 w 90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27">
                  <a:moveTo>
                    <a:pt x="84" y="0"/>
                  </a:moveTo>
                  <a:cubicBezTo>
                    <a:pt x="87" y="0"/>
                    <a:pt x="90" y="3"/>
                    <a:pt x="90" y="6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006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ExtraShape">
              <a:extLst>
                <a:ext uri="{FF2B5EF4-FFF2-40B4-BE49-F238E27FC236}">
                  <a16:creationId xmlns="" xmlns:a16="http://schemas.microsoft.com/office/drawing/2014/main" id="{BF8E0116-95A5-400C-9220-E086979A89FC}"/>
                </a:ext>
              </a:extLst>
            </p:cNvPr>
            <p:cNvSpPr/>
            <p:nvPr/>
          </p:nvSpPr>
          <p:spPr bwMode="auto">
            <a:xfrm flipH="1">
              <a:off x="3991651" y="4292330"/>
              <a:ext cx="288176" cy="243334"/>
            </a:xfrm>
            <a:custGeom>
              <a:avLst/>
              <a:gdLst>
                <a:gd name="T0" fmla="*/ 83 w 83"/>
                <a:gd name="T1" fmla="*/ 0 h 73"/>
                <a:gd name="T2" fmla="*/ 0 w 83"/>
                <a:gd name="T3" fmla="*/ 73 h 73"/>
                <a:gd name="T4" fmla="*/ 78 w 83"/>
                <a:gd name="T5" fmla="*/ 73 h 73"/>
                <a:gd name="T6" fmla="*/ 83 w 8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73">
                  <a:moveTo>
                    <a:pt x="83" y="0"/>
                  </a:moveTo>
                  <a:lnTo>
                    <a:pt x="0" y="73"/>
                  </a:lnTo>
                  <a:lnTo>
                    <a:pt x="78" y="7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37353A">
                <a:alpha val="12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ExtraShape">
              <a:extLst>
                <a:ext uri="{FF2B5EF4-FFF2-40B4-BE49-F238E27FC236}">
                  <a16:creationId xmlns="" xmlns:a16="http://schemas.microsoft.com/office/drawing/2014/main" id="{6E9E5C14-305F-430E-AC78-32A68D014D8D}"/>
                </a:ext>
              </a:extLst>
            </p:cNvPr>
            <p:cNvSpPr/>
            <p:nvPr/>
          </p:nvSpPr>
          <p:spPr bwMode="auto">
            <a:xfrm flipH="1">
              <a:off x="3738194" y="4222329"/>
              <a:ext cx="322896" cy="313332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8 h 18"/>
                <a:gd name="T4" fmla="*/ 18 w 18"/>
                <a:gd name="T5" fmla="*/ 3 h 18"/>
                <a:gd name="T6" fmla="*/ 3 w 18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3" y="18"/>
                    <a:pt x="3" y="1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ExtraShape">
              <a:extLst>
                <a:ext uri="{FF2B5EF4-FFF2-40B4-BE49-F238E27FC236}">
                  <a16:creationId xmlns="" xmlns:a16="http://schemas.microsoft.com/office/drawing/2014/main" id="{0BBF4000-8134-4EB6-A212-A44201E0A41F}"/>
                </a:ext>
              </a:extLst>
            </p:cNvPr>
            <p:cNvSpPr/>
            <p:nvPr/>
          </p:nvSpPr>
          <p:spPr bwMode="auto">
            <a:xfrm>
              <a:off x="3947771" y="2723259"/>
              <a:ext cx="1086506" cy="1386776"/>
            </a:xfrm>
            <a:custGeom>
              <a:avLst/>
              <a:gdLst>
                <a:gd name="T0" fmla="*/ 53 w 53"/>
                <a:gd name="T1" fmla="*/ 50 h 67"/>
                <a:gd name="T2" fmla="*/ 45 w 53"/>
                <a:gd name="T3" fmla="*/ 59 h 67"/>
                <a:gd name="T4" fmla="*/ 33 w 53"/>
                <a:gd name="T5" fmla="*/ 54 h 67"/>
                <a:gd name="T6" fmla="*/ 41 w 53"/>
                <a:gd name="T7" fmla="*/ 44 h 67"/>
                <a:gd name="T8" fmla="*/ 48 w 53"/>
                <a:gd name="T9" fmla="*/ 44 h 67"/>
                <a:gd name="T10" fmla="*/ 48 w 53"/>
                <a:gd name="T11" fmla="*/ 14 h 67"/>
                <a:gd name="T12" fmla="*/ 20 w 53"/>
                <a:gd name="T13" fmla="*/ 19 h 67"/>
                <a:gd name="T14" fmla="*/ 20 w 53"/>
                <a:gd name="T15" fmla="*/ 57 h 67"/>
                <a:gd name="T16" fmla="*/ 20 w 53"/>
                <a:gd name="T17" fmla="*/ 57 h 67"/>
                <a:gd name="T18" fmla="*/ 12 w 53"/>
                <a:gd name="T19" fmla="*/ 65 h 67"/>
                <a:gd name="T20" fmla="*/ 1 w 53"/>
                <a:gd name="T21" fmla="*/ 60 h 67"/>
                <a:gd name="T22" fmla="*/ 9 w 53"/>
                <a:gd name="T23" fmla="*/ 50 h 67"/>
                <a:gd name="T24" fmla="*/ 15 w 53"/>
                <a:gd name="T25" fmla="*/ 51 h 67"/>
                <a:gd name="T26" fmla="*/ 15 w 53"/>
                <a:gd name="T27" fmla="*/ 6 h 67"/>
                <a:gd name="T28" fmla="*/ 53 w 53"/>
                <a:gd name="T29" fmla="*/ 0 h 67"/>
                <a:gd name="T30" fmla="*/ 53 w 53"/>
                <a:gd name="T31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67">
                  <a:moveTo>
                    <a:pt x="53" y="50"/>
                  </a:moveTo>
                  <a:cubicBezTo>
                    <a:pt x="53" y="55"/>
                    <a:pt x="50" y="58"/>
                    <a:pt x="45" y="59"/>
                  </a:cubicBezTo>
                  <a:cubicBezTo>
                    <a:pt x="39" y="60"/>
                    <a:pt x="34" y="58"/>
                    <a:pt x="33" y="54"/>
                  </a:cubicBezTo>
                  <a:cubicBezTo>
                    <a:pt x="32" y="50"/>
                    <a:pt x="36" y="46"/>
                    <a:pt x="41" y="44"/>
                  </a:cubicBezTo>
                  <a:cubicBezTo>
                    <a:pt x="43" y="44"/>
                    <a:pt x="46" y="44"/>
                    <a:pt x="48" y="4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1"/>
                    <a:pt x="17" y="64"/>
                    <a:pt x="12" y="65"/>
                  </a:cubicBezTo>
                  <a:cubicBezTo>
                    <a:pt x="7" y="67"/>
                    <a:pt x="2" y="64"/>
                    <a:pt x="1" y="60"/>
                  </a:cubicBezTo>
                  <a:cubicBezTo>
                    <a:pt x="0" y="56"/>
                    <a:pt x="3" y="52"/>
                    <a:pt x="9" y="50"/>
                  </a:cubicBezTo>
                  <a:cubicBezTo>
                    <a:pt x="11" y="50"/>
                    <a:pt x="13" y="50"/>
                    <a:pt x="15" y="5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5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/>
                </a:gs>
                <a:gs pos="70000">
                  <a:schemeClr val="tx2">
                    <a:lumMod val="5000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ExtraShape">
              <a:extLst>
                <a:ext uri="{FF2B5EF4-FFF2-40B4-BE49-F238E27FC236}">
                  <a16:creationId xmlns="" xmlns:a16="http://schemas.microsoft.com/office/drawing/2014/main" id="{03D6E297-B60A-47FA-A2B4-779A85E7BC4F}"/>
                </a:ext>
              </a:extLst>
            </p:cNvPr>
            <p:cNvSpPr/>
            <p:nvPr/>
          </p:nvSpPr>
          <p:spPr bwMode="auto">
            <a:xfrm flipH="1">
              <a:off x="3755555" y="2322335"/>
              <a:ext cx="1604060" cy="2213327"/>
            </a:xfrm>
            <a:custGeom>
              <a:avLst/>
              <a:gdLst>
                <a:gd name="T0" fmla="*/ 83 w 89"/>
                <a:gd name="T1" fmla="*/ 0 h 127"/>
                <a:gd name="T2" fmla="*/ 6 w 89"/>
                <a:gd name="T3" fmla="*/ 0 h 127"/>
                <a:gd name="T4" fmla="*/ 0 w 89"/>
                <a:gd name="T5" fmla="*/ 6 h 127"/>
                <a:gd name="T6" fmla="*/ 0 w 89"/>
                <a:gd name="T7" fmla="*/ 121 h 127"/>
                <a:gd name="T8" fmla="*/ 6 w 89"/>
                <a:gd name="T9" fmla="*/ 127 h 127"/>
                <a:gd name="T10" fmla="*/ 89 w 89"/>
                <a:gd name="T11" fmla="*/ 6 h 127"/>
                <a:gd name="T12" fmla="*/ 83 w 8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27">
                  <a:moveTo>
                    <a:pt x="8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7"/>
                    <a:pt x="6" y="127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3"/>
                    <a:pt x="87" y="0"/>
                    <a:pt x="83" y="0"/>
                  </a:cubicBez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lativeShape1">
              <a:extLst>
                <a:ext uri="{FF2B5EF4-FFF2-40B4-BE49-F238E27FC236}">
                  <a16:creationId xmlns="" xmlns:a16="http://schemas.microsoft.com/office/drawing/2014/main" id="{9F3D0F65-12E0-432D-8C43-5D803F0250D1}"/>
                </a:ext>
              </a:extLst>
            </p:cNvPr>
            <p:cNvSpPr/>
            <p:nvPr/>
          </p:nvSpPr>
          <p:spPr>
            <a:xfrm>
              <a:off x="5633934" y="2662452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BackShape1">
              <a:extLst>
                <a:ext uri="{FF2B5EF4-FFF2-40B4-BE49-F238E27FC236}">
                  <a16:creationId xmlns="" xmlns:a16="http://schemas.microsoft.com/office/drawing/2014/main" id="{03E127A4-F464-4168-8422-9C30F564C585}"/>
                </a:ext>
              </a:extLst>
            </p:cNvPr>
            <p:cNvSpPr/>
            <p:nvPr/>
          </p:nvSpPr>
          <p:spPr bwMode="auto">
            <a:xfrm>
              <a:off x="7972884" y="2598642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rgbClr val="0066CB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7" name="ValueShape1">
              <a:extLst>
                <a:ext uri="{FF2B5EF4-FFF2-40B4-BE49-F238E27FC236}">
                  <a16:creationId xmlns="" xmlns:a16="http://schemas.microsoft.com/office/drawing/2014/main" id="{E5B201A8-1A29-4427-9CE0-1B29CDB58CEA}"/>
                </a:ext>
              </a:extLst>
            </p:cNvPr>
            <p:cNvSpPr/>
            <p:nvPr/>
          </p:nvSpPr>
          <p:spPr>
            <a:xfrm>
              <a:off x="5633934" y="2662452"/>
              <a:ext cx="1192670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ValueBack1">
              <a:extLst>
                <a:ext uri="{FF2B5EF4-FFF2-40B4-BE49-F238E27FC236}">
                  <a16:creationId xmlns="" xmlns:a16="http://schemas.microsoft.com/office/drawing/2014/main" id="{00E56008-BEE5-4BBC-B7C2-2C3B0D3A9A66}"/>
                </a:ext>
              </a:extLst>
            </p:cNvPr>
            <p:cNvSpPr/>
            <p:nvPr/>
          </p:nvSpPr>
          <p:spPr bwMode="auto">
            <a:xfrm>
              <a:off x="5204450" y="2447932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ExtraShape">
              <a:extLst>
                <a:ext uri="{FF2B5EF4-FFF2-40B4-BE49-F238E27FC236}">
                  <a16:creationId xmlns="" xmlns:a16="http://schemas.microsoft.com/office/drawing/2014/main" id="{3C1F0CA7-EE0D-42BD-9FA5-F9B5C3235123}"/>
                </a:ext>
              </a:extLst>
            </p:cNvPr>
            <p:cNvSpPr/>
            <p:nvPr/>
          </p:nvSpPr>
          <p:spPr bwMode="auto">
            <a:xfrm>
              <a:off x="5226906" y="2470499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1">
              <a:extLst>
                <a:ext uri="{FF2B5EF4-FFF2-40B4-BE49-F238E27FC236}">
                  <a16:creationId xmlns="" xmlns:a16="http://schemas.microsoft.com/office/drawing/2014/main" id="{0844173F-A6C1-4529-ADDB-BB91CBE2965E}"/>
                </a:ext>
              </a:extLst>
            </p:cNvPr>
            <p:cNvSpPr txBox="1"/>
            <p:nvPr/>
          </p:nvSpPr>
          <p:spPr>
            <a:xfrm>
              <a:off x="5284408" y="2583955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48%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RelativeShape2">
              <a:extLst>
                <a:ext uri="{FF2B5EF4-FFF2-40B4-BE49-F238E27FC236}">
                  <a16:creationId xmlns="" xmlns:a16="http://schemas.microsoft.com/office/drawing/2014/main" id="{26189F28-5D34-4AC8-84DC-A88CC9D3D40E}"/>
                </a:ext>
              </a:extLst>
            </p:cNvPr>
            <p:cNvSpPr/>
            <p:nvPr/>
          </p:nvSpPr>
          <p:spPr>
            <a:xfrm>
              <a:off x="5633934" y="3357145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BackShape2">
              <a:extLst>
                <a:ext uri="{FF2B5EF4-FFF2-40B4-BE49-F238E27FC236}">
                  <a16:creationId xmlns="" xmlns:a16="http://schemas.microsoft.com/office/drawing/2014/main" id="{CD41560B-1E9E-4962-B8C3-90B1B26681C6}"/>
                </a:ext>
              </a:extLst>
            </p:cNvPr>
            <p:cNvSpPr/>
            <p:nvPr/>
          </p:nvSpPr>
          <p:spPr bwMode="auto">
            <a:xfrm>
              <a:off x="7972884" y="3293335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3" name="ValueShape2">
              <a:extLst>
                <a:ext uri="{FF2B5EF4-FFF2-40B4-BE49-F238E27FC236}">
                  <a16:creationId xmlns="" xmlns:a16="http://schemas.microsoft.com/office/drawing/2014/main" id="{DC9BFE71-4430-4212-A332-4D5B988B160F}"/>
                </a:ext>
              </a:extLst>
            </p:cNvPr>
            <p:cNvSpPr/>
            <p:nvPr/>
          </p:nvSpPr>
          <p:spPr>
            <a:xfrm>
              <a:off x="5633934" y="3357145"/>
              <a:ext cx="1366601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ValueBack2">
              <a:extLst>
                <a:ext uri="{FF2B5EF4-FFF2-40B4-BE49-F238E27FC236}">
                  <a16:creationId xmlns="" xmlns:a16="http://schemas.microsoft.com/office/drawing/2014/main" id="{EA619B45-19B7-4A3B-BA11-E8FCB67060E7}"/>
                </a:ext>
              </a:extLst>
            </p:cNvPr>
            <p:cNvSpPr/>
            <p:nvPr/>
          </p:nvSpPr>
          <p:spPr bwMode="auto">
            <a:xfrm>
              <a:off x="5204450" y="3142625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ExtraShape">
              <a:extLst>
                <a:ext uri="{FF2B5EF4-FFF2-40B4-BE49-F238E27FC236}">
                  <a16:creationId xmlns="" xmlns:a16="http://schemas.microsoft.com/office/drawing/2014/main" id="{52AF9D84-0F7D-40A3-A6EF-5398D142D3A1}"/>
                </a:ext>
              </a:extLst>
            </p:cNvPr>
            <p:cNvSpPr/>
            <p:nvPr/>
          </p:nvSpPr>
          <p:spPr bwMode="auto">
            <a:xfrm>
              <a:off x="5226906" y="3165192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ValueText2">
              <a:extLst>
                <a:ext uri="{FF2B5EF4-FFF2-40B4-BE49-F238E27FC236}">
                  <a16:creationId xmlns="" xmlns:a16="http://schemas.microsoft.com/office/drawing/2014/main" id="{EEAD1849-C8A3-4DBE-830F-EAC4F681496D}"/>
                </a:ext>
              </a:extLst>
            </p:cNvPr>
            <p:cNvSpPr txBox="1"/>
            <p:nvPr/>
          </p:nvSpPr>
          <p:spPr>
            <a:xfrm>
              <a:off x="5279586" y="3272299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55%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RelativeShape3">
              <a:extLst>
                <a:ext uri="{FF2B5EF4-FFF2-40B4-BE49-F238E27FC236}">
                  <a16:creationId xmlns="" xmlns:a16="http://schemas.microsoft.com/office/drawing/2014/main" id="{E84255FC-6B69-4C2E-B600-677BB1BD8627}"/>
                </a:ext>
              </a:extLst>
            </p:cNvPr>
            <p:cNvSpPr/>
            <p:nvPr/>
          </p:nvSpPr>
          <p:spPr>
            <a:xfrm>
              <a:off x="5633934" y="4051837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BackShape3">
              <a:extLst>
                <a:ext uri="{FF2B5EF4-FFF2-40B4-BE49-F238E27FC236}">
                  <a16:creationId xmlns="" xmlns:a16="http://schemas.microsoft.com/office/drawing/2014/main" id="{13395AD1-AC13-400E-BE55-937A2AB39195}"/>
                </a:ext>
              </a:extLst>
            </p:cNvPr>
            <p:cNvSpPr/>
            <p:nvPr/>
          </p:nvSpPr>
          <p:spPr bwMode="auto">
            <a:xfrm>
              <a:off x="7972884" y="3988027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9" name="ValueShape3">
              <a:extLst>
                <a:ext uri="{FF2B5EF4-FFF2-40B4-BE49-F238E27FC236}">
                  <a16:creationId xmlns="" xmlns:a16="http://schemas.microsoft.com/office/drawing/2014/main" id="{6DE3C09E-E06D-4FE7-B2E0-51CC1B4EB329}"/>
                </a:ext>
              </a:extLst>
            </p:cNvPr>
            <p:cNvSpPr/>
            <p:nvPr/>
          </p:nvSpPr>
          <p:spPr>
            <a:xfrm>
              <a:off x="5633934" y="4051837"/>
              <a:ext cx="1167823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Back3">
              <a:extLst>
                <a:ext uri="{FF2B5EF4-FFF2-40B4-BE49-F238E27FC236}">
                  <a16:creationId xmlns="" xmlns:a16="http://schemas.microsoft.com/office/drawing/2014/main" id="{7DE420C4-2D60-486E-8AEC-987CBD807068}"/>
                </a:ext>
              </a:extLst>
            </p:cNvPr>
            <p:cNvSpPr/>
            <p:nvPr/>
          </p:nvSpPr>
          <p:spPr bwMode="auto">
            <a:xfrm>
              <a:off x="5204450" y="3837317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ExtraShape">
              <a:extLst>
                <a:ext uri="{FF2B5EF4-FFF2-40B4-BE49-F238E27FC236}">
                  <a16:creationId xmlns="" xmlns:a16="http://schemas.microsoft.com/office/drawing/2014/main" id="{D00B36B7-E2D9-405E-9473-0A5F5F9A5CDF}"/>
                </a:ext>
              </a:extLst>
            </p:cNvPr>
            <p:cNvSpPr/>
            <p:nvPr/>
          </p:nvSpPr>
          <p:spPr bwMode="auto">
            <a:xfrm>
              <a:off x="5226906" y="3859884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ValueText3">
              <a:extLst>
                <a:ext uri="{FF2B5EF4-FFF2-40B4-BE49-F238E27FC236}">
                  <a16:creationId xmlns="" xmlns:a16="http://schemas.microsoft.com/office/drawing/2014/main" id="{4161C3ED-EF23-4B66-8617-8AFD71AF1A05}"/>
                </a:ext>
              </a:extLst>
            </p:cNvPr>
            <p:cNvSpPr txBox="1"/>
            <p:nvPr/>
          </p:nvSpPr>
          <p:spPr>
            <a:xfrm>
              <a:off x="5274764" y="3960643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47%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CustomText2">
              <a:extLst>
                <a:ext uri="{FF2B5EF4-FFF2-40B4-BE49-F238E27FC236}">
                  <a16:creationId xmlns="" xmlns:a16="http://schemas.microsoft.com/office/drawing/2014/main" id="{F51A5C4F-CD1D-45E3-A6D6-B2ED687290A1}"/>
                </a:ext>
              </a:extLst>
            </p:cNvPr>
            <p:cNvSpPr/>
            <p:nvPr/>
          </p:nvSpPr>
          <p:spPr>
            <a:xfrm>
              <a:off x="5658181" y="2808775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8" name="CustomText2">
              <a:extLst>
                <a:ext uri="{FF2B5EF4-FFF2-40B4-BE49-F238E27FC236}">
                  <a16:creationId xmlns="" xmlns:a16="http://schemas.microsoft.com/office/drawing/2014/main" id="{78AFE25E-EE52-49BD-A841-36C4635184A0}"/>
                </a:ext>
              </a:extLst>
            </p:cNvPr>
            <p:cNvSpPr/>
            <p:nvPr/>
          </p:nvSpPr>
          <p:spPr>
            <a:xfrm>
              <a:off x="5658181" y="3500344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9" name="CustomText2">
              <a:extLst>
                <a:ext uri="{FF2B5EF4-FFF2-40B4-BE49-F238E27FC236}">
                  <a16:creationId xmlns="" xmlns:a16="http://schemas.microsoft.com/office/drawing/2014/main" id="{2AF61BE1-5275-44DF-9319-26F32D7D8607}"/>
                </a:ext>
              </a:extLst>
            </p:cNvPr>
            <p:cNvSpPr/>
            <p:nvPr/>
          </p:nvSpPr>
          <p:spPr>
            <a:xfrm>
              <a:off x="5658181" y="4191913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4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3939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289301"/>
            <a:ext cx="4546600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243212" y="24370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 smtClean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61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fbe0075e-cf09-42ba-8571-6f0a9d6384b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606A08-FC13-4164-8388-1995434604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8131"/>
            <a:ext cx="12192000" cy="6151756"/>
            <a:chOff x="0" y="-8131"/>
            <a:chExt cx="12192000" cy="6151756"/>
          </a:xfrm>
        </p:grpSpPr>
        <p:sp>
          <p:nvSpPr>
            <p:cNvPr id="6" name="işḷïďê">
              <a:extLst>
                <a:ext uri="{FF2B5EF4-FFF2-40B4-BE49-F238E27FC236}">
                  <a16:creationId xmlns="" xmlns:a16="http://schemas.microsoft.com/office/drawing/2014/main" id="{402EAA26-128F-43FC-AEFF-FEF531BCDDDB}"/>
                </a:ext>
              </a:extLst>
            </p:cNvPr>
            <p:cNvSpPr/>
            <p:nvPr/>
          </p:nvSpPr>
          <p:spPr bwMode="auto">
            <a:xfrm>
              <a:off x="0" y="0"/>
              <a:ext cx="12192000" cy="4824000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t="-277" b="-6821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iṧļíḓè">
              <a:extLst>
                <a:ext uri="{FF2B5EF4-FFF2-40B4-BE49-F238E27FC236}">
                  <a16:creationId xmlns="" xmlns:a16="http://schemas.microsoft.com/office/drawing/2014/main" id="{E309AD59-B636-4241-A22D-1871AF98F20E}"/>
                </a:ext>
              </a:extLst>
            </p:cNvPr>
            <p:cNvSpPr/>
            <p:nvPr/>
          </p:nvSpPr>
          <p:spPr>
            <a:xfrm rot="10800000">
              <a:off x="3343353" y="-8131"/>
              <a:ext cx="5505294" cy="4832131"/>
            </a:xfrm>
            <a:custGeom>
              <a:avLst/>
              <a:gdLst>
                <a:gd name="connsiteX0" fmla="*/ 1946546 w 11277600"/>
                <a:gd name="connsiteY0" fmla="*/ 0 h 9898626"/>
                <a:gd name="connsiteX1" fmla="*/ 9331054 w 11277600"/>
                <a:gd name="connsiteY1" fmla="*/ 0 h 9898626"/>
                <a:gd name="connsiteX2" fmla="*/ 9430202 w 11277600"/>
                <a:gd name="connsiteY2" fmla="*/ 85884 h 9898626"/>
                <a:gd name="connsiteX3" fmla="*/ 11277600 w 11277600"/>
                <a:gd name="connsiteY3" fmla="*/ 4259826 h 9898626"/>
                <a:gd name="connsiteX4" fmla="*/ 5638800 w 11277600"/>
                <a:gd name="connsiteY4" fmla="*/ 9898626 h 9898626"/>
                <a:gd name="connsiteX5" fmla="*/ 0 w 11277600"/>
                <a:gd name="connsiteY5" fmla="*/ 4259826 h 9898626"/>
                <a:gd name="connsiteX6" fmla="*/ 1847398 w 11277600"/>
                <a:gd name="connsiteY6" fmla="*/ 85884 h 989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7600" h="9898626">
                  <a:moveTo>
                    <a:pt x="1946546" y="0"/>
                  </a:moveTo>
                  <a:lnTo>
                    <a:pt x="9331054" y="0"/>
                  </a:lnTo>
                  <a:lnTo>
                    <a:pt x="9430202" y="85884"/>
                  </a:lnTo>
                  <a:cubicBezTo>
                    <a:pt x="10565098" y="1117378"/>
                    <a:pt x="11277600" y="2605395"/>
                    <a:pt x="11277600" y="4259826"/>
                  </a:cubicBezTo>
                  <a:cubicBezTo>
                    <a:pt x="11277600" y="7374049"/>
                    <a:pt x="8753022" y="9898626"/>
                    <a:pt x="5638800" y="9898626"/>
                  </a:cubicBezTo>
                  <a:cubicBezTo>
                    <a:pt x="2524577" y="9898626"/>
                    <a:pt x="0" y="7374049"/>
                    <a:pt x="0" y="4259826"/>
                  </a:cubicBezTo>
                  <a:cubicBezTo>
                    <a:pt x="0" y="2605395"/>
                    <a:pt x="712503" y="1117378"/>
                    <a:pt x="1847398" y="85884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ïŝľiḍè">
              <a:extLst>
                <a:ext uri="{FF2B5EF4-FFF2-40B4-BE49-F238E27FC236}">
                  <a16:creationId xmlns="" xmlns:a16="http://schemas.microsoft.com/office/drawing/2014/main" id="{FA3ADD6A-1726-4CE0-AC37-4D315CC2DAAF}"/>
                </a:ext>
              </a:extLst>
            </p:cNvPr>
            <p:cNvSpPr txBox="1"/>
            <p:nvPr/>
          </p:nvSpPr>
          <p:spPr>
            <a:xfrm>
              <a:off x="669924" y="4919489"/>
              <a:ext cx="10850564" cy="12241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ïṥ1îḍé">
              <a:extLst>
                <a:ext uri="{FF2B5EF4-FFF2-40B4-BE49-F238E27FC236}">
                  <a16:creationId xmlns="" xmlns:a16="http://schemas.microsoft.com/office/drawing/2014/main" id="{55C40918-FFD8-43C9-9E90-DCD6D465FEAF}"/>
                </a:ext>
              </a:extLst>
            </p:cNvPr>
            <p:cNvGrpSpPr/>
            <p:nvPr/>
          </p:nvGrpSpPr>
          <p:grpSpPr>
            <a:xfrm>
              <a:off x="3980999" y="2304000"/>
              <a:ext cx="4230002" cy="970279"/>
              <a:chOff x="3980999" y="2304000"/>
              <a:chExt cx="4230002" cy="970279"/>
            </a:xfrm>
          </p:grpSpPr>
          <p:sp>
            <p:nvSpPr>
              <p:cNvPr id="10" name="iṡľîdè">
                <a:extLst>
                  <a:ext uri="{FF2B5EF4-FFF2-40B4-BE49-F238E27FC236}">
                    <a16:creationId xmlns="" xmlns:a16="http://schemas.microsoft.com/office/drawing/2014/main" id="{60E8D8F5-2558-471B-AD3B-5BBB658A8E5A}"/>
                  </a:ext>
                </a:extLst>
              </p:cNvPr>
              <p:cNvSpPr/>
              <p:nvPr/>
            </p:nvSpPr>
            <p:spPr bwMode="auto">
              <a:xfrm>
                <a:off x="3980999" y="2716880"/>
                <a:ext cx="423000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íṡľïḑé">
                <a:extLst>
                  <a:ext uri="{FF2B5EF4-FFF2-40B4-BE49-F238E27FC236}">
                    <a16:creationId xmlns="" xmlns:a16="http://schemas.microsoft.com/office/drawing/2014/main" id="{46DA6D8A-2B90-4222-BDF9-844131135212}"/>
                  </a:ext>
                </a:extLst>
              </p:cNvPr>
              <p:cNvSpPr txBox="1"/>
              <p:nvPr/>
            </p:nvSpPr>
            <p:spPr bwMode="auto">
              <a:xfrm>
                <a:off x="3980999" y="2304000"/>
                <a:ext cx="423000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237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34" name="fe4f6d2b-596d-407c-a481-6e18eac9b7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AD0C4A4-638F-4071-91D6-977796F8C6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05389" y="1123950"/>
            <a:ext cx="10981221" cy="5019675"/>
            <a:chOff x="605389" y="1123950"/>
            <a:chExt cx="10981221" cy="5019675"/>
          </a:xfrm>
        </p:grpSpPr>
        <p:grpSp>
          <p:nvGrpSpPr>
            <p:cNvPr id="35" name="i$1í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A0F7535-9275-4542-9F81-B4AAD8B3BC0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5389" y="2216299"/>
              <a:ext cx="10981221" cy="3004656"/>
              <a:chOff x="605390" y="2216299"/>
              <a:chExt cx="10981221" cy="3004656"/>
            </a:xfrm>
          </p:grpSpPr>
          <p:sp>
            <p:nvSpPr>
              <p:cNvPr id="40" name="îSḻiḓé">
                <a:extLst>
                  <a:ext uri="{FF2B5EF4-FFF2-40B4-BE49-F238E27FC236}">
                    <a16:creationId xmlns="" xmlns:a16="http://schemas.microsoft.com/office/drawing/2014/main" id="{F0E10A6A-0FE1-45C9-945C-EC0FE23E3675}"/>
                  </a:ext>
                </a:extLst>
              </p:cNvPr>
              <p:cNvSpPr/>
              <p:nvPr/>
            </p:nvSpPr>
            <p:spPr>
              <a:xfrm>
                <a:off x="1003892" y="2312876"/>
                <a:ext cx="1318437" cy="13184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ľíďe">
                <a:extLst>
                  <a:ext uri="{FF2B5EF4-FFF2-40B4-BE49-F238E27FC236}">
                    <a16:creationId xmlns="" xmlns:a16="http://schemas.microsoft.com/office/drawing/2014/main" id="{55E9C077-BB92-4691-8465-6AE20140EC9D}"/>
                  </a:ext>
                </a:extLst>
              </p:cNvPr>
              <p:cNvSpPr/>
              <p:nvPr/>
            </p:nvSpPr>
            <p:spPr>
              <a:xfrm>
                <a:off x="907315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ş1îde">
                <a:extLst>
                  <a:ext uri="{FF2B5EF4-FFF2-40B4-BE49-F238E27FC236}">
                    <a16:creationId xmlns="" xmlns:a16="http://schemas.microsoft.com/office/drawing/2014/main" id="{3970AC62-6B62-4FCA-9279-1DBEC50F57B6}"/>
                  </a:ext>
                </a:extLst>
              </p:cNvPr>
              <p:cNvSpPr/>
              <p:nvPr/>
            </p:nvSpPr>
            <p:spPr bwMode="auto">
              <a:xfrm>
                <a:off x="1466280" y="2775264"/>
                <a:ext cx="393661" cy="393661"/>
              </a:xfrm>
              <a:custGeom>
                <a:avLst/>
                <a:gdLst/>
                <a:ahLst/>
                <a:cxnLst>
                  <a:cxn ang="0">
                    <a:pos x="224" y="12"/>
                  </a:cxn>
                  <a:cxn ang="0">
                    <a:pos x="188" y="0"/>
                  </a:cxn>
                  <a:cxn ang="0">
                    <a:pos x="168" y="4"/>
                  </a:cxn>
                  <a:cxn ang="0">
                    <a:pos x="112" y="54"/>
                  </a:cxn>
                  <a:cxn ang="0">
                    <a:pos x="110" y="54"/>
                  </a:cxn>
                  <a:cxn ang="0">
                    <a:pos x="28" y="138"/>
                  </a:cxn>
                  <a:cxn ang="0">
                    <a:pos x="20" y="152"/>
                  </a:cxn>
                  <a:cxn ang="0">
                    <a:pos x="0" y="228"/>
                  </a:cxn>
                  <a:cxn ang="0">
                    <a:pos x="8" y="248"/>
                  </a:cxn>
                  <a:cxn ang="0">
                    <a:pos x="28" y="256"/>
                  </a:cxn>
                  <a:cxn ang="0">
                    <a:pos x="106" y="236"/>
                  </a:cxn>
                  <a:cxn ang="0">
                    <a:pos x="240" y="106"/>
                  </a:cxn>
                  <a:cxn ang="0">
                    <a:pos x="252" y="86"/>
                  </a:cxn>
                  <a:cxn ang="0">
                    <a:pos x="254" y="52"/>
                  </a:cxn>
                  <a:cxn ang="0">
                    <a:pos x="236" y="20"/>
                  </a:cxn>
                  <a:cxn ang="0">
                    <a:pos x="126" y="180"/>
                  </a:cxn>
                  <a:cxn ang="0">
                    <a:pos x="198" y="94"/>
                  </a:cxn>
                  <a:cxn ang="0">
                    <a:pos x="196" y="126"/>
                  </a:cxn>
                  <a:cxn ang="0">
                    <a:pos x="190" y="134"/>
                  </a:cxn>
                  <a:cxn ang="0">
                    <a:pos x="128" y="196"/>
                  </a:cxn>
                  <a:cxn ang="0">
                    <a:pos x="118" y="162"/>
                  </a:cxn>
                  <a:cxn ang="0">
                    <a:pos x="100" y="142"/>
                  </a:cxn>
                  <a:cxn ang="0">
                    <a:pos x="168" y="60"/>
                  </a:cxn>
                  <a:cxn ang="0">
                    <a:pos x="184" y="72"/>
                  </a:cxn>
                  <a:cxn ang="0">
                    <a:pos x="118" y="162"/>
                  </a:cxn>
                  <a:cxn ang="0">
                    <a:pos x="72" y="130"/>
                  </a:cxn>
                  <a:cxn ang="0">
                    <a:pos x="122" y="66"/>
                  </a:cxn>
                  <a:cxn ang="0">
                    <a:pos x="150" y="56"/>
                  </a:cxn>
                  <a:cxn ang="0">
                    <a:pos x="34" y="238"/>
                  </a:cxn>
                  <a:cxn ang="0">
                    <a:pos x="28" y="240"/>
                  </a:cxn>
                  <a:cxn ang="0">
                    <a:pos x="16" y="232"/>
                  </a:cxn>
                  <a:cxn ang="0">
                    <a:pos x="16" y="224"/>
                  </a:cxn>
                  <a:cxn ang="0">
                    <a:pos x="32" y="194"/>
                  </a:cxn>
                  <a:cxn ang="0">
                    <a:pos x="52" y="204"/>
                  </a:cxn>
                  <a:cxn ang="0">
                    <a:pos x="60" y="218"/>
                  </a:cxn>
                  <a:cxn ang="0">
                    <a:pos x="34" y="238"/>
                  </a:cxn>
                  <a:cxn ang="0">
                    <a:pos x="70" y="222"/>
                  </a:cxn>
                  <a:cxn ang="0">
                    <a:pos x="58" y="198"/>
                  </a:cxn>
                  <a:cxn ang="0">
                    <a:pos x="44" y="188"/>
                  </a:cxn>
                  <a:cxn ang="0">
                    <a:pos x="36" y="156"/>
                  </a:cxn>
                  <a:cxn ang="0">
                    <a:pos x="38" y="150"/>
                  </a:cxn>
                  <a:cxn ang="0">
                    <a:pos x="60" y="144"/>
                  </a:cxn>
                  <a:cxn ang="0">
                    <a:pos x="82" y="150"/>
                  </a:cxn>
                  <a:cxn ang="0">
                    <a:pos x="96" y="160"/>
                  </a:cxn>
                  <a:cxn ang="0">
                    <a:pos x="110" y="182"/>
                  </a:cxn>
                  <a:cxn ang="0">
                    <a:pos x="110" y="206"/>
                  </a:cxn>
                  <a:cxn ang="0">
                    <a:pos x="104" y="220"/>
                  </a:cxn>
                  <a:cxn ang="0">
                    <a:pos x="230" y="94"/>
                  </a:cxn>
                  <a:cxn ang="0">
                    <a:pos x="216" y="102"/>
                  </a:cxn>
                  <a:cxn ang="0">
                    <a:pos x="210" y="80"/>
                  </a:cxn>
                  <a:cxn ang="0">
                    <a:pos x="196" y="60"/>
                  </a:cxn>
                  <a:cxn ang="0">
                    <a:pos x="162" y="42"/>
                  </a:cxn>
                  <a:cxn ang="0">
                    <a:pos x="162" y="26"/>
                  </a:cxn>
                  <a:cxn ang="0">
                    <a:pos x="180" y="16"/>
                  </a:cxn>
                  <a:cxn ang="0">
                    <a:pos x="198" y="18"/>
                  </a:cxn>
                  <a:cxn ang="0">
                    <a:pos x="224" y="32"/>
                  </a:cxn>
                  <a:cxn ang="0">
                    <a:pos x="236" y="48"/>
                  </a:cxn>
                  <a:cxn ang="0">
                    <a:pos x="240" y="66"/>
                  </a:cxn>
                  <a:cxn ang="0">
                    <a:pos x="234" y="88"/>
                  </a:cxn>
                </a:cxnLst>
                <a:rect l="0" t="0" r="r" b="b"/>
                <a:pathLst>
                  <a:path w="256" h="256">
                    <a:moveTo>
                      <a:pt x="236" y="20"/>
                    </a:moveTo>
                    <a:lnTo>
                      <a:pt x="236" y="20"/>
                    </a:lnTo>
                    <a:lnTo>
                      <a:pt x="224" y="12"/>
                    </a:lnTo>
                    <a:lnTo>
                      <a:pt x="212" y="6"/>
                    </a:lnTo>
                    <a:lnTo>
                      <a:pt x="200" y="2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8" y="0"/>
                    </a:lnTo>
                    <a:lnTo>
                      <a:pt x="168" y="4"/>
                    </a:lnTo>
                    <a:lnTo>
                      <a:pt x="158" y="8"/>
                    </a:lnTo>
                    <a:lnTo>
                      <a:pt x="150" y="16"/>
                    </a:lnTo>
                    <a:lnTo>
                      <a:pt x="112" y="54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24" y="144"/>
                    </a:lnTo>
                    <a:lnTo>
                      <a:pt x="20" y="152"/>
                    </a:lnTo>
                    <a:lnTo>
                      <a:pt x="2" y="220"/>
                    </a:lnTo>
                    <a:lnTo>
                      <a:pt x="2" y="220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8" y="254"/>
                    </a:lnTo>
                    <a:lnTo>
                      <a:pt x="106" y="236"/>
                    </a:lnTo>
                    <a:lnTo>
                      <a:pt x="106" y="236"/>
                    </a:lnTo>
                    <a:lnTo>
                      <a:pt x="112" y="234"/>
                    </a:lnTo>
                    <a:lnTo>
                      <a:pt x="118" y="228"/>
                    </a:lnTo>
                    <a:lnTo>
                      <a:pt x="240" y="106"/>
                    </a:lnTo>
                    <a:lnTo>
                      <a:pt x="240" y="106"/>
                    </a:lnTo>
                    <a:lnTo>
                      <a:pt x="248" y="96"/>
                    </a:lnTo>
                    <a:lnTo>
                      <a:pt x="252" y="86"/>
                    </a:lnTo>
                    <a:lnTo>
                      <a:pt x="256" y="76"/>
                    </a:lnTo>
                    <a:lnTo>
                      <a:pt x="256" y="64"/>
                    </a:lnTo>
                    <a:lnTo>
                      <a:pt x="254" y="52"/>
                    </a:lnTo>
                    <a:lnTo>
                      <a:pt x="250" y="42"/>
                    </a:lnTo>
                    <a:lnTo>
                      <a:pt x="244" y="30"/>
                    </a:lnTo>
                    <a:lnTo>
                      <a:pt x="236" y="20"/>
                    </a:lnTo>
                    <a:close/>
                    <a:moveTo>
                      <a:pt x="128" y="190"/>
                    </a:moveTo>
                    <a:lnTo>
                      <a:pt x="128" y="190"/>
                    </a:lnTo>
                    <a:lnTo>
                      <a:pt x="126" y="180"/>
                    </a:lnTo>
                    <a:lnTo>
                      <a:pt x="122" y="170"/>
                    </a:lnTo>
                    <a:lnTo>
                      <a:pt x="198" y="94"/>
                    </a:lnTo>
                    <a:lnTo>
                      <a:pt x="198" y="94"/>
                    </a:lnTo>
                    <a:lnTo>
                      <a:pt x="200" y="104"/>
                    </a:lnTo>
                    <a:lnTo>
                      <a:pt x="200" y="116"/>
                    </a:lnTo>
                    <a:lnTo>
                      <a:pt x="196" y="126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28" y="196"/>
                    </a:lnTo>
                    <a:lnTo>
                      <a:pt x="128" y="196"/>
                    </a:lnTo>
                    <a:lnTo>
                      <a:pt x="128" y="190"/>
                    </a:lnTo>
                    <a:close/>
                    <a:moveTo>
                      <a:pt x="118" y="162"/>
                    </a:moveTo>
                    <a:lnTo>
                      <a:pt x="118" y="162"/>
                    </a:lnTo>
                    <a:lnTo>
                      <a:pt x="108" y="148"/>
                    </a:lnTo>
                    <a:lnTo>
                      <a:pt x="108" y="148"/>
                    </a:lnTo>
                    <a:lnTo>
                      <a:pt x="100" y="142"/>
                    </a:lnTo>
                    <a:lnTo>
                      <a:pt x="92" y="136"/>
                    </a:lnTo>
                    <a:lnTo>
                      <a:pt x="168" y="60"/>
                    </a:lnTo>
                    <a:lnTo>
                      <a:pt x="168" y="60"/>
                    </a:lnTo>
                    <a:lnTo>
                      <a:pt x="176" y="64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90" y="78"/>
                    </a:lnTo>
                    <a:lnTo>
                      <a:pt x="194" y="86"/>
                    </a:lnTo>
                    <a:lnTo>
                      <a:pt x="118" y="162"/>
                    </a:lnTo>
                    <a:close/>
                    <a:moveTo>
                      <a:pt x="84" y="132"/>
                    </a:moveTo>
                    <a:lnTo>
                      <a:pt x="84" y="132"/>
                    </a:lnTo>
                    <a:lnTo>
                      <a:pt x="72" y="130"/>
                    </a:lnTo>
                    <a:lnTo>
                      <a:pt x="60" y="128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30" y="60"/>
                    </a:lnTo>
                    <a:lnTo>
                      <a:pt x="140" y="56"/>
                    </a:lnTo>
                    <a:lnTo>
                      <a:pt x="150" y="56"/>
                    </a:lnTo>
                    <a:lnTo>
                      <a:pt x="160" y="58"/>
                    </a:lnTo>
                    <a:lnTo>
                      <a:pt x="84" y="132"/>
                    </a:lnTo>
                    <a:close/>
                    <a:moveTo>
                      <a:pt x="34" y="238"/>
                    </a:moveTo>
                    <a:lnTo>
                      <a:pt x="34" y="238"/>
                    </a:lnTo>
                    <a:lnTo>
                      <a:pt x="28" y="240"/>
                    </a:lnTo>
                    <a:lnTo>
                      <a:pt x="28" y="240"/>
                    </a:lnTo>
                    <a:lnTo>
                      <a:pt x="24" y="240"/>
                    </a:lnTo>
                    <a:lnTo>
                      <a:pt x="20" y="236"/>
                    </a:lnTo>
                    <a:lnTo>
                      <a:pt x="16" y="232"/>
                    </a:lnTo>
                    <a:lnTo>
                      <a:pt x="16" y="228"/>
                    </a:lnTo>
                    <a:lnTo>
                      <a:pt x="16" y="228"/>
                    </a:lnTo>
                    <a:lnTo>
                      <a:pt x="16" y="224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32" y="194"/>
                    </a:lnTo>
                    <a:lnTo>
                      <a:pt x="40" y="196"/>
                    </a:lnTo>
                    <a:lnTo>
                      <a:pt x="46" y="200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8" y="210"/>
                    </a:lnTo>
                    <a:lnTo>
                      <a:pt x="60" y="218"/>
                    </a:lnTo>
                    <a:lnTo>
                      <a:pt x="62" y="224"/>
                    </a:lnTo>
                    <a:lnTo>
                      <a:pt x="64" y="232"/>
                    </a:lnTo>
                    <a:lnTo>
                      <a:pt x="34" y="238"/>
                    </a:lnTo>
                    <a:close/>
                    <a:moveTo>
                      <a:pt x="70" y="230"/>
                    </a:moveTo>
                    <a:lnTo>
                      <a:pt x="70" y="230"/>
                    </a:lnTo>
                    <a:lnTo>
                      <a:pt x="70" y="222"/>
                    </a:lnTo>
                    <a:lnTo>
                      <a:pt x="68" y="214"/>
                    </a:lnTo>
                    <a:lnTo>
                      <a:pt x="64" y="206"/>
                    </a:lnTo>
                    <a:lnTo>
                      <a:pt x="58" y="198"/>
                    </a:lnTo>
                    <a:lnTo>
                      <a:pt x="58" y="198"/>
                    </a:lnTo>
                    <a:lnTo>
                      <a:pt x="50" y="192"/>
                    </a:lnTo>
                    <a:lnTo>
                      <a:pt x="44" y="188"/>
                    </a:lnTo>
                    <a:lnTo>
                      <a:pt x="36" y="186"/>
                    </a:lnTo>
                    <a:lnTo>
                      <a:pt x="28" y="184"/>
                    </a:lnTo>
                    <a:lnTo>
                      <a:pt x="36" y="156"/>
                    </a:lnTo>
                    <a:lnTo>
                      <a:pt x="36" y="156"/>
                    </a:lnTo>
                    <a:lnTo>
                      <a:pt x="38" y="150"/>
                    </a:lnTo>
                    <a:lnTo>
                      <a:pt x="38" y="150"/>
                    </a:lnTo>
                    <a:lnTo>
                      <a:pt x="44" y="146"/>
                    </a:lnTo>
                    <a:lnTo>
                      <a:pt x="52" y="144"/>
                    </a:lnTo>
                    <a:lnTo>
                      <a:pt x="60" y="144"/>
                    </a:lnTo>
                    <a:lnTo>
                      <a:pt x="68" y="144"/>
                    </a:lnTo>
                    <a:lnTo>
                      <a:pt x="74" y="146"/>
                    </a:lnTo>
                    <a:lnTo>
                      <a:pt x="82" y="150"/>
                    </a:lnTo>
                    <a:lnTo>
                      <a:pt x="90" y="154"/>
                    </a:lnTo>
                    <a:lnTo>
                      <a:pt x="96" y="160"/>
                    </a:lnTo>
                    <a:lnTo>
                      <a:pt x="96" y="160"/>
                    </a:lnTo>
                    <a:lnTo>
                      <a:pt x="102" y="166"/>
                    </a:lnTo>
                    <a:lnTo>
                      <a:pt x="108" y="174"/>
                    </a:lnTo>
                    <a:lnTo>
                      <a:pt x="110" y="182"/>
                    </a:lnTo>
                    <a:lnTo>
                      <a:pt x="112" y="190"/>
                    </a:lnTo>
                    <a:lnTo>
                      <a:pt x="112" y="198"/>
                    </a:lnTo>
                    <a:lnTo>
                      <a:pt x="110" y="206"/>
                    </a:lnTo>
                    <a:lnTo>
                      <a:pt x="108" y="214"/>
                    </a:lnTo>
                    <a:lnTo>
                      <a:pt x="104" y="220"/>
                    </a:lnTo>
                    <a:lnTo>
                      <a:pt x="104" y="220"/>
                    </a:lnTo>
                    <a:lnTo>
                      <a:pt x="100" y="222"/>
                    </a:lnTo>
                    <a:lnTo>
                      <a:pt x="70" y="230"/>
                    </a:lnTo>
                    <a:close/>
                    <a:moveTo>
                      <a:pt x="230" y="94"/>
                    </a:moveTo>
                    <a:lnTo>
                      <a:pt x="216" y="108"/>
                    </a:lnTo>
                    <a:lnTo>
                      <a:pt x="216" y="108"/>
                    </a:lnTo>
                    <a:lnTo>
                      <a:pt x="216" y="102"/>
                    </a:lnTo>
                    <a:lnTo>
                      <a:pt x="216" y="102"/>
                    </a:lnTo>
                    <a:lnTo>
                      <a:pt x="214" y="90"/>
                    </a:lnTo>
                    <a:lnTo>
                      <a:pt x="210" y="80"/>
                    </a:lnTo>
                    <a:lnTo>
                      <a:pt x="204" y="7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86" y="52"/>
                    </a:lnTo>
                    <a:lnTo>
                      <a:pt x="174" y="46"/>
                    </a:lnTo>
                    <a:lnTo>
                      <a:pt x="162" y="42"/>
                    </a:lnTo>
                    <a:lnTo>
                      <a:pt x="148" y="40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8" y="22"/>
                    </a:lnTo>
                    <a:lnTo>
                      <a:pt x="174" y="18"/>
                    </a:lnTo>
                    <a:lnTo>
                      <a:pt x="180" y="16"/>
                    </a:lnTo>
                    <a:lnTo>
                      <a:pt x="188" y="16"/>
                    </a:lnTo>
                    <a:lnTo>
                      <a:pt x="188" y="16"/>
                    </a:lnTo>
                    <a:lnTo>
                      <a:pt x="198" y="18"/>
                    </a:lnTo>
                    <a:lnTo>
                      <a:pt x="206" y="20"/>
                    </a:lnTo>
                    <a:lnTo>
                      <a:pt x="216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30" y="40"/>
                    </a:lnTo>
                    <a:lnTo>
                      <a:pt x="236" y="48"/>
                    </a:lnTo>
                    <a:lnTo>
                      <a:pt x="238" y="56"/>
                    </a:lnTo>
                    <a:lnTo>
                      <a:pt x="240" y="66"/>
                    </a:lnTo>
                    <a:lnTo>
                      <a:pt x="240" y="66"/>
                    </a:lnTo>
                    <a:lnTo>
                      <a:pt x="240" y="74"/>
                    </a:lnTo>
                    <a:lnTo>
                      <a:pt x="238" y="82"/>
                    </a:lnTo>
                    <a:lnTo>
                      <a:pt x="234" y="88"/>
                    </a:lnTo>
                    <a:lnTo>
                      <a:pt x="230" y="9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ṣľíde">
                <a:extLst>
                  <a:ext uri="{FF2B5EF4-FFF2-40B4-BE49-F238E27FC236}">
                    <a16:creationId xmlns="" xmlns:a16="http://schemas.microsoft.com/office/drawing/2014/main" id="{810CAAEE-DCCF-4524-A189-13D31D974F0C}"/>
                  </a:ext>
                </a:extLst>
              </p:cNvPr>
              <p:cNvSpPr/>
              <p:nvPr/>
            </p:nvSpPr>
            <p:spPr>
              <a:xfrm>
                <a:off x="3226096" y="2312876"/>
                <a:ext cx="1318437" cy="131843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ḷiḍé">
                <a:extLst>
                  <a:ext uri="{FF2B5EF4-FFF2-40B4-BE49-F238E27FC236}">
                    <a16:creationId xmlns="" xmlns:a16="http://schemas.microsoft.com/office/drawing/2014/main" id="{71D70DCD-2C89-40EC-9DFA-FF6E0C0E6C98}"/>
                  </a:ext>
                </a:extLst>
              </p:cNvPr>
              <p:cNvSpPr/>
              <p:nvPr/>
            </p:nvSpPr>
            <p:spPr>
              <a:xfrm>
                <a:off x="3129519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ḻïḓe">
                <a:extLst>
                  <a:ext uri="{FF2B5EF4-FFF2-40B4-BE49-F238E27FC236}">
                    <a16:creationId xmlns="" xmlns:a16="http://schemas.microsoft.com/office/drawing/2014/main" id="{682B8632-7448-4965-A012-5210D8D3BC5A}"/>
                  </a:ext>
                </a:extLst>
              </p:cNvPr>
              <p:cNvSpPr/>
              <p:nvPr/>
            </p:nvSpPr>
            <p:spPr>
              <a:xfrm>
                <a:off x="5448301" y="2312876"/>
                <a:ext cx="1318437" cy="131843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ṡḷïďé">
                <a:extLst>
                  <a:ext uri="{FF2B5EF4-FFF2-40B4-BE49-F238E27FC236}">
                    <a16:creationId xmlns="" xmlns:a16="http://schemas.microsoft.com/office/drawing/2014/main" id="{834F81BD-CB1A-4C27-BB5B-F854C656BD26}"/>
                  </a:ext>
                </a:extLst>
              </p:cNvPr>
              <p:cNvSpPr/>
              <p:nvPr/>
            </p:nvSpPr>
            <p:spPr>
              <a:xfrm>
                <a:off x="5351724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ṡļídé">
                <a:extLst>
                  <a:ext uri="{FF2B5EF4-FFF2-40B4-BE49-F238E27FC236}">
                    <a16:creationId xmlns="" xmlns:a16="http://schemas.microsoft.com/office/drawing/2014/main" id="{842465E4-63BD-4101-9F9E-89C6E9FF3F3F}"/>
                  </a:ext>
                </a:extLst>
              </p:cNvPr>
              <p:cNvSpPr/>
              <p:nvPr/>
            </p:nvSpPr>
            <p:spPr>
              <a:xfrm>
                <a:off x="9892710" y="2312876"/>
                <a:ext cx="1318437" cy="13184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šḷîḓê">
                <a:extLst>
                  <a:ext uri="{FF2B5EF4-FFF2-40B4-BE49-F238E27FC236}">
                    <a16:creationId xmlns="" xmlns:a16="http://schemas.microsoft.com/office/drawing/2014/main" id="{18074358-EE53-499A-8A89-8CE2112FB461}"/>
                  </a:ext>
                </a:extLst>
              </p:cNvPr>
              <p:cNvSpPr/>
              <p:nvPr/>
            </p:nvSpPr>
            <p:spPr>
              <a:xfrm>
                <a:off x="9796133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ḻïḋe">
                <a:extLst>
                  <a:ext uri="{FF2B5EF4-FFF2-40B4-BE49-F238E27FC236}">
                    <a16:creationId xmlns="" xmlns:a16="http://schemas.microsoft.com/office/drawing/2014/main" id="{40FE46BC-842B-45EF-A4E5-3D60F8375B24}"/>
                  </a:ext>
                </a:extLst>
              </p:cNvPr>
              <p:cNvSpPr/>
              <p:nvPr/>
            </p:nvSpPr>
            <p:spPr>
              <a:xfrm>
                <a:off x="7670505" y="2312876"/>
                <a:ext cx="1318437" cy="131843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ṡ1ïďé">
                <a:extLst>
                  <a:ext uri="{FF2B5EF4-FFF2-40B4-BE49-F238E27FC236}">
                    <a16:creationId xmlns="" xmlns:a16="http://schemas.microsoft.com/office/drawing/2014/main" id="{BC22D583-30EF-4097-8381-465424397713}"/>
                  </a:ext>
                </a:extLst>
              </p:cNvPr>
              <p:cNvSpPr/>
              <p:nvPr/>
            </p:nvSpPr>
            <p:spPr>
              <a:xfrm>
                <a:off x="7573928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îśḷïdé">
                <a:extLst>
                  <a:ext uri="{FF2B5EF4-FFF2-40B4-BE49-F238E27FC236}">
                    <a16:creationId xmlns="" xmlns:a16="http://schemas.microsoft.com/office/drawing/2014/main" id="{1EA0DCF3-51AB-462C-866A-469B06FEB93D}"/>
                  </a:ext>
                </a:extLst>
              </p:cNvPr>
              <p:cNvGrpSpPr/>
              <p:nvPr/>
            </p:nvGrpSpPr>
            <p:grpSpPr>
              <a:xfrm>
                <a:off x="3688235" y="2807166"/>
                <a:ext cx="390942" cy="329856"/>
                <a:chOff x="6400800" y="2000250"/>
                <a:chExt cx="406400" cy="342900"/>
              </a:xfrm>
              <a:solidFill>
                <a:schemeClr val="bg2"/>
              </a:solidFill>
            </p:grpSpPr>
            <p:sp>
              <p:nvSpPr>
                <p:cNvPr id="80" name="iślïḓé">
                  <a:extLst>
                    <a:ext uri="{FF2B5EF4-FFF2-40B4-BE49-F238E27FC236}">
                      <a16:creationId xmlns="" xmlns:a16="http://schemas.microsoft.com/office/drawing/2014/main" id="{E918DF61-E6DF-48A2-B683-7598455AF38A}"/>
                    </a:ext>
                  </a:extLst>
                </p:cNvPr>
                <p:cNvSpPr/>
                <p:nvPr/>
              </p:nvSpPr>
              <p:spPr bwMode="auto">
                <a:xfrm>
                  <a:off x="6502400" y="2089150"/>
                  <a:ext cx="203200" cy="203200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0" y="6"/>
                    </a:cxn>
                    <a:cxn ang="0">
                      <a:pos x="18" y="18"/>
                    </a:cxn>
                    <a:cxn ang="0">
                      <a:pos x="6" y="40"/>
                    </a:cxn>
                    <a:cxn ang="0">
                      <a:pos x="0" y="64"/>
                    </a:cxn>
                    <a:cxn ang="0">
                      <a:pos x="2" y="76"/>
                    </a:cxn>
                    <a:cxn ang="0">
                      <a:pos x="10" y="100"/>
                    </a:cxn>
                    <a:cxn ang="0">
                      <a:pos x="28" y="118"/>
                    </a:cxn>
                    <a:cxn ang="0">
                      <a:pos x="52" y="126"/>
                    </a:cxn>
                    <a:cxn ang="0">
                      <a:pos x="64" y="128"/>
                    </a:cxn>
                    <a:cxn ang="0">
                      <a:pos x="88" y="122"/>
                    </a:cxn>
                    <a:cxn ang="0">
                      <a:pos x="110" y="110"/>
                    </a:cxn>
                    <a:cxn ang="0">
                      <a:pos x="122" y="88"/>
                    </a:cxn>
                    <a:cxn ang="0">
                      <a:pos x="128" y="64"/>
                    </a:cxn>
                    <a:cxn ang="0">
                      <a:pos x="126" y="52"/>
                    </a:cxn>
                    <a:cxn ang="0">
                      <a:pos x="118" y="28"/>
                    </a:cxn>
                    <a:cxn ang="0">
                      <a:pos x="100" y="10"/>
                    </a:cxn>
                    <a:cxn ang="0">
                      <a:pos x="76" y="2"/>
                    </a:cxn>
                    <a:cxn ang="0">
                      <a:pos x="100" y="96"/>
                    </a:cxn>
                    <a:cxn ang="0">
                      <a:pos x="94" y="102"/>
                    </a:cxn>
                    <a:cxn ang="0">
                      <a:pos x="76" y="110"/>
                    </a:cxn>
                    <a:cxn ang="0">
                      <a:pos x="58" y="112"/>
                    </a:cxn>
                    <a:cxn ang="0">
                      <a:pos x="40" y="106"/>
                    </a:cxn>
                    <a:cxn ang="0">
                      <a:pos x="32" y="100"/>
                    </a:cxn>
                    <a:cxn ang="0">
                      <a:pos x="22" y="86"/>
                    </a:cxn>
                    <a:cxn ang="0">
                      <a:pos x="16" y="68"/>
                    </a:cxn>
                    <a:cxn ang="0">
                      <a:pos x="18" y="50"/>
                    </a:cxn>
                    <a:cxn ang="0">
                      <a:pos x="28" y="32"/>
                    </a:cxn>
                    <a:cxn ang="0">
                      <a:pos x="34" y="26"/>
                    </a:cxn>
                    <a:cxn ang="0">
                      <a:pos x="52" y="18"/>
                    </a:cxn>
                    <a:cxn ang="0">
                      <a:pos x="70" y="16"/>
                    </a:cxn>
                    <a:cxn ang="0">
                      <a:pos x="88" y="22"/>
                    </a:cxn>
                    <a:cxn ang="0">
                      <a:pos x="96" y="28"/>
                    </a:cxn>
                    <a:cxn ang="0">
                      <a:pos x="106" y="42"/>
                    </a:cxn>
                    <a:cxn ang="0">
                      <a:pos x="112" y="60"/>
                    </a:cxn>
                    <a:cxn ang="0">
                      <a:pos x="110" y="78"/>
                    </a:cxn>
                    <a:cxn ang="0">
                      <a:pos x="100" y="96"/>
                    </a:cxn>
                  </a:cxnLst>
                  <a:rect l="0" t="0" r="r" b="b"/>
                  <a:pathLst>
                    <a:path w="128" h="12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52" y="2"/>
                      </a:lnTo>
                      <a:lnTo>
                        <a:pt x="40" y="6"/>
                      </a:lnTo>
                      <a:lnTo>
                        <a:pt x="28" y="10"/>
                      </a:lnTo>
                      <a:lnTo>
                        <a:pt x="18" y="18"/>
                      </a:lnTo>
                      <a:lnTo>
                        <a:pt x="10" y="28"/>
                      </a:lnTo>
                      <a:lnTo>
                        <a:pt x="6" y="40"/>
                      </a:lnTo>
                      <a:lnTo>
                        <a:pt x="2" y="52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" y="76"/>
                      </a:lnTo>
                      <a:lnTo>
                        <a:pt x="6" y="88"/>
                      </a:lnTo>
                      <a:lnTo>
                        <a:pt x="10" y="100"/>
                      </a:lnTo>
                      <a:lnTo>
                        <a:pt x="18" y="110"/>
                      </a:lnTo>
                      <a:lnTo>
                        <a:pt x="28" y="118"/>
                      </a:lnTo>
                      <a:lnTo>
                        <a:pt x="40" y="122"/>
                      </a:lnTo>
                      <a:lnTo>
                        <a:pt x="52" y="126"/>
                      </a:lnTo>
                      <a:lnTo>
                        <a:pt x="64" y="128"/>
                      </a:lnTo>
                      <a:lnTo>
                        <a:pt x="64" y="128"/>
                      </a:lnTo>
                      <a:lnTo>
                        <a:pt x="76" y="126"/>
                      </a:lnTo>
                      <a:lnTo>
                        <a:pt x="88" y="122"/>
                      </a:lnTo>
                      <a:lnTo>
                        <a:pt x="100" y="118"/>
                      </a:lnTo>
                      <a:lnTo>
                        <a:pt x="110" y="110"/>
                      </a:lnTo>
                      <a:lnTo>
                        <a:pt x="118" y="100"/>
                      </a:lnTo>
                      <a:lnTo>
                        <a:pt x="122" y="88"/>
                      </a:lnTo>
                      <a:lnTo>
                        <a:pt x="126" y="76"/>
                      </a:lnTo>
                      <a:lnTo>
                        <a:pt x="128" y="64"/>
                      </a:lnTo>
                      <a:lnTo>
                        <a:pt x="128" y="64"/>
                      </a:lnTo>
                      <a:lnTo>
                        <a:pt x="126" y="52"/>
                      </a:lnTo>
                      <a:lnTo>
                        <a:pt x="122" y="40"/>
                      </a:lnTo>
                      <a:lnTo>
                        <a:pt x="118" y="28"/>
                      </a:lnTo>
                      <a:lnTo>
                        <a:pt x="110" y="18"/>
                      </a:lnTo>
                      <a:lnTo>
                        <a:pt x="100" y="10"/>
                      </a:lnTo>
                      <a:lnTo>
                        <a:pt x="88" y="6"/>
                      </a:lnTo>
                      <a:lnTo>
                        <a:pt x="76" y="2"/>
                      </a:lnTo>
                      <a:lnTo>
                        <a:pt x="64" y="0"/>
                      </a:lnTo>
                      <a:close/>
                      <a:moveTo>
                        <a:pt x="100" y="96"/>
                      </a:move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6" y="106"/>
                      </a:lnTo>
                      <a:lnTo>
                        <a:pt x="76" y="110"/>
                      </a:lnTo>
                      <a:lnTo>
                        <a:pt x="68" y="112"/>
                      </a:lnTo>
                      <a:lnTo>
                        <a:pt x="58" y="112"/>
                      </a:lnTo>
                      <a:lnTo>
                        <a:pt x="50" y="110"/>
                      </a:lnTo>
                      <a:lnTo>
                        <a:pt x="40" y="106"/>
                      </a:lnTo>
                      <a:lnTo>
                        <a:pt x="32" y="100"/>
                      </a:lnTo>
                      <a:lnTo>
                        <a:pt x="32" y="100"/>
                      </a:lnTo>
                      <a:lnTo>
                        <a:pt x="26" y="94"/>
                      </a:lnTo>
                      <a:lnTo>
                        <a:pt x="22" y="86"/>
                      </a:lnTo>
                      <a:lnTo>
                        <a:pt x="18" y="76"/>
                      </a:lnTo>
                      <a:lnTo>
                        <a:pt x="16" y="68"/>
                      </a:lnTo>
                      <a:lnTo>
                        <a:pt x="16" y="58"/>
                      </a:lnTo>
                      <a:lnTo>
                        <a:pt x="18" y="50"/>
                      </a:lnTo>
                      <a:lnTo>
                        <a:pt x="22" y="40"/>
                      </a:lnTo>
                      <a:lnTo>
                        <a:pt x="28" y="32"/>
                      </a:lnTo>
                      <a:lnTo>
                        <a:pt x="28" y="32"/>
                      </a:lnTo>
                      <a:lnTo>
                        <a:pt x="34" y="26"/>
                      </a:lnTo>
                      <a:lnTo>
                        <a:pt x="42" y="22"/>
                      </a:lnTo>
                      <a:lnTo>
                        <a:pt x="52" y="18"/>
                      </a:lnTo>
                      <a:lnTo>
                        <a:pt x="60" y="16"/>
                      </a:lnTo>
                      <a:lnTo>
                        <a:pt x="70" y="16"/>
                      </a:lnTo>
                      <a:lnTo>
                        <a:pt x="78" y="18"/>
                      </a:lnTo>
                      <a:lnTo>
                        <a:pt x="88" y="22"/>
                      </a:lnTo>
                      <a:lnTo>
                        <a:pt x="96" y="28"/>
                      </a:lnTo>
                      <a:lnTo>
                        <a:pt x="96" y="28"/>
                      </a:lnTo>
                      <a:lnTo>
                        <a:pt x="102" y="34"/>
                      </a:lnTo>
                      <a:lnTo>
                        <a:pt x="106" y="42"/>
                      </a:lnTo>
                      <a:lnTo>
                        <a:pt x="110" y="52"/>
                      </a:lnTo>
                      <a:lnTo>
                        <a:pt x="112" y="60"/>
                      </a:lnTo>
                      <a:lnTo>
                        <a:pt x="112" y="70"/>
                      </a:lnTo>
                      <a:lnTo>
                        <a:pt x="110" y="78"/>
                      </a:lnTo>
                      <a:lnTo>
                        <a:pt x="106" y="88"/>
                      </a:lnTo>
                      <a:lnTo>
                        <a:pt x="100" y="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ṥḷïďê">
                  <a:extLst>
                    <a:ext uri="{FF2B5EF4-FFF2-40B4-BE49-F238E27FC236}">
                      <a16:creationId xmlns="" xmlns:a16="http://schemas.microsoft.com/office/drawing/2014/main" id="{F1A3140E-C633-41AD-9307-DDE521FE1923}"/>
                    </a:ext>
                  </a:extLst>
                </p:cNvPr>
                <p:cNvSpPr/>
                <p:nvPr/>
              </p:nvSpPr>
              <p:spPr bwMode="auto">
                <a:xfrm>
                  <a:off x="6553200" y="2139950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0" y="10"/>
                    </a:cxn>
                    <a:cxn ang="0">
                      <a:pos x="2" y="20"/>
                    </a:cxn>
                    <a:cxn ang="0">
                      <a:pos x="0" y="26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4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6" y="34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10" y="22"/>
                    </a:cxn>
                    <a:cxn ang="0">
                      <a:pos x="16" y="16"/>
                    </a:cxn>
                    <a:cxn ang="0">
                      <a:pos x="22" y="10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34" y="6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4" y="2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6" h="3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0" y="10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10" y="22"/>
                      </a:lnTo>
                      <a:lnTo>
                        <a:pt x="16" y="16"/>
                      </a:lnTo>
                      <a:lnTo>
                        <a:pt x="22" y="10"/>
                      </a:ln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4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ṩľiďé">
                  <a:extLst>
                    <a:ext uri="{FF2B5EF4-FFF2-40B4-BE49-F238E27FC236}">
                      <a16:creationId xmlns="" xmlns:a16="http://schemas.microsoft.com/office/drawing/2014/main" id="{4AA6C393-0FB2-4E2E-9265-6F44A4447632}"/>
                    </a:ext>
                  </a:extLst>
                </p:cNvPr>
                <p:cNvSpPr/>
                <p:nvPr/>
              </p:nvSpPr>
              <p:spPr bwMode="auto">
                <a:xfrm>
                  <a:off x="6400800" y="2000250"/>
                  <a:ext cx="406400" cy="342900"/>
                </a:xfrm>
                <a:custGeom>
                  <a:avLst/>
                  <a:gdLst/>
                  <a:ahLst/>
                  <a:cxnLst>
                    <a:cxn ang="0">
                      <a:pos x="202" y="42"/>
                    </a:cxn>
                    <a:cxn ang="0">
                      <a:pos x="190" y="16"/>
                    </a:cxn>
                    <a:cxn ang="0">
                      <a:pos x="182" y="4"/>
                    </a:cxn>
                    <a:cxn ang="0">
                      <a:pos x="168" y="0"/>
                    </a:cxn>
                    <a:cxn ang="0">
                      <a:pos x="88" y="0"/>
                    </a:cxn>
                    <a:cxn ang="0">
                      <a:pos x="74" y="4"/>
                    </a:cxn>
                    <a:cxn ang="0">
                      <a:pos x="66" y="16"/>
                    </a:cxn>
                    <a:cxn ang="0">
                      <a:pos x="20" y="48"/>
                    </a:cxn>
                    <a:cxn ang="0">
                      <a:pos x="12" y="52"/>
                    </a:cxn>
                    <a:cxn ang="0">
                      <a:pos x="2" y="64"/>
                    </a:cxn>
                    <a:cxn ang="0">
                      <a:pos x="0" y="192"/>
                    </a:cxn>
                    <a:cxn ang="0">
                      <a:pos x="2" y="202"/>
                    </a:cxn>
                    <a:cxn ang="0">
                      <a:pos x="14" y="214"/>
                    </a:cxn>
                    <a:cxn ang="0">
                      <a:pos x="232" y="216"/>
                    </a:cxn>
                    <a:cxn ang="0">
                      <a:pos x="242" y="214"/>
                    </a:cxn>
                    <a:cxn ang="0">
                      <a:pos x="254" y="202"/>
                    </a:cxn>
                    <a:cxn ang="0">
                      <a:pos x="256" y="72"/>
                    </a:cxn>
                    <a:cxn ang="0">
                      <a:pos x="254" y="64"/>
                    </a:cxn>
                    <a:cxn ang="0">
                      <a:pos x="244" y="52"/>
                    </a:cxn>
                    <a:cxn ang="0">
                      <a:pos x="240" y="192"/>
                    </a:cxn>
                    <a:cxn ang="0">
                      <a:pos x="240" y="196"/>
                    </a:cxn>
                    <a:cxn ang="0">
                      <a:pos x="236" y="200"/>
                    </a:cxn>
                    <a:cxn ang="0">
                      <a:pos x="24" y="200"/>
                    </a:cxn>
                    <a:cxn ang="0">
                      <a:pos x="20" y="200"/>
                    </a:cxn>
                    <a:cxn ang="0">
                      <a:pos x="16" y="196"/>
                    </a:cxn>
                    <a:cxn ang="0">
                      <a:pos x="16" y="72"/>
                    </a:cxn>
                    <a:cxn ang="0">
                      <a:pos x="18" y="66"/>
                    </a:cxn>
                    <a:cxn ang="0">
                      <a:pos x="66" y="56"/>
                    </a:cxn>
                    <a:cxn ang="0">
                      <a:pos x="80" y="22"/>
                    </a:cxn>
                    <a:cxn ang="0">
                      <a:pos x="88" y="16"/>
                    </a:cxn>
                    <a:cxn ang="0">
                      <a:pos x="168" y="16"/>
                    </a:cxn>
                    <a:cxn ang="0">
                      <a:pos x="176" y="22"/>
                    </a:cxn>
                    <a:cxn ang="0">
                      <a:pos x="234" y="64"/>
                    </a:cxn>
                    <a:cxn ang="0">
                      <a:pos x="238" y="66"/>
                    </a:cxn>
                    <a:cxn ang="0">
                      <a:pos x="240" y="192"/>
                    </a:cxn>
                  </a:cxnLst>
                  <a:rect l="0" t="0" r="r" b="b"/>
                  <a:pathLst>
                    <a:path w="256" h="216">
                      <a:moveTo>
                        <a:pt x="236" y="48"/>
                      </a:moveTo>
                      <a:lnTo>
                        <a:pt x="202" y="42"/>
                      </a:lnTo>
                      <a:lnTo>
                        <a:pt x="190" y="16"/>
                      </a:lnTo>
                      <a:lnTo>
                        <a:pt x="190" y="16"/>
                      </a:lnTo>
                      <a:lnTo>
                        <a:pt x="186" y="8"/>
                      </a:lnTo>
                      <a:lnTo>
                        <a:pt x="182" y="4"/>
                      </a:lnTo>
                      <a:lnTo>
                        <a:pt x="176" y="2"/>
                      </a:lnTo>
                      <a:lnTo>
                        <a:pt x="16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0" y="2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6" y="16"/>
                      </a:lnTo>
                      <a:lnTo>
                        <a:pt x="54" y="42"/>
                      </a:lnTo>
                      <a:lnTo>
                        <a:pt x="20" y="48"/>
                      </a:lnTo>
                      <a:lnTo>
                        <a:pt x="20" y="48"/>
                      </a:lnTo>
                      <a:lnTo>
                        <a:pt x="12" y="52"/>
                      </a:lnTo>
                      <a:lnTo>
                        <a:pt x="6" y="56"/>
                      </a:lnTo>
                      <a:lnTo>
                        <a:pt x="2" y="64"/>
                      </a:lnTo>
                      <a:lnTo>
                        <a:pt x="0" y="72"/>
                      </a:lnTo>
                      <a:lnTo>
                        <a:pt x="0" y="192"/>
                      </a:lnTo>
                      <a:lnTo>
                        <a:pt x="0" y="192"/>
                      </a:lnTo>
                      <a:lnTo>
                        <a:pt x="2" y="202"/>
                      </a:lnTo>
                      <a:lnTo>
                        <a:pt x="8" y="208"/>
                      </a:lnTo>
                      <a:lnTo>
                        <a:pt x="14" y="214"/>
                      </a:lnTo>
                      <a:lnTo>
                        <a:pt x="24" y="216"/>
                      </a:lnTo>
                      <a:lnTo>
                        <a:pt x="232" y="216"/>
                      </a:lnTo>
                      <a:lnTo>
                        <a:pt x="232" y="216"/>
                      </a:lnTo>
                      <a:lnTo>
                        <a:pt x="242" y="214"/>
                      </a:lnTo>
                      <a:lnTo>
                        <a:pt x="248" y="208"/>
                      </a:lnTo>
                      <a:lnTo>
                        <a:pt x="254" y="202"/>
                      </a:lnTo>
                      <a:lnTo>
                        <a:pt x="256" y="192"/>
                      </a:lnTo>
                      <a:lnTo>
                        <a:pt x="256" y="72"/>
                      </a:lnTo>
                      <a:lnTo>
                        <a:pt x="256" y="72"/>
                      </a:lnTo>
                      <a:lnTo>
                        <a:pt x="254" y="64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36" y="48"/>
                      </a:lnTo>
                      <a:close/>
                      <a:moveTo>
                        <a:pt x="240" y="192"/>
                      </a:moveTo>
                      <a:lnTo>
                        <a:pt x="240" y="192"/>
                      </a:lnTo>
                      <a:lnTo>
                        <a:pt x="240" y="196"/>
                      </a:lnTo>
                      <a:lnTo>
                        <a:pt x="238" y="198"/>
                      </a:lnTo>
                      <a:lnTo>
                        <a:pt x="236" y="200"/>
                      </a:lnTo>
                      <a:lnTo>
                        <a:pt x="232" y="200"/>
                      </a:lnTo>
                      <a:lnTo>
                        <a:pt x="24" y="200"/>
                      </a:lnTo>
                      <a:lnTo>
                        <a:pt x="24" y="200"/>
                      </a:lnTo>
                      <a:lnTo>
                        <a:pt x="20" y="200"/>
                      </a:lnTo>
                      <a:lnTo>
                        <a:pt x="18" y="198"/>
                      </a:lnTo>
                      <a:lnTo>
                        <a:pt x="16" y="196"/>
                      </a:lnTo>
                      <a:lnTo>
                        <a:pt x="16" y="192"/>
                      </a:lnTo>
                      <a:lnTo>
                        <a:pt x="16" y="72"/>
                      </a:lnTo>
                      <a:lnTo>
                        <a:pt x="16" y="72"/>
                      </a:lnTo>
                      <a:lnTo>
                        <a:pt x="18" y="66"/>
                      </a:lnTo>
                      <a:lnTo>
                        <a:pt x="22" y="64"/>
                      </a:lnTo>
                      <a:lnTo>
                        <a:pt x="66" y="56"/>
                      </a:lnTo>
                      <a:lnTo>
                        <a:pt x="80" y="22"/>
                      </a:lnTo>
                      <a:lnTo>
                        <a:pt x="80" y="22"/>
                      </a:lnTo>
                      <a:lnTo>
                        <a:pt x="84" y="18"/>
                      </a:lnTo>
                      <a:lnTo>
                        <a:pt x="88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2" y="18"/>
                      </a:lnTo>
                      <a:lnTo>
                        <a:pt x="176" y="22"/>
                      </a:lnTo>
                      <a:lnTo>
                        <a:pt x="190" y="56"/>
                      </a:lnTo>
                      <a:lnTo>
                        <a:pt x="234" y="64"/>
                      </a:lnTo>
                      <a:lnTo>
                        <a:pt x="234" y="64"/>
                      </a:lnTo>
                      <a:lnTo>
                        <a:pt x="238" y="66"/>
                      </a:lnTo>
                      <a:lnTo>
                        <a:pt x="240" y="72"/>
                      </a:lnTo>
                      <a:lnTo>
                        <a:pt x="240" y="1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işļïdé">
                <a:extLst>
                  <a:ext uri="{FF2B5EF4-FFF2-40B4-BE49-F238E27FC236}">
                    <a16:creationId xmlns="" xmlns:a16="http://schemas.microsoft.com/office/drawing/2014/main" id="{F22655CE-29A4-44B3-BDAE-88F43F9ABC08}"/>
                  </a:ext>
                </a:extLst>
              </p:cNvPr>
              <p:cNvGrpSpPr/>
              <p:nvPr/>
            </p:nvGrpSpPr>
            <p:grpSpPr>
              <a:xfrm>
                <a:off x="5875229" y="2751322"/>
                <a:ext cx="441575" cy="441575"/>
                <a:chOff x="3149600" y="2774950"/>
                <a:chExt cx="406400" cy="406400"/>
              </a:xfrm>
              <a:solidFill>
                <a:schemeClr val="bg2"/>
              </a:solidFill>
            </p:grpSpPr>
            <p:sp>
              <p:nvSpPr>
                <p:cNvPr id="74" name="ïşļïḋè">
                  <a:extLst>
                    <a:ext uri="{FF2B5EF4-FFF2-40B4-BE49-F238E27FC236}">
                      <a16:creationId xmlns="" xmlns:a16="http://schemas.microsoft.com/office/drawing/2014/main" id="{D5781659-AC30-4B89-867F-78873211B6C3}"/>
                    </a:ext>
                  </a:extLst>
                </p:cNvPr>
                <p:cNvSpPr/>
                <p:nvPr/>
              </p:nvSpPr>
              <p:spPr bwMode="auto">
                <a:xfrm>
                  <a:off x="3327400" y="29781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</a:cxnLst>
                  <a:rect l="0" t="0" r="r" b="b"/>
                  <a:pathLst>
                    <a:path w="40" h="40">
                      <a:moveTo>
                        <a:pt x="20" y="40"/>
                      </a:move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close/>
                      <a:moveTo>
                        <a:pt x="20" y="8"/>
                      </a:move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şlîḋè">
                  <a:extLst>
                    <a:ext uri="{FF2B5EF4-FFF2-40B4-BE49-F238E27FC236}">
                      <a16:creationId xmlns="" xmlns:a16="http://schemas.microsoft.com/office/drawing/2014/main" id="{E52AFF44-B406-40AC-903C-CF64FFCF307C}"/>
                    </a:ext>
                  </a:extLst>
                </p:cNvPr>
                <p:cNvSpPr/>
                <p:nvPr/>
              </p:nvSpPr>
              <p:spPr bwMode="auto">
                <a:xfrm>
                  <a:off x="3492500" y="27749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</a:cxnLst>
                  <a:rect l="0" t="0" r="r" b="b"/>
                  <a:pathLst>
                    <a:path w="40" h="4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close/>
                      <a:moveTo>
                        <a:pt x="20" y="32"/>
                      </a:move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ṣľïḋê">
                  <a:extLst>
                    <a:ext uri="{FF2B5EF4-FFF2-40B4-BE49-F238E27FC236}">
                      <a16:creationId xmlns="" xmlns:a16="http://schemas.microsoft.com/office/drawing/2014/main" id="{709504D1-70AB-49DD-B137-60C40DA16FF9}"/>
                    </a:ext>
                  </a:extLst>
                </p:cNvPr>
                <p:cNvSpPr/>
                <p:nvPr/>
              </p:nvSpPr>
              <p:spPr bwMode="auto">
                <a:xfrm>
                  <a:off x="3251200" y="2965450"/>
                  <a:ext cx="50800" cy="5080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2" y="22"/>
                    </a:cxn>
                    <a:cxn ang="0">
                      <a:pos x="4" y="28"/>
                    </a:cxn>
                    <a:cxn ang="0">
                      <a:pos x="10" y="30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2" y="30"/>
                    </a:cxn>
                    <a:cxn ang="0">
                      <a:pos x="28" y="28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30" y="10"/>
                    </a:cxn>
                    <a:cxn ang="0">
                      <a:pos x="28" y="4"/>
                    </a:cxn>
                    <a:cxn ang="0">
                      <a:pos x="22" y="2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0" y="2"/>
                    </a:cxn>
                    <a:cxn ang="0">
                      <a:pos x="4" y="4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2" y="10"/>
                    </a:cxn>
                    <a:cxn ang="0">
                      <a:pos x="24" y="12"/>
                    </a:cxn>
                    <a:cxn ang="0">
                      <a:pos x="24" y="16"/>
                    </a:cxn>
                    <a:cxn ang="0">
                      <a:pos x="24" y="16"/>
                    </a:cxn>
                    <a:cxn ang="0">
                      <a:pos x="24" y="20"/>
                    </a:cxn>
                    <a:cxn ang="0">
                      <a:pos x="22" y="22"/>
                    </a:cxn>
                    <a:cxn ang="0">
                      <a:pos x="20" y="2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12" y="24"/>
                    </a:cxn>
                    <a:cxn ang="0">
                      <a:pos x="10" y="22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8" y="12"/>
                    </a:cxn>
                    <a:cxn ang="0">
                      <a:pos x="10" y="10"/>
                    </a:cxn>
                    <a:cxn ang="0">
                      <a:pos x="12" y="8"/>
                    </a:cxn>
                    <a:cxn ang="0">
                      <a:pos x="16" y="8"/>
                    </a:cxn>
                  </a:cxnLst>
                  <a:rect l="0" t="0" r="r" b="b"/>
                  <a:pathLst>
                    <a:path w="32" h="32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2" y="22"/>
                      </a:lnTo>
                      <a:lnTo>
                        <a:pt x="4" y="28"/>
                      </a:lnTo>
                      <a:lnTo>
                        <a:pt x="10" y="30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2" y="30"/>
                      </a:lnTo>
                      <a:lnTo>
                        <a:pt x="28" y="28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30" y="10"/>
                      </a:lnTo>
                      <a:lnTo>
                        <a:pt x="28" y="4"/>
                      </a:lnTo>
                      <a:lnTo>
                        <a:pt x="22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close/>
                      <a:moveTo>
                        <a:pt x="16" y="8"/>
                      </a:move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4" y="16"/>
                      </a:lnTo>
                      <a:lnTo>
                        <a:pt x="24" y="16"/>
                      </a:lnTo>
                      <a:lnTo>
                        <a:pt x="24" y="20"/>
                      </a:lnTo>
                      <a:lnTo>
                        <a:pt x="22" y="22"/>
                      </a:lnTo>
                      <a:lnTo>
                        <a:pt x="20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2" y="24"/>
                      </a:lnTo>
                      <a:lnTo>
                        <a:pt x="10" y="22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2"/>
                      </a:lnTo>
                      <a:lnTo>
                        <a:pt x="10" y="10"/>
                      </a:lnTo>
                      <a:lnTo>
                        <a:pt x="12" y="8"/>
                      </a:lnTo>
                      <a:lnTo>
                        <a:pt x="16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1ide">
                  <a:extLst>
                    <a:ext uri="{FF2B5EF4-FFF2-40B4-BE49-F238E27FC236}">
                      <a16:creationId xmlns="" xmlns:a16="http://schemas.microsoft.com/office/drawing/2014/main" id="{C921F146-7647-4ACB-82DC-0DBCF426443E}"/>
                    </a:ext>
                  </a:extLst>
                </p:cNvPr>
                <p:cNvSpPr/>
                <p:nvPr/>
              </p:nvSpPr>
              <p:spPr bwMode="auto">
                <a:xfrm>
                  <a:off x="3302000" y="30543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ŝliḍê">
                  <a:extLst>
                    <a:ext uri="{FF2B5EF4-FFF2-40B4-BE49-F238E27FC236}">
                      <a16:creationId xmlns="" xmlns:a16="http://schemas.microsoft.com/office/drawing/2014/main" id="{B24FAC40-87DE-4049-984B-3644E045A813}"/>
                    </a:ext>
                  </a:extLst>
                </p:cNvPr>
                <p:cNvSpPr/>
                <p:nvPr/>
              </p:nvSpPr>
              <p:spPr bwMode="auto">
                <a:xfrm>
                  <a:off x="3505200" y="28638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ṥľíďe">
                  <a:extLst>
                    <a:ext uri="{FF2B5EF4-FFF2-40B4-BE49-F238E27FC236}">
                      <a16:creationId xmlns="" xmlns:a16="http://schemas.microsoft.com/office/drawing/2014/main" id="{13CD5C39-71B5-4B80-9CE1-B9D1A6BA4EC0}"/>
                    </a:ext>
                  </a:extLst>
                </p:cNvPr>
                <p:cNvSpPr/>
                <p:nvPr/>
              </p:nvSpPr>
              <p:spPr bwMode="auto">
                <a:xfrm>
                  <a:off x="3149600" y="2813050"/>
                  <a:ext cx="371475" cy="368300"/>
                </a:xfrm>
                <a:custGeom>
                  <a:avLst/>
                  <a:gdLst/>
                  <a:ahLst/>
                  <a:cxnLst>
                    <a:cxn ang="0">
                      <a:pos x="166" y="6"/>
                    </a:cxn>
                    <a:cxn ang="0">
                      <a:pos x="152" y="0"/>
                    </a:cxn>
                    <a:cxn ang="0">
                      <a:pos x="144" y="2"/>
                    </a:cxn>
                    <a:cxn ang="0">
                      <a:pos x="126" y="18"/>
                    </a:cxn>
                    <a:cxn ang="0">
                      <a:pos x="122" y="24"/>
                    </a:cxn>
                    <a:cxn ang="0">
                      <a:pos x="120" y="32"/>
                    </a:cxn>
                    <a:cxn ang="0">
                      <a:pos x="122" y="42"/>
                    </a:cxn>
                    <a:cxn ang="0">
                      <a:pos x="14" y="86"/>
                    </a:cxn>
                    <a:cxn ang="0">
                      <a:pos x="6" y="92"/>
                    </a:cxn>
                    <a:cxn ang="0">
                      <a:pos x="0" y="102"/>
                    </a:cxn>
                    <a:cxn ang="0">
                      <a:pos x="0" y="108"/>
                    </a:cxn>
                    <a:cxn ang="0">
                      <a:pos x="4" y="120"/>
                    </a:cxn>
                    <a:cxn ang="0">
                      <a:pos x="108" y="224"/>
                    </a:cxn>
                    <a:cxn ang="0">
                      <a:pos x="116" y="230"/>
                    </a:cxn>
                    <a:cxn ang="0">
                      <a:pos x="126" y="232"/>
                    </a:cxn>
                    <a:cxn ang="0">
                      <a:pos x="126" y="232"/>
                    </a:cxn>
                    <a:cxn ang="0">
                      <a:pos x="130" y="232"/>
                    </a:cxn>
                    <a:cxn ang="0">
                      <a:pos x="142" y="226"/>
                    </a:cxn>
                    <a:cxn ang="0">
                      <a:pos x="148" y="216"/>
                    </a:cxn>
                    <a:cxn ang="0">
                      <a:pos x="190" y="110"/>
                    </a:cxn>
                    <a:cxn ang="0">
                      <a:pos x="202" y="114"/>
                    </a:cxn>
                    <a:cxn ang="0">
                      <a:pos x="210" y="112"/>
                    </a:cxn>
                    <a:cxn ang="0">
                      <a:pos x="228" y="96"/>
                    </a:cxn>
                    <a:cxn ang="0">
                      <a:pos x="232" y="90"/>
                    </a:cxn>
                    <a:cxn ang="0">
                      <a:pos x="234" y="82"/>
                    </a:cxn>
                    <a:cxn ang="0">
                      <a:pos x="228" y="68"/>
                    </a:cxn>
                    <a:cxn ang="0">
                      <a:pos x="134" y="210"/>
                    </a:cxn>
                    <a:cxn ang="0">
                      <a:pos x="130" y="214"/>
                    </a:cxn>
                    <a:cxn ang="0">
                      <a:pos x="128" y="216"/>
                    </a:cxn>
                    <a:cxn ang="0">
                      <a:pos x="126" y="216"/>
                    </a:cxn>
                    <a:cxn ang="0">
                      <a:pos x="18" y="112"/>
                    </a:cxn>
                    <a:cxn ang="0">
                      <a:pos x="16" y="110"/>
                    </a:cxn>
                    <a:cxn ang="0">
                      <a:pos x="16" y="106"/>
                    </a:cxn>
                    <a:cxn ang="0">
                      <a:pos x="20" y="100"/>
                    </a:cxn>
                    <a:cxn ang="0">
                      <a:pos x="70" y="80"/>
                    </a:cxn>
                    <a:cxn ang="0">
                      <a:pos x="96" y="86"/>
                    </a:cxn>
                    <a:cxn ang="0">
                      <a:pos x="134" y="92"/>
                    </a:cxn>
                    <a:cxn ang="0">
                      <a:pos x="158" y="104"/>
                    </a:cxn>
                    <a:cxn ang="0">
                      <a:pos x="134" y="210"/>
                    </a:cxn>
                    <a:cxn ang="0">
                      <a:pos x="204" y="96"/>
                    </a:cxn>
                    <a:cxn ang="0">
                      <a:pos x="202" y="98"/>
                    </a:cxn>
                    <a:cxn ang="0">
                      <a:pos x="184" y="82"/>
                    </a:cxn>
                    <a:cxn ang="0">
                      <a:pos x="174" y="108"/>
                    </a:cxn>
                    <a:cxn ang="0">
                      <a:pos x="166" y="100"/>
                    </a:cxn>
                    <a:cxn ang="0">
                      <a:pos x="138" y="86"/>
                    </a:cxn>
                    <a:cxn ang="0">
                      <a:pos x="104" y="78"/>
                    </a:cxn>
                    <a:cxn ang="0">
                      <a:pos x="82" y="76"/>
                    </a:cxn>
                    <a:cxn ang="0">
                      <a:pos x="138" y="34"/>
                    </a:cxn>
                    <a:cxn ang="0">
                      <a:pos x="136" y="32"/>
                    </a:cxn>
                    <a:cxn ang="0">
                      <a:pos x="148" y="18"/>
                    </a:cxn>
                    <a:cxn ang="0">
                      <a:pos x="152" y="16"/>
                    </a:cxn>
                    <a:cxn ang="0">
                      <a:pos x="216" y="78"/>
                    </a:cxn>
                    <a:cxn ang="0">
                      <a:pos x="218" y="82"/>
                    </a:cxn>
                  </a:cxnLst>
                  <a:rect l="0" t="0" r="r" b="b"/>
                  <a:pathLst>
                    <a:path w="234" h="232">
                      <a:moveTo>
                        <a:pt x="166" y="6"/>
                      </a:moveTo>
                      <a:lnTo>
                        <a:pt x="166" y="6"/>
                      </a:lnTo>
                      <a:lnTo>
                        <a:pt x="158" y="2"/>
                      </a:lnTo>
                      <a:lnTo>
                        <a:pt x="152" y="0"/>
                      </a:lnTo>
                      <a:lnTo>
                        <a:pt x="152" y="0"/>
                      </a:lnTo>
                      <a:lnTo>
                        <a:pt x="144" y="2"/>
                      </a:lnTo>
                      <a:lnTo>
                        <a:pt x="138" y="6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2" y="24"/>
                      </a:lnTo>
                      <a:lnTo>
                        <a:pt x="120" y="32"/>
                      </a:lnTo>
                      <a:lnTo>
                        <a:pt x="120" y="32"/>
                      </a:lnTo>
                      <a:lnTo>
                        <a:pt x="120" y="36"/>
                      </a:lnTo>
                      <a:lnTo>
                        <a:pt x="122" y="42"/>
                      </a:lnTo>
                      <a:lnTo>
                        <a:pt x="14" y="86"/>
                      </a:lnTo>
                      <a:lnTo>
                        <a:pt x="14" y="86"/>
                      </a:lnTo>
                      <a:lnTo>
                        <a:pt x="10" y="88"/>
                      </a:lnTo>
                      <a:lnTo>
                        <a:pt x="6" y="92"/>
                      </a:lnTo>
                      <a:lnTo>
                        <a:pt x="2" y="98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08"/>
                      </a:lnTo>
                      <a:lnTo>
                        <a:pt x="2" y="114"/>
                      </a:lnTo>
                      <a:lnTo>
                        <a:pt x="4" y="120"/>
                      </a:lnTo>
                      <a:lnTo>
                        <a:pt x="8" y="124"/>
                      </a:lnTo>
                      <a:lnTo>
                        <a:pt x="108" y="224"/>
                      </a:lnTo>
                      <a:lnTo>
                        <a:pt x="108" y="224"/>
                      </a:lnTo>
                      <a:lnTo>
                        <a:pt x="116" y="230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30" y="232"/>
                      </a:lnTo>
                      <a:lnTo>
                        <a:pt x="130" y="232"/>
                      </a:lnTo>
                      <a:lnTo>
                        <a:pt x="136" y="230"/>
                      </a:lnTo>
                      <a:lnTo>
                        <a:pt x="142" y="226"/>
                      </a:lnTo>
                      <a:lnTo>
                        <a:pt x="146" y="222"/>
                      </a:lnTo>
                      <a:lnTo>
                        <a:pt x="148" y="216"/>
                      </a:lnTo>
                      <a:lnTo>
                        <a:pt x="190" y="110"/>
                      </a:lnTo>
                      <a:lnTo>
                        <a:pt x="190" y="110"/>
                      </a:lnTo>
                      <a:lnTo>
                        <a:pt x="196" y="112"/>
                      </a:lnTo>
                      <a:lnTo>
                        <a:pt x="202" y="114"/>
                      </a:lnTo>
                      <a:lnTo>
                        <a:pt x="202" y="114"/>
                      </a:lnTo>
                      <a:lnTo>
                        <a:pt x="210" y="112"/>
                      </a:lnTo>
                      <a:lnTo>
                        <a:pt x="216" y="108"/>
                      </a:lnTo>
                      <a:lnTo>
                        <a:pt x="228" y="96"/>
                      </a:lnTo>
                      <a:lnTo>
                        <a:pt x="228" y="96"/>
                      </a:lnTo>
                      <a:lnTo>
                        <a:pt x="232" y="90"/>
                      </a:lnTo>
                      <a:lnTo>
                        <a:pt x="234" y="82"/>
                      </a:lnTo>
                      <a:lnTo>
                        <a:pt x="234" y="82"/>
                      </a:lnTo>
                      <a:lnTo>
                        <a:pt x="232" y="74"/>
                      </a:lnTo>
                      <a:lnTo>
                        <a:pt x="228" y="68"/>
                      </a:lnTo>
                      <a:lnTo>
                        <a:pt x="166" y="6"/>
                      </a:lnTo>
                      <a:close/>
                      <a:moveTo>
                        <a:pt x="134" y="210"/>
                      </a:moveTo>
                      <a:lnTo>
                        <a:pt x="134" y="210"/>
                      </a:lnTo>
                      <a:lnTo>
                        <a:pt x="130" y="214"/>
                      </a:lnTo>
                      <a:lnTo>
                        <a:pt x="128" y="216"/>
                      </a:lnTo>
                      <a:lnTo>
                        <a:pt x="128" y="216"/>
                      </a:lnTo>
                      <a:lnTo>
                        <a:pt x="126" y="216"/>
                      </a:lnTo>
                      <a:lnTo>
                        <a:pt x="126" y="216"/>
                      </a:lnTo>
                      <a:lnTo>
                        <a:pt x="120" y="214"/>
                      </a:lnTo>
                      <a:lnTo>
                        <a:pt x="18" y="112"/>
                      </a:lnTo>
                      <a:lnTo>
                        <a:pt x="18" y="112"/>
                      </a:lnTo>
                      <a:lnTo>
                        <a:pt x="16" y="110"/>
                      </a:lnTo>
                      <a:lnTo>
                        <a:pt x="16" y="106"/>
                      </a:lnTo>
                      <a:lnTo>
                        <a:pt x="16" y="106"/>
                      </a:lnTo>
                      <a:lnTo>
                        <a:pt x="18" y="102"/>
                      </a:lnTo>
                      <a:lnTo>
                        <a:pt x="20" y="100"/>
                      </a:lnTo>
                      <a:lnTo>
                        <a:pt x="70" y="80"/>
                      </a:lnTo>
                      <a:lnTo>
                        <a:pt x="70" y="80"/>
                      </a:lnTo>
                      <a:lnTo>
                        <a:pt x="84" y="84"/>
                      </a:lnTo>
                      <a:lnTo>
                        <a:pt x="96" y="86"/>
                      </a:lnTo>
                      <a:lnTo>
                        <a:pt x="120" y="88"/>
                      </a:lnTo>
                      <a:lnTo>
                        <a:pt x="134" y="92"/>
                      </a:lnTo>
                      <a:lnTo>
                        <a:pt x="146" y="98"/>
                      </a:lnTo>
                      <a:lnTo>
                        <a:pt x="158" y="104"/>
                      </a:lnTo>
                      <a:lnTo>
                        <a:pt x="172" y="116"/>
                      </a:lnTo>
                      <a:lnTo>
                        <a:pt x="134" y="210"/>
                      </a:lnTo>
                      <a:close/>
                      <a:moveTo>
                        <a:pt x="216" y="84"/>
                      </a:moveTo>
                      <a:lnTo>
                        <a:pt x="204" y="96"/>
                      </a:lnTo>
                      <a:lnTo>
                        <a:pt x="204" y="96"/>
                      </a:lnTo>
                      <a:lnTo>
                        <a:pt x="202" y="98"/>
                      </a:lnTo>
                      <a:lnTo>
                        <a:pt x="198" y="96"/>
                      </a:lnTo>
                      <a:lnTo>
                        <a:pt x="184" y="82"/>
                      </a:lnTo>
                      <a:lnTo>
                        <a:pt x="174" y="110"/>
                      </a:lnTo>
                      <a:lnTo>
                        <a:pt x="174" y="108"/>
                      </a:lnTo>
                      <a:lnTo>
                        <a:pt x="174" y="108"/>
                      </a:lnTo>
                      <a:lnTo>
                        <a:pt x="166" y="100"/>
                      </a:lnTo>
                      <a:lnTo>
                        <a:pt x="156" y="94"/>
                      </a:lnTo>
                      <a:lnTo>
                        <a:pt x="138" y="86"/>
                      </a:lnTo>
                      <a:lnTo>
                        <a:pt x="120" y="80"/>
                      </a:lnTo>
                      <a:lnTo>
                        <a:pt x="104" y="78"/>
                      </a:lnTo>
                      <a:lnTo>
                        <a:pt x="104" y="78"/>
                      </a:lnTo>
                      <a:lnTo>
                        <a:pt x="82" y="76"/>
                      </a:lnTo>
                      <a:lnTo>
                        <a:pt x="150" y="48"/>
                      </a:lnTo>
                      <a:lnTo>
                        <a:pt x="138" y="34"/>
                      </a:lnTo>
                      <a:lnTo>
                        <a:pt x="138" y="34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8" y="18"/>
                      </a:lnTo>
                      <a:lnTo>
                        <a:pt x="148" y="18"/>
                      </a:lnTo>
                      <a:lnTo>
                        <a:pt x="152" y="16"/>
                      </a:lnTo>
                      <a:lnTo>
                        <a:pt x="154" y="18"/>
                      </a:lnTo>
                      <a:lnTo>
                        <a:pt x="216" y="78"/>
                      </a:lnTo>
                      <a:lnTo>
                        <a:pt x="216" y="78"/>
                      </a:lnTo>
                      <a:lnTo>
                        <a:pt x="218" y="82"/>
                      </a:lnTo>
                      <a:lnTo>
                        <a:pt x="216" y="8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ïśľiḍê">
                <a:extLst>
                  <a:ext uri="{FF2B5EF4-FFF2-40B4-BE49-F238E27FC236}">
                    <a16:creationId xmlns="" xmlns:a16="http://schemas.microsoft.com/office/drawing/2014/main" id="{8636DFF1-4558-418C-B838-F17723A5B3E8}"/>
                  </a:ext>
                </a:extLst>
              </p:cNvPr>
              <p:cNvGrpSpPr/>
              <p:nvPr/>
            </p:nvGrpSpPr>
            <p:grpSpPr>
              <a:xfrm>
                <a:off x="8213505" y="2803049"/>
                <a:ext cx="232437" cy="338090"/>
                <a:chOff x="4838700" y="2774950"/>
                <a:chExt cx="279400" cy="406400"/>
              </a:xfrm>
              <a:solidFill>
                <a:schemeClr val="bg2"/>
              </a:solidFill>
            </p:grpSpPr>
            <p:sp>
              <p:nvSpPr>
                <p:cNvPr id="71" name="i$1ïḓê">
                  <a:extLst>
                    <a:ext uri="{FF2B5EF4-FFF2-40B4-BE49-F238E27FC236}">
                      <a16:creationId xmlns="" xmlns:a16="http://schemas.microsoft.com/office/drawing/2014/main" id="{24D2044E-94E9-4E22-825F-C9802A171006}"/>
                    </a:ext>
                  </a:extLst>
                </p:cNvPr>
                <p:cNvSpPr/>
                <p:nvPr/>
              </p:nvSpPr>
              <p:spPr bwMode="auto">
                <a:xfrm>
                  <a:off x="4838700" y="2774950"/>
                  <a:ext cx="279400" cy="406400"/>
                </a:xfrm>
                <a:custGeom>
                  <a:avLst/>
                  <a:gdLst/>
                  <a:ahLst/>
                  <a:cxnLst>
                    <a:cxn ang="0">
                      <a:pos x="88" y="0"/>
                    </a:cxn>
                    <a:cxn ang="0">
                      <a:pos x="54" y="6"/>
                    </a:cxn>
                    <a:cxn ang="0">
                      <a:pos x="26" y="26"/>
                    </a:cxn>
                    <a:cxn ang="0">
                      <a:pos x="6" y="54"/>
                    </a:cxn>
                    <a:cxn ang="0">
                      <a:pos x="0" y="88"/>
                    </a:cxn>
                    <a:cxn ang="0">
                      <a:pos x="2" y="100"/>
                    </a:cxn>
                    <a:cxn ang="0">
                      <a:pos x="16" y="138"/>
                    </a:cxn>
                    <a:cxn ang="0">
                      <a:pos x="40" y="184"/>
                    </a:cxn>
                    <a:cxn ang="0">
                      <a:pos x="50" y="214"/>
                    </a:cxn>
                    <a:cxn ang="0">
                      <a:pos x="62" y="246"/>
                    </a:cxn>
                    <a:cxn ang="0">
                      <a:pos x="76" y="254"/>
                    </a:cxn>
                    <a:cxn ang="0">
                      <a:pos x="88" y="256"/>
                    </a:cxn>
                    <a:cxn ang="0">
                      <a:pos x="108" y="252"/>
                    </a:cxn>
                    <a:cxn ang="0">
                      <a:pos x="118" y="238"/>
                    </a:cxn>
                    <a:cxn ang="0">
                      <a:pos x="136" y="184"/>
                    </a:cxn>
                    <a:cxn ang="0">
                      <a:pos x="146" y="162"/>
                    </a:cxn>
                    <a:cxn ang="0">
                      <a:pos x="172" y="112"/>
                    </a:cxn>
                    <a:cxn ang="0">
                      <a:pos x="176" y="88"/>
                    </a:cxn>
                    <a:cxn ang="0">
                      <a:pos x="174" y="70"/>
                    </a:cxn>
                    <a:cxn ang="0">
                      <a:pos x="160" y="38"/>
                    </a:cxn>
                    <a:cxn ang="0">
                      <a:pos x="138" y="16"/>
                    </a:cxn>
                    <a:cxn ang="0">
                      <a:pos x="106" y="2"/>
                    </a:cxn>
                    <a:cxn ang="0">
                      <a:pos x="108" y="218"/>
                    </a:cxn>
                    <a:cxn ang="0">
                      <a:pos x="70" y="222"/>
                    </a:cxn>
                    <a:cxn ang="0">
                      <a:pos x="64" y="208"/>
                    </a:cxn>
                    <a:cxn ang="0">
                      <a:pos x="114" y="200"/>
                    </a:cxn>
                    <a:cxn ang="0">
                      <a:pos x="112" y="208"/>
                    </a:cxn>
                    <a:cxn ang="0">
                      <a:pos x="108" y="218"/>
                    </a:cxn>
                    <a:cxn ang="0">
                      <a:pos x="62" y="200"/>
                    </a:cxn>
                    <a:cxn ang="0">
                      <a:pos x="120" y="184"/>
                    </a:cxn>
                    <a:cxn ang="0">
                      <a:pos x="116" y="192"/>
                    </a:cxn>
                    <a:cxn ang="0">
                      <a:pos x="88" y="240"/>
                    </a:cxn>
                    <a:cxn ang="0">
                      <a:pos x="82" y="240"/>
                    </a:cxn>
                    <a:cxn ang="0">
                      <a:pos x="76" y="236"/>
                    </a:cxn>
                    <a:cxn ang="0">
                      <a:pos x="106" y="226"/>
                    </a:cxn>
                    <a:cxn ang="0">
                      <a:pos x="102" y="234"/>
                    </a:cxn>
                    <a:cxn ang="0">
                      <a:pos x="94" y="240"/>
                    </a:cxn>
                    <a:cxn ang="0">
                      <a:pos x="126" y="168"/>
                    </a:cxn>
                    <a:cxn ang="0">
                      <a:pos x="50" y="168"/>
                    </a:cxn>
                    <a:cxn ang="0">
                      <a:pos x="38" y="142"/>
                    </a:cxn>
                    <a:cxn ang="0">
                      <a:pos x="18" y="100"/>
                    </a:cxn>
                    <a:cxn ang="0">
                      <a:pos x="16" y="88"/>
                    </a:cxn>
                    <a:cxn ang="0">
                      <a:pos x="22" y="60"/>
                    </a:cxn>
                    <a:cxn ang="0">
                      <a:pos x="38" y="38"/>
                    </a:cxn>
                    <a:cxn ang="0">
                      <a:pos x="60" y="22"/>
                    </a:cxn>
                    <a:cxn ang="0">
                      <a:pos x="88" y="16"/>
                    </a:cxn>
                    <a:cxn ang="0">
                      <a:pos x="102" y="18"/>
                    </a:cxn>
                    <a:cxn ang="0">
                      <a:pos x="128" y="28"/>
                    </a:cxn>
                    <a:cxn ang="0">
                      <a:pos x="148" y="48"/>
                    </a:cxn>
                    <a:cxn ang="0">
                      <a:pos x="158" y="74"/>
                    </a:cxn>
                    <a:cxn ang="0">
                      <a:pos x="160" y="88"/>
                    </a:cxn>
                    <a:cxn ang="0">
                      <a:pos x="154" y="114"/>
                    </a:cxn>
                    <a:cxn ang="0">
                      <a:pos x="138" y="142"/>
                    </a:cxn>
                  </a:cxnLst>
                  <a:rect l="0" t="0" r="r" b="b"/>
                  <a:pathLst>
                    <a:path w="176" h="256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70" y="2"/>
                      </a:lnTo>
                      <a:lnTo>
                        <a:pt x="54" y="6"/>
                      </a:lnTo>
                      <a:lnTo>
                        <a:pt x="38" y="16"/>
                      </a:lnTo>
                      <a:lnTo>
                        <a:pt x="26" y="26"/>
                      </a:lnTo>
                      <a:lnTo>
                        <a:pt x="16" y="38"/>
                      </a:lnTo>
                      <a:lnTo>
                        <a:pt x="6" y="54"/>
                      </a:lnTo>
                      <a:lnTo>
                        <a:pt x="2" y="7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2" y="100"/>
                      </a:lnTo>
                      <a:lnTo>
                        <a:pt x="4" y="112"/>
                      </a:lnTo>
                      <a:lnTo>
                        <a:pt x="16" y="138"/>
                      </a:lnTo>
                      <a:lnTo>
                        <a:pt x="30" y="162"/>
                      </a:lnTo>
                      <a:lnTo>
                        <a:pt x="40" y="184"/>
                      </a:lnTo>
                      <a:lnTo>
                        <a:pt x="40" y="184"/>
                      </a:lnTo>
                      <a:lnTo>
                        <a:pt x="50" y="214"/>
                      </a:lnTo>
                      <a:lnTo>
                        <a:pt x="58" y="238"/>
                      </a:lnTo>
                      <a:lnTo>
                        <a:pt x="62" y="246"/>
                      </a:lnTo>
                      <a:lnTo>
                        <a:pt x="68" y="252"/>
                      </a:lnTo>
                      <a:lnTo>
                        <a:pt x="76" y="254"/>
                      </a:lnTo>
                      <a:lnTo>
                        <a:pt x="88" y="256"/>
                      </a:lnTo>
                      <a:lnTo>
                        <a:pt x="88" y="256"/>
                      </a:lnTo>
                      <a:lnTo>
                        <a:pt x="100" y="254"/>
                      </a:lnTo>
                      <a:lnTo>
                        <a:pt x="108" y="252"/>
                      </a:lnTo>
                      <a:lnTo>
                        <a:pt x="114" y="246"/>
                      </a:lnTo>
                      <a:lnTo>
                        <a:pt x="118" y="238"/>
                      </a:lnTo>
                      <a:lnTo>
                        <a:pt x="126" y="214"/>
                      </a:lnTo>
                      <a:lnTo>
                        <a:pt x="136" y="184"/>
                      </a:lnTo>
                      <a:lnTo>
                        <a:pt x="136" y="184"/>
                      </a:lnTo>
                      <a:lnTo>
                        <a:pt x="146" y="162"/>
                      </a:lnTo>
                      <a:lnTo>
                        <a:pt x="160" y="138"/>
                      </a:lnTo>
                      <a:lnTo>
                        <a:pt x="172" y="112"/>
                      </a:lnTo>
                      <a:lnTo>
                        <a:pt x="174" y="100"/>
                      </a:lnTo>
                      <a:lnTo>
                        <a:pt x="176" y="88"/>
                      </a:lnTo>
                      <a:lnTo>
                        <a:pt x="176" y="88"/>
                      </a:lnTo>
                      <a:lnTo>
                        <a:pt x="174" y="70"/>
                      </a:lnTo>
                      <a:lnTo>
                        <a:pt x="170" y="54"/>
                      </a:lnTo>
                      <a:lnTo>
                        <a:pt x="160" y="38"/>
                      </a:lnTo>
                      <a:lnTo>
                        <a:pt x="150" y="26"/>
                      </a:lnTo>
                      <a:lnTo>
                        <a:pt x="138" y="16"/>
                      </a:lnTo>
                      <a:lnTo>
                        <a:pt x="122" y="6"/>
                      </a:lnTo>
                      <a:lnTo>
                        <a:pt x="106" y="2"/>
                      </a:lnTo>
                      <a:lnTo>
                        <a:pt x="88" y="0"/>
                      </a:lnTo>
                      <a:close/>
                      <a:moveTo>
                        <a:pt x="108" y="218"/>
                      </a:moveTo>
                      <a:lnTo>
                        <a:pt x="70" y="222"/>
                      </a:lnTo>
                      <a:lnTo>
                        <a:pt x="70" y="222"/>
                      </a:lnTo>
                      <a:lnTo>
                        <a:pt x="64" y="208"/>
                      </a:lnTo>
                      <a:lnTo>
                        <a:pt x="64" y="208"/>
                      </a:lnTo>
                      <a:lnTo>
                        <a:pt x="64" y="206"/>
                      </a:lnTo>
                      <a:lnTo>
                        <a:pt x="114" y="200"/>
                      </a:lnTo>
                      <a:lnTo>
                        <a:pt x="114" y="200"/>
                      </a:lnTo>
                      <a:lnTo>
                        <a:pt x="112" y="208"/>
                      </a:lnTo>
                      <a:lnTo>
                        <a:pt x="112" y="208"/>
                      </a:lnTo>
                      <a:lnTo>
                        <a:pt x="108" y="218"/>
                      </a:lnTo>
                      <a:close/>
                      <a:moveTo>
                        <a:pt x="62" y="200"/>
                      </a:moveTo>
                      <a:lnTo>
                        <a:pt x="62" y="200"/>
                      </a:lnTo>
                      <a:lnTo>
                        <a:pt x="56" y="184"/>
                      </a:lnTo>
                      <a:lnTo>
                        <a:pt x="120" y="184"/>
                      </a:lnTo>
                      <a:lnTo>
                        <a:pt x="120" y="184"/>
                      </a:lnTo>
                      <a:lnTo>
                        <a:pt x="116" y="192"/>
                      </a:lnTo>
                      <a:lnTo>
                        <a:pt x="62" y="200"/>
                      </a:lnTo>
                      <a:close/>
                      <a:moveTo>
                        <a:pt x="88" y="240"/>
                      </a:moveTo>
                      <a:lnTo>
                        <a:pt x="88" y="240"/>
                      </a:lnTo>
                      <a:lnTo>
                        <a:pt x="82" y="240"/>
                      </a:lnTo>
                      <a:lnTo>
                        <a:pt x="78" y="238"/>
                      </a:lnTo>
                      <a:lnTo>
                        <a:pt x="76" y="236"/>
                      </a:lnTo>
                      <a:lnTo>
                        <a:pt x="72" y="230"/>
                      </a:lnTo>
                      <a:lnTo>
                        <a:pt x="106" y="226"/>
                      </a:lnTo>
                      <a:lnTo>
                        <a:pt x="106" y="226"/>
                      </a:lnTo>
                      <a:lnTo>
                        <a:pt x="102" y="234"/>
                      </a:lnTo>
                      <a:lnTo>
                        <a:pt x="98" y="238"/>
                      </a:lnTo>
                      <a:lnTo>
                        <a:pt x="94" y="240"/>
                      </a:lnTo>
                      <a:lnTo>
                        <a:pt x="88" y="240"/>
                      </a:lnTo>
                      <a:close/>
                      <a:moveTo>
                        <a:pt x="126" y="168"/>
                      </a:moveTo>
                      <a:lnTo>
                        <a:pt x="50" y="168"/>
                      </a:lnTo>
                      <a:lnTo>
                        <a:pt x="50" y="168"/>
                      </a:lnTo>
                      <a:lnTo>
                        <a:pt x="38" y="142"/>
                      </a:lnTo>
                      <a:lnTo>
                        <a:pt x="38" y="142"/>
                      </a:lnTo>
                      <a:lnTo>
                        <a:pt x="22" y="114"/>
                      </a:lnTo>
                      <a:lnTo>
                        <a:pt x="18" y="100"/>
                      </a:lnTo>
                      <a:lnTo>
                        <a:pt x="16" y="88"/>
                      </a:lnTo>
                      <a:lnTo>
                        <a:pt x="16" y="88"/>
                      </a:lnTo>
                      <a:lnTo>
                        <a:pt x="18" y="74"/>
                      </a:lnTo>
                      <a:lnTo>
                        <a:pt x="22" y="60"/>
                      </a:lnTo>
                      <a:lnTo>
                        <a:pt x="28" y="48"/>
                      </a:lnTo>
                      <a:lnTo>
                        <a:pt x="38" y="38"/>
                      </a:lnTo>
                      <a:lnTo>
                        <a:pt x="48" y="28"/>
                      </a:lnTo>
                      <a:lnTo>
                        <a:pt x="60" y="22"/>
                      </a:lnTo>
                      <a:lnTo>
                        <a:pt x="74" y="18"/>
                      </a:lnTo>
                      <a:lnTo>
                        <a:pt x="88" y="16"/>
                      </a:lnTo>
                      <a:lnTo>
                        <a:pt x="88" y="16"/>
                      </a:lnTo>
                      <a:lnTo>
                        <a:pt x="102" y="18"/>
                      </a:lnTo>
                      <a:lnTo>
                        <a:pt x="116" y="22"/>
                      </a:lnTo>
                      <a:lnTo>
                        <a:pt x="128" y="28"/>
                      </a:lnTo>
                      <a:lnTo>
                        <a:pt x="138" y="38"/>
                      </a:lnTo>
                      <a:lnTo>
                        <a:pt x="148" y="48"/>
                      </a:lnTo>
                      <a:lnTo>
                        <a:pt x="154" y="60"/>
                      </a:lnTo>
                      <a:lnTo>
                        <a:pt x="158" y="74"/>
                      </a:lnTo>
                      <a:lnTo>
                        <a:pt x="160" y="88"/>
                      </a:lnTo>
                      <a:lnTo>
                        <a:pt x="160" y="88"/>
                      </a:lnTo>
                      <a:lnTo>
                        <a:pt x="158" y="100"/>
                      </a:lnTo>
                      <a:lnTo>
                        <a:pt x="154" y="114"/>
                      </a:lnTo>
                      <a:lnTo>
                        <a:pt x="138" y="142"/>
                      </a:lnTo>
                      <a:lnTo>
                        <a:pt x="138" y="142"/>
                      </a:lnTo>
                      <a:lnTo>
                        <a:pt x="126" y="16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ľíḍè">
                  <a:extLst>
                    <a:ext uri="{FF2B5EF4-FFF2-40B4-BE49-F238E27FC236}">
                      <a16:creationId xmlns="" xmlns:a16="http://schemas.microsoft.com/office/drawing/2014/main" id="{03E40BC9-02D4-4FD7-97BA-5CC65CA52BBE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ṣlîďê">
                  <a:extLst>
                    <a:ext uri="{FF2B5EF4-FFF2-40B4-BE49-F238E27FC236}">
                      <a16:creationId xmlns="" xmlns:a16="http://schemas.microsoft.com/office/drawing/2014/main" id="{1265D68B-5D5D-4F44-92B3-2021EA0F14B8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4" name="íṣḷíḓé">
                <a:extLst>
                  <a:ext uri="{FF2B5EF4-FFF2-40B4-BE49-F238E27FC236}">
                    <a16:creationId xmlns="" xmlns:a16="http://schemas.microsoft.com/office/drawing/2014/main" id="{B724303F-66AE-421E-AD24-C5F77B79210C}"/>
                  </a:ext>
                </a:extLst>
              </p:cNvPr>
              <p:cNvSpPr/>
              <p:nvPr/>
            </p:nvSpPr>
            <p:spPr bwMode="auto">
              <a:xfrm>
                <a:off x="10366880" y="2787047"/>
                <a:ext cx="370095" cy="370095"/>
              </a:xfrm>
              <a:custGeom>
                <a:avLst/>
                <a:gdLst/>
                <a:ahLst/>
                <a:cxnLst>
                  <a:cxn ang="0">
                    <a:pos x="252" y="2"/>
                  </a:cxn>
                  <a:cxn ang="0">
                    <a:pos x="252" y="2"/>
                  </a:cxn>
                  <a:cxn ang="0">
                    <a:pos x="248" y="0"/>
                  </a:cxn>
                  <a:cxn ang="0">
                    <a:pos x="248" y="0"/>
                  </a:cxn>
                  <a:cxn ang="0">
                    <a:pos x="244" y="2"/>
                  </a:cxn>
                  <a:cxn ang="0">
                    <a:pos x="4" y="162"/>
                  </a:cxn>
                  <a:cxn ang="0">
                    <a:pos x="4" y="162"/>
                  </a:cxn>
                  <a:cxn ang="0">
                    <a:pos x="0" y="164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2" y="172"/>
                  </a:cxn>
                  <a:cxn ang="0">
                    <a:pos x="6" y="176"/>
                  </a:cxn>
                  <a:cxn ang="0">
                    <a:pos x="68" y="200"/>
                  </a:cxn>
                  <a:cxn ang="0">
                    <a:pos x="98" y="252"/>
                  </a:cxn>
                  <a:cxn ang="0">
                    <a:pos x="98" y="252"/>
                  </a:cxn>
                  <a:cxn ang="0">
                    <a:pos x="100" y="254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8" y="254"/>
                  </a:cxn>
                  <a:cxn ang="0">
                    <a:pos x="110" y="252"/>
                  </a:cxn>
                  <a:cxn ang="0">
                    <a:pos x="128" y="224"/>
                  </a:cxn>
                  <a:cxn ang="0">
                    <a:pos x="206" y="256"/>
                  </a:cxn>
                  <a:cxn ang="0">
                    <a:pos x="206" y="256"/>
                  </a:cxn>
                  <a:cxn ang="0">
                    <a:pos x="208" y="256"/>
                  </a:cxn>
                  <a:cxn ang="0">
                    <a:pos x="208" y="256"/>
                  </a:cxn>
                  <a:cxn ang="0">
                    <a:pos x="212" y="254"/>
                  </a:cxn>
                  <a:cxn ang="0">
                    <a:pos x="212" y="254"/>
                  </a:cxn>
                  <a:cxn ang="0">
                    <a:pos x="214" y="252"/>
                  </a:cxn>
                  <a:cxn ang="0">
                    <a:pos x="216" y="250"/>
                  </a:cxn>
                  <a:cxn ang="0">
                    <a:pos x="256" y="10"/>
                  </a:cxn>
                  <a:cxn ang="0">
                    <a:pos x="256" y="10"/>
                  </a:cxn>
                  <a:cxn ang="0">
                    <a:pos x="256" y="4"/>
                  </a:cxn>
                  <a:cxn ang="0">
                    <a:pos x="252" y="2"/>
                  </a:cxn>
                  <a:cxn ang="0">
                    <a:pos x="26" y="166"/>
                  </a:cxn>
                  <a:cxn ang="0">
                    <a:pos x="210" y="42"/>
                  </a:cxn>
                  <a:cxn ang="0">
                    <a:pos x="76" y="186"/>
                  </a:cxn>
                  <a:cxn ang="0">
                    <a:pos x="76" y="186"/>
                  </a:cxn>
                  <a:cxn ang="0">
                    <a:pos x="74" y="186"/>
                  </a:cxn>
                  <a:cxn ang="0">
                    <a:pos x="26" y="166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234" y="30"/>
                  </a:cxn>
                  <a:cxn ang="0">
                    <a:pos x="104" y="232"/>
                  </a:cxn>
                  <a:cxn ang="0">
                    <a:pos x="82" y="192"/>
                  </a:cxn>
                  <a:cxn ang="0">
                    <a:pos x="202" y="236"/>
                  </a:cxn>
                  <a:cxn ang="0">
                    <a:pos x="134" y="210"/>
                  </a:cxn>
                  <a:cxn ang="0">
                    <a:pos x="134" y="210"/>
                  </a:cxn>
                  <a:cxn ang="0">
                    <a:pos x="128" y="208"/>
                  </a:cxn>
                  <a:cxn ang="0">
                    <a:pos x="234" y="46"/>
                  </a:cxn>
                  <a:cxn ang="0">
                    <a:pos x="202" y="236"/>
                  </a:cxn>
                </a:cxnLst>
                <a:rect l="0" t="0" r="r" b="b"/>
                <a:pathLst>
                  <a:path w="256" h="256">
                    <a:moveTo>
                      <a:pt x="252" y="2"/>
                    </a:moveTo>
                    <a:lnTo>
                      <a:pt x="25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4" y="2"/>
                    </a:lnTo>
                    <a:lnTo>
                      <a:pt x="4" y="162"/>
                    </a:lnTo>
                    <a:lnTo>
                      <a:pt x="4" y="162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2" y="172"/>
                    </a:lnTo>
                    <a:lnTo>
                      <a:pt x="6" y="176"/>
                    </a:lnTo>
                    <a:lnTo>
                      <a:pt x="68" y="200"/>
                    </a:lnTo>
                    <a:lnTo>
                      <a:pt x="98" y="252"/>
                    </a:lnTo>
                    <a:lnTo>
                      <a:pt x="98" y="252"/>
                    </a:lnTo>
                    <a:lnTo>
                      <a:pt x="100" y="254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8" y="254"/>
                    </a:lnTo>
                    <a:lnTo>
                      <a:pt x="110" y="252"/>
                    </a:lnTo>
                    <a:lnTo>
                      <a:pt x="128" y="224"/>
                    </a:lnTo>
                    <a:lnTo>
                      <a:pt x="206" y="256"/>
                    </a:lnTo>
                    <a:lnTo>
                      <a:pt x="206" y="256"/>
                    </a:lnTo>
                    <a:lnTo>
                      <a:pt x="208" y="256"/>
                    </a:lnTo>
                    <a:lnTo>
                      <a:pt x="208" y="256"/>
                    </a:lnTo>
                    <a:lnTo>
                      <a:pt x="212" y="254"/>
                    </a:lnTo>
                    <a:lnTo>
                      <a:pt x="212" y="254"/>
                    </a:lnTo>
                    <a:lnTo>
                      <a:pt x="214" y="252"/>
                    </a:lnTo>
                    <a:lnTo>
                      <a:pt x="216" y="250"/>
                    </a:lnTo>
                    <a:lnTo>
                      <a:pt x="256" y="10"/>
                    </a:lnTo>
                    <a:lnTo>
                      <a:pt x="256" y="10"/>
                    </a:lnTo>
                    <a:lnTo>
                      <a:pt x="256" y="4"/>
                    </a:lnTo>
                    <a:lnTo>
                      <a:pt x="252" y="2"/>
                    </a:lnTo>
                    <a:close/>
                    <a:moveTo>
                      <a:pt x="26" y="166"/>
                    </a:moveTo>
                    <a:lnTo>
                      <a:pt x="210" y="42"/>
                    </a:lnTo>
                    <a:lnTo>
                      <a:pt x="76" y="186"/>
                    </a:lnTo>
                    <a:lnTo>
                      <a:pt x="76" y="186"/>
                    </a:lnTo>
                    <a:lnTo>
                      <a:pt x="74" y="186"/>
                    </a:lnTo>
                    <a:lnTo>
                      <a:pt x="26" y="166"/>
                    </a:lnTo>
                    <a:close/>
                    <a:moveTo>
                      <a:pt x="82" y="192"/>
                    </a:moveTo>
                    <a:lnTo>
                      <a:pt x="82" y="192"/>
                    </a:lnTo>
                    <a:lnTo>
                      <a:pt x="82" y="192"/>
                    </a:lnTo>
                    <a:lnTo>
                      <a:pt x="234" y="30"/>
                    </a:lnTo>
                    <a:lnTo>
                      <a:pt x="104" y="232"/>
                    </a:lnTo>
                    <a:lnTo>
                      <a:pt x="82" y="192"/>
                    </a:lnTo>
                    <a:close/>
                    <a:moveTo>
                      <a:pt x="202" y="236"/>
                    </a:moveTo>
                    <a:lnTo>
                      <a:pt x="134" y="210"/>
                    </a:lnTo>
                    <a:lnTo>
                      <a:pt x="134" y="210"/>
                    </a:lnTo>
                    <a:lnTo>
                      <a:pt x="128" y="208"/>
                    </a:lnTo>
                    <a:lnTo>
                      <a:pt x="234" y="46"/>
                    </a:lnTo>
                    <a:lnTo>
                      <a:pt x="202" y="2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íṣḻîḋé">
                <a:extLst>
                  <a:ext uri="{FF2B5EF4-FFF2-40B4-BE49-F238E27FC236}">
                    <a16:creationId xmlns="" xmlns:a16="http://schemas.microsoft.com/office/drawing/2014/main" id="{E83084B6-1505-4AE8-AB75-9AD70443E73D}"/>
                  </a:ext>
                </a:extLst>
              </p:cNvPr>
              <p:cNvGrpSpPr/>
              <p:nvPr/>
            </p:nvGrpSpPr>
            <p:grpSpPr>
              <a:xfrm>
                <a:off x="605390" y="4239505"/>
                <a:ext cx="10981221" cy="981450"/>
                <a:chOff x="1148901" y="2960948"/>
                <a:chExt cx="11100619" cy="981450"/>
              </a:xfrm>
            </p:grpSpPr>
            <p:grpSp>
              <p:nvGrpSpPr>
                <p:cNvPr id="56" name="íṡlíḓe">
                  <a:extLst>
                    <a:ext uri="{FF2B5EF4-FFF2-40B4-BE49-F238E27FC236}">
                      <a16:creationId xmlns="" xmlns:a16="http://schemas.microsoft.com/office/drawing/2014/main" id="{FFFC020D-380F-462D-A9BB-E9D11FA77267}"/>
                    </a:ext>
                  </a:extLst>
                </p:cNvPr>
                <p:cNvGrpSpPr/>
                <p:nvPr/>
              </p:nvGrpSpPr>
              <p:grpSpPr>
                <a:xfrm>
                  <a:off x="1148901" y="2960948"/>
                  <a:ext cx="2205077" cy="981450"/>
                  <a:chOff x="1148901" y="2960948"/>
                  <a:chExt cx="2205077" cy="981450"/>
                </a:xfrm>
              </p:grpSpPr>
              <p:sp>
                <p:nvSpPr>
                  <p:cNvPr id="69" name="isļíḓé">
                    <a:extLst>
                      <a:ext uri="{FF2B5EF4-FFF2-40B4-BE49-F238E27FC236}">
                        <a16:creationId xmlns="" xmlns:a16="http://schemas.microsoft.com/office/drawing/2014/main" id="{C02EBB32-A52A-41DD-BA22-B87DAA526DBB}"/>
                      </a:ext>
                    </a:extLst>
                  </p:cNvPr>
                  <p:cNvSpPr txBox="1"/>
                  <p:nvPr/>
                </p:nvSpPr>
                <p:spPr>
                  <a:xfrm>
                    <a:off x="1601301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70" name="ïsļíḓê">
                    <a:extLst>
                      <a:ext uri="{FF2B5EF4-FFF2-40B4-BE49-F238E27FC236}">
                        <a16:creationId xmlns="" xmlns:a16="http://schemas.microsoft.com/office/drawing/2014/main" id="{BDD4EDE6-FC6D-4A1B-8067-063A33D19A6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148901" y="3368168"/>
                    <a:ext cx="2205077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7" name="iṥ1îḓé">
                  <a:extLst>
                    <a:ext uri="{FF2B5EF4-FFF2-40B4-BE49-F238E27FC236}">
                      <a16:creationId xmlns="" xmlns:a16="http://schemas.microsoft.com/office/drawing/2014/main" id="{359B0D1F-C71B-4EE1-B76A-E72A918F8DB9}"/>
                    </a:ext>
                  </a:extLst>
                </p:cNvPr>
                <p:cNvGrpSpPr/>
                <p:nvPr/>
              </p:nvGrpSpPr>
              <p:grpSpPr>
                <a:xfrm>
                  <a:off x="3372788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7" name="ïṥľíḓe">
                    <a:extLst>
                      <a:ext uri="{FF2B5EF4-FFF2-40B4-BE49-F238E27FC236}">
                        <a16:creationId xmlns="" xmlns:a16="http://schemas.microsoft.com/office/drawing/2014/main" id="{DB6596FC-FBCC-4F90-8985-B4FF0AA23B17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2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8" name="îšlïḓê">
                    <a:extLst>
                      <a:ext uri="{FF2B5EF4-FFF2-40B4-BE49-F238E27FC236}">
                        <a16:creationId xmlns="" xmlns:a16="http://schemas.microsoft.com/office/drawing/2014/main" id="{9F06D63C-EA9B-4D49-B0DA-EB768542FFB2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8" name="îṥ1íḍé">
                  <a:extLst>
                    <a:ext uri="{FF2B5EF4-FFF2-40B4-BE49-F238E27FC236}">
                      <a16:creationId xmlns="" xmlns:a16="http://schemas.microsoft.com/office/drawing/2014/main" id="{1DBFEF8E-B4DD-4042-B82D-FE19F552C000}"/>
                    </a:ext>
                  </a:extLst>
                </p:cNvPr>
                <p:cNvGrpSpPr/>
                <p:nvPr/>
              </p:nvGrpSpPr>
              <p:grpSpPr>
                <a:xfrm>
                  <a:off x="5596672" y="2960948"/>
                  <a:ext cx="2205078" cy="981450"/>
                  <a:chOff x="3497670" y="2960948"/>
                  <a:chExt cx="2205078" cy="981450"/>
                </a:xfrm>
              </p:grpSpPr>
              <p:sp>
                <p:nvSpPr>
                  <p:cNvPr id="65" name="î$ļîďè">
                    <a:extLst>
                      <a:ext uri="{FF2B5EF4-FFF2-40B4-BE49-F238E27FC236}">
                        <a16:creationId xmlns="" xmlns:a16="http://schemas.microsoft.com/office/drawing/2014/main" id="{849B8336-BF45-476F-9D38-146D6A4C2152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3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6" name="iṣľîḓé">
                    <a:extLst>
                      <a:ext uri="{FF2B5EF4-FFF2-40B4-BE49-F238E27FC236}">
                        <a16:creationId xmlns="" xmlns:a16="http://schemas.microsoft.com/office/drawing/2014/main" id="{FE095345-CB05-40E0-B787-91ED87C1F9E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0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9" name="í$1îḓé">
                  <a:extLst>
                    <a:ext uri="{FF2B5EF4-FFF2-40B4-BE49-F238E27FC236}">
                      <a16:creationId xmlns="" xmlns:a16="http://schemas.microsoft.com/office/drawing/2014/main" id="{553FFB7B-8CEE-4754-832A-2F9FCD8C1381}"/>
                    </a:ext>
                  </a:extLst>
                </p:cNvPr>
                <p:cNvGrpSpPr/>
                <p:nvPr/>
              </p:nvGrpSpPr>
              <p:grpSpPr>
                <a:xfrm>
                  <a:off x="7820559" y="2960948"/>
                  <a:ext cx="2205078" cy="981450"/>
                  <a:chOff x="3497672" y="2960948"/>
                  <a:chExt cx="2205078" cy="981450"/>
                </a:xfrm>
              </p:grpSpPr>
              <p:sp>
                <p:nvSpPr>
                  <p:cNvPr id="63" name="iS1ïḍè">
                    <a:extLst>
                      <a:ext uri="{FF2B5EF4-FFF2-40B4-BE49-F238E27FC236}">
                        <a16:creationId xmlns="" xmlns:a16="http://schemas.microsoft.com/office/drawing/2014/main" id="{222591CA-3C24-4D05-BD1F-ABC4E2526279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4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4" name="ïSḷiḓè">
                    <a:extLst>
                      <a:ext uri="{FF2B5EF4-FFF2-40B4-BE49-F238E27FC236}">
                        <a16:creationId xmlns="" xmlns:a16="http://schemas.microsoft.com/office/drawing/2014/main" id="{9F8BCC4E-065D-4B08-BA69-7397FD84FF1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2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60" name="iṧḻíḓè">
                  <a:extLst>
                    <a:ext uri="{FF2B5EF4-FFF2-40B4-BE49-F238E27FC236}">
                      <a16:creationId xmlns="" xmlns:a16="http://schemas.microsoft.com/office/drawing/2014/main" id="{F5C2EAB8-3A9B-4435-8A24-65CA084EAC4A}"/>
                    </a:ext>
                  </a:extLst>
                </p:cNvPr>
                <p:cNvGrpSpPr/>
                <p:nvPr/>
              </p:nvGrpSpPr>
              <p:grpSpPr>
                <a:xfrm>
                  <a:off x="10044442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1" name="í$ḻîḓê">
                    <a:extLst>
                      <a:ext uri="{FF2B5EF4-FFF2-40B4-BE49-F238E27FC236}">
                        <a16:creationId xmlns="" xmlns:a16="http://schemas.microsoft.com/office/drawing/2014/main" id="{C6610B19-892E-4697-989D-5D2AB121B8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5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2" name="i$ľïďé">
                    <a:extLst>
                      <a:ext uri="{FF2B5EF4-FFF2-40B4-BE49-F238E27FC236}">
                        <a16:creationId xmlns="" xmlns:a16="http://schemas.microsoft.com/office/drawing/2014/main" id="{503521DB-85FB-4526-83EB-79ACA307FD7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</p:grpSp>
        </p:grp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7ACD9774-4098-41B1-A041-B0DB85489219}"/>
                </a:ext>
              </a:extLst>
            </p:cNvPr>
            <p:cNvCxnSpPr/>
            <p:nvPr/>
          </p:nvCxnSpPr>
          <p:spPr>
            <a:xfrm>
              <a:off x="2786748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DE6370C8-EE18-4316-AF0A-24C9007EEB06}"/>
                </a:ext>
              </a:extLst>
            </p:cNvPr>
            <p:cNvCxnSpPr/>
            <p:nvPr/>
          </p:nvCxnSpPr>
          <p:spPr>
            <a:xfrm>
              <a:off x="500532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59E2AA44-A6D8-4D7B-B4A9-9D0A16F76766}"/>
                </a:ext>
              </a:extLst>
            </p:cNvPr>
            <p:cNvCxnSpPr/>
            <p:nvPr/>
          </p:nvCxnSpPr>
          <p:spPr>
            <a:xfrm>
              <a:off x="7223892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E25F68CD-0427-407A-A7ED-3EDFA05DDACC}"/>
                </a:ext>
              </a:extLst>
            </p:cNvPr>
            <p:cNvCxnSpPr/>
            <p:nvPr/>
          </p:nvCxnSpPr>
          <p:spPr>
            <a:xfrm>
              <a:off x="94424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028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3939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289301"/>
            <a:ext cx="4546600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243212" y="24370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a409207-447b-4de4-80f5-22ef7a60ef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8073EBC-66FA-4A47-9AEC-B3D4A139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221" y="1164828"/>
            <a:ext cx="9227558" cy="4880756"/>
            <a:chOff x="1482221" y="1164828"/>
            <a:chExt cx="9227558" cy="4880756"/>
          </a:xfrm>
        </p:grpSpPr>
        <p:sp>
          <p:nvSpPr>
            <p:cNvPr id="6" name="îṥļiďê">
              <a:extLst>
                <a:ext uri="{FF2B5EF4-FFF2-40B4-BE49-F238E27FC236}">
                  <a16:creationId xmlns="" xmlns:a16="http://schemas.microsoft.com/office/drawing/2014/main" id="{DA2C6C32-9019-43A4-A190-42DB0CE5E301}"/>
                </a:ext>
              </a:extLst>
            </p:cNvPr>
            <p:cNvSpPr/>
            <p:nvPr/>
          </p:nvSpPr>
          <p:spPr>
            <a:xfrm>
              <a:off x="7360868" y="3930907"/>
              <a:ext cx="1701451" cy="1718463"/>
            </a:xfrm>
            <a:prstGeom prst="ellipse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ïdé">
              <a:extLst>
                <a:ext uri="{FF2B5EF4-FFF2-40B4-BE49-F238E27FC236}">
                  <a16:creationId xmlns="" xmlns:a16="http://schemas.microsoft.com/office/drawing/2014/main" id="{632F3DEF-ED81-45A8-A1C5-FD44F39598F0}"/>
                </a:ext>
              </a:extLst>
            </p:cNvPr>
            <p:cNvSpPr/>
            <p:nvPr/>
          </p:nvSpPr>
          <p:spPr>
            <a:xfrm>
              <a:off x="5524385" y="2529000"/>
              <a:ext cx="2127782" cy="2149057"/>
            </a:xfrm>
            <a:prstGeom prst="ellipse">
              <a:avLst/>
            </a:prstGeom>
            <a:solidFill>
              <a:schemeClr val="accent3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şľîďê">
              <a:extLst>
                <a:ext uri="{FF2B5EF4-FFF2-40B4-BE49-F238E27FC236}">
                  <a16:creationId xmlns="" xmlns:a16="http://schemas.microsoft.com/office/drawing/2014/main" id="{D830359A-A629-4DEA-96EF-E3B94622410D}"/>
                </a:ext>
              </a:extLst>
            </p:cNvPr>
            <p:cNvSpPr/>
            <p:nvPr/>
          </p:nvSpPr>
          <p:spPr>
            <a:xfrm>
              <a:off x="2755967" y="2529726"/>
              <a:ext cx="1982992" cy="2002819"/>
            </a:xfrm>
            <a:prstGeom prst="ellipse">
              <a:avLst/>
            </a:prstGeom>
            <a:solidFill>
              <a:schemeClr val="accent2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ḷíḑè">
              <a:extLst>
                <a:ext uri="{FF2B5EF4-FFF2-40B4-BE49-F238E27FC236}">
                  <a16:creationId xmlns="" xmlns:a16="http://schemas.microsoft.com/office/drawing/2014/main" id="{B2872832-0D23-4E41-B323-1B9500F18462}"/>
                </a:ext>
              </a:extLst>
            </p:cNvPr>
            <p:cNvSpPr/>
            <p:nvPr/>
          </p:nvSpPr>
          <p:spPr>
            <a:xfrm>
              <a:off x="8070417" y="2711801"/>
              <a:ext cx="2639362" cy="26657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ľïḑe">
              <a:extLst>
                <a:ext uri="{FF2B5EF4-FFF2-40B4-BE49-F238E27FC236}">
                  <a16:creationId xmlns="" xmlns:a16="http://schemas.microsoft.com/office/drawing/2014/main" id="{CF9B5160-DA00-4BC3-8EE3-D22EC5AD4DC5}"/>
                </a:ext>
              </a:extLst>
            </p:cNvPr>
            <p:cNvSpPr/>
            <p:nvPr/>
          </p:nvSpPr>
          <p:spPr>
            <a:xfrm>
              <a:off x="6692079" y="2711801"/>
              <a:ext cx="1802720" cy="1820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ḷïďê">
              <a:extLst>
                <a:ext uri="{FF2B5EF4-FFF2-40B4-BE49-F238E27FC236}">
                  <a16:creationId xmlns="" xmlns:a16="http://schemas.microsoft.com/office/drawing/2014/main" id="{4A583229-B358-4B11-BC66-B31B94CD2358}"/>
                </a:ext>
              </a:extLst>
            </p:cNvPr>
            <p:cNvSpPr/>
            <p:nvPr/>
          </p:nvSpPr>
          <p:spPr>
            <a:xfrm>
              <a:off x="1482221" y="2529999"/>
              <a:ext cx="1802720" cy="1820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ḋé">
              <a:extLst>
                <a:ext uri="{FF2B5EF4-FFF2-40B4-BE49-F238E27FC236}">
                  <a16:creationId xmlns="" xmlns:a16="http://schemas.microsoft.com/office/drawing/2014/main" id="{3FE0C7FA-231E-477A-A9EC-9B500FFAC20D}"/>
                </a:ext>
              </a:extLst>
            </p:cNvPr>
            <p:cNvSpPr txBox="1"/>
            <p:nvPr/>
          </p:nvSpPr>
          <p:spPr>
            <a:xfrm>
              <a:off x="1555581" y="3758239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24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3" name="íṣļîḋê">
              <a:extLst>
                <a:ext uri="{FF2B5EF4-FFF2-40B4-BE49-F238E27FC236}">
                  <a16:creationId xmlns="" xmlns:a16="http://schemas.microsoft.com/office/drawing/2014/main" id="{200CBAD5-BC68-44A2-AA74-ED5E44D854C7}"/>
                </a:ext>
              </a:extLst>
            </p:cNvPr>
            <p:cNvSpPr txBox="1"/>
            <p:nvPr/>
          </p:nvSpPr>
          <p:spPr>
            <a:xfrm flipH="1">
              <a:off x="1555581" y="2691618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ṡḷîde">
              <a:extLst>
                <a:ext uri="{FF2B5EF4-FFF2-40B4-BE49-F238E27FC236}">
                  <a16:creationId xmlns="" xmlns:a16="http://schemas.microsoft.com/office/drawing/2014/main" id="{B563AFF4-1E3E-438D-AEFE-2B81EFFD3680}"/>
                </a:ext>
              </a:extLst>
            </p:cNvPr>
            <p:cNvSpPr/>
            <p:nvPr/>
          </p:nvSpPr>
          <p:spPr>
            <a:xfrm flipH="1">
              <a:off x="1555581" y="3087832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5" name="ísḻíḋè">
              <a:extLst>
                <a:ext uri="{FF2B5EF4-FFF2-40B4-BE49-F238E27FC236}">
                  <a16:creationId xmlns="" xmlns:a16="http://schemas.microsoft.com/office/drawing/2014/main" id="{DCA71C26-D8B0-4469-AD30-E257A7680DF9}"/>
                </a:ext>
              </a:extLst>
            </p:cNvPr>
            <p:cNvSpPr/>
            <p:nvPr/>
          </p:nvSpPr>
          <p:spPr>
            <a:xfrm>
              <a:off x="3485603" y="3043268"/>
              <a:ext cx="1982992" cy="20028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ṡļïḋe">
              <a:extLst>
                <a:ext uri="{FF2B5EF4-FFF2-40B4-BE49-F238E27FC236}">
                  <a16:creationId xmlns="" xmlns:a16="http://schemas.microsoft.com/office/drawing/2014/main" id="{E7D1F342-B932-43E2-8DA4-69DD4FDCEFF9}"/>
                </a:ext>
              </a:extLst>
            </p:cNvPr>
            <p:cNvSpPr/>
            <p:nvPr/>
          </p:nvSpPr>
          <p:spPr>
            <a:xfrm>
              <a:off x="4981829" y="3622173"/>
              <a:ext cx="2399420" cy="24234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ṩḻîdê">
              <a:extLst>
                <a:ext uri="{FF2B5EF4-FFF2-40B4-BE49-F238E27FC236}">
                  <a16:creationId xmlns="" xmlns:a16="http://schemas.microsoft.com/office/drawing/2014/main" id="{521E987C-ABD1-45F9-99E0-7C167C011470}"/>
                </a:ext>
              </a:extLst>
            </p:cNvPr>
            <p:cNvSpPr txBox="1"/>
            <p:nvPr/>
          </p:nvSpPr>
          <p:spPr>
            <a:xfrm>
              <a:off x="3649099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41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8" name="ïśḻiďe">
              <a:extLst>
                <a:ext uri="{FF2B5EF4-FFF2-40B4-BE49-F238E27FC236}">
                  <a16:creationId xmlns="" xmlns:a16="http://schemas.microsoft.com/office/drawing/2014/main" id="{07D5718F-5965-41CA-BB91-CD0B9BFC47AE}"/>
                </a:ext>
              </a:extLst>
            </p:cNvPr>
            <p:cNvSpPr txBox="1"/>
            <p:nvPr/>
          </p:nvSpPr>
          <p:spPr>
            <a:xfrm flipH="1">
              <a:off x="3649099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$ļîḍe">
              <a:extLst>
                <a:ext uri="{FF2B5EF4-FFF2-40B4-BE49-F238E27FC236}">
                  <a16:creationId xmlns="" xmlns:a16="http://schemas.microsoft.com/office/drawing/2014/main" id="{818D70CB-68E8-4C80-BFFF-E11BCF81A4A0}"/>
                </a:ext>
              </a:extLst>
            </p:cNvPr>
            <p:cNvSpPr/>
            <p:nvPr/>
          </p:nvSpPr>
          <p:spPr>
            <a:xfrm flipH="1">
              <a:off x="3649099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0" name="íSḻïḍê">
              <a:extLst>
                <a:ext uri="{FF2B5EF4-FFF2-40B4-BE49-F238E27FC236}">
                  <a16:creationId xmlns="" xmlns:a16="http://schemas.microsoft.com/office/drawing/2014/main" id="{80E8B63E-4D73-44B5-B46D-D5421C2FE08E}"/>
                </a:ext>
              </a:extLst>
            </p:cNvPr>
            <p:cNvSpPr txBox="1"/>
            <p:nvPr/>
          </p:nvSpPr>
          <p:spPr>
            <a:xfrm>
              <a:off x="5353539" y="5151746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73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1" name="isḷîḋê">
              <a:extLst>
                <a:ext uri="{FF2B5EF4-FFF2-40B4-BE49-F238E27FC236}">
                  <a16:creationId xmlns="" xmlns:a16="http://schemas.microsoft.com/office/drawing/2014/main" id="{9FFA46A5-A822-48FF-8287-AC6CBD7752E4}"/>
                </a:ext>
              </a:extLst>
            </p:cNvPr>
            <p:cNvSpPr txBox="1"/>
            <p:nvPr/>
          </p:nvSpPr>
          <p:spPr>
            <a:xfrm flipH="1">
              <a:off x="5353539" y="4085125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ïṥľîḓé">
              <a:extLst>
                <a:ext uri="{FF2B5EF4-FFF2-40B4-BE49-F238E27FC236}">
                  <a16:creationId xmlns="" xmlns:a16="http://schemas.microsoft.com/office/drawing/2014/main" id="{31D95C1B-32B5-4097-910E-0F3010201ABD}"/>
                </a:ext>
              </a:extLst>
            </p:cNvPr>
            <p:cNvSpPr/>
            <p:nvPr/>
          </p:nvSpPr>
          <p:spPr>
            <a:xfrm flipH="1">
              <a:off x="5353539" y="4481339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3" name="ïṧlïḓê">
              <a:extLst>
                <a:ext uri="{FF2B5EF4-FFF2-40B4-BE49-F238E27FC236}">
                  <a16:creationId xmlns="" xmlns:a16="http://schemas.microsoft.com/office/drawing/2014/main" id="{CAE552A2-ACA5-40D1-85AE-45BDAB281162}"/>
                </a:ext>
              </a:extLst>
            </p:cNvPr>
            <p:cNvSpPr txBox="1"/>
            <p:nvPr/>
          </p:nvSpPr>
          <p:spPr>
            <a:xfrm>
              <a:off x="6765439" y="3940041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35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4" name="i$1ïḓe">
              <a:extLst>
                <a:ext uri="{FF2B5EF4-FFF2-40B4-BE49-F238E27FC236}">
                  <a16:creationId xmlns="" xmlns:a16="http://schemas.microsoft.com/office/drawing/2014/main" id="{AE3AA788-4925-4702-9309-EFDECD6A0B24}"/>
                </a:ext>
              </a:extLst>
            </p:cNvPr>
            <p:cNvSpPr txBox="1"/>
            <p:nvPr/>
          </p:nvSpPr>
          <p:spPr>
            <a:xfrm flipH="1">
              <a:off x="6765439" y="2873420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ïšḻíḑe">
              <a:extLst>
                <a:ext uri="{FF2B5EF4-FFF2-40B4-BE49-F238E27FC236}">
                  <a16:creationId xmlns="" xmlns:a16="http://schemas.microsoft.com/office/drawing/2014/main" id="{84AB0574-1191-4BF3-9E50-3C2E4EADA586}"/>
                </a:ext>
              </a:extLst>
            </p:cNvPr>
            <p:cNvSpPr/>
            <p:nvPr/>
          </p:nvSpPr>
          <p:spPr>
            <a:xfrm flipH="1">
              <a:off x="6765439" y="3269634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6" name="is1iḑe">
              <a:extLst>
                <a:ext uri="{FF2B5EF4-FFF2-40B4-BE49-F238E27FC236}">
                  <a16:creationId xmlns="" xmlns:a16="http://schemas.microsoft.com/office/drawing/2014/main" id="{216970F1-30AF-4F40-98A1-2CB7CADD7D2E}"/>
                </a:ext>
              </a:extLst>
            </p:cNvPr>
            <p:cNvSpPr txBox="1"/>
            <p:nvPr/>
          </p:nvSpPr>
          <p:spPr>
            <a:xfrm>
              <a:off x="8562098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8</a:t>
              </a:r>
              <a:r>
                <a:rPr lang="en-US" sz="2400" b="1" dirty="0">
                  <a:solidFill>
                    <a:schemeClr val="bg1"/>
                  </a:solidFill>
                </a:rPr>
                <a:t>6%</a:t>
              </a:r>
            </a:p>
          </p:txBody>
        </p:sp>
        <p:sp>
          <p:nvSpPr>
            <p:cNvPr id="27" name="íṡ1iḋè">
              <a:extLst>
                <a:ext uri="{FF2B5EF4-FFF2-40B4-BE49-F238E27FC236}">
                  <a16:creationId xmlns="" xmlns:a16="http://schemas.microsoft.com/office/drawing/2014/main" id="{02E4991F-E217-4DAF-B216-47AD34B63162}"/>
                </a:ext>
              </a:extLst>
            </p:cNvPr>
            <p:cNvSpPr txBox="1"/>
            <p:nvPr/>
          </p:nvSpPr>
          <p:spPr>
            <a:xfrm flipH="1">
              <a:off x="8562098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îSļïḓé">
              <a:extLst>
                <a:ext uri="{FF2B5EF4-FFF2-40B4-BE49-F238E27FC236}">
                  <a16:creationId xmlns="" xmlns:a16="http://schemas.microsoft.com/office/drawing/2014/main" id="{0ECC7C52-1460-48AC-9031-010E387C066B}"/>
                </a:ext>
              </a:extLst>
            </p:cNvPr>
            <p:cNvSpPr/>
            <p:nvPr/>
          </p:nvSpPr>
          <p:spPr>
            <a:xfrm flipH="1">
              <a:off x="8562098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9" name="ïṥľiḓe">
              <a:extLst>
                <a:ext uri="{FF2B5EF4-FFF2-40B4-BE49-F238E27FC236}">
                  <a16:creationId xmlns="" xmlns:a16="http://schemas.microsoft.com/office/drawing/2014/main" id="{CD2F2402-3281-4177-856C-51429B9C1F8E}"/>
                </a:ext>
              </a:extLst>
            </p:cNvPr>
            <p:cNvSpPr/>
            <p:nvPr/>
          </p:nvSpPr>
          <p:spPr>
            <a:xfrm>
              <a:off x="5131514" y="3383630"/>
              <a:ext cx="1190227" cy="1202127"/>
            </a:xfrm>
            <a:prstGeom prst="ellipse">
              <a:avLst/>
            </a:prstGeom>
            <a:solidFill>
              <a:schemeClr val="accent5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$ľîďè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2886032" y="1164828"/>
              <a:ext cx="6584968" cy="125340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2771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="" xmlns:a16="http://schemas.microsoft.com/office/drawing/2014/main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="" xmlns:a16="http://schemas.microsoft.com/office/drawing/2014/main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="" xmlns:a16="http://schemas.microsoft.com/office/drawing/2014/main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="" xmlns:a16="http://schemas.microsoft.com/office/drawing/2014/main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="" xmlns:a16="http://schemas.microsoft.com/office/drawing/2014/main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="" xmlns:a16="http://schemas.microsoft.com/office/drawing/2014/main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="" xmlns:a16="http://schemas.microsoft.com/office/drawing/2014/main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="" xmlns:a16="http://schemas.microsoft.com/office/drawing/2014/main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="" xmlns:a16="http://schemas.microsoft.com/office/drawing/2014/main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="" xmlns:a16="http://schemas.microsoft.com/office/drawing/2014/main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="" xmlns:a16="http://schemas.microsoft.com/office/drawing/2014/main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="" xmlns:a16="http://schemas.microsoft.com/office/drawing/2014/main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="" xmlns:a16="http://schemas.microsoft.com/office/drawing/2014/main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="" xmlns:a16="http://schemas.microsoft.com/office/drawing/2014/main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="" xmlns:a16="http://schemas.microsoft.com/office/drawing/2014/main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="" xmlns:a16="http://schemas.microsoft.com/office/drawing/2014/main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="" xmlns:a16="http://schemas.microsoft.com/office/drawing/2014/main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="" xmlns:a16="http://schemas.microsoft.com/office/drawing/2014/main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="" xmlns:a16="http://schemas.microsoft.com/office/drawing/2014/main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="" xmlns:a16="http://schemas.microsoft.com/office/drawing/2014/main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="" xmlns:a16="http://schemas.microsoft.com/office/drawing/2014/main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="" xmlns:a16="http://schemas.microsoft.com/office/drawing/2014/main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="" xmlns:a16="http://schemas.microsoft.com/office/drawing/2014/main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="" xmlns:a16="http://schemas.microsoft.com/office/drawing/2014/main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="" xmlns:a16="http://schemas.microsoft.com/office/drawing/2014/main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425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40738B-F48E-4914-B96B-1C21D802695D}"/>
              </a:ext>
            </a:extLst>
          </p:cNvPr>
          <p:cNvSpPr txBox="1"/>
          <p:nvPr/>
        </p:nvSpPr>
        <p:spPr>
          <a:xfrm>
            <a:off x="708025" y="3073400"/>
            <a:ext cx="2933997" cy="885373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rgbClr val="EDB159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rgbClr val="EDB159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52671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5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92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852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177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48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107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64EDC7-D253-4910-A6F6-58D5A978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673447-4ACB-4C71-BEE8-12D16076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805B1DD-CACB-4366-848A-BDD7B2F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5a486f68-035c-41d1-b074-ce3b06557f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2A85E22-D80E-49A3-87E1-566F253FA6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359000"/>
            <a:ext cx="9810000" cy="4571861"/>
            <a:chOff x="1191000" y="1359000"/>
            <a:chExt cx="9810000" cy="4571861"/>
          </a:xfrm>
        </p:grpSpPr>
        <p:grpSp>
          <p:nvGrpSpPr>
            <p:cNvPr id="6" name="íṧľiďè">
              <a:extLst>
                <a:ext uri="{FF2B5EF4-FFF2-40B4-BE49-F238E27FC236}">
                  <a16:creationId xmlns="" xmlns:a16="http://schemas.microsoft.com/office/drawing/2014/main" id="{E35AC1C4-C1C3-435D-8D23-81C280172972}"/>
                </a:ext>
              </a:extLst>
            </p:cNvPr>
            <p:cNvGrpSpPr/>
            <p:nvPr/>
          </p:nvGrpSpPr>
          <p:grpSpPr>
            <a:xfrm>
              <a:off x="3805524" y="1359000"/>
              <a:ext cx="4580953" cy="4571861"/>
              <a:chOff x="3805524" y="1359000"/>
              <a:chExt cx="4580953" cy="4571861"/>
            </a:xfrm>
          </p:grpSpPr>
          <p:sp>
            <p:nvSpPr>
              <p:cNvPr id="19" name="ïS1íḓé">
                <a:extLst>
                  <a:ext uri="{FF2B5EF4-FFF2-40B4-BE49-F238E27FC236}">
                    <a16:creationId xmlns="" xmlns:a16="http://schemas.microsoft.com/office/drawing/2014/main" id="{8A7498F5-C7D7-49AC-B8C4-04AF58F4D349}"/>
                  </a:ext>
                </a:extLst>
              </p:cNvPr>
              <p:cNvSpPr/>
              <p:nvPr/>
            </p:nvSpPr>
            <p:spPr bwMode="auto">
              <a:xfrm>
                <a:off x="3805524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2267606 w 2267606"/>
                  <a:gd name="connsiteY2" fmla="*/ 2267606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lnTo>
                      <a:pt x="2267606" y="2267606"/>
                    </a:lnTo>
                    <a:lnTo>
                      <a:pt x="1133803" y="2267606"/>
                    </a:ln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51768" r="-5119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ślîḓè">
                <a:extLst>
                  <a:ext uri="{FF2B5EF4-FFF2-40B4-BE49-F238E27FC236}">
                    <a16:creationId xmlns="" xmlns:a16="http://schemas.microsoft.com/office/drawing/2014/main" id="{B51CC311-6A96-4D73-AA37-E90B3E1F1B5D}"/>
                  </a:ext>
                </a:extLst>
              </p:cNvPr>
              <p:cNvSpPr/>
              <p:nvPr/>
            </p:nvSpPr>
            <p:spPr bwMode="auto">
              <a:xfrm>
                <a:off x="6118871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1133803 w 2267606"/>
                  <a:gd name="connsiteY2" fmla="*/ 2267606 h 2267606"/>
                  <a:gd name="connsiteX3" fmla="*/ 0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lnTo>
                      <a:pt x="0" y="2267606"/>
                    </a:lnTo>
                    <a:lnTo>
                      <a:pt x="0" y="1133803"/>
                    </a:ln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140" r="-24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líḓê">
                <a:extLst>
                  <a:ext uri="{FF2B5EF4-FFF2-40B4-BE49-F238E27FC236}">
                    <a16:creationId xmlns="" xmlns:a16="http://schemas.microsoft.com/office/drawing/2014/main" id="{0897ED53-A5D7-4B60-9B07-B0A1AC7D15ED}"/>
                  </a:ext>
                </a:extLst>
              </p:cNvPr>
              <p:cNvSpPr/>
              <p:nvPr/>
            </p:nvSpPr>
            <p:spPr bwMode="auto">
              <a:xfrm>
                <a:off x="3805524" y="3663255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lnTo>
                      <a:pt x="2267606" y="0"/>
                    </a:lnTo>
                    <a:lnTo>
                      <a:pt x="2267606" y="1133803"/>
                    </a:ln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34106" r="-3372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šľiḓe">
                <a:extLst>
                  <a:ext uri="{FF2B5EF4-FFF2-40B4-BE49-F238E27FC236}">
                    <a16:creationId xmlns="" xmlns:a16="http://schemas.microsoft.com/office/drawing/2014/main" id="{F60AAB49-E249-4DDF-99F0-73F174DB76BF}"/>
                  </a:ext>
                </a:extLst>
              </p:cNvPr>
              <p:cNvSpPr/>
              <p:nvPr/>
            </p:nvSpPr>
            <p:spPr bwMode="auto">
              <a:xfrm>
                <a:off x="6118871" y="3663255"/>
                <a:ext cx="2267606" cy="2267606"/>
              </a:xfrm>
              <a:custGeom>
                <a:avLst/>
                <a:gdLst>
                  <a:gd name="connsiteX0" fmla="*/ 0 w 2267606"/>
                  <a:gd name="connsiteY0" fmla="*/ 0 h 2267606"/>
                  <a:gd name="connsiteX1" fmla="*/ 1133803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606" h="2267606">
                    <a:moveTo>
                      <a:pt x="0" y="0"/>
                    </a:moveTo>
                    <a:lnTo>
                      <a:pt x="1133803" y="0"/>
                    </a:ln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170" r="-2488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ŝlíḑè">
              <a:extLst>
                <a:ext uri="{FF2B5EF4-FFF2-40B4-BE49-F238E27FC236}">
                  <a16:creationId xmlns="" xmlns:a16="http://schemas.microsoft.com/office/drawing/2014/main" id="{E2E73318-FB4A-424F-81CA-707247E553DF}"/>
                </a:ext>
              </a:extLst>
            </p:cNvPr>
            <p:cNvGrpSpPr/>
            <p:nvPr/>
          </p:nvGrpSpPr>
          <p:grpSpPr>
            <a:xfrm>
              <a:off x="1191000" y="2020305"/>
              <a:ext cx="2108063" cy="944997"/>
              <a:chOff x="1326000" y="1944000"/>
              <a:chExt cx="2108063" cy="944997"/>
            </a:xfrm>
          </p:grpSpPr>
          <p:sp>
            <p:nvSpPr>
              <p:cNvPr id="17" name="íś1îď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şľiď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ïś1iḑe">
              <a:extLst>
                <a:ext uri="{FF2B5EF4-FFF2-40B4-BE49-F238E27FC236}">
                  <a16:creationId xmlns="" xmlns:a16="http://schemas.microsoft.com/office/drawing/2014/main" id="{AC110D07-56F7-4B4C-B1B5-3CF40B0A1D5B}"/>
                </a:ext>
              </a:extLst>
            </p:cNvPr>
            <p:cNvGrpSpPr/>
            <p:nvPr/>
          </p:nvGrpSpPr>
          <p:grpSpPr>
            <a:xfrm>
              <a:off x="1191000" y="4324560"/>
              <a:ext cx="2108063" cy="944997"/>
              <a:chOff x="1326000" y="1944000"/>
              <a:chExt cx="2108063" cy="944997"/>
            </a:xfrm>
          </p:grpSpPr>
          <p:sp>
            <p:nvSpPr>
              <p:cNvPr id="15" name="íṡļi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ṩļîd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liḑe">
              <a:extLst>
                <a:ext uri="{FF2B5EF4-FFF2-40B4-BE49-F238E27FC236}">
                  <a16:creationId xmlns="" xmlns:a16="http://schemas.microsoft.com/office/drawing/2014/main" id="{E8EDBB64-AF7F-4681-B0E4-9B1637FE9755}"/>
                </a:ext>
              </a:extLst>
            </p:cNvPr>
            <p:cNvGrpSpPr/>
            <p:nvPr/>
          </p:nvGrpSpPr>
          <p:grpSpPr>
            <a:xfrm>
              <a:off x="8892937" y="2020305"/>
              <a:ext cx="2108063" cy="944997"/>
              <a:chOff x="1326000" y="1944000"/>
              <a:chExt cx="2108063" cy="944997"/>
            </a:xfrm>
          </p:grpSpPr>
          <p:sp>
            <p:nvSpPr>
              <p:cNvPr id="13" name="iṣļïḓ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ṧľï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ṩḻîḑê">
              <a:extLst>
                <a:ext uri="{FF2B5EF4-FFF2-40B4-BE49-F238E27FC236}">
                  <a16:creationId xmlns="" xmlns:a16="http://schemas.microsoft.com/office/drawing/2014/main" id="{AD12726B-FC79-46E3-A761-465FA1F0C5DB}"/>
                </a:ext>
              </a:extLst>
            </p:cNvPr>
            <p:cNvGrpSpPr/>
            <p:nvPr/>
          </p:nvGrpSpPr>
          <p:grpSpPr>
            <a:xfrm>
              <a:off x="8892937" y="4324560"/>
              <a:ext cx="2108063" cy="944997"/>
              <a:chOff x="1326000" y="1944000"/>
              <a:chExt cx="2108063" cy="944997"/>
            </a:xfrm>
          </p:grpSpPr>
          <p:sp>
            <p:nvSpPr>
              <p:cNvPr id="11" name="îśľîḑ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ï$ḻïḓ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35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50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0849" y="2358639"/>
            <a:ext cx="52245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2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8B94CC6-9E89-4E09-94B5-9E74A2413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7AD79-8A69-4811-8CF7-7F379E3E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2FE6AD6-4A8C-4DDB-A547-16AC17A91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45" name="fed5a87b-04ad-4fae-93a8-1bbc37526f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69BAA25-B588-459B-B5E2-39B8A2B61C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0277" y="1125538"/>
            <a:ext cx="11501724" cy="5021717"/>
            <a:chOff x="690277" y="1125538"/>
            <a:chExt cx="11501724" cy="5021717"/>
          </a:xfrm>
        </p:grpSpPr>
        <p:sp>
          <p:nvSpPr>
            <p:cNvPr id="46" name="íṣliḓé">
              <a:extLst>
                <a:ext uri="{FF2B5EF4-FFF2-40B4-BE49-F238E27FC236}">
                  <a16:creationId xmlns="" xmlns:a16="http://schemas.microsoft.com/office/drawing/2014/main" id="{5CDCD352-B732-4E5F-A93F-DB6FD1D76D57}"/>
                </a:ext>
              </a:extLst>
            </p:cNvPr>
            <p:cNvSpPr/>
            <p:nvPr/>
          </p:nvSpPr>
          <p:spPr bwMode="auto">
            <a:xfrm>
              <a:off x="4431000" y="1125538"/>
              <a:ext cx="7761000" cy="1710000"/>
            </a:xfrm>
            <a:prstGeom prst="rect">
              <a:avLst/>
            </a:prstGeom>
            <a:blipFill>
              <a:blip r:embed="rId3"/>
              <a:stretch>
                <a:fillRect t="-121090" b="-1193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iSľîḋe">
              <a:extLst>
                <a:ext uri="{FF2B5EF4-FFF2-40B4-BE49-F238E27FC236}">
                  <a16:creationId xmlns="" xmlns:a16="http://schemas.microsoft.com/office/drawing/2014/main" id="{1A0B5F57-219D-4315-B933-B1CF2BE68E7A}"/>
                </a:ext>
              </a:extLst>
            </p:cNvPr>
            <p:cNvSpPr/>
            <p:nvPr/>
          </p:nvSpPr>
          <p:spPr bwMode="auto">
            <a:xfrm>
              <a:off x="8526001" y="1125538"/>
              <a:ext cx="3666000" cy="17100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48" name="iśliḋé">
              <a:extLst>
                <a:ext uri="{FF2B5EF4-FFF2-40B4-BE49-F238E27FC236}">
                  <a16:creationId xmlns="" xmlns:a16="http://schemas.microsoft.com/office/drawing/2014/main" id="{2E10AED7-ED61-4F19-A346-2CB8F74CA48A}"/>
                </a:ext>
              </a:extLst>
            </p:cNvPr>
            <p:cNvSpPr/>
            <p:nvPr/>
          </p:nvSpPr>
          <p:spPr bwMode="auto">
            <a:xfrm>
              <a:off x="4431000" y="2781396"/>
              <a:ext cx="7761000" cy="1710000"/>
            </a:xfrm>
            <a:prstGeom prst="rect">
              <a:avLst/>
            </a:prstGeom>
            <a:blipFill>
              <a:blip r:embed="rId4"/>
              <a:stretch>
                <a:fillRect t="-121090" b="-1193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íṧḻîḓé">
              <a:extLst>
                <a:ext uri="{FF2B5EF4-FFF2-40B4-BE49-F238E27FC236}">
                  <a16:creationId xmlns="" xmlns:a16="http://schemas.microsoft.com/office/drawing/2014/main" id="{E901E69E-8592-4E5B-8851-7770ED9639BB}"/>
                </a:ext>
              </a:extLst>
            </p:cNvPr>
            <p:cNvSpPr/>
            <p:nvPr/>
          </p:nvSpPr>
          <p:spPr bwMode="auto">
            <a:xfrm>
              <a:off x="4430998" y="2781396"/>
              <a:ext cx="4095003" cy="1710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0" name="ïṥľiḑe">
              <a:extLst>
                <a:ext uri="{FF2B5EF4-FFF2-40B4-BE49-F238E27FC236}">
                  <a16:creationId xmlns="" xmlns:a16="http://schemas.microsoft.com/office/drawing/2014/main" id="{008C1419-B2BB-4968-9F2D-56EF52B0C4C8}"/>
                </a:ext>
              </a:extLst>
            </p:cNvPr>
            <p:cNvSpPr/>
            <p:nvPr/>
          </p:nvSpPr>
          <p:spPr bwMode="auto">
            <a:xfrm>
              <a:off x="4431000" y="4437255"/>
              <a:ext cx="7761000" cy="1710000"/>
            </a:xfrm>
            <a:prstGeom prst="rect">
              <a:avLst/>
            </a:prstGeom>
            <a:blipFill>
              <a:blip r:embed="rId5"/>
              <a:stretch>
                <a:fillRect t="-102038" b="-10053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îṩlidè">
              <a:extLst>
                <a:ext uri="{FF2B5EF4-FFF2-40B4-BE49-F238E27FC236}">
                  <a16:creationId xmlns="" xmlns:a16="http://schemas.microsoft.com/office/drawing/2014/main" id="{1D35AFCC-C283-4617-8900-F720FCB52419}"/>
                </a:ext>
              </a:extLst>
            </p:cNvPr>
            <p:cNvSpPr/>
            <p:nvPr/>
          </p:nvSpPr>
          <p:spPr bwMode="auto">
            <a:xfrm>
              <a:off x="8526000" y="4437255"/>
              <a:ext cx="3666000" cy="17100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íṣľídê">
              <a:extLst>
                <a:ext uri="{FF2B5EF4-FFF2-40B4-BE49-F238E27FC236}">
                  <a16:creationId xmlns="" xmlns:a16="http://schemas.microsoft.com/office/drawing/2014/main" id="{A294E7D8-B4CE-4522-99F9-66090E8CA9CB}"/>
                </a:ext>
              </a:extLst>
            </p:cNvPr>
            <p:cNvSpPr txBox="1"/>
            <p:nvPr/>
          </p:nvSpPr>
          <p:spPr>
            <a:xfrm>
              <a:off x="690277" y="2696316"/>
              <a:ext cx="36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53" name="íṥļíḓè">
              <a:extLst>
                <a:ext uri="{FF2B5EF4-FFF2-40B4-BE49-F238E27FC236}">
                  <a16:creationId xmlns="" xmlns:a16="http://schemas.microsoft.com/office/drawing/2014/main" id="{0DF715A3-A183-4ED5-8629-D5D246AC8F89}"/>
                </a:ext>
              </a:extLst>
            </p:cNvPr>
            <p:cNvGrpSpPr/>
            <p:nvPr/>
          </p:nvGrpSpPr>
          <p:grpSpPr>
            <a:xfrm>
              <a:off x="4521000" y="2834858"/>
              <a:ext cx="2889789" cy="1539276"/>
              <a:chOff x="4521000" y="2952120"/>
              <a:chExt cx="2889789" cy="1539276"/>
            </a:xfrm>
          </p:grpSpPr>
          <p:sp>
            <p:nvSpPr>
              <p:cNvPr id="62" name="ïṣlïḋè">
                <a:extLst>
                  <a:ext uri="{FF2B5EF4-FFF2-40B4-BE49-F238E27FC236}">
                    <a16:creationId xmlns="" xmlns:a16="http://schemas.microsoft.com/office/drawing/2014/main" id="{8E6A49A8-7AA6-46C6-8275-B007B9A415A6}"/>
                  </a:ext>
                </a:extLst>
              </p:cNvPr>
              <p:cNvSpPr/>
              <p:nvPr/>
            </p:nvSpPr>
            <p:spPr bwMode="auto">
              <a:xfrm>
                <a:off x="4580672" y="2952120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3" name="íşlïḑe">
                <a:extLst>
                  <a:ext uri="{FF2B5EF4-FFF2-40B4-BE49-F238E27FC236}">
                    <a16:creationId xmlns="" xmlns:a16="http://schemas.microsoft.com/office/drawing/2014/main" id="{80B0E9CD-11A3-4C3B-B562-298EDECBFCE4}"/>
                  </a:ext>
                </a:extLst>
              </p:cNvPr>
              <p:cNvSpPr txBox="1"/>
              <p:nvPr/>
            </p:nvSpPr>
            <p:spPr>
              <a:xfrm>
                <a:off x="4521000" y="3421666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4" name="îṧḻîde">
                <a:extLst>
                  <a:ext uri="{FF2B5EF4-FFF2-40B4-BE49-F238E27FC236}">
                    <a16:creationId xmlns="" xmlns:a16="http://schemas.microsoft.com/office/drawing/2014/main" id="{CF6A94A8-4F0C-4627-BB92-28CFB037BA68}"/>
                  </a:ext>
                </a:extLst>
              </p:cNvPr>
              <p:cNvSpPr txBox="1"/>
              <p:nvPr/>
            </p:nvSpPr>
            <p:spPr>
              <a:xfrm>
                <a:off x="4521000" y="3767174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54" name="iŝ1îḓé">
              <a:extLst>
                <a:ext uri="{FF2B5EF4-FFF2-40B4-BE49-F238E27FC236}">
                  <a16:creationId xmlns="" xmlns:a16="http://schemas.microsoft.com/office/drawing/2014/main" id="{DC18C787-3EBB-4414-B2E0-2B502A3E5A97}"/>
                </a:ext>
              </a:extLst>
            </p:cNvPr>
            <p:cNvGrpSpPr/>
            <p:nvPr/>
          </p:nvGrpSpPr>
          <p:grpSpPr>
            <a:xfrm>
              <a:off x="8630699" y="1179000"/>
              <a:ext cx="2889789" cy="1539276"/>
              <a:chOff x="8630699" y="1296262"/>
              <a:chExt cx="2889789" cy="1539276"/>
            </a:xfrm>
          </p:grpSpPr>
          <p:sp>
            <p:nvSpPr>
              <p:cNvPr id="59" name="isľidê">
                <a:extLst>
                  <a:ext uri="{FF2B5EF4-FFF2-40B4-BE49-F238E27FC236}">
                    <a16:creationId xmlns="" xmlns:a16="http://schemas.microsoft.com/office/drawing/2014/main" id="{34B78CD8-DC62-4F2C-A974-8C2A0B28AFEB}"/>
                  </a:ext>
                </a:extLst>
              </p:cNvPr>
              <p:cNvSpPr/>
              <p:nvPr/>
            </p:nvSpPr>
            <p:spPr bwMode="auto">
              <a:xfrm>
                <a:off x="8690371" y="1296262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60" name="išlîďé">
                <a:extLst>
                  <a:ext uri="{FF2B5EF4-FFF2-40B4-BE49-F238E27FC236}">
                    <a16:creationId xmlns="" xmlns:a16="http://schemas.microsoft.com/office/drawing/2014/main" id="{F2A4DD44-257A-40B7-8F27-C8B6C508FE1B}"/>
                  </a:ext>
                </a:extLst>
              </p:cNvPr>
              <p:cNvSpPr txBox="1"/>
              <p:nvPr/>
            </p:nvSpPr>
            <p:spPr>
              <a:xfrm>
                <a:off x="8630699" y="1765808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61" name="išḷiḓe">
                <a:extLst>
                  <a:ext uri="{FF2B5EF4-FFF2-40B4-BE49-F238E27FC236}">
                    <a16:creationId xmlns="" xmlns:a16="http://schemas.microsoft.com/office/drawing/2014/main" id="{DD96C536-E147-497C-8576-46BC09CAFD8A}"/>
                  </a:ext>
                </a:extLst>
              </p:cNvPr>
              <p:cNvSpPr txBox="1"/>
              <p:nvPr/>
            </p:nvSpPr>
            <p:spPr>
              <a:xfrm>
                <a:off x="8630699" y="2111316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îṡ1îḋe">
              <a:extLst>
                <a:ext uri="{FF2B5EF4-FFF2-40B4-BE49-F238E27FC236}">
                  <a16:creationId xmlns="" xmlns:a16="http://schemas.microsoft.com/office/drawing/2014/main" id="{79E680F7-EE61-4843-8297-F599078E96D3}"/>
                </a:ext>
              </a:extLst>
            </p:cNvPr>
            <p:cNvGrpSpPr/>
            <p:nvPr/>
          </p:nvGrpSpPr>
          <p:grpSpPr>
            <a:xfrm>
              <a:off x="8630699" y="4490717"/>
              <a:ext cx="2889789" cy="1539276"/>
              <a:chOff x="8630699" y="4607979"/>
              <a:chExt cx="2889789" cy="1539276"/>
            </a:xfrm>
          </p:grpSpPr>
          <p:sp>
            <p:nvSpPr>
              <p:cNvPr id="56" name="íSlïḓé">
                <a:extLst>
                  <a:ext uri="{FF2B5EF4-FFF2-40B4-BE49-F238E27FC236}">
                    <a16:creationId xmlns="" xmlns:a16="http://schemas.microsoft.com/office/drawing/2014/main" id="{3AAE19D2-3D61-495A-B2B5-630301A56E89}"/>
                  </a:ext>
                </a:extLst>
              </p:cNvPr>
              <p:cNvSpPr/>
              <p:nvPr/>
            </p:nvSpPr>
            <p:spPr bwMode="auto">
              <a:xfrm>
                <a:off x="8690371" y="4607979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57" name="ïšḻiḑè">
                <a:extLst>
                  <a:ext uri="{FF2B5EF4-FFF2-40B4-BE49-F238E27FC236}">
                    <a16:creationId xmlns="" xmlns:a16="http://schemas.microsoft.com/office/drawing/2014/main" id="{5B3D97CF-EE7A-493E-A016-2D48934783A8}"/>
                  </a:ext>
                </a:extLst>
              </p:cNvPr>
              <p:cNvSpPr txBox="1"/>
              <p:nvPr/>
            </p:nvSpPr>
            <p:spPr>
              <a:xfrm>
                <a:off x="8630699" y="5077525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58" name="îṧľiḋe">
                <a:extLst>
                  <a:ext uri="{FF2B5EF4-FFF2-40B4-BE49-F238E27FC236}">
                    <a16:creationId xmlns="" xmlns:a16="http://schemas.microsoft.com/office/drawing/2014/main" id="{CBC574FE-DB88-4C81-BB0D-374204AB7FCD}"/>
                  </a:ext>
                </a:extLst>
              </p:cNvPr>
              <p:cNvSpPr txBox="1"/>
              <p:nvPr/>
            </p:nvSpPr>
            <p:spPr>
              <a:xfrm>
                <a:off x="8630699" y="5423033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31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D1B4FB5-C59E-45EC-A420-A3CA9CA7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2883ADC-34D2-4F27-9A4E-C3B3686A8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7AB6DD-E44D-4A7A-9AB2-E61156DE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23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3DE0FDA-0455-4326-88BF-6FF645C074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24" name="ísḷiďé">
              <a:extLst>
                <a:ext uri="{FF2B5EF4-FFF2-40B4-BE49-F238E27FC236}">
                  <a16:creationId xmlns="" xmlns:a16="http://schemas.microsoft.com/office/drawing/2014/main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311" r="-47002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ísļiďé">
              <a:extLst>
                <a:ext uri="{FF2B5EF4-FFF2-40B4-BE49-F238E27FC236}">
                  <a16:creationId xmlns="" xmlns:a16="http://schemas.microsoft.com/office/drawing/2014/main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ṡḷiḋè">
              <a:extLst>
                <a:ext uri="{FF2B5EF4-FFF2-40B4-BE49-F238E27FC236}">
                  <a16:creationId xmlns="" xmlns:a16="http://schemas.microsoft.com/office/drawing/2014/main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îsļíďé">
              <a:extLst>
                <a:ext uri="{FF2B5EF4-FFF2-40B4-BE49-F238E27FC236}">
                  <a16:creationId xmlns="" xmlns:a16="http://schemas.microsoft.com/office/drawing/2014/main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8" name="iš1îḍe">
              <a:extLst>
                <a:ext uri="{FF2B5EF4-FFF2-40B4-BE49-F238E27FC236}">
                  <a16:creationId xmlns="" xmlns:a16="http://schemas.microsoft.com/office/drawing/2014/main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íşḷíḓè">
              <a:extLst>
                <a:ext uri="{FF2B5EF4-FFF2-40B4-BE49-F238E27FC236}">
                  <a16:creationId xmlns="" xmlns:a16="http://schemas.microsoft.com/office/drawing/2014/main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îŝḻíḍè">
              <a:extLst>
                <a:ext uri="{FF2B5EF4-FFF2-40B4-BE49-F238E27FC236}">
                  <a16:creationId xmlns="" xmlns:a16="http://schemas.microsoft.com/office/drawing/2014/main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31" name="ïṧļïḍe">
              <a:extLst>
                <a:ext uri="{FF2B5EF4-FFF2-40B4-BE49-F238E27FC236}">
                  <a16:creationId xmlns="" xmlns:a16="http://schemas.microsoft.com/office/drawing/2014/main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40" name="iŝļíḋe">
                <a:extLst>
                  <a:ext uri="{FF2B5EF4-FFF2-40B4-BE49-F238E27FC236}">
                    <a16:creationId xmlns="" xmlns:a16="http://schemas.microsoft.com/office/drawing/2014/main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41" name="íślidé">
                <a:extLst>
                  <a:ext uri="{FF2B5EF4-FFF2-40B4-BE49-F238E27FC236}">
                    <a16:creationId xmlns="" xmlns:a16="http://schemas.microsoft.com/office/drawing/2014/main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ïsḻiḍê">
              <a:extLst>
                <a:ext uri="{FF2B5EF4-FFF2-40B4-BE49-F238E27FC236}">
                  <a16:creationId xmlns="" xmlns:a16="http://schemas.microsoft.com/office/drawing/2014/main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38" name="işliďe">
                <a:extLst>
                  <a:ext uri="{FF2B5EF4-FFF2-40B4-BE49-F238E27FC236}">
                    <a16:creationId xmlns="" xmlns:a16="http://schemas.microsoft.com/office/drawing/2014/main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9" name="íṣḷîďê">
                <a:extLst>
                  <a:ext uri="{FF2B5EF4-FFF2-40B4-BE49-F238E27FC236}">
                    <a16:creationId xmlns="" xmlns:a16="http://schemas.microsoft.com/office/drawing/2014/main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ṥḷïďê">
              <a:extLst>
                <a:ext uri="{FF2B5EF4-FFF2-40B4-BE49-F238E27FC236}">
                  <a16:creationId xmlns="" xmlns:a16="http://schemas.microsoft.com/office/drawing/2014/main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36" name="îšḷíḑé">
                <a:extLst>
                  <a:ext uri="{FF2B5EF4-FFF2-40B4-BE49-F238E27FC236}">
                    <a16:creationId xmlns="" xmlns:a16="http://schemas.microsoft.com/office/drawing/2014/main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7" name="í$ļidè">
                <a:extLst>
                  <a:ext uri="{FF2B5EF4-FFF2-40B4-BE49-F238E27FC236}">
                    <a16:creationId xmlns="" xmlns:a16="http://schemas.microsoft.com/office/drawing/2014/main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3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6C429E-1F87-43A7-922F-0BC740C8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C045CBB-57C3-44DC-98F7-98F82530A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5137A4-8CF7-4206-8779-F94ACDEFA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d037b6ba-ed0c-4058-adf2-4dc9775e9a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07856F-0C19-40ED-B853-2576D6A539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9404"/>
            <a:ext cx="10852150" cy="4329773"/>
            <a:chOff x="669925" y="1479404"/>
            <a:chExt cx="10852150" cy="4329773"/>
          </a:xfrm>
        </p:grpSpPr>
        <p:grpSp>
          <p:nvGrpSpPr>
            <p:cNvPr id="6" name="îśļïḍe">
              <a:extLst>
                <a:ext uri="{FF2B5EF4-FFF2-40B4-BE49-F238E27FC236}">
                  <a16:creationId xmlns="" xmlns:a16="http://schemas.microsoft.com/office/drawing/2014/main" id="{D683450E-C55E-4785-91C8-12057335B267}"/>
                </a:ext>
              </a:extLst>
            </p:cNvPr>
            <p:cNvGrpSpPr/>
            <p:nvPr/>
          </p:nvGrpSpPr>
          <p:grpSpPr>
            <a:xfrm>
              <a:off x="4427847" y="1549553"/>
              <a:ext cx="3336306" cy="4177994"/>
              <a:chOff x="4094164" y="1776239"/>
              <a:chExt cx="3336306" cy="4177994"/>
            </a:xfrm>
          </p:grpSpPr>
          <p:sp>
            <p:nvSpPr>
              <p:cNvPr id="38" name="iṣ1îďé">
                <a:extLst>
                  <a:ext uri="{FF2B5EF4-FFF2-40B4-BE49-F238E27FC236}">
                    <a16:creationId xmlns="" xmlns:a16="http://schemas.microsoft.com/office/drawing/2014/main" id="{4B6B2130-F02C-4D4B-8D46-BA09DB893BC9}"/>
                  </a:ext>
                </a:extLst>
              </p:cNvPr>
              <p:cNvSpPr/>
              <p:nvPr/>
            </p:nvSpPr>
            <p:spPr bwMode="auto">
              <a:xfrm>
                <a:off x="5426703" y="4757269"/>
                <a:ext cx="974046" cy="1196964"/>
              </a:xfrm>
              <a:custGeom>
                <a:avLst/>
                <a:gdLst>
                  <a:gd name="T0" fmla="*/ 586 w 586"/>
                  <a:gd name="T1" fmla="*/ 155 h 966"/>
                  <a:gd name="T2" fmla="*/ 0 w 586"/>
                  <a:gd name="T3" fmla="*/ 0 h 966"/>
                  <a:gd name="T4" fmla="*/ 586 w 586"/>
                  <a:gd name="T5" fmla="*/ 966 h 966"/>
                  <a:gd name="T6" fmla="*/ 586 w 586"/>
                  <a:gd name="T7" fmla="*/ 155 h 966"/>
                  <a:gd name="connsiteX0" fmla="*/ 19010 w 19010"/>
                  <a:gd name="connsiteY0" fmla="*/ 3054 h 11449"/>
                  <a:gd name="connsiteX1" fmla="*/ 0 w 19010"/>
                  <a:gd name="connsiteY1" fmla="*/ 0 h 11449"/>
                  <a:gd name="connsiteX2" fmla="*/ 19010 w 19010"/>
                  <a:gd name="connsiteY2" fmla="*/ 11449 h 11449"/>
                  <a:gd name="connsiteX3" fmla="*/ 19010 w 19010"/>
                  <a:gd name="connsiteY3" fmla="*/ 3054 h 11449"/>
                  <a:gd name="connsiteX0" fmla="*/ 11160 w 11160"/>
                  <a:gd name="connsiteY0" fmla="*/ 2433 h 10828"/>
                  <a:gd name="connsiteX1" fmla="*/ 0 w 11160"/>
                  <a:gd name="connsiteY1" fmla="*/ 0 h 10828"/>
                  <a:gd name="connsiteX2" fmla="*/ 11160 w 11160"/>
                  <a:gd name="connsiteY2" fmla="*/ 10828 h 10828"/>
                  <a:gd name="connsiteX3" fmla="*/ 11160 w 11160"/>
                  <a:gd name="connsiteY3" fmla="*/ 2433 h 10828"/>
                  <a:gd name="connsiteX0" fmla="*/ 11160 w 11160"/>
                  <a:gd name="connsiteY0" fmla="*/ 2433 h 7226"/>
                  <a:gd name="connsiteX1" fmla="*/ 0 w 11160"/>
                  <a:gd name="connsiteY1" fmla="*/ 0 h 7226"/>
                  <a:gd name="connsiteX2" fmla="*/ 11160 w 11160"/>
                  <a:gd name="connsiteY2" fmla="*/ 7226 h 7226"/>
                  <a:gd name="connsiteX3" fmla="*/ 11160 w 11160"/>
                  <a:gd name="connsiteY3" fmla="*/ 2433 h 7226"/>
                  <a:gd name="connsiteX0" fmla="*/ 10000 w 10000"/>
                  <a:gd name="connsiteY0" fmla="*/ 3367 h 11513"/>
                  <a:gd name="connsiteX1" fmla="*/ 0 w 10000"/>
                  <a:gd name="connsiteY1" fmla="*/ 0 h 11513"/>
                  <a:gd name="connsiteX2" fmla="*/ 9927 w 10000"/>
                  <a:gd name="connsiteY2" fmla="*/ 11513 h 11513"/>
                  <a:gd name="connsiteX3" fmla="*/ 10000 w 10000"/>
                  <a:gd name="connsiteY3" fmla="*/ 3367 h 1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1513">
                    <a:moveTo>
                      <a:pt x="10000" y="3367"/>
                    </a:moveTo>
                    <a:lnTo>
                      <a:pt x="0" y="0"/>
                    </a:lnTo>
                    <a:lnTo>
                      <a:pt x="9927" y="11513"/>
                    </a:lnTo>
                    <a:cubicBezTo>
                      <a:pt x="9951" y="8798"/>
                      <a:pt x="9976" y="6082"/>
                      <a:pt x="10000" y="33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39" name="íṣḷíḍê">
                <a:extLst>
                  <a:ext uri="{FF2B5EF4-FFF2-40B4-BE49-F238E27FC236}">
                    <a16:creationId xmlns="" xmlns:a16="http://schemas.microsoft.com/office/drawing/2014/main" id="{3B93AC84-ECA8-453E-B45F-E5A5AB7E9A07}"/>
                  </a:ext>
                </a:extLst>
              </p:cNvPr>
              <p:cNvSpPr/>
              <p:nvPr/>
            </p:nvSpPr>
            <p:spPr bwMode="auto">
              <a:xfrm>
                <a:off x="5829341" y="1776239"/>
                <a:ext cx="1301754" cy="1715814"/>
              </a:xfrm>
              <a:custGeom>
                <a:avLst/>
                <a:gdLst>
                  <a:gd name="T0" fmla="*/ 0 w 874"/>
                  <a:gd name="T1" fmla="*/ 0 h 1152"/>
                  <a:gd name="T2" fmla="*/ 874 w 874"/>
                  <a:gd name="T3" fmla="*/ 507 h 1152"/>
                  <a:gd name="T4" fmla="*/ 0 w 874"/>
                  <a:gd name="T5" fmla="*/ 1152 h 1152"/>
                  <a:gd name="T6" fmla="*/ 0 w 874"/>
                  <a:gd name="T7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4" h="1152">
                    <a:moveTo>
                      <a:pt x="0" y="0"/>
                    </a:moveTo>
                    <a:lnTo>
                      <a:pt x="874" y="507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0" name="iṩ1iḑè">
                <a:extLst>
                  <a:ext uri="{FF2B5EF4-FFF2-40B4-BE49-F238E27FC236}">
                    <a16:creationId xmlns="" xmlns:a16="http://schemas.microsoft.com/office/drawing/2014/main" id="{30CE7947-FED1-4031-B9F7-7A432CE2F785}"/>
                  </a:ext>
                </a:extLst>
              </p:cNvPr>
              <p:cNvSpPr/>
              <p:nvPr/>
            </p:nvSpPr>
            <p:spPr bwMode="auto">
              <a:xfrm>
                <a:off x="4459073" y="2531376"/>
                <a:ext cx="2672023" cy="1477506"/>
              </a:xfrm>
              <a:custGeom>
                <a:avLst/>
                <a:gdLst>
                  <a:gd name="T0" fmla="*/ 1500 w 1794"/>
                  <a:gd name="T1" fmla="*/ 992 h 992"/>
                  <a:gd name="T2" fmla="*/ 1794 w 1794"/>
                  <a:gd name="T3" fmla="*/ 0 h 992"/>
                  <a:gd name="T4" fmla="*/ 0 w 1794"/>
                  <a:gd name="T5" fmla="*/ 493 h 992"/>
                  <a:gd name="T6" fmla="*/ 1500 w 1794"/>
                  <a:gd name="T7" fmla="*/ 992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4" h="992">
                    <a:moveTo>
                      <a:pt x="1500" y="992"/>
                    </a:moveTo>
                    <a:lnTo>
                      <a:pt x="1794" y="0"/>
                    </a:lnTo>
                    <a:lnTo>
                      <a:pt x="0" y="493"/>
                    </a:lnTo>
                    <a:lnTo>
                      <a:pt x="1500" y="9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1" name="isļiďé">
                <a:extLst>
                  <a:ext uri="{FF2B5EF4-FFF2-40B4-BE49-F238E27FC236}">
                    <a16:creationId xmlns="" xmlns:a16="http://schemas.microsoft.com/office/drawing/2014/main" id="{3339C8F0-26AC-4E9F-8032-AEE58F8F5B48}"/>
                  </a:ext>
                </a:extLst>
              </p:cNvPr>
              <p:cNvSpPr/>
              <p:nvPr/>
            </p:nvSpPr>
            <p:spPr bwMode="auto">
              <a:xfrm>
                <a:off x="4208850" y="3754191"/>
                <a:ext cx="3221620" cy="1365334"/>
              </a:xfrm>
              <a:custGeom>
                <a:avLst/>
                <a:gdLst>
                  <a:gd name="T0" fmla="*/ 1628 w 2163"/>
                  <a:gd name="T1" fmla="*/ 858 h 858"/>
                  <a:gd name="T2" fmla="*/ 2163 w 2163"/>
                  <a:gd name="T3" fmla="*/ 0 h 858"/>
                  <a:gd name="T4" fmla="*/ 0 w 2163"/>
                  <a:gd name="T5" fmla="*/ 426 h 858"/>
                  <a:gd name="T6" fmla="*/ 1628 w 2163"/>
                  <a:gd name="T7" fmla="*/ 858 h 858"/>
                  <a:gd name="connsiteX0" fmla="*/ 6787 w 10000"/>
                  <a:gd name="connsiteY0" fmla="*/ 10684 h 10684"/>
                  <a:gd name="connsiteX1" fmla="*/ 10000 w 10000"/>
                  <a:gd name="connsiteY1" fmla="*/ 0 h 10684"/>
                  <a:gd name="connsiteX2" fmla="*/ 0 w 10000"/>
                  <a:gd name="connsiteY2" fmla="*/ 4965 h 10684"/>
                  <a:gd name="connsiteX3" fmla="*/ 6787 w 10000"/>
                  <a:gd name="connsiteY3" fmla="*/ 10684 h 10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684">
                    <a:moveTo>
                      <a:pt x="6787" y="10684"/>
                    </a:moveTo>
                    <a:lnTo>
                      <a:pt x="10000" y="0"/>
                    </a:lnTo>
                    <a:lnTo>
                      <a:pt x="0" y="4965"/>
                    </a:lnTo>
                    <a:lnTo>
                      <a:pt x="6787" y="106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/>
              </a:p>
            </p:txBody>
          </p:sp>
          <p:sp>
            <p:nvSpPr>
              <p:cNvPr id="42" name="i$ḷïḍè">
                <a:extLst>
                  <a:ext uri="{FF2B5EF4-FFF2-40B4-BE49-F238E27FC236}">
                    <a16:creationId xmlns="" xmlns:a16="http://schemas.microsoft.com/office/drawing/2014/main" id="{09963643-0F78-4AF2-A2FE-98C128ED90E2}"/>
                  </a:ext>
                </a:extLst>
              </p:cNvPr>
              <p:cNvSpPr/>
              <p:nvPr/>
            </p:nvSpPr>
            <p:spPr bwMode="auto">
              <a:xfrm>
                <a:off x="4094164" y="3265661"/>
                <a:ext cx="3336305" cy="1638363"/>
              </a:xfrm>
              <a:custGeom>
                <a:avLst/>
                <a:gdLst>
                  <a:gd name="T0" fmla="*/ 2240 w 2240"/>
                  <a:gd name="T1" fmla="*/ 328 h 1100"/>
                  <a:gd name="T2" fmla="*/ 0 w 2240"/>
                  <a:gd name="T3" fmla="*/ 1100 h 1100"/>
                  <a:gd name="T4" fmla="*/ 245 w 2240"/>
                  <a:gd name="T5" fmla="*/ 0 h 1100"/>
                  <a:gd name="T6" fmla="*/ 2240 w 2240"/>
                  <a:gd name="T7" fmla="*/ 32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0" h="1100">
                    <a:moveTo>
                      <a:pt x="2240" y="328"/>
                    </a:moveTo>
                    <a:lnTo>
                      <a:pt x="0" y="1100"/>
                    </a:lnTo>
                    <a:lnTo>
                      <a:pt x="245" y="0"/>
                    </a:lnTo>
                    <a:lnTo>
                      <a:pt x="2240" y="32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7" name="îSļîdè">
              <a:extLst>
                <a:ext uri="{FF2B5EF4-FFF2-40B4-BE49-F238E27FC236}">
                  <a16:creationId xmlns="" xmlns:a16="http://schemas.microsoft.com/office/drawing/2014/main" id="{6293D749-7999-4BDF-87DF-D2E1F98B1C8C}"/>
                </a:ext>
              </a:extLst>
            </p:cNvPr>
            <p:cNvSpPr/>
            <p:nvPr/>
          </p:nvSpPr>
          <p:spPr bwMode="auto">
            <a:xfrm>
              <a:off x="7800617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î$ḻïḓè">
              <a:extLst>
                <a:ext uri="{FF2B5EF4-FFF2-40B4-BE49-F238E27FC236}">
                  <a16:creationId xmlns="" xmlns:a16="http://schemas.microsoft.com/office/drawing/2014/main" id="{5CB93B95-1AA2-4EE8-8233-93FACE6738AC}"/>
                </a:ext>
              </a:extLst>
            </p:cNvPr>
            <p:cNvGrpSpPr/>
            <p:nvPr/>
          </p:nvGrpSpPr>
          <p:grpSpPr>
            <a:xfrm>
              <a:off x="8429020" y="1479404"/>
              <a:ext cx="3093055" cy="1111889"/>
              <a:chOff x="8429020" y="3161137"/>
              <a:chExt cx="3093055" cy="1111889"/>
            </a:xfrm>
          </p:grpSpPr>
          <p:sp>
            <p:nvSpPr>
              <p:cNvPr id="36" name="iSľiḋé">
                <a:extLst>
                  <a:ext uri="{FF2B5EF4-FFF2-40B4-BE49-F238E27FC236}">
                    <a16:creationId xmlns="" xmlns:a16="http://schemas.microsoft.com/office/drawing/2014/main" id="{032A8FB1-F718-4DBF-9113-E045F643D0B6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íṧḻîḍè">
                <a:extLst>
                  <a:ext uri="{FF2B5EF4-FFF2-40B4-BE49-F238E27FC236}">
                    <a16:creationId xmlns="" xmlns:a16="http://schemas.microsoft.com/office/drawing/2014/main" id="{E1F73278-E65E-4A4B-B861-13B261143C1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ṥḻiḓê">
              <a:extLst>
                <a:ext uri="{FF2B5EF4-FFF2-40B4-BE49-F238E27FC236}">
                  <a16:creationId xmlns="" xmlns:a16="http://schemas.microsoft.com/office/drawing/2014/main" id="{6FA93649-C6E1-4901-96D1-8771D4B1AA07}"/>
                </a:ext>
              </a:extLst>
            </p:cNvPr>
            <p:cNvSpPr/>
            <p:nvPr/>
          </p:nvSpPr>
          <p:spPr bwMode="auto">
            <a:xfrm>
              <a:off x="7800615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îś1îdê">
              <a:extLst>
                <a:ext uri="{FF2B5EF4-FFF2-40B4-BE49-F238E27FC236}">
                  <a16:creationId xmlns="" xmlns:a16="http://schemas.microsoft.com/office/drawing/2014/main" id="{D2259136-7C1C-477F-B923-34F7FC03F7C5}"/>
                </a:ext>
              </a:extLst>
            </p:cNvPr>
            <p:cNvGrpSpPr/>
            <p:nvPr/>
          </p:nvGrpSpPr>
          <p:grpSpPr>
            <a:xfrm>
              <a:off x="8429020" y="4697288"/>
              <a:ext cx="3093055" cy="1111889"/>
              <a:chOff x="8429020" y="3161137"/>
              <a:chExt cx="3093055" cy="1111889"/>
            </a:xfrm>
          </p:grpSpPr>
          <p:sp>
            <p:nvSpPr>
              <p:cNvPr id="34" name="ï$ḷíḍé">
                <a:extLst>
                  <a:ext uri="{FF2B5EF4-FFF2-40B4-BE49-F238E27FC236}">
                    <a16:creationId xmlns="" xmlns:a16="http://schemas.microsoft.com/office/drawing/2014/main" id="{E6D65F10-57F0-4AF2-8FC6-F56E1C53CC1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ślíḑè">
                <a:extLst>
                  <a:ext uri="{FF2B5EF4-FFF2-40B4-BE49-F238E27FC236}">
                    <a16:creationId xmlns="" xmlns:a16="http://schemas.microsoft.com/office/drawing/2014/main" id="{7858C2C7-6723-4845-A6A3-E9D386902E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ṡľîḓé">
              <a:extLst>
                <a:ext uri="{FF2B5EF4-FFF2-40B4-BE49-F238E27FC236}">
                  <a16:creationId xmlns="" xmlns:a16="http://schemas.microsoft.com/office/drawing/2014/main" id="{25CAB21A-504B-4CAB-B2A4-1790A4F5B26C}"/>
                </a:ext>
              </a:extLst>
            </p:cNvPr>
            <p:cNvSpPr/>
            <p:nvPr/>
          </p:nvSpPr>
          <p:spPr bwMode="auto">
            <a:xfrm>
              <a:off x="7769822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ṩḻíḋe">
              <a:extLst>
                <a:ext uri="{FF2B5EF4-FFF2-40B4-BE49-F238E27FC236}">
                  <a16:creationId xmlns="" xmlns:a16="http://schemas.microsoft.com/office/drawing/2014/main" id="{15530C1B-95F9-4FF9-A49F-9AEBF02C1CB3}"/>
                </a:ext>
              </a:extLst>
            </p:cNvPr>
            <p:cNvGrpSpPr/>
            <p:nvPr/>
          </p:nvGrpSpPr>
          <p:grpSpPr>
            <a:xfrm>
              <a:off x="8429020" y="3088347"/>
              <a:ext cx="3093055" cy="1111889"/>
              <a:chOff x="8429020" y="3161137"/>
              <a:chExt cx="3093055" cy="1111889"/>
            </a:xfrm>
          </p:grpSpPr>
          <p:sp>
            <p:nvSpPr>
              <p:cNvPr id="32" name="ïsḻiḓe">
                <a:extLst>
                  <a:ext uri="{FF2B5EF4-FFF2-40B4-BE49-F238E27FC236}">
                    <a16:creationId xmlns="" xmlns:a16="http://schemas.microsoft.com/office/drawing/2014/main" id="{B24FE576-FB0C-49C4-9746-20E26C372DA4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ṥḷíḑê">
                <a:extLst>
                  <a:ext uri="{FF2B5EF4-FFF2-40B4-BE49-F238E27FC236}">
                    <a16:creationId xmlns="" xmlns:a16="http://schemas.microsoft.com/office/drawing/2014/main" id="{B1E78D95-7989-4D12-8624-878A272CE8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0CB8E71-7ACF-4EF5-A158-D717EACE9767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F1C67B3-052C-47A1-A0F6-228630E1EA91}"/>
                </a:ext>
              </a:extLst>
            </p:cNvPr>
            <p:cNvCxnSpPr>
              <a:cxnSpLocks/>
            </p:cNvCxnSpPr>
            <p:nvPr/>
          </p:nvCxnSpPr>
          <p:spPr>
            <a:xfrm>
              <a:off x="8500188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lîďê">
              <a:extLst>
                <a:ext uri="{FF2B5EF4-FFF2-40B4-BE49-F238E27FC236}">
                  <a16:creationId xmlns="" xmlns:a16="http://schemas.microsoft.com/office/drawing/2014/main" id="{6DFE9B2D-0A7A-4CD8-BE65-15E2301B26FE}"/>
                </a:ext>
              </a:extLst>
            </p:cNvPr>
            <p:cNvSpPr/>
            <p:nvPr/>
          </p:nvSpPr>
          <p:spPr>
            <a:xfrm>
              <a:off x="6456242" y="2692797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îšļîdê">
              <a:extLst>
                <a:ext uri="{FF2B5EF4-FFF2-40B4-BE49-F238E27FC236}">
                  <a16:creationId xmlns="" xmlns:a16="http://schemas.microsoft.com/office/drawing/2014/main" id="{4A2BE172-2B52-4C6A-B9AE-1AA15816007F}"/>
                </a:ext>
              </a:extLst>
            </p:cNvPr>
            <p:cNvSpPr/>
            <p:nvPr/>
          </p:nvSpPr>
          <p:spPr>
            <a:xfrm>
              <a:off x="5671058" y="412837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íşlîḋe">
              <a:extLst>
                <a:ext uri="{FF2B5EF4-FFF2-40B4-BE49-F238E27FC236}">
                  <a16:creationId xmlns="" xmlns:a16="http://schemas.microsoft.com/office/drawing/2014/main" id="{17A1DE05-7089-42A3-A9F7-3D13FB51B563}"/>
                </a:ext>
              </a:extLst>
            </p:cNvPr>
            <p:cNvSpPr/>
            <p:nvPr/>
          </p:nvSpPr>
          <p:spPr>
            <a:xfrm>
              <a:off x="4935361" y="3475944"/>
              <a:ext cx="526252" cy="507836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 fontScale="85000" lnSpcReduction="10000"/>
            </a:bodyPr>
            <a:lstStyle/>
            <a:p>
              <a:pPr algn="ctr"/>
              <a:r>
                <a:rPr lang="en-US" altLang="zh-CN" sz="2800" b="1" dirty="0"/>
                <a:t>02</a:t>
              </a:r>
              <a:endParaRPr lang="zh-CN" altLang="en-US" sz="2800" dirty="0"/>
            </a:p>
          </p:txBody>
        </p:sp>
        <p:sp>
          <p:nvSpPr>
            <p:cNvPr id="18" name="ïṣḷíḍé">
              <a:extLst>
                <a:ext uri="{FF2B5EF4-FFF2-40B4-BE49-F238E27FC236}">
                  <a16:creationId xmlns="" xmlns:a16="http://schemas.microsoft.com/office/drawing/2014/main" id="{3B0B6A24-A187-4AD9-AB00-2841B5116EAE}"/>
                </a:ext>
              </a:extLst>
            </p:cNvPr>
            <p:cNvSpPr/>
            <p:nvPr/>
          </p:nvSpPr>
          <p:spPr bwMode="auto">
            <a:xfrm>
              <a:off x="3874633" y="1788423"/>
              <a:ext cx="513506" cy="4938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śľíḑê">
              <a:extLst>
                <a:ext uri="{FF2B5EF4-FFF2-40B4-BE49-F238E27FC236}">
                  <a16:creationId xmlns="" xmlns:a16="http://schemas.microsoft.com/office/drawing/2014/main" id="{59866ED9-D627-49F2-9C2C-DEFE8459B68C}"/>
                </a:ext>
              </a:extLst>
            </p:cNvPr>
            <p:cNvGrpSpPr/>
            <p:nvPr/>
          </p:nvGrpSpPr>
          <p:grpSpPr>
            <a:xfrm>
              <a:off x="669925" y="1479404"/>
              <a:ext cx="3093055" cy="1111889"/>
              <a:chOff x="8429020" y="3161137"/>
              <a:chExt cx="3093055" cy="1111889"/>
            </a:xfrm>
          </p:grpSpPr>
          <p:sp>
            <p:nvSpPr>
              <p:cNvPr id="30" name="iŝļîḑê">
                <a:extLst>
                  <a:ext uri="{FF2B5EF4-FFF2-40B4-BE49-F238E27FC236}">
                    <a16:creationId xmlns="" xmlns:a16="http://schemas.microsoft.com/office/drawing/2014/main" id="{97E5486B-9797-4BF0-8E7C-56BA9638B030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ṥḷíďe">
                <a:extLst>
                  <a:ext uri="{FF2B5EF4-FFF2-40B4-BE49-F238E27FC236}">
                    <a16:creationId xmlns="" xmlns:a16="http://schemas.microsoft.com/office/drawing/2014/main" id="{6AF57C2E-0A99-428F-AA30-C2172088C54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iṣļîdê">
              <a:extLst>
                <a:ext uri="{FF2B5EF4-FFF2-40B4-BE49-F238E27FC236}">
                  <a16:creationId xmlns="" xmlns:a16="http://schemas.microsoft.com/office/drawing/2014/main" id="{6D9277B8-ED08-477D-A08D-CF2403DE4250}"/>
                </a:ext>
              </a:extLst>
            </p:cNvPr>
            <p:cNvSpPr/>
            <p:nvPr/>
          </p:nvSpPr>
          <p:spPr bwMode="auto">
            <a:xfrm>
              <a:off x="3874631" y="5006228"/>
              <a:ext cx="513510" cy="49400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îŝḷîde">
              <a:extLst>
                <a:ext uri="{FF2B5EF4-FFF2-40B4-BE49-F238E27FC236}">
                  <a16:creationId xmlns="" xmlns:a16="http://schemas.microsoft.com/office/drawing/2014/main" id="{B925203A-EF26-475E-BE2A-0592D01724EA}"/>
                </a:ext>
              </a:extLst>
            </p:cNvPr>
            <p:cNvGrpSpPr/>
            <p:nvPr/>
          </p:nvGrpSpPr>
          <p:grpSpPr>
            <a:xfrm>
              <a:off x="669925" y="4697288"/>
              <a:ext cx="3093055" cy="1111889"/>
              <a:chOff x="8429020" y="3161137"/>
              <a:chExt cx="3093055" cy="1111889"/>
            </a:xfrm>
          </p:grpSpPr>
          <p:sp>
            <p:nvSpPr>
              <p:cNvPr id="28" name="ïsḻïḓé">
                <a:extLst>
                  <a:ext uri="{FF2B5EF4-FFF2-40B4-BE49-F238E27FC236}">
                    <a16:creationId xmlns="" xmlns:a16="http://schemas.microsoft.com/office/drawing/2014/main" id="{81974484-4442-48DE-866D-7F7B880E163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="" xmlns:a16="http://schemas.microsoft.com/office/drawing/2014/main" id="{E30A984B-758A-44A9-B502-BD99D445E16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iS1îḑe">
              <a:extLst>
                <a:ext uri="{FF2B5EF4-FFF2-40B4-BE49-F238E27FC236}">
                  <a16:creationId xmlns="" xmlns:a16="http://schemas.microsoft.com/office/drawing/2014/main" id="{9361194C-63EE-472B-8633-850C53C74DB3}"/>
                </a:ext>
              </a:extLst>
            </p:cNvPr>
            <p:cNvSpPr/>
            <p:nvPr/>
          </p:nvSpPr>
          <p:spPr bwMode="auto">
            <a:xfrm>
              <a:off x="3843838" y="3411547"/>
              <a:ext cx="575096" cy="46548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ṩļïďè">
              <a:extLst>
                <a:ext uri="{FF2B5EF4-FFF2-40B4-BE49-F238E27FC236}">
                  <a16:creationId xmlns="" xmlns:a16="http://schemas.microsoft.com/office/drawing/2014/main" id="{04E471E8-F42F-4371-947E-C885975E312F}"/>
                </a:ext>
              </a:extLst>
            </p:cNvPr>
            <p:cNvGrpSpPr/>
            <p:nvPr/>
          </p:nvGrpSpPr>
          <p:grpSpPr>
            <a:xfrm>
              <a:off x="669925" y="3088347"/>
              <a:ext cx="3093055" cy="1111889"/>
              <a:chOff x="8429020" y="3161137"/>
              <a:chExt cx="3093055" cy="1111889"/>
            </a:xfrm>
          </p:grpSpPr>
          <p:sp>
            <p:nvSpPr>
              <p:cNvPr id="26" name="íşľîḓé">
                <a:extLst>
                  <a:ext uri="{FF2B5EF4-FFF2-40B4-BE49-F238E27FC236}">
                    <a16:creationId xmlns="" xmlns:a16="http://schemas.microsoft.com/office/drawing/2014/main" id="{97FAA916-8A58-4BBB-94AC-EC74FCBFE51B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ş1iḍé">
                <a:extLst>
                  <a:ext uri="{FF2B5EF4-FFF2-40B4-BE49-F238E27FC236}">
                    <a16:creationId xmlns="" xmlns:a16="http://schemas.microsoft.com/office/drawing/2014/main" id="{153E9D4E-6A23-4118-ADB9-70ABF60F0DA0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5CF79439-09E4-4E8C-A2E0-CB8088A1A1E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2839820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CF97496E-CB3D-4184-B3FA-FA13F8F05A80}"/>
                </a:ext>
              </a:extLst>
            </p:cNvPr>
            <p:cNvCxnSpPr>
              <a:cxnSpLocks/>
            </p:cNvCxnSpPr>
            <p:nvPr/>
          </p:nvCxnSpPr>
          <p:spPr>
            <a:xfrm>
              <a:off x="741093" y="4448763"/>
              <a:ext cx="30218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9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25A717-BCC2-4622-AB8F-C71AA04D9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070320E-D2FA-42E6-B284-A3E1C2AC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D468B5A-4D51-4B33-A0AD-5CCB37E3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B3F57A7-2E93-4B94-B804-4699BC63DB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ïŝḻïḑè">
              <a:extLst>
                <a:ext uri="{FF2B5EF4-FFF2-40B4-BE49-F238E27FC236}">
                  <a16:creationId xmlns="" xmlns:a16="http://schemas.microsoft.com/office/drawing/2014/main" id="{542EC7F1-67AF-4748-BBDF-D9ED1D71109E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íşḷîďê">
              <a:extLst>
                <a:ext uri="{FF2B5EF4-FFF2-40B4-BE49-F238E27FC236}">
                  <a16:creationId xmlns="" xmlns:a16="http://schemas.microsoft.com/office/drawing/2014/main" id="{C66E64AD-0549-4605-A821-B6FBB51F3CDF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šḷïḋe">
              <a:extLst>
                <a:ext uri="{FF2B5EF4-FFF2-40B4-BE49-F238E27FC236}">
                  <a16:creationId xmlns="" xmlns:a16="http://schemas.microsoft.com/office/drawing/2014/main" id="{825DB1B7-BA12-4725-9264-3F4DF856D9E5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šļïḍé">
              <a:extLst>
                <a:ext uri="{FF2B5EF4-FFF2-40B4-BE49-F238E27FC236}">
                  <a16:creationId xmlns="" xmlns:a16="http://schemas.microsoft.com/office/drawing/2014/main" id="{73F1863A-303A-439E-83FF-BD27DC19FA11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ṩlîḑê">
                <a:extLst>
                  <a:ext uri="{FF2B5EF4-FFF2-40B4-BE49-F238E27FC236}">
                    <a16:creationId xmlns="" xmlns:a16="http://schemas.microsoft.com/office/drawing/2014/main" id="{A13B1854-F0D9-4778-9FF8-D9523636C08D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iṣľïdê">
                <a:extLst>
                  <a:ext uri="{FF2B5EF4-FFF2-40B4-BE49-F238E27FC236}">
                    <a16:creationId xmlns="" xmlns:a16="http://schemas.microsoft.com/office/drawing/2014/main" id="{61AF4DB4-659F-4F74-8FF6-4F04DC83A7FF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ŝļíďê">
              <a:extLst>
                <a:ext uri="{FF2B5EF4-FFF2-40B4-BE49-F238E27FC236}">
                  <a16:creationId xmlns="" xmlns:a16="http://schemas.microsoft.com/office/drawing/2014/main" id="{4B4E4359-B8F0-4BE6-9F52-7855057CDC9B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ṩlïḍè">
                <a:extLst>
                  <a:ext uri="{FF2B5EF4-FFF2-40B4-BE49-F238E27FC236}">
                    <a16:creationId xmlns="" xmlns:a16="http://schemas.microsoft.com/office/drawing/2014/main" id="{8CAD5759-4C21-4F81-AF2A-E9F63E1E7F2D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liḑè">
                <a:extLst>
                  <a:ext uri="{FF2B5EF4-FFF2-40B4-BE49-F238E27FC236}">
                    <a16:creationId xmlns="" xmlns:a16="http://schemas.microsoft.com/office/drawing/2014/main" id="{F7995FBC-4B00-4D17-911E-DCFD60C67266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liḍé">
              <a:extLst>
                <a:ext uri="{FF2B5EF4-FFF2-40B4-BE49-F238E27FC236}">
                  <a16:creationId xmlns="" xmlns:a16="http://schemas.microsoft.com/office/drawing/2014/main" id="{B6960C52-FBDB-4032-99B7-8F225D2340ED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íślïďé">
                <a:extLst>
                  <a:ext uri="{FF2B5EF4-FFF2-40B4-BE49-F238E27FC236}">
                    <a16:creationId xmlns="" xmlns:a16="http://schemas.microsoft.com/office/drawing/2014/main" id="{54E1EB3E-9D1E-4709-BFF0-AF11EA7D0F73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ľíḍè">
                <a:extLst>
                  <a:ext uri="{FF2B5EF4-FFF2-40B4-BE49-F238E27FC236}">
                    <a16:creationId xmlns="" xmlns:a16="http://schemas.microsoft.com/office/drawing/2014/main" id="{A401441D-E3BB-479C-A741-1A9977E926CF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Sļîďè">
              <a:extLst>
                <a:ext uri="{FF2B5EF4-FFF2-40B4-BE49-F238E27FC236}">
                  <a16:creationId xmlns="" xmlns:a16="http://schemas.microsoft.com/office/drawing/2014/main" id="{B8F7513D-8C86-40CB-BFD6-9D03176DE550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1iḓê">
                <a:extLst>
                  <a:ext uri="{FF2B5EF4-FFF2-40B4-BE49-F238E27FC236}">
                    <a16:creationId xmlns="" xmlns:a16="http://schemas.microsoft.com/office/drawing/2014/main" id="{E8FE9364-94C7-4963-B85C-4EDF2939A3D6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ṩḻïḓè">
                <a:extLst>
                  <a:ext uri="{FF2B5EF4-FFF2-40B4-BE49-F238E27FC236}">
                    <a16:creationId xmlns="" xmlns:a16="http://schemas.microsoft.com/office/drawing/2014/main" id="{438CD5C2-FC8A-4EF5-BDE7-CA11921A2923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ṡľíḍe">
              <a:extLst>
                <a:ext uri="{FF2B5EF4-FFF2-40B4-BE49-F238E27FC236}">
                  <a16:creationId xmlns="" xmlns:a16="http://schemas.microsoft.com/office/drawing/2014/main" id="{87622885-3D19-4E1E-92DD-D28266AE8CE9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iṩḻïḋè">
              <a:extLst>
                <a:ext uri="{FF2B5EF4-FFF2-40B4-BE49-F238E27FC236}">
                  <a16:creationId xmlns="" xmlns:a16="http://schemas.microsoft.com/office/drawing/2014/main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ļïďé">
              <a:extLst>
                <a:ext uri="{FF2B5EF4-FFF2-40B4-BE49-F238E27FC236}">
                  <a16:creationId xmlns="" xmlns:a16="http://schemas.microsoft.com/office/drawing/2014/main" id="{5884F11F-FC61-42FA-9221-A6EC228962D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îṩ1ïḋe">
              <a:extLst>
                <a:ext uri="{FF2B5EF4-FFF2-40B4-BE49-F238E27FC236}">
                  <a16:creationId xmlns="" xmlns:a16="http://schemas.microsoft.com/office/drawing/2014/main" id="{B92A89D5-7F06-443D-A7F9-4AD941A2D6E3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íṡlide">
              <a:extLst>
                <a:ext uri="{FF2B5EF4-FFF2-40B4-BE49-F238E27FC236}">
                  <a16:creationId xmlns="" xmlns:a16="http://schemas.microsoft.com/office/drawing/2014/main" id="{A652BC59-1EE5-43BC-AD12-F2FC3BB4D701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ṥļïḋé">
              <a:extLst>
                <a:ext uri="{FF2B5EF4-FFF2-40B4-BE49-F238E27FC236}">
                  <a16:creationId xmlns="" xmlns:a16="http://schemas.microsoft.com/office/drawing/2014/main" id="{B3C5169A-F113-48DA-851A-7AEF0191614B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="" xmlns:a16="http://schemas.microsoft.com/office/drawing/2014/main" id="{C8C6147E-1B77-4D6A-9DC9-0097C49D9621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ṧḻïḑé">
              <a:extLst>
                <a:ext uri="{FF2B5EF4-FFF2-40B4-BE49-F238E27FC236}">
                  <a16:creationId xmlns="" xmlns:a16="http://schemas.microsoft.com/office/drawing/2014/main" id="{DEE68325-852A-42C2-A7C1-6C2DBDC0835C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ísľidè">
              <a:extLst>
                <a:ext uri="{FF2B5EF4-FFF2-40B4-BE49-F238E27FC236}">
                  <a16:creationId xmlns="" xmlns:a16="http://schemas.microsoft.com/office/drawing/2014/main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š1iďe">
              <a:extLst>
                <a:ext uri="{FF2B5EF4-FFF2-40B4-BE49-F238E27FC236}">
                  <a16:creationId xmlns="" xmlns:a16="http://schemas.microsoft.com/office/drawing/2014/main" id="{E3CEC0DC-8F39-422B-BEC4-8BA0CF78179C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šľïḋé">
              <a:extLst>
                <a:ext uri="{FF2B5EF4-FFF2-40B4-BE49-F238E27FC236}">
                  <a16:creationId xmlns="" xmlns:a16="http://schemas.microsoft.com/office/drawing/2014/main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ŝḷiḓè">
              <a:extLst>
                <a:ext uri="{FF2B5EF4-FFF2-40B4-BE49-F238E27FC236}">
                  <a16:creationId xmlns="" xmlns:a16="http://schemas.microsoft.com/office/drawing/2014/main" id="{1C1BAA26-36E0-4C2A-97BA-3A1667D9D5BC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accent2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1iḋè">
              <a:extLst>
                <a:ext uri="{FF2B5EF4-FFF2-40B4-BE49-F238E27FC236}">
                  <a16:creationId xmlns="" xmlns:a16="http://schemas.microsoft.com/office/drawing/2014/main" id="{0AEAD928-729A-402F-B14A-12466B3DC828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íṥḻîďê">
              <a:extLst>
                <a:ext uri="{FF2B5EF4-FFF2-40B4-BE49-F238E27FC236}">
                  <a16:creationId xmlns="" xmlns:a16="http://schemas.microsoft.com/office/drawing/2014/main" id="{895890D0-42E0-4FFF-927A-C002028DA46A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ṡľiḑè">
              <a:extLst>
                <a:ext uri="{FF2B5EF4-FFF2-40B4-BE49-F238E27FC236}">
                  <a16:creationId xmlns="" xmlns:a16="http://schemas.microsoft.com/office/drawing/2014/main" id="{1738B724-F91C-4C7B-AE0E-030805CFB12E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495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3939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289301"/>
            <a:ext cx="4546600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243212" y="24370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 smtClean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6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628e6dde-ab0a-46b3-a249-52d360d6cbc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683843d-2e0c-4c5d-9056-2740c6075df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3c00d5-ca98-4d9a-bbf1-3f152b32576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e0075e-cf09-42ba-8571-6f0a9d6384b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4f6d2b-596d-407c-a481-6e18eac9b7c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409207-447b-4de4-80f5-22ef7a60ef1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486f68-035c-41d1-b074-ce3b06557fb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5a87b-04ad-4fae-93a8-1bbc37526f5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037b6ba-ed0c-4058-adf2-4dc9775e9ab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4d379-70af-4a92-8bbd-a41bdfe546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bfd71f-613f-4b60-b105-60b18c71b13e"/>
</p:tagLst>
</file>

<file path=ppt/theme/theme1.xml><?xml version="1.0" encoding="utf-8"?>
<a:theme xmlns:a="http://schemas.openxmlformats.org/drawingml/2006/main" name="主题5">
  <a:themeElements>
    <a:clrScheme name="自定义 2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06A9A"/>
      </a:accent1>
      <a:accent2>
        <a:srgbClr val="EDB159"/>
      </a:accent2>
      <a:accent3>
        <a:srgbClr val="4FADAD"/>
      </a:accent3>
      <a:accent4>
        <a:srgbClr val="239F9F"/>
      </a:accent4>
      <a:accent5>
        <a:srgbClr val="307295"/>
      </a:accent5>
      <a:accent6>
        <a:srgbClr val="2B8080"/>
      </a:accent6>
      <a:hlink>
        <a:srgbClr val="2980B9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36</TotalTime>
  <Words>3764</Words>
  <Application>Microsoft Office PowerPoint</Application>
  <PresentationFormat>宽屏</PresentationFormat>
  <Paragraphs>598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Questrial</vt:lpstr>
      <vt:lpstr>宋体</vt:lpstr>
      <vt:lpstr>微软雅黑</vt:lpstr>
      <vt:lpstr>Arial</vt:lpstr>
      <vt:lpstr>Calibri</vt:lpstr>
      <vt:lpstr>Impact</vt:lpstr>
      <vt:lpstr>主题5</vt:lpstr>
      <vt:lpstr>2018奔跑计划主题模板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4.6 Click to edit Master title style</vt:lpstr>
      <vt:lpstr>Click to edit Master title style</vt:lpstr>
      <vt:lpstr>Section Header Here</vt:lpstr>
      <vt:lpstr>3.2 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38</cp:revision>
  <cp:lastPrinted>2017-11-19T16:00:00Z</cp:lastPrinted>
  <dcterms:created xsi:type="dcterms:W3CDTF">2017-11-19T16:00:00Z</dcterms:created>
  <dcterms:modified xsi:type="dcterms:W3CDTF">2018-09-28T15:06:34Z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