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2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79" r:id="rId3"/>
    <p:sldId id="257" r:id="rId4"/>
    <p:sldId id="259" r:id="rId5"/>
    <p:sldId id="258" r:id="rId6"/>
    <p:sldId id="260" r:id="rId7"/>
    <p:sldId id="261" r:id="rId8"/>
    <p:sldId id="262" r:id="rId9"/>
    <p:sldId id="263" r:id="rId10"/>
    <p:sldId id="264" r:id="rId11"/>
    <p:sldId id="278" r:id="rId12"/>
    <p:sldId id="265" r:id="rId13"/>
    <p:sldId id="266" r:id="rId14"/>
    <p:sldId id="267" r:id="rId15"/>
    <p:sldId id="272" r:id="rId16"/>
    <p:sldId id="268" r:id="rId17"/>
    <p:sldId id="269" r:id="rId18"/>
    <p:sldId id="270" r:id="rId19"/>
    <p:sldId id="271" r:id="rId20"/>
    <p:sldId id="277" r:id="rId21"/>
    <p:sldId id="273" r:id="rId22"/>
    <p:sldId id="274" r:id="rId23"/>
    <p:sldId id="275" r:id="rId24"/>
    <p:sldId id="276" r:id="rId25"/>
    <p:sldId id="281" r:id="rId26"/>
    <p:sldId id="280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59C1C"/>
    <a:srgbClr val="CCBB82"/>
    <a:srgbClr val="E3D8D1"/>
    <a:srgbClr val="EDE9E8"/>
    <a:srgbClr val="E0D3CB"/>
    <a:srgbClr val="EDE7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8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4260" y="22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18F46-7F0A-4841-A106-51526A08353B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D726E-CF7E-453E-82BA-8DC1F3527EF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957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0213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48436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16168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064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062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6031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87628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894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690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1870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511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72197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39157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05378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8961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543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9001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18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368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68372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23809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1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2331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959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5D726E-CF7E-453E-82BA-8DC1F3527EF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8419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477133D-23D8-4404-9DAB-E0E0431D77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B922978-3FB7-4EF0-849D-39A50DAE8D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C402A4D-7826-4C94-A983-456A6DE221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62A09B3-727B-4E5E-9002-F64291A814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22B52B0-A6C5-47F7-8902-934C2AA67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605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A3214D5-016A-4026-9B55-1AE36BAB5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D5237A7-8310-44A9-BE60-63A560524F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85BB0F5-80BE-4F0C-AEF0-DE8FE8BB95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4937DED-795E-4FC7-A76A-81A3E954B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64ADC96-DB30-4668-84B4-BBEAF6F027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12745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B5CF0A6A-BD9C-4DEA-A3D6-B7D22DF39C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056F602-85C8-41D1-AE7B-89568BE800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74FFF97-8DC6-4660-9BAE-1FCC8EF8C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828ADC4-D653-4738-913C-72AF5EE17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F1FB749-B2F3-49ED-B7EF-71F05D65B0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2970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6275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4D685AD-AE4B-412E-8FC8-01BC29759B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EEA7C41-3DDB-480F-A0C7-50A0C88B9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7ABFB12-802E-4649-A32A-C22F87CDA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DB60595-A72F-4652-9745-33E1431D4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A182A89-3023-4A49-A5E0-4E2D4600B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8942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92C3ADF-F41A-4D38-ADA1-4FC0A5A6B5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6D39D8C-C2F4-467C-B694-84D484D272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084117-08EA-4DA6-A02A-9210D894DB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AAD9B2C-2F35-433B-8E06-79B16081C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20B4B6F-5F24-47BA-8EE7-08F6F4864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14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43D75C-E33D-42E3-BF4F-15E6F115AA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431A952-CBE9-4ED4-9052-AD4A25A36D7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9678A78-E47E-405B-9D99-77691F5199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0ECF249-BE3E-4A41-A8D5-2135E84F4F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8EB8067-EA90-433C-8A19-5CC7EBEEE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C85C22F-9DD3-490E-9419-1D187EF329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45190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A39EF7-0A35-4317-A486-11ABF9AF11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4034C51-0A36-444F-8E35-E801E6E72A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38A381C-094D-47E6-8FCC-AB191CB2FA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1D161248-0D31-438F-B88C-248D9D8AEE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2A8F23D-EEA6-4E32-8735-D19A1EF8676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A945AF51-D07F-427B-A8D9-E4BA6EB92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FFB33946-9B60-4B21-926B-DD820C3078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B23B87D-5748-4576-9698-C06982334F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4960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D4025B-25AE-496A-A8C0-1EFA29B284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8D127D20-55C2-4096-B58B-C3D36664DD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6E998742-D649-4010-9675-5458550A79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2D13B229-745C-4288-8621-5DD5FF9DD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62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8A5E05B-A2D7-4B94-AF5F-7BF67DA3F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9A7DBA78-B247-456F-884F-B2FC3FB8D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2ED1CE60-72FC-4C84-B567-7F2B213D31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3188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3517CD4-4A68-46B6-B762-CAB3F3A01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F0DEAA15-604F-403D-80C2-86165B0D56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6CBFBDEB-F05D-4787-BEFA-F0D777C79D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318C030-E39B-4516-827E-56CCD6D991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1A59E845-2105-4E95-A326-07C1F0EEB5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8415FCC-2345-48A6-ADB2-AA73D5C5C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988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072933-1EAA-40E9-8EDA-FD72B7F7C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D89665B9-4639-4F27-B8C3-F507E0A0DE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D3A71738-5B38-4BF6-A71C-2115FD513D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97D4712-E8EA-4D6D-AC1E-8887F4F26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055708C5-0D31-406E-A557-4B9982647A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3B2D05A-A148-485C-90D9-DC6A5DDD8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0698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DE9E8"/>
            </a:gs>
            <a:gs pos="35000">
              <a:srgbClr val="EDE7E4"/>
            </a:gs>
            <a:gs pos="70000">
              <a:srgbClr val="E3D8D1"/>
            </a:gs>
            <a:gs pos="93000">
              <a:srgbClr val="E0D3C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3EC7576F-616C-4860-BBD5-218204293F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E2A1B92F-95B9-4932-99B1-C0B6939FF5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2E7E488-5264-4678-9A05-1BCBAEF5DC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C8DC5-C42B-486B-B4D6-DA725A086319}" type="datetimeFigureOut">
              <a:rPr lang="zh-CN" altLang="en-US" smtClean="0"/>
              <a:t>2018/9/29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43AE9FC-B0B6-4808-9016-EFE7F33FD8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A60C0AF-7FCF-4FEB-8110-A646FA7E7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04459-0EA0-4EBF-850F-5513A0D1EA5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18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4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0" Type="http://schemas.openxmlformats.org/officeDocument/2006/relationships/image" Target="../media/image1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2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11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.xml"/><Relationship Id="rId10" Type="http://schemas.openxmlformats.org/officeDocument/2006/relationships/image" Target="../media/image3.png"/><Relationship Id="rId4" Type="http://schemas.openxmlformats.org/officeDocument/2006/relationships/tags" Target="../tags/tag12.xml"/><Relationship Id="rId9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6.pn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image" Target="../media/image4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3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2.png"/><Relationship Id="rId5" Type="http://schemas.openxmlformats.org/officeDocument/2006/relationships/tags" Target="../tags/tag35.xml"/><Relationship Id="rId10" Type="http://schemas.openxmlformats.org/officeDocument/2006/relationships/image" Target="../media/image1.png"/><Relationship Id="rId4" Type="http://schemas.openxmlformats.org/officeDocument/2006/relationships/tags" Target="../tags/tag34.xml"/><Relationship Id="rId9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slideLayout" Target="../slideLayouts/slideLayout7.xml"/><Relationship Id="rId3" Type="http://schemas.openxmlformats.org/officeDocument/2006/relationships/tags" Target="../tags/tag16.xml"/><Relationship Id="rId21" Type="http://schemas.openxmlformats.org/officeDocument/2006/relationships/image" Target="../media/image2.png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image" Target="../media/image1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23" Type="http://schemas.openxmlformats.org/officeDocument/2006/relationships/image" Target="../media/image5.png"/><Relationship Id="rId10" Type="http://schemas.openxmlformats.org/officeDocument/2006/relationships/tags" Target="../tags/tag23.xml"/><Relationship Id="rId19" Type="http://schemas.openxmlformats.org/officeDocument/2006/relationships/notesSlide" Target="../notesSlides/notesSlide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库_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PA_库_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PA_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PA_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7648576" y="233095"/>
            <a:ext cx="4052826" cy="4847168"/>
            <a:chOff x="3119128" y="610153"/>
            <a:chExt cx="3938053" cy="4709900"/>
          </a:xfrm>
        </p:grpSpPr>
        <p:pic>
          <p:nvPicPr>
            <p:cNvPr id="27" name="Picture 4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1" name="组合 30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67" name="组合 6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72" name="弧形 7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3" name="直接连接符 72"/>
                  <p:cNvCxnSpPr>
                    <a:cxnSpLocks/>
                    <a:stCxn id="7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直接连接符 7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5" name="弧形 7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8" name="组合 6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9" name="弧形 6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0" name="直接连接符 69"/>
                  <p:cNvCxnSpPr>
                    <a:cxnSpLocks/>
                    <a:stCxn id="6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1" name="直接连接符 7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7" name="组合 56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8" name="组合 57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3" name="弧形 6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4" name="直接连接符 63"/>
                  <p:cNvCxnSpPr>
                    <a:cxnSpLocks/>
                    <a:stCxn id="63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6" name="弧形 6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9" name="组合 58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0" name="弧形 5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1" name="直接连接符 60"/>
                  <p:cNvCxnSpPr>
                    <a:cxnSpLocks/>
                    <a:stCxn id="60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直接连接符 6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35" name="组合 34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47" name="组合 46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2" name="弧形 51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3" name="直接连接符 52"/>
                  <p:cNvCxnSpPr>
                    <a:cxnSpLocks/>
                    <a:stCxn id="52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直接连接符 53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5" name="弧形 54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8" name="组合 47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9" name="弧形 48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0" name="直接连接符 49"/>
                  <p:cNvCxnSpPr>
                    <a:cxnSpLocks/>
                    <a:stCxn id="49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直接连接符 50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7" name="组合 36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8" name="组合 37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3" name="弧形 42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4" name="直接连接符 43"/>
                  <p:cNvCxnSpPr>
                    <a:cxnSpLocks/>
                    <a:stCxn id="43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直接连接符 44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6" name="弧形 45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9" name="组合 38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0" name="弧形 3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1" name="直接连接符 40"/>
                  <p:cNvCxnSpPr>
                    <a:cxnSpLocks/>
                    <a:stCxn id="40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直接连接符 4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164227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28F205C-ADB1-44D2-B665-BDC0136F2A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8338135" y="3004138"/>
            <a:ext cx="4932947" cy="277478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8316A0E-4633-4331-9912-6083678C3BC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94799" y="5090862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E3694B-C580-4C18-A0A4-407B60EE14B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76" y="5916528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8A12336-F70D-402F-8714-ED85443D966B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20D0E8B-EAEB-4313-A16B-2F8102587A18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BCCEB13-7B11-4FFB-BAE7-8D13A3564273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BD99B97-5312-4533-96FE-0044B963D2C0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9395AF-52E0-416F-BBCB-600CFFC8ABB4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884E97B-050B-4518-964E-4B496956B8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8" y="5512580"/>
            <a:ext cx="2261937" cy="1272340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45EB71AA-F57E-4E6C-8DB1-64CAB285ECEE}"/>
              </a:ext>
            </a:extLst>
          </p:cNvPr>
          <p:cNvGrpSpPr/>
          <p:nvPr/>
        </p:nvGrpSpPr>
        <p:grpSpPr>
          <a:xfrm>
            <a:off x="2729522" y="1389032"/>
            <a:ext cx="1432476" cy="3650027"/>
            <a:chOff x="1920731" y="2381896"/>
            <a:chExt cx="1432476" cy="3650027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xmlns="" id="{F4CFD408-1B04-4AE1-821F-5C329718F32E}"/>
                </a:ext>
              </a:extLst>
            </p:cNvPr>
            <p:cNvSpPr/>
            <p:nvPr/>
          </p:nvSpPr>
          <p:spPr>
            <a:xfrm>
              <a:off x="1920731" y="2381896"/>
              <a:ext cx="1432476" cy="3650027"/>
            </a:xfrm>
            <a:prstGeom prst="rect">
              <a:avLst/>
            </a:prstGeom>
            <a:solidFill>
              <a:schemeClr val="bg2">
                <a:lumMod val="90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EC44BE8C-E8EF-4D7F-8917-44AE555CB911}"/>
                </a:ext>
              </a:extLst>
            </p:cNvPr>
            <p:cNvSpPr/>
            <p:nvPr/>
          </p:nvSpPr>
          <p:spPr>
            <a:xfrm>
              <a:off x="2112201" y="2583438"/>
              <a:ext cx="1200329" cy="19123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00286131-9BFF-4DCD-B9CC-8D68E7FEACC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41106" y="3745197"/>
            <a:ext cx="1609307" cy="905235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59B5286-9A14-4EEE-9C71-08CD3AC0DE2C}"/>
              </a:ext>
            </a:extLst>
          </p:cNvPr>
          <p:cNvGrpSpPr/>
          <p:nvPr/>
        </p:nvGrpSpPr>
        <p:grpSpPr>
          <a:xfrm>
            <a:off x="4651639" y="1389032"/>
            <a:ext cx="1432476" cy="3650027"/>
            <a:chOff x="1920731" y="2381896"/>
            <a:chExt cx="1432476" cy="3650027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6F796372-8713-4459-BF4E-67FF812D1EB3}"/>
                </a:ext>
              </a:extLst>
            </p:cNvPr>
            <p:cNvSpPr/>
            <p:nvPr/>
          </p:nvSpPr>
          <p:spPr>
            <a:xfrm>
              <a:off x="1920731" y="2381896"/>
              <a:ext cx="1432476" cy="3650027"/>
            </a:xfrm>
            <a:prstGeom prst="rect">
              <a:avLst/>
            </a:prstGeom>
            <a:solidFill>
              <a:schemeClr val="bg2">
                <a:lumMod val="90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1E6C3C9F-2C13-4F38-9AEE-9B35D2D0181A}"/>
                </a:ext>
              </a:extLst>
            </p:cNvPr>
            <p:cNvSpPr/>
            <p:nvPr/>
          </p:nvSpPr>
          <p:spPr>
            <a:xfrm>
              <a:off x="2112201" y="2583438"/>
              <a:ext cx="1200329" cy="19123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EE520348-2EEC-4CBF-A7BC-725A63E423D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63223" y="3745197"/>
            <a:ext cx="1609307" cy="905235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A54CF9CC-A0BE-429D-B7EC-AB94D2B2B08A}"/>
              </a:ext>
            </a:extLst>
          </p:cNvPr>
          <p:cNvGrpSpPr/>
          <p:nvPr/>
        </p:nvGrpSpPr>
        <p:grpSpPr>
          <a:xfrm>
            <a:off x="6536733" y="1389032"/>
            <a:ext cx="1432476" cy="3650027"/>
            <a:chOff x="1920731" y="2381896"/>
            <a:chExt cx="1432476" cy="3650027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269954DD-3C58-48D0-A4EF-5004F4BB5591}"/>
                </a:ext>
              </a:extLst>
            </p:cNvPr>
            <p:cNvSpPr/>
            <p:nvPr/>
          </p:nvSpPr>
          <p:spPr>
            <a:xfrm>
              <a:off x="1920731" y="2381896"/>
              <a:ext cx="1432476" cy="3650027"/>
            </a:xfrm>
            <a:prstGeom prst="rect">
              <a:avLst/>
            </a:prstGeom>
            <a:solidFill>
              <a:schemeClr val="bg2">
                <a:lumMod val="90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8978D31A-22F7-49C5-937D-81C7B6BC46B3}"/>
                </a:ext>
              </a:extLst>
            </p:cNvPr>
            <p:cNvSpPr/>
            <p:nvPr/>
          </p:nvSpPr>
          <p:spPr>
            <a:xfrm>
              <a:off x="2112201" y="2583438"/>
              <a:ext cx="1200329" cy="19123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8E75FB12-1C0F-4FFE-8FF5-B7966200EF7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48317" y="3745197"/>
            <a:ext cx="1609307" cy="905235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A54AEA33-DA20-4A6B-A82A-F0377CDE576E}"/>
              </a:ext>
            </a:extLst>
          </p:cNvPr>
          <p:cNvGrpSpPr/>
          <p:nvPr/>
        </p:nvGrpSpPr>
        <p:grpSpPr>
          <a:xfrm>
            <a:off x="8458850" y="1389032"/>
            <a:ext cx="1432476" cy="3650027"/>
            <a:chOff x="1920731" y="2381896"/>
            <a:chExt cx="1432476" cy="3650027"/>
          </a:xfrm>
        </p:grpSpPr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699F1188-6B4B-410E-B5D0-DE753A4C28E8}"/>
                </a:ext>
              </a:extLst>
            </p:cNvPr>
            <p:cNvSpPr/>
            <p:nvPr/>
          </p:nvSpPr>
          <p:spPr>
            <a:xfrm>
              <a:off x="1920731" y="2381896"/>
              <a:ext cx="1432476" cy="3650027"/>
            </a:xfrm>
            <a:prstGeom prst="rect">
              <a:avLst/>
            </a:prstGeom>
            <a:solidFill>
              <a:schemeClr val="bg2">
                <a:lumMod val="90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C29EDDCE-0AC2-47F3-9E2D-781AC7F27D15}"/>
                </a:ext>
              </a:extLst>
            </p:cNvPr>
            <p:cNvSpPr/>
            <p:nvPr/>
          </p:nvSpPr>
          <p:spPr>
            <a:xfrm>
              <a:off x="2112201" y="2583438"/>
              <a:ext cx="1200329" cy="1912361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437EA8BE-F3A3-4875-90FB-C18DAEC0841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70434" y="3745197"/>
            <a:ext cx="1609307" cy="90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072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63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3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63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3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63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4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 p14:presetBounceEnd="63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3000">
                                          <p:cBhvr additive="base">
                                            <p:cTn id="4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3000">
                                          <p:cBhvr additive="base">
                                            <p:cTn id="4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0DFC787F-EDF7-4216-817C-1C0453CD746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:a16="http://schemas.microsoft.com/office/drawing/2014/main" xmlns="" id="{A35395C5-330B-4AC2-A86F-5864C049E8A1}"/>
              </a:ext>
            </a:extLst>
          </p:cNvPr>
          <p:cNvSpPr/>
          <p:nvPr/>
        </p:nvSpPr>
        <p:spPr>
          <a:xfrm>
            <a:off x="7351954" y="2113951"/>
            <a:ext cx="3317432" cy="3317432"/>
          </a:xfrm>
          <a:prstGeom prst="ellipse">
            <a:avLst/>
          </a:prstGeom>
          <a:solidFill>
            <a:schemeClr val="bg1"/>
          </a:solidFill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xmlns="" id="{D77BDBA8-4F32-4B0B-BD3F-14AB151C0D4B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xmlns="" id="{5B42CB67-2F86-4A68-9B5B-9D7B25CAF32E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002A9E2A-EE71-4C8B-95FF-BC3069630F0E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FAD7AC4-2258-47B6-9917-013DAD27D9BC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C924F89-A38F-42B9-9542-AE11DAB5EFCB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409472A8-5F78-4F8D-8CA4-685399412C1B}"/>
              </a:ext>
            </a:extLst>
          </p:cNvPr>
          <p:cNvGrpSpPr/>
          <p:nvPr/>
        </p:nvGrpSpPr>
        <p:grpSpPr>
          <a:xfrm rot="5234399">
            <a:off x="7220123" y="2015591"/>
            <a:ext cx="3515704" cy="3547620"/>
            <a:chOff x="7018338" y="5334002"/>
            <a:chExt cx="1223963" cy="1235075"/>
          </a:xfrm>
          <a:solidFill>
            <a:srgbClr val="CCBB82"/>
          </a:solidFill>
        </p:grpSpPr>
        <p:sp>
          <p:nvSpPr>
            <p:cNvPr id="10" name="Freeform 5463">
              <a:extLst>
                <a:ext uri="{FF2B5EF4-FFF2-40B4-BE49-F238E27FC236}">
                  <a16:creationId xmlns:a16="http://schemas.microsoft.com/office/drawing/2014/main" xmlns="" id="{DADAF1B8-940A-4E97-A761-72676D6C1172}"/>
                </a:ext>
              </a:extLst>
            </p:cNvPr>
            <p:cNvSpPr/>
            <p:nvPr/>
          </p:nvSpPr>
          <p:spPr bwMode="auto">
            <a:xfrm>
              <a:off x="7623176" y="5334002"/>
              <a:ext cx="19050" cy="14288"/>
            </a:xfrm>
            <a:custGeom>
              <a:avLst/>
              <a:gdLst>
                <a:gd name="T0" fmla="*/ 5 w 5"/>
                <a:gd name="T1" fmla="*/ 2 h 4"/>
                <a:gd name="T2" fmla="*/ 3 w 5"/>
                <a:gd name="T3" fmla="*/ 3 h 4"/>
                <a:gd name="T4" fmla="*/ 2 w 5"/>
                <a:gd name="T5" fmla="*/ 4 h 4"/>
                <a:gd name="T6" fmla="*/ 0 w 5"/>
                <a:gd name="T7" fmla="*/ 3 h 4"/>
                <a:gd name="T8" fmla="*/ 5 w 5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5" y="2"/>
                  </a:moveTo>
                  <a:cubicBezTo>
                    <a:pt x="5" y="3"/>
                    <a:pt x="4" y="3"/>
                    <a:pt x="3" y="3"/>
                  </a:cubicBezTo>
                  <a:cubicBezTo>
                    <a:pt x="5" y="3"/>
                    <a:pt x="2" y="2"/>
                    <a:pt x="2" y="4"/>
                  </a:cubicBezTo>
                  <a:cubicBezTo>
                    <a:pt x="1" y="3"/>
                    <a:pt x="2" y="3"/>
                    <a:pt x="0" y="3"/>
                  </a:cubicBezTo>
                  <a:cubicBezTo>
                    <a:pt x="0" y="0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1" name="Freeform 5464">
              <a:extLst>
                <a:ext uri="{FF2B5EF4-FFF2-40B4-BE49-F238E27FC236}">
                  <a16:creationId xmlns:a16="http://schemas.microsoft.com/office/drawing/2014/main" xmlns="" id="{ED8835D7-FFBD-4C0E-82A4-7350DC093B5E}"/>
                </a:ext>
              </a:extLst>
            </p:cNvPr>
            <p:cNvSpPr/>
            <p:nvPr/>
          </p:nvSpPr>
          <p:spPr bwMode="auto">
            <a:xfrm>
              <a:off x="7656513" y="5341939"/>
              <a:ext cx="19050" cy="6350"/>
            </a:xfrm>
            <a:custGeom>
              <a:avLst/>
              <a:gdLst>
                <a:gd name="T0" fmla="*/ 2 w 5"/>
                <a:gd name="T1" fmla="*/ 1 h 2"/>
                <a:gd name="T2" fmla="*/ 5 w 5"/>
                <a:gd name="T3" fmla="*/ 0 h 2"/>
                <a:gd name="T4" fmla="*/ 4 w 5"/>
                <a:gd name="T5" fmla="*/ 2 h 2"/>
                <a:gd name="T6" fmla="*/ 0 w 5"/>
                <a:gd name="T7" fmla="*/ 1 h 2"/>
                <a:gd name="T8" fmla="*/ 2 w 5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">
                  <a:moveTo>
                    <a:pt x="2" y="1"/>
                  </a:moveTo>
                  <a:cubicBezTo>
                    <a:pt x="3" y="1"/>
                    <a:pt x="3" y="0"/>
                    <a:pt x="5" y="0"/>
                  </a:cubicBezTo>
                  <a:cubicBezTo>
                    <a:pt x="5" y="2"/>
                    <a:pt x="4" y="1"/>
                    <a:pt x="4" y="2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0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2" name="Freeform 5465">
              <a:extLst>
                <a:ext uri="{FF2B5EF4-FFF2-40B4-BE49-F238E27FC236}">
                  <a16:creationId xmlns:a16="http://schemas.microsoft.com/office/drawing/2014/main" xmlns="" id="{BAF2F981-B1A6-47AB-B985-2153F60DFD0D}"/>
                </a:ext>
              </a:extLst>
            </p:cNvPr>
            <p:cNvSpPr/>
            <p:nvPr/>
          </p:nvSpPr>
          <p:spPr bwMode="auto">
            <a:xfrm>
              <a:off x="7645401" y="5337177"/>
              <a:ext cx="7938" cy="15875"/>
            </a:xfrm>
            <a:custGeom>
              <a:avLst/>
              <a:gdLst>
                <a:gd name="T0" fmla="*/ 0 w 2"/>
                <a:gd name="T1" fmla="*/ 2 h 4"/>
                <a:gd name="T2" fmla="*/ 0 w 2"/>
                <a:gd name="T3" fmla="*/ 3 h 4"/>
                <a:gd name="T4" fmla="*/ 0 w 2"/>
                <a:gd name="T5" fmla="*/ 2 h 4"/>
                <a:gd name="T6" fmla="*/ 1 w 2"/>
                <a:gd name="T7" fmla="*/ 2 h 4"/>
                <a:gd name="T8" fmla="*/ 0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2"/>
                  </a:moveTo>
                  <a:cubicBezTo>
                    <a:pt x="1" y="0"/>
                    <a:pt x="2" y="4"/>
                    <a:pt x="0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3" name="Freeform 5466">
              <a:extLst>
                <a:ext uri="{FF2B5EF4-FFF2-40B4-BE49-F238E27FC236}">
                  <a16:creationId xmlns:a16="http://schemas.microsoft.com/office/drawing/2014/main" xmlns="" id="{6C27020D-DA6F-4EFD-AC94-16D976867B00}"/>
                </a:ext>
              </a:extLst>
            </p:cNvPr>
            <p:cNvSpPr/>
            <p:nvPr/>
          </p:nvSpPr>
          <p:spPr bwMode="auto">
            <a:xfrm>
              <a:off x="7526338" y="5353052"/>
              <a:ext cx="11113" cy="6350"/>
            </a:xfrm>
            <a:custGeom>
              <a:avLst/>
              <a:gdLst>
                <a:gd name="T0" fmla="*/ 3 w 3"/>
                <a:gd name="T1" fmla="*/ 0 h 2"/>
                <a:gd name="T2" fmla="*/ 0 w 3"/>
                <a:gd name="T3" fmla="*/ 1 h 2"/>
                <a:gd name="T4" fmla="*/ 3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3" y="0"/>
                  </a:moveTo>
                  <a:cubicBezTo>
                    <a:pt x="2" y="2"/>
                    <a:pt x="1" y="0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4" name="Line 5467">
              <a:extLst>
                <a:ext uri="{FF2B5EF4-FFF2-40B4-BE49-F238E27FC236}">
                  <a16:creationId xmlns:a16="http://schemas.microsoft.com/office/drawing/2014/main" xmlns="" id="{02900EEA-80B0-4AFE-A0BF-BFD7D24FD8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5" name="Line 5468">
              <a:extLst>
                <a:ext uri="{FF2B5EF4-FFF2-40B4-BE49-F238E27FC236}">
                  <a16:creationId xmlns:a16="http://schemas.microsoft.com/office/drawing/2014/main" xmlns="" id="{64F98B8C-96E7-4013-8FAC-12949D5581B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29588" y="6145214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6" name="Freeform 5469">
              <a:extLst>
                <a:ext uri="{FF2B5EF4-FFF2-40B4-BE49-F238E27FC236}">
                  <a16:creationId xmlns:a16="http://schemas.microsoft.com/office/drawing/2014/main" xmlns="" id="{60674AC9-ABB3-45C5-BDEE-2644FA8221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92951" y="5356227"/>
              <a:ext cx="403225" cy="311150"/>
            </a:xfrm>
            <a:custGeom>
              <a:avLst/>
              <a:gdLst>
                <a:gd name="T0" fmla="*/ 92 w 107"/>
                <a:gd name="T1" fmla="*/ 8 h 83"/>
                <a:gd name="T2" fmla="*/ 92 w 107"/>
                <a:gd name="T3" fmla="*/ 10 h 83"/>
                <a:gd name="T4" fmla="*/ 90 w 107"/>
                <a:gd name="T5" fmla="*/ 10 h 83"/>
                <a:gd name="T6" fmla="*/ 72 w 107"/>
                <a:gd name="T7" fmla="*/ 20 h 83"/>
                <a:gd name="T8" fmla="*/ 69 w 107"/>
                <a:gd name="T9" fmla="*/ 21 h 83"/>
                <a:gd name="T10" fmla="*/ 47 w 107"/>
                <a:gd name="T11" fmla="*/ 36 h 83"/>
                <a:gd name="T12" fmla="*/ 36 w 107"/>
                <a:gd name="T13" fmla="*/ 43 h 83"/>
                <a:gd name="T14" fmla="*/ 28 w 107"/>
                <a:gd name="T15" fmla="*/ 52 h 83"/>
                <a:gd name="T16" fmla="*/ 20 w 107"/>
                <a:gd name="T17" fmla="*/ 64 h 83"/>
                <a:gd name="T18" fmla="*/ 19 w 107"/>
                <a:gd name="T19" fmla="*/ 62 h 83"/>
                <a:gd name="T20" fmla="*/ 18 w 107"/>
                <a:gd name="T21" fmla="*/ 67 h 83"/>
                <a:gd name="T22" fmla="*/ 16 w 107"/>
                <a:gd name="T23" fmla="*/ 68 h 83"/>
                <a:gd name="T24" fmla="*/ 17 w 107"/>
                <a:gd name="T25" fmla="*/ 68 h 83"/>
                <a:gd name="T26" fmla="*/ 13 w 107"/>
                <a:gd name="T27" fmla="*/ 77 h 83"/>
                <a:gd name="T28" fmla="*/ 12 w 107"/>
                <a:gd name="T29" fmla="*/ 76 h 83"/>
                <a:gd name="T30" fmla="*/ 13 w 107"/>
                <a:gd name="T31" fmla="*/ 77 h 83"/>
                <a:gd name="T32" fmla="*/ 10 w 107"/>
                <a:gd name="T33" fmla="*/ 79 h 83"/>
                <a:gd name="T34" fmla="*/ 11 w 107"/>
                <a:gd name="T35" fmla="*/ 78 h 83"/>
                <a:gd name="T36" fmla="*/ 8 w 107"/>
                <a:gd name="T37" fmla="*/ 79 h 83"/>
                <a:gd name="T38" fmla="*/ 7 w 107"/>
                <a:gd name="T39" fmla="*/ 80 h 83"/>
                <a:gd name="T40" fmla="*/ 5 w 107"/>
                <a:gd name="T41" fmla="*/ 83 h 83"/>
                <a:gd name="T42" fmla="*/ 5 w 107"/>
                <a:gd name="T43" fmla="*/ 81 h 83"/>
                <a:gd name="T44" fmla="*/ 3 w 107"/>
                <a:gd name="T45" fmla="*/ 83 h 83"/>
                <a:gd name="T46" fmla="*/ 1 w 107"/>
                <a:gd name="T47" fmla="*/ 82 h 83"/>
                <a:gd name="T48" fmla="*/ 3 w 107"/>
                <a:gd name="T49" fmla="*/ 79 h 83"/>
                <a:gd name="T50" fmla="*/ 5 w 107"/>
                <a:gd name="T51" fmla="*/ 70 h 83"/>
                <a:gd name="T52" fmla="*/ 8 w 107"/>
                <a:gd name="T53" fmla="*/ 68 h 83"/>
                <a:gd name="T54" fmla="*/ 13 w 107"/>
                <a:gd name="T55" fmla="*/ 61 h 83"/>
                <a:gd name="T56" fmla="*/ 14 w 107"/>
                <a:gd name="T57" fmla="*/ 62 h 83"/>
                <a:gd name="T58" fmla="*/ 16 w 107"/>
                <a:gd name="T59" fmla="*/ 57 h 83"/>
                <a:gd name="T60" fmla="*/ 18 w 107"/>
                <a:gd name="T61" fmla="*/ 55 h 83"/>
                <a:gd name="T62" fmla="*/ 18 w 107"/>
                <a:gd name="T63" fmla="*/ 54 h 83"/>
                <a:gd name="T64" fmla="*/ 19 w 107"/>
                <a:gd name="T65" fmla="*/ 54 h 83"/>
                <a:gd name="T66" fmla="*/ 19 w 107"/>
                <a:gd name="T67" fmla="*/ 53 h 83"/>
                <a:gd name="T68" fmla="*/ 30 w 107"/>
                <a:gd name="T69" fmla="*/ 41 h 83"/>
                <a:gd name="T70" fmla="*/ 31 w 107"/>
                <a:gd name="T71" fmla="*/ 38 h 83"/>
                <a:gd name="T72" fmla="*/ 42 w 107"/>
                <a:gd name="T73" fmla="*/ 30 h 83"/>
                <a:gd name="T74" fmla="*/ 65 w 107"/>
                <a:gd name="T75" fmla="*/ 15 h 83"/>
                <a:gd name="T76" fmla="*/ 65 w 107"/>
                <a:gd name="T77" fmla="*/ 16 h 83"/>
                <a:gd name="T78" fmla="*/ 68 w 107"/>
                <a:gd name="T79" fmla="*/ 16 h 83"/>
                <a:gd name="T80" fmla="*/ 69 w 107"/>
                <a:gd name="T81" fmla="*/ 13 h 83"/>
                <a:gd name="T82" fmla="*/ 76 w 107"/>
                <a:gd name="T83" fmla="*/ 9 h 83"/>
                <a:gd name="T84" fmla="*/ 80 w 107"/>
                <a:gd name="T85" fmla="*/ 9 h 83"/>
                <a:gd name="T86" fmla="*/ 81 w 107"/>
                <a:gd name="T87" fmla="*/ 7 h 83"/>
                <a:gd name="T88" fmla="*/ 87 w 107"/>
                <a:gd name="T89" fmla="*/ 6 h 83"/>
                <a:gd name="T90" fmla="*/ 96 w 107"/>
                <a:gd name="T91" fmla="*/ 2 h 83"/>
                <a:gd name="T92" fmla="*/ 106 w 107"/>
                <a:gd name="T93" fmla="*/ 0 h 83"/>
                <a:gd name="T94" fmla="*/ 106 w 107"/>
                <a:gd name="T95" fmla="*/ 2 h 83"/>
                <a:gd name="T96" fmla="*/ 103 w 107"/>
                <a:gd name="T97" fmla="*/ 3 h 83"/>
                <a:gd name="T98" fmla="*/ 97 w 107"/>
                <a:gd name="T99" fmla="*/ 5 h 83"/>
                <a:gd name="T100" fmla="*/ 95 w 107"/>
                <a:gd name="T101" fmla="*/ 7 h 83"/>
                <a:gd name="T102" fmla="*/ 95 w 107"/>
                <a:gd name="T103" fmla="*/ 8 h 83"/>
                <a:gd name="T104" fmla="*/ 95 w 107"/>
                <a:gd name="T105" fmla="*/ 8 h 83"/>
                <a:gd name="T106" fmla="*/ 92 w 107"/>
                <a:gd name="T107" fmla="*/ 8 h 83"/>
                <a:gd name="T108" fmla="*/ 14 w 107"/>
                <a:gd name="T109" fmla="*/ 74 h 83"/>
                <a:gd name="T110" fmla="*/ 15 w 107"/>
                <a:gd name="T111" fmla="*/ 73 h 83"/>
                <a:gd name="T112" fmla="*/ 14 w 107"/>
                <a:gd name="T113" fmla="*/ 73 h 83"/>
                <a:gd name="T114" fmla="*/ 14 w 107"/>
                <a:gd name="T115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07" h="83">
                  <a:moveTo>
                    <a:pt x="92" y="8"/>
                  </a:moveTo>
                  <a:cubicBezTo>
                    <a:pt x="92" y="8"/>
                    <a:pt x="92" y="9"/>
                    <a:pt x="92" y="10"/>
                  </a:cubicBezTo>
                  <a:cubicBezTo>
                    <a:pt x="92" y="9"/>
                    <a:pt x="91" y="10"/>
                    <a:pt x="90" y="10"/>
                  </a:cubicBezTo>
                  <a:cubicBezTo>
                    <a:pt x="85" y="15"/>
                    <a:pt x="78" y="17"/>
                    <a:pt x="72" y="20"/>
                  </a:cubicBezTo>
                  <a:cubicBezTo>
                    <a:pt x="71" y="20"/>
                    <a:pt x="70" y="20"/>
                    <a:pt x="69" y="21"/>
                  </a:cubicBezTo>
                  <a:cubicBezTo>
                    <a:pt x="62" y="26"/>
                    <a:pt x="56" y="33"/>
                    <a:pt x="47" y="36"/>
                  </a:cubicBezTo>
                  <a:cubicBezTo>
                    <a:pt x="41" y="33"/>
                    <a:pt x="40" y="41"/>
                    <a:pt x="36" y="43"/>
                  </a:cubicBezTo>
                  <a:cubicBezTo>
                    <a:pt x="34" y="48"/>
                    <a:pt x="32" y="52"/>
                    <a:pt x="28" y="52"/>
                  </a:cubicBezTo>
                  <a:cubicBezTo>
                    <a:pt x="25" y="57"/>
                    <a:pt x="23" y="59"/>
                    <a:pt x="20" y="64"/>
                  </a:cubicBezTo>
                  <a:cubicBezTo>
                    <a:pt x="19" y="64"/>
                    <a:pt x="20" y="62"/>
                    <a:pt x="19" y="62"/>
                  </a:cubicBezTo>
                  <a:cubicBezTo>
                    <a:pt x="18" y="64"/>
                    <a:pt x="17" y="66"/>
                    <a:pt x="18" y="67"/>
                  </a:cubicBezTo>
                  <a:cubicBezTo>
                    <a:pt x="17" y="67"/>
                    <a:pt x="17" y="68"/>
                    <a:pt x="16" y="68"/>
                  </a:cubicBezTo>
                  <a:cubicBezTo>
                    <a:pt x="16" y="68"/>
                    <a:pt x="17" y="68"/>
                    <a:pt x="17" y="68"/>
                  </a:cubicBezTo>
                  <a:cubicBezTo>
                    <a:pt x="13" y="70"/>
                    <a:pt x="18" y="74"/>
                    <a:pt x="13" y="77"/>
                  </a:cubicBezTo>
                  <a:cubicBezTo>
                    <a:pt x="14" y="75"/>
                    <a:pt x="13" y="77"/>
                    <a:pt x="12" y="76"/>
                  </a:cubicBezTo>
                  <a:cubicBezTo>
                    <a:pt x="12" y="77"/>
                    <a:pt x="12" y="77"/>
                    <a:pt x="13" y="77"/>
                  </a:cubicBezTo>
                  <a:cubicBezTo>
                    <a:pt x="13" y="78"/>
                    <a:pt x="12" y="79"/>
                    <a:pt x="10" y="79"/>
                  </a:cubicBezTo>
                  <a:cubicBezTo>
                    <a:pt x="10" y="79"/>
                    <a:pt x="10" y="78"/>
                    <a:pt x="11" y="78"/>
                  </a:cubicBezTo>
                  <a:cubicBezTo>
                    <a:pt x="10" y="77"/>
                    <a:pt x="9" y="80"/>
                    <a:pt x="8" y="79"/>
                  </a:cubicBezTo>
                  <a:cubicBezTo>
                    <a:pt x="8" y="80"/>
                    <a:pt x="8" y="79"/>
                    <a:pt x="7" y="80"/>
                  </a:cubicBezTo>
                  <a:cubicBezTo>
                    <a:pt x="8" y="82"/>
                    <a:pt x="7" y="83"/>
                    <a:pt x="5" y="83"/>
                  </a:cubicBezTo>
                  <a:cubicBezTo>
                    <a:pt x="5" y="82"/>
                    <a:pt x="5" y="82"/>
                    <a:pt x="5" y="81"/>
                  </a:cubicBezTo>
                  <a:cubicBezTo>
                    <a:pt x="4" y="81"/>
                    <a:pt x="4" y="82"/>
                    <a:pt x="3" y="83"/>
                  </a:cubicBezTo>
                  <a:cubicBezTo>
                    <a:pt x="2" y="82"/>
                    <a:pt x="1" y="82"/>
                    <a:pt x="1" y="82"/>
                  </a:cubicBezTo>
                  <a:cubicBezTo>
                    <a:pt x="0" y="80"/>
                    <a:pt x="1" y="80"/>
                    <a:pt x="3" y="79"/>
                  </a:cubicBezTo>
                  <a:cubicBezTo>
                    <a:pt x="2" y="76"/>
                    <a:pt x="5" y="74"/>
                    <a:pt x="5" y="70"/>
                  </a:cubicBezTo>
                  <a:cubicBezTo>
                    <a:pt x="7" y="70"/>
                    <a:pt x="6" y="68"/>
                    <a:pt x="8" y="68"/>
                  </a:cubicBezTo>
                  <a:cubicBezTo>
                    <a:pt x="8" y="64"/>
                    <a:pt x="11" y="63"/>
                    <a:pt x="13" y="61"/>
                  </a:cubicBezTo>
                  <a:cubicBezTo>
                    <a:pt x="14" y="60"/>
                    <a:pt x="13" y="62"/>
                    <a:pt x="14" y="62"/>
                  </a:cubicBezTo>
                  <a:cubicBezTo>
                    <a:pt x="15" y="60"/>
                    <a:pt x="17" y="58"/>
                    <a:pt x="16" y="57"/>
                  </a:cubicBezTo>
                  <a:cubicBezTo>
                    <a:pt x="17" y="56"/>
                    <a:pt x="18" y="56"/>
                    <a:pt x="18" y="55"/>
                  </a:cubicBezTo>
                  <a:cubicBezTo>
                    <a:pt x="18" y="55"/>
                    <a:pt x="17" y="55"/>
                    <a:pt x="18" y="54"/>
                  </a:cubicBezTo>
                  <a:cubicBezTo>
                    <a:pt x="18" y="54"/>
                    <a:pt x="19" y="54"/>
                    <a:pt x="19" y="54"/>
                  </a:cubicBezTo>
                  <a:cubicBezTo>
                    <a:pt x="19" y="54"/>
                    <a:pt x="19" y="53"/>
                    <a:pt x="19" y="53"/>
                  </a:cubicBezTo>
                  <a:cubicBezTo>
                    <a:pt x="23" y="50"/>
                    <a:pt x="25" y="43"/>
                    <a:pt x="30" y="41"/>
                  </a:cubicBezTo>
                  <a:cubicBezTo>
                    <a:pt x="30" y="40"/>
                    <a:pt x="31" y="40"/>
                    <a:pt x="31" y="38"/>
                  </a:cubicBezTo>
                  <a:cubicBezTo>
                    <a:pt x="34" y="37"/>
                    <a:pt x="38" y="30"/>
                    <a:pt x="42" y="30"/>
                  </a:cubicBezTo>
                  <a:cubicBezTo>
                    <a:pt x="47" y="24"/>
                    <a:pt x="56" y="18"/>
                    <a:pt x="65" y="15"/>
                  </a:cubicBezTo>
                  <a:cubicBezTo>
                    <a:pt x="65" y="15"/>
                    <a:pt x="64" y="15"/>
                    <a:pt x="65" y="16"/>
                  </a:cubicBezTo>
                  <a:cubicBezTo>
                    <a:pt x="66" y="16"/>
                    <a:pt x="66" y="15"/>
                    <a:pt x="68" y="16"/>
                  </a:cubicBezTo>
                  <a:cubicBezTo>
                    <a:pt x="69" y="15"/>
                    <a:pt x="69" y="14"/>
                    <a:pt x="69" y="13"/>
                  </a:cubicBezTo>
                  <a:cubicBezTo>
                    <a:pt x="72" y="13"/>
                    <a:pt x="74" y="10"/>
                    <a:pt x="76" y="9"/>
                  </a:cubicBezTo>
                  <a:cubicBezTo>
                    <a:pt x="78" y="9"/>
                    <a:pt x="80" y="7"/>
                    <a:pt x="80" y="9"/>
                  </a:cubicBezTo>
                  <a:cubicBezTo>
                    <a:pt x="81" y="9"/>
                    <a:pt x="81" y="8"/>
                    <a:pt x="81" y="7"/>
                  </a:cubicBezTo>
                  <a:cubicBezTo>
                    <a:pt x="83" y="6"/>
                    <a:pt x="85" y="4"/>
                    <a:pt x="87" y="6"/>
                  </a:cubicBezTo>
                  <a:cubicBezTo>
                    <a:pt x="89" y="2"/>
                    <a:pt x="95" y="6"/>
                    <a:pt x="96" y="2"/>
                  </a:cubicBezTo>
                  <a:cubicBezTo>
                    <a:pt x="99" y="2"/>
                    <a:pt x="103" y="0"/>
                    <a:pt x="106" y="0"/>
                  </a:cubicBezTo>
                  <a:cubicBezTo>
                    <a:pt x="106" y="1"/>
                    <a:pt x="106" y="3"/>
                    <a:pt x="106" y="2"/>
                  </a:cubicBezTo>
                  <a:cubicBezTo>
                    <a:pt x="107" y="3"/>
                    <a:pt x="104" y="4"/>
                    <a:pt x="103" y="3"/>
                  </a:cubicBezTo>
                  <a:cubicBezTo>
                    <a:pt x="103" y="5"/>
                    <a:pt x="99" y="6"/>
                    <a:pt x="97" y="5"/>
                  </a:cubicBezTo>
                  <a:cubicBezTo>
                    <a:pt x="96" y="6"/>
                    <a:pt x="96" y="7"/>
                    <a:pt x="95" y="7"/>
                  </a:cubicBezTo>
                  <a:cubicBezTo>
                    <a:pt x="95" y="8"/>
                    <a:pt x="95" y="8"/>
                    <a:pt x="95" y="8"/>
                  </a:cubicBezTo>
                  <a:cubicBezTo>
                    <a:pt x="95" y="9"/>
                    <a:pt x="94" y="8"/>
                    <a:pt x="95" y="8"/>
                  </a:cubicBezTo>
                  <a:cubicBezTo>
                    <a:pt x="94" y="6"/>
                    <a:pt x="93" y="8"/>
                    <a:pt x="92" y="8"/>
                  </a:cubicBezTo>
                  <a:close/>
                  <a:moveTo>
                    <a:pt x="14" y="74"/>
                  </a:moveTo>
                  <a:cubicBezTo>
                    <a:pt x="14" y="74"/>
                    <a:pt x="15" y="74"/>
                    <a:pt x="15" y="73"/>
                  </a:cubicBezTo>
                  <a:cubicBezTo>
                    <a:pt x="14" y="73"/>
                    <a:pt x="14" y="73"/>
                    <a:pt x="14" y="73"/>
                  </a:cubicBezTo>
                  <a:cubicBezTo>
                    <a:pt x="14" y="73"/>
                    <a:pt x="13" y="74"/>
                    <a:pt x="14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7" name="Freeform 5470">
              <a:extLst>
                <a:ext uri="{FF2B5EF4-FFF2-40B4-BE49-F238E27FC236}">
                  <a16:creationId xmlns:a16="http://schemas.microsoft.com/office/drawing/2014/main" xmlns="" id="{DA51E41D-C99D-4DD0-B9C6-445D18141EED}"/>
                </a:ext>
              </a:extLst>
            </p:cNvPr>
            <p:cNvSpPr/>
            <p:nvPr/>
          </p:nvSpPr>
          <p:spPr bwMode="auto">
            <a:xfrm>
              <a:off x="7499351" y="5356227"/>
              <a:ext cx="11113" cy="15875"/>
            </a:xfrm>
            <a:custGeom>
              <a:avLst/>
              <a:gdLst>
                <a:gd name="T0" fmla="*/ 2 w 3"/>
                <a:gd name="T1" fmla="*/ 0 h 4"/>
                <a:gd name="T2" fmla="*/ 0 w 3"/>
                <a:gd name="T3" fmla="*/ 3 h 4"/>
                <a:gd name="T4" fmla="*/ 0 w 3"/>
                <a:gd name="T5" fmla="*/ 1 h 4"/>
                <a:gd name="T6" fmla="*/ 2 w 3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3" y="0"/>
                    <a:pt x="2" y="4"/>
                    <a:pt x="0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3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Freeform 5471">
              <a:extLst>
                <a:ext uri="{FF2B5EF4-FFF2-40B4-BE49-F238E27FC236}">
                  <a16:creationId xmlns:a16="http://schemas.microsoft.com/office/drawing/2014/main" xmlns="" id="{528E92C0-BE95-431F-84A2-48E7574C1941}"/>
                </a:ext>
              </a:extLst>
            </p:cNvPr>
            <p:cNvSpPr/>
            <p:nvPr/>
          </p:nvSpPr>
          <p:spPr bwMode="auto">
            <a:xfrm>
              <a:off x="7029451" y="5856289"/>
              <a:ext cx="30163" cy="71438"/>
            </a:xfrm>
            <a:custGeom>
              <a:avLst/>
              <a:gdLst>
                <a:gd name="T0" fmla="*/ 1 w 8"/>
                <a:gd name="T1" fmla="*/ 0 h 19"/>
                <a:gd name="T2" fmla="*/ 3 w 8"/>
                <a:gd name="T3" fmla="*/ 2 h 19"/>
                <a:gd name="T4" fmla="*/ 7 w 8"/>
                <a:gd name="T5" fmla="*/ 2 h 19"/>
                <a:gd name="T6" fmla="*/ 6 w 8"/>
                <a:gd name="T7" fmla="*/ 5 h 19"/>
                <a:gd name="T8" fmla="*/ 7 w 8"/>
                <a:gd name="T9" fmla="*/ 7 h 19"/>
                <a:gd name="T10" fmla="*/ 5 w 8"/>
                <a:gd name="T11" fmla="*/ 7 h 19"/>
                <a:gd name="T12" fmla="*/ 5 w 8"/>
                <a:gd name="T13" fmla="*/ 8 h 19"/>
                <a:gd name="T14" fmla="*/ 7 w 8"/>
                <a:gd name="T15" fmla="*/ 8 h 19"/>
                <a:gd name="T16" fmla="*/ 3 w 8"/>
                <a:gd name="T17" fmla="*/ 12 h 19"/>
                <a:gd name="T18" fmla="*/ 3 w 8"/>
                <a:gd name="T19" fmla="*/ 19 h 19"/>
                <a:gd name="T20" fmla="*/ 3 w 8"/>
                <a:gd name="T21" fmla="*/ 16 h 19"/>
                <a:gd name="T22" fmla="*/ 4 w 8"/>
                <a:gd name="T23" fmla="*/ 16 h 19"/>
                <a:gd name="T24" fmla="*/ 1 w 8"/>
                <a:gd name="T25" fmla="*/ 11 h 19"/>
                <a:gd name="T26" fmla="*/ 1 w 8"/>
                <a:gd name="T27" fmla="*/ 9 h 19"/>
                <a:gd name="T28" fmla="*/ 3 w 8"/>
                <a:gd name="T29" fmla="*/ 11 h 19"/>
                <a:gd name="T30" fmla="*/ 4 w 8"/>
                <a:gd name="T31" fmla="*/ 7 h 19"/>
                <a:gd name="T32" fmla="*/ 1 w 8"/>
                <a:gd name="T33" fmla="*/ 5 h 19"/>
                <a:gd name="T34" fmla="*/ 1 w 8"/>
                <a:gd name="T3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" h="19">
                  <a:moveTo>
                    <a:pt x="1" y="0"/>
                  </a:moveTo>
                  <a:cubicBezTo>
                    <a:pt x="2" y="1"/>
                    <a:pt x="3" y="0"/>
                    <a:pt x="3" y="2"/>
                  </a:cubicBezTo>
                  <a:cubicBezTo>
                    <a:pt x="5" y="2"/>
                    <a:pt x="6" y="2"/>
                    <a:pt x="7" y="2"/>
                  </a:cubicBezTo>
                  <a:cubicBezTo>
                    <a:pt x="6" y="4"/>
                    <a:pt x="8" y="3"/>
                    <a:pt x="6" y="5"/>
                  </a:cubicBezTo>
                  <a:cubicBezTo>
                    <a:pt x="5" y="6"/>
                    <a:pt x="7" y="6"/>
                    <a:pt x="7" y="7"/>
                  </a:cubicBezTo>
                  <a:cubicBezTo>
                    <a:pt x="6" y="7"/>
                    <a:pt x="5" y="6"/>
                    <a:pt x="5" y="7"/>
                  </a:cubicBezTo>
                  <a:cubicBezTo>
                    <a:pt x="5" y="8"/>
                    <a:pt x="7" y="8"/>
                    <a:pt x="5" y="8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5" y="10"/>
                    <a:pt x="6" y="12"/>
                    <a:pt x="3" y="12"/>
                  </a:cubicBezTo>
                  <a:cubicBezTo>
                    <a:pt x="5" y="14"/>
                    <a:pt x="5" y="16"/>
                    <a:pt x="3" y="19"/>
                  </a:cubicBezTo>
                  <a:cubicBezTo>
                    <a:pt x="3" y="18"/>
                    <a:pt x="2" y="18"/>
                    <a:pt x="3" y="16"/>
                  </a:cubicBezTo>
                  <a:cubicBezTo>
                    <a:pt x="3" y="16"/>
                    <a:pt x="3" y="16"/>
                    <a:pt x="4" y="16"/>
                  </a:cubicBezTo>
                  <a:cubicBezTo>
                    <a:pt x="2" y="15"/>
                    <a:pt x="4" y="11"/>
                    <a:pt x="1" y="11"/>
                  </a:cubicBezTo>
                  <a:cubicBezTo>
                    <a:pt x="1" y="10"/>
                    <a:pt x="0" y="9"/>
                    <a:pt x="1" y="9"/>
                  </a:cubicBezTo>
                  <a:cubicBezTo>
                    <a:pt x="1" y="10"/>
                    <a:pt x="3" y="9"/>
                    <a:pt x="3" y="11"/>
                  </a:cubicBezTo>
                  <a:cubicBezTo>
                    <a:pt x="4" y="9"/>
                    <a:pt x="2" y="8"/>
                    <a:pt x="4" y="7"/>
                  </a:cubicBezTo>
                  <a:cubicBezTo>
                    <a:pt x="3" y="6"/>
                    <a:pt x="2" y="5"/>
                    <a:pt x="1" y="5"/>
                  </a:cubicBezTo>
                  <a:cubicBezTo>
                    <a:pt x="0" y="3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Freeform 5472">
              <a:extLst>
                <a:ext uri="{FF2B5EF4-FFF2-40B4-BE49-F238E27FC236}">
                  <a16:creationId xmlns:a16="http://schemas.microsoft.com/office/drawing/2014/main" xmlns="" id="{CD37292F-484D-4A82-AED6-0CC48A047D1F}"/>
                </a:ext>
              </a:extLst>
            </p:cNvPr>
            <p:cNvSpPr/>
            <p:nvPr/>
          </p:nvSpPr>
          <p:spPr bwMode="auto">
            <a:xfrm>
              <a:off x="7743826" y="5348289"/>
              <a:ext cx="288925" cy="158750"/>
            </a:xfrm>
            <a:custGeom>
              <a:avLst/>
              <a:gdLst>
                <a:gd name="T0" fmla="*/ 1 w 77"/>
                <a:gd name="T1" fmla="*/ 0 h 42"/>
                <a:gd name="T2" fmla="*/ 17 w 77"/>
                <a:gd name="T3" fmla="*/ 5 h 42"/>
                <a:gd name="T4" fmla="*/ 20 w 77"/>
                <a:gd name="T5" fmla="*/ 5 h 42"/>
                <a:gd name="T6" fmla="*/ 74 w 77"/>
                <a:gd name="T7" fmla="*/ 37 h 42"/>
                <a:gd name="T8" fmla="*/ 75 w 77"/>
                <a:gd name="T9" fmla="*/ 40 h 42"/>
                <a:gd name="T10" fmla="*/ 76 w 77"/>
                <a:gd name="T11" fmla="*/ 42 h 42"/>
                <a:gd name="T12" fmla="*/ 69 w 77"/>
                <a:gd name="T13" fmla="*/ 36 h 42"/>
                <a:gd name="T14" fmla="*/ 67 w 77"/>
                <a:gd name="T15" fmla="*/ 36 h 42"/>
                <a:gd name="T16" fmla="*/ 59 w 77"/>
                <a:gd name="T17" fmla="*/ 30 h 42"/>
                <a:gd name="T18" fmla="*/ 24 w 77"/>
                <a:gd name="T19" fmla="*/ 14 h 42"/>
                <a:gd name="T20" fmla="*/ 9 w 77"/>
                <a:gd name="T21" fmla="*/ 7 h 42"/>
                <a:gd name="T22" fmla="*/ 6 w 77"/>
                <a:gd name="T23" fmla="*/ 4 h 42"/>
                <a:gd name="T24" fmla="*/ 1 w 77"/>
                <a:gd name="T25" fmla="*/ 2 h 42"/>
                <a:gd name="T26" fmla="*/ 1 w 77"/>
                <a:gd name="T2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2">
                  <a:moveTo>
                    <a:pt x="1" y="0"/>
                  </a:moveTo>
                  <a:cubicBezTo>
                    <a:pt x="6" y="3"/>
                    <a:pt x="12" y="2"/>
                    <a:pt x="17" y="5"/>
                  </a:cubicBezTo>
                  <a:cubicBezTo>
                    <a:pt x="18" y="5"/>
                    <a:pt x="18" y="5"/>
                    <a:pt x="20" y="5"/>
                  </a:cubicBezTo>
                  <a:cubicBezTo>
                    <a:pt x="41" y="12"/>
                    <a:pt x="60" y="22"/>
                    <a:pt x="74" y="37"/>
                  </a:cubicBezTo>
                  <a:cubicBezTo>
                    <a:pt x="74" y="39"/>
                    <a:pt x="75" y="39"/>
                    <a:pt x="75" y="40"/>
                  </a:cubicBezTo>
                  <a:cubicBezTo>
                    <a:pt x="76" y="40"/>
                    <a:pt x="77" y="41"/>
                    <a:pt x="76" y="42"/>
                  </a:cubicBezTo>
                  <a:cubicBezTo>
                    <a:pt x="73" y="41"/>
                    <a:pt x="70" y="39"/>
                    <a:pt x="69" y="36"/>
                  </a:cubicBezTo>
                  <a:cubicBezTo>
                    <a:pt x="68" y="35"/>
                    <a:pt x="68" y="37"/>
                    <a:pt x="67" y="36"/>
                  </a:cubicBezTo>
                  <a:cubicBezTo>
                    <a:pt x="64" y="34"/>
                    <a:pt x="62" y="33"/>
                    <a:pt x="59" y="30"/>
                  </a:cubicBezTo>
                  <a:cubicBezTo>
                    <a:pt x="47" y="25"/>
                    <a:pt x="37" y="18"/>
                    <a:pt x="24" y="14"/>
                  </a:cubicBezTo>
                  <a:cubicBezTo>
                    <a:pt x="21" y="9"/>
                    <a:pt x="15" y="9"/>
                    <a:pt x="9" y="7"/>
                  </a:cubicBezTo>
                  <a:cubicBezTo>
                    <a:pt x="9" y="5"/>
                    <a:pt x="6" y="6"/>
                    <a:pt x="6" y="4"/>
                  </a:cubicBezTo>
                  <a:cubicBezTo>
                    <a:pt x="4" y="4"/>
                    <a:pt x="2" y="3"/>
                    <a:pt x="1" y="2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Freeform 5473">
              <a:extLst>
                <a:ext uri="{FF2B5EF4-FFF2-40B4-BE49-F238E27FC236}">
                  <a16:creationId xmlns:a16="http://schemas.microsoft.com/office/drawing/2014/main" xmlns="" id="{5FB63CC4-B699-4549-8E86-A26D70A084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18338" y="5584827"/>
              <a:ext cx="1223963" cy="984250"/>
            </a:xfrm>
            <a:custGeom>
              <a:avLst/>
              <a:gdLst>
                <a:gd name="T0" fmla="*/ 293 w 326"/>
                <a:gd name="T1" fmla="*/ 5 h 262"/>
                <a:gd name="T2" fmla="*/ 300 w 326"/>
                <a:gd name="T3" fmla="*/ 15 h 262"/>
                <a:gd name="T4" fmla="*/ 313 w 326"/>
                <a:gd name="T5" fmla="*/ 41 h 262"/>
                <a:gd name="T6" fmla="*/ 315 w 326"/>
                <a:gd name="T7" fmla="*/ 51 h 262"/>
                <a:gd name="T8" fmla="*/ 321 w 326"/>
                <a:gd name="T9" fmla="*/ 74 h 262"/>
                <a:gd name="T10" fmla="*/ 324 w 326"/>
                <a:gd name="T11" fmla="*/ 95 h 262"/>
                <a:gd name="T12" fmla="*/ 326 w 326"/>
                <a:gd name="T13" fmla="*/ 104 h 262"/>
                <a:gd name="T14" fmla="*/ 317 w 326"/>
                <a:gd name="T15" fmla="*/ 140 h 262"/>
                <a:gd name="T16" fmla="*/ 305 w 326"/>
                <a:gd name="T17" fmla="*/ 172 h 262"/>
                <a:gd name="T18" fmla="*/ 276 w 326"/>
                <a:gd name="T19" fmla="*/ 207 h 262"/>
                <a:gd name="T20" fmla="*/ 221 w 326"/>
                <a:gd name="T21" fmla="*/ 243 h 262"/>
                <a:gd name="T22" fmla="*/ 206 w 326"/>
                <a:gd name="T23" fmla="*/ 249 h 262"/>
                <a:gd name="T24" fmla="*/ 194 w 326"/>
                <a:gd name="T25" fmla="*/ 256 h 262"/>
                <a:gd name="T26" fmla="*/ 187 w 326"/>
                <a:gd name="T27" fmla="*/ 258 h 262"/>
                <a:gd name="T28" fmla="*/ 170 w 326"/>
                <a:gd name="T29" fmla="*/ 254 h 262"/>
                <a:gd name="T30" fmla="*/ 118 w 326"/>
                <a:gd name="T31" fmla="*/ 247 h 262"/>
                <a:gd name="T32" fmla="*/ 74 w 326"/>
                <a:gd name="T33" fmla="*/ 226 h 262"/>
                <a:gd name="T34" fmla="*/ 48 w 326"/>
                <a:gd name="T35" fmla="*/ 206 h 262"/>
                <a:gd name="T36" fmla="*/ 33 w 326"/>
                <a:gd name="T37" fmla="*/ 189 h 262"/>
                <a:gd name="T38" fmla="*/ 12 w 326"/>
                <a:gd name="T39" fmla="*/ 155 h 262"/>
                <a:gd name="T40" fmla="*/ 3 w 326"/>
                <a:gd name="T41" fmla="*/ 104 h 262"/>
                <a:gd name="T42" fmla="*/ 3 w 326"/>
                <a:gd name="T43" fmla="*/ 94 h 262"/>
                <a:gd name="T44" fmla="*/ 6 w 326"/>
                <a:gd name="T45" fmla="*/ 95 h 262"/>
                <a:gd name="T46" fmla="*/ 10 w 326"/>
                <a:gd name="T47" fmla="*/ 111 h 262"/>
                <a:gd name="T48" fmla="*/ 22 w 326"/>
                <a:gd name="T49" fmla="*/ 148 h 262"/>
                <a:gd name="T50" fmla="*/ 34 w 326"/>
                <a:gd name="T51" fmla="*/ 169 h 262"/>
                <a:gd name="T52" fmla="*/ 43 w 326"/>
                <a:gd name="T53" fmla="*/ 187 h 262"/>
                <a:gd name="T54" fmla="*/ 61 w 326"/>
                <a:gd name="T55" fmla="*/ 206 h 262"/>
                <a:gd name="T56" fmla="*/ 90 w 326"/>
                <a:gd name="T57" fmla="*/ 226 h 262"/>
                <a:gd name="T58" fmla="*/ 113 w 326"/>
                <a:gd name="T59" fmla="*/ 237 h 262"/>
                <a:gd name="T60" fmla="*/ 141 w 326"/>
                <a:gd name="T61" fmla="*/ 243 h 262"/>
                <a:gd name="T62" fmla="*/ 154 w 326"/>
                <a:gd name="T63" fmla="*/ 244 h 262"/>
                <a:gd name="T64" fmla="*/ 187 w 326"/>
                <a:gd name="T65" fmla="*/ 241 h 262"/>
                <a:gd name="T66" fmla="*/ 213 w 326"/>
                <a:gd name="T67" fmla="*/ 233 h 262"/>
                <a:gd name="T68" fmla="*/ 236 w 326"/>
                <a:gd name="T69" fmla="*/ 224 h 262"/>
                <a:gd name="T70" fmla="*/ 244 w 326"/>
                <a:gd name="T71" fmla="*/ 220 h 262"/>
                <a:gd name="T72" fmla="*/ 266 w 326"/>
                <a:gd name="T73" fmla="*/ 204 h 262"/>
                <a:gd name="T74" fmla="*/ 286 w 326"/>
                <a:gd name="T75" fmla="*/ 179 h 262"/>
                <a:gd name="T76" fmla="*/ 289 w 326"/>
                <a:gd name="T77" fmla="*/ 174 h 262"/>
                <a:gd name="T78" fmla="*/ 302 w 326"/>
                <a:gd name="T79" fmla="*/ 150 h 262"/>
                <a:gd name="T80" fmla="*/ 309 w 326"/>
                <a:gd name="T81" fmla="*/ 125 h 262"/>
                <a:gd name="T82" fmla="*/ 312 w 326"/>
                <a:gd name="T83" fmla="*/ 120 h 262"/>
                <a:gd name="T84" fmla="*/ 314 w 326"/>
                <a:gd name="T85" fmla="*/ 95 h 262"/>
                <a:gd name="T86" fmla="*/ 315 w 326"/>
                <a:gd name="T87" fmla="*/ 93 h 262"/>
                <a:gd name="T88" fmla="*/ 317 w 326"/>
                <a:gd name="T89" fmla="*/ 91 h 262"/>
                <a:gd name="T90" fmla="*/ 315 w 326"/>
                <a:gd name="T91" fmla="*/ 86 h 262"/>
                <a:gd name="T92" fmla="*/ 315 w 326"/>
                <a:gd name="T93" fmla="*/ 77 h 262"/>
                <a:gd name="T94" fmla="*/ 313 w 326"/>
                <a:gd name="T95" fmla="*/ 71 h 262"/>
                <a:gd name="T96" fmla="*/ 313 w 326"/>
                <a:gd name="T97" fmla="*/ 69 h 262"/>
                <a:gd name="T98" fmla="*/ 311 w 326"/>
                <a:gd name="T99" fmla="*/ 66 h 262"/>
                <a:gd name="T100" fmla="*/ 312 w 326"/>
                <a:gd name="T101" fmla="*/ 58 h 262"/>
                <a:gd name="T102" fmla="*/ 310 w 326"/>
                <a:gd name="T103" fmla="*/ 50 h 262"/>
                <a:gd name="T104" fmla="*/ 301 w 326"/>
                <a:gd name="T105" fmla="*/ 30 h 262"/>
                <a:gd name="T106" fmla="*/ 298 w 326"/>
                <a:gd name="T107" fmla="*/ 20 h 262"/>
                <a:gd name="T108" fmla="*/ 296 w 326"/>
                <a:gd name="T109" fmla="*/ 16 h 262"/>
                <a:gd name="T110" fmla="*/ 288 w 326"/>
                <a:gd name="T111" fmla="*/ 0 h 262"/>
                <a:gd name="T112" fmla="*/ 299 w 326"/>
                <a:gd name="T113" fmla="*/ 19 h 262"/>
                <a:gd name="T114" fmla="*/ 311 w 326"/>
                <a:gd name="T115" fmla="*/ 61 h 262"/>
                <a:gd name="T116" fmla="*/ 312 w 326"/>
                <a:gd name="T117" fmla="*/ 6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6" h="262">
                  <a:moveTo>
                    <a:pt x="288" y="0"/>
                  </a:moveTo>
                  <a:cubicBezTo>
                    <a:pt x="290" y="2"/>
                    <a:pt x="293" y="2"/>
                    <a:pt x="293" y="5"/>
                  </a:cubicBezTo>
                  <a:cubicBezTo>
                    <a:pt x="296" y="8"/>
                    <a:pt x="297" y="10"/>
                    <a:pt x="298" y="14"/>
                  </a:cubicBezTo>
                  <a:cubicBezTo>
                    <a:pt x="299" y="14"/>
                    <a:pt x="300" y="14"/>
                    <a:pt x="300" y="15"/>
                  </a:cubicBezTo>
                  <a:cubicBezTo>
                    <a:pt x="300" y="21"/>
                    <a:pt x="306" y="24"/>
                    <a:pt x="307" y="29"/>
                  </a:cubicBezTo>
                  <a:cubicBezTo>
                    <a:pt x="307" y="32"/>
                    <a:pt x="309" y="39"/>
                    <a:pt x="313" y="41"/>
                  </a:cubicBezTo>
                  <a:cubicBezTo>
                    <a:pt x="313" y="42"/>
                    <a:pt x="313" y="43"/>
                    <a:pt x="313" y="44"/>
                  </a:cubicBezTo>
                  <a:cubicBezTo>
                    <a:pt x="313" y="46"/>
                    <a:pt x="315" y="49"/>
                    <a:pt x="315" y="51"/>
                  </a:cubicBezTo>
                  <a:cubicBezTo>
                    <a:pt x="318" y="54"/>
                    <a:pt x="316" y="60"/>
                    <a:pt x="317" y="65"/>
                  </a:cubicBezTo>
                  <a:cubicBezTo>
                    <a:pt x="318" y="68"/>
                    <a:pt x="321" y="71"/>
                    <a:pt x="321" y="74"/>
                  </a:cubicBezTo>
                  <a:cubicBezTo>
                    <a:pt x="322" y="76"/>
                    <a:pt x="321" y="79"/>
                    <a:pt x="321" y="81"/>
                  </a:cubicBezTo>
                  <a:cubicBezTo>
                    <a:pt x="322" y="86"/>
                    <a:pt x="324" y="90"/>
                    <a:pt x="324" y="95"/>
                  </a:cubicBezTo>
                  <a:cubicBezTo>
                    <a:pt x="324" y="98"/>
                    <a:pt x="322" y="100"/>
                    <a:pt x="322" y="104"/>
                  </a:cubicBezTo>
                  <a:cubicBezTo>
                    <a:pt x="323" y="105"/>
                    <a:pt x="325" y="103"/>
                    <a:pt x="326" y="104"/>
                  </a:cubicBezTo>
                  <a:cubicBezTo>
                    <a:pt x="325" y="106"/>
                    <a:pt x="324" y="107"/>
                    <a:pt x="322" y="107"/>
                  </a:cubicBezTo>
                  <a:cubicBezTo>
                    <a:pt x="323" y="119"/>
                    <a:pt x="318" y="129"/>
                    <a:pt x="317" y="140"/>
                  </a:cubicBezTo>
                  <a:cubicBezTo>
                    <a:pt x="316" y="148"/>
                    <a:pt x="310" y="155"/>
                    <a:pt x="308" y="163"/>
                  </a:cubicBezTo>
                  <a:cubicBezTo>
                    <a:pt x="307" y="166"/>
                    <a:pt x="307" y="169"/>
                    <a:pt x="305" y="172"/>
                  </a:cubicBezTo>
                  <a:cubicBezTo>
                    <a:pt x="302" y="176"/>
                    <a:pt x="299" y="180"/>
                    <a:pt x="296" y="182"/>
                  </a:cubicBezTo>
                  <a:cubicBezTo>
                    <a:pt x="291" y="192"/>
                    <a:pt x="285" y="200"/>
                    <a:pt x="276" y="207"/>
                  </a:cubicBezTo>
                  <a:cubicBezTo>
                    <a:pt x="276" y="207"/>
                    <a:pt x="276" y="208"/>
                    <a:pt x="276" y="208"/>
                  </a:cubicBezTo>
                  <a:cubicBezTo>
                    <a:pt x="261" y="223"/>
                    <a:pt x="241" y="234"/>
                    <a:pt x="221" y="243"/>
                  </a:cubicBezTo>
                  <a:cubicBezTo>
                    <a:pt x="220" y="244"/>
                    <a:pt x="219" y="246"/>
                    <a:pt x="218" y="247"/>
                  </a:cubicBezTo>
                  <a:cubicBezTo>
                    <a:pt x="215" y="246"/>
                    <a:pt x="211" y="248"/>
                    <a:pt x="206" y="249"/>
                  </a:cubicBezTo>
                  <a:cubicBezTo>
                    <a:pt x="202" y="251"/>
                    <a:pt x="198" y="252"/>
                    <a:pt x="194" y="252"/>
                  </a:cubicBezTo>
                  <a:cubicBezTo>
                    <a:pt x="196" y="254"/>
                    <a:pt x="193" y="255"/>
                    <a:pt x="194" y="256"/>
                  </a:cubicBezTo>
                  <a:cubicBezTo>
                    <a:pt x="191" y="254"/>
                    <a:pt x="190" y="258"/>
                    <a:pt x="191" y="259"/>
                  </a:cubicBezTo>
                  <a:cubicBezTo>
                    <a:pt x="189" y="259"/>
                    <a:pt x="188" y="259"/>
                    <a:pt x="187" y="258"/>
                  </a:cubicBezTo>
                  <a:cubicBezTo>
                    <a:pt x="183" y="262"/>
                    <a:pt x="179" y="258"/>
                    <a:pt x="178" y="253"/>
                  </a:cubicBezTo>
                  <a:cubicBezTo>
                    <a:pt x="175" y="252"/>
                    <a:pt x="173" y="253"/>
                    <a:pt x="170" y="254"/>
                  </a:cubicBezTo>
                  <a:cubicBezTo>
                    <a:pt x="163" y="254"/>
                    <a:pt x="156" y="253"/>
                    <a:pt x="150" y="254"/>
                  </a:cubicBezTo>
                  <a:cubicBezTo>
                    <a:pt x="139" y="252"/>
                    <a:pt x="128" y="250"/>
                    <a:pt x="118" y="247"/>
                  </a:cubicBezTo>
                  <a:cubicBezTo>
                    <a:pt x="115" y="247"/>
                    <a:pt x="112" y="245"/>
                    <a:pt x="108" y="245"/>
                  </a:cubicBezTo>
                  <a:cubicBezTo>
                    <a:pt x="97" y="238"/>
                    <a:pt x="83" y="234"/>
                    <a:pt x="74" y="226"/>
                  </a:cubicBezTo>
                  <a:cubicBezTo>
                    <a:pt x="72" y="225"/>
                    <a:pt x="70" y="224"/>
                    <a:pt x="69" y="222"/>
                  </a:cubicBezTo>
                  <a:cubicBezTo>
                    <a:pt x="60" y="218"/>
                    <a:pt x="56" y="211"/>
                    <a:pt x="48" y="206"/>
                  </a:cubicBezTo>
                  <a:cubicBezTo>
                    <a:pt x="44" y="201"/>
                    <a:pt x="39" y="197"/>
                    <a:pt x="35" y="191"/>
                  </a:cubicBezTo>
                  <a:cubicBezTo>
                    <a:pt x="34" y="191"/>
                    <a:pt x="34" y="190"/>
                    <a:pt x="33" y="189"/>
                  </a:cubicBezTo>
                  <a:cubicBezTo>
                    <a:pt x="30" y="185"/>
                    <a:pt x="27" y="181"/>
                    <a:pt x="24" y="178"/>
                  </a:cubicBezTo>
                  <a:cubicBezTo>
                    <a:pt x="20" y="170"/>
                    <a:pt x="15" y="163"/>
                    <a:pt x="12" y="155"/>
                  </a:cubicBezTo>
                  <a:cubicBezTo>
                    <a:pt x="10" y="146"/>
                    <a:pt x="6" y="138"/>
                    <a:pt x="4" y="127"/>
                  </a:cubicBezTo>
                  <a:cubicBezTo>
                    <a:pt x="0" y="120"/>
                    <a:pt x="3" y="112"/>
                    <a:pt x="3" y="104"/>
                  </a:cubicBezTo>
                  <a:cubicBezTo>
                    <a:pt x="3" y="103"/>
                    <a:pt x="2" y="103"/>
                    <a:pt x="1" y="103"/>
                  </a:cubicBezTo>
                  <a:cubicBezTo>
                    <a:pt x="2" y="100"/>
                    <a:pt x="0" y="96"/>
                    <a:pt x="3" y="94"/>
                  </a:cubicBezTo>
                  <a:cubicBezTo>
                    <a:pt x="1" y="93"/>
                    <a:pt x="2" y="90"/>
                    <a:pt x="2" y="88"/>
                  </a:cubicBezTo>
                  <a:cubicBezTo>
                    <a:pt x="3" y="91"/>
                    <a:pt x="6" y="92"/>
                    <a:pt x="6" y="95"/>
                  </a:cubicBezTo>
                  <a:cubicBezTo>
                    <a:pt x="7" y="98"/>
                    <a:pt x="6" y="102"/>
                    <a:pt x="8" y="104"/>
                  </a:cubicBezTo>
                  <a:cubicBezTo>
                    <a:pt x="8" y="107"/>
                    <a:pt x="9" y="110"/>
                    <a:pt x="10" y="111"/>
                  </a:cubicBezTo>
                  <a:cubicBezTo>
                    <a:pt x="11" y="119"/>
                    <a:pt x="13" y="124"/>
                    <a:pt x="14" y="129"/>
                  </a:cubicBezTo>
                  <a:cubicBezTo>
                    <a:pt x="17" y="135"/>
                    <a:pt x="18" y="142"/>
                    <a:pt x="22" y="148"/>
                  </a:cubicBezTo>
                  <a:cubicBezTo>
                    <a:pt x="26" y="153"/>
                    <a:pt x="32" y="158"/>
                    <a:pt x="34" y="164"/>
                  </a:cubicBezTo>
                  <a:cubicBezTo>
                    <a:pt x="34" y="166"/>
                    <a:pt x="34" y="167"/>
                    <a:pt x="34" y="169"/>
                  </a:cubicBezTo>
                  <a:cubicBezTo>
                    <a:pt x="35" y="170"/>
                    <a:pt x="36" y="171"/>
                    <a:pt x="37" y="173"/>
                  </a:cubicBezTo>
                  <a:cubicBezTo>
                    <a:pt x="40" y="177"/>
                    <a:pt x="41" y="182"/>
                    <a:pt x="43" y="187"/>
                  </a:cubicBezTo>
                  <a:cubicBezTo>
                    <a:pt x="45" y="192"/>
                    <a:pt x="50" y="195"/>
                    <a:pt x="54" y="199"/>
                  </a:cubicBezTo>
                  <a:cubicBezTo>
                    <a:pt x="56" y="202"/>
                    <a:pt x="57" y="205"/>
                    <a:pt x="61" y="206"/>
                  </a:cubicBezTo>
                  <a:cubicBezTo>
                    <a:pt x="65" y="211"/>
                    <a:pt x="71" y="215"/>
                    <a:pt x="77" y="218"/>
                  </a:cubicBezTo>
                  <a:cubicBezTo>
                    <a:pt x="81" y="221"/>
                    <a:pt x="84" y="225"/>
                    <a:pt x="90" y="226"/>
                  </a:cubicBezTo>
                  <a:cubicBezTo>
                    <a:pt x="90" y="227"/>
                    <a:pt x="90" y="227"/>
                    <a:pt x="90" y="228"/>
                  </a:cubicBezTo>
                  <a:cubicBezTo>
                    <a:pt x="98" y="231"/>
                    <a:pt x="106" y="234"/>
                    <a:pt x="113" y="237"/>
                  </a:cubicBezTo>
                  <a:cubicBezTo>
                    <a:pt x="119" y="239"/>
                    <a:pt x="126" y="240"/>
                    <a:pt x="133" y="241"/>
                  </a:cubicBezTo>
                  <a:cubicBezTo>
                    <a:pt x="136" y="242"/>
                    <a:pt x="138" y="243"/>
                    <a:pt x="141" y="243"/>
                  </a:cubicBezTo>
                  <a:cubicBezTo>
                    <a:pt x="143" y="243"/>
                    <a:pt x="143" y="242"/>
                    <a:pt x="145" y="243"/>
                  </a:cubicBezTo>
                  <a:cubicBezTo>
                    <a:pt x="148" y="243"/>
                    <a:pt x="151" y="244"/>
                    <a:pt x="154" y="244"/>
                  </a:cubicBezTo>
                  <a:cubicBezTo>
                    <a:pt x="157" y="244"/>
                    <a:pt x="159" y="244"/>
                    <a:pt x="162" y="244"/>
                  </a:cubicBezTo>
                  <a:cubicBezTo>
                    <a:pt x="170" y="244"/>
                    <a:pt x="179" y="242"/>
                    <a:pt x="187" y="241"/>
                  </a:cubicBezTo>
                  <a:cubicBezTo>
                    <a:pt x="191" y="241"/>
                    <a:pt x="195" y="240"/>
                    <a:pt x="199" y="239"/>
                  </a:cubicBezTo>
                  <a:cubicBezTo>
                    <a:pt x="204" y="238"/>
                    <a:pt x="210" y="237"/>
                    <a:pt x="213" y="233"/>
                  </a:cubicBezTo>
                  <a:cubicBezTo>
                    <a:pt x="214" y="234"/>
                    <a:pt x="218" y="234"/>
                    <a:pt x="218" y="231"/>
                  </a:cubicBezTo>
                  <a:cubicBezTo>
                    <a:pt x="225" y="231"/>
                    <a:pt x="231" y="228"/>
                    <a:pt x="236" y="224"/>
                  </a:cubicBezTo>
                  <a:cubicBezTo>
                    <a:pt x="237" y="223"/>
                    <a:pt x="238" y="222"/>
                    <a:pt x="240" y="221"/>
                  </a:cubicBezTo>
                  <a:cubicBezTo>
                    <a:pt x="241" y="220"/>
                    <a:pt x="243" y="221"/>
                    <a:pt x="244" y="220"/>
                  </a:cubicBezTo>
                  <a:cubicBezTo>
                    <a:pt x="246" y="219"/>
                    <a:pt x="248" y="216"/>
                    <a:pt x="250" y="214"/>
                  </a:cubicBezTo>
                  <a:cubicBezTo>
                    <a:pt x="256" y="212"/>
                    <a:pt x="260" y="205"/>
                    <a:pt x="266" y="204"/>
                  </a:cubicBezTo>
                  <a:cubicBezTo>
                    <a:pt x="267" y="200"/>
                    <a:pt x="269" y="197"/>
                    <a:pt x="273" y="196"/>
                  </a:cubicBezTo>
                  <a:cubicBezTo>
                    <a:pt x="276" y="189"/>
                    <a:pt x="282" y="185"/>
                    <a:pt x="286" y="179"/>
                  </a:cubicBezTo>
                  <a:cubicBezTo>
                    <a:pt x="286" y="178"/>
                    <a:pt x="287" y="177"/>
                    <a:pt x="287" y="176"/>
                  </a:cubicBezTo>
                  <a:cubicBezTo>
                    <a:pt x="288" y="176"/>
                    <a:pt x="288" y="174"/>
                    <a:pt x="289" y="174"/>
                  </a:cubicBezTo>
                  <a:cubicBezTo>
                    <a:pt x="292" y="167"/>
                    <a:pt x="296" y="163"/>
                    <a:pt x="299" y="157"/>
                  </a:cubicBezTo>
                  <a:cubicBezTo>
                    <a:pt x="299" y="154"/>
                    <a:pt x="301" y="152"/>
                    <a:pt x="302" y="150"/>
                  </a:cubicBezTo>
                  <a:cubicBezTo>
                    <a:pt x="303" y="147"/>
                    <a:pt x="303" y="143"/>
                    <a:pt x="304" y="141"/>
                  </a:cubicBezTo>
                  <a:cubicBezTo>
                    <a:pt x="305" y="135"/>
                    <a:pt x="308" y="132"/>
                    <a:pt x="309" y="125"/>
                  </a:cubicBezTo>
                  <a:cubicBezTo>
                    <a:pt x="309" y="125"/>
                    <a:pt x="309" y="124"/>
                    <a:pt x="310" y="125"/>
                  </a:cubicBezTo>
                  <a:cubicBezTo>
                    <a:pt x="309" y="122"/>
                    <a:pt x="309" y="120"/>
                    <a:pt x="312" y="120"/>
                  </a:cubicBezTo>
                  <a:cubicBezTo>
                    <a:pt x="311" y="117"/>
                    <a:pt x="312" y="116"/>
                    <a:pt x="311" y="113"/>
                  </a:cubicBezTo>
                  <a:cubicBezTo>
                    <a:pt x="314" y="108"/>
                    <a:pt x="313" y="102"/>
                    <a:pt x="314" y="95"/>
                  </a:cubicBezTo>
                  <a:cubicBezTo>
                    <a:pt x="314" y="94"/>
                    <a:pt x="313" y="96"/>
                    <a:pt x="313" y="95"/>
                  </a:cubicBezTo>
                  <a:cubicBezTo>
                    <a:pt x="313" y="94"/>
                    <a:pt x="316" y="95"/>
                    <a:pt x="315" y="93"/>
                  </a:cubicBezTo>
                  <a:cubicBezTo>
                    <a:pt x="316" y="92"/>
                    <a:pt x="314" y="94"/>
                    <a:pt x="315" y="92"/>
                  </a:cubicBezTo>
                  <a:cubicBezTo>
                    <a:pt x="315" y="91"/>
                    <a:pt x="316" y="92"/>
                    <a:pt x="317" y="91"/>
                  </a:cubicBezTo>
                  <a:cubicBezTo>
                    <a:pt x="315" y="90"/>
                    <a:pt x="314" y="89"/>
                    <a:pt x="314" y="86"/>
                  </a:cubicBezTo>
                  <a:cubicBezTo>
                    <a:pt x="314" y="87"/>
                    <a:pt x="316" y="87"/>
                    <a:pt x="315" y="86"/>
                  </a:cubicBezTo>
                  <a:cubicBezTo>
                    <a:pt x="315" y="85"/>
                    <a:pt x="315" y="87"/>
                    <a:pt x="314" y="86"/>
                  </a:cubicBezTo>
                  <a:cubicBezTo>
                    <a:pt x="315" y="82"/>
                    <a:pt x="314" y="80"/>
                    <a:pt x="315" y="77"/>
                  </a:cubicBezTo>
                  <a:cubicBezTo>
                    <a:pt x="314" y="76"/>
                    <a:pt x="312" y="78"/>
                    <a:pt x="312" y="77"/>
                  </a:cubicBezTo>
                  <a:cubicBezTo>
                    <a:pt x="314" y="75"/>
                    <a:pt x="312" y="73"/>
                    <a:pt x="313" y="71"/>
                  </a:cubicBezTo>
                  <a:cubicBezTo>
                    <a:pt x="312" y="70"/>
                    <a:pt x="313" y="69"/>
                    <a:pt x="312" y="68"/>
                  </a:cubicBezTo>
                  <a:cubicBezTo>
                    <a:pt x="312" y="67"/>
                    <a:pt x="313" y="68"/>
                    <a:pt x="313" y="69"/>
                  </a:cubicBezTo>
                  <a:cubicBezTo>
                    <a:pt x="314" y="69"/>
                    <a:pt x="312" y="67"/>
                    <a:pt x="314" y="67"/>
                  </a:cubicBezTo>
                  <a:cubicBezTo>
                    <a:pt x="313" y="67"/>
                    <a:pt x="312" y="66"/>
                    <a:pt x="311" y="66"/>
                  </a:cubicBezTo>
                  <a:cubicBezTo>
                    <a:pt x="312" y="63"/>
                    <a:pt x="310" y="63"/>
                    <a:pt x="310" y="60"/>
                  </a:cubicBezTo>
                  <a:cubicBezTo>
                    <a:pt x="311" y="60"/>
                    <a:pt x="312" y="59"/>
                    <a:pt x="312" y="58"/>
                  </a:cubicBezTo>
                  <a:cubicBezTo>
                    <a:pt x="311" y="57"/>
                    <a:pt x="311" y="56"/>
                    <a:pt x="310" y="57"/>
                  </a:cubicBezTo>
                  <a:cubicBezTo>
                    <a:pt x="309" y="54"/>
                    <a:pt x="308" y="52"/>
                    <a:pt x="310" y="50"/>
                  </a:cubicBezTo>
                  <a:cubicBezTo>
                    <a:pt x="308" y="48"/>
                    <a:pt x="306" y="47"/>
                    <a:pt x="307" y="43"/>
                  </a:cubicBezTo>
                  <a:cubicBezTo>
                    <a:pt x="304" y="40"/>
                    <a:pt x="304" y="34"/>
                    <a:pt x="301" y="30"/>
                  </a:cubicBezTo>
                  <a:cubicBezTo>
                    <a:pt x="302" y="29"/>
                    <a:pt x="301" y="29"/>
                    <a:pt x="301" y="27"/>
                  </a:cubicBezTo>
                  <a:cubicBezTo>
                    <a:pt x="299" y="26"/>
                    <a:pt x="298" y="22"/>
                    <a:pt x="298" y="20"/>
                  </a:cubicBezTo>
                  <a:cubicBezTo>
                    <a:pt x="297" y="21"/>
                    <a:pt x="297" y="18"/>
                    <a:pt x="296" y="19"/>
                  </a:cubicBezTo>
                  <a:cubicBezTo>
                    <a:pt x="296" y="18"/>
                    <a:pt x="295" y="17"/>
                    <a:pt x="296" y="16"/>
                  </a:cubicBezTo>
                  <a:cubicBezTo>
                    <a:pt x="294" y="16"/>
                    <a:pt x="294" y="13"/>
                    <a:pt x="293" y="12"/>
                  </a:cubicBezTo>
                  <a:cubicBezTo>
                    <a:pt x="292" y="7"/>
                    <a:pt x="289" y="5"/>
                    <a:pt x="288" y="0"/>
                  </a:cubicBezTo>
                  <a:close/>
                  <a:moveTo>
                    <a:pt x="299" y="22"/>
                  </a:moveTo>
                  <a:cubicBezTo>
                    <a:pt x="300" y="21"/>
                    <a:pt x="300" y="20"/>
                    <a:pt x="299" y="19"/>
                  </a:cubicBezTo>
                  <a:cubicBezTo>
                    <a:pt x="299" y="20"/>
                    <a:pt x="299" y="21"/>
                    <a:pt x="299" y="22"/>
                  </a:cubicBezTo>
                  <a:close/>
                  <a:moveTo>
                    <a:pt x="311" y="61"/>
                  </a:moveTo>
                  <a:cubicBezTo>
                    <a:pt x="311" y="62"/>
                    <a:pt x="312" y="62"/>
                    <a:pt x="312" y="62"/>
                  </a:cubicBezTo>
                  <a:cubicBezTo>
                    <a:pt x="312" y="61"/>
                    <a:pt x="313" y="61"/>
                    <a:pt x="312" y="60"/>
                  </a:cubicBezTo>
                  <a:cubicBezTo>
                    <a:pt x="312" y="61"/>
                    <a:pt x="311" y="61"/>
                    <a:pt x="311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21" name="Text Box 16">
            <a:extLst>
              <a:ext uri="{FF2B5EF4-FFF2-40B4-BE49-F238E27FC236}">
                <a16:creationId xmlns:a16="http://schemas.microsoft.com/office/drawing/2014/main" xmlns="" id="{1DB9568D-F516-4ADD-B701-DF9A424EB8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416" y="3077835"/>
            <a:ext cx="1985159" cy="2112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3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</a:t>
            </a:r>
            <a:r>
              <a:rPr lang="zh-CN" altLang="en-US" sz="1300" dirty="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您的内容输入您</a:t>
            </a:r>
            <a:r>
              <a:rPr lang="zh-CN" altLang="en-US" sz="13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的内容</a:t>
            </a:r>
            <a:r>
              <a:rPr lang="zh-CN" altLang="en-US" sz="13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，根据您的需要自由拉伸文本框大小。</a:t>
            </a:r>
            <a:r>
              <a:rPr lang="zh-CN" altLang="zh-CN" sz="13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骆可可工作室更专业的模板。</a:t>
            </a:r>
            <a:r>
              <a:rPr lang="zh-CN" altLang="en-US" sz="13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endParaRPr lang="en-US" altLang="zh-CN" sz="1300">
              <a:solidFill>
                <a:srgbClr val="45454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en-US" altLang="zh-CN" sz="1300">
              <a:solidFill>
                <a:srgbClr val="45454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2" name="TextBox 6">
            <a:extLst>
              <a:ext uri="{FF2B5EF4-FFF2-40B4-BE49-F238E27FC236}">
                <a16:creationId xmlns:a16="http://schemas.microsoft.com/office/drawing/2014/main" xmlns="" id="{23E74209-87A6-4A0B-A9F5-FA346613403B}"/>
              </a:ext>
            </a:extLst>
          </p:cNvPr>
          <p:cNvSpPr txBox="1"/>
          <p:nvPr/>
        </p:nvSpPr>
        <p:spPr>
          <a:xfrm>
            <a:off x="8066038" y="2486780"/>
            <a:ext cx="177737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C59C1C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您的标题</a:t>
            </a:r>
            <a:endParaRPr lang="en-US" sz="2800" b="1" dirty="0">
              <a:solidFill>
                <a:srgbClr val="C59C1C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5917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1" grpId="0" bldLvl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89ED8BB-0D14-48A6-8310-2DB018747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362450" y="-22558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9FC98E2-7A43-4003-A0FD-E7BE2F2538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26" y="0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5C5179F-50C4-47A0-A6D6-B1B1300216EF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F0FD5A5-59A4-4DF9-8519-502794A5B00E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168454C-64F2-4085-AA93-5AF8D2B13A8D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49B4694-295B-4817-8A36-C03F7D0726E7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2A2A453-8D2F-4B46-952D-268800748B61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57F3EA2A-E37E-446F-B9BD-6C7452EAC708}"/>
              </a:ext>
            </a:extLst>
          </p:cNvPr>
          <p:cNvGrpSpPr/>
          <p:nvPr/>
        </p:nvGrpSpPr>
        <p:grpSpPr>
          <a:xfrm>
            <a:off x="3503188" y="2057573"/>
            <a:ext cx="1321320" cy="4148828"/>
            <a:chOff x="5975009" y="1387621"/>
            <a:chExt cx="1321320" cy="4148828"/>
          </a:xfrm>
        </p:grpSpPr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xmlns="" id="{E625410C-FB1C-4756-9B89-4D8C2B3F1311}"/>
                </a:ext>
              </a:extLst>
            </p:cNvPr>
            <p:cNvGrpSpPr/>
            <p:nvPr/>
          </p:nvGrpSpPr>
          <p:grpSpPr>
            <a:xfrm>
              <a:off x="5975009" y="1387621"/>
              <a:ext cx="1321320" cy="4148828"/>
              <a:chOff x="2112201" y="1883096"/>
              <a:chExt cx="1321320" cy="4148828"/>
            </a:xfrm>
          </p:grpSpPr>
          <p:sp>
            <p:nvSpPr>
              <p:cNvPr id="14" name="矩形 13">
                <a:extLst>
                  <a:ext uri="{FF2B5EF4-FFF2-40B4-BE49-F238E27FC236}">
                    <a16:creationId xmlns:a16="http://schemas.microsoft.com/office/drawing/2014/main" xmlns="" id="{52321844-B6D3-4CBF-9ABD-B8A2D3EDBD4D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2">
                  <a:lumMod val="90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xmlns="" id="{A2F379CD-D5C1-4BB6-A412-0B9DF47C1DA7}"/>
                  </a:ext>
                </a:extLst>
              </p:cNvPr>
              <p:cNvSpPr/>
              <p:nvPr/>
            </p:nvSpPr>
            <p:spPr>
              <a:xfrm>
                <a:off x="2233192" y="2846176"/>
                <a:ext cx="1200329" cy="2426887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75200F02-329F-49E9-8B7E-70560B54CBE1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6C4C5069-ECFE-425E-826B-69BE05138BC1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xmlns="" id="{488C728F-40B2-4613-989A-292189C23D5B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壹</a:t>
                </a:r>
              </a:p>
            </p:txBody>
          </p:sp>
        </p:grp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38F32B1E-6E6F-449B-961A-ADF7098F5BB5}"/>
              </a:ext>
            </a:extLst>
          </p:cNvPr>
          <p:cNvGrpSpPr/>
          <p:nvPr/>
        </p:nvGrpSpPr>
        <p:grpSpPr>
          <a:xfrm>
            <a:off x="5435340" y="1744581"/>
            <a:ext cx="1321320" cy="4723068"/>
            <a:chOff x="5975009" y="1387621"/>
            <a:chExt cx="1321320" cy="4723068"/>
          </a:xfrm>
        </p:grpSpPr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9F34D04F-1D7D-4202-83AF-843280416C5E}"/>
                </a:ext>
              </a:extLst>
            </p:cNvPr>
            <p:cNvGrpSpPr/>
            <p:nvPr/>
          </p:nvGrpSpPr>
          <p:grpSpPr>
            <a:xfrm>
              <a:off x="5975009" y="1387621"/>
              <a:ext cx="1321320" cy="4723068"/>
              <a:chOff x="2112201" y="1883096"/>
              <a:chExt cx="1321320" cy="4723068"/>
            </a:xfrm>
          </p:grpSpPr>
          <p:sp>
            <p:nvSpPr>
              <p:cNvPr id="21" name="矩形 20">
                <a:extLst>
                  <a:ext uri="{FF2B5EF4-FFF2-40B4-BE49-F238E27FC236}">
                    <a16:creationId xmlns:a16="http://schemas.microsoft.com/office/drawing/2014/main" xmlns="" id="{6D2B2167-3A33-4F9A-AA31-6BF331AF906E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723068"/>
              </a:xfrm>
              <a:prstGeom prst="rect">
                <a:avLst/>
              </a:prstGeom>
              <a:solidFill>
                <a:schemeClr val="bg2">
                  <a:lumMod val="90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2" name="矩形 21">
                <a:extLst>
                  <a:ext uri="{FF2B5EF4-FFF2-40B4-BE49-F238E27FC236}">
                    <a16:creationId xmlns:a16="http://schemas.microsoft.com/office/drawing/2014/main" xmlns="" id="{9CD4DF6C-EE85-4845-98C4-699548426138}"/>
                  </a:ext>
                </a:extLst>
              </p:cNvPr>
              <p:cNvSpPr/>
              <p:nvPr/>
            </p:nvSpPr>
            <p:spPr>
              <a:xfrm>
                <a:off x="2233192" y="2846176"/>
                <a:ext cx="1200329" cy="2426887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46BF977E-12B6-45A9-B63C-427ED1196056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19" name="椭圆 18">
                <a:extLst>
                  <a:ext uri="{FF2B5EF4-FFF2-40B4-BE49-F238E27FC236}">
                    <a16:creationId xmlns:a16="http://schemas.microsoft.com/office/drawing/2014/main" xmlns="" id="{EAA554D1-E58D-452A-B471-C8533AAD9D38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8FABECAB-F724-447D-8AEE-5496DBA232BD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贰</a:t>
                </a:r>
              </a:p>
            </p:txBody>
          </p:sp>
        </p:grp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D3E59A31-8021-4D26-8916-8727A972DA59}"/>
              </a:ext>
            </a:extLst>
          </p:cNvPr>
          <p:cNvGrpSpPr/>
          <p:nvPr/>
        </p:nvGrpSpPr>
        <p:grpSpPr>
          <a:xfrm>
            <a:off x="7447807" y="2082613"/>
            <a:ext cx="1321320" cy="4148828"/>
            <a:chOff x="5975009" y="1387621"/>
            <a:chExt cx="1321320" cy="414882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xmlns="" id="{5D9402F9-9DF5-421E-BC05-80FCA554C226}"/>
                </a:ext>
              </a:extLst>
            </p:cNvPr>
            <p:cNvGrpSpPr/>
            <p:nvPr/>
          </p:nvGrpSpPr>
          <p:grpSpPr>
            <a:xfrm>
              <a:off x="5975009" y="1387621"/>
              <a:ext cx="1321320" cy="4148828"/>
              <a:chOff x="2112201" y="1883096"/>
              <a:chExt cx="1321320" cy="4148828"/>
            </a:xfrm>
          </p:grpSpPr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xmlns="" id="{9F8B5711-3520-4BD1-9AC1-28D2EB0D991C}"/>
                  </a:ext>
                </a:extLst>
              </p:cNvPr>
              <p:cNvSpPr/>
              <p:nvPr/>
            </p:nvSpPr>
            <p:spPr>
              <a:xfrm>
                <a:off x="2112201" y="1883096"/>
                <a:ext cx="1241006" cy="4148828"/>
              </a:xfrm>
              <a:prstGeom prst="rect">
                <a:avLst/>
              </a:prstGeom>
              <a:solidFill>
                <a:schemeClr val="bg2">
                  <a:lumMod val="90000"/>
                  <a:alpha val="90000"/>
                </a:schemeClr>
              </a:solidFill>
              <a:ln>
                <a:noFill/>
              </a:ln>
              <a:effectLst>
                <a:outerShdw blurRad="57785" dist="33020" dir="3180000" algn="ctr">
                  <a:srgbClr val="00000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>
                <a:bevelT w="38100" h="57150" prst="angl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xmlns="" id="{CF0493D5-287C-4AA2-BE8A-F4A681D25949}"/>
                  </a:ext>
                </a:extLst>
              </p:cNvPr>
              <p:cNvSpPr/>
              <p:nvPr/>
            </p:nvSpPr>
            <p:spPr>
              <a:xfrm>
                <a:off x="2233192" y="2846176"/>
                <a:ext cx="1200329" cy="2426887"/>
              </a:xfrm>
              <a:prstGeom prst="rect">
                <a:avLst/>
              </a:prstGeom>
            </p:spPr>
            <p:txBody>
              <a:bodyPr vert="eaVert" wrap="square">
                <a:sp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请在此处添加详细描述文本，尽量与标题文本语言风格相符合，语言描述尽量简洁生动。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xmlns="" id="{656D008A-A5F1-46CE-A065-EF6DA620D762}"/>
                </a:ext>
              </a:extLst>
            </p:cNvPr>
            <p:cNvGrpSpPr/>
            <p:nvPr/>
          </p:nvGrpSpPr>
          <p:grpSpPr>
            <a:xfrm>
              <a:off x="6290539" y="1554230"/>
              <a:ext cx="654916" cy="654916"/>
              <a:chOff x="4333875" y="219075"/>
              <a:chExt cx="654916" cy="654916"/>
            </a:xfrm>
          </p:grpSpPr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B5F46BC2-826F-4540-B3B0-1D9B80E157CD}"/>
                  </a:ext>
                </a:extLst>
              </p:cNvPr>
              <p:cNvSpPr/>
              <p:nvPr/>
            </p:nvSpPr>
            <p:spPr>
              <a:xfrm>
                <a:off x="4333875" y="219075"/>
                <a:ext cx="654916" cy="654916"/>
              </a:xfrm>
              <a:prstGeom prst="ellipse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xmlns="" id="{867A8548-3A04-44C6-A26B-DD30798EF86B}"/>
                  </a:ext>
                </a:extLst>
              </p:cNvPr>
              <p:cNvSpPr txBox="1"/>
              <p:nvPr/>
            </p:nvSpPr>
            <p:spPr>
              <a:xfrm>
                <a:off x="4374706" y="225570"/>
                <a:ext cx="59503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3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叁</a:t>
                </a:r>
              </a:p>
            </p:txBody>
          </p:sp>
        </p:grp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FAEF4128-109C-43C9-85A5-C35161AB028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296" y="5134548"/>
            <a:ext cx="2278637" cy="1307575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xmlns="" id="{9D7B8E9C-7305-4039-A77C-97E259D53E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614" y="-2487315"/>
            <a:ext cx="7872663" cy="4428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60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695641E-A005-49D1-8037-377E400CA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424862" y="5090863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64CDC90-9BB5-4305-BB4A-6FF9E033D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910" y="5916528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49076B1-F927-4478-A6A1-233EA760D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691" y="536157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A051CB5-82A8-4A2B-8D5C-1785A92B8B76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975FA59-12D2-4998-8704-E90B2A2FB4FF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21EE904-ECA0-4E4C-9C1E-A2C691544AB2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CD38ABB-E660-4C5E-80C6-A80C5704F791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F8B78A4-DBC0-4CC8-B49E-10A2592FF786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淘宝店chenying0907 949">
            <a:extLst>
              <a:ext uri="{FF2B5EF4-FFF2-40B4-BE49-F238E27FC236}">
                <a16:creationId xmlns:a16="http://schemas.microsoft.com/office/drawing/2014/main" xmlns="" id="{42FD3D1A-E246-484D-8E13-9ABACF09A6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73" t="9439" r="57200" b="61367"/>
          <a:stretch>
            <a:fillRect/>
          </a:stretch>
        </p:blipFill>
        <p:spPr>
          <a:xfrm>
            <a:off x="1695631" y="1897505"/>
            <a:ext cx="1970798" cy="1934390"/>
          </a:xfrm>
          <a:prstGeom prst="ellipse">
            <a:avLst/>
          </a:prstGeom>
        </p:spPr>
      </p:pic>
      <p:pic>
        <p:nvPicPr>
          <p:cNvPr id="11" name="淘宝店chenying0907 950">
            <a:extLst>
              <a:ext uri="{FF2B5EF4-FFF2-40B4-BE49-F238E27FC236}">
                <a16:creationId xmlns:a16="http://schemas.microsoft.com/office/drawing/2014/main" xmlns="" id="{55FFD40A-5F20-40B1-ACE3-86C24BA6E23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4070664" y="1905483"/>
            <a:ext cx="1942692" cy="1918434"/>
          </a:xfrm>
          <a:prstGeom prst="ellipse">
            <a:avLst/>
          </a:prstGeom>
        </p:spPr>
      </p:pic>
      <p:pic>
        <p:nvPicPr>
          <p:cNvPr id="12" name="淘宝店chenying0907 951">
            <a:extLst>
              <a:ext uri="{FF2B5EF4-FFF2-40B4-BE49-F238E27FC236}">
                <a16:creationId xmlns:a16="http://schemas.microsoft.com/office/drawing/2014/main" xmlns="" id="{53780D87-2E52-4E1E-A32F-002C5AF8C92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1" t="59421" r="57518" b="11626"/>
          <a:stretch>
            <a:fillRect/>
          </a:stretch>
        </p:blipFill>
        <p:spPr>
          <a:xfrm>
            <a:off x="6405570" y="1905483"/>
            <a:ext cx="1942692" cy="1918434"/>
          </a:xfrm>
          <a:prstGeom prst="ellipse">
            <a:avLst/>
          </a:prstGeom>
        </p:spPr>
      </p:pic>
      <p:grpSp>
        <p:nvGrpSpPr>
          <p:cNvPr id="13" name="淘宝店chenying0907 1">
            <a:extLst>
              <a:ext uri="{FF2B5EF4-FFF2-40B4-BE49-F238E27FC236}">
                <a16:creationId xmlns:a16="http://schemas.microsoft.com/office/drawing/2014/main" xmlns="" id="{40AFA89E-EC75-496F-A7DD-5984B804199C}"/>
              </a:ext>
            </a:extLst>
          </p:cNvPr>
          <p:cNvGrpSpPr/>
          <p:nvPr/>
        </p:nvGrpSpPr>
        <p:grpSpPr>
          <a:xfrm>
            <a:off x="1905969" y="4029302"/>
            <a:ext cx="1326394" cy="1807821"/>
            <a:chOff x="5558267" y="1946031"/>
            <a:chExt cx="707829" cy="3681046"/>
          </a:xfrm>
        </p:grpSpPr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02A86F11-75BE-48DA-9854-BD690BC17159}"/>
                </a:ext>
              </a:extLst>
            </p:cNvPr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xmlns="" id="{410DE489-5485-40D0-915B-F0EC1B19A088}"/>
                </a:ext>
              </a:extLst>
            </p:cNvPr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6" name="淘宝店chenying0907 10">
            <a:extLst>
              <a:ext uri="{FF2B5EF4-FFF2-40B4-BE49-F238E27FC236}">
                <a16:creationId xmlns:a16="http://schemas.microsoft.com/office/drawing/2014/main" xmlns="" id="{448087A4-A7C6-41E5-B0AC-DC336FD0E395}"/>
              </a:ext>
            </a:extLst>
          </p:cNvPr>
          <p:cNvSpPr/>
          <p:nvPr/>
        </p:nvSpPr>
        <p:spPr>
          <a:xfrm>
            <a:off x="1905969" y="3977928"/>
            <a:ext cx="1292662" cy="1859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白雪却嫌春色晚，故穿庭树作飞花。</a:t>
            </a:r>
          </a:p>
        </p:txBody>
      </p:sp>
      <p:sp>
        <p:nvSpPr>
          <p:cNvPr id="17" name="淘宝店chenying0907 15">
            <a:extLst>
              <a:ext uri="{FF2B5EF4-FFF2-40B4-BE49-F238E27FC236}">
                <a16:creationId xmlns:a16="http://schemas.microsoft.com/office/drawing/2014/main" xmlns="" id="{BE518C82-BEE8-41BE-A82D-525953286401}"/>
              </a:ext>
            </a:extLst>
          </p:cNvPr>
          <p:cNvSpPr/>
          <p:nvPr/>
        </p:nvSpPr>
        <p:spPr>
          <a:xfrm>
            <a:off x="4420909" y="4027571"/>
            <a:ext cx="1292662" cy="1859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窗含西岭千秋雪，门泊东吴万里船。</a:t>
            </a:r>
          </a:p>
        </p:txBody>
      </p:sp>
      <p:grpSp>
        <p:nvGrpSpPr>
          <p:cNvPr id="18" name="淘宝店chenying0907 3">
            <a:extLst>
              <a:ext uri="{FF2B5EF4-FFF2-40B4-BE49-F238E27FC236}">
                <a16:creationId xmlns:a16="http://schemas.microsoft.com/office/drawing/2014/main" xmlns="" id="{63FBDA51-0731-4BA0-8D4B-B7D3682D57F5}"/>
              </a:ext>
            </a:extLst>
          </p:cNvPr>
          <p:cNvGrpSpPr/>
          <p:nvPr/>
        </p:nvGrpSpPr>
        <p:grpSpPr>
          <a:xfrm>
            <a:off x="4479572" y="4062989"/>
            <a:ext cx="1234000" cy="1807821"/>
            <a:chOff x="7180385" y="1946031"/>
            <a:chExt cx="707829" cy="3681046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xmlns="" id="{F286E74F-1EED-4DE5-B09F-7D0D084C6AEB}"/>
                </a:ext>
              </a:extLst>
            </p:cNvPr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BE12D22-EEE7-4E3D-94F7-C8D70FBEE804}"/>
                </a:ext>
              </a:extLst>
            </p:cNvPr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淘宝店chenying0907 18">
            <a:extLst>
              <a:ext uri="{FF2B5EF4-FFF2-40B4-BE49-F238E27FC236}">
                <a16:creationId xmlns:a16="http://schemas.microsoft.com/office/drawing/2014/main" xmlns="" id="{EFEE314B-B306-4E8C-9D03-E8617D5D8917}"/>
              </a:ext>
            </a:extLst>
          </p:cNvPr>
          <p:cNvSpPr/>
          <p:nvPr/>
        </p:nvSpPr>
        <p:spPr>
          <a:xfrm>
            <a:off x="6734828" y="4057333"/>
            <a:ext cx="1292662" cy="1859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半盏屠苏犹未举，灯前小草写桃符。</a:t>
            </a:r>
          </a:p>
        </p:txBody>
      </p:sp>
      <p:grpSp>
        <p:nvGrpSpPr>
          <p:cNvPr id="22" name="淘宝店chenying0907 11">
            <a:extLst>
              <a:ext uri="{FF2B5EF4-FFF2-40B4-BE49-F238E27FC236}">
                <a16:creationId xmlns:a16="http://schemas.microsoft.com/office/drawing/2014/main" xmlns="" id="{2AFBB87E-FC47-4729-8901-2D94C2FA4467}"/>
              </a:ext>
            </a:extLst>
          </p:cNvPr>
          <p:cNvGrpSpPr/>
          <p:nvPr/>
        </p:nvGrpSpPr>
        <p:grpSpPr>
          <a:xfrm>
            <a:off x="6734827" y="4092751"/>
            <a:ext cx="1280942" cy="1807821"/>
            <a:chOff x="8940703" y="1946031"/>
            <a:chExt cx="707829" cy="3681046"/>
          </a:xfrm>
        </p:grpSpPr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EA76469F-A83D-47FB-9C52-01AA6BCCC8C4}"/>
                </a:ext>
              </a:extLst>
            </p:cNvPr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B7B02F4F-C5DE-4B79-90E7-D2E9A5789165}"/>
                </a:ext>
              </a:extLst>
            </p:cNvPr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5" name="淘宝店chenying0907 950">
            <a:extLst>
              <a:ext uri="{FF2B5EF4-FFF2-40B4-BE49-F238E27FC236}">
                <a16:creationId xmlns:a16="http://schemas.microsoft.com/office/drawing/2014/main" xmlns="" id="{D00D8222-44C0-45C0-8EC2-9720DDDF382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9" t="9679" r="9750" b="61368"/>
          <a:stretch>
            <a:fillRect/>
          </a:stretch>
        </p:blipFill>
        <p:spPr>
          <a:xfrm>
            <a:off x="8740476" y="1904578"/>
            <a:ext cx="1942692" cy="1918434"/>
          </a:xfrm>
          <a:prstGeom prst="ellipse">
            <a:avLst/>
          </a:prstGeom>
        </p:spPr>
      </p:pic>
      <p:sp>
        <p:nvSpPr>
          <p:cNvPr id="26" name="淘宝店chenying0907 15">
            <a:extLst>
              <a:ext uri="{FF2B5EF4-FFF2-40B4-BE49-F238E27FC236}">
                <a16:creationId xmlns:a16="http://schemas.microsoft.com/office/drawing/2014/main" xmlns="" id="{91A0F08C-270C-43A0-9991-B3513E82F6AF}"/>
              </a:ext>
            </a:extLst>
          </p:cNvPr>
          <p:cNvSpPr/>
          <p:nvPr/>
        </p:nvSpPr>
        <p:spPr>
          <a:xfrm>
            <a:off x="9090721" y="4026666"/>
            <a:ext cx="1292662" cy="1859195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窗含西岭千秋雪，门泊东吴万里船。</a:t>
            </a:r>
          </a:p>
        </p:txBody>
      </p:sp>
      <p:grpSp>
        <p:nvGrpSpPr>
          <p:cNvPr id="27" name="淘宝店chenying0907 3">
            <a:extLst>
              <a:ext uri="{FF2B5EF4-FFF2-40B4-BE49-F238E27FC236}">
                <a16:creationId xmlns:a16="http://schemas.microsoft.com/office/drawing/2014/main" xmlns="" id="{0503FB80-0520-4349-8595-8742D2A9BD3C}"/>
              </a:ext>
            </a:extLst>
          </p:cNvPr>
          <p:cNvGrpSpPr/>
          <p:nvPr/>
        </p:nvGrpSpPr>
        <p:grpSpPr>
          <a:xfrm>
            <a:off x="9149384" y="4062084"/>
            <a:ext cx="1234000" cy="1807821"/>
            <a:chOff x="7180385" y="1946031"/>
            <a:chExt cx="707829" cy="3681046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xmlns="" id="{911693D4-D813-4B7F-8B39-7F7C952D80DB}"/>
                </a:ext>
              </a:extLst>
            </p:cNvPr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xmlns="" id="{1AD7CA94-AE4D-4FEF-A3F8-38A02F69416B}"/>
                </a:ext>
              </a:extLst>
            </p:cNvPr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9898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2" dur="10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1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0" dur="1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6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4" dur="1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0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7500"/>
                            </p:stCondLst>
                            <p:childTnLst>
                              <p:par>
                                <p:cTn id="7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0"/>
                            </p:stCondLst>
                            <p:childTnLst>
                              <p:par>
                                <p:cTn id="7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2500"/>
                            </p:stCondLst>
                            <p:childTnLst>
                              <p:par>
                                <p:cTn id="78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4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0"/>
                            </p:stCondLst>
                            <p:childTnLst>
                              <p:par>
                                <p:cTn id="8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8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7500"/>
                            </p:stCondLst>
                            <p:childTnLst>
                              <p:par>
                                <p:cTn id="9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2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6" grpId="0" uiExpand="1" build="p"/>
      <p:bldP spid="17" grpId="0" uiExpand="1" build="p"/>
      <p:bldP spid="21" grpId="0" uiExpand="1" build="p"/>
      <p:bldP spid="2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F708543-322F-4434-BE58-1E177DA001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0297531" y="-22557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E46A2-5912-4355-8BF9-F440292BB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760" y="0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08984A9-2C6B-48C7-9221-F6047F25A8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360" y="-30480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E89C084-3926-47FE-AA9C-87B1446C1BED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8A4D8D2-4B4F-4596-9264-6FC151C115AF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95D78E3-73DB-4308-94CA-85C948B2FE83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1EC96B7-0C4D-4E3D-9F5D-8B3937B33814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364C52C-05EA-4752-837F-6C35137C4E52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94FF796-FA6E-4213-8C38-816576CC6B17}"/>
              </a:ext>
            </a:extLst>
          </p:cNvPr>
          <p:cNvGrpSpPr/>
          <p:nvPr/>
        </p:nvGrpSpPr>
        <p:grpSpPr>
          <a:xfrm>
            <a:off x="5811638" y="3221786"/>
            <a:ext cx="159682" cy="370707"/>
            <a:chOff x="2059513" y="2071843"/>
            <a:chExt cx="275362" cy="639260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xmlns="" id="{4ECAA10D-CD97-4A74-AC28-99A31A8AF2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xmlns="" id="{6BC1F56F-C360-48A0-B2B2-0D56E8AA98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xmlns="" id="{4DEA8E11-A169-420C-ABF0-553EB92965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xmlns="" id="{18338B29-AE60-412E-A0EB-5211BCA698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xmlns="" id="{A13E88CE-0206-48A9-8145-AE1C5DDA8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xmlns="" id="{5D4790B1-1E8D-47F6-AEF3-7E67DC888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xmlns="" id="{7E7F1D50-285D-4060-AFA5-0CED9D38DD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xmlns="" id="{47048010-DC7E-469B-930D-08A44F7AD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xmlns="" id="{19CE69EF-6897-4FD4-B85F-8AD3D016062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xmlns="" id="{1FA5CD8A-7666-4366-BEA4-513B3DF7AC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xmlns="" id="{46EC970C-41D6-44B6-A254-A860925022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xmlns="" id="{3D0828AA-CBE5-42C0-8BC2-17BD3C00D60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xmlns="" id="{BBD22874-4336-4DDD-BFB8-974F2539C0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xmlns="" id="{E9DD0DAF-568C-4212-8597-8338E30C38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xmlns="" id="{6A607310-5F99-4344-BCD7-139467BF70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xmlns="" id="{D697CE3B-8A28-43BC-9881-5CD0F3A9E8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xmlns="" id="{CCD7229C-71CA-4A65-A8CE-0D6F1E57B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xmlns="" id="{49B4DFEB-10A0-413E-942A-FBF79D68DE1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xmlns="" id="{D5148FCF-71ED-4981-B84F-38571B2D7D1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xmlns="" id="{1755456B-FC62-42E5-97D7-2D4FDFA46A6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xmlns="" id="{40ECED33-0EF3-48A5-B62F-98C2D68D9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xmlns="" id="{027070F8-9F94-45FC-87C5-B14194757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xmlns="" id="{4BA9D766-193B-4D05-BC5C-B444694F8BB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xmlns="" id="{1D55DAD1-CCD2-48BA-B5F3-5726962EECD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5" name="Freeform 29">
              <a:extLst>
                <a:ext uri="{FF2B5EF4-FFF2-40B4-BE49-F238E27FC236}">
                  <a16:creationId xmlns:a16="http://schemas.microsoft.com/office/drawing/2014/main" xmlns="" id="{A182FA83-B25B-4A9E-9776-AD11778C3F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xmlns="" id="{6E2E5F2F-FF1F-4042-9022-341E99B5B57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xmlns="" id="{63AC4C0F-7C31-4015-9570-BC6D4BFDE38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8" name="任意多边形 115">
              <a:extLst>
                <a:ext uri="{FF2B5EF4-FFF2-40B4-BE49-F238E27FC236}">
                  <a16:creationId xmlns:a16="http://schemas.microsoft.com/office/drawing/2014/main" xmlns="" id="{0EF10B36-52E7-4373-85E2-C489F64BB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39" name="任意多边形 116">
              <a:extLst>
                <a:ext uri="{FF2B5EF4-FFF2-40B4-BE49-F238E27FC236}">
                  <a16:creationId xmlns:a16="http://schemas.microsoft.com/office/drawing/2014/main" xmlns="" id="{9416F067-536D-46D3-A52E-C644E57297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sp>
        <p:nvSpPr>
          <p:cNvPr id="40" name="任意多边形 117">
            <a:extLst>
              <a:ext uri="{FF2B5EF4-FFF2-40B4-BE49-F238E27FC236}">
                <a16:creationId xmlns:a16="http://schemas.microsoft.com/office/drawing/2014/main" xmlns="" id="{0711BFB1-4E25-4642-A4DC-74E6F956E6D9}"/>
              </a:ext>
            </a:extLst>
          </p:cNvPr>
          <p:cNvSpPr/>
          <p:nvPr/>
        </p:nvSpPr>
        <p:spPr>
          <a:xfrm>
            <a:off x="4979039" y="2829967"/>
            <a:ext cx="5923247" cy="468376"/>
          </a:xfrm>
          <a:custGeom>
            <a:avLst/>
            <a:gdLst>
              <a:gd name="connsiteX0" fmla="*/ 0 w 10214264"/>
              <a:gd name="connsiteY0" fmla="*/ 197427 h 1537855"/>
              <a:gd name="connsiteX1" fmla="*/ 4842164 w 10214264"/>
              <a:gd name="connsiteY1" fmla="*/ 1537855 h 1537855"/>
              <a:gd name="connsiteX2" fmla="*/ 10214264 w 10214264"/>
              <a:gd name="connsiteY2" fmla="*/ 0 h 1537855"/>
              <a:gd name="connsiteX0" fmla="*/ 0 w 10214264"/>
              <a:gd name="connsiteY0" fmla="*/ 197427 h 1538708"/>
              <a:gd name="connsiteX1" fmla="*/ 4842164 w 10214264"/>
              <a:gd name="connsiteY1" fmla="*/ 1537855 h 1538708"/>
              <a:gd name="connsiteX2" fmla="*/ 10214264 w 10214264"/>
              <a:gd name="connsiteY2" fmla="*/ 0 h 1538708"/>
              <a:gd name="connsiteX0" fmla="*/ 0 w 10214264"/>
              <a:gd name="connsiteY0" fmla="*/ 197427 h 1538708"/>
              <a:gd name="connsiteX1" fmla="*/ 4842164 w 10214264"/>
              <a:gd name="connsiteY1" fmla="*/ 1537855 h 1538708"/>
              <a:gd name="connsiteX2" fmla="*/ 10214264 w 10214264"/>
              <a:gd name="connsiteY2" fmla="*/ 0 h 1538708"/>
              <a:gd name="connsiteX0" fmla="*/ 0 w 10214264"/>
              <a:gd name="connsiteY0" fmla="*/ 197427 h 1538861"/>
              <a:gd name="connsiteX1" fmla="*/ 4842164 w 10214264"/>
              <a:gd name="connsiteY1" fmla="*/ 1537855 h 1538861"/>
              <a:gd name="connsiteX2" fmla="*/ 10214264 w 10214264"/>
              <a:gd name="connsiteY2" fmla="*/ 0 h 1538861"/>
              <a:gd name="connsiteX0" fmla="*/ 0 w 10214264"/>
              <a:gd name="connsiteY0" fmla="*/ 197427 h 1538861"/>
              <a:gd name="connsiteX1" fmla="*/ 4842164 w 10214264"/>
              <a:gd name="connsiteY1" fmla="*/ 1537855 h 1538861"/>
              <a:gd name="connsiteX2" fmla="*/ 10214264 w 10214264"/>
              <a:gd name="connsiteY2" fmla="*/ 0 h 1538861"/>
              <a:gd name="connsiteX0" fmla="*/ 0 w 10239664"/>
              <a:gd name="connsiteY0" fmla="*/ 922378 h 1590441"/>
              <a:gd name="connsiteX1" fmla="*/ 4867564 w 10239664"/>
              <a:gd name="connsiteY1" fmla="*/ 1537855 h 1590441"/>
              <a:gd name="connsiteX2" fmla="*/ 10239664 w 10239664"/>
              <a:gd name="connsiteY2" fmla="*/ 0 h 1590441"/>
              <a:gd name="connsiteX0" fmla="*/ 0 w 10214264"/>
              <a:gd name="connsiteY0" fmla="*/ 895528 h 1561775"/>
              <a:gd name="connsiteX1" fmla="*/ 4867564 w 10214264"/>
              <a:gd name="connsiteY1" fmla="*/ 1511005 h 1561775"/>
              <a:gd name="connsiteX2" fmla="*/ 10214264 w 10214264"/>
              <a:gd name="connsiteY2" fmla="*/ 0 h 1561775"/>
              <a:gd name="connsiteX0" fmla="*/ 0 w 10214264"/>
              <a:gd name="connsiteY0" fmla="*/ 895528 h 1707585"/>
              <a:gd name="connsiteX1" fmla="*/ 4867564 w 10214264"/>
              <a:gd name="connsiteY1" fmla="*/ 1672105 h 1707585"/>
              <a:gd name="connsiteX2" fmla="*/ 10214264 w 10214264"/>
              <a:gd name="connsiteY2" fmla="*/ 0 h 170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4264" h="1707585">
                <a:moveTo>
                  <a:pt x="0" y="895528"/>
                </a:moveTo>
                <a:cubicBezTo>
                  <a:pt x="1458191" y="1487809"/>
                  <a:pt x="3165187" y="1821360"/>
                  <a:pt x="4867564" y="1672105"/>
                </a:cubicBezTo>
                <a:cubicBezTo>
                  <a:pt x="6569941" y="1522850"/>
                  <a:pt x="8672945" y="637309"/>
                  <a:pt x="10214264" y="0"/>
                </a:cubicBezTo>
              </a:path>
            </a:pathLst>
          </a:custGeom>
          <a:noFill/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xmlns="" id="{714D36B8-FEC5-425B-BD48-7F7527246DD5}"/>
              </a:ext>
            </a:extLst>
          </p:cNvPr>
          <p:cNvGrpSpPr/>
          <p:nvPr/>
        </p:nvGrpSpPr>
        <p:grpSpPr>
          <a:xfrm>
            <a:off x="5315619" y="3151749"/>
            <a:ext cx="103147" cy="239459"/>
            <a:chOff x="2059513" y="2071843"/>
            <a:chExt cx="275362" cy="639260"/>
          </a:xfrm>
        </p:grpSpPr>
        <p:sp>
          <p:nvSpPr>
            <p:cNvPr id="42" name="Freeform 5">
              <a:extLst>
                <a:ext uri="{FF2B5EF4-FFF2-40B4-BE49-F238E27FC236}">
                  <a16:creationId xmlns:a16="http://schemas.microsoft.com/office/drawing/2014/main" xmlns="" id="{64A15AB3-3BFF-45D0-B57E-CA6CF739F7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3" name="Freeform 6">
              <a:extLst>
                <a:ext uri="{FF2B5EF4-FFF2-40B4-BE49-F238E27FC236}">
                  <a16:creationId xmlns:a16="http://schemas.microsoft.com/office/drawing/2014/main" xmlns="" id="{98D87694-DD9E-4B36-A38D-3A5F119808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4" name="Freeform 7">
              <a:extLst>
                <a:ext uri="{FF2B5EF4-FFF2-40B4-BE49-F238E27FC236}">
                  <a16:creationId xmlns:a16="http://schemas.microsoft.com/office/drawing/2014/main" xmlns="" id="{DBC6740C-8DA1-410F-A683-8C40ED5F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5" name="Freeform 8">
              <a:extLst>
                <a:ext uri="{FF2B5EF4-FFF2-40B4-BE49-F238E27FC236}">
                  <a16:creationId xmlns:a16="http://schemas.microsoft.com/office/drawing/2014/main" xmlns="" id="{25DD9304-1AA7-49DD-BF49-E1041280513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6" name="Freeform 9">
              <a:extLst>
                <a:ext uri="{FF2B5EF4-FFF2-40B4-BE49-F238E27FC236}">
                  <a16:creationId xmlns:a16="http://schemas.microsoft.com/office/drawing/2014/main" xmlns="" id="{141D9F43-780D-45BB-88B9-DFCA2D0EBDF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7" name="Freeform 10">
              <a:extLst>
                <a:ext uri="{FF2B5EF4-FFF2-40B4-BE49-F238E27FC236}">
                  <a16:creationId xmlns:a16="http://schemas.microsoft.com/office/drawing/2014/main" xmlns="" id="{9EF49FED-0B45-46A0-9C88-1E7D0C6C7E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8" name="Freeform 11">
              <a:extLst>
                <a:ext uri="{FF2B5EF4-FFF2-40B4-BE49-F238E27FC236}">
                  <a16:creationId xmlns:a16="http://schemas.microsoft.com/office/drawing/2014/main" xmlns="" id="{9A08A559-182A-4D50-BB5B-6720AFEE4A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49" name="Freeform 12">
              <a:extLst>
                <a:ext uri="{FF2B5EF4-FFF2-40B4-BE49-F238E27FC236}">
                  <a16:creationId xmlns:a16="http://schemas.microsoft.com/office/drawing/2014/main" xmlns="" id="{A9C22832-D70C-4A54-BE38-A07B0CA03A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0" name="Freeform 13">
              <a:extLst>
                <a:ext uri="{FF2B5EF4-FFF2-40B4-BE49-F238E27FC236}">
                  <a16:creationId xmlns:a16="http://schemas.microsoft.com/office/drawing/2014/main" xmlns="" id="{E78C9A2E-71C7-43A2-8F3D-DC4ED35FB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1" name="Freeform 14">
              <a:extLst>
                <a:ext uri="{FF2B5EF4-FFF2-40B4-BE49-F238E27FC236}">
                  <a16:creationId xmlns:a16="http://schemas.microsoft.com/office/drawing/2014/main" xmlns="" id="{DA577DDD-6820-4745-9007-E6B1E4D87C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2" name="Freeform 15">
              <a:extLst>
                <a:ext uri="{FF2B5EF4-FFF2-40B4-BE49-F238E27FC236}">
                  <a16:creationId xmlns:a16="http://schemas.microsoft.com/office/drawing/2014/main" xmlns="" id="{1DEE5495-89E6-4D2A-8CAD-F0E5AAC0246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3" name="Freeform 16">
              <a:extLst>
                <a:ext uri="{FF2B5EF4-FFF2-40B4-BE49-F238E27FC236}">
                  <a16:creationId xmlns:a16="http://schemas.microsoft.com/office/drawing/2014/main" xmlns="" id="{4C7300C4-5D56-4144-BF50-13348D5CD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4" name="Freeform 17">
              <a:extLst>
                <a:ext uri="{FF2B5EF4-FFF2-40B4-BE49-F238E27FC236}">
                  <a16:creationId xmlns:a16="http://schemas.microsoft.com/office/drawing/2014/main" xmlns="" id="{062256C1-3EE8-4B4D-862C-4C7CBC1FD3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5" name="Freeform 18">
              <a:extLst>
                <a:ext uri="{FF2B5EF4-FFF2-40B4-BE49-F238E27FC236}">
                  <a16:creationId xmlns:a16="http://schemas.microsoft.com/office/drawing/2014/main" xmlns="" id="{817756F0-3881-4E33-8957-9FC5B8E7393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6" name="Freeform 19">
              <a:extLst>
                <a:ext uri="{FF2B5EF4-FFF2-40B4-BE49-F238E27FC236}">
                  <a16:creationId xmlns:a16="http://schemas.microsoft.com/office/drawing/2014/main" xmlns="" id="{2FCF87AF-AD8B-4497-945E-0B2D76D92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7" name="Freeform 20">
              <a:extLst>
                <a:ext uri="{FF2B5EF4-FFF2-40B4-BE49-F238E27FC236}">
                  <a16:creationId xmlns:a16="http://schemas.microsoft.com/office/drawing/2014/main" xmlns="" id="{5B59764F-CD0B-4477-9697-6049A954728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8" name="Freeform 21">
              <a:extLst>
                <a:ext uri="{FF2B5EF4-FFF2-40B4-BE49-F238E27FC236}">
                  <a16:creationId xmlns:a16="http://schemas.microsoft.com/office/drawing/2014/main" xmlns="" id="{EAE28EF3-29D6-4294-8E82-2E2502C2D4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59" name="Freeform 22">
              <a:extLst>
                <a:ext uri="{FF2B5EF4-FFF2-40B4-BE49-F238E27FC236}">
                  <a16:creationId xmlns:a16="http://schemas.microsoft.com/office/drawing/2014/main" xmlns="" id="{89B97EBC-E07F-465B-A1AB-BF7C77489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0" name="Freeform 23">
              <a:extLst>
                <a:ext uri="{FF2B5EF4-FFF2-40B4-BE49-F238E27FC236}">
                  <a16:creationId xmlns:a16="http://schemas.microsoft.com/office/drawing/2014/main" xmlns="" id="{EE9DA606-39AA-484E-82C0-554886E4023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1" name="Freeform 24">
              <a:extLst>
                <a:ext uri="{FF2B5EF4-FFF2-40B4-BE49-F238E27FC236}">
                  <a16:creationId xmlns:a16="http://schemas.microsoft.com/office/drawing/2014/main" xmlns="" id="{928F5299-09E5-4442-8A0A-51C9FA3D324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2" name="Freeform 25">
              <a:extLst>
                <a:ext uri="{FF2B5EF4-FFF2-40B4-BE49-F238E27FC236}">
                  <a16:creationId xmlns:a16="http://schemas.microsoft.com/office/drawing/2014/main" xmlns="" id="{4D7013AD-4549-4BCC-A3ED-FE09CEF7E2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3" name="Freeform 26">
              <a:extLst>
                <a:ext uri="{FF2B5EF4-FFF2-40B4-BE49-F238E27FC236}">
                  <a16:creationId xmlns:a16="http://schemas.microsoft.com/office/drawing/2014/main" xmlns="" id="{F8929B37-B3C9-4698-BE6D-726217240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4" name="Freeform 27">
              <a:extLst>
                <a:ext uri="{FF2B5EF4-FFF2-40B4-BE49-F238E27FC236}">
                  <a16:creationId xmlns:a16="http://schemas.microsoft.com/office/drawing/2014/main" xmlns="" id="{F6493786-F238-45C7-AE78-BA47A646638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5" name="Freeform 28">
              <a:extLst>
                <a:ext uri="{FF2B5EF4-FFF2-40B4-BE49-F238E27FC236}">
                  <a16:creationId xmlns:a16="http://schemas.microsoft.com/office/drawing/2014/main" xmlns="" id="{95C0729F-1E05-4B1A-96CF-60EB13732B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6" name="Freeform 29">
              <a:extLst>
                <a:ext uri="{FF2B5EF4-FFF2-40B4-BE49-F238E27FC236}">
                  <a16:creationId xmlns:a16="http://schemas.microsoft.com/office/drawing/2014/main" xmlns="" id="{1CF6C630-3D82-4C9C-993A-5AEA63603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7" name="Freeform 30">
              <a:extLst>
                <a:ext uri="{FF2B5EF4-FFF2-40B4-BE49-F238E27FC236}">
                  <a16:creationId xmlns:a16="http://schemas.microsoft.com/office/drawing/2014/main" xmlns="" id="{75D26155-6C0A-4794-9A36-15CD7AE92C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8" name="Freeform 31">
              <a:extLst>
                <a:ext uri="{FF2B5EF4-FFF2-40B4-BE49-F238E27FC236}">
                  <a16:creationId xmlns:a16="http://schemas.microsoft.com/office/drawing/2014/main" xmlns="" id="{7950A185-4864-4691-8618-FC467576D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69" name="任意多边形 146">
              <a:extLst>
                <a:ext uri="{FF2B5EF4-FFF2-40B4-BE49-F238E27FC236}">
                  <a16:creationId xmlns:a16="http://schemas.microsoft.com/office/drawing/2014/main" xmlns="" id="{55D8DE6A-E770-4DDB-A6B4-53B8BAEAE8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70" name="任意多边形 147">
              <a:extLst>
                <a:ext uri="{FF2B5EF4-FFF2-40B4-BE49-F238E27FC236}">
                  <a16:creationId xmlns:a16="http://schemas.microsoft.com/office/drawing/2014/main" xmlns="" id="{2148C4CC-48BB-4B85-A8C7-328D50048B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xmlns="" id="{3EAEA3AE-F645-4A23-8471-15E396AC324E}"/>
              </a:ext>
            </a:extLst>
          </p:cNvPr>
          <p:cNvGrpSpPr/>
          <p:nvPr/>
        </p:nvGrpSpPr>
        <p:grpSpPr>
          <a:xfrm>
            <a:off x="6980906" y="3305519"/>
            <a:ext cx="131173" cy="304522"/>
            <a:chOff x="2059513" y="2071843"/>
            <a:chExt cx="275362" cy="639260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xmlns="" id="{10EA4B4D-69BE-4DED-9DA8-41ABC013B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xmlns="" id="{EAFE616C-CA11-41F8-9879-249D742106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xmlns="" id="{2BC9315F-F74D-4C82-9BB2-61227B917A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5" name="Freeform 8">
              <a:extLst>
                <a:ext uri="{FF2B5EF4-FFF2-40B4-BE49-F238E27FC236}">
                  <a16:creationId xmlns:a16="http://schemas.microsoft.com/office/drawing/2014/main" xmlns="" id="{8AB63461-F00E-46FF-8C4E-52F526D1A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6" name="Freeform 9">
              <a:extLst>
                <a:ext uri="{FF2B5EF4-FFF2-40B4-BE49-F238E27FC236}">
                  <a16:creationId xmlns:a16="http://schemas.microsoft.com/office/drawing/2014/main" xmlns="" id="{9D6BA3E3-C693-40BB-9ECA-28A2AB3E01C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7" name="Freeform 10">
              <a:extLst>
                <a:ext uri="{FF2B5EF4-FFF2-40B4-BE49-F238E27FC236}">
                  <a16:creationId xmlns:a16="http://schemas.microsoft.com/office/drawing/2014/main" xmlns="" id="{F2DAC9F5-356A-4D5A-843D-58356B8B7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xmlns="" id="{043251D9-9BC9-49A8-9E72-1CE35827489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79" name="Freeform 12">
              <a:extLst>
                <a:ext uri="{FF2B5EF4-FFF2-40B4-BE49-F238E27FC236}">
                  <a16:creationId xmlns:a16="http://schemas.microsoft.com/office/drawing/2014/main" xmlns="" id="{99B1CFCB-186B-4C88-B64A-007B22037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0" name="Freeform 13">
              <a:extLst>
                <a:ext uri="{FF2B5EF4-FFF2-40B4-BE49-F238E27FC236}">
                  <a16:creationId xmlns:a16="http://schemas.microsoft.com/office/drawing/2014/main" xmlns="" id="{68145E1B-4ED4-4B3A-A2BA-99E887C61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1" name="Freeform 14">
              <a:extLst>
                <a:ext uri="{FF2B5EF4-FFF2-40B4-BE49-F238E27FC236}">
                  <a16:creationId xmlns:a16="http://schemas.microsoft.com/office/drawing/2014/main" xmlns="" id="{B100C8E2-B7D4-4F20-98AC-C82C4134A68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2" name="Freeform 15">
              <a:extLst>
                <a:ext uri="{FF2B5EF4-FFF2-40B4-BE49-F238E27FC236}">
                  <a16:creationId xmlns:a16="http://schemas.microsoft.com/office/drawing/2014/main" xmlns="" id="{119E0619-EFCE-42DF-9D94-3B1F42396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3" name="Freeform 16">
              <a:extLst>
                <a:ext uri="{FF2B5EF4-FFF2-40B4-BE49-F238E27FC236}">
                  <a16:creationId xmlns:a16="http://schemas.microsoft.com/office/drawing/2014/main" xmlns="" id="{AD5724E4-0BBB-4E34-B3CB-89F2FD89D7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4" name="Freeform 17">
              <a:extLst>
                <a:ext uri="{FF2B5EF4-FFF2-40B4-BE49-F238E27FC236}">
                  <a16:creationId xmlns:a16="http://schemas.microsoft.com/office/drawing/2014/main" xmlns="" id="{13F8DD5B-8BC5-4CBD-A453-29542E68C90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5" name="Freeform 18">
              <a:extLst>
                <a:ext uri="{FF2B5EF4-FFF2-40B4-BE49-F238E27FC236}">
                  <a16:creationId xmlns:a16="http://schemas.microsoft.com/office/drawing/2014/main" xmlns="" id="{2ED00BA5-3013-4345-9B4E-6A43DC6F23D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6" name="Freeform 19">
              <a:extLst>
                <a:ext uri="{FF2B5EF4-FFF2-40B4-BE49-F238E27FC236}">
                  <a16:creationId xmlns:a16="http://schemas.microsoft.com/office/drawing/2014/main" xmlns="" id="{EBB17666-B049-44EE-9781-89B276326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7" name="Freeform 20">
              <a:extLst>
                <a:ext uri="{FF2B5EF4-FFF2-40B4-BE49-F238E27FC236}">
                  <a16:creationId xmlns:a16="http://schemas.microsoft.com/office/drawing/2014/main" xmlns="" id="{99624963-9C61-4C74-A762-D56D45225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8" name="Freeform 21">
              <a:extLst>
                <a:ext uri="{FF2B5EF4-FFF2-40B4-BE49-F238E27FC236}">
                  <a16:creationId xmlns:a16="http://schemas.microsoft.com/office/drawing/2014/main" xmlns="" id="{A2E7CB74-E679-4218-B0D7-FE5D512161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89" name="Freeform 22">
              <a:extLst>
                <a:ext uri="{FF2B5EF4-FFF2-40B4-BE49-F238E27FC236}">
                  <a16:creationId xmlns:a16="http://schemas.microsoft.com/office/drawing/2014/main" xmlns="" id="{27DBC7D1-6D61-455F-94DB-BEDBEBBAE5E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0" name="Freeform 23">
              <a:extLst>
                <a:ext uri="{FF2B5EF4-FFF2-40B4-BE49-F238E27FC236}">
                  <a16:creationId xmlns:a16="http://schemas.microsoft.com/office/drawing/2014/main" xmlns="" id="{B66B740A-2CBA-4BEE-AE8E-03A0F9C7E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1" name="Freeform 24">
              <a:extLst>
                <a:ext uri="{FF2B5EF4-FFF2-40B4-BE49-F238E27FC236}">
                  <a16:creationId xmlns:a16="http://schemas.microsoft.com/office/drawing/2014/main" xmlns="" id="{A1410973-160D-4F0D-884F-90AE84D878E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2" name="Freeform 25">
              <a:extLst>
                <a:ext uri="{FF2B5EF4-FFF2-40B4-BE49-F238E27FC236}">
                  <a16:creationId xmlns:a16="http://schemas.microsoft.com/office/drawing/2014/main" xmlns="" id="{45CDEC1D-9834-4ACA-802D-5722479BDBE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3" name="Freeform 26">
              <a:extLst>
                <a:ext uri="{FF2B5EF4-FFF2-40B4-BE49-F238E27FC236}">
                  <a16:creationId xmlns:a16="http://schemas.microsoft.com/office/drawing/2014/main" xmlns="" id="{01093204-0AE5-44FD-BA09-369E2AE822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4" name="Freeform 27">
              <a:extLst>
                <a:ext uri="{FF2B5EF4-FFF2-40B4-BE49-F238E27FC236}">
                  <a16:creationId xmlns:a16="http://schemas.microsoft.com/office/drawing/2014/main" xmlns="" id="{CA657FF8-783C-4522-A9F8-9F52CA97717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5" name="Freeform 28">
              <a:extLst>
                <a:ext uri="{FF2B5EF4-FFF2-40B4-BE49-F238E27FC236}">
                  <a16:creationId xmlns:a16="http://schemas.microsoft.com/office/drawing/2014/main" xmlns="" id="{C5C3021F-DEC1-48EA-9766-DA49698E8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6" name="Freeform 29">
              <a:extLst>
                <a:ext uri="{FF2B5EF4-FFF2-40B4-BE49-F238E27FC236}">
                  <a16:creationId xmlns:a16="http://schemas.microsoft.com/office/drawing/2014/main" xmlns="" id="{BBA273B4-882B-4EF7-A86C-692A24CB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7" name="Freeform 30">
              <a:extLst>
                <a:ext uri="{FF2B5EF4-FFF2-40B4-BE49-F238E27FC236}">
                  <a16:creationId xmlns:a16="http://schemas.microsoft.com/office/drawing/2014/main" xmlns="" id="{C5BEF3EE-FE5A-48C8-B261-F86D16839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8" name="Freeform 31">
              <a:extLst>
                <a:ext uri="{FF2B5EF4-FFF2-40B4-BE49-F238E27FC236}">
                  <a16:creationId xmlns:a16="http://schemas.microsoft.com/office/drawing/2014/main" xmlns="" id="{CDA25A1E-5C3C-44F2-8676-86906BCDD2B1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99" name="任意多边形 176">
              <a:extLst>
                <a:ext uri="{FF2B5EF4-FFF2-40B4-BE49-F238E27FC236}">
                  <a16:creationId xmlns:a16="http://schemas.microsoft.com/office/drawing/2014/main" xmlns="" id="{7F5B1CB1-CAE2-479A-8C08-E88CA5FD9B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100" name="任意多边形 177">
              <a:extLst>
                <a:ext uri="{FF2B5EF4-FFF2-40B4-BE49-F238E27FC236}">
                  <a16:creationId xmlns:a16="http://schemas.microsoft.com/office/drawing/2014/main" xmlns="" id="{824EEEA9-C1FD-4B57-8B23-D3735E13A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101" name="组合 100">
            <a:extLst>
              <a:ext uri="{FF2B5EF4-FFF2-40B4-BE49-F238E27FC236}">
                <a16:creationId xmlns:a16="http://schemas.microsoft.com/office/drawing/2014/main" xmlns="" id="{76DE4EDF-77D3-44BD-995B-6E31235B303D}"/>
              </a:ext>
            </a:extLst>
          </p:cNvPr>
          <p:cNvGrpSpPr/>
          <p:nvPr/>
        </p:nvGrpSpPr>
        <p:grpSpPr>
          <a:xfrm>
            <a:off x="8017161" y="3277176"/>
            <a:ext cx="189867" cy="440782"/>
            <a:chOff x="2059513" y="2071843"/>
            <a:chExt cx="275362" cy="639260"/>
          </a:xfrm>
        </p:grpSpPr>
        <p:sp>
          <p:nvSpPr>
            <p:cNvPr id="102" name="Freeform 5">
              <a:extLst>
                <a:ext uri="{FF2B5EF4-FFF2-40B4-BE49-F238E27FC236}">
                  <a16:creationId xmlns:a16="http://schemas.microsoft.com/office/drawing/2014/main" xmlns="" id="{17F9F7D5-D153-4C5B-95E4-2B36FAC68E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3" name="Freeform 6">
              <a:extLst>
                <a:ext uri="{FF2B5EF4-FFF2-40B4-BE49-F238E27FC236}">
                  <a16:creationId xmlns:a16="http://schemas.microsoft.com/office/drawing/2014/main" xmlns="" id="{3E674E3C-ED4B-4A4C-B898-ABB87F79E2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4" name="Freeform 7">
              <a:extLst>
                <a:ext uri="{FF2B5EF4-FFF2-40B4-BE49-F238E27FC236}">
                  <a16:creationId xmlns:a16="http://schemas.microsoft.com/office/drawing/2014/main" xmlns="" id="{F00554DB-94CC-498A-B36A-5A9C0600248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5" name="Freeform 8">
              <a:extLst>
                <a:ext uri="{FF2B5EF4-FFF2-40B4-BE49-F238E27FC236}">
                  <a16:creationId xmlns:a16="http://schemas.microsoft.com/office/drawing/2014/main" xmlns="" id="{81145F4A-CBC6-4615-A2DB-A4F30A2DB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6" name="Freeform 9">
              <a:extLst>
                <a:ext uri="{FF2B5EF4-FFF2-40B4-BE49-F238E27FC236}">
                  <a16:creationId xmlns:a16="http://schemas.microsoft.com/office/drawing/2014/main" xmlns="" id="{C40A8703-21AB-4375-B864-959C34629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7" name="Freeform 10">
              <a:extLst>
                <a:ext uri="{FF2B5EF4-FFF2-40B4-BE49-F238E27FC236}">
                  <a16:creationId xmlns:a16="http://schemas.microsoft.com/office/drawing/2014/main" xmlns="" id="{F8CAB3BE-1902-4CEE-9E9B-46A2923FE4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8" name="Freeform 11">
              <a:extLst>
                <a:ext uri="{FF2B5EF4-FFF2-40B4-BE49-F238E27FC236}">
                  <a16:creationId xmlns:a16="http://schemas.microsoft.com/office/drawing/2014/main" xmlns="" id="{41A505D0-7A8E-46A4-9CBB-509D6DD420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09" name="Freeform 12">
              <a:extLst>
                <a:ext uri="{FF2B5EF4-FFF2-40B4-BE49-F238E27FC236}">
                  <a16:creationId xmlns:a16="http://schemas.microsoft.com/office/drawing/2014/main" xmlns="" id="{EE1993F9-537E-4D86-9B62-2123207675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0" name="Freeform 13">
              <a:extLst>
                <a:ext uri="{FF2B5EF4-FFF2-40B4-BE49-F238E27FC236}">
                  <a16:creationId xmlns:a16="http://schemas.microsoft.com/office/drawing/2014/main" xmlns="" id="{65EFA2E5-B593-402F-AE24-8083DC7753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1" name="Freeform 14">
              <a:extLst>
                <a:ext uri="{FF2B5EF4-FFF2-40B4-BE49-F238E27FC236}">
                  <a16:creationId xmlns:a16="http://schemas.microsoft.com/office/drawing/2014/main" xmlns="" id="{32DFDADD-6040-4FB2-AD32-71C7A1BC9E5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2" name="Freeform 15">
              <a:extLst>
                <a:ext uri="{FF2B5EF4-FFF2-40B4-BE49-F238E27FC236}">
                  <a16:creationId xmlns:a16="http://schemas.microsoft.com/office/drawing/2014/main" xmlns="" id="{8CBF167A-87DE-4E21-B7A4-019460E6F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3" name="Freeform 16">
              <a:extLst>
                <a:ext uri="{FF2B5EF4-FFF2-40B4-BE49-F238E27FC236}">
                  <a16:creationId xmlns:a16="http://schemas.microsoft.com/office/drawing/2014/main" xmlns="" id="{8EBEB18D-59DD-4DBE-892C-5FAD5B75B9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4" name="Freeform 17">
              <a:extLst>
                <a:ext uri="{FF2B5EF4-FFF2-40B4-BE49-F238E27FC236}">
                  <a16:creationId xmlns:a16="http://schemas.microsoft.com/office/drawing/2014/main" xmlns="" id="{94C4F4F5-0106-4BB9-931E-29DF628428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5" name="Freeform 18">
              <a:extLst>
                <a:ext uri="{FF2B5EF4-FFF2-40B4-BE49-F238E27FC236}">
                  <a16:creationId xmlns:a16="http://schemas.microsoft.com/office/drawing/2014/main" xmlns="" id="{B8EE683E-C772-4D6C-9FF4-5B6E54F28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6" name="Freeform 19">
              <a:extLst>
                <a:ext uri="{FF2B5EF4-FFF2-40B4-BE49-F238E27FC236}">
                  <a16:creationId xmlns:a16="http://schemas.microsoft.com/office/drawing/2014/main" xmlns="" id="{4463EE0C-1AA0-4287-AA58-5F69F3AA2E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7" name="Freeform 20">
              <a:extLst>
                <a:ext uri="{FF2B5EF4-FFF2-40B4-BE49-F238E27FC236}">
                  <a16:creationId xmlns:a16="http://schemas.microsoft.com/office/drawing/2014/main" xmlns="" id="{70BE81E3-D511-42A5-B94A-347CC656D4A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8" name="Freeform 21">
              <a:extLst>
                <a:ext uri="{FF2B5EF4-FFF2-40B4-BE49-F238E27FC236}">
                  <a16:creationId xmlns:a16="http://schemas.microsoft.com/office/drawing/2014/main" xmlns="" id="{C565FC68-04BB-4EA0-837E-198835ABB3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19" name="Freeform 22">
              <a:extLst>
                <a:ext uri="{FF2B5EF4-FFF2-40B4-BE49-F238E27FC236}">
                  <a16:creationId xmlns:a16="http://schemas.microsoft.com/office/drawing/2014/main" xmlns="" id="{C56F01A9-FD21-4D9A-8D9E-80932948F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0" name="Freeform 23">
              <a:extLst>
                <a:ext uri="{FF2B5EF4-FFF2-40B4-BE49-F238E27FC236}">
                  <a16:creationId xmlns:a16="http://schemas.microsoft.com/office/drawing/2014/main" xmlns="" id="{3BA9B30D-8E93-48C0-9C25-80CFDA1B0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1" name="Freeform 24">
              <a:extLst>
                <a:ext uri="{FF2B5EF4-FFF2-40B4-BE49-F238E27FC236}">
                  <a16:creationId xmlns:a16="http://schemas.microsoft.com/office/drawing/2014/main" xmlns="" id="{0E2D5179-BC64-4520-9222-B03145937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2" name="Freeform 25">
              <a:extLst>
                <a:ext uri="{FF2B5EF4-FFF2-40B4-BE49-F238E27FC236}">
                  <a16:creationId xmlns:a16="http://schemas.microsoft.com/office/drawing/2014/main" xmlns="" id="{D1F027DA-A78C-445A-8A87-FE70DBCE2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3" name="Freeform 26">
              <a:extLst>
                <a:ext uri="{FF2B5EF4-FFF2-40B4-BE49-F238E27FC236}">
                  <a16:creationId xmlns:a16="http://schemas.microsoft.com/office/drawing/2014/main" xmlns="" id="{93B505E9-6482-4AB7-822A-F67F52A06BA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4" name="Freeform 27">
              <a:extLst>
                <a:ext uri="{FF2B5EF4-FFF2-40B4-BE49-F238E27FC236}">
                  <a16:creationId xmlns:a16="http://schemas.microsoft.com/office/drawing/2014/main" xmlns="" id="{04BE3B9B-FB36-46A5-A1B5-923B2BDBD2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5" name="Freeform 28">
              <a:extLst>
                <a:ext uri="{FF2B5EF4-FFF2-40B4-BE49-F238E27FC236}">
                  <a16:creationId xmlns:a16="http://schemas.microsoft.com/office/drawing/2014/main" xmlns="" id="{E2E1AC6D-559B-431A-863E-EFF4DFC59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6" name="Freeform 29">
              <a:extLst>
                <a:ext uri="{FF2B5EF4-FFF2-40B4-BE49-F238E27FC236}">
                  <a16:creationId xmlns:a16="http://schemas.microsoft.com/office/drawing/2014/main" xmlns="" id="{6C8BE5B4-A747-4670-83B9-D7F19645E2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7" name="Freeform 30">
              <a:extLst>
                <a:ext uri="{FF2B5EF4-FFF2-40B4-BE49-F238E27FC236}">
                  <a16:creationId xmlns:a16="http://schemas.microsoft.com/office/drawing/2014/main" xmlns="" id="{0B1BEDAE-4E7C-4F58-92F4-5F5B2EEBA4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8" name="Freeform 31">
              <a:extLst>
                <a:ext uri="{FF2B5EF4-FFF2-40B4-BE49-F238E27FC236}">
                  <a16:creationId xmlns:a16="http://schemas.microsoft.com/office/drawing/2014/main" xmlns="" id="{D964612F-6052-491A-A0FB-0485F0926DDC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29" name="任意多边形 206">
              <a:extLst>
                <a:ext uri="{FF2B5EF4-FFF2-40B4-BE49-F238E27FC236}">
                  <a16:creationId xmlns:a16="http://schemas.microsoft.com/office/drawing/2014/main" xmlns="" id="{6044B73D-3569-464B-90D9-DC6586C8C0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130" name="任意多边形 207">
              <a:extLst>
                <a:ext uri="{FF2B5EF4-FFF2-40B4-BE49-F238E27FC236}">
                  <a16:creationId xmlns:a16="http://schemas.microsoft.com/office/drawing/2014/main" xmlns="" id="{49D5D02E-B8C6-4AE0-8984-D869CB98E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131" name="组合 130">
            <a:extLst>
              <a:ext uri="{FF2B5EF4-FFF2-40B4-BE49-F238E27FC236}">
                <a16:creationId xmlns:a16="http://schemas.microsoft.com/office/drawing/2014/main" xmlns="" id="{F3B1A3CD-EF17-4F54-912D-FADF5891A633}"/>
              </a:ext>
            </a:extLst>
          </p:cNvPr>
          <p:cNvGrpSpPr/>
          <p:nvPr/>
        </p:nvGrpSpPr>
        <p:grpSpPr>
          <a:xfrm>
            <a:off x="9804529" y="3034005"/>
            <a:ext cx="165734" cy="384756"/>
            <a:chOff x="2059513" y="2071843"/>
            <a:chExt cx="275362" cy="639260"/>
          </a:xfrm>
        </p:grpSpPr>
        <p:sp>
          <p:nvSpPr>
            <p:cNvPr id="132" name="Freeform 5">
              <a:extLst>
                <a:ext uri="{FF2B5EF4-FFF2-40B4-BE49-F238E27FC236}">
                  <a16:creationId xmlns:a16="http://schemas.microsoft.com/office/drawing/2014/main" xmlns="" id="{5BDDCAD6-CA3B-41FC-9756-6096231CC4D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3" name="Freeform 6">
              <a:extLst>
                <a:ext uri="{FF2B5EF4-FFF2-40B4-BE49-F238E27FC236}">
                  <a16:creationId xmlns:a16="http://schemas.microsoft.com/office/drawing/2014/main" xmlns="" id="{9175340E-02BF-4FF7-A06A-97FECDA1A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4" name="Freeform 7">
              <a:extLst>
                <a:ext uri="{FF2B5EF4-FFF2-40B4-BE49-F238E27FC236}">
                  <a16:creationId xmlns:a16="http://schemas.microsoft.com/office/drawing/2014/main" xmlns="" id="{76681472-EB2A-41A2-BDDF-4D860054A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5" name="Freeform 8">
              <a:extLst>
                <a:ext uri="{FF2B5EF4-FFF2-40B4-BE49-F238E27FC236}">
                  <a16:creationId xmlns:a16="http://schemas.microsoft.com/office/drawing/2014/main" xmlns="" id="{D0FB6233-0FB7-493F-902A-64984C5C3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6" name="Freeform 9">
              <a:extLst>
                <a:ext uri="{FF2B5EF4-FFF2-40B4-BE49-F238E27FC236}">
                  <a16:creationId xmlns:a16="http://schemas.microsoft.com/office/drawing/2014/main" xmlns="" id="{84F67C27-AFAC-44A6-B6C1-87558880AF2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7" name="Freeform 10">
              <a:extLst>
                <a:ext uri="{FF2B5EF4-FFF2-40B4-BE49-F238E27FC236}">
                  <a16:creationId xmlns:a16="http://schemas.microsoft.com/office/drawing/2014/main" xmlns="" id="{BC0A97CD-FC8D-425A-8287-E64ABE552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8" name="Freeform 11">
              <a:extLst>
                <a:ext uri="{FF2B5EF4-FFF2-40B4-BE49-F238E27FC236}">
                  <a16:creationId xmlns:a16="http://schemas.microsoft.com/office/drawing/2014/main" xmlns="" id="{586F6C4C-2E7C-436A-B09C-511C2E9F9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39" name="Freeform 12">
              <a:extLst>
                <a:ext uri="{FF2B5EF4-FFF2-40B4-BE49-F238E27FC236}">
                  <a16:creationId xmlns:a16="http://schemas.microsoft.com/office/drawing/2014/main" xmlns="" id="{7A067801-BC3B-44DC-9939-950B8730C5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0" name="Freeform 13">
              <a:extLst>
                <a:ext uri="{FF2B5EF4-FFF2-40B4-BE49-F238E27FC236}">
                  <a16:creationId xmlns:a16="http://schemas.microsoft.com/office/drawing/2014/main" xmlns="" id="{9FB77861-9A30-4544-BE69-5ACA8BE83A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1" name="Freeform 14">
              <a:extLst>
                <a:ext uri="{FF2B5EF4-FFF2-40B4-BE49-F238E27FC236}">
                  <a16:creationId xmlns:a16="http://schemas.microsoft.com/office/drawing/2014/main" xmlns="" id="{C9513DB8-C3B3-4AC8-87E8-C4D644917A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2" name="Freeform 15">
              <a:extLst>
                <a:ext uri="{FF2B5EF4-FFF2-40B4-BE49-F238E27FC236}">
                  <a16:creationId xmlns:a16="http://schemas.microsoft.com/office/drawing/2014/main" xmlns="" id="{31B41C0E-52F9-4391-A086-D21E652BE24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3" name="Freeform 16">
              <a:extLst>
                <a:ext uri="{FF2B5EF4-FFF2-40B4-BE49-F238E27FC236}">
                  <a16:creationId xmlns:a16="http://schemas.microsoft.com/office/drawing/2014/main" xmlns="" id="{3234D019-8D76-4CEA-9FA6-97629DC7309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4" name="Freeform 17">
              <a:extLst>
                <a:ext uri="{FF2B5EF4-FFF2-40B4-BE49-F238E27FC236}">
                  <a16:creationId xmlns:a16="http://schemas.microsoft.com/office/drawing/2014/main" xmlns="" id="{D0658869-1F79-4258-8403-3A690A55895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5" name="Freeform 18">
              <a:extLst>
                <a:ext uri="{FF2B5EF4-FFF2-40B4-BE49-F238E27FC236}">
                  <a16:creationId xmlns:a16="http://schemas.microsoft.com/office/drawing/2014/main" xmlns="" id="{A0F741A2-2F6E-4AF5-8705-67933786F9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6" name="Freeform 19">
              <a:extLst>
                <a:ext uri="{FF2B5EF4-FFF2-40B4-BE49-F238E27FC236}">
                  <a16:creationId xmlns:a16="http://schemas.microsoft.com/office/drawing/2014/main" xmlns="" id="{CB6F112B-8D1C-4C17-AE9C-19E2CB32996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7" name="Freeform 20">
              <a:extLst>
                <a:ext uri="{FF2B5EF4-FFF2-40B4-BE49-F238E27FC236}">
                  <a16:creationId xmlns:a16="http://schemas.microsoft.com/office/drawing/2014/main" xmlns="" id="{2DF1CB17-27C8-4F86-A214-FB0AB7CD0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8" name="Freeform 21">
              <a:extLst>
                <a:ext uri="{FF2B5EF4-FFF2-40B4-BE49-F238E27FC236}">
                  <a16:creationId xmlns:a16="http://schemas.microsoft.com/office/drawing/2014/main" xmlns="" id="{3D164EAE-C3E5-46B7-92D2-5D7CB35D0A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49" name="Freeform 22">
              <a:extLst>
                <a:ext uri="{FF2B5EF4-FFF2-40B4-BE49-F238E27FC236}">
                  <a16:creationId xmlns:a16="http://schemas.microsoft.com/office/drawing/2014/main" xmlns="" id="{67901B47-0429-4A1A-9216-16E7A1866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0" name="Freeform 23">
              <a:extLst>
                <a:ext uri="{FF2B5EF4-FFF2-40B4-BE49-F238E27FC236}">
                  <a16:creationId xmlns:a16="http://schemas.microsoft.com/office/drawing/2014/main" xmlns="" id="{031951F3-25DE-4EE5-B7DF-89FD9C5AE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1" name="Freeform 24">
              <a:extLst>
                <a:ext uri="{FF2B5EF4-FFF2-40B4-BE49-F238E27FC236}">
                  <a16:creationId xmlns:a16="http://schemas.microsoft.com/office/drawing/2014/main" xmlns="" id="{D0E7764C-338A-42E9-BEDC-DA2787A41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2" name="Freeform 25">
              <a:extLst>
                <a:ext uri="{FF2B5EF4-FFF2-40B4-BE49-F238E27FC236}">
                  <a16:creationId xmlns:a16="http://schemas.microsoft.com/office/drawing/2014/main" xmlns="" id="{73DC1656-06DA-4FC6-9934-57CD682344C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3" name="Freeform 26">
              <a:extLst>
                <a:ext uri="{FF2B5EF4-FFF2-40B4-BE49-F238E27FC236}">
                  <a16:creationId xmlns:a16="http://schemas.microsoft.com/office/drawing/2014/main" xmlns="" id="{2981C43D-B954-4306-9BBA-0BEDFB0104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4" name="Freeform 27">
              <a:extLst>
                <a:ext uri="{FF2B5EF4-FFF2-40B4-BE49-F238E27FC236}">
                  <a16:creationId xmlns:a16="http://schemas.microsoft.com/office/drawing/2014/main" xmlns="" id="{BB103B51-8EC0-44A5-B516-208FBFA25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5" name="Freeform 28">
              <a:extLst>
                <a:ext uri="{FF2B5EF4-FFF2-40B4-BE49-F238E27FC236}">
                  <a16:creationId xmlns:a16="http://schemas.microsoft.com/office/drawing/2014/main" xmlns="" id="{8064BDA4-E067-4721-875E-82529914F0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6" name="Freeform 29">
              <a:extLst>
                <a:ext uri="{FF2B5EF4-FFF2-40B4-BE49-F238E27FC236}">
                  <a16:creationId xmlns:a16="http://schemas.microsoft.com/office/drawing/2014/main" xmlns="" id="{281AA7D4-A211-46AC-B0BE-FEF778590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7" name="Freeform 30">
              <a:extLst>
                <a:ext uri="{FF2B5EF4-FFF2-40B4-BE49-F238E27FC236}">
                  <a16:creationId xmlns:a16="http://schemas.microsoft.com/office/drawing/2014/main" xmlns="" id="{FC014AA3-C491-46ED-B4A8-EF3073BD94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8" name="Freeform 31">
              <a:extLst>
                <a:ext uri="{FF2B5EF4-FFF2-40B4-BE49-F238E27FC236}">
                  <a16:creationId xmlns:a16="http://schemas.microsoft.com/office/drawing/2014/main" xmlns="" id="{C7C9AFF0-6970-4925-B6A9-FDFE715425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59" name="任意多边形 236">
              <a:extLst>
                <a:ext uri="{FF2B5EF4-FFF2-40B4-BE49-F238E27FC236}">
                  <a16:creationId xmlns:a16="http://schemas.microsoft.com/office/drawing/2014/main" xmlns="" id="{7F8FDE09-84C3-4B36-94DE-B678687CF4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160" name="任意多边形 237">
              <a:extLst>
                <a:ext uri="{FF2B5EF4-FFF2-40B4-BE49-F238E27FC236}">
                  <a16:creationId xmlns:a16="http://schemas.microsoft.com/office/drawing/2014/main" xmlns="" id="{14F515F2-2757-44B6-9B64-59A74D94C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C84BE52D-DDC4-499B-B054-D6FE2EE8C149}"/>
              </a:ext>
            </a:extLst>
          </p:cNvPr>
          <p:cNvGrpSpPr/>
          <p:nvPr/>
        </p:nvGrpSpPr>
        <p:grpSpPr>
          <a:xfrm>
            <a:off x="7584874" y="3293659"/>
            <a:ext cx="108838" cy="252670"/>
            <a:chOff x="2059513" y="2071843"/>
            <a:chExt cx="275362" cy="639260"/>
          </a:xfrm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8AAC5FAE-9548-4A1A-ACA5-D352E6AD6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3731" y="2258466"/>
              <a:ext cx="246206" cy="39234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C29292E7-B5A7-41B9-9D3C-5CD949D39E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70672" y="2257745"/>
              <a:ext cx="252325" cy="41214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BAD2CA2E-E8C5-4572-B7AC-DDFAF73B34E4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46947"/>
              <a:ext cx="273742" cy="2267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39777D91-6CC2-4913-81CB-5F2786B31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9513" y="2255946"/>
              <a:ext cx="275362" cy="14038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9F6B4687-9E21-4EE1-A5A8-03A4049DB7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208411" cy="39234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8FD0AE7C-69F2-4DF8-AE98-D96C445C83C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291221"/>
              <a:ext cx="104206" cy="737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123F8F53-8178-4877-81DB-E9A6341EB0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297700"/>
              <a:ext cx="213450" cy="900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1B8A054F-E4B0-4199-AF8F-B9231105C3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449" y="2290501"/>
              <a:ext cx="104566" cy="7199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637B524B-A542-4DAC-A273-B91126ED3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829" y="2290501"/>
              <a:ext cx="212011" cy="80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CA6F1284-F7B6-41BF-845F-41E0F1FF6FA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91189" y="2291221"/>
              <a:ext cx="212551" cy="40494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D11554B0-31EE-4954-88F4-799F3CCDA2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208411" cy="38695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3" name="Freeform 16">
              <a:extLst>
                <a:ext uri="{FF2B5EF4-FFF2-40B4-BE49-F238E27FC236}">
                  <a16:creationId xmlns:a16="http://schemas.microsoft.com/office/drawing/2014/main" xmlns="" id="{9C2C7773-84B6-4EEB-A32F-1D8BEA65B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2809" y="2324156"/>
              <a:ext cx="104206" cy="7199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4" name="Freeform 17">
              <a:extLst>
                <a:ext uri="{FF2B5EF4-FFF2-40B4-BE49-F238E27FC236}">
                  <a16:creationId xmlns:a16="http://schemas.microsoft.com/office/drawing/2014/main" xmlns="" id="{0DBE77C3-91AF-4894-BFA6-2F1067BE3D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089929" y="2324156"/>
              <a:ext cx="213810" cy="40315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5" name="Freeform 18">
              <a:extLst>
                <a:ext uri="{FF2B5EF4-FFF2-40B4-BE49-F238E27FC236}">
                  <a16:creationId xmlns:a16="http://schemas.microsoft.com/office/drawing/2014/main" xmlns="" id="{C87865CA-B572-445B-AFAE-915BC5C92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4248" y="2323256"/>
              <a:ext cx="102766" cy="6839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6" name="Freeform 19">
              <a:extLst>
                <a:ext uri="{FF2B5EF4-FFF2-40B4-BE49-F238E27FC236}">
                  <a16:creationId xmlns:a16="http://schemas.microsoft.com/office/drawing/2014/main" xmlns="" id="{A619D38A-3AC3-4EF7-A910-5F2CF676D75E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189" y="2323256"/>
              <a:ext cx="211651" cy="80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7" name="Freeform 20">
              <a:extLst>
                <a:ext uri="{FF2B5EF4-FFF2-40B4-BE49-F238E27FC236}">
                  <a16:creationId xmlns:a16="http://schemas.microsoft.com/office/drawing/2014/main" xmlns="" id="{E8BDEA4B-6C0B-4613-9607-B794D91FD8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47553"/>
              <a:ext cx="210931" cy="48953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8" name="Freeform 21">
              <a:extLst>
                <a:ext uri="{FF2B5EF4-FFF2-40B4-BE49-F238E27FC236}">
                  <a16:creationId xmlns:a16="http://schemas.microsoft.com/office/drawing/2014/main" xmlns="" id="{37F59D81-20AC-4692-8F52-52FACB1CA7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56012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79" name="Freeform 22">
              <a:extLst>
                <a:ext uri="{FF2B5EF4-FFF2-40B4-BE49-F238E27FC236}">
                  <a16:creationId xmlns:a16="http://schemas.microsoft.com/office/drawing/2014/main" xmlns="" id="{7D70206D-42EF-4105-9CBF-AE1574B853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379949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0" name="Freeform 23">
              <a:extLst>
                <a:ext uri="{FF2B5EF4-FFF2-40B4-BE49-F238E27FC236}">
                  <a16:creationId xmlns:a16="http://schemas.microsoft.com/office/drawing/2014/main" xmlns="" id="{33A5F901-06DE-4ED3-9713-7B24C91BF89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388767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1" name="Freeform 24">
              <a:extLst>
                <a:ext uri="{FF2B5EF4-FFF2-40B4-BE49-F238E27FC236}">
                  <a16:creationId xmlns:a16="http://schemas.microsoft.com/office/drawing/2014/main" xmlns="" id="{94D991A3-C056-41C2-95DB-C21ED2D1B5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12704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2" name="Freeform 25">
              <a:extLst>
                <a:ext uri="{FF2B5EF4-FFF2-40B4-BE49-F238E27FC236}">
                  <a16:creationId xmlns:a16="http://schemas.microsoft.com/office/drawing/2014/main" xmlns="" id="{D9DAE3A3-01B7-45E7-AC4F-90CD342D0A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21523"/>
              <a:ext cx="213810" cy="4103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3" name="Freeform 26">
              <a:extLst>
                <a:ext uri="{FF2B5EF4-FFF2-40B4-BE49-F238E27FC236}">
                  <a16:creationId xmlns:a16="http://schemas.microsoft.com/office/drawing/2014/main" xmlns="" id="{201149D3-1448-42D6-8FCE-EB2FBD871F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45460"/>
              <a:ext cx="210931" cy="49313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4" name="Freeform 27">
              <a:extLst>
                <a:ext uri="{FF2B5EF4-FFF2-40B4-BE49-F238E27FC236}">
                  <a16:creationId xmlns:a16="http://schemas.microsoft.com/office/drawing/2014/main" xmlns="" id="{93912DB9-4837-4295-8CAC-BEE399CAEA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089929" y="2454458"/>
              <a:ext cx="213810" cy="40854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5" name="Freeform 28">
              <a:extLst>
                <a:ext uri="{FF2B5EF4-FFF2-40B4-BE49-F238E27FC236}">
                  <a16:creationId xmlns:a16="http://schemas.microsoft.com/office/drawing/2014/main" xmlns="" id="{9623B3B4-973B-46B1-B177-75A0B6762E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1548" y="2478215"/>
              <a:ext cx="230188" cy="65691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no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6" name="Freeform 29">
              <a:extLst>
                <a:ext uri="{FF2B5EF4-FFF2-40B4-BE49-F238E27FC236}">
                  <a16:creationId xmlns:a16="http://schemas.microsoft.com/office/drawing/2014/main" xmlns="" id="{373B6B64-0B40-4D8A-9C24-945BC72C4737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0289" y="2486674"/>
              <a:ext cx="231448" cy="48233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7" name="Freeform 30">
              <a:extLst>
                <a:ext uri="{FF2B5EF4-FFF2-40B4-BE49-F238E27FC236}">
                  <a16:creationId xmlns:a16="http://schemas.microsoft.com/office/drawing/2014/main" xmlns="" id="{DC78BDFE-6F58-428C-B3F5-1464703B33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2471" y="2525009"/>
              <a:ext cx="249266" cy="21417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8" name="Freeform 31">
              <a:extLst>
                <a:ext uri="{FF2B5EF4-FFF2-40B4-BE49-F238E27FC236}">
                  <a16:creationId xmlns:a16="http://schemas.microsoft.com/office/drawing/2014/main" xmlns="" id="{339FBFBE-5A62-454B-BD49-1DA093B159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931" y="2524648"/>
              <a:ext cx="249806" cy="12778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noFill/>
            <a:ln w="317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89" name="任意多边形 266">
              <a:extLst>
                <a:ext uri="{FF2B5EF4-FFF2-40B4-BE49-F238E27FC236}">
                  <a16:creationId xmlns:a16="http://schemas.microsoft.com/office/drawing/2014/main" xmlns="" id="{43A39281-A7A9-470C-BE1D-2F8E5E6CE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395" y="2538327"/>
              <a:ext cx="26096" cy="172776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190" name="任意多边形 267">
              <a:extLst>
                <a:ext uri="{FF2B5EF4-FFF2-40B4-BE49-F238E27FC236}">
                  <a16:creationId xmlns:a16="http://schemas.microsoft.com/office/drawing/2014/main" xmlns="" id="{807363D7-8E47-4E37-9423-C10B4CDB2AD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336" y="2071843"/>
              <a:ext cx="26457" cy="187646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solidFill>
              <a:srgbClr val="9FBBDA"/>
            </a:solidFill>
            <a:ln>
              <a:solidFill>
                <a:srgbClr val="EEA486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191" name="组合 190">
            <a:extLst>
              <a:ext uri="{FF2B5EF4-FFF2-40B4-BE49-F238E27FC236}">
                <a16:creationId xmlns:a16="http://schemas.microsoft.com/office/drawing/2014/main" xmlns="" id="{9AA9FE72-26E3-4986-BB06-8E36F08AC362}"/>
              </a:ext>
            </a:extLst>
          </p:cNvPr>
          <p:cNvGrpSpPr/>
          <p:nvPr/>
        </p:nvGrpSpPr>
        <p:grpSpPr>
          <a:xfrm>
            <a:off x="5421354" y="3078466"/>
            <a:ext cx="398256" cy="924563"/>
            <a:chOff x="1381024" y="1803580"/>
            <a:chExt cx="686768" cy="1594350"/>
          </a:xfrm>
          <a:solidFill>
            <a:srgbClr val="D3687F"/>
          </a:solidFill>
        </p:grpSpPr>
        <p:sp>
          <p:nvSpPr>
            <p:cNvPr id="192" name="Freeform 5">
              <a:extLst>
                <a:ext uri="{FF2B5EF4-FFF2-40B4-BE49-F238E27FC236}">
                  <a16:creationId xmlns:a16="http://schemas.microsoft.com/office/drawing/2014/main" xmlns="" id="{CB629207-08B3-4C4A-9997-13193CC801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3" name="Freeform 6">
              <a:extLst>
                <a:ext uri="{FF2B5EF4-FFF2-40B4-BE49-F238E27FC236}">
                  <a16:creationId xmlns:a16="http://schemas.microsoft.com/office/drawing/2014/main" xmlns="" id="{42FC4F24-32C1-4DAD-A7A6-9805957DA6D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4" name="Freeform 7">
              <a:extLst>
                <a:ext uri="{FF2B5EF4-FFF2-40B4-BE49-F238E27FC236}">
                  <a16:creationId xmlns:a16="http://schemas.microsoft.com/office/drawing/2014/main" xmlns="" id="{AA07167D-DA88-4DB7-B1F3-543A4F880F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5" name="Freeform 8">
              <a:extLst>
                <a:ext uri="{FF2B5EF4-FFF2-40B4-BE49-F238E27FC236}">
                  <a16:creationId xmlns:a16="http://schemas.microsoft.com/office/drawing/2014/main" xmlns="" id="{4467A024-619D-491C-BF1F-DB3BB8A6CB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6" name="Freeform 9">
              <a:extLst>
                <a:ext uri="{FF2B5EF4-FFF2-40B4-BE49-F238E27FC236}">
                  <a16:creationId xmlns:a16="http://schemas.microsoft.com/office/drawing/2014/main" xmlns="" id="{B02EC1C9-75EC-4D9D-83E2-148DA79054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7" name="Freeform 10">
              <a:extLst>
                <a:ext uri="{FF2B5EF4-FFF2-40B4-BE49-F238E27FC236}">
                  <a16:creationId xmlns:a16="http://schemas.microsoft.com/office/drawing/2014/main" xmlns="" id="{665096CE-8429-4705-82D3-3ED0569F77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8" name="Freeform 11">
              <a:extLst>
                <a:ext uri="{FF2B5EF4-FFF2-40B4-BE49-F238E27FC236}">
                  <a16:creationId xmlns:a16="http://schemas.microsoft.com/office/drawing/2014/main" xmlns="" id="{F203C7B8-4D0E-4A52-811B-34F72C56F5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199" name="Freeform 12">
              <a:extLst>
                <a:ext uri="{FF2B5EF4-FFF2-40B4-BE49-F238E27FC236}">
                  <a16:creationId xmlns:a16="http://schemas.microsoft.com/office/drawing/2014/main" xmlns="" id="{C8317BCE-3732-494C-85B8-CF653E77A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0" name="Freeform 13">
              <a:extLst>
                <a:ext uri="{FF2B5EF4-FFF2-40B4-BE49-F238E27FC236}">
                  <a16:creationId xmlns:a16="http://schemas.microsoft.com/office/drawing/2014/main" xmlns="" id="{BA4D198C-D62E-477A-8241-03076A945C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1" name="Freeform 14">
              <a:extLst>
                <a:ext uri="{FF2B5EF4-FFF2-40B4-BE49-F238E27FC236}">
                  <a16:creationId xmlns:a16="http://schemas.microsoft.com/office/drawing/2014/main" xmlns="" id="{19012E85-2EFB-4AA0-8149-26F82577A2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2" name="Freeform 15">
              <a:extLst>
                <a:ext uri="{FF2B5EF4-FFF2-40B4-BE49-F238E27FC236}">
                  <a16:creationId xmlns:a16="http://schemas.microsoft.com/office/drawing/2014/main" xmlns="" id="{2528915C-57A6-474B-BF53-ECBCA3FA75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3" name="Freeform 16">
              <a:extLst>
                <a:ext uri="{FF2B5EF4-FFF2-40B4-BE49-F238E27FC236}">
                  <a16:creationId xmlns:a16="http://schemas.microsoft.com/office/drawing/2014/main" xmlns="" id="{F7E5801C-12EC-4D73-9652-96EBBEED0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4" name="Freeform 17">
              <a:extLst>
                <a:ext uri="{FF2B5EF4-FFF2-40B4-BE49-F238E27FC236}">
                  <a16:creationId xmlns:a16="http://schemas.microsoft.com/office/drawing/2014/main" xmlns="" id="{3B4A1CA7-2E40-477E-A9F8-8F2F89336C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5" name="Freeform 18">
              <a:extLst>
                <a:ext uri="{FF2B5EF4-FFF2-40B4-BE49-F238E27FC236}">
                  <a16:creationId xmlns:a16="http://schemas.microsoft.com/office/drawing/2014/main" xmlns="" id="{98CECA6C-CCFA-44D9-8B12-E451A97D3B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6" name="Freeform 19">
              <a:extLst>
                <a:ext uri="{FF2B5EF4-FFF2-40B4-BE49-F238E27FC236}">
                  <a16:creationId xmlns:a16="http://schemas.microsoft.com/office/drawing/2014/main" xmlns="" id="{BA535F25-8DCA-42B9-8189-889F5C06E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7" name="Freeform 20">
              <a:extLst>
                <a:ext uri="{FF2B5EF4-FFF2-40B4-BE49-F238E27FC236}">
                  <a16:creationId xmlns:a16="http://schemas.microsoft.com/office/drawing/2014/main" xmlns="" id="{A4387B10-AFC4-418D-8EB7-9219CD929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8" name="Freeform 21">
              <a:extLst>
                <a:ext uri="{FF2B5EF4-FFF2-40B4-BE49-F238E27FC236}">
                  <a16:creationId xmlns:a16="http://schemas.microsoft.com/office/drawing/2014/main" xmlns="" id="{EC4A2A07-0ACE-41AA-A9D9-C25ED507B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09" name="Freeform 22">
              <a:extLst>
                <a:ext uri="{FF2B5EF4-FFF2-40B4-BE49-F238E27FC236}">
                  <a16:creationId xmlns:a16="http://schemas.microsoft.com/office/drawing/2014/main" xmlns="" id="{6F32E2AB-2EDE-4907-BE5F-B4AEB811C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0" name="Freeform 23">
              <a:extLst>
                <a:ext uri="{FF2B5EF4-FFF2-40B4-BE49-F238E27FC236}">
                  <a16:creationId xmlns:a16="http://schemas.microsoft.com/office/drawing/2014/main" xmlns="" id="{CA466DDF-0A2D-40C0-9EE8-84109129F1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1" name="Freeform 24">
              <a:extLst>
                <a:ext uri="{FF2B5EF4-FFF2-40B4-BE49-F238E27FC236}">
                  <a16:creationId xmlns:a16="http://schemas.microsoft.com/office/drawing/2014/main" xmlns="" id="{74C085CA-DDBB-406E-87CD-1FEC54DC9B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2" name="Freeform 25">
              <a:extLst>
                <a:ext uri="{FF2B5EF4-FFF2-40B4-BE49-F238E27FC236}">
                  <a16:creationId xmlns:a16="http://schemas.microsoft.com/office/drawing/2014/main" xmlns="" id="{AF07FE17-8685-4575-A1A8-5CC8479D32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3" name="Freeform 26">
              <a:extLst>
                <a:ext uri="{FF2B5EF4-FFF2-40B4-BE49-F238E27FC236}">
                  <a16:creationId xmlns:a16="http://schemas.microsoft.com/office/drawing/2014/main" xmlns="" id="{F9DF107E-06DB-4612-B287-04B8B3D68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4" name="Freeform 27">
              <a:extLst>
                <a:ext uri="{FF2B5EF4-FFF2-40B4-BE49-F238E27FC236}">
                  <a16:creationId xmlns:a16="http://schemas.microsoft.com/office/drawing/2014/main" xmlns="" id="{A45B9EAB-47E9-42E9-BCF4-EC00B32CD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5" name="Freeform 28">
              <a:extLst>
                <a:ext uri="{FF2B5EF4-FFF2-40B4-BE49-F238E27FC236}">
                  <a16:creationId xmlns:a16="http://schemas.microsoft.com/office/drawing/2014/main" xmlns="" id="{5EC06950-1646-4ECC-8D79-42287460CD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6" name="Freeform 29">
              <a:extLst>
                <a:ext uri="{FF2B5EF4-FFF2-40B4-BE49-F238E27FC236}">
                  <a16:creationId xmlns:a16="http://schemas.microsoft.com/office/drawing/2014/main" xmlns="" id="{D1DEAF71-00B3-482C-8EC9-BFB299EB998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7" name="Freeform 30">
              <a:extLst>
                <a:ext uri="{FF2B5EF4-FFF2-40B4-BE49-F238E27FC236}">
                  <a16:creationId xmlns:a16="http://schemas.microsoft.com/office/drawing/2014/main" xmlns="" id="{76B65595-09F7-45DC-BC45-2586216DF9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8" name="Freeform 31">
              <a:extLst>
                <a:ext uri="{FF2B5EF4-FFF2-40B4-BE49-F238E27FC236}">
                  <a16:creationId xmlns:a16="http://schemas.microsoft.com/office/drawing/2014/main" xmlns="" id="{68451FBD-C4C8-4410-9B81-B25EF9BFB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19" name="任意多边形 296">
              <a:extLst>
                <a:ext uri="{FF2B5EF4-FFF2-40B4-BE49-F238E27FC236}">
                  <a16:creationId xmlns:a16="http://schemas.microsoft.com/office/drawing/2014/main" xmlns="" id="{AF1680E7-EE6E-4452-8567-CD28532FAE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220" name="任意多边形 297">
              <a:extLst>
                <a:ext uri="{FF2B5EF4-FFF2-40B4-BE49-F238E27FC236}">
                  <a16:creationId xmlns:a16="http://schemas.microsoft.com/office/drawing/2014/main" xmlns="" id="{2B7123CA-367A-4CF6-9B36-0D19F79F07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sp>
        <p:nvSpPr>
          <p:cNvPr id="221" name="任意多边形 298">
            <a:extLst>
              <a:ext uri="{FF2B5EF4-FFF2-40B4-BE49-F238E27FC236}">
                <a16:creationId xmlns:a16="http://schemas.microsoft.com/office/drawing/2014/main" xmlns="" id="{2EB12EEB-33F7-414A-BDE6-DC8EAC96EAEE}"/>
              </a:ext>
            </a:extLst>
          </p:cNvPr>
          <p:cNvSpPr/>
          <p:nvPr/>
        </p:nvSpPr>
        <p:spPr>
          <a:xfrm>
            <a:off x="4993768" y="2911652"/>
            <a:ext cx="5923247" cy="422096"/>
          </a:xfrm>
          <a:custGeom>
            <a:avLst/>
            <a:gdLst>
              <a:gd name="connsiteX0" fmla="*/ 0 w 10214264"/>
              <a:gd name="connsiteY0" fmla="*/ 197427 h 1537855"/>
              <a:gd name="connsiteX1" fmla="*/ 4842164 w 10214264"/>
              <a:gd name="connsiteY1" fmla="*/ 1537855 h 1537855"/>
              <a:gd name="connsiteX2" fmla="*/ 10214264 w 10214264"/>
              <a:gd name="connsiteY2" fmla="*/ 0 h 1537855"/>
              <a:gd name="connsiteX0" fmla="*/ 0 w 10214264"/>
              <a:gd name="connsiteY0" fmla="*/ 197427 h 1538708"/>
              <a:gd name="connsiteX1" fmla="*/ 4842164 w 10214264"/>
              <a:gd name="connsiteY1" fmla="*/ 1537855 h 1538708"/>
              <a:gd name="connsiteX2" fmla="*/ 10214264 w 10214264"/>
              <a:gd name="connsiteY2" fmla="*/ 0 h 1538708"/>
              <a:gd name="connsiteX0" fmla="*/ 0 w 10214264"/>
              <a:gd name="connsiteY0" fmla="*/ 197427 h 1538708"/>
              <a:gd name="connsiteX1" fmla="*/ 4842164 w 10214264"/>
              <a:gd name="connsiteY1" fmla="*/ 1537855 h 1538708"/>
              <a:gd name="connsiteX2" fmla="*/ 10214264 w 10214264"/>
              <a:gd name="connsiteY2" fmla="*/ 0 h 1538708"/>
              <a:gd name="connsiteX0" fmla="*/ 0 w 10214264"/>
              <a:gd name="connsiteY0" fmla="*/ 197427 h 1538861"/>
              <a:gd name="connsiteX1" fmla="*/ 4842164 w 10214264"/>
              <a:gd name="connsiteY1" fmla="*/ 1537855 h 1538861"/>
              <a:gd name="connsiteX2" fmla="*/ 10214264 w 10214264"/>
              <a:gd name="connsiteY2" fmla="*/ 0 h 1538861"/>
              <a:gd name="connsiteX0" fmla="*/ 0 w 10214264"/>
              <a:gd name="connsiteY0" fmla="*/ 197427 h 1538861"/>
              <a:gd name="connsiteX1" fmla="*/ 4842164 w 10214264"/>
              <a:gd name="connsiteY1" fmla="*/ 1537855 h 1538861"/>
              <a:gd name="connsiteX2" fmla="*/ 10214264 w 10214264"/>
              <a:gd name="connsiteY2" fmla="*/ 0 h 15388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214264" h="1538861">
                <a:moveTo>
                  <a:pt x="0" y="197427"/>
                </a:moveTo>
                <a:cubicBezTo>
                  <a:pt x="1458191" y="789708"/>
                  <a:pt x="3139787" y="1570759"/>
                  <a:pt x="4842164" y="1537855"/>
                </a:cubicBezTo>
                <a:cubicBezTo>
                  <a:pt x="6544541" y="1504951"/>
                  <a:pt x="8672945" y="637309"/>
                  <a:pt x="10214264" y="0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grpSp>
        <p:nvGrpSpPr>
          <p:cNvPr id="222" name="组合 221">
            <a:extLst>
              <a:ext uri="{FF2B5EF4-FFF2-40B4-BE49-F238E27FC236}">
                <a16:creationId xmlns:a16="http://schemas.microsoft.com/office/drawing/2014/main" xmlns="" id="{628938DD-4BC7-4FD7-84EF-B5C8B352426E}"/>
              </a:ext>
            </a:extLst>
          </p:cNvPr>
          <p:cNvGrpSpPr/>
          <p:nvPr/>
        </p:nvGrpSpPr>
        <p:grpSpPr>
          <a:xfrm>
            <a:off x="6543204" y="3255577"/>
            <a:ext cx="319922" cy="742707"/>
            <a:chOff x="1381024" y="1803580"/>
            <a:chExt cx="686768" cy="1594350"/>
          </a:xfrm>
          <a:solidFill>
            <a:srgbClr val="D3687F"/>
          </a:solidFill>
        </p:grpSpPr>
        <p:sp>
          <p:nvSpPr>
            <p:cNvPr id="223" name="Freeform 5">
              <a:extLst>
                <a:ext uri="{FF2B5EF4-FFF2-40B4-BE49-F238E27FC236}">
                  <a16:creationId xmlns:a16="http://schemas.microsoft.com/office/drawing/2014/main" xmlns="" id="{6254602C-33EF-4335-B640-AA5FF933201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4" name="Freeform 6">
              <a:extLst>
                <a:ext uri="{FF2B5EF4-FFF2-40B4-BE49-F238E27FC236}">
                  <a16:creationId xmlns:a16="http://schemas.microsoft.com/office/drawing/2014/main" xmlns="" id="{B5239761-7B28-4D97-906B-451504C0CF5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5" name="Freeform 7">
              <a:extLst>
                <a:ext uri="{FF2B5EF4-FFF2-40B4-BE49-F238E27FC236}">
                  <a16:creationId xmlns:a16="http://schemas.microsoft.com/office/drawing/2014/main" xmlns="" id="{53520E13-1E97-4908-A4B6-BA78BC7C7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6" name="Freeform 8">
              <a:extLst>
                <a:ext uri="{FF2B5EF4-FFF2-40B4-BE49-F238E27FC236}">
                  <a16:creationId xmlns:a16="http://schemas.microsoft.com/office/drawing/2014/main" xmlns="" id="{0FE4AFBA-2649-44F2-9C91-61582903B9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7" name="Freeform 9">
              <a:extLst>
                <a:ext uri="{FF2B5EF4-FFF2-40B4-BE49-F238E27FC236}">
                  <a16:creationId xmlns:a16="http://schemas.microsoft.com/office/drawing/2014/main" xmlns="" id="{1918CB0F-35B4-415C-9B2F-5BA9222E5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8" name="Freeform 10">
              <a:extLst>
                <a:ext uri="{FF2B5EF4-FFF2-40B4-BE49-F238E27FC236}">
                  <a16:creationId xmlns:a16="http://schemas.microsoft.com/office/drawing/2014/main" xmlns="" id="{5712329F-D00A-4F9F-82BB-5CC8EF49CE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29" name="Freeform 11">
              <a:extLst>
                <a:ext uri="{FF2B5EF4-FFF2-40B4-BE49-F238E27FC236}">
                  <a16:creationId xmlns:a16="http://schemas.microsoft.com/office/drawing/2014/main" xmlns="" id="{7A26FD15-EC6B-42B6-A196-B84859FB60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0" name="Freeform 12">
              <a:extLst>
                <a:ext uri="{FF2B5EF4-FFF2-40B4-BE49-F238E27FC236}">
                  <a16:creationId xmlns:a16="http://schemas.microsoft.com/office/drawing/2014/main" xmlns="" id="{C9C56935-1D23-4C83-8B5C-A728875C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1" name="Freeform 13">
              <a:extLst>
                <a:ext uri="{FF2B5EF4-FFF2-40B4-BE49-F238E27FC236}">
                  <a16:creationId xmlns:a16="http://schemas.microsoft.com/office/drawing/2014/main" xmlns="" id="{33DD511F-ED7B-4B81-AA41-DE3789C7A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2" name="Freeform 14">
              <a:extLst>
                <a:ext uri="{FF2B5EF4-FFF2-40B4-BE49-F238E27FC236}">
                  <a16:creationId xmlns:a16="http://schemas.microsoft.com/office/drawing/2014/main" xmlns="" id="{E8CC2F80-EA58-4C7F-9C1C-0CAAD73AB1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3" name="Freeform 15">
              <a:extLst>
                <a:ext uri="{FF2B5EF4-FFF2-40B4-BE49-F238E27FC236}">
                  <a16:creationId xmlns:a16="http://schemas.microsoft.com/office/drawing/2014/main" xmlns="" id="{98C014DC-CEC0-4704-8F63-DCE64A9A0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4" name="Freeform 16">
              <a:extLst>
                <a:ext uri="{FF2B5EF4-FFF2-40B4-BE49-F238E27FC236}">
                  <a16:creationId xmlns:a16="http://schemas.microsoft.com/office/drawing/2014/main" xmlns="" id="{83D35E4D-57F9-43D0-894F-97EDFF3C1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5" name="Freeform 17">
              <a:extLst>
                <a:ext uri="{FF2B5EF4-FFF2-40B4-BE49-F238E27FC236}">
                  <a16:creationId xmlns:a16="http://schemas.microsoft.com/office/drawing/2014/main" xmlns="" id="{C455404F-2D20-4E8A-A345-1E1CFCABD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6" name="Freeform 18">
              <a:extLst>
                <a:ext uri="{FF2B5EF4-FFF2-40B4-BE49-F238E27FC236}">
                  <a16:creationId xmlns:a16="http://schemas.microsoft.com/office/drawing/2014/main" xmlns="" id="{3324670A-88D7-4E55-B55D-58B3F1D72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7" name="Freeform 19">
              <a:extLst>
                <a:ext uri="{FF2B5EF4-FFF2-40B4-BE49-F238E27FC236}">
                  <a16:creationId xmlns:a16="http://schemas.microsoft.com/office/drawing/2014/main" xmlns="" id="{434EBBE5-66A2-4F34-956C-12F0A56734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8" name="Freeform 20">
              <a:extLst>
                <a:ext uri="{FF2B5EF4-FFF2-40B4-BE49-F238E27FC236}">
                  <a16:creationId xmlns:a16="http://schemas.microsoft.com/office/drawing/2014/main" xmlns="" id="{51D92403-B356-4A2A-A8C2-A88A57FD71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39" name="Freeform 21">
              <a:extLst>
                <a:ext uri="{FF2B5EF4-FFF2-40B4-BE49-F238E27FC236}">
                  <a16:creationId xmlns:a16="http://schemas.microsoft.com/office/drawing/2014/main" xmlns="" id="{53039384-9114-4933-BC4C-539DA7989C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0" name="Freeform 22">
              <a:extLst>
                <a:ext uri="{FF2B5EF4-FFF2-40B4-BE49-F238E27FC236}">
                  <a16:creationId xmlns:a16="http://schemas.microsoft.com/office/drawing/2014/main" xmlns="" id="{70A17937-4A21-40FF-8C8B-F3FEB9D55F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1" name="Freeform 23">
              <a:extLst>
                <a:ext uri="{FF2B5EF4-FFF2-40B4-BE49-F238E27FC236}">
                  <a16:creationId xmlns:a16="http://schemas.microsoft.com/office/drawing/2014/main" xmlns="" id="{AC903ACE-0015-4D54-98F0-F20016A17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2" name="Freeform 24">
              <a:extLst>
                <a:ext uri="{FF2B5EF4-FFF2-40B4-BE49-F238E27FC236}">
                  <a16:creationId xmlns:a16="http://schemas.microsoft.com/office/drawing/2014/main" xmlns="" id="{4436231E-FF6A-488A-A0C4-18C4579B7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3" name="Freeform 25">
              <a:extLst>
                <a:ext uri="{FF2B5EF4-FFF2-40B4-BE49-F238E27FC236}">
                  <a16:creationId xmlns:a16="http://schemas.microsoft.com/office/drawing/2014/main" xmlns="" id="{9C37A4AE-8354-4F43-AA5A-A01DDC5FD1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4" name="Freeform 26">
              <a:extLst>
                <a:ext uri="{FF2B5EF4-FFF2-40B4-BE49-F238E27FC236}">
                  <a16:creationId xmlns:a16="http://schemas.microsoft.com/office/drawing/2014/main" xmlns="" id="{B5775CCF-80CD-491D-B9CC-7A949ADF26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5" name="Freeform 27">
              <a:extLst>
                <a:ext uri="{FF2B5EF4-FFF2-40B4-BE49-F238E27FC236}">
                  <a16:creationId xmlns:a16="http://schemas.microsoft.com/office/drawing/2014/main" xmlns="" id="{2BBDCBD1-F54A-4D59-B19B-F6CB602B975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6" name="Freeform 28">
              <a:extLst>
                <a:ext uri="{FF2B5EF4-FFF2-40B4-BE49-F238E27FC236}">
                  <a16:creationId xmlns:a16="http://schemas.microsoft.com/office/drawing/2014/main" xmlns="" id="{96B8C0A9-3EE4-409A-8FB9-228DCD7284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7" name="Freeform 29">
              <a:extLst>
                <a:ext uri="{FF2B5EF4-FFF2-40B4-BE49-F238E27FC236}">
                  <a16:creationId xmlns:a16="http://schemas.microsoft.com/office/drawing/2014/main" xmlns="" id="{E492B3B2-E7B6-4CDF-BD5B-E0305097A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8" name="Freeform 30">
              <a:extLst>
                <a:ext uri="{FF2B5EF4-FFF2-40B4-BE49-F238E27FC236}">
                  <a16:creationId xmlns:a16="http://schemas.microsoft.com/office/drawing/2014/main" xmlns="" id="{1222E70C-77E1-4250-B5ED-CFB9FAC06B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49" name="Freeform 31">
              <a:extLst>
                <a:ext uri="{FF2B5EF4-FFF2-40B4-BE49-F238E27FC236}">
                  <a16:creationId xmlns:a16="http://schemas.microsoft.com/office/drawing/2014/main" xmlns="" id="{EA42B7E7-5EB3-48EE-B1A8-A7A3C522A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0" name="任意多边形 327">
              <a:extLst>
                <a:ext uri="{FF2B5EF4-FFF2-40B4-BE49-F238E27FC236}">
                  <a16:creationId xmlns:a16="http://schemas.microsoft.com/office/drawing/2014/main" xmlns="" id="{8E7D5D73-4F17-4CCB-8218-050891FE2C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251" name="任意多边形 328">
              <a:extLst>
                <a:ext uri="{FF2B5EF4-FFF2-40B4-BE49-F238E27FC236}">
                  <a16:creationId xmlns:a16="http://schemas.microsoft.com/office/drawing/2014/main" xmlns="" id="{4DEBB76D-0133-4202-AE47-592B7B0473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252" name="组合 251">
            <a:extLst>
              <a:ext uri="{FF2B5EF4-FFF2-40B4-BE49-F238E27FC236}">
                <a16:creationId xmlns:a16="http://schemas.microsoft.com/office/drawing/2014/main" xmlns="" id="{A0CB64CB-0736-4217-9C3E-B34DAA634F2D}"/>
              </a:ext>
            </a:extLst>
          </p:cNvPr>
          <p:cNvGrpSpPr/>
          <p:nvPr/>
        </p:nvGrpSpPr>
        <p:grpSpPr>
          <a:xfrm>
            <a:off x="7645453" y="3333233"/>
            <a:ext cx="410307" cy="952538"/>
            <a:chOff x="1381024" y="1803580"/>
            <a:chExt cx="686768" cy="1594350"/>
          </a:xfrm>
          <a:solidFill>
            <a:srgbClr val="D3687F"/>
          </a:solidFill>
        </p:grpSpPr>
        <p:sp>
          <p:nvSpPr>
            <p:cNvPr id="253" name="Freeform 5">
              <a:extLst>
                <a:ext uri="{FF2B5EF4-FFF2-40B4-BE49-F238E27FC236}">
                  <a16:creationId xmlns:a16="http://schemas.microsoft.com/office/drawing/2014/main" xmlns="" id="{573B7A06-98B4-40FF-9754-4C967FBCFE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4" name="Freeform 6">
              <a:extLst>
                <a:ext uri="{FF2B5EF4-FFF2-40B4-BE49-F238E27FC236}">
                  <a16:creationId xmlns:a16="http://schemas.microsoft.com/office/drawing/2014/main" xmlns="" id="{CAC2B2E7-A109-41A5-BA34-D7865B4AEDE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5" name="Freeform 7">
              <a:extLst>
                <a:ext uri="{FF2B5EF4-FFF2-40B4-BE49-F238E27FC236}">
                  <a16:creationId xmlns:a16="http://schemas.microsoft.com/office/drawing/2014/main" xmlns="" id="{7BE13166-D9C2-49D7-A248-6EFB50A0F4C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6" name="Freeform 8">
              <a:extLst>
                <a:ext uri="{FF2B5EF4-FFF2-40B4-BE49-F238E27FC236}">
                  <a16:creationId xmlns:a16="http://schemas.microsoft.com/office/drawing/2014/main" xmlns="" id="{5B6DBAC1-9EE1-42BD-A8F7-60524D00A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7" name="Freeform 9">
              <a:extLst>
                <a:ext uri="{FF2B5EF4-FFF2-40B4-BE49-F238E27FC236}">
                  <a16:creationId xmlns:a16="http://schemas.microsoft.com/office/drawing/2014/main" xmlns="" id="{5E03916B-F8F6-4E9D-B7FE-54E6F6599E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8" name="Freeform 10">
              <a:extLst>
                <a:ext uri="{FF2B5EF4-FFF2-40B4-BE49-F238E27FC236}">
                  <a16:creationId xmlns:a16="http://schemas.microsoft.com/office/drawing/2014/main" xmlns="" id="{DBB8247D-1C34-4325-BCD6-2AE11D263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59" name="Freeform 11">
              <a:extLst>
                <a:ext uri="{FF2B5EF4-FFF2-40B4-BE49-F238E27FC236}">
                  <a16:creationId xmlns:a16="http://schemas.microsoft.com/office/drawing/2014/main" xmlns="" id="{D35E5B3F-54D9-4E2F-8E89-34A16BF435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0" name="Freeform 12">
              <a:extLst>
                <a:ext uri="{FF2B5EF4-FFF2-40B4-BE49-F238E27FC236}">
                  <a16:creationId xmlns:a16="http://schemas.microsoft.com/office/drawing/2014/main" xmlns="" id="{3E47A5FC-B7AD-4846-B8FA-F99E2D01BE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1" name="Freeform 13">
              <a:extLst>
                <a:ext uri="{FF2B5EF4-FFF2-40B4-BE49-F238E27FC236}">
                  <a16:creationId xmlns:a16="http://schemas.microsoft.com/office/drawing/2014/main" xmlns="" id="{E6638095-D226-4964-8F19-0A88DA1F38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2" name="Freeform 14">
              <a:extLst>
                <a:ext uri="{FF2B5EF4-FFF2-40B4-BE49-F238E27FC236}">
                  <a16:creationId xmlns:a16="http://schemas.microsoft.com/office/drawing/2014/main" xmlns="" id="{8BF97226-3427-43CF-B7B6-3628CF34BA9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3" name="Freeform 15">
              <a:extLst>
                <a:ext uri="{FF2B5EF4-FFF2-40B4-BE49-F238E27FC236}">
                  <a16:creationId xmlns:a16="http://schemas.microsoft.com/office/drawing/2014/main" xmlns="" id="{9ECDA141-C5D8-4890-9904-0BFC1F9D0E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4" name="Freeform 16">
              <a:extLst>
                <a:ext uri="{FF2B5EF4-FFF2-40B4-BE49-F238E27FC236}">
                  <a16:creationId xmlns:a16="http://schemas.microsoft.com/office/drawing/2014/main" xmlns="" id="{0272AA33-9F9B-4D6C-81B7-DC7E5BC239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5" name="Freeform 17">
              <a:extLst>
                <a:ext uri="{FF2B5EF4-FFF2-40B4-BE49-F238E27FC236}">
                  <a16:creationId xmlns:a16="http://schemas.microsoft.com/office/drawing/2014/main" xmlns="" id="{72D3790E-F480-41BB-B360-EEE9A8C8E3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6" name="Freeform 18">
              <a:extLst>
                <a:ext uri="{FF2B5EF4-FFF2-40B4-BE49-F238E27FC236}">
                  <a16:creationId xmlns:a16="http://schemas.microsoft.com/office/drawing/2014/main" xmlns="" id="{3C78C848-C98F-4682-987C-5AEBBCF57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7" name="Freeform 19">
              <a:extLst>
                <a:ext uri="{FF2B5EF4-FFF2-40B4-BE49-F238E27FC236}">
                  <a16:creationId xmlns:a16="http://schemas.microsoft.com/office/drawing/2014/main" xmlns="" id="{019DA5D1-5997-4E9D-BCC5-B0251DEADF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8" name="Freeform 20">
              <a:extLst>
                <a:ext uri="{FF2B5EF4-FFF2-40B4-BE49-F238E27FC236}">
                  <a16:creationId xmlns:a16="http://schemas.microsoft.com/office/drawing/2014/main" xmlns="" id="{AFA873FB-6697-43EA-BB98-0140B731D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69" name="Freeform 21">
              <a:extLst>
                <a:ext uri="{FF2B5EF4-FFF2-40B4-BE49-F238E27FC236}">
                  <a16:creationId xmlns:a16="http://schemas.microsoft.com/office/drawing/2014/main" xmlns="" id="{C42F1BB6-AC17-4501-981A-397AC0C7EE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0" name="Freeform 22">
              <a:extLst>
                <a:ext uri="{FF2B5EF4-FFF2-40B4-BE49-F238E27FC236}">
                  <a16:creationId xmlns:a16="http://schemas.microsoft.com/office/drawing/2014/main" xmlns="" id="{9FAA7B2D-7CDA-427C-91C2-A7C34172B1C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1" name="Freeform 23">
              <a:extLst>
                <a:ext uri="{FF2B5EF4-FFF2-40B4-BE49-F238E27FC236}">
                  <a16:creationId xmlns:a16="http://schemas.microsoft.com/office/drawing/2014/main" xmlns="" id="{9D5A000F-9946-4399-9A6B-1804B8998D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2" name="Freeform 24">
              <a:extLst>
                <a:ext uri="{FF2B5EF4-FFF2-40B4-BE49-F238E27FC236}">
                  <a16:creationId xmlns:a16="http://schemas.microsoft.com/office/drawing/2014/main" xmlns="" id="{16F58564-91E8-4974-96C1-41A2BF4B0A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3" name="Freeform 25">
              <a:extLst>
                <a:ext uri="{FF2B5EF4-FFF2-40B4-BE49-F238E27FC236}">
                  <a16:creationId xmlns:a16="http://schemas.microsoft.com/office/drawing/2014/main" xmlns="" id="{28AEC580-0720-4A73-80D5-036CF28280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4" name="Freeform 26">
              <a:extLst>
                <a:ext uri="{FF2B5EF4-FFF2-40B4-BE49-F238E27FC236}">
                  <a16:creationId xmlns:a16="http://schemas.microsoft.com/office/drawing/2014/main" xmlns="" id="{7F0957FB-7CBA-416E-BA63-4AE4C374C4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5" name="Freeform 27">
              <a:extLst>
                <a:ext uri="{FF2B5EF4-FFF2-40B4-BE49-F238E27FC236}">
                  <a16:creationId xmlns:a16="http://schemas.microsoft.com/office/drawing/2014/main" xmlns="" id="{B85827E2-9A79-4694-94EB-19607FC90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6" name="Freeform 28">
              <a:extLst>
                <a:ext uri="{FF2B5EF4-FFF2-40B4-BE49-F238E27FC236}">
                  <a16:creationId xmlns:a16="http://schemas.microsoft.com/office/drawing/2014/main" xmlns="" id="{F0D180A8-A0B4-4300-A988-C4E8B50B1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7" name="Freeform 29">
              <a:extLst>
                <a:ext uri="{FF2B5EF4-FFF2-40B4-BE49-F238E27FC236}">
                  <a16:creationId xmlns:a16="http://schemas.microsoft.com/office/drawing/2014/main" xmlns="" id="{19E0A809-0C05-4342-B7F0-77977ADD06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8" name="Freeform 30">
              <a:extLst>
                <a:ext uri="{FF2B5EF4-FFF2-40B4-BE49-F238E27FC236}">
                  <a16:creationId xmlns:a16="http://schemas.microsoft.com/office/drawing/2014/main" xmlns="" id="{8D39C68E-7F7D-45B4-BA26-4E377462C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79" name="Freeform 31">
              <a:extLst>
                <a:ext uri="{FF2B5EF4-FFF2-40B4-BE49-F238E27FC236}">
                  <a16:creationId xmlns:a16="http://schemas.microsoft.com/office/drawing/2014/main" xmlns="" id="{CEAC9CAA-3C94-4753-B97C-E70EBF04CD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0" name="任意多边形 357">
              <a:extLst>
                <a:ext uri="{FF2B5EF4-FFF2-40B4-BE49-F238E27FC236}">
                  <a16:creationId xmlns:a16="http://schemas.microsoft.com/office/drawing/2014/main" xmlns="" id="{5EAA74BA-59BD-4880-AA7A-C4717F0B21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281" name="任意多边形 358">
              <a:extLst>
                <a:ext uri="{FF2B5EF4-FFF2-40B4-BE49-F238E27FC236}">
                  <a16:creationId xmlns:a16="http://schemas.microsoft.com/office/drawing/2014/main" xmlns="" id="{CB9C9B7C-AE59-4CF2-BBBB-69F0A50F7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282" name="组合 281">
            <a:extLst>
              <a:ext uri="{FF2B5EF4-FFF2-40B4-BE49-F238E27FC236}">
                <a16:creationId xmlns:a16="http://schemas.microsoft.com/office/drawing/2014/main" xmlns="" id="{DFD3D3E9-5D68-4EB3-9864-0B22F257AF8B}"/>
              </a:ext>
            </a:extLst>
          </p:cNvPr>
          <p:cNvGrpSpPr/>
          <p:nvPr/>
        </p:nvGrpSpPr>
        <p:grpSpPr>
          <a:xfrm>
            <a:off x="8869464" y="3245822"/>
            <a:ext cx="231684" cy="537861"/>
            <a:chOff x="1381024" y="1803580"/>
            <a:chExt cx="686768" cy="1594350"/>
          </a:xfrm>
          <a:solidFill>
            <a:srgbClr val="D3687F"/>
          </a:solidFill>
        </p:grpSpPr>
        <p:sp>
          <p:nvSpPr>
            <p:cNvPr id="283" name="Freeform 5">
              <a:extLst>
                <a:ext uri="{FF2B5EF4-FFF2-40B4-BE49-F238E27FC236}">
                  <a16:creationId xmlns:a16="http://schemas.microsoft.com/office/drawing/2014/main" xmlns="" id="{E88CF34D-0EEC-4285-B3A9-DE49B77739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4" name="Freeform 6">
              <a:extLst>
                <a:ext uri="{FF2B5EF4-FFF2-40B4-BE49-F238E27FC236}">
                  <a16:creationId xmlns:a16="http://schemas.microsoft.com/office/drawing/2014/main" xmlns="" id="{13EEBD29-2C59-42B1-B8E1-A662812D12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5" name="Freeform 7">
              <a:extLst>
                <a:ext uri="{FF2B5EF4-FFF2-40B4-BE49-F238E27FC236}">
                  <a16:creationId xmlns:a16="http://schemas.microsoft.com/office/drawing/2014/main" xmlns="" id="{4C6AE16E-ABC9-48EA-B630-96978C26FB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6" name="Freeform 8">
              <a:extLst>
                <a:ext uri="{FF2B5EF4-FFF2-40B4-BE49-F238E27FC236}">
                  <a16:creationId xmlns:a16="http://schemas.microsoft.com/office/drawing/2014/main" xmlns="" id="{99C78143-1F8A-4FCF-A003-9B383BB2D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7" name="Freeform 9">
              <a:extLst>
                <a:ext uri="{FF2B5EF4-FFF2-40B4-BE49-F238E27FC236}">
                  <a16:creationId xmlns:a16="http://schemas.microsoft.com/office/drawing/2014/main" xmlns="" id="{0A2D4E49-6620-42EF-95E0-EA828A9DAE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8" name="Freeform 10">
              <a:extLst>
                <a:ext uri="{FF2B5EF4-FFF2-40B4-BE49-F238E27FC236}">
                  <a16:creationId xmlns:a16="http://schemas.microsoft.com/office/drawing/2014/main" xmlns="" id="{91AFB39A-DD7B-4B09-845E-050A0FE96A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89" name="Freeform 11">
              <a:extLst>
                <a:ext uri="{FF2B5EF4-FFF2-40B4-BE49-F238E27FC236}">
                  <a16:creationId xmlns:a16="http://schemas.microsoft.com/office/drawing/2014/main" xmlns="" id="{364B9E97-74DD-4ACA-865B-14926BD2D8B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0" name="Freeform 12">
              <a:extLst>
                <a:ext uri="{FF2B5EF4-FFF2-40B4-BE49-F238E27FC236}">
                  <a16:creationId xmlns:a16="http://schemas.microsoft.com/office/drawing/2014/main" xmlns="" id="{B5BE44AF-1F22-498C-B05C-D7BBACE96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1" name="Freeform 13">
              <a:extLst>
                <a:ext uri="{FF2B5EF4-FFF2-40B4-BE49-F238E27FC236}">
                  <a16:creationId xmlns:a16="http://schemas.microsoft.com/office/drawing/2014/main" xmlns="" id="{45FC13D0-A5DC-44DB-8591-7557A5CBC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2" name="Freeform 14">
              <a:extLst>
                <a:ext uri="{FF2B5EF4-FFF2-40B4-BE49-F238E27FC236}">
                  <a16:creationId xmlns:a16="http://schemas.microsoft.com/office/drawing/2014/main" xmlns="" id="{C4A89718-E7F1-40A7-964B-6A064169D4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3" name="Freeform 15">
              <a:extLst>
                <a:ext uri="{FF2B5EF4-FFF2-40B4-BE49-F238E27FC236}">
                  <a16:creationId xmlns:a16="http://schemas.microsoft.com/office/drawing/2014/main" xmlns="" id="{1A2617B0-D7BA-4FC9-8637-C3E3EF743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4" name="Freeform 16">
              <a:extLst>
                <a:ext uri="{FF2B5EF4-FFF2-40B4-BE49-F238E27FC236}">
                  <a16:creationId xmlns:a16="http://schemas.microsoft.com/office/drawing/2014/main" xmlns="" id="{B9A0BDE3-AEDC-471A-BE52-26809F4F9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5" name="Freeform 17">
              <a:extLst>
                <a:ext uri="{FF2B5EF4-FFF2-40B4-BE49-F238E27FC236}">
                  <a16:creationId xmlns:a16="http://schemas.microsoft.com/office/drawing/2014/main" xmlns="" id="{B9FC5B1F-E642-49D1-A659-C15E03EA6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6" name="Freeform 18">
              <a:extLst>
                <a:ext uri="{FF2B5EF4-FFF2-40B4-BE49-F238E27FC236}">
                  <a16:creationId xmlns:a16="http://schemas.microsoft.com/office/drawing/2014/main" xmlns="" id="{BA052868-DF35-4B39-A0FD-0A1FCC318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7" name="Freeform 19">
              <a:extLst>
                <a:ext uri="{FF2B5EF4-FFF2-40B4-BE49-F238E27FC236}">
                  <a16:creationId xmlns:a16="http://schemas.microsoft.com/office/drawing/2014/main" xmlns="" id="{C589F537-5CDE-426F-9AA8-D516EE82D1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8" name="Freeform 20">
              <a:extLst>
                <a:ext uri="{FF2B5EF4-FFF2-40B4-BE49-F238E27FC236}">
                  <a16:creationId xmlns:a16="http://schemas.microsoft.com/office/drawing/2014/main" xmlns="" id="{3B5A8829-C98E-418F-995F-3C4107216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299" name="Freeform 21">
              <a:extLst>
                <a:ext uri="{FF2B5EF4-FFF2-40B4-BE49-F238E27FC236}">
                  <a16:creationId xmlns:a16="http://schemas.microsoft.com/office/drawing/2014/main" xmlns="" id="{5BDDE4DF-A56B-4BC4-829B-2C50752869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0" name="Freeform 22">
              <a:extLst>
                <a:ext uri="{FF2B5EF4-FFF2-40B4-BE49-F238E27FC236}">
                  <a16:creationId xmlns:a16="http://schemas.microsoft.com/office/drawing/2014/main" xmlns="" id="{FE1BD22F-157A-47A2-B061-530F1CDD0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1" name="Freeform 23">
              <a:extLst>
                <a:ext uri="{FF2B5EF4-FFF2-40B4-BE49-F238E27FC236}">
                  <a16:creationId xmlns:a16="http://schemas.microsoft.com/office/drawing/2014/main" xmlns="" id="{A744C533-0481-4F1E-AD3A-42FE51D5B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2" name="Freeform 24">
              <a:extLst>
                <a:ext uri="{FF2B5EF4-FFF2-40B4-BE49-F238E27FC236}">
                  <a16:creationId xmlns:a16="http://schemas.microsoft.com/office/drawing/2014/main" xmlns="" id="{69547AED-AFEE-4747-9977-2025D271C9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3" name="Freeform 25">
              <a:extLst>
                <a:ext uri="{FF2B5EF4-FFF2-40B4-BE49-F238E27FC236}">
                  <a16:creationId xmlns:a16="http://schemas.microsoft.com/office/drawing/2014/main" xmlns="" id="{0D00EC20-CFC8-47E1-AC73-8D84F6D3F8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4" name="Freeform 26">
              <a:extLst>
                <a:ext uri="{FF2B5EF4-FFF2-40B4-BE49-F238E27FC236}">
                  <a16:creationId xmlns:a16="http://schemas.microsoft.com/office/drawing/2014/main" xmlns="" id="{246F155D-716E-43E5-A678-D45A207234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5" name="Freeform 27">
              <a:extLst>
                <a:ext uri="{FF2B5EF4-FFF2-40B4-BE49-F238E27FC236}">
                  <a16:creationId xmlns:a16="http://schemas.microsoft.com/office/drawing/2014/main" xmlns="" id="{742CF28C-29EB-4DC9-8B59-A45E872981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6" name="Freeform 28">
              <a:extLst>
                <a:ext uri="{FF2B5EF4-FFF2-40B4-BE49-F238E27FC236}">
                  <a16:creationId xmlns:a16="http://schemas.microsoft.com/office/drawing/2014/main" xmlns="" id="{DF6625BA-2229-4E3F-9AD5-80F6AE5977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7" name="Freeform 29">
              <a:extLst>
                <a:ext uri="{FF2B5EF4-FFF2-40B4-BE49-F238E27FC236}">
                  <a16:creationId xmlns:a16="http://schemas.microsoft.com/office/drawing/2014/main" xmlns="" id="{AAE983D7-40EC-4A1F-9883-708656423E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8" name="Freeform 30">
              <a:extLst>
                <a:ext uri="{FF2B5EF4-FFF2-40B4-BE49-F238E27FC236}">
                  <a16:creationId xmlns:a16="http://schemas.microsoft.com/office/drawing/2014/main" xmlns="" id="{A2FAB8FA-8EFE-4A96-BC3D-A8CA71327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09" name="Freeform 31">
              <a:extLst>
                <a:ext uri="{FF2B5EF4-FFF2-40B4-BE49-F238E27FC236}">
                  <a16:creationId xmlns:a16="http://schemas.microsoft.com/office/drawing/2014/main" xmlns="" id="{656794BB-757B-4940-B36B-708EE0535C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0" name="任意多边形 387">
              <a:extLst>
                <a:ext uri="{FF2B5EF4-FFF2-40B4-BE49-F238E27FC236}">
                  <a16:creationId xmlns:a16="http://schemas.microsoft.com/office/drawing/2014/main" xmlns="" id="{5D101A98-C8BE-4FCE-AC63-6FA7BC0363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311" name="任意多边形 388">
              <a:extLst>
                <a:ext uri="{FF2B5EF4-FFF2-40B4-BE49-F238E27FC236}">
                  <a16:creationId xmlns:a16="http://schemas.microsoft.com/office/drawing/2014/main" xmlns="" id="{93CE432B-378C-4A7C-B5BD-622ABC4876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grpSp>
        <p:nvGrpSpPr>
          <p:cNvPr id="312" name="组合 311">
            <a:extLst>
              <a:ext uri="{FF2B5EF4-FFF2-40B4-BE49-F238E27FC236}">
                <a16:creationId xmlns:a16="http://schemas.microsoft.com/office/drawing/2014/main" xmlns="" id="{AA1961B7-245B-44B8-A3D5-5B00C80AA5B4}"/>
              </a:ext>
            </a:extLst>
          </p:cNvPr>
          <p:cNvGrpSpPr/>
          <p:nvPr/>
        </p:nvGrpSpPr>
        <p:grpSpPr>
          <a:xfrm>
            <a:off x="9989808" y="3066962"/>
            <a:ext cx="332269" cy="771371"/>
            <a:chOff x="1381024" y="1803580"/>
            <a:chExt cx="686768" cy="1594350"/>
          </a:xfrm>
          <a:solidFill>
            <a:srgbClr val="D3687F"/>
          </a:solidFill>
        </p:grpSpPr>
        <p:sp>
          <p:nvSpPr>
            <p:cNvPr id="313" name="Freeform 5">
              <a:extLst>
                <a:ext uri="{FF2B5EF4-FFF2-40B4-BE49-F238E27FC236}">
                  <a16:creationId xmlns:a16="http://schemas.microsoft.com/office/drawing/2014/main" xmlns="" id="{E3D4018E-0B48-4A10-B0D1-005C602F9F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6485" y="2269027"/>
              <a:ext cx="614051" cy="97853"/>
            </a:xfrm>
            <a:custGeom>
              <a:avLst/>
              <a:gdLst>
                <a:gd name="T0" fmla="*/ 309 w 577"/>
                <a:gd name="T1" fmla="*/ 0 h 92"/>
                <a:gd name="T2" fmla="*/ 3 w 577"/>
                <a:gd name="T3" fmla="*/ 17 h 92"/>
                <a:gd name="T4" fmla="*/ 0 w 577"/>
                <a:gd name="T5" fmla="*/ 17 h 92"/>
                <a:gd name="T6" fmla="*/ 42 w 577"/>
                <a:gd name="T7" fmla="*/ 44 h 92"/>
                <a:gd name="T8" fmla="*/ 54 w 577"/>
                <a:gd name="T9" fmla="*/ 69 h 92"/>
                <a:gd name="T10" fmla="*/ 44 w 577"/>
                <a:gd name="T11" fmla="*/ 92 h 92"/>
                <a:gd name="T12" fmla="*/ 288 w 577"/>
                <a:gd name="T13" fmla="*/ 75 h 92"/>
                <a:gd name="T14" fmla="*/ 289 w 577"/>
                <a:gd name="T15" fmla="*/ 75 h 92"/>
                <a:gd name="T16" fmla="*/ 289 w 577"/>
                <a:gd name="T17" fmla="*/ 75 h 92"/>
                <a:gd name="T18" fmla="*/ 532 w 577"/>
                <a:gd name="T19" fmla="*/ 92 h 92"/>
                <a:gd name="T20" fmla="*/ 522 w 577"/>
                <a:gd name="T21" fmla="*/ 70 h 92"/>
                <a:gd name="T22" fmla="*/ 531 w 577"/>
                <a:gd name="T23" fmla="*/ 49 h 92"/>
                <a:gd name="T24" fmla="*/ 551 w 577"/>
                <a:gd name="T25" fmla="*/ 32 h 92"/>
                <a:gd name="T26" fmla="*/ 577 w 577"/>
                <a:gd name="T27" fmla="*/ 17 h 92"/>
                <a:gd name="T28" fmla="*/ 309 w 577"/>
                <a:gd name="T2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7" h="92">
                  <a:moveTo>
                    <a:pt x="309" y="0"/>
                  </a:moveTo>
                  <a:cubicBezTo>
                    <a:pt x="158" y="0"/>
                    <a:pt x="32" y="13"/>
                    <a:pt x="3" y="17"/>
                  </a:cubicBezTo>
                  <a:cubicBezTo>
                    <a:pt x="2" y="17"/>
                    <a:pt x="1" y="17"/>
                    <a:pt x="0" y="17"/>
                  </a:cubicBezTo>
                  <a:cubicBezTo>
                    <a:pt x="21" y="26"/>
                    <a:pt x="34" y="35"/>
                    <a:pt x="42" y="44"/>
                  </a:cubicBezTo>
                  <a:cubicBezTo>
                    <a:pt x="51" y="53"/>
                    <a:pt x="54" y="62"/>
                    <a:pt x="54" y="69"/>
                  </a:cubicBezTo>
                  <a:cubicBezTo>
                    <a:pt x="54" y="80"/>
                    <a:pt x="48" y="88"/>
                    <a:pt x="44" y="92"/>
                  </a:cubicBezTo>
                  <a:cubicBezTo>
                    <a:pt x="62" y="89"/>
                    <a:pt x="156" y="75"/>
                    <a:pt x="288" y="75"/>
                  </a:cubicBezTo>
                  <a:cubicBezTo>
                    <a:pt x="288" y="75"/>
                    <a:pt x="288" y="75"/>
                    <a:pt x="289" y="75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420" y="75"/>
                    <a:pt x="514" y="89"/>
                    <a:pt x="532" y="92"/>
                  </a:cubicBezTo>
                  <a:cubicBezTo>
                    <a:pt x="525" y="85"/>
                    <a:pt x="522" y="77"/>
                    <a:pt x="522" y="70"/>
                  </a:cubicBezTo>
                  <a:cubicBezTo>
                    <a:pt x="522" y="63"/>
                    <a:pt x="526" y="56"/>
                    <a:pt x="531" y="49"/>
                  </a:cubicBezTo>
                  <a:cubicBezTo>
                    <a:pt x="537" y="42"/>
                    <a:pt x="544" y="36"/>
                    <a:pt x="551" y="32"/>
                  </a:cubicBezTo>
                  <a:cubicBezTo>
                    <a:pt x="562" y="24"/>
                    <a:pt x="572" y="19"/>
                    <a:pt x="577" y="17"/>
                  </a:cubicBezTo>
                  <a:cubicBezTo>
                    <a:pt x="488" y="4"/>
                    <a:pt x="395" y="0"/>
                    <a:pt x="30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4" name="Freeform 6">
              <a:extLst>
                <a:ext uri="{FF2B5EF4-FFF2-40B4-BE49-F238E27FC236}">
                  <a16:creationId xmlns:a16="http://schemas.microsoft.com/office/drawing/2014/main" xmlns="" id="{226F8A82-50EB-411F-9171-2676759A4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08854" y="2267231"/>
              <a:ext cx="629313" cy="102791"/>
            </a:xfrm>
            <a:custGeom>
              <a:avLst/>
              <a:gdLst>
                <a:gd name="T0" fmla="*/ 49 w 591"/>
                <a:gd name="T1" fmla="*/ 95 h 97"/>
                <a:gd name="T2" fmla="*/ 48 w 591"/>
                <a:gd name="T3" fmla="*/ 96 h 97"/>
                <a:gd name="T4" fmla="*/ 47 w 591"/>
                <a:gd name="T5" fmla="*/ 96 h 97"/>
                <a:gd name="T6" fmla="*/ 45 w 591"/>
                <a:gd name="T7" fmla="*/ 97 h 97"/>
                <a:gd name="T8" fmla="*/ 48 w 591"/>
                <a:gd name="T9" fmla="*/ 96 h 97"/>
                <a:gd name="T10" fmla="*/ 48 w 591"/>
                <a:gd name="T11" fmla="*/ 96 h 97"/>
                <a:gd name="T12" fmla="*/ 49 w 591"/>
                <a:gd name="T13" fmla="*/ 95 h 97"/>
                <a:gd name="T14" fmla="*/ 544 w 591"/>
                <a:gd name="T15" fmla="*/ 95 h 97"/>
                <a:gd name="T16" fmla="*/ 543 w 591"/>
                <a:gd name="T17" fmla="*/ 96 h 97"/>
                <a:gd name="T18" fmla="*/ 543 w 591"/>
                <a:gd name="T19" fmla="*/ 96 h 97"/>
                <a:gd name="T20" fmla="*/ 546 w 591"/>
                <a:gd name="T21" fmla="*/ 97 h 97"/>
                <a:gd name="T22" fmla="*/ 544 w 591"/>
                <a:gd name="T23" fmla="*/ 95 h 97"/>
                <a:gd name="T24" fmla="*/ 316 w 591"/>
                <a:gd name="T25" fmla="*/ 0 h 97"/>
                <a:gd name="T26" fmla="*/ 3 w 591"/>
                <a:gd name="T27" fmla="*/ 17 h 97"/>
                <a:gd name="T28" fmla="*/ 0 w 591"/>
                <a:gd name="T29" fmla="*/ 18 h 97"/>
                <a:gd name="T30" fmla="*/ 3 w 591"/>
                <a:gd name="T31" fmla="*/ 19 h 97"/>
                <a:gd name="T32" fmla="*/ 4 w 591"/>
                <a:gd name="T33" fmla="*/ 18 h 97"/>
                <a:gd name="T34" fmla="*/ 3 w 591"/>
                <a:gd name="T35" fmla="*/ 19 h 97"/>
                <a:gd name="T36" fmla="*/ 48 w 591"/>
                <a:gd name="T37" fmla="*/ 47 h 97"/>
                <a:gd name="T38" fmla="*/ 59 w 591"/>
                <a:gd name="T39" fmla="*/ 71 h 97"/>
                <a:gd name="T40" fmla="*/ 53 w 591"/>
                <a:gd name="T41" fmla="*/ 88 h 97"/>
                <a:gd name="T42" fmla="*/ 50 w 591"/>
                <a:gd name="T43" fmla="*/ 93 h 97"/>
                <a:gd name="T44" fmla="*/ 48 w 591"/>
                <a:gd name="T45" fmla="*/ 94 h 97"/>
                <a:gd name="T46" fmla="*/ 48 w 591"/>
                <a:gd name="T47" fmla="*/ 94 h 97"/>
                <a:gd name="T48" fmla="*/ 48 w 591"/>
                <a:gd name="T49" fmla="*/ 94 h 97"/>
                <a:gd name="T50" fmla="*/ 51 w 591"/>
                <a:gd name="T51" fmla="*/ 94 h 97"/>
                <a:gd name="T52" fmla="*/ 61 w 591"/>
                <a:gd name="T53" fmla="*/ 71 h 97"/>
                <a:gd name="T54" fmla="*/ 49 w 591"/>
                <a:gd name="T55" fmla="*/ 46 h 97"/>
                <a:gd name="T56" fmla="*/ 7 w 591"/>
                <a:gd name="T57" fmla="*/ 19 h 97"/>
                <a:gd name="T58" fmla="*/ 10 w 591"/>
                <a:gd name="T59" fmla="*/ 19 h 97"/>
                <a:gd name="T60" fmla="*/ 316 w 591"/>
                <a:gd name="T61" fmla="*/ 2 h 97"/>
                <a:gd name="T62" fmla="*/ 584 w 591"/>
                <a:gd name="T63" fmla="*/ 19 h 97"/>
                <a:gd name="T64" fmla="*/ 558 w 591"/>
                <a:gd name="T65" fmla="*/ 34 h 97"/>
                <a:gd name="T66" fmla="*/ 538 w 591"/>
                <a:gd name="T67" fmla="*/ 51 h 97"/>
                <a:gd name="T68" fmla="*/ 529 w 591"/>
                <a:gd name="T69" fmla="*/ 72 h 97"/>
                <a:gd name="T70" fmla="*/ 539 w 591"/>
                <a:gd name="T71" fmla="*/ 94 h 97"/>
                <a:gd name="T72" fmla="*/ 296 w 591"/>
                <a:gd name="T73" fmla="*/ 77 h 97"/>
                <a:gd name="T74" fmla="*/ 296 w 591"/>
                <a:gd name="T75" fmla="*/ 77 h 97"/>
                <a:gd name="T76" fmla="*/ 543 w 591"/>
                <a:gd name="T77" fmla="*/ 94 h 97"/>
                <a:gd name="T78" fmla="*/ 543 w 591"/>
                <a:gd name="T79" fmla="*/ 94 h 97"/>
                <a:gd name="T80" fmla="*/ 531 w 591"/>
                <a:gd name="T81" fmla="*/ 72 h 97"/>
                <a:gd name="T82" fmla="*/ 540 w 591"/>
                <a:gd name="T83" fmla="*/ 52 h 97"/>
                <a:gd name="T84" fmla="*/ 570 w 591"/>
                <a:gd name="T85" fmla="*/ 29 h 97"/>
                <a:gd name="T86" fmla="*/ 583 w 591"/>
                <a:gd name="T87" fmla="*/ 22 h 97"/>
                <a:gd name="T88" fmla="*/ 588 w 591"/>
                <a:gd name="T89" fmla="*/ 19 h 97"/>
                <a:gd name="T90" fmla="*/ 591 w 591"/>
                <a:gd name="T91" fmla="*/ 18 h 97"/>
                <a:gd name="T92" fmla="*/ 588 w 591"/>
                <a:gd name="T93" fmla="*/ 17 h 97"/>
                <a:gd name="T94" fmla="*/ 316 w 591"/>
                <a:gd name="T9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91" h="97">
                  <a:moveTo>
                    <a:pt x="49" y="95"/>
                  </a:move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7" y="96"/>
                  </a:cubicBezTo>
                  <a:cubicBezTo>
                    <a:pt x="45" y="97"/>
                    <a:pt x="45" y="97"/>
                    <a:pt x="45" y="97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9" y="95"/>
                    <a:pt x="49" y="95"/>
                    <a:pt x="49" y="95"/>
                  </a:cubicBezTo>
                  <a:moveTo>
                    <a:pt x="544" y="95"/>
                  </a:moveTo>
                  <a:cubicBezTo>
                    <a:pt x="543" y="96"/>
                    <a:pt x="543" y="96"/>
                    <a:pt x="543" y="96"/>
                  </a:cubicBezTo>
                  <a:cubicBezTo>
                    <a:pt x="543" y="96"/>
                    <a:pt x="543" y="96"/>
                    <a:pt x="543" y="96"/>
                  </a:cubicBezTo>
                  <a:cubicBezTo>
                    <a:pt x="546" y="97"/>
                    <a:pt x="546" y="97"/>
                    <a:pt x="546" y="97"/>
                  </a:cubicBezTo>
                  <a:cubicBezTo>
                    <a:pt x="544" y="95"/>
                    <a:pt x="544" y="95"/>
                    <a:pt x="544" y="95"/>
                  </a:cubicBezTo>
                  <a:moveTo>
                    <a:pt x="316" y="0"/>
                  </a:moveTo>
                  <a:cubicBezTo>
                    <a:pt x="14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6" y="29"/>
                    <a:pt x="39" y="38"/>
                    <a:pt x="48" y="47"/>
                  </a:cubicBezTo>
                  <a:cubicBezTo>
                    <a:pt x="56" y="56"/>
                    <a:pt x="59" y="64"/>
                    <a:pt x="59" y="71"/>
                  </a:cubicBezTo>
                  <a:cubicBezTo>
                    <a:pt x="59" y="78"/>
                    <a:pt x="56" y="84"/>
                    <a:pt x="53" y="88"/>
                  </a:cubicBezTo>
                  <a:cubicBezTo>
                    <a:pt x="52" y="90"/>
                    <a:pt x="51" y="92"/>
                    <a:pt x="50" y="93"/>
                  </a:cubicBezTo>
                  <a:cubicBezTo>
                    <a:pt x="49" y="93"/>
                    <a:pt x="49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8" y="94"/>
                    <a:pt x="49" y="94"/>
                    <a:pt x="51" y="94"/>
                  </a:cubicBezTo>
                  <a:cubicBezTo>
                    <a:pt x="55" y="90"/>
                    <a:pt x="61" y="82"/>
                    <a:pt x="61" y="71"/>
                  </a:cubicBezTo>
                  <a:cubicBezTo>
                    <a:pt x="61" y="64"/>
                    <a:pt x="58" y="55"/>
                    <a:pt x="49" y="46"/>
                  </a:cubicBezTo>
                  <a:cubicBezTo>
                    <a:pt x="41" y="37"/>
                    <a:pt x="28" y="28"/>
                    <a:pt x="7" y="19"/>
                  </a:cubicBezTo>
                  <a:cubicBezTo>
                    <a:pt x="8" y="19"/>
                    <a:pt x="9" y="19"/>
                    <a:pt x="10" y="19"/>
                  </a:cubicBezTo>
                  <a:cubicBezTo>
                    <a:pt x="39" y="15"/>
                    <a:pt x="165" y="2"/>
                    <a:pt x="316" y="2"/>
                  </a:cubicBezTo>
                  <a:cubicBezTo>
                    <a:pt x="402" y="2"/>
                    <a:pt x="495" y="6"/>
                    <a:pt x="584" y="19"/>
                  </a:cubicBezTo>
                  <a:cubicBezTo>
                    <a:pt x="579" y="21"/>
                    <a:pt x="569" y="26"/>
                    <a:pt x="558" y="34"/>
                  </a:cubicBezTo>
                  <a:cubicBezTo>
                    <a:pt x="551" y="38"/>
                    <a:pt x="544" y="44"/>
                    <a:pt x="538" y="51"/>
                  </a:cubicBezTo>
                  <a:cubicBezTo>
                    <a:pt x="533" y="58"/>
                    <a:pt x="529" y="65"/>
                    <a:pt x="529" y="72"/>
                  </a:cubicBezTo>
                  <a:cubicBezTo>
                    <a:pt x="529" y="79"/>
                    <a:pt x="532" y="87"/>
                    <a:pt x="539" y="94"/>
                  </a:cubicBezTo>
                  <a:cubicBezTo>
                    <a:pt x="521" y="91"/>
                    <a:pt x="427" y="77"/>
                    <a:pt x="296" y="77"/>
                  </a:cubicBezTo>
                  <a:cubicBezTo>
                    <a:pt x="296" y="77"/>
                    <a:pt x="296" y="77"/>
                    <a:pt x="296" y="77"/>
                  </a:cubicBezTo>
                  <a:cubicBezTo>
                    <a:pt x="369" y="77"/>
                    <a:pt x="453" y="81"/>
                    <a:pt x="543" y="94"/>
                  </a:cubicBezTo>
                  <a:cubicBezTo>
                    <a:pt x="543" y="94"/>
                    <a:pt x="543" y="94"/>
                    <a:pt x="543" y="94"/>
                  </a:cubicBezTo>
                  <a:cubicBezTo>
                    <a:pt x="534" y="87"/>
                    <a:pt x="531" y="79"/>
                    <a:pt x="531" y="72"/>
                  </a:cubicBezTo>
                  <a:cubicBezTo>
                    <a:pt x="531" y="65"/>
                    <a:pt x="535" y="59"/>
                    <a:pt x="540" y="52"/>
                  </a:cubicBezTo>
                  <a:cubicBezTo>
                    <a:pt x="548" y="43"/>
                    <a:pt x="560" y="34"/>
                    <a:pt x="570" y="29"/>
                  </a:cubicBezTo>
                  <a:cubicBezTo>
                    <a:pt x="575" y="26"/>
                    <a:pt x="579" y="23"/>
                    <a:pt x="583" y="22"/>
                  </a:cubicBezTo>
                  <a:cubicBezTo>
                    <a:pt x="586" y="20"/>
                    <a:pt x="588" y="19"/>
                    <a:pt x="588" y="19"/>
                  </a:cubicBezTo>
                  <a:cubicBezTo>
                    <a:pt x="591" y="18"/>
                    <a:pt x="591" y="18"/>
                    <a:pt x="591" y="18"/>
                  </a:cubicBezTo>
                  <a:cubicBezTo>
                    <a:pt x="588" y="17"/>
                    <a:pt x="588" y="17"/>
                    <a:pt x="588" y="17"/>
                  </a:cubicBezTo>
                  <a:cubicBezTo>
                    <a:pt x="498" y="5"/>
                    <a:pt x="403" y="0"/>
                    <a:pt x="316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5" name="Freeform 7">
              <a:extLst>
                <a:ext uri="{FF2B5EF4-FFF2-40B4-BE49-F238E27FC236}">
                  <a16:creationId xmlns:a16="http://schemas.microsoft.com/office/drawing/2014/main" xmlns="" id="{7F2A9F53-22FE-4BC7-9F04-0D4E8C3DB52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40299"/>
              <a:ext cx="682728" cy="56557"/>
            </a:xfrm>
            <a:custGeom>
              <a:avLst/>
              <a:gdLst>
                <a:gd name="T0" fmla="*/ 614 w 641"/>
                <a:gd name="T1" fmla="*/ 52 h 53"/>
                <a:gd name="T2" fmla="*/ 641 w 641"/>
                <a:gd name="T3" fmla="*/ 39 h 53"/>
                <a:gd name="T4" fmla="*/ 0 w 641"/>
                <a:gd name="T5" fmla="*/ 39 h 53"/>
                <a:gd name="T6" fmla="*/ 30 w 641"/>
                <a:gd name="T7" fmla="*/ 53 h 53"/>
                <a:gd name="T8" fmla="*/ 614 w 641"/>
                <a:gd name="T9" fmla="*/ 5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1" h="53">
                  <a:moveTo>
                    <a:pt x="614" y="52"/>
                  </a:moveTo>
                  <a:cubicBezTo>
                    <a:pt x="628" y="44"/>
                    <a:pt x="641" y="39"/>
                    <a:pt x="641" y="39"/>
                  </a:cubicBezTo>
                  <a:cubicBezTo>
                    <a:pt x="351" y="0"/>
                    <a:pt x="0" y="39"/>
                    <a:pt x="0" y="39"/>
                  </a:cubicBezTo>
                  <a:cubicBezTo>
                    <a:pt x="12" y="43"/>
                    <a:pt x="22" y="48"/>
                    <a:pt x="30" y="53"/>
                  </a:cubicBezTo>
                  <a:cubicBezTo>
                    <a:pt x="115" y="45"/>
                    <a:pt x="381" y="26"/>
                    <a:pt x="614" y="52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6" name="Freeform 8">
              <a:extLst>
                <a:ext uri="{FF2B5EF4-FFF2-40B4-BE49-F238E27FC236}">
                  <a16:creationId xmlns:a16="http://schemas.microsoft.com/office/drawing/2014/main" xmlns="" id="{1C5B0901-85DA-488D-98D3-9143C3004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1024" y="2262743"/>
              <a:ext cx="686768" cy="35012"/>
            </a:xfrm>
            <a:custGeom>
              <a:avLst/>
              <a:gdLst>
                <a:gd name="T0" fmla="*/ 614 w 645"/>
                <a:gd name="T1" fmla="*/ 31 h 33"/>
                <a:gd name="T2" fmla="*/ 614 w 645"/>
                <a:gd name="T3" fmla="*/ 32 h 33"/>
                <a:gd name="T4" fmla="*/ 633 w 645"/>
                <a:gd name="T5" fmla="*/ 22 h 33"/>
                <a:gd name="T6" fmla="*/ 639 w 645"/>
                <a:gd name="T7" fmla="*/ 20 h 33"/>
                <a:gd name="T8" fmla="*/ 641 w 645"/>
                <a:gd name="T9" fmla="*/ 19 h 33"/>
                <a:gd name="T10" fmla="*/ 645 w 645"/>
                <a:gd name="T11" fmla="*/ 17 h 33"/>
                <a:gd name="T12" fmla="*/ 641 w 645"/>
                <a:gd name="T13" fmla="*/ 17 h 33"/>
                <a:gd name="T14" fmla="*/ 346 w 645"/>
                <a:gd name="T15" fmla="*/ 0 h 33"/>
                <a:gd name="T16" fmla="*/ 0 w 645"/>
                <a:gd name="T17" fmla="*/ 17 h 33"/>
                <a:gd name="T18" fmla="*/ 0 w 645"/>
                <a:gd name="T19" fmla="*/ 19 h 33"/>
                <a:gd name="T20" fmla="*/ 29 w 645"/>
                <a:gd name="T21" fmla="*/ 33 h 33"/>
                <a:gd name="T22" fmla="*/ 29 w 645"/>
                <a:gd name="T23" fmla="*/ 33 h 33"/>
                <a:gd name="T24" fmla="*/ 30 w 645"/>
                <a:gd name="T25" fmla="*/ 33 h 33"/>
                <a:gd name="T26" fmla="*/ 345 w 645"/>
                <a:gd name="T27" fmla="*/ 19 h 33"/>
                <a:gd name="T28" fmla="*/ 613 w 645"/>
                <a:gd name="T29" fmla="*/ 32 h 33"/>
                <a:gd name="T30" fmla="*/ 614 w 645"/>
                <a:gd name="T31" fmla="*/ 32 h 33"/>
                <a:gd name="T32" fmla="*/ 614 w 645"/>
                <a:gd name="T33" fmla="*/ 32 h 33"/>
                <a:gd name="T34" fmla="*/ 614 w 645"/>
                <a:gd name="T35" fmla="*/ 31 h 33"/>
                <a:gd name="T36" fmla="*/ 614 w 645"/>
                <a:gd name="T37" fmla="*/ 30 h 33"/>
                <a:gd name="T38" fmla="*/ 345 w 645"/>
                <a:gd name="T39" fmla="*/ 17 h 33"/>
                <a:gd name="T40" fmla="*/ 29 w 645"/>
                <a:gd name="T41" fmla="*/ 31 h 33"/>
                <a:gd name="T42" fmla="*/ 30 w 645"/>
                <a:gd name="T43" fmla="*/ 32 h 33"/>
                <a:gd name="T44" fmla="*/ 30 w 645"/>
                <a:gd name="T45" fmla="*/ 31 h 33"/>
                <a:gd name="T46" fmla="*/ 0 w 645"/>
                <a:gd name="T47" fmla="*/ 17 h 33"/>
                <a:gd name="T48" fmla="*/ 0 w 645"/>
                <a:gd name="T49" fmla="*/ 18 h 33"/>
                <a:gd name="T50" fmla="*/ 0 w 645"/>
                <a:gd name="T51" fmla="*/ 19 h 33"/>
                <a:gd name="T52" fmla="*/ 7 w 645"/>
                <a:gd name="T53" fmla="*/ 18 h 33"/>
                <a:gd name="T54" fmla="*/ 346 w 645"/>
                <a:gd name="T55" fmla="*/ 2 h 33"/>
                <a:gd name="T56" fmla="*/ 641 w 645"/>
                <a:gd name="T57" fmla="*/ 19 h 33"/>
                <a:gd name="T58" fmla="*/ 641 w 645"/>
                <a:gd name="T59" fmla="*/ 18 h 33"/>
                <a:gd name="T60" fmla="*/ 640 w 645"/>
                <a:gd name="T61" fmla="*/ 17 h 33"/>
                <a:gd name="T62" fmla="*/ 613 w 645"/>
                <a:gd name="T63" fmla="*/ 31 h 33"/>
                <a:gd name="T64" fmla="*/ 614 w 645"/>
                <a:gd name="T65" fmla="*/ 31 h 33"/>
                <a:gd name="T66" fmla="*/ 614 w 645"/>
                <a:gd name="T67" fmla="*/ 30 h 33"/>
                <a:gd name="T68" fmla="*/ 614 w 645"/>
                <a:gd name="T69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5" h="33">
                  <a:moveTo>
                    <a:pt x="614" y="31"/>
                  </a:moveTo>
                  <a:cubicBezTo>
                    <a:pt x="614" y="32"/>
                    <a:pt x="614" y="32"/>
                    <a:pt x="614" y="32"/>
                  </a:cubicBezTo>
                  <a:cubicBezTo>
                    <a:pt x="621" y="28"/>
                    <a:pt x="628" y="25"/>
                    <a:pt x="633" y="22"/>
                  </a:cubicBezTo>
                  <a:cubicBezTo>
                    <a:pt x="635" y="21"/>
                    <a:pt x="637" y="20"/>
                    <a:pt x="639" y="20"/>
                  </a:cubicBezTo>
                  <a:cubicBezTo>
                    <a:pt x="640" y="19"/>
                    <a:pt x="641" y="19"/>
                    <a:pt x="641" y="19"/>
                  </a:cubicBezTo>
                  <a:cubicBezTo>
                    <a:pt x="645" y="17"/>
                    <a:pt x="645" y="17"/>
                    <a:pt x="645" y="17"/>
                  </a:cubicBezTo>
                  <a:cubicBezTo>
                    <a:pt x="641" y="17"/>
                    <a:pt x="641" y="17"/>
                    <a:pt x="641" y="17"/>
                  </a:cubicBezTo>
                  <a:cubicBezTo>
                    <a:pt x="544" y="4"/>
                    <a:pt x="441" y="0"/>
                    <a:pt x="346" y="0"/>
                  </a:cubicBezTo>
                  <a:cubicBezTo>
                    <a:pt x="156" y="0"/>
                    <a:pt x="0" y="17"/>
                    <a:pt x="0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2" y="23"/>
                    <a:pt x="21" y="28"/>
                    <a:pt x="29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33"/>
                    <a:pt x="30" y="33"/>
                    <a:pt x="30" y="33"/>
                  </a:cubicBezTo>
                  <a:cubicBezTo>
                    <a:pt x="82" y="28"/>
                    <a:pt x="204" y="19"/>
                    <a:pt x="345" y="19"/>
                  </a:cubicBezTo>
                  <a:cubicBezTo>
                    <a:pt x="431" y="19"/>
                    <a:pt x="525" y="22"/>
                    <a:pt x="613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2"/>
                    <a:pt x="614" y="32"/>
                    <a:pt x="614" y="32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cubicBezTo>
                    <a:pt x="525" y="20"/>
                    <a:pt x="432" y="17"/>
                    <a:pt x="345" y="17"/>
                  </a:cubicBezTo>
                  <a:cubicBezTo>
                    <a:pt x="204" y="17"/>
                    <a:pt x="82" y="26"/>
                    <a:pt x="29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22" y="26"/>
                    <a:pt x="12" y="21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3" y="18"/>
                    <a:pt x="7" y="18"/>
                  </a:cubicBezTo>
                  <a:cubicBezTo>
                    <a:pt x="40" y="15"/>
                    <a:pt x="180" y="2"/>
                    <a:pt x="346" y="2"/>
                  </a:cubicBezTo>
                  <a:cubicBezTo>
                    <a:pt x="441" y="2"/>
                    <a:pt x="544" y="6"/>
                    <a:pt x="641" y="19"/>
                  </a:cubicBezTo>
                  <a:cubicBezTo>
                    <a:pt x="641" y="18"/>
                    <a:pt x="641" y="18"/>
                    <a:pt x="641" y="18"/>
                  </a:cubicBezTo>
                  <a:cubicBezTo>
                    <a:pt x="640" y="17"/>
                    <a:pt x="640" y="17"/>
                    <a:pt x="640" y="17"/>
                  </a:cubicBezTo>
                  <a:cubicBezTo>
                    <a:pt x="640" y="17"/>
                    <a:pt x="627" y="22"/>
                    <a:pt x="613" y="31"/>
                  </a:cubicBezTo>
                  <a:cubicBezTo>
                    <a:pt x="614" y="31"/>
                    <a:pt x="614" y="31"/>
                    <a:pt x="614" y="31"/>
                  </a:cubicBezTo>
                  <a:cubicBezTo>
                    <a:pt x="614" y="30"/>
                    <a:pt x="614" y="30"/>
                    <a:pt x="614" y="30"/>
                  </a:cubicBezTo>
                  <a:lnTo>
                    <a:pt x="614" y="3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7" name="Freeform 9">
              <a:extLst>
                <a:ext uri="{FF2B5EF4-FFF2-40B4-BE49-F238E27FC236}">
                  <a16:creationId xmlns:a16="http://schemas.microsoft.com/office/drawing/2014/main" xmlns="" id="{69B4EF4B-D36A-4FC4-A496-30199F0E29C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519789" cy="97853"/>
            </a:xfrm>
            <a:custGeom>
              <a:avLst/>
              <a:gdLst>
                <a:gd name="T0" fmla="*/ 244 w 488"/>
                <a:gd name="T1" fmla="*/ 0 h 92"/>
                <a:gd name="T2" fmla="*/ 0 w 488"/>
                <a:gd name="T3" fmla="*/ 17 h 92"/>
                <a:gd name="T4" fmla="*/ 28 w 488"/>
                <a:gd name="T5" fmla="*/ 35 h 92"/>
                <a:gd name="T6" fmla="*/ 37 w 488"/>
                <a:gd name="T7" fmla="*/ 53 h 92"/>
                <a:gd name="T8" fmla="*/ 31 w 488"/>
                <a:gd name="T9" fmla="*/ 70 h 92"/>
                <a:gd name="T10" fmla="*/ 17 w 488"/>
                <a:gd name="T11" fmla="*/ 83 h 92"/>
                <a:gd name="T12" fmla="*/ 3 w 488"/>
                <a:gd name="T13" fmla="*/ 91 h 92"/>
                <a:gd name="T14" fmla="*/ 243 w 488"/>
                <a:gd name="T15" fmla="*/ 75 h 92"/>
                <a:gd name="T16" fmla="*/ 244 w 488"/>
                <a:gd name="T17" fmla="*/ 75 h 92"/>
                <a:gd name="T18" fmla="*/ 244 w 488"/>
                <a:gd name="T19" fmla="*/ 75 h 92"/>
                <a:gd name="T20" fmla="*/ 487 w 488"/>
                <a:gd name="T21" fmla="*/ 92 h 92"/>
                <a:gd name="T22" fmla="*/ 470 w 488"/>
                <a:gd name="T23" fmla="*/ 56 h 92"/>
                <a:gd name="T24" fmla="*/ 488 w 488"/>
                <a:gd name="T25" fmla="*/ 17 h 92"/>
                <a:gd name="T26" fmla="*/ 244 w 488"/>
                <a:gd name="T2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88" h="92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5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3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28" y="87"/>
                    <a:pt x="118" y="75"/>
                    <a:pt x="243" y="75"/>
                  </a:cubicBezTo>
                  <a:cubicBezTo>
                    <a:pt x="243" y="75"/>
                    <a:pt x="243" y="75"/>
                    <a:pt x="244" y="75"/>
                  </a:cubicBezTo>
                  <a:cubicBezTo>
                    <a:pt x="244" y="75"/>
                    <a:pt x="244" y="75"/>
                    <a:pt x="244" y="75"/>
                  </a:cubicBezTo>
                  <a:cubicBezTo>
                    <a:pt x="375" y="75"/>
                    <a:pt x="469" y="89"/>
                    <a:pt x="487" y="92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2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8" name="Freeform 10">
              <a:extLst>
                <a:ext uri="{FF2B5EF4-FFF2-40B4-BE49-F238E27FC236}">
                  <a16:creationId xmlns:a16="http://schemas.microsoft.com/office/drawing/2014/main" xmlns="" id="{82B00095-1EF7-449C-8E38-259EEF9DD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350721"/>
              <a:ext cx="259895" cy="18404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7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19" name="Freeform 11">
              <a:extLst>
                <a:ext uri="{FF2B5EF4-FFF2-40B4-BE49-F238E27FC236}">
                  <a16:creationId xmlns:a16="http://schemas.microsoft.com/office/drawing/2014/main" xmlns="" id="{F69C7084-4804-4C85-9AC0-F6F8D6E6C8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366880"/>
              <a:ext cx="532357" cy="2244"/>
            </a:xfrm>
            <a:custGeom>
              <a:avLst/>
              <a:gdLst>
                <a:gd name="T0" fmla="*/ 3 w 500"/>
                <a:gd name="T1" fmla="*/ 0 h 2"/>
                <a:gd name="T2" fmla="*/ 0 w 500"/>
                <a:gd name="T3" fmla="*/ 1 h 2"/>
                <a:gd name="T4" fmla="*/ 2 w 500"/>
                <a:gd name="T5" fmla="*/ 2 h 2"/>
                <a:gd name="T6" fmla="*/ 3 w 500"/>
                <a:gd name="T7" fmla="*/ 0 h 2"/>
                <a:gd name="T8" fmla="*/ 3 w 500"/>
                <a:gd name="T9" fmla="*/ 0 h 2"/>
                <a:gd name="T10" fmla="*/ 498 w 500"/>
                <a:gd name="T11" fmla="*/ 0 h 2"/>
                <a:gd name="T12" fmla="*/ 498 w 500"/>
                <a:gd name="T13" fmla="*/ 0 h 2"/>
                <a:gd name="T14" fmla="*/ 499 w 500"/>
                <a:gd name="T15" fmla="*/ 1 h 2"/>
                <a:gd name="T16" fmla="*/ 500 w 500"/>
                <a:gd name="T17" fmla="*/ 1 h 2"/>
                <a:gd name="T18" fmla="*/ 498 w 500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2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moveTo>
                    <a:pt x="498" y="0"/>
                  </a:moveTo>
                  <a:cubicBezTo>
                    <a:pt x="498" y="0"/>
                    <a:pt x="498" y="0"/>
                    <a:pt x="498" y="0"/>
                  </a:cubicBezTo>
                  <a:cubicBezTo>
                    <a:pt x="499" y="1"/>
                    <a:pt x="499" y="1"/>
                    <a:pt x="499" y="1"/>
                  </a:cubicBezTo>
                  <a:cubicBezTo>
                    <a:pt x="500" y="1"/>
                    <a:pt x="500" y="1"/>
                    <a:pt x="500" y="1"/>
                  </a:cubicBezTo>
                  <a:cubicBezTo>
                    <a:pt x="498" y="0"/>
                    <a:pt x="498" y="0"/>
                    <a:pt x="49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0" name="Freeform 12">
              <a:extLst>
                <a:ext uri="{FF2B5EF4-FFF2-40B4-BE49-F238E27FC236}">
                  <a16:creationId xmlns:a16="http://schemas.microsoft.com/office/drawing/2014/main" xmlns="" id="{8F7F8605-9129-4881-91B0-651A56300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3167" y="2348925"/>
              <a:ext cx="260793" cy="17955"/>
            </a:xfrm>
            <a:custGeom>
              <a:avLst/>
              <a:gdLst>
                <a:gd name="T0" fmla="*/ 244 w 245"/>
                <a:gd name="T1" fmla="*/ 0 h 17"/>
                <a:gd name="T2" fmla="*/ 0 w 245"/>
                <a:gd name="T3" fmla="*/ 17 h 17"/>
                <a:gd name="T4" fmla="*/ 0 w 245"/>
                <a:gd name="T5" fmla="*/ 17 h 17"/>
                <a:gd name="T6" fmla="*/ 245 w 245"/>
                <a:gd name="T7" fmla="*/ 0 h 17"/>
                <a:gd name="T8" fmla="*/ 244 w 245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17">
                  <a:moveTo>
                    <a:pt x="244" y="0"/>
                  </a:moveTo>
                  <a:cubicBezTo>
                    <a:pt x="112" y="0"/>
                    <a:pt x="18" y="14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9" y="4"/>
                    <a:pt x="172" y="0"/>
                    <a:pt x="245" y="0"/>
                  </a:cubicBezTo>
                  <a:cubicBezTo>
                    <a:pt x="244" y="0"/>
                    <a:pt x="244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1" name="Freeform 13">
              <a:extLst>
                <a:ext uri="{FF2B5EF4-FFF2-40B4-BE49-F238E27FC236}">
                  <a16:creationId xmlns:a16="http://schemas.microsoft.com/office/drawing/2014/main" xmlns="" id="{CEBDCDDA-A694-44F0-ACD8-44AA7EAF9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9127" y="2348925"/>
              <a:ext cx="528766" cy="20199"/>
            </a:xfrm>
            <a:custGeom>
              <a:avLst/>
              <a:gdLst>
                <a:gd name="T0" fmla="*/ 249 w 497"/>
                <a:gd name="T1" fmla="*/ 0 h 19"/>
                <a:gd name="T2" fmla="*/ 4 w 497"/>
                <a:gd name="T3" fmla="*/ 17 h 19"/>
                <a:gd name="T4" fmla="*/ 4 w 497"/>
                <a:gd name="T5" fmla="*/ 17 h 19"/>
                <a:gd name="T6" fmla="*/ 1 w 497"/>
                <a:gd name="T7" fmla="*/ 17 h 19"/>
                <a:gd name="T8" fmla="*/ 1 w 497"/>
                <a:gd name="T9" fmla="*/ 17 h 19"/>
                <a:gd name="T10" fmla="*/ 1 w 497"/>
                <a:gd name="T11" fmla="*/ 17 h 19"/>
                <a:gd name="T12" fmla="*/ 0 w 497"/>
                <a:gd name="T13" fmla="*/ 19 h 19"/>
                <a:gd name="T14" fmla="*/ 1 w 497"/>
                <a:gd name="T15" fmla="*/ 19 h 19"/>
                <a:gd name="T16" fmla="*/ 2 w 497"/>
                <a:gd name="T17" fmla="*/ 18 h 19"/>
                <a:gd name="T18" fmla="*/ 1 w 497"/>
                <a:gd name="T19" fmla="*/ 19 h 19"/>
                <a:gd name="T20" fmla="*/ 1 w 497"/>
                <a:gd name="T21" fmla="*/ 19 h 19"/>
                <a:gd name="T22" fmla="*/ 2 w 497"/>
                <a:gd name="T23" fmla="*/ 19 h 19"/>
                <a:gd name="T24" fmla="*/ 5 w 497"/>
                <a:gd name="T25" fmla="*/ 19 h 19"/>
                <a:gd name="T26" fmla="*/ 5 w 497"/>
                <a:gd name="T27" fmla="*/ 19 h 19"/>
                <a:gd name="T28" fmla="*/ 6 w 497"/>
                <a:gd name="T29" fmla="*/ 19 h 19"/>
                <a:gd name="T30" fmla="*/ 248 w 497"/>
                <a:gd name="T31" fmla="*/ 2 h 19"/>
                <a:gd name="T32" fmla="*/ 249 w 497"/>
                <a:gd name="T33" fmla="*/ 2 h 19"/>
                <a:gd name="T34" fmla="*/ 249 w 497"/>
                <a:gd name="T35" fmla="*/ 2 h 19"/>
                <a:gd name="T36" fmla="*/ 427 w 497"/>
                <a:gd name="T37" fmla="*/ 11 h 19"/>
                <a:gd name="T38" fmla="*/ 478 w 497"/>
                <a:gd name="T39" fmla="*/ 17 h 19"/>
                <a:gd name="T40" fmla="*/ 491 w 497"/>
                <a:gd name="T41" fmla="*/ 19 h 19"/>
                <a:gd name="T42" fmla="*/ 495 w 497"/>
                <a:gd name="T43" fmla="*/ 19 h 19"/>
                <a:gd name="T44" fmla="*/ 496 w 497"/>
                <a:gd name="T45" fmla="*/ 19 h 19"/>
                <a:gd name="T46" fmla="*/ 496 w 497"/>
                <a:gd name="T47" fmla="*/ 19 h 19"/>
                <a:gd name="T48" fmla="*/ 497 w 497"/>
                <a:gd name="T49" fmla="*/ 18 h 19"/>
                <a:gd name="T50" fmla="*/ 496 w 497"/>
                <a:gd name="T51" fmla="*/ 17 h 19"/>
                <a:gd name="T52" fmla="*/ 496 w 497"/>
                <a:gd name="T53" fmla="*/ 17 h 19"/>
                <a:gd name="T54" fmla="*/ 496 w 497"/>
                <a:gd name="T55" fmla="*/ 17 h 19"/>
                <a:gd name="T56" fmla="*/ 249 w 497"/>
                <a:gd name="T5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19">
                  <a:moveTo>
                    <a:pt x="249" y="0"/>
                  </a:moveTo>
                  <a:cubicBezTo>
                    <a:pt x="176" y="0"/>
                    <a:pt x="93" y="4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9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19"/>
                    <a:pt x="6" y="19"/>
                  </a:cubicBezTo>
                  <a:cubicBezTo>
                    <a:pt x="27" y="15"/>
                    <a:pt x="120" y="2"/>
                    <a:pt x="248" y="2"/>
                  </a:cubicBezTo>
                  <a:cubicBezTo>
                    <a:pt x="248" y="2"/>
                    <a:pt x="248" y="2"/>
                    <a:pt x="249" y="2"/>
                  </a:cubicBezTo>
                  <a:cubicBezTo>
                    <a:pt x="249" y="2"/>
                    <a:pt x="249" y="2"/>
                    <a:pt x="249" y="2"/>
                  </a:cubicBezTo>
                  <a:cubicBezTo>
                    <a:pt x="323" y="2"/>
                    <a:pt x="384" y="6"/>
                    <a:pt x="427" y="11"/>
                  </a:cubicBezTo>
                  <a:cubicBezTo>
                    <a:pt x="449" y="13"/>
                    <a:pt x="466" y="15"/>
                    <a:pt x="478" y="17"/>
                  </a:cubicBezTo>
                  <a:cubicBezTo>
                    <a:pt x="483" y="17"/>
                    <a:pt x="488" y="18"/>
                    <a:pt x="491" y="19"/>
                  </a:cubicBezTo>
                  <a:cubicBezTo>
                    <a:pt x="494" y="19"/>
                    <a:pt x="495" y="19"/>
                    <a:pt x="495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6" y="19"/>
                    <a:pt x="496" y="19"/>
                    <a:pt x="496" y="19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96" y="17"/>
                    <a:pt x="496" y="17"/>
                    <a:pt x="496" y="17"/>
                  </a:cubicBezTo>
                  <a:cubicBezTo>
                    <a:pt x="406" y="4"/>
                    <a:pt x="322" y="0"/>
                    <a:pt x="249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2" name="Freeform 14">
              <a:extLst>
                <a:ext uri="{FF2B5EF4-FFF2-40B4-BE49-F238E27FC236}">
                  <a16:creationId xmlns:a16="http://schemas.microsoft.com/office/drawing/2014/main" xmlns="" id="{83B77759-411B-47F2-9744-2E903D9D5BD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60025" y="2350721"/>
              <a:ext cx="530113" cy="100995"/>
            </a:xfrm>
            <a:custGeom>
              <a:avLst/>
              <a:gdLst>
                <a:gd name="T0" fmla="*/ 496 w 498"/>
                <a:gd name="T1" fmla="*/ 93 h 95"/>
                <a:gd name="T2" fmla="*/ 495 w 498"/>
                <a:gd name="T3" fmla="*/ 94 h 95"/>
                <a:gd name="T4" fmla="*/ 495 w 498"/>
                <a:gd name="T5" fmla="*/ 94 h 95"/>
                <a:gd name="T6" fmla="*/ 498 w 498"/>
                <a:gd name="T7" fmla="*/ 95 h 95"/>
                <a:gd name="T8" fmla="*/ 496 w 498"/>
                <a:gd name="T9" fmla="*/ 93 h 95"/>
                <a:gd name="T10" fmla="*/ 4 w 498"/>
                <a:gd name="T11" fmla="*/ 17 h 95"/>
                <a:gd name="T12" fmla="*/ 1 w 498"/>
                <a:gd name="T13" fmla="*/ 17 h 95"/>
                <a:gd name="T14" fmla="*/ 0 w 498"/>
                <a:gd name="T15" fmla="*/ 17 h 95"/>
                <a:gd name="T16" fmla="*/ 31 w 498"/>
                <a:gd name="T17" fmla="*/ 36 h 95"/>
                <a:gd name="T18" fmla="*/ 39 w 498"/>
                <a:gd name="T19" fmla="*/ 53 h 95"/>
                <a:gd name="T20" fmla="*/ 33 w 498"/>
                <a:gd name="T21" fmla="*/ 68 h 95"/>
                <a:gd name="T22" fmla="*/ 13 w 498"/>
                <a:gd name="T23" fmla="*/ 86 h 95"/>
                <a:gd name="T24" fmla="*/ 4 w 498"/>
                <a:gd name="T25" fmla="*/ 91 h 95"/>
                <a:gd name="T26" fmla="*/ 0 w 498"/>
                <a:gd name="T27" fmla="*/ 92 h 95"/>
                <a:gd name="T28" fmla="*/ 0 w 498"/>
                <a:gd name="T29" fmla="*/ 92 h 95"/>
                <a:gd name="T30" fmla="*/ 7 w 498"/>
                <a:gd name="T31" fmla="*/ 91 h 95"/>
                <a:gd name="T32" fmla="*/ 21 w 498"/>
                <a:gd name="T33" fmla="*/ 83 h 95"/>
                <a:gd name="T34" fmla="*/ 35 w 498"/>
                <a:gd name="T35" fmla="*/ 70 h 95"/>
                <a:gd name="T36" fmla="*/ 41 w 498"/>
                <a:gd name="T37" fmla="*/ 53 h 95"/>
                <a:gd name="T38" fmla="*/ 32 w 498"/>
                <a:gd name="T39" fmla="*/ 35 h 95"/>
                <a:gd name="T40" fmla="*/ 4 w 498"/>
                <a:gd name="T41" fmla="*/ 17 h 95"/>
                <a:gd name="T42" fmla="*/ 248 w 498"/>
                <a:gd name="T43" fmla="*/ 0 h 95"/>
                <a:gd name="T44" fmla="*/ 248 w 498"/>
                <a:gd name="T45" fmla="*/ 0 h 95"/>
                <a:gd name="T46" fmla="*/ 492 w 498"/>
                <a:gd name="T47" fmla="*/ 17 h 95"/>
                <a:gd name="T48" fmla="*/ 474 w 498"/>
                <a:gd name="T49" fmla="*/ 56 h 95"/>
                <a:gd name="T50" fmla="*/ 491 w 498"/>
                <a:gd name="T51" fmla="*/ 92 h 95"/>
                <a:gd name="T52" fmla="*/ 248 w 498"/>
                <a:gd name="T53" fmla="*/ 75 h 95"/>
                <a:gd name="T54" fmla="*/ 248 w 498"/>
                <a:gd name="T55" fmla="*/ 75 h 95"/>
                <a:gd name="T56" fmla="*/ 495 w 498"/>
                <a:gd name="T57" fmla="*/ 92 h 95"/>
                <a:gd name="T58" fmla="*/ 495 w 498"/>
                <a:gd name="T59" fmla="*/ 92 h 95"/>
                <a:gd name="T60" fmla="*/ 476 w 498"/>
                <a:gd name="T61" fmla="*/ 56 h 95"/>
                <a:gd name="T62" fmla="*/ 485 w 498"/>
                <a:gd name="T63" fmla="*/ 28 h 95"/>
                <a:gd name="T64" fmla="*/ 492 w 498"/>
                <a:gd name="T65" fmla="*/ 20 h 95"/>
                <a:gd name="T66" fmla="*/ 494 w 498"/>
                <a:gd name="T67" fmla="*/ 18 h 95"/>
                <a:gd name="T68" fmla="*/ 495 w 498"/>
                <a:gd name="T69" fmla="*/ 17 h 95"/>
                <a:gd name="T70" fmla="*/ 494 w 498"/>
                <a:gd name="T71" fmla="*/ 17 h 95"/>
                <a:gd name="T72" fmla="*/ 490 w 498"/>
                <a:gd name="T73" fmla="*/ 17 h 95"/>
                <a:gd name="T74" fmla="*/ 477 w 498"/>
                <a:gd name="T75" fmla="*/ 15 h 95"/>
                <a:gd name="T76" fmla="*/ 426 w 498"/>
                <a:gd name="T77" fmla="*/ 9 h 95"/>
                <a:gd name="T78" fmla="*/ 248 w 498"/>
                <a:gd name="T7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98" h="95">
                  <a:moveTo>
                    <a:pt x="496" y="93"/>
                  </a:moveTo>
                  <a:cubicBezTo>
                    <a:pt x="495" y="94"/>
                    <a:pt x="495" y="94"/>
                    <a:pt x="495" y="94"/>
                  </a:cubicBezTo>
                  <a:cubicBezTo>
                    <a:pt x="495" y="94"/>
                    <a:pt x="495" y="94"/>
                    <a:pt x="495" y="94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6" y="93"/>
                    <a:pt x="496" y="93"/>
                    <a:pt x="496" y="93"/>
                  </a:cubicBezTo>
                  <a:moveTo>
                    <a:pt x="4" y="17"/>
                  </a:moveTo>
                  <a:cubicBezTo>
                    <a:pt x="3" y="17"/>
                    <a:pt x="2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15" y="24"/>
                    <a:pt x="25" y="30"/>
                    <a:pt x="31" y="36"/>
                  </a:cubicBezTo>
                  <a:cubicBezTo>
                    <a:pt x="37" y="42"/>
                    <a:pt x="39" y="48"/>
                    <a:pt x="39" y="53"/>
                  </a:cubicBezTo>
                  <a:cubicBezTo>
                    <a:pt x="39" y="59"/>
                    <a:pt x="37" y="64"/>
                    <a:pt x="33" y="68"/>
                  </a:cubicBezTo>
                  <a:cubicBezTo>
                    <a:pt x="28" y="76"/>
                    <a:pt x="20" y="81"/>
                    <a:pt x="13" y="86"/>
                  </a:cubicBezTo>
                  <a:cubicBezTo>
                    <a:pt x="9" y="88"/>
                    <a:pt x="6" y="89"/>
                    <a:pt x="4" y="91"/>
                  </a:cubicBezTo>
                  <a:cubicBezTo>
                    <a:pt x="2" y="91"/>
                    <a:pt x="1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3" y="92"/>
                    <a:pt x="7" y="91"/>
                  </a:cubicBezTo>
                  <a:cubicBezTo>
                    <a:pt x="11" y="89"/>
                    <a:pt x="16" y="86"/>
                    <a:pt x="21" y="83"/>
                  </a:cubicBezTo>
                  <a:cubicBezTo>
                    <a:pt x="26" y="79"/>
                    <a:pt x="31" y="75"/>
                    <a:pt x="35" y="70"/>
                  </a:cubicBezTo>
                  <a:cubicBezTo>
                    <a:pt x="39" y="65"/>
                    <a:pt x="41" y="59"/>
                    <a:pt x="41" y="53"/>
                  </a:cubicBezTo>
                  <a:cubicBezTo>
                    <a:pt x="41" y="47"/>
                    <a:pt x="39" y="41"/>
                    <a:pt x="32" y="35"/>
                  </a:cubicBezTo>
                  <a:cubicBezTo>
                    <a:pt x="27" y="29"/>
                    <a:pt x="17" y="23"/>
                    <a:pt x="4" y="17"/>
                  </a:cubicBezTo>
                  <a:moveTo>
                    <a:pt x="248" y="0"/>
                  </a:moveTo>
                  <a:cubicBezTo>
                    <a:pt x="248" y="0"/>
                    <a:pt x="248" y="0"/>
                    <a:pt x="248" y="0"/>
                  </a:cubicBezTo>
                  <a:cubicBezTo>
                    <a:pt x="320" y="0"/>
                    <a:pt x="404" y="4"/>
                    <a:pt x="492" y="17"/>
                  </a:cubicBezTo>
                  <a:cubicBezTo>
                    <a:pt x="488" y="22"/>
                    <a:pt x="474" y="37"/>
                    <a:pt x="474" y="56"/>
                  </a:cubicBezTo>
                  <a:cubicBezTo>
                    <a:pt x="474" y="67"/>
                    <a:pt x="478" y="79"/>
                    <a:pt x="491" y="92"/>
                  </a:cubicBezTo>
                  <a:cubicBezTo>
                    <a:pt x="473" y="89"/>
                    <a:pt x="379" y="75"/>
                    <a:pt x="248" y="75"/>
                  </a:cubicBezTo>
                  <a:cubicBezTo>
                    <a:pt x="248" y="75"/>
                    <a:pt x="248" y="75"/>
                    <a:pt x="248" y="75"/>
                  </a:cubicBezTo>
                  <a:cubicBezTo>
                    <a:pt x="321" y="75"/>
                    <a:pt x="405" y="79"/>
                    <a:pt x="495" y="92"/>
                  </a:cubicBezTo>
                  <a:cubicBezTo>
                    <a:pt x="495" y="92"/>
                    <a:pt x="495" y="92"/>
                    <a:pt x="495" y="92"/>
                  </a:cubicBezTo>
                  <a:cubicBezTo>
                    <a:pt x="480" y="80"/>
                    <a:pt x="476" y="67"/>
                    <a:pt x="476" y="56"/>
                  </a:cubicBezTo>
                  <a:cubicBezTo>
                    <a:pt x="476" y="45"/>
                    <a:pt x="481" y="35"/>
                    <a:pt x="485" y="28"/>
                  </a:cubicBezTo>
                  <a:cubicBezTo>
                    <a:pt x="488" y="25"/>
                    <a:pt x="490" y="22"/>
                    <a:pt x="492" y="20"/>
                  </a:cubicBezTo>
                  <a:cubicBezTo>
                    <a:pt x="493" y="19"/>
                    <a:pt x="494" y="18"/>
                    <a:pt x="494" y="18"/>
                  </a:cubicBezTo>
                  <a:cubicBezTo>
                    <a:pt x="495" y="18"/>
                    <a:pt x="495" y="17"/>
                    <a:pt x="495" y="17"/>
                  </a:cubicBezTo>
                  <a:cubicBezTo>
                    <a:pt x="494" y="17"/>
                    <a:pt x="494" y="17"/>
                    <a:pt x="494" y="17"/>
                  </a:cubicBezTo>
                  <a:cubicBezTo>
                    <a:pt x="494" y="17"/>
                    <a:pt x="493" y="17"/>
                    <a:pt x="490" y="17"/>
                  </a:cubicBezTo>
                  <a:cubicBezTo>
                    <a:pt x="487" y="16"/>
                    <a:pt x="482" y="15"/>
                    <a:pt x="477" y="15"/>
                  </a:cubicBezTo>
                  <a:cubicBezTo>
                    <a:pt x="465" y="13"/>
                    <a:pt x="448" y="11"/>
                    <a:pt x="426" y="9"/>
                  </a:cubicBezTo>
                  <a:cubicBezTo>
                    <a:pt x="383" y="4"/>
                    <a:pt x="322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3" name="Freeform 15">
              <a:extLst>
                <a:ext uri="{FF2B5EF4-FFF2-40B4-BE49-F238E27FC236}">
                  <a16:creationId xmlns:a16="http://schemas.microsoft.com/office/drawing/2014/main" xmlns="" id="{04851232-577B-45DE-A648-78823BECB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519789" cy="96507"/>
            </a:xfrm>
            <a:custGeom>
              <a:avLst/>
              <a:gdLst>
                <a:gd name="T0" fmla="*/ 244 w 488"/>
                <a:gd name="T1" fmla="*/ 0 h 91"/>
                <a:gd name="T2" fmla="*/ 0 w 488"/>
                <a:gd name="T3" fmla="*/ 17 h 91"/>
                <a:gd name="T4" fmla="*/ 28 w 488"/>
                <a:gd name="T5" fmla="*/ 34 h 91"/>
                <a:gd name="T6" fmla="*/ 37 w 488"/>
                <a:gd name="T7" fmla="*/ 53 h 91"/>
                <a:gd name="T8" fmla="*/ 31 w 488"/>
                <a:gd name="T9" fmla="*/ 70 h 91"/>
                <a:gd name="T10" fmla="*/ 17 w 488"/>
                <a:gd name="T11" fmla="*/ 82 h 91"/>
                <a:gd name="T12" fmla="*/ 3 w 488"/>
                <a:gd name="T13" fmla="*/ 91 h 91"/>
                <a:gd name="T14" fmla="*/ 244 w 488"/>
                <a:gd name="T15" fmla="*/ 75 h 91"/>
                <a:gd name="T16" fmla="*/ 487 w 488"/>
                <a:gd name="T17" fmla="*/ 91 h 91"/>
                <a:gd name="T18" fmla="*/ 470 w 488"/>
                <a:gd name="T19" fmla="*/ 56 h 91"/>
                <a:gd name="T20" fmla="*/ 488 w 488"/>
                <a:gd name="T21" fmla="*/ 17 h 91"/>
                <a:gd name="T22" fmla="*/ 244 w 488"/>
                <a:gd name="T23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8" h="91">
                  <a:moveTo>
                    <a:pt x="244" y="0"/>
                  </a:moveTo>
                  <a:cubicBezTo>
                    <a:pt x="172" y="0"/>
                    <a:pt x="88" y="4"/>
                    <a:pt x="0" y="17"/>
                  </a:cubicBezTo>
                  <a:cubicBezTo>
                    <a:pt x="13" y="23"/>
                    <a:pt x="23" y="29"/>
                    <a:pt x="28" y="34"/>
                  </a:cubicBezTo>
                  <a:cubicBezTo>
                    <a:pt x="35" y="41"/>
                    <a:pt x="37" y="47"/>
                    <a:pt x="37" y="53"/>
                  </a:cubicBezTo>
                  <a:cubicBezTo>
                    <a:pt x="37" y="59"/>
                    <a:pt x="35" y="65"/>
                    <a:pt x="31" y="70"/>
                  </a:cubicBezTo>
                  <a:cubicBezTo>
                    <a:pt x="27" y="75"/>
                    <a:pt x="22" y="79"/>
                    <a:pt x="17" y="82"/>
                  </a:cubicBezTo>
                  <a:cubicBezTo>
                    <a:pt x="12" y="86"/>
                    <a:pt x="7" y="89"/>
                    <a:pt x="3" y="91"/>
                  </a:cubicBezTo>
                  <a:cubicBezTo>
                    <a:pt x="90" y="79"/>
                    <a:pt x="173" y="75"/>
                    <a:pt x="244" y="75"/>
                  </a:cubicBezTo>
                  <a:cubicBezTo>
                    <a:pt x="375" y="75"/>
                    <a:pt x="469" y="89"/>
                    <a:pt x="487" y="91"/>
                  </a:cubicBezTo>
                  <a:cubicBezTo>
                    <a:pt x="474" y="79"/>
                    <a:pt x="470" y="67"/>
                    <a:pt x="470" y="56"/>
                  </a:cubicBezTo>
                  <a:cubicBezTo>
                    <a:pt x="470" y="37"/>
                    <a:pt x="484" y="21"/>
                    <a:pt x="488" y="17"/>
                  </a:cubicBezTo>
                  <a:cubicBezTo>
                    <a:pt x="400" y="4"/>
                    <a:pt x="316" y="0"/>
                    <a:pt x="244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4" name="Freeform 16">
              <a:extLst>
                <a:ext uri="{FF2B5EF4-FFF2-40B4-BE49-F238E27FC236}">
                  <a16:creationId xmlns:a16="http://schemas.microsoft.com/office/drawing/2014/main" xmlns="" id="{F96E0B3A-D9EA-419F-9CED-0C8718909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4065" y="2432863"/>
              <a:ext cx="259895" cy="17955"/>
            </a:xfrm>
            <a:custGeom>
              <a:avLst/>
              <a:gdLst>
                <a:gd name="T0" fmla="*/ 243 w 244"/>
                <a:gd name="T1" fmla="*/ 0 h 17"/>
                <a:gd name="T2" fmla="*/ 1 w 244"/>
                <a:gd name="T3" fmla="*/ 16 h 17"/>
                <a:gd name="T4" fmla="*/ 0 w 244"/>
                <a:gd name="T5" fmla="*/ 17 h 17"/>
                <a:gd name="T6" fmla="*/ 0 w 244"/>
                <a:gd name="T7" fmla="*/ 17 h 17"/>
                <a:gd name="T8" fmla="*/ 244 w 244"/>
                <a:gd name="T9" fmla="*/ 0 h 17"/>
                <a:gd name="T10" fmla="*/ 243 w 244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4" h="17">
                  <a:moveTo>
                    <a:pt x="243" y="0"/>
                  </a:moveTo>
                  <a:cubicBezTo>
                    <a:pt x="115" y="0"/>
                    <a:pt x="22" y="13"/>
                    <a:pt x="1" y="16"/>
                  </a:cubicBezTo>
                  <a:cubicBezTo>
                    <a:pt x="1" y="16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88" y="4"/>
                    <a:pt x="172" y="0"/>
                    <a:pt x="244" y="0"/>
                  </a:cubicBezTo>
                  <a:cubicBezTo>
                    <a:pt x="243" y="0"/>
                    <a:pt x="243" y="0"/>
                    <a:pt x="243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5" name="Freeform 17">
              <a:extLst>
                <a:ext uri="{FF2B5EF4-FFF2-40B4-BE49-F238E27FC236}">
                  <a16:creationId xmlns:a16="http://schemas.microsoft.com/office/drawing/2014/main" xmlns="" id="{4CDE3345-F7C8-47F1-8568-20FB933393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56882" y="2432863"/>
              <a:ext cx="533255" cy="100547"/>
            </a:xfrm>
            <a:custGeom>
              <a:avLst/>
              <a:gdLst>
                <a:gd name="T0" fmla="*/ 498 w 501"/>
                <a:gd name="T1" fmla="*/ 15 h 95"/>
                <a:gd name="T2" fmla="*/ 498 w 501"/>
                <a:gd name="T3" fmla="*/ 15 h 95"/>
                <a:gd name="T4" fmla="*/ 499 w 501"/>
                <a:gd name="T5" fmla="*/ 16 h 95"/>
                <a:gd name="T6" fmla="*/ 500 w 501"/>
                <a:gd name="T7" fmla="*/ 15 h 95"/>
                <a:gd name="T8" fmla="*/ 498 w 501"/>
                <a:gd name="T9" fmla="*/ 15 h 95"/>
                <a:gd name="T10" fmla="*/ 3 w 501"/>
                <a:gd name="T11" fmla="*/ 15 h 95"/>
                <a:gd name="T12" fmla="*/ 0 w 501"/>
                <a:gd name="T13" fmla="*/ 16 h 95"/>
                <a:gd name="T14" fmla="*/ 3 w 501"/>
                <a:gd name="T15" fmla="*/ 17 h 95"/>
                <a:gd name="T16" fmla="*/ 3 w 501"/>
                <a:gd name="T17" fmla="*/ 16 h 95"/>
                <a:gd name="T18" fmla="*/ 3 w 501"/>
                <a:gd name="T19" fmla="*/ 15 h 95"/>
                <a:gd name="T20" fmla="*/ 3 w 501"/>
                <a:gd name="T21" fmla="*/ 15 h 95"/>
                <a:gd name="T22" fmla="*/ 251 w 501"/>
                <a:gd name="T23" fmla="*/ 0 h 95"/>
                <a:gd name="T24" fmla="*/ 251 w 501"/>
                <a:gd name="T25" fmla="*/ 0 h 95"/>
                <a:gd name="T26" fmla="*/ 495 w 501"/>
                <a:gd name="T27" fmla="*/ 17 h 95"/>
                <a:gd name="T28" fmla="*/ 477 w 501"/>
                <a:gd name="T29" fmla="*/ 56 h 95"/>
                <a:gd name="T30" fmla="*/ 494 w 501"/>
                <a:gd name="T31" fmla="*/ 91 h 95"/>
                <a:gd name="T32" fmla="*/ 251 w 501"/>
                <a:gd name="T33" fmla="*/ 75 h 95"/>
                <a:gd name="T34" fmla="*/ 10 w 501"/>
                <a:gd name="T35" fmla="*/ 91 h 95"/>
                <a:gd name="T36" fmla="*/ 24 w 501"/>
                <a:gd name="T37" fmla="*/ 82 h 95"/>
                <a:gd name="T38" fmla="*/ 38 w 501"/>
                <a:gd name="T39" fmla="*/ 70 h 95"/>
                <a:gd name="T40" fmla="*/ 44 w 501"/>
                <a:gd name="T41" fmla="*/ 53 h 95"/>
                <a:gd name="T42" fmla="*/ 35 w 501"/>
                <a:gd name="T43" fmla="*/ 34 h 95"/>
                <a:gd name="T44" fmla="*/ 7 w 501"/>
                <a:gd name="T45" fmla="*/ 17 h 95"/>
                <a:gd name="T46" fmla="*/ 4 w 501"/>
                <a:gd name="T47" fmla="*/ 17 h 95"/>
                <a:gd name="T48" fmla="*/ 3 w 501"/>
                <a:gd name="T49" fmla="*/ 16 h 95"/>
                <a:gd name="T50" fmla="*/ 3 w 501"/>
                <a:gd name="T51" fmla="*/ 17 h 95"/>
                <a:gd name="T52" fmla="*/ 34 w 501"/>
                <a:gd name="T53" fmla="*/ 36 h 95"/>
                <a:gd name="T54" fmla="*/ 42 w 501"/>
                <a:gd name="T55" fmla="*/ 53 h 95"/>
                <a:gd name="T56" fmla="*/ 36 w 501"/>
                <a:gd name="T57" fmla="*/ 68 h 95"/>
                <a:gd name="T58" fmla="*/ 16 w 501"/>
                <a:gd name="T59" fmla="*/ 86 h 95"/>
                <a:gd name="T60" fmla="*/ 7 w 501"/>
                <a:gd name="T61" fmla="*/ 90 h 95"/>
                <a:gd name="T62" fmla="*/ 3 w 501"/>
                <a:gd name="T63" fmla="*/ 92 h 95"/>
                <a:gd name="T64" fmla="*/ 4 w 501"/>
                <a:gd name="T65" fmla="*/ 94 h 95"/>
                <a:gd name="T66" fmla="*/ 251 w 501"/>
                <a:gd name="T67" fmla="*/ 77 h 95"/>
                <a:gd name="T68" fmla="*/ 429 w 501"/>
                <a:gd name="T69" fmla="*/ 85 h 95"/>
                <a:gd name="T70" fmla="*/ 480 w 501"/>
                <a:gd name="T71" fmla="*/ 91 h 95"/>
                <a:gd name="T72" fmla="*/ 493 w 501"/>
                <a:gd name="T73" fmla="*/ 93 h 95"/>
                <a:gd name="T74" fmla="*/ 497 w 501"/>
                <a:gd name="T75" fmla="*/ 94 h 95"/>
                <a:gd name="T76" fmla="*/ 501 w 501"/>
                <a:gd name="T77" fmla="*/ 95 h 95"/>
                <a:gd name="T78" fmla="*/ 498 w 501"/>
                <a:gd name="T79" fmla="*/ 92 h 95"/>
                <a:gd name="T80" fmla="*/ 479 w 501"/>
                <a:gd name="T81" fmla="*/ 56 h 95"/>
                <a:gd name="T82" fmla="*/ 488 w 501"/>
                <a:gd name="T83" fmla="*/ 28 h 95"/>
                <a:gd name="T84" fmla="*/ 495 w 501"/>
                <a:gd name="T85" fmla="*/ 20 h 95"/>
                <a:gd name="T86" fmla="*/ 497 w 501"/>
                <a:gd name="T87" fmla="*/ 18 h 95"/>
                <a:gd name="T88" fmla="*/ 498 w 501"/>
                <a:gd name="T89" fmla="*/ 17 h 95"/>
                <a:gd name="T90" fmla="*/ 497 w 501"/>
                <a:gd name="T91" fmla="*/ 17 h 95"/>
                <a:gd name="T92" fmla="*/ 493 w 501"/>
                <a:gd name="T93" fmla="*/ 16 h 95"/>
                <a:gd name="T94" fmla="*/ 480 w 501"/>
                <a:gd name="T95" fmla="*/ 14 h 95"/>
                <a:gd name="T96" fmla="*/ 429 w 501"/>
                <a:gd name="T97" fmla="*/ 9 h 95"/>
                <a:gd name="T98" fmla="*/ 251 w 501"/>
                <a:gd name="T9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5">
                  <a:moveTo>
                    <a:pt x="498" y="15"/>
                  </a:moveTo>
                  <a:cubicBezTo>
                    <a:pt x="498" y="15"/>
                    <a:pt x="498" y="15"/>
                    <a:pt x="498" y="15"/>
                  </a:cubicBezTo>
                  <a:cubicBezTo>
                    <a:pt x="499" y="16"/>
                    <a:pt x="499" y="16"/>
                    <a:pt x="499" y="16"/>
                  </a:cubicBezTo>
                  <a:cubicBezTo>
                    <a:pt x="500" y="15"/>
                    <a:pt x="500" y="15"/>
                    <a:pt x="500" y="15"/>
                  </a:cubicBezTo>
                  <a:cubicBezTo>
                    <a:pt x="498" y="15"/>
                    <a:pt x="498" y="15"/>
                    <a:pt x="498" y="15"/>
                  </a:cubicBezTo>
                  <a:moveTo>
                    <a:pt x="3" y="15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251" y="0"/>
                  </a:moveTo>
                  <a:cubicBezTo>
                    <a:pt x="251" y="0"/>
                    <a:pt x="251" y="0"/>
                    <a:pt x="251" y="0"/>
                  </a:cubicBezTo>
                  <a:cubicBezTo>
                    <a:pt x="323" y="0"/>
                    <a:pt x="407" y="4"/>
                    <a:pt x="495" y="17"/>
                  </a:cubicBezTo>
                  <a:cubicBezTo>
                    <a:pt x="491" y="21"/>
                    <a:pt x="477" y="37"/>
                    <a:pt x="477" y="56"/>
                  </a:cubicBezTo>
                  <a:cubicBezTo>
                    <a:pt x="477" y="67"/>
                    <a:pt x="481" y="79"/>
                    <a:pt x="494" y="91"/>
                  </a:cubicBezTo>
                  <a:cubicBezTo>
                    <a:pt x="476" y="89"/>
                    <a:pt x="382" y="75"/>
                    <a:pt x="251" y="75"/>
                  </a:cubicBezTo>
                  <a:cubicBezTo>
                    <a:pt x="180" y="75"/>
                    <a:pt x="97" y="79"/>
                    <a:pt x="10" y="91"/>
                  </a:cubicBezTo>
                  <a:cubicBezTo>
                    <a:pt x="14" y="89"/>
                    <a:pt x="19" y="86"/>
                    <a:pt x="24" y="82"/>
                  </a:cubicBezTo>
                  <a:cubicBezTo>
                    <a:pt x="29" y="79"/>
                    <a:pt x="34" y="75"/>
                    <a:pt x="38" y="70"/>
                  </a:cubicBezTo>
                  <a:cubicBezTo>
                    <a:pt x="42" y="65"/>
                    <a:pt x="44" y="59"/>
                    <a:pt x="44" y="53"/>
                  </a:cubicBezTo>
                  <a:cubicBezTo>
                    <a:pt x="44" y="47"/>
                    <a:pt x="42" y="41"/>
                    <a:pt x="35" y="34"/>
                  </a:cubicBezTo>
                  <a:cubicBezTo>
                    <a:pt x="30" y="29"/>
                    <a:pt x="20" y="23"/>
                    <a:pt x="7" y="17"/>
                  </a:cubicBezTo>
                  <a:cubicBezTo>
                    <a:pt x="6" y="17"/>
                    <a:pt x="5" y="17"/>
                    <a:pt x="4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18" y="23"/>
                    <a:pt x="28" y="30"/>
                    <a:pt x="34" y="36"/>
                  </a:cubicBezTo>
                  <a:cubicBezTo>
                    <a:pt x="40" y="42"/>
                    <a:pt x="42" y="48"/>
                    <a:pt x="42" y="53"/>
                  </a:cubicBezTo>
                  <a:cubicBezTo>
                    <a:pt x="42" y="59"/>
                    <a:pt x="40" y="64"/>
                    <a:pt x="36" y="68"/>
                  </a:cubicBezTo>
                  <a:cubicBezTo>
                    <a:pt x="31" y="75"/>
                    <a:pt x="23" y="81"/>
                    <a:pt x="16" y="86"/>
                  </a:cubicBezTo>
                  <a:cubicBezTo>
                    <a:pt x="12" y="88"/>
                    <a:pt x="9" y="89"/>
                    <a:pt x="7" y="90"/>
                  </a:cubicBezTo>
                  <a:cubicBezTo>
                    <a:pt x="4" y="91"/>
                    <a:pt x="3" y="92"/>
                    <a:pt x="3" y="92"/>
                  </a:cubicBezTo>
                  <a:cubicBezTo>
                    <a:pt x="4" y="94"/>
                    <a:pt x="4" y="94"/>
                    <a:pt x="4" y="94"/>
                  </a:cubicBezTo>
                  <a:cubicBezTo>
                    <a:pt x="93" y="81"/>
                    <a:pt x="178" y="77"/>
                    <a:pt x="251" y="77"/>
                  </a:cubicBezTo>
                  <a:cubicBezTo>
                    <a:pt x="325" y="77"/>
                    <a:pt x="386" y="81"/>
                    <a:pt x="429" y="85"/>
                  </a:cubicBezTo>
                  <a:cubicBezTo>
                    <a:pt x="451" y="88"/>
                    <a:pt x="468" y="90"/>
                    <a:pt x="480" y="91"/>
                  </a:cubicBezTo>
                  <a:cubicBezTo>
                    <a:pt x="485" y="92"/>
                    <a:pt x="490" y="93"/>
                    <a:pt x="493" y="93"/>
                  </a:cubicBezTo>
                  <a:cubicBezTo>
                    <a:pt x="496" y="94"/>
                    <a:pt x="497" y="94"/>
                    <a:pt x="497" y="94"/>
                  </a:cubicBezTo>
                  <a:cubicBezTo>
                    <a:pt x="501" y="95"/>
                    <a:pt x="501" y="95"/>
                    <a:pt x="501" y="95"/>
                  </a:cubicBezTo>
                  <a:cubicBezTo>
                    <a:pt x="498" y="92"/>
                    <a:pt x="498" y="92"/>
                    <a:pt x="498" y="92"/>
                  </a:cubicBezTo>
                  <a:cubicBezTo>
                    <a:pt x="483" y="80"/>
                    <a:pt x="479" y="67"/>
                    <a:pt x="479" y="56"/>
                  </a:cubicBezTo>
                  <a:cubicBezTo>
                    <a:pt x="479" y="45"/>
                    <a:pt x="484" y="35"/>
                    <a:pt x="488" y="28"/>
                  </a:cubicBezTo>
                  <a:cubicBezTo>
                    <a:pt x="491" y="25"/>
                    <a:pt x="493" y="22"/>
                    <a:pt x="495" y="20"/>
                  </a:cubicBezTo>
                  <a:cubicBezTo>
                    <a:pt x="496" y="19"/>
                    <a:pt x="497" y="18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96" y="17"/>
                    <a:pt x="493" y="16"/>
                  </a:cubicBezTo>
                  <a:cubicBezTo>
                    <a:pt x="490" y="16"/>
                    <a:pt x="485" y="15"/>
                    <a:pt x="480" y="14"/>
                  </a:cubicBezTo>
                  <a:cubicBezTo>
                    <a:pt x="468" y="13"/>
                    <a:pt x="451" y="11"/>
                    <a:pt x="429" y="9"/>
                  </a:cubicBezTo>
                  <a:cubicBezTo>
                    <a:pt x="386" y="4"/>
                    <a:pt x="325" y="0"/>
                    <a:pt x="251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6" name="Freeform 18">
              <a:extLst>
                <a:ext uri="{FF2B5EF4-FFF2-40B4-BE49-F238E27FC236}">
                  <a16:creationId xmlns:a16="http://schemas.microsoft.com/office/drawing/2014/main" xmlns="" id="{A8801ED2-4FBD-4049-B06A-9675919CD31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7655" y="2430619"/>
              <a:ext cx="256303" cy="17057"/>
            </a:xfrm>
            <a:custGeom>
              <a:avLst/>
              <a:gdLst>
                <a:gd name="T0" fmla="*/ 240 w 241"/>
                <a:gd name="T1" fmla="*/ 0 h 16"/>
                <a:gd name="T2" fmla="*/ 0 w 241"/>
                <a:gd name="T3" fmla="*/ 16 h 16"/>
                <a:gd name="T4" fmla="*/ 0 w 241"/>
                <a:gd name="T5" fmla="*/ 16 h 16"/>
                <a:gd name="T6" fmla="*/ 241 w 241"/>
                <a:gd name="T7" fmla="*/ 0 h 16"/>
                <a:gd name="T8" fmla="*/ 240 w 241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6">
                  <a:moveTo>
                    <a:pt x="240" y="0"/>
                  </a:moveTo>
                  <a:cubicBezTo>
                    <a:pt x="115" y="0"/>
                    <a:pt x="25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87" y="4"/>
                    <a:pt x="169" y="0"/>
                    <a:pt x="241" y="0"/>
                  </a:cubicBezTo>
                  <a:cubicBezTo>
                    <a:pt x="240" y="0"/>
                    <a:pt x="240" y="0"/>
                    <a:pt x="240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7" name="Freeform 19">
              <a:extLst>
                <a:ext uri="{FF2B5EF4-FFF2-40B4-BE49-F238E27FC236}">
                  <a16:creationId xmlns:a16="http://schemas.microsoft.com/office/drawing/2014/main" xmlns="" id="{AE8D0426-1AD0-4EB7-9918-80AF3EAF0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025" y="2430619"/>
              <a:ext cx="527869" cy="20199"/>
            </a:xfrm>
            <a:custGeom>
              <a:avLst/>
              <a:gdLst>
                <a:gd name="T0" fmla="*/ 248 w 496"/>
                <a:gd name="T1" fmla="*/ 0 h 19"/>
                <a:gd name="T2" fmla="*/ 7 w 496"/>
                <a:gd name="T3" fmla="*/ 16 h 19"/>
                <a:gd name="T4" fmla="*/ 7 w 496"/>
                <a:gd name="T5" fmla="*/ 16 h 19"/>
                <a:gd name="T6" fmla="*/ 0 w 496"/>
                <a:gd name="T7" fmla="*/ 17 h 19"/>
                <a:gd name="T8" fmla="*/ 0 w 496"/>
                <a:gd name="T9" fmla="*/ 17 h 19"/>
                <a:gd name="T10" fmla="*/ 0 w 496"/>
                <a:gd name="T11" fmla="*/ 17 h 19"/>
                <a:gd name="T12" fmla="*/ 0 w 496"/>
                <a:gd name="T13" fmla="*/ 18 h 19"/>
                <a:gd name="T14" fmla="*/ 1 w 496"/>
                <a:gd name="T15" fmla="*/ 18 h 19"/>
                <a:gd name="T16" fmla="*/ 0 w 496"/>
                <a:gd name="T17" fmla="*/ 18 h 19"/>
                <a:gd name="T18" fmla="*/ 1 w 496"/>
                <a:gd name="T19" fmla="*/ 19 h 19"/>
                <a:gd name="T20" fmla="*/ 4 w 496"/>
                <a:gd name="T21" fmla="*/ 19 h 19"/>
                <a:gd name="T22" fmla="*/ 4 w 496"/>
                <a:gd name="T23" fmla="*/ 19 h 19"/>
                <a:gd name="T24" fmla="*/ 5 w 496"/>
                <a:gd name="T25" fmla="*/ 18 h 19"/>
                <a:gd name="T26" fmla="*/ 247 w 496"/>
                <a:gd name="T27" fmla="*/ 2 h 19"/>
                <a:gd name="T28" fmla="*/ 248 w 496"/>
                <a:gd name="T29" fmla="*/ 2 h 19"/>
                <a:gd name="T30" fmla="*/ 248 w 496"/>
                <a:gd name="T31" fmla="*/ 2 h 19"/>
                <a:gd name="T32" fmla="*/ 426 w 496"/>
                <a:gd name="T33" fmla="*/ 11 h 19"/>
                <a:gd name="T34" fmla="*/ 477 w 496"/>
                <a:gd name="T35" fmla="*/ 16 h 19"/>
                <a:gd name="T36" fmla="*/ 490 w 496"/>
                <a:gd name="T37" fmla="*/ 18 h 19"/>
                <a:gd name="T38" fmla="*/ 494 w 496"/>
                <a:gd name="T39" fmla="*/ 19 h 19"/>
                <a:gd name="T40" fmla="*/ 495 w 496"/>
                <a:gd name="T41" fmla="*/ 19 h 19"/>
                <a:gd name="T42" fmla="*/ 495 w 496"/>
                <a:gd name="T43" fmla="*/ 19 h 19"/>
                <a:gd name="T44" fmla="*/ 496 w 496"/>
                <a:gd name="T45" fmla="*/ 18 h 19"/>
                <a:gd name="T46" fmla="*/ 495 w 496"/>
                <a:gd name="T47" fmla="*/ 17 h 19"/>
                <a:gd name="T48" fmla="*/ 495 w 496"/>
                <a:gd name="T49" fmla="*/ 17 h 19"/>
                <a:gd name="T50" fmla="*/ 495 w 496"/>
                <a:gd name="T51" fmla="*/ 17 h 19"/>
                <a:gd name="T52" fmla="*/ 248 w 496"/>
                <a:gd name="T5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96" h="19">
                  <a:moveTo>
                    <a:pt x="248" y="0"/>
                  </a:moveTo>
                  <a:cubicBezTo>
                    <a:pt x="176" y="0"/>
                    <a:pt x="94" y="4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3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3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5" y="18"/>
                  </a:cubicBezTo>
                  <a:cubicBezTo>
                    <a:pt x="26" y="15"/>
                    <a:pt x="119" y="2"/>
                    <a:pt x="247" y="2"/>
                  </a:cubicBezTo>
                  <a:cubicBezTo>
                    <a:pt x="247" y="2"/>
                    <a:pt x="247" y="2"/>
                    <a:pt x="248" y="2"/>
                  </a:cubicBezTo>
                  <a:cubicBezTo>
                    <a:pt x="248" y="2"/>
                    <a:pt x="248" y="2"/>
                    <a:pt x="248" y="2"/>
                  </a:cubicBezTo>
                  <a:cubicBezTo>
                    <a:pt x="322" y="2"/>
                    <a:pt x="383" y="6"/>
                    <a:pt x="426" y="11"/>
                  </a:cubicBezTo>
                  <a:cubicBezTo>
                    <a:pt x="448" y="13"/>
                    <a:pt x="465" y="15"/>
                    <a:pt x="477" y="16"/>
                  </a:cubicBezTo>
                  <a:cubicBezTo>
                    <a:pt x="482" y="17"/>
                    <a:pt x="487" y="18"/>
                    <a:pt x="490" y="18"/>
                  </a:cubicBezTo>
                  <a:cubicBezTo>
                    <a:pt x="493" y="19"/>
                    <a:pt x="494" y="19"/>
                    <a:pt x="494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5" y="19"/>
                    <a:pt x="495" y="19"/>
                    <a:pt x="495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05" y="4"/>
                    <a:pt x="321" y="0"/>
                    <a:pt x="248" y="0"/>
                  </a:cubicBezTo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8" name="Freeform 20">
              <a:extLst>
                <a:ext uri="{FF2B5EF4-FFF2-40B4-BE49-F238E27FC236}">
                  <a16:creationId xmlns:a16="http://schemas.microsoft.com/office/drawing/2014/main" xmlns="" id="{24756D2A-4B97-4889-8784-659AA75268B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491216"/>
              <a:ext cx="526073" cy="122092"/>
            </a:xfrm>
            <a:custGeom>
              <a:avLst/>
              <a:gdLst>
                <a:gd name="T0" fmla="*/ 0 w 494"/>
                <a:gd name="T1" fmla="*/ 38 h 115"/>
                <a:gd name="T2" fmla="*/ 494 w 494"/>
                <a:gd name="T3" fmla="*/ 38 h 115"/>
                <a:gd name="T4" fmla="*/ 494 w 494"/>
                <a:gd name="T5" fmla="*/ 115 h 115"/>
                <a:gd name="T6" fmla="*/ 0 w 494"/>
                <a:gd name="T7" fmla="*/ 115 h 115"/>
                <a:gd name="T8" fmla="*/ 0 w 494"/>
                <a:gd name="T9" fmla="*/ 38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5">
                  <a:moveTo>
                    <a:pt x="0" y="38"/>
                  </a:moveTo>
                  <a:cubicBezTo>
                    <a:pt x="0" y="38"/>
                    <a:pt x="224" y="0"/>
                    <a:pt x="494" y="38"/>
                  </a:cubicBezTo>
                  <a:cubicBezTo>
                    <a:pt x="494" y="38"/>
                    <a:pt x="449" y="76"/>
                    <a:pt x="494" y="115"/>
                  </a:cubicBezTo>
                  <a:cubicBezTo>
                    <a:pt x="494" y="115"/>
                    <a:pt x="269" y="76"/>
                    <a:pt x="0" y="115"/>
                  </a:cubicBezTo>
                  <a:cubicBezTo>
                    <a:pt x="0" y="115"/>
                    <a:pt x="89" y="76"/>
                    <a:pt x="0" y="38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29" name="Freeform 21">
              <a:extLst>
                <a:ext uri="{FF2B5EF4-FFF2-40B4-BE49-F238E27FC236}">
                  <a16:creationId xmlns:a16="http://schemas.microsoft.com/office/drawing/2014/main" xmlns="" id="{BACA014F-10FB-43A2-B56A-25C36B60F5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12313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20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8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70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2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7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4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6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90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2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6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0" name="Freeform 22">
              <a:extLst>
                <a:ext uri="{FF2B5EF4-FFF2-40B4-BE49-F238E27FC236}">
                  <a16:creationId xmlns:a16="http://schemas.microsoft.com/office/drawing/2014/main" xmlns="" id="{83024546-A5FE-442C-97E7-147B64C919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572013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1" name="Freeform 23">
              <a:extLst>
                <a:ext uri="{FF2B5EF4-FFF2-40B4-BE49-F238E27FC236}">
                  <a16:creationId xmlns:a16="http://schemas.microsoft.com/office/drawing/2014/main" xmlns="" id="{2976AC13-96CE-4C57-B63C-B80F563475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594007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6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2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9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3"/>
                    <a:pt x="497" y="96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1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3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2"/>
                    <a:pt x="34" y="38"/>
                  </a:cubicBezTo>
                  <a:cubicBezTo>
                    <a:pt x="40" y="44"/>
                    <a:pt x="42" y="50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5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4"/>
                    <a:pt x="495" y="22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2" name="Freeform 24">
              <a:extLst>
                <a:ext uri="{FF2B5EF4-FFF2-40B4-BE49-F238E27FC236}">
                  <a16:creationId xmlns:a16="http://schemas.microsoft.com/office/drawing/2014/main" xmlns="" id="{2444B460-DF60-4A00-A30B-5D66DFA3D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653707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3" name="Freeform 25">
              <a:extLst>
                <a:ext uri="{FF2B5EF4-FFF2-40B4-BE49-F238E27FC236}">
                  <a16:creationId xmlns:a16="http://schemas.microsoft.com/office/drawing/2014/main" xmlns="" id="{B628F2AB-D20E-4FC2-A4C0-97105B028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675701"/>
              <a:ext cx="533255" cy="102342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8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7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6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8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9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6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8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9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8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7"/>
                    <a:pt x="251" y="77"/>
                  </a:cubicBezTo>
                  <a:cubicBezTo>
                    <a:pt x="178" y="77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4" y="96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8"/>
                  </a:cubicBezTo>
                  <a:cubicBezTo>
                    <a:pt x="40" y="44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9"/>
                    <a:pt x="251" y="79"/>
                  </a:cubicBezTo>
                  <a:cubicBezTo>
                    <a:pt x="325" y="79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6"/>
                    <a:pt x="497" y="96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8"/>
                  </a:cubicBezTo>
                  <a:cubicBezTo>
                    <a:pt x="479" y="47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1"/>
                    <a:pt x="497" y="20"/>
                    <a:pt x="497" y="19"/>
                  </a:cubicBezTo>
                  <a:cubicBezTo>
                    <a:pt x="498" y="19"/>
                    <a:pt x="498" y="19"/>
                    <a:pt x="498" y="19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4" name="Freeform 26">
              <a:extLst>
                <a:ext uri="{FF2B5EF4-FFF2-40B4-BE49-F238E27FC236}">
                  <a16:creationId xmlns:a16="http://schemas.microsoft.com/office/drawing/2014/main" xmlns="" id="{5E6179E6-6336-4381-BA5C-795EB5A8CB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735401"/>
              <a:ext cx="526073" cy="122990"/>
            </a:xfrm>
            <a:custGeom>
              <a:avLst/>
              <a:gdLst>
                <a:gd name="T0" fmla="*/ 0 w 494"/>
                <a:gd name="T1" fmla="*/ 39 h 116"/>
                <a:gd name="T2" fmla="*/ 494 w 494"/>
                <a:gd name="T3" fmla="*/ 39 h 116"/>
                <a:gd name="T4" fmla="*/ 494 w 494"/>
                <a:gd name="T5" fmla="*/ 116 h 116"/>
                <a:gd name="T6" fmla="*/ 0 w 494"/>
                <a:gd name="T7" fmla="*/ 116 h 116"/>
                <a:gd name="T8" fmla="*/ 0 w 494"/>
                <a:gd name="T9" fmla="*/ 39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4" h="116">
                  <a:moveTo>
                    <a:pt x="0" y="39"/>
                  </a:moveTo>
                  <a:cubicBezTo>
                    <a:pt x="0" y="39"/>
                    <a:pt x="224" y="0"/>
                    <a:pt x="494" y="39"/>
                  </a:cubicBezTo>
                  <a:cubicBezTo>
                    <a:pt x="494" y="39"/>
                    <a:pt x="449" y="77"/>
                    <a:pt x="494" y="116"/>
                  </a:cubicBezTo>
                  <a:cubicBezTo>
                    <a:pt x="494" y="116"/>
                    <a:pt x="269" y="77"/>
                    <a:pt x="0" y="116"/>
                  </a:cubicBezTo>
                  <a:cubicBezTo>
                    <a:pt x="0" y="116"/>
                    <a:pt x="89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5" name="Freeform 27">
              <a:extLst>
                <a:ext uri="{FF2B5EF4-FFF2-40B4-BE49-F238E27FC236}">
                  <a16:creationId xmlns:a16="http://schemas.microsoft.com/office/drawing/2014/main" xmlns="" id="{395372A3-410B-4F98-907B-9DC773F35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6882" y="2757844"/>
              <a:ext cx="533255" cy="101893"/>
            </a:xfrm>
            <a:custGeom>
              <a:avLst/>
              <a:gdLst>
                <a:gd name="T0" fmla="*/ 4 w 501"/>
                <a:gd name="T1" fmla="*/ 18 h 96"/>
                <a:gd name="T2" fmla="*/ 4 w 501"/>
                <a:gd name="T3" fmla="*/ 19 h 96"/>
                <a:gd name="T4" fmla="*/ 8 w 501"/>
                <a:gd name="T5" fmla="*/ 18 h 96"/>
                <a:gd name="T6" fmla="*/ 250 w 501"/>
                <a:gd name="T7" fmla="*/ 2 h 96"/>
                <a:gd name="T8" fmla="*/ 497 w 501"/>
                <a:gd name="T9" fmla="*/ 19 h 96"/>
                <a:gd name="T10" fmla="*/ 498 w 501"/>
                <a:gd name="T11" fmla="*/ 18 h 96"/>
                <a:gd name="T12" fmla="*/ 497 w 501"/>
                <a:gd name="T13" fmla="*/ 17 h 96"/>
                <a:gd name="T14" fmla="*/ 477 w 501"/>
                <a:gd name="T15" fmla="*/ 57 h 96"/>
                <a:gd name="T16" fmla="*/ 497 w 501"/>
                <a:gd name="T17" fmla="*/ 95 h 96"/>
                <a:gd name="T18" fmla="*/ 498 w 501"/>
                <a:gd name="T19" fmla="*/ 95 h 96"/>
                <a:gd name="T20" fmla="*/ 498 w 501"/>
                <a:gd name="T21" fmla="*/ 94 h 96"/>
                <a:gd name="T22" fmla="*/ 251 w 501"/>
                <a:gd name="T23" fmla="*/ 76 h 96"/>
                <a:gd name="T24" fmla="*/ 3 w 501"/>
                <a:gd name="T25" fmla="*/ 94 h 96"/>
                <a:gd name="T26" fmla="*/ 4 w 501"/>
                <a:gd name="T27" fmla="*/ 95 h 96"/>
                <a:gd name="T28" fmla="*/ 4 w 501"/>
                <a:gd name="T29" fmla="*/ 95 h 96"/>
                <a:gd name="T30" fmla="*/ 24 w 501"/>
                <a:gd name="T31" fmla="*/ 84 h 96"/>
                <a:gd name="T32" fmla="*/ 38 w 501"/>
                <a:gd name="T33" fmla="*/ 71 h 96"/>
                <a:gd name="T34" fmla="*/ 44 w 501"/>
                <a:gd name="T35" fmla="*/ 55 h 96"/>
                <a:gd name="T36" fmla="*/ 35 w 501"/>
                <a:gd name="T37" fmla="*/ 36 h 96"/>
                <a:gd name="T38" fmla="*/ 4 w 501"/>
                <a:gd name="T39" fmla="*/ 17 h 96"/>
                <a:gd name="T40" fmla="*/ 4 w 501"/>
                <a:gd name="T41" fmla="*/ 18 h 96"/>
                <a:gd name="T42" fmla="*/ 4 w 501"/>
                <a:gd name="T43" fmla="*/ 19 h 96"/>
                <a:gd name="T44" fmla="*/ 4 w 501"/>
                <a:gd name="T45" fmla="*/ 18 h 96"/>
                <a:gd name="T46" fmla="*/ 3 w 501"/>
                <a:gd name="T47" fmla="*/ 19 h 96"/>
                <a:gd name="T48" fmla="*/ 34 w 501"/>
                <a:gd name="T49" fmla="*/ 37 h 96"/>
                <a:gd name="T50" fmla="*/ 42 w 501"/>
                <a:gd name="T51" fmla="*/ 55 h 96"/>
                <a:gd name="T52" fmla="*/ 36 w 501"/>
                <a:gd name="T53" fmla="*/ 70 h 96"/>
                <a:gd name="T54" fmla="*/ 16 w 501"/>
                <a:gd name="T55" fmla="*/ 87 h 96"/>
                <a:gd name="T56" fmla="*/ 7 w 501"/>
                <a:gd name="T57" fmla="*/ 92 h 96"/>
                <a:gd name="T58" fmla="*/ 3 w 501"/>
                <a:gd name="T59" fmla="*/ 94 h 96"/>
                <a:gd name="T60" fmla="*/ 4 w 501"/>
                <a:gd name="T61" fmla="*/ 96 h 96"/>
                <a:gd name="T62" fmla="*/ 251 w 501"/>
                <a:gd name="T63" fmla="*/ 78 h 96"/>
                <a:gd name="T64" fmla="*/ 429 w 501"/>
                <a:gd name="T65" fmla="*/ 87 h 96"/>
                <a:gd name="T66" fmla="*/ 480 w 501"/>
                <a:gd name="T67" fmla="*/ 93 h 96"/>
                <a:gd name="T68" fmla="*/ 493 w 501"/>
                <a:gd name="T69" fmla="*/ 95 h 96"/>
                <a:gd name="T70" fmla="*/ 497 w 501"/>
                <a:gd name="T71" fmla="*/ 95 h 96"/>
                <a:gd name="T72" fmla="*/ 501 w 501"/>
                <a:gd name="T73" fmla="*/ 96 h 96"/>
                <a:gd name="T74" fmla="*/ 498 w 501"/>
                <a:gd name="T75" fmla="*/ 94 h 96"/>
                <a:gd name="T76" fmla="*/ 479 w 501"/>
                <a:gd name="T77" fmla="*/ 57 h 96"/>
                <a:gd name="T78" fmla="*/ 488 w 501"/>
                <a:gd name="T79" fmla="*/ 30 h 96"/>
                <a:gd name="T80" fmla="*/ 495 w 501"/>
                <a:gd name="T81" fmla="*/ 21 h 96"/>
                <a:gd name="T82" fmla="*/ 497 w 501"/>
                <a:gd name="T83" fmla="*/ 19 h 96"/>
                <a:gd name="T84" fmla="*/ 498 w 501"/>
                <a:gd name="T85" fmla="*/ 18 h 96"/>
                <a:gd name="T86" fmla="*/ 500 w 501"/>
                <a:gd name="T87" fmla="*/ 17 h 96"/>
                <a:gd name="T88" fmla="*/ 498 w 501"/>
                <a:gd name="T89" fmla="*/ 17 h 96"/>
                <a:gd name="T90" fmla="*/ 250 w 501"/>
                <a:gd name="T91" fmla="*/ 0 h 96"/>
                <a:gd name="T92" fmla="*/ 3 w 501"/>
                <a:gd name="T93" fmla="*/ 17 h 96"/>
                <a:gd name="T94" fmla="*/ 0 w 501"/>
                <a:gd name="T95" fmla="*/ 17 h 96"/>
                <a:gd name="T96" fmla="*/ 3 w 501"/>
                <a:gd name="T97" fmla="*/ 19 h 96"/>
                <a:gd name="T98" fmla="*/ 4 w 501"/>
                <a:gd name="T99" fmla="*/ 1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01" h="96">
                  <a:moveTo>
                    <a:pt x="4" y="18"/>
                  </a:move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5" y="18"/>
                    <a:pt x="8" y="18"/>
                  </a:cubicBezTo>
                  <a:cubicBezTo>
                    <a:pt x="29" y="15"/>
                    <a:pt x="122" y="2"/>
                    <a:pt x="250" y="2"/>
                  </a:cubicBezTo>
                  <a:cubicBezTo>
                    <a:pt x="323" y="2"/>
                    <a:pt x="408" y="6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7"/>
                    <a:pt x="497" y="17"/>
                    <a:pt x="497" y="17"/>
                  </a:cubicBezTo>
                  <a:cubicBezTo>
                    <a:pt x="497" y="17"/>
                    <a:pt x="477" y="34"/>
                    <a:pt x="477" y="57"/>
                  </a:cubicBezTo>
                  <a:cubicBezTo>
                    <a:pt x="477" y="69"/>
                    <a:pt x="482" y="82"/>
                    <a:pt x="497" y="95"/>
                  </a:cubicBezTo>
                  <a:cubicBezTo>
                    <a:pt x="498" y="95"/>
                    <a:pt x="498" y="95"/>
                    <a:pt x="498" y="95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98" y="94"/>
                    <a:pt x="398" y="76"/>
                    <a:pt x="251" y="76"/>
                  </a:cubicBezTo>
                  <a:cubicBezTo>
                    <a:pt x="178" y="76"/>
                    <a:pt x="93" y="81"/>
                    <a:pt x="3" y="94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4" y="95"/>
                    <a:pt x="14" y="91"/>
                    <a:pt x="24" y="84"/>
                  </a:cubicBezTo>
                  <a:cubicBezTo>
                    <a:pt x="29" y="80"/>
                    <a:pt x="34" y="76"/>
                    <a:pt x="38" y="71"/>
                  </a:cubicBezTo>
                  <a:cubicBezTo>
                    <a:pt x="42" y="66"/>
                    <a:pt x="44" y="61"/>
                    <a:pt x="44" y="55"/>
                  </a:cubicBezTo>
                  <a:cubicBezTo>
                    <a:pt x="44" y="49"/>
                    <a:pt x="42" y="42"/>
                    <a:pt x="35" y="36"/>
                  </a:cubicBezTo>
                  <a:cubicBezTo>
                    <a:pt x="29" y="30"/>
                    <a:pt x="19" y="23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18" y="25"/>
                    <a:pt x="28" y="31"/>
                    <a:pt x="34" y="37"/>
                  </a:cubicBezTo>
                  <a:cubicBezTo>
                    <a:pt x="40" y="43"/>
                    <a:pt x="42" y="49"/>
                    <a:pt x="42" y="55"/>
                  </a:cubicBezTo>
                  <a:cubicBezTo>
                    <a:pt x="42" y="60"/>
                    <a:pt x="40" y="65"/>
                    <a:pt x="36" y="70"/>
                  </a:cubicBezTo>
                  <a:cubicBezTo>
                    <a:pt x="31" y="77"/>
                    <a:pt x="23" y="83"/>
                    <a:pt x="16" y="87"/>
                  </a:cubicBezTo>
                  <a:cubicBezTo>
                    <a:pt x="12" y="89"/>
                    <a:pt x="9" y="91"/>
                    <a:pt x="7" y="92"/>
                  </a:cubicBezTo>
                  <a:cubicBezTo>
                    <a:pt x="4" y="93"/>
                    <a:pt x="3" y="94"/>
                    <a:pt x="3" y="94"/>
                  </a:cubicBezTo>
                  <a:cubicBezTo>
                    <a:pt x="4" y="96"/>
                    <a:pt x="4" y="96"/>
                    <a:pt x="4" y="96"/>
                  </a:cubicBezTo>
                  <a:cubicBezTo>
                    <a:pt x="93" y="83"/>
                    <a:pt x="178" y="78"/>
                    <a:pt x="251" y="78"/>
                  </a:cubicBezTo>
                  <a:cubicBezTo>
                    <a:pt x="325" y="78"/>
                    <a:pt x="386" y="83"/>
                    <a:pt x="429" y="87"/>
                  </a:cubicBezTo>
                  <a:cubicBezTo>
                    <a:pt x="451" y="89"/>
                    <a:pt x="468" y="91"/>
                    <a:pt x="480" y="93"/>
                  </a:cubicBezTo>
                  <a:cubicBezTo>
                    <a:pt x="485" y="94"/>
                    <a:pt x="490" y="94"/>
                    <a:pt x="493" y="95"/>
                  </a:cubicBezTo>
                  <a:cubicBezTo>
                    <a:pt x="496" y="95"/>
                    <a:pt x="497" y="95"/>
                    <a:pt x="497" y="95"/>
                  </a:cubicBezTo>
                  <a:cubicBezTo>
                    <a:pt x="501" y="96"/>
                    <a:pt x="501" y="96"/>
                    <a:pt x="501" y="96"/>
                  </a:cubicBezTo>
                  <a:cubicBezTo>
                    <a:pt x="498" y="94"/>
                    <a:pt x="498" y="94"/>
                    <a:pt x="498" y="94"/>
                  </a:cubicBezTo>
                  <a:cubicBezTo>
                    <a:pt x="483" y="81"/>
                    <a:pt x="479" y="69"/>
                    <a:pt x="479" y="57"/>
                  </a:cubicBezTo>
                  <a:cubicBezTo>
                    <a:pt x="479" y="46"/>
                    <a:pt x="484" y="37"/>
                    <a:pt x="488" y="30"/>
                  </a:cubicBezTo>
                  <a:cubicBezTo>
                    <a:pt x="491" y="26"/>
                    <a:pt x="493" y="23"/>
                    <a:pt x="495" y="21"/>
                  </a:cubicBezTo>
                  <a:cubicBezTo>
                    <a:pt x="496" y="20"/>
                    <a:pt x="497" y="20"/>
                    <a:pt x="497" y="19"/>
                  </a:cubicBezTo>
                  <a:cubicBezTo>
                    <a:pt x="498" y="19"/>
                    <a:pt x="498" y="18"/>
                    <a:pt x="498" y="18"/>
                  </a:cubicBezTo>
                  <a:cubicBezTo>
                    <a:pt x="500" y="17"/>
                    <a:pt x="500" y="17"/>
                    <a:pt x="500" y="17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08" y="4"/>
                    <a:pt x="323" y="0"/>
                    <a:pt x="250" y="0"/>
                  </a:cubicBezTo>
                  <a:cubicBezTo>
                    <a:pt x="103" y="0"/>
                    <a:pt x="3" y="17"/>
                    <a:pt x="3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3" y="19"/>
                    <a:pt x="3" y="19"/>
                    <a:pt x="3" y="19"/>
                  </a:cubicBezTo>
                  <a:lnTo>
                    <a:pt x="4" y="18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6" name="Freeform 28">
              <a:extLst>
                <a:ext uri="{FF2B5EF4-FFF2-40B4-BE49-F238E27FC236}">
                  <a16:creationId xmlns:a16="http://schemas.microsoft.com/office/drawing/2014/main" xmlns="" id="{09BEFC6E-2F82-4053-866C-5D253EDAD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0922" y="2817094"/>
              <a:ext cx="574102" cy="163837"/>
            </a:xfrm>
            <a:custGeom>
              <a:avLst/>
              <a:gdLst>
                <a:gd name="T0" fmla="*/ 0 w 539"/>
                <a:gd name="T1" fmla="*/ 39 h 154"/>
                <a:gd name="T2" fmla="*/ 494 w 539"/>
                <a:gd name="T3" fmla="*/ 39 h 154"/>
                <a:gd name="T4" fmla="*/ 539 w 539"/>
                <a:gd name="T5" fmla="*/ 115 h 154"/>
                <a:gd name="T6" fmla="*/ 0 w 539"/>
                <a:gd name="T7" fmla="*/ 115 h 154"/>
                <a:gd name="T8" fmla="*/ 0 w 539"/>
                <a:gd name="T9" fmla="*/ 3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9" h="154">
                  <a:moveTo>
                    <a:pt x="0" y="39"/>
                  </a:moveTo>
                  <a:cubicBezTo>
                    <a:pt x="0" y="39"/>
                    <a:pt x="179" y="0"/>
                    <a:pt x="494" y="39"/>
                  </a:cubicBezTo>
                  <a:cubicBezTo>
                    <a:pt x="494" y="39"/>
                    <a:pt x="449" y="115"/>
                    <a:pt x="539" y="115"/>
                  </a:cubicBezTo>
                  <a:cubicBezTo>
                    <a:pt x="539" y="115"/>
                    <a:pt x="359" y="154"/>
                    <a:pt x="0" y="115"/>
                  </a:cubicBezTo>
                  <a:cubicBezTo>
                    <a:pt x="0" y="115"/>
                    <a:pt x="44" y="77"/>
                    <a:pt x="0" y="39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7" name="Freeform 29">
              <a:extLst>
                <a:ext uri="{FF2B5EF4-FFF2-40B4-BE49-F238E27FC236}">
                  <a16:creationId xmlns:a16="http://schemas.microsoft.com/office/drawing/2014/main" xmlns="" id="{EAB5AB38-6FE7-4A64-938D-262992B955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7781" y="2838191"/>
              <a:ext cx="577244" cy="120297"/>
            </a:xfrm>
            <a:custGeom>
              <a:avLst/>
              <a:gdLst>
                <a:gd name="T0" fmla="*/ 3 w 542"/>
                <a:gd name="T1" fmla="*/ 19 h 113"/>
                <a:gd name="T2" fmla="*/ 3 w 542"/>
                <a:gd name="T3" fmla="*/ 19 h 113"/>
                <a:gd name="T4" fmla="*/ 6 w 542"/>
                <a:gd name="T5" fmla="*/ 19 h 113"/>
                <a:gd name="T6" fmla="*/ 229 w 542"/>
                <a:gd name="T7" fmla="*/ 2 h 113"/>
                <a:gd name="T8" fmla="*/ 497 w 542"/>
                <a:gd name="T9" fmla="*/ 20 h 113"/>
                <a:gd name="T10" fmla="*/ 497 w 542"/>
                <a:gd name="T11" fmla="*/ 19 h 113"/>
                <a:gd name="T12" fmla="*/ 496 w 542"/>
                <a:gd name="T13" fmla="*/ 18 h 113"/>
                <a:gd name="T14" fmla="*/ 484 w 542"/>
                <a:gd name="T15" fmla="*/ 57 h 113"/>
                <a:gd name="T16" fmla="*/ 496 w 542"/>
                <a:gd name="T17" fmla="*/ 84 h 113"/>
                <a:gd name="T18" fmla="*/ 542 w 542"/>
                <a:gd name="T19" fmla="*/ 96 h 113"/>
                <a:gd name="T20" fmla="*/ 542 w 542"/>
                <a:gd name="T21" fmla="*/ 95 h 113"/>
                <a:gd name="T22" fmla="*/ 541 w 542"/>
                <a:gd name="T23" fmla="*/ 94 h 113"/>
                <a:gd name="T24" fmla="*/ 538 w 542"/>
                <a:gd name="T25" fmla="*/ 95 h 113"/>
                <a:gd name="T26" fmla="*/ 302 w 542"/>
                <a:gd name="T27" fmla="*/ 111 h 113"/>
                <a:gd name="T28" fmla="*/ 3 w 542"/>
                <a:gd name="T29" fmla="*/ 94 h 113"/>
                <a:gd name="T30" fmla="*/ 3 w 542"/>
                <a:gd name="T31" fmla="*/ 95 h 113"/>
                <a:gd name="T32" fmla="*/ 3 w 542"/>
                <a:gd name="T33" fmla="*/ 96 h 113"/>
                <a:gd name="T34" fmla="*/ 23 w 542"/>
                <a:gd name="T35" fmla="*/ 56 h 113"/>
                <a:gd name="T36" fmla="*/ 3 w 542"/>
                <a:gd name="T37" fmla="*/ 18 h 113"/>
                <a:gd name="T38" fmla="*/ 3 w 542"/>
                <a:gd name="T39" fmla="*/ 19 h 113"/>
                <a:gd name="T40" fmla="*/ 3 w 542"/>
                <a:gd name="T41" fmla="*/ 19 h 113"/>
                <a:gd name="T42" fmla="*/ 3 w 542"/>
                <a:gd name="T43" fmla="*/ 19 h 113"/>
                <a:gd name="T44" fmla="*/ 2 w 542"/>
                <a:gd name="T45" fmla="*/ 19 h 113"/>
                <a:gd name="T46" fmla="*/ 21 w 542"/>
                <a:gd name="T47" fmla="*/ 56 h 113"/>
                <a:gd name="T48" fmla="*/ 12 w 542"/>
                <a:gd name="T49" fmla="*/ 83 h 113"/>
                <a:gd name="T50" fmla="*/ 5 w 542"/>
                <a:gd name="T51" fmla="*/ 92 h 113"/>
                <a:gd name="T52" fmla="*/ 3 w 542"/>
                <a:gd name="T53" fmla="*/ 94 h 113"/>
                <a:gd name="T54" fmla="*/ 2 w 542"/>
                <a:gd name="T55" fmla="*/ 95 h 113"/>
                <a:gd name="T56" fmla="*/ 0 w 542"/>
                <a:gd name="T57" fmla="*/ 96 h 113"/>
                <a:gd name="T58" fmla="*/ 2 w 542"/>
                <a:gd name="T59" fmla="*/ 96 h 113"/>
                <a:gd name="T60" fmla="*/ 302 w 542"/>
                <a:gd name="T61" fmla="*/ 113 h 113"/>
                <a:gd name="T62" fmla="*/ 542 w 542"/>
                <a:gd name="T63" fmla="*/ 96 h 113"/>
                <a:gd name="T64" fmla="*/ 542 w 542"/>
                <a:gd name="T65" fmla="*/ 94 h 113"/>
                <a:gd name="T66" fmla="*/ 497 w 542"/>
                <a:gd name="T67" fmla="*/ 83 h 113"/>
                <a:gd name="T68" fmla="*/ 486 w 542"/>
                <a:gd name="T69" fmla="*/ 57 h 113"/>
                <a:gd name="T70" fmla="*/ 492 w 542"/>
                <a:gd name="T71" fmla="*/ 31 h 113"/>
                <a:gd name="T72" fmla="*/ 496 w 542"/>
                <a:gd name="T73" fmla="*/ 22 h 113"/>
                <a:gd name="T74" fmla="*/ 497 w 542"/>
                <a:gd name="T75" fmla="*/ 20 h 113"/>
                <a:gd name="T76" fmla="*/ 497 w 542"/>
                <a:gd name="T77" fmla="*/ 19 h 113"/>
                <a:gd name="T78" fmla="*/ 498 w 542"/>
                <a:gd name="T79" fmla="*/ 18 h 113"/>
                <a:gd name="T80" fmla="*/ 497 w 542"/>
                <a:gd name="T81" fmla="*/ 18 h 113"/>
                <a:gd name="T82" fmla="*/ 229 w 542"/>
                <a:gd name="T83" fmla="*/ 0 h 113"/>
                <a:gd name="T84" fmla="*/ 2 w 542"/>
                <a:gd name="T85" fmla="*/ 18 h 113"/>
                <a:gd name="T86" fmla="*/ 0 w 542"/>
                <a:gd name="T87" fmla="*/ 18 h 113"/>
                <a:gd name="T88" fmla="*/ 2 w 542"/>
                <a:gd name="T89" fmla="*/ 19 h 113"/>
                <a:gd name="T90" fmla="*/ 3 w 542"/>
                <a:gd name="T91" fmla="*/ 1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42" h="113">
                  <a:moveTo>
                    <a:pt x="3" y="19"/>
                  </a:move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4" y="19"/>
                    <a:pt x="6" y="19"/>
                  </a:cubicBezTo>
                  <a:cubicBezTo>
                    <a:pt x="24" y="16"/>
                    <a:pt x="101" y="2"/>
                    <a:pt x="229" y="2"/>
                  </a:cubicBezTo>
                  <a:cubicBezTo>
                    <a:pt x="302" y="2"/>
                    <a:pt x="392" y="7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6" y="18"/>
                    <a:pt x="496" y="18"/>
                    <a:pt x="496" y="18"/>
                  </a:cubicBezTo>
                  <a:cubicBezTo>
                    <a:pt x="496" y="18"/>
                    <a:pt x="484" y="37"/>
                    <a:pt x="484" y="57"/>
                  </a:cubicBezTo>
                  <a:cubicBezTo>
                    <a:pt x="484" y="67"/>
                    <a:pt x="487" y="77"/>
                    <a:pt x="496" y="84"/>
                  </a:cubicBezTo>
                  <a:cubicBezTo>
                    <a:pt x="505" y="92"/>
                    <a:pt x="519" y="96"/>
                    <a:pt x="542" y="96"/>
                  </a:cubicBezTo>
                  <a:cubicBezTo>
                    <a:pt x="542" y="95"/>
                    <a:pt x="542" y="95"/>
                    <a:pt x="542" y="95"/>
                  </a:cubicBezTo>
                  <a:cubicBezTo>
                    <a:pt x="541" y="94"/>
                    <a:pt x="541" y="94"/>
                    <a:pt x="541" y="94"/>
                  </a:cubicBezTo>
                  <a:cubicBezTo>
                    <a:pt x="541" y="94"/>
                    <a:pt x="540" y="95"/>
                    <a:pt x="538" y="95"/>
                  </a:cubicBezTo>
                  <a:cubicBezTo>
                    <a:pt x="520" y="98"/>
                    <a:pt x="442" y="111"/>
                    <a:pt x="302" y="111"/>
                  </a:cubicBezTo>
                  <a:cubicBezTo>
                    <a:pt x="222" y="111"/>
                    <a:pt x="122" y="107"/>
                    <a:pt x="3" y="94"/>
                  </a:cubicBezTo>
                  <a:cubicBezTo>
                    <a:pt x="3" y="95"/>
                    <a:pt x="3" y="95"/>
                    <a:pt x="3" y="95"/>
                  </a:cubicBezTo>
                  <a:cubicBezTo>
                    <a:pt x="3" y="96"/>
                    <a:pt x="3" y="96"/>
                    <a:pt x="3" y="96"/>
                  </a:cubicBezTo>
                  <a:cubicBezTo>
                    <a:pt x="3" y="96"/>
                    <a:pt x="23" y="79"/>
                    <a:pt x="23" y="56"/>
                  </a:cubicBezTo>
                  <a:cubicBezTo>
                    <a:pt x="23" y="44"/>
                    <a:pt x="18" y="31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17" y="32"/>
                    <a:pt x="21" y="44"/>
                    <a:pt x="21" y="56"/>
                  </a:cubicBezTo>
                  <a:cubicBezTo>
                    <a:pt x="21" y="67"/>
                    <a:pt x="17" y="76"/>
                    <a:pt x="12" y="83"/>
                  </a:cubicBezTo>
                  <a:cubicBezTo>
                    <a:pt x="9" y="87"/>
                    <a:pt x="7" y="90"/>
                    <a:pt x="5" y="92"/>
                  </a:cubicBezTo>
                  <a:cubicBezTo>
                    <a:pt x="4" y="93"/>
                    <a:pt x="3" y="93"/>
                    <a:pt x="3" y="94"/>
                  </a:cubicBezTo>
                  <a:cubicBezTo>
                    <a:pt x="2" y="94"/>
                    <a:pt x="2" y="95"/>
                    <a:pt x="2" y="9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2" y="96"/>
                    <a:pt x="2" y="96"/>
                    <a:pt x="2" y="96"/>
                  </a:cubicBezTo>
                  <a:cubicBezTo>
                    <a:pt x="122" y="109"/>
                    <a:pt x="222" y="113"/>
                    <a:pt x="302" y="113"/>
                  </a:cubicBezTo>
                  <a:cubicBezTo>
                    <a:pt x="462" y="113"/>
                    <a:pt x="542" y="96"/>
                    <a:pt x="542" y="96"/>
                  </a:cubicBezTo>
                  <a:cubicBezTo>
                    <a:pt x="542" y="94"/>
                    <a:pt x="542" y="94"/>
                    <a:pt x="542" y="94"/>
                  </a:cubicBezTo>
                  <a:cubicBezTo>
                    <a:pt x="519" y="94"/>
                    <a:pt x="505" y="90"/>
                    <a:pt x="497" y="83"/>
                  </a:cubicBezTo>
                  <a:cubicBezTo>
                    <a:pt x="489" y="76"/>
                    <a:pt x="486" y="66"/>
                    <a:pt x="486" y="57"/>
                  </a:cubicBezTo>
                  <a:cubicBezTo>
                    <a:pt x="486" y="48"/>
                    <a:pt x="489" y="38"/>
                    <a:pt x="492" y="31"/>
                  </a:cubicBezTo>
                  <a:cubicBezTo>
                    <a:pt x="493" y="27"/>
                    <a:pt x="495" y="24"/>
                    <a:pt x="496" y="22"/>
                  </a:cubicBezTo>
                  <a:cubicBezTo>
                    <a:pt x="496" y="21"/>
                    <a:pt x="497" y="20"/>
                    <a:pt x="497" y="20"/>
                  </a:cubicBezTo>
                  <a:cubicBezTo>
                    <a:pt x="497" y="19"/>
                    <a:pt x="497" y="19"/>
                    <a:pt x="497" y="19"/>
                  </a:cubicBezTo>
                  <a:cubicBezTo>
                    <a:pt x="498" y="18"/>
                    <a:pt x="498" y="18"/>
                    <a:pt x="498" y="18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392" y="5"/>
                    <a:pt x="302" y="0"/>
                    <a:pt x="229" y="0"/>
                  </a:cubicBezTo>
                  <a:cubicBezTo>
                    <a:pt x="82" y="0"/>
                    <a:pt x="2" y="18"/>
                    <a:pt x="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2" y="19"/>
                    <a:pt x="2" y="19"/>
                  </a:cubicBezTo>
                  <a:lnTo>
                    <a:pt x="3" y="19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8" name="Freeform 30">
              <a:extLst>
                <a:ext uri="{FF2B5EF4-FFF2-40B4-BE49-F238E27FC236}">
                  <a16:creationId xmlns:a16="http://schemas.microsoft.com/office/drawing/2014/main" xmlns="" id="{F204E849-F668-435C-85EC-953BF3F11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3342" y="2933801"/>
              <a:ext cx="621682" cy="53415"/>
            </a:xfrm>
            <a:custGeom>
              <a:avLst/>
              <a:gdLst>
                <a:gd name="T0" fmla="*/ 45 w 584"/>
                <a:gd name="T1" fmla="*/ 0 h 50"/>
                <a:gd name="T2" fmla="*/ 0 w 584"/>
                <a:gd name="T3" fmla="*/ 12 h 50"/>
                <a:gd name="T4" fmla="*/ 584 w 584"/>
                <a:gd name="T5" fmla="*/ 7 h 50"/>
                <a:gd name="T6" fmla="*/ 550 w 584"/>
                <a:gd name="T7" fmla="*/ 0 h 50"/>
                <a:gd name="T8" fmla="*/ 45 w 584"/>
                <a:gd name="T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4" h="50">
                  <a:moveTo>
                    <a:pt x="45" y="0"/>
                  </a:moveTo>
                  <a:cubicBezTo>
                    <a:pt x="36" y="8"/>
                    <a:pt x="0" y="12"/>
                    <a:pt x="0" y="12"/>
                  </a:cubicBezTo>
                  <a:cubicBezTo>
                    <a:pt x="449" y="50"/>
                    <a:pt x="584" y="7"/>
                    <a:pt x="584" y="7"/>
                  </a:cubicBezTo>
                  <a:cubicBezTo>
                    <a:pt x="569" y="7"/>
                    <a:pt x="558" y="4"/>
                    <a:pt x="550" y="0"/>
                  </a:cubicBezTo>
                  <a:cubicBezTo>
                    <a:pt x="481" y="14"/>
                    <a:pt x="290" y="27"/>
                    <a:pt x="45" y="0"/>
                  </a:cubicBez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39" name="Freeform 31">
              <a:extLst>
                <a:ext uri="{FF2B5EF4-FFF2-40B4-BE49-F238E27FC236}">
                  <a16:creationId xmlns:a16="http://schemas.microsoft.com/office/drawing/2014/main" xmlns="" id="{A70FA503-4316-45AA-B493-2D08AB05A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996" y="2932902"/>
              <a:ext cx="623029" cy="31870"/>
            </a:xfrm>
            <a:custGeom>
              <a:avLst/>
              <a:gdLst>
                <a:gd name="T0" fmla="*/ 46 w 585"/>
                <a:gd name="T1" fmla="*/ 1 h 30"/>
                <a:gd name="T2" fmla="*/ 45 w 585"/>
                <a:gd name="T3" fmla="*/ 0 h 30"/>
                <a:gd name="T4" fmla="*/ 35 w 585"/>
                <a:gd name="T5" fmla="*/ 5 h 30"/>
                <a:gd name="T6" fmla="*/ 12 w 585"/>
                <a:gd name="T7" fmla="*/ 10 h 30"/>
                <a:gd name="T8" fmla="*/ 4 w 585"/>
                <a:gd name="T9" fmla="*/ 12 h 30"/>
                <a:gd name="T10" fmla="*/ 0 w 585"/>
                <a:gd name="T11" fmla="*/ 12 h 30"/>
                <a:gd name="T12" fmla="*/ 0 w 585"/>
                <a:gd name="T13" fmla="*/ 14 h 30"/>
                <a:gd name="T14" fmla="*/ 328 w 585"/>
                <a:gd name="T15" fmla="*/ 30 h 30"/>
                <a:gd name="T16" fmla="*/ 585 w 585"/>
                <a:gd name="T17" fmla="*/ 9 h 30"/>
                <a:gd name="T18" fmla="*/ 585 w 585"/>
                <a:gd name="T19" fmla="*/ 7 h 30"/>
                <a:gd name="T20" fmla="*/ 552 w 585"/>
                <a:gd name="T21" fmla="*/ 0 h 30"/>
                <a:gd name="T22" fmla="*/ 552 w 585"/>
                <a:gd name="T23" fmla="*/ 0 h 30"/>
                <a:gd name="T24" fmla="*/ 551 w 585"/>
                <a:gd name="T25" fmla="*/ 0 h 30"/>
                <a:gd name="T26" fmla="*/ 323 w 585"/>
                <a:gd name="T27" fmla="*/ 16 h 30"/>
                <a:gd name="T28" fmla="*/ 46 w 585"/>
                <a:gd name="T29" fmla="*/ 0 h 30"/>
                <a:gd name="T30" fmla="*/ 45 w 585"/>
                <a:gd name="T31" fmla="*/ 0 h 30"/>
                <a:gd name="T32" fmla="*/ 45 w 585"/>
                <a:gd name="T33" fmla="*/ 0 h 30"/>
                <a:gd name="T34" fmla="*/ 46 w 585"/>
                <a:gd name="T35" fmla="*/ 1 h 30"/>
                <a:gd name="T36" fmla="*/ 45 w 585"/>
                <a:gd name="T37" fmla="*/ 2 h 30"/>
                <a:gd name="T38" fmla="*/ 323 w 585"/>
                <a:gd name="T39" fmla="*/ 18 h 30"/>
                <a:gd name="T40" fmla="*/ 552 w 585"/>
                <a:gd name="T41" fmla="*/ 2 h 30"/>
                <a:gd name="T42" fmla="*/ 551 w 585"/>
                <a:gd name="T43" fmla="*/ 1 h 30"/>
                <a:gd name="T44" fmla="*/ 551 w 585"/>
                <a:gd name="T45" fmla="*/ 2 h 30"/>
                <a:gd name="T46" fmla="*/ 585 w 585"/>
                <a:gd name="T47" fmla="*/ 9 h 30"/>
                <a:gd name="T48" fmla="*/ 585 w 585"/>
                <a:gd name="T49" fmla="*/ 8 h 30"/>
                <a:gd name="T50" fmla="*/ 584 w 585"/>
                <a:gd name="T51" fmla="*/ 7 h 30"/>
                <a:gd name="T52" fmla="*/ 581 w 585"/>
                <a:gd name="T53" fmla="*/ 8 h 30"/>
                <a:gd name="T54" fmla="*/ 328 w 585"/>
                <a:gd name="T55" fmla="*/ 28 h 30"/>
                <a:gd name="T56" fmla="*/ 1 w 585"/>
                <a:gd name="T57" fmla="*/ 12 h 30"/>
                <a:gd name="T58" fmla="*/ 1 w 585"/>
                <a:gd name="T59" fmla="*/ 13 h 30"/>
                <a:gd name="T60" fmla="*/ 1 w 585"/>
                <a:gd name="T61" fmla="*/ 14 h 30"/>
                <a:gd name="T62" fmla="*/ 20 w 585"/>
                <a:gd name="T63" fmla="*/ 11 h 30"/>
                <a:gd name="T64" fmla="*/ 35 w 585"/>
                <a:gd name="T65" fmla="*/ 7 h 30"/>
                <a:gd name="T66" fmla="*/ 46 w 585"/>
                <a:gd name="T67" fmla="*/ 2 h 30"/>
                <a:gd name="T68" fmla="*/ 46 w 585"/>
                <a:gd name="T69" fmla="*/ 1 h 30"/>
                <a:gd name="T70" fmla="*/ 45 w 585"/>
                <a:gd name="T71" fmla="*/ 2 h 30"/>
                <a:gd name="T72" fmla="*/ 46 w 585"/>
                <a:gd name="T73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85" h="30">
                  <a:moveTo>
                    <a:pt x="46" y="1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3" y="2"/>
                    <a:pt x="39" y="4"/>
                    <a:pt x="35" y="5"/>
                  </a:cubicBezTo>
                  <a:cubicBezTo>
                    <a:pt x="28" y="7"/>
                    <a:pt x="19" y="9"/>
                    <a:pt x="12" y="10"/>
                  </a:cubicBezTo>
                  <a:cubicBezTo>
                    <a:pt x="9" y="11"/>
                    <a:pt x="6" y="11"/>
                    <a:pt x="4" y="12"/>
                  </a:cubicBezTo>
                  <a:cubicBezTo>
                    <a:pt x="2" y="12"/>
                    <a:pt x="0" y="12"/>
                    <a:pt x="0" y="1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37" y="26"/>
                    <a:pt x="245" y="30"/>
                    <a:pt x="328" y="30"/>
                  </a:cubicBezTo>
                  <a:cubicBezTo>
                    <a:pt x="519" y="30"/>
                    <a:pt x="585" y="9"/>
                    <a:pt x="585" y="9"/>
                  </a:cubicBezTo>
                  <a:cubicBezTo>
                    <a:pt x="585" y="7"/>
                    <a:pt x="585" y="7"/>
                    <a:pt x="585" y="7"/>
                  </a:cubicBezTo>
                  <a:cubicBezTo>
                    <a:pt x="570" y="7"/>
                    <a:pt x="560" y="4"/>
                    <a:pt x="552" y="0"/>
                  </a:cubicBezTo>
                  <a:cubicBezTo>
                    <a:pt x="552" y="0"/>
                    <a:pt x="552" y="0"/>
                    <a:pt x="552" y="0"/>
                  </a:cubicBezTo>
                  <a:cubicBezTo>
                    <a:pt x="551" y="0"/>
                    <a:pt x="551" y="0"/>
                    <a:pt x="551" y="0"/>
                  </a:cubicBezTo>
                  <a:cubicBezTo>
                    <a:pt x="511" y="8"/>
                    <a:pt x="431" y="16"/>
                    <a:pt x="323" y="16"/>
                  </a:cubicBezTo>
                  <a:cubicBezTo>
                    <a:pt x="244" y="16"/>
                    <a:pt x="150" y="12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149" y="14"/>
                    <a:pt x="244" y="18"/>
                    <a:pt x="323" y="18"/>
                  </a:cubicBezTo>
                  <a:cubicBezTo>
                    <a:pt x="431" y="18"/>
                    <a:pt x="511" y="10"/>
                    <a:pt x="552" y="2"/>
                  </a:cubicBezTo>
                  <a:cubicBezTo>
                    <a:pt x="551" y="1"/>
                    <a:pt x="551" y="1"/>
                    <a:pt x="551" y="1"/>
                  </a:cubicBezTo>
                  <a:cubicBezTo>
                    <a:pt x="551" y="2"/>
                    <a:pt x="551" y="2"/>
                    <a:pt x="551" y="2"/>
                  </a:cubicBezTo>
                  <a:cubicBezTo>
                    <a:pt x="559" y="6"/>
                    <a:pt x="570" y="9"/>
                    <a:pt x="585" y="9"/>
                  </a:cubicBezTo>
                  <a:cubicBezTo>
                    <a:pt x="585" y="8"/>
                    <a:pt x="585" y="8"/>
                    <a:pt x="585" y="8"/>
                  </a:cubicBezTo>
                  <a:cubicBezTo>
                    <a:pt x="584" y="7"/>
                    <a:pt x="584" y="7"/>
                    <a:pt x="584" y="7"/>
                  </a:cubicBezTo>
                  <a:cubicBezTo>
                    <a:pt x="584" y="7"/>
                    <a:pt x="583" y="7"/>
                    <a:pt x="581" y="8"/>
                  </a:cubicBezTo>
                  <a:cubicBezTo>
                    <a:pt x="566" y="12"/>
                    <a:pt x="495" y="28"/>
                    <a:pt x="328" y="28"/>
                  </a:cubicBezTo>
                  <a:cubicBezTo>
                    <a:pt x="245" y="28"/>
                    <a:pt x="137" y="24"/>
                    <a:pt x="1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0" y="13"/>
                    <a:pt x="20" y="11"/>
                  </a:cubicBezTo>
                  <a:cubicBezTo>
                    <a:pt x="25" y="10"/>
                    <a:pt x="30" y="9"/>
                    <a:pt x="35" y="7"/>
                  </a:cubicBezTo>
                  <a:cubicBezTo>
                    <a:pt x="40" y="6"/>
                    <a:pt x="44" y="4"/>
                    <a:pt x="46" y="2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5" y="2"/>
                    <a:pt x="45" y="2"/>
                    <a:pt x="45" y="2"/>
                  </a:cubicBezTo>
                  <a:lnTo>
                    <a:pt x="46" y="1"/>
                  </a:lnTo>
                  <a:close/>
                </a:path>
              </a:pathLst>
            </a:custGeom>
            <a:grpFill/>
            <a:ln w="9525">
              <a:solidFill>
                <a:srgbClr val="EEA486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100"/>
            </a:p>
          </p:txBody>
        </p:sp>
        <p:sp>
          <p:nvSpPr>
            <p:cNvPr id="340" name="任意多边形 417">
              <a:extLst>
                <a:ext uri="{FF2B5EF4-FFF2-40B4-BE49-F238E27FC236}">
                  <a16:creationId xmlns:a16="http://schemas.microsoft.com/office/drawing/2014/main" xmlns="" id="{BB3D72E7-A5A9-4FB7-BED0-4FF57E3443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7475" y="2967017"/>
              <a:ext cx="65086" cy="430913"/>
            </a:xfrm>
            <a:custGeom>
              <a:avLst/>
              <a:gdLst>
                <a:gd name="connsiteX0" fmla="*/ 70545 w 112406"/>
                <a:gd name="connsiteY0" fmla="*/ 722495 h 744201"/>
                <a:gd name="connsiteX1" fmla="*/ 80623 w 112406"/>
                <a:gd name="connsiteY1" fmla="*/ 733348 h 744201"/>
                <a:gd name="connsiteX2" fmla="*/ 70545 w 112406"/>
                <a:gd name="connsiteY2" fmla="*/ 744201 h 744201"/>
                <a:gd name="connsiteX3" fmla="*/ 60467 w 112406"/>
                <a:gd name="connsiteY3" fmla="*/ 733348 h 744201"/>
                <a:gd name="connsiteX4" fmla="*/ 70545 w 112406"/>
                <a:gd name="connsiteY4" fmla="*/ 722495 h 744201"/>
                <a:gd name="connsiteX5" fmla="*/ 39536 w 112406"/>
                <a:gd name="connsiteY5" fmla="*/ 722495 h 744201"/>
                <a:gd name="connsiteX6" fmla="*/ 49614 w 112406"/>
                <a:gd name="connsiteY6" fmla="*/ 733348 h 744201"/>
                <a:gd name="connsiteX7" fmla="*/ 39536 w 112406"/>
                <a:gd name="connsiteY7" fmla="*/ 744201 h 744201"/>
                <a:gd name="connsiteX8" fmla="*/ 29458 w 112406"/>
                <a:gd name="connsiteY8" fmla="*/ 733348 h 744201"/>
                <a:gd name="connsiteX9" fmla="*/ 39536 w 112406"/>
                <a:gd name="connsiteY9" fmla="*/ 722495 h 744201"/>
                <a:gd name="connsiteX10" fmla="*/ 70545 w 112406"/>
                <a:gd name="connsiteY10" fmla="*/ 689161 h 744201"/>
                <a:gd name="connsiteX11" fmla="*/ 80623 w 112406"/>
                <a:gd name="connsiteY11" fmla="*/ 700402 h 744201"/>
                <a:gd name="connsiteX12" fmla="*/ 70545 w 112406"/>
                <a:gd name="connsiteY12" fmla="*/ 711643 h 744201"/>
                <a:gd name="connsiteX13" fmla="*/ 60467 w 112406"/>
                <a:gd name="connsiteY13" fmla="*/ 700402 h 744201"/>
                <a:gd name="connsiteX14" fmla="*/ 70545 w 112406"/>
                <a:gd name="connsiteY14" fmla="*/ 689161 h 744201"/>
                <a:gd name="connsiteX15" fmla="*/ 39536 w 112406"/>
                <a:gd name="connsiteY15" fmla="*/ 689161 h 744201"/>
                <a:gd name="connsiteX16" fmla="*/ 49614 w 112406"/>
                <a:gd name="connsiteY16" fmla="*/ 700402 h 744201"/>
                <a:gd name="connsiteX17" fmla="*/ 39536 w 112406"/>
                <a:gd name="connsiteY17" fmla="*/ 711643 h 744201"/>
                <a:gd name="connsiteX18" fmla="*/ 29458 w 112406"/>
                <a:gd name="connsiteY18" fmla="*/ 700402 h 744201"/>
                <a:gd name="connsiteX19" fmla="*/ 39536 w 112406"/>
                <a:gd name="connsiteY19" fmla="*/ 689161 h 744201"/>
                <a:gd name="connsiteX20" fmla="*/ 70545 w 112406"/>
                <a:gd name="connsiteY20" fmla="*/ 654277 h 744201"/>
                <a:gd name="connsiteX21" fmla="*/ 80623 w 112406"/>
                <a:gd name="connsiteY21" fmla="*/ 665518 h 744201"/>
                <a:gd name="connsiteX22" fmla="*/ 70545 w 112406"/>
                <a:gd name="connsiteY22" fmla="*/ 676759 h 744201"/>
                <a:gd name="connsiteX23" fmla="*/ 60467 w 112406"/>
                <a:gd name="connsiteY23" fmla="*/ 665518 h 744201"/>
                <a:gd name="connsiteX24" fmla="*/ 70545 w 112406"/>
                <a:gd name="connsiteY24" fmla="*/ 654277 h 744201"/>
                <a:gd name="connsiteX25" fmla="*/ 39536 w 112406"/>
                <a:gd name="connsiteY25" fmla="*/ 654277 h 744201"/>
                <a:gd name="connsiteX26" fmla="*/ 49614 w 112406"/>
                <a:gd name="connsiteY26" fmla="*/ 665518 h 744201"/>
                <a:gd name="connsiteX27" fmla="*/ 39536 w 112406"/>
                <a:gd name="connsiteY27" fmla="*/ 676759 h 744201"/>
                <a:gd name="connsiteX28" fmla="*/ 29458 w 112406"/>
                <a:gd name="connsiteY28" fmla="*/ 665518 h 744201"/>
                <a:gd name="connsiteX29" fmla="*/ 39536 w 112406"/>
                <a:gd name="connsiteY29" fmla="*/ 654277 h 744201"/>
                <a:gd name="connsiteX30" fmla="*/ 70545 w 112406"/>
                <a:gd name="connsiteY30" fmla="*/ 621718 h 744201"/>
                <a:gd name="connsiteX31" fmla="*/ 80623 w 112406"/>
                <a:gd name="connsiteY31" fmla="*/ 632571 h 744201"/>
                <a:gd name="connsiteX32" fmla="*/ 70545 w 112406"/>
                <a:gd name="connsiteY32" fmla="*/ 643424 h 744201"/>
                <a:gd name="connsiteX33" fmla="*/ 60467 w 112406"/>
                <a:gd name="connsiteY33" fmla="*/ 632571 h 744201"/>
                <a:gd name="connsiteX34" fmla="*/ 70545 w 112406"/>
                <a:gd name="connsiteY34" fmla="*/ 621718 h 744201"/>
                <a:gd name="connsiteX35" fmla="*/ 39536 w 112406"/>
                <a:gd name="connsiteY35" fmla="*/ 621718 h 744201"/>
                <a:gd name="connsiteX36" fmla="*/ 49614 w 112406"/>
                <a:gd name="connsiteY36" fmla="*/ 632571 h 744201"/>
                <a:gd name="connsiteX37" fmla="*/ 39536 w 112406"/>
                <a:gd name="connsiteY37" fmla="*/ 643424 h 744201"/>
                <a:gd name="connsiteX38" fmla="*/ 29458 w 112406"/>
                <a:gd name="connsiteY38" fmla="*/ 632571 h 744201"/>
                <a:gd name="connsiteX39" fmla="*/ 39536 w 112406"/>
                <a:gd name="connsiteY39" fmla="*/ 621718 h 744201"/>
                <a:gd name="connsiteX40" fmla="*/ 70545 w 112406"/>
                <a:gd name="connsiteY40" fmla="*/ 588384 h 744201"/>
                <a:gd name="connsiteX41" fmla="*/ 80623 w 112406"/>
                <a:gd name="connsiteY41" fmla="*/ 599625 h 744201"/>
                <a:gd name="connsiteX42" fmla="*/ 70545 w 112406"/>
                <a:gd name="connsiteY42" fmla="*/ 610866 h 744201"/>
                <a:gd name="connsiteX43" fmla="*/ 60467 w 112406"/>
                <a:gd name="connsiteY43" fmla="*/ 599625 h 744201"/>
                <a:gd name="connsiteX44" fmla="*/ 70545 w 112406"/>
                <a:gd name="connsiteY44" fmla="*/ 588384 h 744201"/>
                <a:gd name="connsiteX45" fmla="*/ 39536 w 112406"/>
                <a:gd name="connsiteY45" fmla="*/ 588384 h 744201"/>
                <a:gd name="connsiteX46" fmla="*/ 49614 w 112406"/>
                <a:gd name="connsiteY46" fmla="*/ 599625 h 744201"/>
                <a:gd name="connsiteX47" fmla="*/ 39536 w 112406"/>
                <a:gd name="connsiteY47" fmla="*/ 610866 h 744201"/>
                <a:gd name="connsiteX48" fmla="*/ 29458 w 112406"/>
                <a:gd name="connsiteY48" fmla="*/ 599625 h 744201"/>
                <a:gd name="connsiteX49" fmla="*/ 39536 w 112406"/>
                <a:gd name="connsiteY49" fmla="*/ 588384 h 744201"/>
                <a:gd name="connsiteX50" fmla="*/ 102328 w 112406"/>
                <a:gd name="connsiteY50" fmla="*/ 558926 h 744201"/>
                <a:gd name="connsiteX51" fmla="*/ 112406 w 112406"/>
                <a:gd name="connsiteY51" fmla="*/ 570167 h 744201"/>
                <a:gd name="connsiteX52" fmla="*/ 102328 w 112406"/>
                <a:gd name="connsiteY52" fmla="*/ 581408 h 744201"/>
                <a:gd name="connsiteX53" fmla="*/ 92250 w 112406"/>
                <a:gd name="connsiteY53" fmla="*/ 570167 h 744201"/>
                <a:gd name="connsiteX54" fmla="*/ 102328 w 112406"/>
                <a:gd name="connsiteY54" fmla="*/ 558926 h 744201"/>
                <a:gd name="connsiteX55" fmla="*/ 70545 w 112406"/>
                <a:gd name="connsiteY55" fmla="*/ 558926 h 744201"/>
                <a:gd name="connsiteX56" fmla="*/ 80623 w 112406"/>
                <a:gd name="connsiteY56" fmla="*/ 570167 h 744201"/>
                <a:gd name="connsiteX57" fmla="*/ 70545 w 112406"/>
                <a:gd name="connsiteY57" fmla="*/ 581408 h 744201"/>
                <a:gd name="connsiteX58" fmla="*/ 60467 w 112406"/>
                <a:gd name="connsiteY58" fmla="*/ 570167 h 744201"/>
                <a:gd name="connsiteX59" fmla="*/ 70545 w 112406"/>
                <a:gd name="connsiteY59" fmla="*/ 558926 h 744201"/>
                <a:gd name="connsiteX60" fmla="*/ 39536 w 112406"/>
                <a:gd name="connsiteY60" fmla="*/ 558926 h 744201"/>
                <a:gd name="connsiteX61" fmla="*/ 49614 w 112406"/>
                <a:gd name="connsiteY61" fmla="*/ 570167 h 744201"/>
                <a:gd name="connsiteX62" fmla="*/ 39536 w 112406"/>
                <a:gd name="connsiteY62" fmla="*/ 581408 h 744201"/>
                <a:gd name="connsiteX63" fmla="*/ 29458 w 112406"/>
                <a:gd name="connsiteY63" fmla="*/ 570167 h 744201"/>
                <a:gd name="connsiteX64" fmla="*/ 39536 w 112406"/>
                <a:gd name="connsiteY64" fmla="*/ 558926 h 744201"/>
                <a:gd name="connsiteX65" fmla="*/ 10078 w 112406"/>
                <a:gd name="connsiteY65" fmla="*/ 558926 h 744201"/>
                <a:gd name="connsiteX66" fmla="*/ 20156 w 112406"/>
                <a:gd name="connsiteY66" fmla="*/ 570167 h 744201"/>
                <a:gd name="connsiteX67" fmla="*/ 10078 w 112406"/>
                <a:gd name="connsiteY67" fmla="*/ 581408 h 744201"/>
                <a:gd name="connsiteX68" fmla="*/ 0 w 112406"/>
                <a:gd name="connsiteY68" fmla="*/ 570167 h 744201"/>
                <a:gd name="connsiteX69" fmla="*/ 10078 w 112406"/>
                <a:gd name="connsiteY69" fmla="*/ 558926 h 744201"/>
                <a:gd name="connsiteX70" fmla="*/ 102328 w 112406"/>
                <a:gd name="connsiteY70" fmla="*/ 526367 h 744201"/>
                <a:gd name="connsiteX71" fmla="*/ 112406 w 112406"/>
                <a:gd name="connsiteY71" fmla="*/ 537220 h 744201"/>
                <a:gd name="connsiteX72" fmla="*/ 102328 w 112406"/>
                <a:gd name="connsiteY72" fmla="*/ 548073 h 744201"/>
                <a:gd name="connsiteX73" fmla="*/ 92250 w 112406"/>
                <a:gd name="connsiteY73" fmla="*/ 537220 h 744201"/>
                <a:gd name="connsiteX74" fmla="*/ 102328 w 112406"/>
                <a:gd name="connsiteY74" fmla="*/ 526367 h 744201"/>
                <a:gd name="connsiteX75" fmla="*/ 70545 w 112406"/>
                <a:gd name="connsiteY75" fmla="*/ 526367 h 744201"/>
                <a:gd name="connsiteX76" fmla="*/ 80623 w 112406"/>
                <a:gd name="connsiteY76" fmla="*/ 537220 h 744201"/>
                <a:gd name="connsiteX77" fmla="*/ 70545 w 112406"/>
                <a:gd name="connsiteY77" fmla="*/ 548073 h 744201"/>
                <a:gd name="connsiteX78" fmla="*/ 60467 w 112406"/>
                <a:gd name="connsiteY78" fmla="*/ 537220 h 744201"/>
                <a:gd name="connsiteX79" fmla="*/ 70545 w 112406"/>
                <a:gd name="connsiteY79" fmla="*/ 526367 h 744201"/>
                <a:gd name="connsiteX80" fmla="*/ 39536 w 112406"/>
                <a:gd name="connsiteY80" fmla="*/ 526367 h 744201"/>
                <a:gd name="connsiteX81" fmla="*/ 49614 w 112406"/>
                <a:gd name="connsiteY81" fmla="*/ 537220 h 744201"/>
                <a:gd name="connsiteX82" fmla="*/ 39536 w 112406"/>
                <a:gd name="connsiteY82" fmla="*/ 548073 h 744201"/>
                <a:gd name="connsiteX83" fmla="*/ 29458 w 112406"/>
                <a:gd name="connsiteY83" fmla="*/ 537220 h 744201"/>
                <a:gd name="connsiteX84" fmla="*/ 39536 w 112406"/>
                <a:gd name="connsiteY84" fmla="*/ 526367 h 744201"/>
                <a:gd name="connsiteX85" fmla="*/ 10078 w 112406"/>
                <a:gd name="connsiteY85" fmla="*/ 526367 h 744201"/>
                <a:gd name="connsiteX86" fmla="*/ 20156 w 112406"/>
                <a:gd name="connsiteY86" fmla="*/ 537220 h 744201"/>
                <a:gd name="connsiteX87" fmla="*/ 10078 w 112406"/>
                <a:gd name="connsiteY87" fmla="*/ 548073 h 744201"/>
                <a:gd name="connsiteX88" fmla="*/ 0 w 112406"/>
                <a:gd name="connsiteY88" fmla="*/ 537220 h 744201"/>
                <a:gd name="connsiteX89" fmla="*/ 10078 w 112406"/>
                <a:gd name="connsiteY89" fmla="*/ 526367 h 744201"/>
                <a:gd name="connsiteX90" fmla="*/ 102328 w 112406"/>
                <a:gd name="connsiteY90" fmla="*/ 491483 h 744201"/>
                <a:gd name="connsiteX91" fmla="*/ 112406 w 112406"/>
                <a:gd name="connsiteY91" fmla="*/ 503499 h 744201"/>
                <a:gd name="connsiteX92" fmla="*/ 102328 w 112406"/>
                <a:gd name="connsiteY92" fmla="*/ 515515 h 744201"/>
                <a:gd name="connsiteX93" fmla="*/ 92250 w 112406"/>
                <a:gd name="connsiteY93" fmla="*/ 503499 h 744201"/>
                <a:gd name="connsiteX94" fmla="*/ 102328 w 112406"/>
                <a:gd name="connsiteY94" fmla="*/ 491483 h 744201"/>
                <a:gd name="connsiteX95" fmla="*/ 70545 w 112406"/>
                <a:gd name="connsiteY95" fmla="*/ 491483 h 744201"/>
                <a:gd name="connsiteX96" fmla="*/ 80623 w 112406"/>
                <a:gd name="connsiteY96" fmla="*/ 503499 h 744201"/>
                <a:gd name="connsiteX97" fmla="*/ 70545 w 112406"/>
                <a:gd name="connsiteY97" fmla="*/ 515515 h 744201"/>
                <a:gd name="connsiteX98" fmla="*/ 60467 w 112406"/>
                <a:gd name="connsiteY98" fmla="*/ 503499 h 744201"/>
                <a:gd name="connsiteX99" fmla="*/ 70545 w 112406"/>
                <a:gd name="connsiteY99" fmla="*/ 491483 h 744201"/>
                <a:gd name="connsiteX100" fmla="*/ 39536 w 112406"/>
                <a:gd name="connsiteY100" fmla="*/ 491483 h 744201"/>
                <a:gd name="connsiteX101" fmla="*/ 49614 w 112406"/>
                <a:gd name="connsiteY101" fmla="*/ 503499 h 744201"/>
                <a:gd name="connsiteX102" fmla="*/ 39536 w 112406"/>
                <a:gd name="connsiteY102" fmla="*/ 515515 h 744201"/>
                <a:gd name="connsiteX103" fmla="*/ 29458 w 112406"/>
                <a:gd name="connsiteY103" fmla="*/ 503499 h 744201"/>
                <a:gd name="connsiteX104" fmla="*/ 39536 w 112406"/>
                <a:gd name="connsiteY104" fmla="*/ 491483 h 744201"/>
                <a:gd name="connsiteX105" fmla="*/ 10078 w 112406"/>
                <a:gd name="connsiteY105" fmla="*/ 491483 h 744201"/>
                <a:gd name="connsiteX106" fmla="*/ 20156 w 112406"/>
                <a:gd name="connsiteY106" fmla="*/ 503499 h 744201"/>
                <a:gd name="connsiteX107" fmla="*/ 10078 w 112406"/>
                <a:gd name="connsiteY107" fmla="*/ 515515 h 744201"/>
                <a:gd name="connsiteX108" fmla="*/ 0 w 112406"/>
                <a:gd name="connsiteY108" fmla="*/ 503499 h 744201"/>
                <a:gd name="connsiteX109" fmla="*/ 10078 w 112406"/>
                <a:gd name="connsiteY109" fmla="*/ 491483 h 744201"/>
                <a:gd name="connsiteX110" fmla="*/ 102328 w 112406"/>
                <a:gd name="connsiteY110" fmla="*/ 458149 h 744201"/>
                <a:gd name="connsiteX111" fmla="*/ 112406 w 112406"/>
                <a:gd name="connsiteY111" fmla="*/ 469390 h 744201"/>
                <a:gd name="connsiteX112" fmla="*/ 102328 w 112406"/>
                <a:gd name="connsiteY112" fmla="*/ 480631 h 744201"/>
                <a:gd name="connsiteX113" fmla="*/ 92250 w 112406"/>
                <a:gd name="connsiteY113" fmla="*/ 469390 h 744201"/>
                <a:gd name="connsiteX114" fmla="*/ 102328 w 112406"/>
                <a:gd name="connsiteY114" fmla="*/ 458149 h 744201"/>
                <a:gd name="connsiteX115" fmla="*/ 70545 w 112406"/>
                <a:gd name="connsiteY115" fmla="*/ 458149 h 744201"/>
                <a:gd name="connsiteX116" fmla="*/ 80623 w 112406"/>
                <a:gd name="connsiteY116" fmla="*/ 469390 h 744201"/>
                <a:gd name="connsiteX117" fmla="*/ 70545 w 112406"/>
                <a:gd name="connsiteY117" fmla="*/ 480631 h 744201"/>
                <a:gd name="connsiteX118" fmla="*/ 60467 w 112406"/>
                <a:gd name="connsiteY118" fmla="*/ 469390 h 744201"/>
                <a:gd name="connsiteX119" fmla="*/ 70545 w 112406"/>
                <a:gd name="connsiteY119" fmla="*/ 458149 h 744201"/>
                <a:gd name="connsiteX120" fmla="*/ 39536 w 112406"/>
                <a:gd name="connsiteY120" fmla="*/ 458149 h 744201"/>
                <a:gd name="connsiteX121" fmla="*/ 49614 w 112406"/>
                <a:gd name="connsiteY121" fmla="*/ 469390 h 744201"/>
                <a:gd name="connsiteX122" fmla="*/ 39536 w 112406"/>
                <a:gd name="connsiteY122" fmla="*/ 480631 h 744201"/>
                <a:gd name="connsiteX123" fmla="*/ 29458 w 112406"/>
                <a:gd name="connsiteY123" fmla="*/ 469390 h 744201"/>
                <a:gd name="connsiteX124" fmla="*/ 39536 w 112406"/>
                <a:gd name="connsiteY124" fmla="*/ 458149 h 744201"/>
                <a:gd name="connsiteX125" fmla="*/ 10078 w 112406"/>
                <a:gd name="connsiteY125" fmla="*/ 458149 h 744201"/>
                <a:gd name="connsiteX126" fmla="*/ 20156 w 112406"/>
                <a:gd name="connsiteY126" fmla="*/ 469390 h 744201"/>
                <a:gd name="connsiteX127" fmla="*/ 10078 w 112406"/>
                <a:gd name="connsiteY127" fmla="*/ 480631 h 744201"/>
                <a:gd name="connsiteX128" fmla="*/ 0 w 112406"/>
                <a:gd name="connsiteY128" fmla="*/ 469390 h 744201"/>
                <a:gd name="connsiteX129" fmla="*/ 10078 w 112406"/>
                <a:gd name="connsiteY129" fmla="*/ 458149 h 744201"/>
                <a:gd name="connsiteX130" fmla="*/ 102328 w 112406"/>
                <a:gd name="connsiteY130" fmla="*/ 425590 h 744201"/>
                <a:gd name="connsiteX131" fmla="*/ 112406 w 112406"/>
                <a:gd name="connsiteY131" fmla="*/ 436443 h 744201"/>
                <a:gd name="connsiteX132" fmla="*/ 102328 w 112406"/>
                <a:gd name="connsiteY132" fmla="*/ 447296 h 744201"/>
                <a:gd name="connsiteX133" fmla="*/ 92250 w 112406"/>
                <a:gd name="connsiteY133" fmla="*/ 436443 h 744201"/>
                <a:gd name="connsiteX134" fmla="*/ 102328 w 112406"/>
                <a:gd name="connsiteY134" fmla="*/ 425590 h 744201"/>
                <a:gd name="connsiteX135" fmla="*/ 70545 w 112406"/>
                <a:gd name="connsiteY135" fmla="*/ 425590 h 744201"/>
                <a:gd name="connsiteX136" fmla="*/ 80623 w 112406"/>
                <a:gd name="connsiteY136" fmla="*/ 436443 h 744201"/>
                <a:gd name="connsiteX137" fmla="*/ 70545 w 112406"/>
                <a:gd name="connsiteY137" fmla="*/ 447296 h 744201"/>
                <a:gd name="connsiteX138" fmla="*/ 60467 w 112406"/>
                <a:gd name="connsiteY138" fmla="*/ 436443 h 744201"/>
                <a:gd name="connsiteX139" fmla="*/ 70545 w 112406"/>
                <a:gd name="connsiteY139" fmla="*/ 425590 h 744201"/>
                <a:gd name="connsiteX140" fmla="*/ 39536 w 112406"/>
                <a:gd name="connsiteY140" fmla="*/ 425590 h 744201"/>
                <a:gd name="connsiteX141" fmla="*/ 49614 w 112406"/>
                <a:gd name="connsiteY141" fmla="*/ 436443 h 744201"/>
                <a:gd name="connsiteX142" fmla="*/ 39536 w 112406"/>
                <a:gd name="connsiteY142" fmla="*/ 447296 h 744201"/>
                <a:gd name="connsiteX143" fmla="*/ 29458 w 112406"/>
                <a:gd name="connsiteY143" fmla="*/ 436443 h 744201"/>
                <a:gd name="connsiteX144" fmla="*/ 39536 w 112406"/>
                <a:gd name="connsiteY144" fmla="*/ 425590 h 744201"/>
                <a:gd name="connsiteX145" fmla="*/ 10078 w 112406"/>
                <a:gd name="connsiteY145" fmla="*/ 425590 h 744201"/>
                <a:gd name="connsiteX146" fmla="*/ 20156 w 112406"/>
                <a:gd name="connsiteY146" fmla="*/ 436443 h 744201"/>
                <a:gd name="connsiteX147" fmla="*/ 10078 w 112406"/>
                <a:gd name="connsiteY147" fmla="*/ 447296 h 744201"/>
                <a:gd name="connsiteX148" fmla="*/ 0 w 112406"/>
                <a:gd name="connsiteY148" fmla="*/ 436443 h 744201"/>
                <a:gd name="connsiteX149" fmla="*/ 10078 w 112406"/>
                <a:gd name="connsiteY149" fmla="*/ 425590 h 744201"/>
                <a:gd name="connsiteX150" fmla="*/ 102328 w 112406"/>
                <a:gd name="connsiteY150" fmla="*/ 392256 h 744201"/>
                <a:gd name="connsiteX151" fmla="*/ 112406 w 112406"/>
                <a:gd name="connsiteY151" fmla="*/ 403109 h 744201"/>
                <a:gd name="connsiteX152" fmla="*/ 102328 w 112406"/>
                <a:gd name="connsiteY152" fmla="*/ 413962 h 744201"/>
                <a:gd name="connsiteX153" fmla="*/ 92250 w 112406"/>
                <a:gd name="connsiteY153" fmla="*/ 403109 h 744201"/>
                <a:gd name="connsiteX154" fmla="*/ 102328 w 112406"/>
                <a:gd name="connsiteY154" fmla="*/ 392256 h 744201"/>
                <a:gd name="connsiteX155" fmla="*/ 70545 w 112406"/>
                <a:gd name="connsiteY155" fmla="*/ 392256 h 744201"/>
                <a:gd name="connsiteX156" fmla="*/ 80623 w 112406"/>
                <a:gd name="connsiteY156" fmla="*/ 403109 h 744201"/>
                <a:gd name="connsiteX157" fmla="*/ 70545 w 112406"/>
                <a:gd name="connsiteY157" fmla="*/ 413962 h 744201"/>
                <a:gd name="connsiteX158" fmla="*/ 60467 w 112406"/>
                <a:gd name="connsiteY158" fmla="*/ 403109 h 744201"/>
                <a:gd name="connsiteX159" fmla="*/ 70545 w 112406"/>
                <a:gd name="connsiteY159" fmla="*/ 392256 h 744201"/>
                <a:gd name="connsiteX160" fmla="*/ 39536 w 112406"/>
                <a:gd name="connsiteY160" fmla="*/ 392256 h 744201"/>
                <a:gd name="connsiteX161" fmla="*/ 49614 w 112406"/>
                <a:gd name="connsiteY161" fmla="*/ 403109 h 744201"/>
                <a:gd name="connsiteX162" fmla="*/ 39536 w 112406"/>
                <a:gd name="connsiteY162" fmla="*/ 413962 h 744201"/>
                <a:gd name="connsiteX163" fmla="*/ 29458 w 112406"/>
                <a:gd name="connsiteY163" fmla="*/ 403109 h 744201"/>
                <a:gd name="connsiteX164" fmla="*/ 39536 w 112406"/>
                <a:gd name="connsiteY164" fmla="*/ 392256 h 744201"/>
                <a:gd name="connsiteX165" fmla="*/ 10078 w 112406"/>
                <a:gd name="connsiteY165" fmla="*/ 392256 h 744201"/>
                <a:gd name="connsiteX166" fmla="*/ 20156 w 112406"/>
                <a:gd name="connsiteY166" fmla="*/ 403109 h 744201"/>
                <a:gd name="connsiteX167" fmla="*/ 10078 w 112406"/>
                <a:gd name="connsiteY167" fmla="*/ 413962 h 744201"/>
                <a:gd name="connsiteX168" fmla="*/ 0 w 112406"/>
                <a:gd name="connsiteY168" fmla="*/ 403109 h 744201"/>
                <a:gd name="connsiteX169" fmla="*/ 10078 w 112406"/>
                <a:gd name="connsiteY169" fmla="*/ 392256 h 744201"/>
                <a:gd name="connsiteX170" fmla="*/ 102328 w 112406"/>
                <a:gd name="connsiteY170" fmla="*/ 358922 h 744201"/>
                <a:gd name="connsiteX171" fmla="*/ 112406 w 112406"/>
                <a:gd name="connsiteY171" fmla="*/ 370163 h 744201"/>
                <a:gd name="connsiteX172" fmla="*/ 102328 w 112406"/>
                <a:gd name="connsiteY172" fmla="*/ 381404 h 744201"/>
                <a:gd name="connsiteX173" fmla="*/ 92250 w 112406"/>
                <a:gd name="connsiteY173" fmla="*/ 370163 h 744201"/>
                <a:gd name="connsiteX174" fmla="*/ 102328 w 112406"/>
                <a:gd name="connsiteY174" fmla="*/ 358922 h 744201"/>
                <a:gd name="connsiteX175" fmla="*/ 70545 w 112406"/>
                <a:gd name="connsiteY175" fmla="*/ 358922 h 744201"/>
                <a:gd name="connsiteX176" fmla="*/ 80623 w 112406"/>
                <a:gd name="connsiteY176" fmla="*/ 370163 h 744201"/>
                <a:gd name="connsiteX177" fmla="*/ 70545 w 112406"/>
                <a:gd name="connsiteY177" fmla="*/ 381404 h 744201"/>
                <a:gd name="connsiteX178" fmla="*/ 60467 w 112406"/>
                <a:gd name="connsiteY178" fmla="*/ 370163 h 744201"/>
                <a:gd name="connsiteX179" fmla="*/ 70545 w 112406"/>
                <a:gd name="connsiteY179" fmla="*/ 358922 h 744201"/>
                <a:gd name="connsiteX180" fmla="*/ 39536 w 112406"/>
                <a:gd name="connsiteY180" fmla="*/ 358922 h 744201"/>
                <a:gd name="connsiteX181" fmla="*/ 49614 w 112406"/>
                <a:gd name="connsiteY181" fmla="*/ 370163 h 744201"/>
                <a:gd name="connsiteX182" fmla="*/ 39536 w 112406"/>
                <a:gd name="connsiteY182" fmla="*/ 381404 h 744201"/>
                <a:gd name="connsiteX183" fmla="*/ 29458 w 112406"/>
                <a:gd name="connsiteY183" fmla="*/ 370163 h 744201"/>
                <a:gd name="connsiteX184" fmla="*/ 39536 w 112406"/>
                <a:gd name="connsiteY184" fmla="*/ 358922 h 744201"/>
                <a:gd name="connsiteX185" fmla="*/ 10078 w 112406"/>
                <a:gd name="connsiteY185" fmla="*/ 358922 h 744201"/>
                <a:gd name="connsiteX186" fmla="*/ 20156 w 112406"/>
                <a:gd name="connsiteY186" fmla="*/ 370163 h 744201"/>
                <a:gd name="connsiteX187" fmla="*/ 10078 w 112406"/>
                <a:gd name="connsiteY187" fmla="*/ 381404 h 744201"/>
                <a:gd name="connsiteX188" fmla="*/ 0 w 112406"/>
                <a:gd name="connsiteY188" fmla="*/ 370163 h 744201"/>
                <a:gd name="connsiteX189" fmla="*/ 10078 w 112406"/>
                <a:gd name="connsiteY189" fmla="*/ 358922 h 744201"/>
                <a:gd name="connsiteX190" fmla="*/ 102328 w 112406"/>
                <a:gd name="connsiteY190" fmla="*/ 324813 h 744201"/>
                <a:gd name="connsiteX191" fmla="*/ 112406 w 112406"/>
                <a:gd name="connsiteY191" fmla="*/ 335666 h 744201"/>
                <a:gd name="connsiteX192" fmla="*/ 102328 w 112406"/>
                <a:gd name="connsiteY192" fmla="*/ 346519 h 744201"/>
                <a:gd name="connsiteX193" fmla="*/ 92250 w 112406"/>
                <a:gd name="connsiteY193" fmla="*/ 335666 h 744201"/>
                <a:gd name="connsiteX194" fmla="*/ 102328 w 112406"/>
                <a:gd name="connsiteY194" fmla="*/ 324813 h 744201"/>
                <a:gd name="connsiteX195" fmla="*/ 70545 w 112406"/>
                <a:gd name="connsiteY195" fmla="*/ 324813 h 744201"/>
                <a:gd name="connsiteX196" fmla="*/ 80623 w 112406"/>
                <a:gd name="connsiteY196" fmla="*/ 335666 h 744201"/>
                <a:gd name="connsiteX197" fmla="*/ 70545 w 112406"/>
                <a:gd name="connsiteY197" fmla="*/ 346519 h 744201"/>
                <a:gd name="connsiteX198" fmla="*/ 60467 w 112406"/>
                <a:gd name="connsiteY198" fmla="*/ 335666 h 744201"/>
                <a:gd name="connsiteX199" fmla="*/ 70545 w 112406"/>
                <a:gd name="connsiteY199" fmla="*/ 324813 h 744201"/>
                <a:gd name="connsiteX200" fmla="*/ 39536 w 112406"/>
                <a:gd name="connsiteY200" fmla="*/ 324813 h 744201"/>
                <a:gd name="connsiteX201" fmla="*/ 49614 w 112406"/>
                <a:gd name="connsiteY201" fmla="*/ 335666 h 744201"/>
                <a:gd name="connsiteX202" fmla="*/ 39536 w 112406"/>
                <a:gd name="connsiteY202" fmla="*/ 346519 h 744201"/>
                <a:gd name="connsiteX203" fmla="*/ 29458 w 112406"/>
                <a:gd name="connsiteY203" fmla="*/ 335666 h 744201"/>
                <a:gd name="connsiteX204" fmla="*/ 39536 w 112406"/>
                <a:gd name="connsiteY204" fmla="*/ 324813 h 744201"/>
                <a:gd name="connsiteX205" fmla="*/ 10078 w 112406"/>
                <a:gd name="connsiteY205" fmla="*/ 324813 h 744201"/>
                <a:gd name="connsiteX206" fmla="*/ 20156 w 112406"/>
                <a:gd name="connsiteY206" fmla="*/ 335666 h 744201"/>
                <a:gd name="connsiteX207" fmla="*/ 10078 w 112406"/>
                <a:gd name="connsiteY207" fmla="*/ 346519 h 744201"/>
                <a:gd name="connsiteX208" fmla="*/ 0 w 112406"/>
                <a:gd name="connsiteY208" fmla="*/ 335666 h 744201"/>
                <a:gd name="connsiteX209" fmla="*/ 10078 w 112406"/>
                <a:gd name="connsiteY209" fmla="*/ 324813 h 744201"/>
                <a:gd name="connsiteX210" fmla="*/ 102328 w 112406"/>
                <a:gd name="connsiteY210" fmla="*/ 291479 h 744201"/>
                <a:gd name="connsiteX211" fmla="*/ 112406 w 112406"/>
                <a:gd name="connsiteY211" fmla="*/ 302332 h 744201"/>
                <a:gd name="connsiteX212" fmla="*/ 102328 w 112406"/>
                <a:gd name="connsiteY212" fmla="*/ 313185 h 744201"/>
                <a:gd name="connsiteX213" fmla="*/ 92250 w 112406"/>
                <a:gd name="connsiteY213" fmla="*/ 302332 h 744201"/>
                <a:gd name="connsiteX214" fmla="*/ 102328 w 112406"/>
                <a:gd name="connsiteY214" fmla="*/ 291479 h 744201"/>
                <a:gd name="connsiteX215" fmla="*/ 70545 w 112406"/>
                <a:gd name="connsiteY215" fmla="*/ 291479 h 744201"/>
                <a:gd name="connsiteX216" fmla="*/ 80623 w 112406"/>
                <a:gd name="connsiteY216" fmla="*/ 302332 h 744201"/>
                <a:gd name="connsiteX217" fmla="*/ 70545 w 112406"/>
                <a:gd name="connsiteY217" fmla="*/ 313185 h 744201"/>
                <a:gd name="connsiteX218" fmla="*/ 60467 w 112406"/>
                <a:gd name="connsiteY218" fmla="*/ 302332 h 744201"/>
                <a:gd name="connsiteX219" fmla="*/ 70545 w 112406"/>
                <a:gd name="connsiteY219" fmla="*/ 291479 h 744201"/>
                <a:gd name="connsiteX220" fmla="*/ 39536 w 112406"/>
                <a:gd name="connsiteY220" fmla="*/ 291479 h 744201"/>
                <a:gd name="connsiteX221" fmla="*/ 49614 w 112406"/>
                <a:gd name="connsiteY221" fmla="*/ 302332 h 744201"/>
                <a:gd name="connsiteX222" fmla="*/ 39536 w 112406"/>
                <a:gd name="connsiteY222" fmla="*/ 313185 h 744201"/>
                <a:gd name="connsiteX223" fmla="*/ 29458 w 112406"/>
                <a:gd name="connsiteY223" fmla="*/ 302332 h 744201"/>
                <a:gd name="connsiteX224" fmla="*/ 39536 w 112406"/>
                <a:gd name="connsiteY224" fmla="*/ 291479 h 744201"/>
                <a:gd name="connsiteX225" fmla="*/ 10078 w 112406"/>
                <a:gd name="connsiteY225" fmla="*/ 291479 h 744201"/>
                <a:gd name="connsiteX226" fmla="*/ 20156 w 112406"/>
                <a:gd name="connsiteY226" fmla="*/ 302332 h 744201"/>
                <a:gd name="connsiteX227" fmla="*/ 10078 w 112406"/>
                <a:gd name="connsiteY227" fmla="*/ 313185 h 744201"/>
                <a:gd name="connsiteX228" fmla="*/ 0 w 112406"/>
                <a:gd name="connsiteY228" fmla="*/ 302332 h 744201"/>
                <a:gd name="connsiteX229" fmla="*/ 10078 w 112406"/>
                <a:gd name="connsiteY229" fmla="*/ 291479 h 744201"/>
                <a:gd name="connsiteX230" fmla="*/ 102328 w 112406"/>
                <a:gd name="connsiteY230" fmla="*/ 258145 h 744201"/>
                <a:gd name="connsiteX231" fmla="*/ 112406 w 112406"/>
                <a:gd name="connsiteY231" fmla="*/ 269386 h 744201"/>
                <a:gd name="connsiteX232" fmla="*/ 102328 w 112406"/>
                <a:gd name="connsiteY232" fmla="*/ 280627 h 744201"/>
                <a:gd name="connsiteX233" fmla="*/ 92250 w 112406"/>
                <a:gd name="connsiteY233" fmla="*/ 269386 h 744201"/>
                <a:gd name="connsiteX234" fmla="*/ 102328 w 112406"/>
                <a:gd name="connsiteY234" fmla="*/ 258145 h 744201"/>
                <a:gd name="connsiteX235" fmla="*/ 70545 w 112406"/>
                <a:gd name="connsiteY235" fmla="*/ 258145 h 744201"/>
                <a:gd name="connsiteX236" fmla="*/ 80623 w 112406"/>
                <a:gd name="connsiteY236" fmla="*/ 269386 h 744201"/>
                <a:gd name="connsiteX237" fmla="*/ 70545 w 112406"/>
                <a:gd name="connsiteY237" fmla="*/ 280627 h 744201"/>
                <a:gd name="connsiteX238" fmla="*/ 60467 w 112406"/>
                <a:gd name="connsiteY238" fmla="*/ 269386 h 744201"/>
                <a:gd name="connsiteX239" fmla="*/ 70545 w 112406"/>
                <a:gd name="connsiteY239" fmla="*/ 258145 h 744201"/>
                <a:gd name="connsiteX240" fmla="*/ 39536 w 112406"/>
                <a:gd name="connsiteY240" fmla="*/ 258145 h 744201"/>
                <a:gd name="connsiteX241" fmla="*/ 49614 w 112406"/>
                <a:gd name="connsiteY241" fmla="*/ 269386 h 744201"/>
                <a:gd name="connsiteX242" fmla="*/ 39536 w 112406"/>
                <a:gd name="connsiteY242" fmla="*/ 280627 h 744201"/>
                <a:gd name="connsiteX243" fmla="*/ 29458 w 112406"/>
                <a:gd name="connsiteY243" fmla="*/ 269386 h 744201"/>
                <a:gd name="connsiteX244" fmla="*/ 39536 w 112406"/>
                <a:gd name="connsiteY244" fmla="*/ 258145 h 744201"/>
                <a:gd name="connsiteX245" fmla="*/ 10078 w 112406"/>
                <a:gd name="connsiteY245" fmla="*/ 258145 h 744201"/>
                <a:gd name="connsiteX246" fmla="*/ 20156 w 112406"/>
                <a:gd name="connsiteY246" fmla="*/ 269386 h 744201"/>
                <a:gd name="connsiteX247" fmla="*/ 10078 w 112406"/>
                <a:gd name="connsiteY247" fmla="*/ 280627 h 744201"/>
                <a:gd name="connsiteX248" fmla="*/ 0 w 112406"/>
                <a:gd name="connsiteY248" fmla="*/ 269386 h 744201"/>
                <a:gd name="connsiteX249" fmla="*/ 10078 w 112406"/>
                <a:gd name="connsiteY249" fmla="*/ 258145 h 744201"/>
                <a:gd name="connsiteX250" fmla="*/ 102328 w 112406"/>
                <a:gd name="connsiteY250" fmla="*/ 225586 h 744201"/>
                <a:gd name="connsiteX251" fmla="*/ 112406 w 112406"/>
                <a:gd name="connsiteY251" fmla="*/ 236439 h 744201"/>
                <a:gd name="connsiteX252" fmla="*/ 102328 w 112406"/>
                <a:gd name="connsiteY252" fmla="*/ 247292 h 744201"/>
                <a:gd name="connsiteX253" fmla="*/ 92250 w 112406"/>
                <a:gd name="connsiteY253" fmla="*/ 236439 h 744201"/>
                <a:gd name="connsiteX254" fmla="*/ 102328 w 112406"/>
                <a:gd name="connsiteY254" fmla="*/ 225586 h 744201"/>
                <a:gd name="connsiteX255" fmla="*/ 70545 w 112406"/>
                <a:gd name="connsiteY255" fmla="*/ 225586 h 744201"/>
                <a:gd name="connsiteX256" fmla="*/ 80623 w 112406"/>
                <a:gd name="connsiteY256" fmla="*/ 236439 h 744201"/>
                <a:gd name="connsiteX257" fmla="*/ 70545 w 112406"/>
                <a:gd name="connsiteY257" fmla="*/ 247292 h 744201"/>
                <a:gd name="connsiteX258" fmla="*/ 60467 w 112406"/>
                <a:gd name="connsiteY258" fmla="*/ 236439 h 744201"/>
                <a:gd name="connsiteX259" fmla="*/ 70545 w 112406"/>
                <a:gd name="connsiteY259" fmla="*/ 225586 h 744201"/>
                <a:gd name="connsiteX260" fmla="*/ 39536 w 112406"/>
                <a:gd name="connsiteY260" fmla="*/ 225586 h 744201"/>
                <a:gd name="connsiteX261" fmla="*/ 49614 w 112406"/>
                <a:gd name="connsiteY261" fmla="*/ 236439 h 744201"/>
                <a:gd name="connsiteX262" fmla="*/ 39536 w 112406"/>
                <a:gd name="connsiteY262" fmla="*/ 247292 h 744201"/>
                <a:gd name="connsiteX263" fmla="*/ 29458 w 112406"/>
                <a:gd name="connsiteY263" fmla="*/ 236439 h 744201"/>
                <a:gd name="connsiteX264" fmla="*/ 39536 w 112406"/>
                <a:gd name="connsiteY264" fmla="*/ 225586 h 744201"/>
                <a:gd name="connsiteX265" fmla="*/ 10078 w 112406"/>
                <a:gd name="connsiteY265" fmla="*/ 225586 h 744201"/>
                <a:gd name="connsiteX266" fmla="*/ 20156 w 112406"/>
                <a:gd name="connsiteY266" fmla="*/ 236439 h 744201"/>
                <a:gd name="connsiteX267" fmla="*/ 10078 w 112406"/>
                <a:gd name="connsiteY267" fmla="*/ 247292 h 744201"/>
                <a:gd name="connsiteX268" fmla="*/ 0 w 112406"/>
                <a:gd name="connsiteY268" fmla="*/ 236439 h 744201"/>
                <a:gd name="connsiteX269" fmla="*/ 10078 w 112406"/>
                <a:gd name="connsiteY269" fmla="*/ 225586 h 744201"/>
                <a:gd name="connsiteX270" fmla="*/ 102328 w 112406"/>
                <a:gd name="connsiteY270" fmla="*/ 190702 h 744201"/>
                <a:gd name="connsiteX271" fmla="*/ 112406 w 112406"/>
                <a:gd name="connsiteY271" fmla="*/ 202718 h 744201"/>
                <a:gd name="connsiteX272" fmla="*/ 102328 w 112406"/>
                <a:gd name="connsiteY272" fmla="*/ 214734 h 744201"/>
                <a:gd name="connsiteX273" fmla="*/ 92250 w 112406"/>
                <a:gd name="connsiteY273" fmla="*/ 202718 h 744201"/>
                <a:gd name="connsiteX274" fmla="*/ 102328 w 112406"/>
                <a:gd name="connsiteY274" fmla="*/ 190702 h 744201"/>
                <a:gd name="connsiteX275" fmla="*/ 70545 w 112406"/>
                <a:gd name="connsiteY275" fmla="*/ 190702 h 744201"/>
                <a:gd name="connsiteX276" fmla="*/ 80623 w 112406"/>
                <a:gd name="connsiteY276" fmla="*/ 202718 h 744201"/>
                <a:gd name="connsiteX277" fmla="*/ 70545 w 112406"/>
                <a:gd name="connsiteY277" fmla="*/ 214734 h 744201"/>
                <a:gd name="connsiteX278" fmla="*/ 60467 w 112406"/>
                <a:gd name="connsiteY278" fmla="*/ 202718 h 744201"/>
                <a:gd name="connsiteX279" fmla="*/ 70545 w 112406"/>
                <a:gd name="connsiteY279" fmla="*/ 190702 h 744201"/>
                <a:gd name="connsiteX280" fmla="*/ 39536 w 112406"/>
                <a:gd name="connsiteY280" fmla="*/ 190702 h 744201"/>
                <a:gd name="connsiteX281" fmla="*/ 49614 w 112406"/>
                <a:gd name="connsiteY281" fmla="*/ 202718 h 744201"/>
                <a:gd name="connsiteX282" fmla="*/ 39536 w 112406"/>
                <a:gd name="connsiteY282" fmla="*/ 214734 h 744201"/>
                <a:gd name="connsiteX283" fmla="*/ 29458 w 112406"/>
                <a:gd name="connsiteY283" fmla="*/ 202718 h 744201"/>
                <a:gd name="connsiteX284" fmla="*/ 39536 w 112406"/>
                <a:gd name="connsiteY284" fmla="*/ 190702 h 744201"/>
                <a:gd name="connsiteX285" fmla="*/ 10078 w 112406"/>
                <a:gd name="connsiteY285" fmla="*/ 190702 h 744201"/>
                <a:gd name="connsiteX286" fmla="*/ 20156 w 112406"/>
                <a:gd name="connsiteY286" fmla="*/ 202718 h 744201"/>
                <a:gd name="connsiteX287" fmla="*/ 10078 w 112406"/>
                <a:gd name="connsiteY287" fmla="*/ 214734 h 744201"/>
                <a:gd name="connsiteX288" fmla="*/ 0 w 112406"/>
                <a:gd name="connsiteY288" fmla="*/ 202718 h 744201"/>
                <a:gd name="connsiteX289" fmla="*/ 10078 w 112406"/>
                <a:gd name="connsiteY289" fmla="*/ 190702 h 744201"/>
                <a:gd name="connsiteX290" fmla="*/ 102328 w 112406"/>
                <a:gd name="connsiteY290" fmla="*/ 157368 h 744201"/>
                <a:gd name="connsiteX291" fmla="*/ 112406 w 112406"/>
                <a:gd name="connsiteY291" fmla="*/ 168609 h 744201"/>
                <a:gd name="connsiteX292" fmla="*/ 102328 w 112406"/>
                <a:gd name="connsiteY292" fmla="*/ 179850 h 744201"/>
                <a:gd name="connsiteX293" fmla="*/ 92250 w 112406"/>
                <a:gd name="connsiteY293" fmla="*/ 168609 h 744201"/>
                <a:gd name="connsiteX294" fmla="*/ 102328 w 112406"/>
                <a:gd name="connsiteY294" fmla="*/ 157368 h 744201"/>
                <a:gd name="connsiteX295" fmla="*/ 70545 w 112406"/>
                <a:gd name="connsiteY295" fmla="*/ 157368 h 744201"/>
                <a:gd name="connsiteX296" fmla="*/ 80623 w 112406"/>
                <a:gd name="connsiteY296" fmla="*/ 168609 h 744201"/>
                <a:gd name="connsiteX297" fmla="*/ 70545 w 112406"/>
                <a:gd name="connsiteY297" fmla="*/ 179850 h 744201"/>
                <a:gd name="connsiteX298" fmla="*/ 60467 w 112406"/>
                <a:gd name="connsiteY298" fmla="*/ 168609 h 744201"/>
                <a:gd name="connsiteX299" fmla="*/ 70545 w 112406"/>
                <a:gd name="connsiteY299" fmla="*/ 157368 h 744201"/>
                <a:gd name="connsiteX300" fmla="*/ 39536 w 112406"/>
                <a:gd name="connsiteY300" fmla="*/ 157368 h 744201"/>
                <a:gd name="connsiteX301" fmla="*/ 49614 w 112406"/>
                <a:gd name="connsiteY301" fmla="*/ 168609 h 744201"/>
                <a:gd name="connsiteX302" fmla="*/ 39536 w 112406"/>
                <a:gd name="connsiteY302" fmla="*/ 179850 h 744201"/>
                <a:gd name="connsiteX303" fmla="*/ 29458 w 112406"/>
                <a:gd name="connsiteY303" fmla="*/ 168609 h 744201"/>
                <a:gd name="connsiteX304" fmla="*/ 39536 w 112406"/>
                <a:gd name="connsiteY304" fmla="*/ 157368 h 744201"/>
                <a:gd name="connsiteX305" fmla="*/ 10078 w 112406"/>
                <a:gd name="connsiteY305" fmla="*/ 157368 h 744201"/>
                <a:gd name="connsiteX306" fmla="*/ 20156 w 112406"/>
                <a:gd name="connsiteY306" fmla="*/ 168609 h 744201"/>
                <a:gd name="connsiteX307" fmla="*/ 10078 w 112406"/>
                <a:gd name="connsiteY307" fmla="*/ 179850 h 744201"/>
                <a:gd name="connsiteX308" fmla="*/ 0 w 112406"/>
                <a:gd name="connsiteY308" fmla="*/ 168609 h 744201"/>
                <a:gd name="connsiteX309" fmla="*/ 10078 w 112406"/>
                <a:gd name="connsiteY309" fmla="*/ 157368 h 744201"/>
                <a:gd name="connsiteX310" fmla="*/ 102328 w 112406"/>
                <a:gd name="connsiteY310" fmla="*/ 124809 h 744201"/>
                <a:gd name="connsiteX311" fmla="*/ 112406 w 112406"/>
                <a:gd name="connsiteY311" fmla="*/ 135662 h 744201"/>
                <a:gd name="connsiteX312" fmla="*/ 102328 w 112406"/>
                <a:gd name="connsiteY312" fmla="*/ 146515 h 744201"/>
                <a:gd name="connsiteX313" fmla="*/ 92250 w 112406"/>
                <a:gd name="connsiteY313" fmla="*/ 135662 h 744201"/>
                <a:gd name="connsiteX314" fmla="*/ 102328 w 112406"/>
                <a:gd name="connsiteY314" fmla="*/ 124809 h 744201"/>
                <a:gd name="connsiteX315" fmla="*/ 70545 w 112406"/>
                <a:gd name="connsiteY315" fmla="*/ 124809 h 744201"/>
                <a:gd name="connsiteX316" fmla="*/ 80623 w 112406"/>
                <a:gd name="connsiteY316" fmla="*/ 135662 h 744201"/>
                <a:gd name="connsiteX317" fmla="*/ 70545 w 112406"/>
                <a:gd name="connsiteY317" fmla="*/ 146515 h 744201"/>
                <a:gd name="connsiteX318" fmla="*/ 60467 w 112406"/>
                <a:gd name="connsiteY318" fmla="*/ 135662 h 744201"/>
                <a:gd name="connsiteX319" fmla="*/ 70545 w 112406"/>
                <a:gd name="connsiteY319" fmla="*/ 124809 h 744201"/>
                <a:gd name="connsiteX320" fmla="*/ 39536 w 112406"/>
                <a:gd name="connsiteY320" fmla="*/ 124809 h 744201"/>
                <a:gd name="connsiteX321" fmla="*/ 49614 w 112406"/>
                <a:gd name="connsiteY321" fmla="*/ 135662 h 744201"/>
                <a:gd name="connsiteX322" fmla="*/ 39536 w 112406"/>
                <a:gd name="connsiteY322" fmla="*/ 146515 h 744201"/>
                <a:gd name="connsiteX323" fmla="*/ 29458 w 112406"/>
                <a:gd name="connsiteY323" fmla="*/ 135662 h 744201"/>
                <a:gd name="connsiteX324" fmla="*/ 39536 w 112406"/>
                <a:gd name="connsiteY324" fmla="*/ 124809 h 744201"/>
                <a:gd name="connsiteX325" fmla="*/ 10078 w 112406"/>
                <a:gd name="connsiteY325" fmla="*/ 124809 h 744201"/>
                <a:gd name="connsiteX326" fmla="*/ 20156 w 112406"/>
                <a:gd name="connsiteY326" fmla="*/ 135662 h 744201"/>
                <a:gd name="connsiteX327" fmla="*/ 10078 w 112406"/>
                <a:gd name="connsiteY327" fmla="*/ 146515 h 744201"/>
                <a:gd name="connsiteX328" fmla="*/ 0 w 112406"/>
                <a:gd name="connsiteY328" fmla="*/ 135662 h 744201"/>
                <a:gd name="connsiteX329" fmla="*/ 10078 w 112406"/>
                <a:gd name="connsiteY329" fmla="*/ 124809 h 744201"/>
                <a:gd name="connsiteX330" fmla="*/ 0 w 112406"/>
                <a:gd name="connsiteY330" fmla="*/ 0 h 744201"/>
                <a:gd name="connsiteX331" fmla="*/ 112405 w 112406"/>
                <a:gd name="connsiteY331" fmla="*/ 0 h 744201"/>
                <a:gd name="connsiteX332" fmla="*/ 112405 w 112406"/>
                <a:gd name="connsiteY332" fmla="*/ 122483 h 744201"/>
                <a:gd name="connsiteX333" fmla="*/ 0 w 112406"/>
                <a:gd name="connsiteY333" fmla="*/ 122483 h 744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</a:cxnLst>
              <a:rect l="l" t="t" r="r" b="b"/>
              <a:pathLst>
                <a:path w="112406" h="744201">
                  <a:moveTo>
                    <a:pt x="70545" y="722495"/>
                  </a:moveTo>
                  <a:cubicBezTo>
                    <a:pt x="76111" y="722495"/>
                    <a:pt x="80623" y="727354"/>
                    <a:pt x="80623" y="733348"/>
                  </a:cubicBezTo>
                  <a:cubicBezTo>
                    <a:pt x="80623" y="739342"/>
                    <a:pt x="76111" y="744201"/>
                    <a:pt x="70545" y="744201"/>
                  </a:cubicBezTo>
                  <a:cubicBezTo>
                    <a:pt x="64979" y="744201"/>
                    <a:pt x="60467" y="739342"/>
                    <a:pt x="60467" y="733348"/>
                  </a:cubicBezTo>
                  <a:cubicBezTo>
                    <a:pt x="60467" y="727354"/>
                    <a:pt x="64979" y="722495"/>
                    <a:pt x="70545" y="722495"/>
                  </a:cubicBezTo>
                  <a:close/>
                  <a:moveTo>
                    <a:pt x="39536" y="722495"/>
                  </a:moveTo>
                  <a:cubicBezTo>
                    <a:pt x="45102" y="722495"/>
                    <a:pt x="49614" y="727354"/>
                    <a:pt x="49614" y="733348"/>
                  </a:cubicBezTo>
                  <a:cubicBezTo>
                    <a:pt x="49614" y="739342"/>
                    <a:pt x="45102" y="744201"/>
                    <a:pt x="39536" y="744201"/>
                  </a:cubicBezTo>
                  <a:cubicBezTo>
                    <a:pt x="33970" y="744201"/>
                    <a:pt x="29458" y="739342"/>
                    <a:pt x="29458" y="733348"/>
                  </a:cubicBezTo>
                  <a:cubicBezTo>
                    <a:pt x="29458" y="727354"/>
                    <a:pt x="33970" y="722495"/>
                    <a:pt x="39536" y="722495"/>
                  </a:cubicBezTo>
                  <a:close/>
                  <a:moveTo>
                    <a:pt x="70545" y="689161"/>
                  </a:moveTo>
                  <a:cubicBezTo>
                    <a:pt x="76111" y="689161"/>
                    <a:pt x="80623" y="694194"/>
                    <a:pt x="80623" y="700402"/>
                  </a:cubicBezTo>
                  <a:cubicBezTo>
                    <a:pt x="80623" y="706610"/>
                    <a:pt x="76111" y="711643"/>
                    <a:pt x="70545" y="711643"/>
                  </a:cubicBezTo>
                  <a:cubicBezTo>
                    <a:pt x="64979" y="711643"/>
                    <a:pt x="60467" y="706610"/>
                    <a:pt x="60467" y="700402"/>
                  </a:cubicBezTo>
                  <a:cubicBezTo>
                    <a:pt x="60467" y="694194"/>
                    <a:pt x="64979" y="689161"/>
                    <a:pt x="70545" y="689161"/>
                  </a:cubicBezTo>
                  <a:close/>
                  <a:moveTo>
                    <a:pt x="39536" y="689161"/>
                  </a:moveTo>
                  <a:cubicBezTo>
                    <a:pt x="45102" y="689161"/>
                    <a:pt x="49614" y="694194"/>
                    <a:pt x="49614" y="700402"/>
                  </a:cubicBezTo>
                  <a:cubicBezTo>
                    <a:pt x="49614" y="706610"/>
                    <a:pt x="45102" y="711643"/>
                    <a:pt x="39536" y="711643"/>
                  </a:cubicBezTo>
                  <a:cubicBezTo>
                    <a:pt x="33970" y="711643"/>
                    <a:pt x="29458" y="706610"/>
                    <a:pt x="29458" y="700402"/>
                  </a:cubicBezTo>
                  <a:cubicBezTo>
                    <a:pt x="29458" y="694194"/>
                    <a:pt x="33970" y="689161"/>
                    <a:pt x="39536" y="689161"/>
                  </a:cubicBezTo>
                  <a:close/>
                  <a:moveTo>
                    <a:pt x="70545" y="654277"/>
                  </a:moveTo>
                  <a:cubicBezTo>
                    <a:pt x="76111" y="654277"/>
                    <a:pt x="80623" y="659310"/>
                    <a:pt x="80623" y="665518"/>
                  </a:cubicBezTo>
                  <a:cubicBezTo>
                    <a:pt x="80623" y="671726"/>
                    <a:pt x="76111" y="676759"/>
                    <a:pt x="70545" y="676759"/>
                  </a:cubicBezTo>
                  <a:cubicBezTo>
                    <a:pt x="64979" y="676759"/>
                    <a:pt x="60467" y="671726"/>
                    <a:pt x="60467" y="665518"/>
                  </a:cubicBezTo>
                  <a:cubicBezTo>
                    <a:pt x="60467" y="659310"/>
                    <a:pt x="64979" y="654277"/>
                    <a:pt x="70545" y="654277"/>
                  </a:cubicBezTo>
                  <a:close/>
                  <a:moveTo>
                    <a:pt x="39536" y="654277"/>
                  </a:moveTo>
                  <a:cubicBezTo>
                    <a:pt x="45102" y="654277"/>
                    <a:pt x="49614" y="659310"/>
                    <a:pt x="49614" y="665518"/>
                  </a:cubicBezTo>
                  <a:cubicBezTo>
                    <a:pt x="49614" y="671726"/>
                    <a:pt x="45102" y="676759"/>
                    <a:pt x="39536" y="676759"/>
                  </a:cubicBezTo>
                  <a:cubicBezTo>
                    <a:pt x="33970" y="676759"/>
                    <a:pt x="29458" y="671726"/>
                    <a:pt x="29458" y="665518"/>
                  </a:cubicBezTo>
                  <a:cubicBezTo>
                    <a:pt x="29458" y="659310"/>
                    <a:pt x="33970" y="654277"/>
                    <a:pt x="39536" y="654277"/>
                  </a:cubicBezTo>
                  <a:close/>
                  <a:moveTo>
                    <a:pt x="70545" y="621718"/>
                  </a:moveTo>
                  <a:cubicBezTo>
                    <a:pt x="76111" y="621718"/>
                    <a:pt x="80623" y="626577"/>
                    <a:pt x="80623" y="632571"/>
                  </a:cubicBezTo>
                  <a:cubicBezTo>
                    <a:pt x="80623" y="638565"/>
                    <a:pt x="76111" y="643424"/>
                    <a:pt x="70545" y="643424"/>
                  </a:cubicBezTo>
                  <a:cubicBezTo>
                    <a:pt x="64979" y="643424"/>
                    <a:pt x="60467" y="638565"/>
                    <a:pt x="60467" y="632571"/>
                  </a:cubicBezTo>
                  <a:cubicBezTo>
                    <a:pt x="60467" y="626577"/>
                    <a:pt x="64979" y="621718"/>
                    <a:pt x="70545" y="621718"/>
                  </a:cubicBezTo>
                  <a:close/>
                  <a:moveTo>
                    <a:pt x="39536" y="621718"/>
                  </a:moveTo>
                  <a:cubicBezTo>
                    <a:pt x="45102" y="621718"/>
                    <a:pt x="49614" y="626577"/>
                    <a:pt x="49614" y="632571"/>
                  </a:cubicBezTo>
                  <a:cubicBezTo>
                    <a:pt x="49614" y="638565"/>
                    <a:pt x="45102" y="643424"/>
                    <a:pt x="39536" y="643424"/>
                  </a:cubicBezTo>
                  <a:cubicBezTo>
                    <a:pt x="33970" y="643424"/>
                    <a:pt x="29458" y="638565"/>
                    <a:pt x="29458" y="632571"/>
                  </a:cubicBezTo>
                  <a:cubicBezTo>
                    <a:pt x="29458" y="626577"/>
                    <a:pt x="33970" y="621718"/>
                    <a:pt x="39536" y="621718"/>
                  </a:cubicBezTo>
                  <a:close/>
                  <a:moveTo>
                    <a:pt x="70545" y="588384"/>
                  </a:moveTo>
                  <a:cubicBezTo>
                    <a:pt x="76111" y="588384"/>
                    <a:pt x="80623" y="593417"/>
                    <a:pt x="80623" y="599625"/>
                  </a:cubicBezTo>
                  <a:cubicBezTo>
                    <a:pt x="80623" y="605833"/>
                    <a:pt x="76111" y="610866"/>
                    <a:pt x="70545" y="610866"/>
                  </a:cubicBezTo>
                  <a:cubicBezTo>
                    <a:pt x="64979" y="610866"/>
                    <a:pt x="60467" y="605833"/>
                    <a:pt x="60467" y="599625"/>
                  </a:cubicBezTo>
                  <a:cubicBezTo>
                    <a:pt x="60467" y="593417"/>
                    <a:pt x="64979" y="588384"/>
                    <a:pt x="70545" y="588384"/>
                  </a:cubicBezTo>
                  <a:close/>
                  <a:moveTo>
                    <a:pt x="39536" y="588384"/>
                  </a:moveTo>
                  <a:cubicBezTo>
                    <a:pt x="45102" y="588384"/>
                    <a:pt x="49614" y="593417"/>
                    <a:pt x="49614" y="599625"/>
                  </a:cubicBezTo>
                  <a:cubicBezTo>
                    <a:pt x="49614" y="605833"/>
                    <a:pt x="45102" y="610866"/>
                    <a:pt x="39536" y="610866"/>
                  </a:cubicBezTo>
                  <a:cubicBezTo>
                    <a:pt x="33970" y="610866"/>
                    <a:pt x="29458" y="605833"/>
                    <a:pt x="29458" y="599625"/>
                  </a:cubicBezTo>
                  <a:cubicBezTo>
                    <a:pt x="29458" y="593417"/>
                    <a:pt x="33970" y="588384"/>
                    <a:pt x="39536" y="588384"/>
                  </a:cubicBezTo>
                  <a:close/>
                  <a:moveTo>
                    <a:pt x="102328" y="558926"/>
                  </a:moveTo>
                  <a:cubicBezTo>
                    <a:pt x="107894" y="558926"/>
                    <a:pt x="112406" y="563959"/>
                    <a:pt x="112406" y="570167"/>
                  </a:cubicBezTo>
                  <a:cubicBezTo>
                    <a:pt x="112406" y="576375"/>
                    <a:pt x="107894" y="581408"/>
                    <a:pt x="102328" y="581408"/>
                  </a:cubicBezTo>
                  <a:cubicBezTo>
                    <a:pt x="96762" y="581408"/>
                    <a:pt x="92250" y="576375"/>
                    <a:pt x="92250" y="570167"/>
                  </a:cubicBezTo>
                  <a:cubicBezTo>
                    <a:pt x="92250" y="563959"/>
                    <a:pt x="96762" y="558926"/>
                    <a:pt x="102328" y="558926"/>
                  </a:cubicBezTo>
                  <a:close/>
                  <a:moveTo>
                    <a:pt x="70545" y="558926"/>
                  </a:moveTo>
                  <a:cubicBezTo>
                    <a:pt x="76111" y="558926"/>
                    <a:pt x="80623" y="563959"/>
                    <a:pt x="80623" y="570167"/>
                  </a:cubicBezTo>
                  <a:cubicBezTo>
                    <a:pt x="80623" y="576375"/>
                    <a:pt x="76111" y="581408"/>
                    <a:pt x="70545" y="581408"/>
                  </a:cubicBezTo>
                  <a:cubicBezTo>
                    <a:pt x="64979" y="581408"/>
                    <a:pt x="60467" y="576375"/>
                    <a:pt x="60467" y="570167"/>
                  </a:cubicBezTo>
                  <a:cubicBezTo>
                    <a:pt x="60467" y="563959"/>
                    <a:pt x="64979" y="558926"/>
                    <a:pt x="70545" y="558926"/>
                  </a:cubicBezTo>
                  <a:close/>
                  <a:moveTo>
                    <a:pt x="39536" y="558926"/>
                  </a:moveTo>
                  <a:cubicBezTo>
                    <a:pt x="45102" y="558926"/>
                    <a:pt x="49614" y="563959"/>
                    <a:pt x="49614" y="570167"/>
                  </a:cubicBezTo>
                  <a:cubicBezTo>
                    <a:pt x="49614" y="576375"/>
                    <a:pt x="45102" y="581408"/>
                    <a:pt x="39536" y="581408"/>
                  </a:cubicBezTo>
                  <a:cubicBezTo>
                    <a:pt x="33970" y="581408"/>
                    <a:pt x="29458" y="576375"/>
                    <a:pt x="29458" y="570167"/>
                  </a:cubicBezTo>
                  <a:cubicBezTo>
                    <a:pt x="29458" y="563959"/>
                    <a:pt x="33970" y="558926"/>
                    <a:pt x="39536" y="558926"/>
                  </a:cubicBezTo>
                  <a:close/>
                  <a:moveTo>
                    <a:pt x="10078" y="558926"/>
                  </a:moveTo>
                  <a:cubicBezTo>
                    <a:pt x="15644" y="558926"/>
                    <a:pt x="20156" y="563959"/>
                    <a:pt x="20156" y="570167"/>
                  </a:cubicBezTo>
                  <a:cubicBezTo>
                    <a:pt x="20156" y="576375"/>
                    <a:pt x="15644" y="581408"/>
                    <a:pt x="10078" y="581408"/>
                  </a:cubicBezTo>
                  <a:cubicBezTo>
                    <a:pt x="4512" y="581408"/>
                    <a:pt x="0" y="576375"/>
                    <a:pt x="0" y="570167"/>
                  </a:cubicBezTo>
                  <a:cubicBezTo>
                    <a:pt x="0" y="563959"/>
                    <a:pt x="4512" y="558926"/>
                    <a:pt x="10078" y="558926"/>
                  </a:cubicBezTo>
                  <a:close/>
                  <a:moveTo>
                    <a:pt x="102328" y="526367"/>
                  </a:moveTo>
                  <a:cubicBezTo>
                    <a:pt x="107894" y="526367"/>
                    <a:pt x="112406" y="531226"/>
                    <a:pt x="112406" y="537220"/>
                  </a:cubicBezTo>
                  <a:cubicBezTo>
                    <a:pt x="112406" y="543214"/>
                    <a:pt x="107894" y="548073"/>
                    <a:pt x="102328" y="548073"/>
                  </a:cubicBezTo>
                  <a:cubicBezTo>
                    <a:pt x="96762" y="548073"/>
                    <a:pt x="92250" y="543214"/>
                    <a:pt x="92250" y="537220"/>
                  </a:cubicBezTo>
                  <a:cubicBezTo>
                    <a:pt x="92250" y="531226"/>
                    <a:pt x="96762" y="526367"/>
                    <a:pt x="102328" y="526367"/>
                  </a:cubicBezTo>
                  <a:close/>
                  <a:moveTo>
                    <a:pt x="70545" y="526367"/>
                  </a:moveTo>
                  <a:cubicBezTo>
                    <a:pt x="76111" y="526367"/>
                    <a:pt x="80623" y="531226"/>
                    <a:pt x="80623" y="537220"/>
                  </a:cubicBezTo>
                  <a:cubicBezTo>
                    <a:pt x="80623" y="543214"/>
                    <a:pt x="76111" y="548073"/>
                    <a:pt x="70545" y="548073"/>
                  </a:cubicBezTo>
                  <a:cubicBezTo>
                    <a:pt x="64979" y="548073"/>
                    <a:pt x="60467" y="543214"/>
                    <a:pt x="60467" y="537220"/>
                  </a:cubicBezTo>
                  <a:cubicBezTo>
                    <a:pt x="60467" y="531226"/>
                    <a:pt x="64979" y="526367"/>
                    <a:pt x="70545" y="526367"/>
                  </a:cubicBezTo>
                  <a:close/>
                  <a:moveTo>
                    <a:pt x="39536" y="526367"/>
                  </a:moveTo>
                  <a:cubicBezTo>
                    <a:pt x="45102" y="526367"/>
                    <a:pt x="49614" y="531226"/>
                    <a:pt x="49614" y="537220"/>
                  </a:cubicBezTo>
                  <a:cubicBezTo>
                    <a:pt x="49614" y="543214"/>
                    <a:pt x="45102" y="548073"/>
                    <a:pt x="39536" y="548073"/>
                  </a:cubicBezTo>
                  <a:cubicBezTo>
                    <a:pt x="33970" y="548073"/>
                    <a:pt x="29458" y="543214"/>
                    <a:pt x="29458" y="537220"/>
                  </a:cubicBezTo>
                  <a:cubicBezTo>
                    <a:pt x="29458" y="531226"/>
                    <a:pt x="33970" y="526367"/>
                    <a:pt x="39536" y="526367"/>
                  </a:cubicBezTo>
                  <a:close/>
                  <a:moveTo>
                    <a:pt x="10078" y="526367"/>
                  </a:moveTo>
                  <a:cubicBezTo>
                    <a:pt x="15644" y="526367"/>
                    <a:pt x="20156" y="531226"/>
                    <a:pt x="20156" y="537220"/>
                  </a:cubicBezTo>
                  <a:cubicBezTo>
                    <a:pt x="20156" y="543214"/>
                    <a:pt x="15644" y="548073"/>
                    <a:pt x="10078" y="548073"/>
                  </a:cubicBezTo>
                  <a:cubicBezTo>
                    <a:pt x="4512" y="548073"/>
                    <a:pt x="0" y="543214"/>
                    <a:pt x="0" y="537220"/>
                  </a:cubicBezTo>
                  <a:cubicBezTo>
                    <a:pt x="0" y="531226"/>
                    <a:pt x="4512" y="526367"/>
                    <a:pt x="10078" y="526367"/>
                  </a:cubicBezTo>
                  <a:close/>
                  <a:moveTo>
                    <a:pt x="102328" y="491483"/>
                  </a:moveTo>
                  <a:cubicBezTo>
                    <a:pt x="107894" y="491483"/>
                    <a:pt x="112406" y="496863"/>
                    <a:pt x="112406" y="503499"/>
                  </a:cubicBezTo>
                  <a:cubicBezTo>
                    <a:pt x="112406" y="510135"/>
                    <a:pt x="107894" y="515515"/>
                    <a:pt x="102328" y="515515"/>
                  </a:cubicBezTo>
                  <a:cubicBezTo>
                    <a:pt x="96762" y="515515"/>
                    <a:pt x="92250" y="510135"/>
                    <a:pt x="92250" y="503499"/>
                  </a:cubicBezTo>
                  <a:cubicBezTo>
                    <a:pt x="92250" y="496863"/>
                    <a:pt x="96762" y="491483"/>
                    <a:pt x="102328" y="491483"/>
                  </a:cubicBezTo>
                  <a:close/>
                  <a:moveTo>
                    <a:pt x="70545" y="491483"/>
                  </a:moveTo>
                  <a:cubicBezTo>
                    <a:pt x="76111" y="491483"/>
                    <a:pt x="80623" y="496863"/>
                    <a:pt x="80623" y="503499"/>
                  </a:cubicBezTo>
                  <a:cubicBezTo>
                    <a:pt x="80623" y="510135"/>
                    <a:pt x="76111" y="515515"/>
                    <a:pt x="70545" y="515515"/>
                  </a:cubicBezTo>
                  <a:cubicBezTo>
                    <a:pt x="64979" y="515515"/>
                    <a:pt x="60467" y="510135"/>
                    <a:pt x="60467" y="503499"/>
                  </a:cubicBezTo>
                  <a:cubicBezTo>
                    <a:pt x="60467" y="496863"/>
                    <a:pt x="64979" y="491483"/>
                    <a:pt x="70545" y="491483"/>
                  </a:cubicBezTo>
                  <a:close/>
                  <a:moveTo>
                    <a:pt x="39536" y="491483"/>
                  </a:moveTo>
                  <a:cubicBezTo>
                    <a:pt x="45102" y="491483"/>
                    <a:pt x="49614" y="496863"/>
                    <a:pt x="49614" y="503499"/>
                  </a:cubicBezTo>
                  <a:cubicBezTo>
                    <a:pt x="49614" y="510135"/>
                    <a:pt x="45102" y="515515"/>
                    <a:pt x="39536" y="515515"/>
                  </a:cubicBezTo>
                  <a:cubicBezTo>
                    <a:pt x="33970" y="515515"/>
                    <a:pt x="29458" y="510135"/>
                    <a:pt x="29458" y="503499"/>
                  </a:cubicBezTo>
                  <a:cubicBezTo>
                    <a:pt x="29458" y="496863"/>
                    <a:pt x="33970" y="491483"/>
                    <a:pt x="39536" y="491483"/>
                  </a:cubicBezTo>
                  <a:close/>
                  <a:moveTo>
                    <a:pt x="10078" y="491483"/>
                  </a:moveTo>
                  <a:cubicBezTo>
                    <a:pt x="15644" y="491483"/>
                    <a:pt x="20156" y="496863"/>
                    <a:pt x="20156" y="503499"/>
                  </a:cubicBezTo>
                  <a:cubicBezTo>
                    <a:pt x="20156" y="510135"/>
                    <a:pt x="15644" y="515515"/>
                    <a:pt x="10078" y="515515"/>
                  </a:cubicBezTo>
                  <a:cubicBezTo>
                    <a:pt x="4512" y="515515"/>
                    <a:pt x="0" y="510135"/>
                    <a:pt x="0" y="503499"/>
                  </a:cubicBezTo>
                  <a:cubicBezTo>
                    <a:pt x="0" y="496863"/>
                    <a:pt x="4512" y="491483"/>
                    <a:pt x="10078" y="491483"/>
                  </a:cubicBezTo>
                  <a:close/>
                  <a:moveTo>
                    <a:pt x="102328" y="458149"/>
                  </a:moveTo>
                  <a:cubicBezTo>
                    <a:pt x="107894" y="458149"/>
                    <a:pt x="112406" y="463182"/>
                    <a:pt x="112406" y="469390"/>
                  </a:cubicBezTo>
                  <a:cubicBezTo>
                    <a:pt x="112406" y="475598"/>
                    <a:pt x="107894" y="480631"/>
                    <a:pt x="102328" y="480631"/>
                  </a:cubicBezTo>
                  <a:cubicBezTo>
                    <a:pt x="96762" y="480631"/>
                    <a:pt x="92250" y="475598"/>
                    <a:pt x="92250" y="469390"/>
                  </a:cubicBezTo>
                  <a:cubicBezTo>
                    <a:pt x="92250" y="463182"/>
                    <a:pt x="96762" y="458149"/>
                    <a:pt x="102328" y="458149"/>
                  </a:cubicBezTo>
                  <a:close/>
                  <a:moveTo>
                    <a:pt x="70545" y="458149"/>
                  </a:moveTo>
                  <a:cubicBezTo>
                    <a:pt x="76111" y="458149"/>
                    <a:pt x="80623" y="463182"/>
                    <a:pt x="80623" y="469390"/>
                  </a:cubicBezTo>
                  <a:cubicBezTo>
                    <a:pt x="80623" y="475598"/>
                    <a:pt x="76111" y="480631"/>
                    <a:pt x="70545" y="480631"/>
                  </a:cubicBezTo>
                  <a:cubicBezTo>
                    <a:pt x="64979" y="480631"/>
                    <a:pt x="60467" y="475598"/>
                    <a:pt x="60467" y="469390"/>
                  </a:cubicBezTo>
                  <a:cubicBezTo>
                    <a:pt x="60467" y="463182"/>
                    <a:pt x="64979" y="458149"/>
                    <a:pt x="70545" y="458149"/>
                  </a:cubicBezTo>
                  <a:close/>
                  <a:moveTo>
                    <a:pt x="39536" y="458149"/>
                  </a:moveTo>
                  <a:cubicBezTo>
                    <a:pt x="45102" y="458149"/>
                    <a:pt x="49614" y="463182"/>
                    <a:pt x="49614" y="469390"/>
                  </a:cubicBezTo>
                  <a:cubicBezTo>
                    <a:pt x="49614" y="475598"/>
                    <a:pt x="45102" y="480631"/>
                    <a:pt x="39536" y="480631"/>
                  </a:cubicBezTo>
                  <a:cubicBezTo>
                    <a:pt x="33970" y="480631"/>
                    <a:pt x="29458" y="475598"/>
                    <a:pt x="29458" y="469390"/>
                  </a:cubicBezTo>
                  <a:cubicBezTo>
                    <a:pt x="29458" y="463182"/>
                    <a:pt x="33970" y="458149"/>
                    <a:pt x="39536" y="458149"/>
                  </a:cubicBezTo>
                  <a:close/>
                  <a:moveTo>
                    <a:pt x="10078" y="458149"/>
                  </a:moveTo>
                  <a:cubicBezTo>
                    <a:pt x="15644" y="458149"/>
                    <a:pt x="20156" y="463182"/>
                    <a:pt x="20156" y="469390"/>
                  </a:cubicBezTo>
                  <a:cubicBezTo>
                    <a:pt x="20156" y="475598"/>
                    <a:pt x="15644" y="480631"/>
                    <a:pt x="10078" y="480631"/>
                  </a:cubicBezTo>
                  <a:cubicBezTo>
                    <a:pt x="4512" y="480631"/>
                    <a:pt x="0" y="475598"/>
                    <a:pt x="0" y="469390"/>
                  </a:cubicBezTo>
                  <a:cubicBezTo>
                    <a:pt x="0" y="463182"/>
                    <a:pt x="4512" y="458149"/>
                    <a:pt x="10078" y="458149"/>
                  </a:cubicBezTo>
                  <a:close/>
                  <a:moveTo>
                    <a:pt x="102328" y="425590"/>
                  </a:moveTo>
                  <a:cubicBezTo>
                    <a:pt x="107894" y="425590"/>
                    <a:pt x="112406" y="430449"/>
                    <a:pt x="112406" y="436443"/>
                  </a:cubicBezTo>
                  <a:cubicBezTo>
                    <a:pt x="112406" y="442437"/>
                    <a:pt x="107894" y="447296"/>
                    <a:pt x="102328" y="447296"/>
                  </a:cubicBezTo>
                  <a:cubicBezTo>
                    <a:pt x="96762" y="447296"/>
                    <a:pt x="92250" y="442437"/>
                    <a:pt x="92250" y="436443"/>
                  </a:cubicBezTo>
                  <a:cubicBezTo>
                    <a:pt x="92250" y="430449"/>
                    <a:pt x="96762" y="425590"/>
                    <a:pt x="102328" y="425590"/>
                  </a:cubicBezTo>
                  <a:close/>
                  <a:moveTo>
                    <a:pt x="70545" y="425590"/>
                  </a:moveTo>
                  <a:cubicBezTo>
                    <a:pt x="76111" y="425590"/>
                    <a:pt x="80623" y="430449"/>
                    <a:pt x="80623" y="436443"/>
                  </a:cubicBezTo>
                  <a:cubicBezTo>
                    <a:pt x="80623" y="442437"/>
                    <a:pt x="76111" y="447296"/>
                    <a:pt x="70545" y="447296"/>
                  </a:cubicBezTo>
                  <a:cubicBezTo>
                    <a:pt x="64979" y="447296"/>
                    <a:pt x="60467" y="442437"/>
                    <a:pt x="60467" y="436443"/>
                  </a:cubicBezTo>
                  <a:cubicBezTo>
                    <a:pt x="60467" y="430449"/>
                    <a:pt x="64979" y="425590"/>
                    <a:pt x="70545" y="425590"/>
                  </a:cubicBezTo>
                  <a:close/>
                  <a:moveTo>
                    <a:pt x="39536" y="425590"/>
                  </a:moveTo>
                  <a:cubicBezTo>
                    <a:pt x="45102" y="425590"/>
                    <a:pt x="49614" y="430449"/>
                    <a:pt x="49614" y="436443"/>
                  </a:cubicBezTo>
                  <a:cubicBezTo>
                    <a:pt x="49614" y="442437"/>
                    <a:pt x="45102" y="447296"/>
                    <a:pt x="39536" y="447296"/>
                  </a:cubicBezTo>
                  <a:cubicBezTo>
                    <a:pt x="33970" y="447296"/>
                    <a:pt x="29458" y="442437"/>
                    <a:pt x="29458" y="436443"/>
                  </a:cubicBezTo>
                  <a:cubicBezTo>
                    <a:pt x="29458" y="430449"/>
                    <a:pt x="33970" y="425590"/>
                    <a:pt x="39536" y="425590"/>
                  </a:cubicBezTo>
                  <a:close/>
                  <a:moveTo>
                    <a:pt x="10078" y="425590"/>
                  </a:moveTo>
                  <a:cubicBezTo>
                    <a:pt x="15644" y="425590"/>
                    <a:pt x="20156" y="430449"/>
                    <a:pt x="20156" y="436443"/>
                  </a:cubicBezTo>
                  <a:cubicBezTo>
                    <a:pt x="20156" y="442437"/>
                    <a:pt x="15644" y="447296"/>
                    <a:pt x="10078" y="447296"/>
                  </a:cubicBezTo>
                  <a:cubicBezTo>
                    <a:pt x="4512" y="447296"/>
                    <a:pt x="0" y="442437"/>
                    <a:pt x="0" y="436443"/>
                  </a:cubicBezTo>
                  <a:cubicBezTo>
                    <a:pt x="0" y="430449"/>
                    <a:pt x="4512" y="425590"/>
                    <a:pt x="10078" y="425590"/>
                  </a:cubicBezTo>
                  <a:close/>
                  <a:moveTo>
                    <a:pt x="102328" y="392256"/>
                  </a:moveTo>
                  <a:cubicBezTo>
                    <a:pt x="107894" y="392256"/>
                    <a:pt x="112406" y="397115"/>
                    <a:pt x="112406" y="403109"/>
                  </a:cubicBezTo>
                  <a:cubicBezTo>
                    <a:pt x="112406" y="409103"/>
                    <a:pt x="107894" y="413962"/>
                    <a:pt x="102328" y="413962"/>
                  </a:cubicBezTo>
                  <a:cubicBezTo>
                    <a:pt x="96762" y="413962"/>
                    <a:pt x="92250" y="409103"/>
                    <a:pt x="92250" y="403109"/>
                  </a:cubicBezTo>
                  <a:cubicBezTo>
                    <a:pt x="92250" y="397115"/>
                    <a:pt x="96762" y="392256"/>
                    <a:pt x="102328" y="392256"/>
                  </a:cubicBezTo>
                  <a:close/>
                  <a:moveTo>
                    <a:pt x="70545" y="392256"/>
                  </a:moveTo>
                  <a:cubicBezTo>
                    <a:pt x="76111" y="392256"/>
                    <a:pt x="80623" y="397115"/>
                    <a:pt x="80623" y="403109"/>
                  </a:cubicBezTo>
                  <a:cubicBezTo>
                    <a:pt x="80623" y="409103"/>
                    <a:pt x="76111" y="413962"/>
                    <a:pt x="70545" y="413962"/>
                  </a:cubicBezTo>
                  <a:cubicBezTo>
                    <a:pt x="64979" y="413962"/>
                    <a:pt x="60467" y="409103"/>
                    <a:pt x="60467" y="403109"/>
                  </a:cubicBezTo>
                  <a:cubicBezTo>
                    <a:pt x="60467" y="397115"/>
                    <a:pt x="64979" y="392256"/>
                    <a:pt x="70545" y="392256"/>
                  </a:cubicBezTo>
                  <a:close/>
                  <a:moveTo>
                    <a:pt x="39536" y="392256"/>
                  </a:moveTo>
                  <a:cubicBezTo>
                    <a:pt x="45102" y="392256"/>
                    <a:pt x="49614" y="397115"/>
                    <a:pt x="49614" y="403109"/>
                  </a:cubicBezTo>
                  <a:cubicBezTo>
                    <a:pt x="49614" y="409103"/>
                    <a:pt x="45102" y="413962"/>
                    <a:pt x="39536" y="413962"/>
                  </a:cubicBezTo>
                  <a:cubicBezTo>
                    <a:pt x="33970" y="413962"/>
                    <a:pt x="29458" y="409103"/>
                    <a:pt x="29458" y="403109"/>
                  </a:cubicBezTo>
                  <a:cubicBezTo>
                    <a:pt x="29458" y="397115"/>
                    <a:pt x="33970" y="392256"/>
                    <a:pt x="39536" y="392256"/>
                  </a:cubicBezTo>
                  <a:close/>
                  <a:moveTo>
                    <a:pt x="10078" y="392256"/>
                  </a:moveTo>
                  <a:cubicBezTo>
                    <a:pt x="15644" y="392256"/>
                    <a:pt x="20156" y="397115"/>
                    <a:pt x="20156" y="403109"/>
                  </a:cubicBezTo>
                  <a:cubicBezTo>
                    <a:pt x="20156" y="409103"/>
                    <a:pt x="15644" y="413962"/>
                    <a:pt x="10078" y="413962"/>
                  </a:cubicBezTo>
                  <a:cubicBezTo>
                    <a:pt x="4512" y="413962"/>
                    <a:pt x="0" y="409103"/>
                    <a:pt x="0" y="403109"/>
                  </a:cubicBezTo>
                  <a:cubicBezTo>
                    <a:pt x="0" y="397115"/>
                    <a:pt x="4512" y="392256"/>
                    <a:pt x="10078" y="392256"/>
                  </a:cubicBezTo>
                  <a:close/>
                  <a:moveTo>
                    <a:pt x="102328" y="358922"/>
                  </a:moveTo>
                  <a:cubicBezTo>
                    <a:pt x="107894" y="358922"/>
                    <a:pt x="112406" y="363955"/>
                    <a:pt x="112406" y="370163"/>
                  </a:cubicBezTo>
                  <a:cubicBezTo>
                    <a:pt x="112406" y="376371"/>
                    <a:pt x="107894" y="381404"/>
                    <a:pt x="102328" y="381404"/>
                  </a:cubicBezTo>
                  <a:cubicBezTo>
                    <a:pt x="96762" y="381404"/>
                    <a:pt x="92250" y="376371"/>
                    <a:pt x="92250" y="370163"/>
                  </a:cubicBezTo>
                  <a:cubicBezTo>
                    <a:pt x="92250" y="363955"/>
                    <a:pt x="96762" y="358922"/>
                    <a:pt x="102328" y="358922"/>
                  </a:cubicBezTo>
                  <a:close/>
                  <a:moveTo>
                    <a:pt x="70545" y="358922"/>
                  </a:moveTo>
                  <a:cubicBezTo>
                    <a:pt x="76111" y="358922"/>
                    <a:pt x="80623" y="363955"/>
                    <a:pt x="80623" y="370163"/>
                  </a:cubicBezTo>
                  <a:cubicBezTo>
                    <a:pt x="80623" y="376371"/>
                    <a:pt x="76111" y="381404"/>
                    <a:pt x="70545" y="381404"/>
                  </a:cubicBezTo>
                  <a:cubicBezTo>
                    <a:pt x="64979" y="381404"/>
                    <a:pt x="60467" y="376371"/>
                    <a:pt x="60467" y="370163"/>
                  </a:cubicBezTo>
                  <a:cubicBezTo>
                    <a:pt x="60467" y="363955"/>
                    <a:pt x="64979" y="358922"/>
                    <a:pt x="70545" y="358922"/>
                  </a:cubicBezTo>
                  <a:close/>
                  <a:moveTo>
                    <a:pt x="39536" y="358922"/>
                  </a:moveTo>
                  <a:cubicBezTo>
                    <a:pt x="45102" y="358922"/>
                    <a:pt x="49614" y="363955"/>
                    <a:pt x="49614" y="370163"/>
                  </a:cubicBezTo>
                  <a:cubicBezTo>
                    <a:pt x="49614" y="376371"/>
                    <a:pt x="45102" y="381404"/>
                    <a:pt x="39536" y="381404"/>
                  </a:cubicBezTo>
                  <a:cubicBezTo>
                    <a:pt x="33970" y="381404"/>
                    <a:pt x="29458" y="376371"/>
                    <a:pt x="29458" y="370163"/>
                  </a:cubicBezTo>
                  <a:cubicBezTo>
                    <a:pt x="29458" y="363955"/>
                    <a:pt x="33970" y="358922"/>
                    <a:pt x="39536" y="358922"/>
                  </a:cubicBezTo>
                  <a:close/>
                  <a:moveTo>
                    <a:pt x="10078" y="358922"/>
                  </a:moveTo>
                  <a:cubicBezTo>
                    <a:pt x="15644" y="358922"/>
                    <a:pt x="20156" y="363955"/>
                    <a:pt x="20156" y="370163"/>
                  </a:cubicBezTo>
                  <a:cubicBezTo>
                    <a:pt x="20156" y="376371"/>
                    <a:pt x="15644" y="381404"/>
                    <a:pt x="10078" y="381404"/>
                  </a:cubicBezTo>
                  <a:cubicBezTo>
                    <a:pt x="4512" y="381404"/>
                    <a:pt x="0" y="376371"/>
                    <a:pt x="0" y="370163"/>
                  </a:cubicBezTo>
                  <a:cubicBezTo>
                    <a:pt x="0" y="363955"/>
                    <a:pt x="4512" y="358922"/>
                    <a:pt x="10078" y="358922"/>
                  </a:cubicBezTo>
                  <a:close/>
                  <a:moveTo>
                    <a:pt x="102328" y="324813"/>
                  </a:moveTo>
                  <a:cubicBezTo>
                    <a:pt x="107894" y="324813"/>
                    <a:pt x="112406" y="329672"/>
                    <a:pt x="112406" y="335666"/>
                  </a:cubicBezTo>
                  <a:cubicBezTo>
                    <a:pt x="112406" y="341660"/>
                    <a:pt x="107894" y="346519"/>
                    <a:pt x="102328" y="346519"/>
                  </a:cubicBezTo>
                  <a:cubicBezTo>
                    <a:pt x="96762" y="346519"/>
                    <a:pt x="92250" y="341660"/>
                    <a:pt x="92250" y="335666"/>
                  </a:cubicBezTo>
                  <a:cubicBezTo>
                    <a:pt x="92250" y="329672"/>
                    <a:pt x="96762" y="324813"/>
                    <a:pt x="102328" y="324813"/>
                  </a:cubicBezTo>
                  <a:close/>
                  <a:moveTo>
                    <a:pt x="70545" y="324813"/>
                  </a:moveTo>
                  <a:cubicBezTo>
                    <a:pt x="76111" y="324813"/>
                    <a:pt x="80623" y="329672"/>
                    <a:pt x="80623" y="335666"/>
                  </a:cubicBezTo>
                  <a:cubicBezTo>
                    <a:pt x="80623" y="341660"/>
                    <a:pt x="76111" y="346519"/>
                    <a:pt x="70545" y="346519"/>
                  </a:cubicBezTo>
                  <a:cubicBezTo>
                    <a:pt x="64979" y="346519"/>
                    <a:pt x="60467" y="341660"/>
                    <a:pt x="60467" y="335666"/>
                  </a:cubicBezTo>
                  <a:cubicBezTo>
                    <a:pt x="60467" y="329672"/>
                    <a:pt x="64979" y="324813"/>
                    <a:pt x="70545" y="324813"/>
                  </a:cubicBezTo>
                  <a:close/>
                  <a:moveTo>
                    <a:pt x="39536" y="324813"/>
                  </a:moveTo>
                  <a:cubicBezTo>
                    <a:pt x="45102" y="324813"/>
                    <a:pt x="49614" y="329672"/>
                    <a:pt x="49614" y="335666"/>
                  </a:cubicBezTo>
                  <a:cubicBezTo>
                    <a:pt x="49614" y="341660"/>
                    <a:pt x="45102" y="346519"/>
                    <a:pt x="39536" y="346519"/>
                  </a:cubicBezTo>
                  <a:cubicBezTo>
                    <a:pt x="33970" y="346519"/>
                    <a:pt x="29458" y="341660"/>
                    <a:pt x="29458" y="335666"/>
                  </a:cubicBezTo>
                  <a:cubicBezTo>
                    <a:pt x="29458" y="329672"/>
                    <a:pt x="33970" y="324813"/>
                    <a:pt x="39536" y="324813"/>
                  </a:cubicBezTo>
                  <a:close/>
                  <a:moveTo>
                    <a:pt x="10078" y="324813"/>
                  </a:moveTo>
                  <a:cubicBezTo>
                    <a:pt x="15644" y="324813"/>
                    <a:pt x="20156" y="329672"/>
                    <a:pt x="20156" y="335666"/>
                  </a:cubicBezTo>
                  <a:cubicBezTo>
                    <a:pt x="20156" y="341660"/>
                    <a:pt x="15644" y="346519"/>
                    <a:pt x="10078" y="346519"/>
                  </a:cubicBezTo>
                  <a:cubicBezTo>
                    <a:pt x="4512" y="346519"/>
                    <a:pt x="0" y="341660"/>
                    <a:pt x="0" y="335666"/>
                  </a:cubicBezTo>
                  <a:cubicBezTo>
                    <a:pt x="0" y="329672"/>
                    <a:pt x="4512" y="324813"/>
                    <a:pt x="10078" y="324813"/>
                  </a:cubicBezTo>
                  <a:close/>
                  <a:moveTo>
                    <a:pt x="102328" y="291479"/>
                  </a:moveTo>
                  <a:cubicBezTo>
                    <a:pt x="107894" y="291479"/>
                    <a:pt x="112406" y="296338"/>
                    <a:pt x="112406" y="302332"/>
                  </a:cubicBezTo>
                  <a:cubicBezTo>
                    <a:pt x="112406" y="308326"/>
                    <a:pt x="107894" y="313185"/>
                    <a:pt x="102328" y="313185"/>
                  </a:cubicBezTo>
                  <a:cubicBezTo>
                    <a:pt x="96762" y="313185"/>
                    <a:pt x="92250" y="308326"/>
                    <a:pt x="92250" y="302332"/>
                  </a:cubicBezTo>
                  <a:cubicBezTo>
                    <a:pt x="92250" y="296338"/>
                    <a:pt x="96762" y="291479"/>
                    <a:pt x="102328" y="291479"/>
                  </a:cubicBezTo>
                  <a:close/>
                  <a:moveTo>
                    <a:pt x="70545" y="291479"/>
                  </a:moveTo>
                  <a:cubicBezTo>
                    <a:pt x="76111" y="291479"/>
                    <a:pt x="80623" y="296338"/>
                    <a:pt x="80623" y="302332"/>
                  </a:cubicBezTo>
                  <a:cubicBezTo>
                    <a:pt x="80623" y="308326"/>
                    <a:pt x="76111" y="313185"/>
                    <a:pt x="70545" y="313185"/>
                  </a:cubicBezTo>
                  <a:cubicBezTo>
                    <a:pt x="64979" y="313185"/>
                    <a:pt x="60467" y="308326"/>
                    <a:pt x="60467" y="302332"/>
                  </a:cubicBezTo>
                  <a:cubicBezTo>
                    <a:pt x="60467" y="296338"/>
                    <a:pt x="64979" y="291479"/>
                    <a:pt x="70545" y="291479"/>
                  </a:cubicBezTo>
                  <a:close/>
                  <a:moveTo>
                    <a:pt x="39536" y="291479"/>
                  </a:moveTo>
                  <a:cubicBezTo>
                    <a:pt x="45102" y="291479"/>
                    <a:pt x="49614" y="296338"/>
                    <a:pt x="49614" y="302332"/>
                  </a:cubicBezTo>
                  <a:cubicBezTo>
                    <a:pt x="49614" y="308326"/>
                    <a:pt x="45102" y="313185"/>
                    <a:pt x="39536" y="313185"/>
                  </a:cubicBezTo>
                  <a:cubicBezTo>
                    <a:pt x="33970" y="313185"/>
                    <a:pt x="29458" y="308326"/>
                    <a:pt x="29458" y="302332"/>
                  </a:cubicBezTo>
                  <a:cubicBezTo>
                    <a:pt x="29458" y="296338"/>
                    <a:pt x="33970" y="291479"/>
                    <a:pt x="39536" y="291479"/>
                  </a:cubicBezTo>
                  <a:close/>
                  <a:moveTo>
                    <a:pt x="10078" y="291479"/>
                  </a:moveTo>
                  <a:cubicBezTo>
                    <a:pt x="15644" y="291479"/>
                    <a:pt x="20156" y="296338"/>
                    <a:pt x="20156" y="302332"/>
                  </a:cubicBezTo>
                  <a:cubicBezTo>
                    <a:pt x="20156" y="308326"/>
                    <a:pt x="15644" y="313185"/>
                    <a:pt x="10078" y="313185"/>
                  </a:cubicBezTo>
                  <a:cubicBezTo>
                    <a:pt x="4512" y="313185"/>
                    <a:pt x="0" y="308326"/>
                    <a:pt x="0" y="302332"/>
                  </a:cubicBezTo>
                  <a:cubicBezTo>
                    <a:pt x="0" y="296338"/>
                    <a:pt x="4512" y="291479"/>
                    <a:pt x="10078" y="291479"/>
                  </a:cubicBezTo>
                  <a:close/>
                  <a:moveTo>
                    <a:pt x="102328" y="258145"/>
                  </a:moveTo>
                  <a:cubicBezTo>
                    <a:pt x="107894" y="258145"/>
                    <a:pt x="112406" y="263178"/>
                    <a:pt x="112406" y="269386"/>
                  </a:cubicBezTo>
                  <a:cubicBezTo>
                    <a:pt x="112406" y="275594"/>
                    <a:pt x="107894" y="280627"/>
                    <a:pt x="102328" y="280627"/>
                  </a:cubicBezTo>
                  <a:cubicBezTo>
                    <a:pt x="96762" y="280627"/>
                    <a:pt x="92250" y="275594"/>
                    <a:pt x="92250" y="269386"/>
                  </a:cubicBezTo>
                  <a:cubicBezTo>
                    <a:pt x="92250" y="263178"/>
                    <a:pt x="96762" y="258145"/>
                    <a:pt x="102328" y="258145"/>
                  </a:cubicBezTo>
                  <a:close/>
                  <a:moveTo>
                    <a:pt x="70545" y="258145"/>
                  </a:moveTo>
                  <a:cubicBezTo>
                    <a:pt x="76111" y="258145"/>
                    <a:pt x="80623" y="263178"/>
                    <a:pt x="80623" y="269386"/>
                  </a:cubicBezTo>
                  <a:cubicBezTo>
                    <a:pt x="80623" y="275594"/>
                    <a:pt x="76111" y="280627"/>
                    <a:pt x="70545" y="280627"/>
                  </a:cubicBezTo>
                  <a:cubicBezTo>
                    <a:pt x="64979" y="280627"/>
                    <a:pt x="60467" y="275594"/>
                    <a:pt x="60467" y="269386"/>
                  </a:cubicBezTo>
                  <a:cubicBezTo>
                    <a:pt x="60467" y="263178"/>
                    <a:pt x="64979" y="258145"/>
                    <a:pt x="70545" y="258145"/>
                  </a:cubicBezTo>
                  <a:close/>
                  <a:moveTo>
                    <a:pt x="39536" y="258145"/>
                  </a:moveTo>
                  <a:cubicBezTo>
                    <a:pt x="45102" y="258145"/>
                    <a:pt x="49614" y="263178"/>
                    <a:pt x="49614" y="269386"/>
                  </a:cubicBezTo>
                  <a:cubicBezTo>
                    <a:pt x="49614" y="275594"/>
                    <a:pt x="45102" y="280627"/>
                    <a:pt x="39536" y="280627"/>
                  </a:cubicBezTo>
                  <a:cubicBezTo>
                    <a:pt x="33970" y="280627"/>
                    <a:pt x="29458" y="275594"/>
                    <a:pt x="29458" y="269386"/>
                  </a:cubicBezTo>
                  <a:cubicBezTo>
                    <a:pt x="29458" y="263178"/>
                    <a:pt x="33970" y="258145"/>
                    <a:pt x="39536" y="258145"/>
                  </a:cubicBezTo>
                  <a:close/>
                  <a:moveTo>
                    <a:pt x="10078" y="258145"/>
                  </a:moveTo>
                  <a:cubicBezTo>
                    <a:pt x="15644" y="258145"/>
                    <a:pt x="20156" y="263178"/>
                    <a:pt x="20156" y="269386"/>
                  </a:cubicBezTo>
                  <a:cubicBezTo>
                    <a:pt x="20156" y="275594"/>
                    <a:pt x="15644" y="280627"/>
                    <a:pt x="10078" y="280627"/>
                  </a:cubicBezTo>
                  <a:cubicBezTo>
                    <a:pt x="4512" y="280627"/>
                    <a:pt x="0" y="275594"/>
                    <a:pt x="0" y="269386"/>
                  </a:cubicBezTo>
                  <a:cubicBezTo>
                    <a:pt x="0" y="263178"/>
                    <a:pt x="4512" y="258145"/>
                    <a:pt x="10078" y="258145"/>
                  </a:cubicBezTo>
                  <a:close/>
                  <a:moveTo>
                    <a:pt x="102328" y="225586"/>
                  </a:moveTo>
                  <a:cubicBezTo>
                    <a:pt x="107894" y="225586"/>
                    <a:pt x="112406" y="230445"/>
                    <a:pt x="112406" y="236439"/>
                  </a:cubicBezTo>
                  <a:cubicBezTo>
                    <a:pt x="112406" y="242433"/>
                    <a:pt x="107894" y="247292"/>
                    <a:pt x="102328" y="247292"/>
                  </a:cubicBezTo>
                  <a:cubicBezTo>
                    <a:pt x="96762" y="247292"/>
                    <a:pt x="92250" y="242433"/>
                    <a:pt x="92250" y="236439"/>
                  </a:cubicBezTo>
                  <a:cubicBezTo>
                    <a:pt x="92250" y="230445"/>
                    <a:pt x="96762" y="225586"/>
                    <a:pt x="102328" y="225586"/>
                  </a:cubicBezTo>
                  <a:close/>
                  <a:moveTo>
                    <a:pt x="70545" y="225586"/>
                  </a:moveTo>
                  <a:cubicBezTo>
                    <a:pt x="76111" y="225586"/>
                    <a:pt x="80623" y="230445"/>
                    <a:pt x="80623" y="236439"/>
                  </a:cubicBezTo>
                  <a:cubicBezTo>
                    <a:pt x="80623" y="242433"/>
                    <a:pt x="76111" y="247292"/>
                    <a:pt x="70545" y="247292"/>
                  </a:cubicBezTo>
                  <a:cubicBezTo>
                    <a:pt x="64979" y="247292"/>
                    <a:pt x="60467" y="242433"/>
                    <a:pt x="60467" y="236439"/>
                  </a:cubicBezTo>
                  <a:cubicBezTo>
                    <a:pt x="60467" y="230445"/>
                    <a:pt x="64979" y="225586"/>
                    <a:pt x="70545" y="225586"/>
                  </a:cubicBezTo>
                  <a:close/>
                  <a:moveTo>
                    <a:pt x="39536" y="225586"/>
                  </a:moveTo>
                  <a:cubicBezTo>
                    <a:pt x="45102" y="225586"/>
                    <a:pt x="49614" y="230445"/>
                    <a:pt x="49614" y="236439"/>
                  </a:cubicBezTo>
                  <a:cubicBezTo>
                    <a:pt x="49614" y="242433"/>
                    <a:pt x="45102" y="247292"/>
                    <a:pt x="39536" y="247292"/>
                  </a:cubicBezTo>
                  <a:cubicBezTo>
                    <a:pt x="33970" y="247292"/>
                    <a:pt x="29458" y="242433"/>
                    <a:pt x="29458" y="236439"/>
                  </a:cubicBezTo>
                  <a:cubicBezTo>
                    <a:pt x="29458" y="230445"/>
                    <a:pt x="33970" y="225586"/>
                    <a:pt x="39536" y="225586"/>
                  </a:cubicBezTo>
                  <a:close/>
                  <a:moveTo>
                    <a:pt x="10078" y="225586"/>
                  </a:moveTo>
                  <a:cubicBezTo>
                    <a:pt x="15644" y="225586"/>
                    <a:pt x="20156" y="230445"/>
                    <a:pt x="20156" y="236439"/>
                  </a:cubicBezTo>
                  <a:cubicBezTo>
                    <a:pt x="20156" y="242433"/>
                    <a:pt x="15644" y="247292"/>
                    <a:pt x="10078" y="247292"/>
                  </a:cubicBezTo>
                  <a:cubicBezTo>
                    <a:pt x="4512" y="247292"/>
                    <a:pt x="0" y="242433"/>
                    <a:pt x="0" y="236439"/>
                  </a:cubicBezTo>
                  <a:cubicBezTo>
                    <a:pt x="0" y="230445"/>
                    <a:pt x="4512" y="225586"/>
                    <a:pt x="10078" y="225586"/>
                  </a:cubicBezTo>
                  <a:close/>
                  <a:moveTo>
                    <a:pt x="102328" y="190702"/>
                  </a:moveTo>
                  <a:cubicBezTo>
                    <a:pt x="107894" y="190702"/>
                    <a:pt x="112406" y="196082"/>
                    <a:pt x="112406" y="202718"/>
                  </a:cubicBezTo>
                  <a:cubicBezTo>
                    <a:pt x="112406" y="209354"/>
                    <a:pt x="107894" y="214734"/>
                    <a:pt x="102328" y="214734"/>
                  </a:cubicBezTo>
                  <a:cubicBezTo>
                    <a:pt x="96762" y="214734"/>
                    <a:pt x="92250" y="209354"/>
                    <a:pt x="92250" y="202718"/>
                  </a:cubicBezTo>
                  <a:cubicBezTo>
                    <a:pt x="92250" y="196082"/>
                    <a:pt x="96762" y="190702"/>
                    <a:pt x="102328" y="190702"/>
                  </a:cubicBezTo>
                  <a:close/>
                  <a:moveTo>
                    <a:pt x="70545" y="190702"/>
                  </a:moveTo>
                  <a:cubicBezTo>
                    <a:pt x="76111" y="190702"/>
                    <a:pt x="80623" y="196082"/>
                    <a:pt x="80623" y="202718"/>
                  </a:cubicBezTo>
                  <a:cubicBezTo>
                    <a:pt x="80623" y="209354"/>
                    <a:pt x="76111" y="214734"/>
                    <a:pt x="70545" y="214734"/>
                  </a:cubicBezTo>
                  <a:cubicBezTo>
                    <a:pt x="64979" y="214734"/>
                    <a:pt x="60467" y="209354"/>
                    <a:pt x="60467" y="202718"/>
                  </a:cubicBezTo>
                  <a:cubicBezTo>
                    <a:pt x="60467" y="196082"/>
                    <a:pt x="64979" y="190702"/>
                    <a:pt x="70545" y="190702"/>
                  </a:cubicBezTo>
                  <a:close/>
                  <a:moveTo>
                    <a:pt x="39536" y="190702"/>
                  </a:moveTo>
                  <a:cubicBezTo>
                    <a:pt x="45102" y="190702"/>
                    <a:pt x="49614" y="196082"/>
                    <a:pt x="49614" y="202718"/>
                  </a:cubicBezTo>
                  <a:cubicBezTo>
                    <a:pt x="49614" y="209354"/>
                    <a:pt x="45102" y="214734"/>
                    <a:pt x="39536" y="214734"/>
                  </a:cubicBezTo>
                  <a:cubicBezTo>
                    <a:pt x="33970" y="214734"/>
                    <a:pt x="29458" y="209354"/>
                    <a:pt x="29458" y="202718"/>
                  </a:cubicBezTo>
                  <a:cubicBezTo>
                    <a:pt x="29458" y="196082"/>
                    <a:pt x="33970" y="190702"/>
                    <a:pt x="39536" y="190702"/>
                  </a:cubicBezTo>
                  <a:close/>
                  <a:moveTo>
                    <a:pt x="10078" y="190702"/>
                  </a:moveTo>
                  <a:cubicBezTo>
                    <a:pt x="15644" y="190702"/>
                    <a:pt x="20156" y="196082"/>
                    <a:pt x="20156" y="202718"/>
                  </a:cubicBezTo>
                  <a:cubicBezTo>
                    <a:pt x="20156" y="209354"/>
                    <a:pt x="15644" y="214734"/>
                    <a:pt x="10078" y="214734"/>
                  </a:cubicBezTo>
                  <a:cubicBezTo>
                    <a:pt x="4512" y="214734"/>
                    <a:pt x="0" y="209354"/>
                    <a:pt x="0" y="202718"/>
                  </a:cubicBezTo>
                  <a:cubicBezTo>
                    <a:pt x="0" y="196082"/>
                    <a:pt x="4512" y="190702"/>
                    <a:pt x="10078" y="190702"/>
                  </a:cubicBezTo>
                  <a:close/>
                  <a:moveTo>
                    <a:pt x="102328" y="157368"/>
                  </a:moveTo>
                  <a:cubicBezTo>
                    <a:pt x="107894" y="157368"/>
                    <a:pt x="112406" y="162401"/>
                    <a:pt x="112406" y="168609"/>
                  </a:cubicBezTo>
                  <a:cubicBezTo>
                    <a:pt x="112406" y="174817"/>
                    <a:pt x="107894" y="179850"/>
                    <a:pt x="102328" y="179850"/>
                  </a:cubicBezTo>
                  <a:cubicBezTo>
                    <a:pt x="96762" y="179850"/>
                    <a:pt x="92250" y="174817"/>
                    <a:pt x="92250" y="168609"/>
                  </a:cubicBezTo>
                  <a:cubicBezTo>
                    <a:pt x="92250" y="162401"/>
                    <a:pt x="96762" y="157368"/>
                    <a:pt x="102328" y="157368"/>
                  </a:cubicBezTo>
                  <a:close/>
                  <a:moveTo>
                    <a:pt x="70545" y="157368"/>
                  </a:moveTo>
                  <a:cubicBezTo>
                    <a:pt x="76111" y="157368"/>
                    <a:pt x="80623" y="162401"/>
                    <a:pt x="80623" y="168609"/>
                  </a:cubicBezTo>
                  <a:cubicBezTo>
                    <a:pt x="80623" y="174817"/>
                    <a:pt x="76111" y="179850"/>
                    <a:pt x="70545" y="179850"/>
                  </a:cubicBezTo>
                  <a:cubicBezTo>
                    <a:pt x="64979" y="179850"/>
                    <a:pt x="60467" y="174817"/>
                    <a:pt x="60467" y="168609"/>
                  </a:cubicBezTo>
                  <a:cubicBezTo>
                    <a:pt x="60467" y="162401"/>
                    <a:pt x="64979" y="157368"/>
                    <a:pt x="70545" y="157368"/>
                  </a:cubicBezTo>
                  <a:close/>
                  <a:moveTo>
                    <a:pt x="39536" y="157368"/>
                  </a:moveTo>
                  <a:cubicBezTo>
                    <a:pt x="45102" y="157368"/>
                    <a:pt x="49614" y="162401"/>
                    <a:pt x="49614" y="168609"/>
                  </a:cubicBezTo>
                  <a:cubicBezTo>
                    <a:pt x="49614" y="174817"/>
                    <a:pt x="45102" y="179850"/>
                    <a:pt x="39536" y="179850"/>
                  </a:cubicBezTo>
                  <a:cubicBezTo>
                    <a:pt x="33970" y="179850"/>
                    <a:pt x="29458" y="174817"/>
                    <a:pt x="29458" y="168609"/>
                  </a:cubicBezTo>
                  <a:cubicBezTo>
                    <a:pt x="29458" y="162401"/>
                    <a:pt x="33970" y="157368"/>
                    <a:pt x="39536" y="157368"/>
                  </a:cubicBezTo>
                  <a:close/>
                  <a:moveTo>
                    <a:pt x="10078" y="157368"/>
                  </a:moveTo>
                  <a:cubicBezTo>
                    <a:pt x="15644" y="157368"/>
                    <a:pt x="20156" y="162401"/>
                    <a:pt x="20156" y="168609"/>
                  </a:cubicBezTo>
                  <a:cubicBezTo>
                    <a:pt x="20156" y="174817"/>
                    <a:pt x="15644" y="179850"/>
                    <a:pt x="10078" y="179850"/>
                  </a:cubicBezTo>
                  <a:cubicBezTo>
                    <a:pt x="4512" y="179850"/>
                    <a:pt x="0" y="174817"/>
                    <a:pt x="0" y="168609"/>
                  </a:cubicBezTo>
                  <a:cubicBezTo>
                    <a:pt x="0" y="162401"/>
                    <a:pt x="4512" y="157368"/>
                    <a:pt x="10078" y="157368"/>
                  </a:cubicBezTo>
                  <a:close/>
                  <a:moveTo>
                    <a:pt x="102328" y="124809"/>
                  </a:moveTo>
                  <a:cubicBezTo>
                    <a:pt x="107894" y="124809"/>
                    <a:pt x="112406" y="129668"/>
                    <a:pt x="112406" y="135662"/>
                  </a:cubicBezTo>
                  <a:cubicBezTo>
                    <a:pt x="112406" y="141656"/>
                    <a:pt x="107894" y="146515"/>
                    <a:pt x="102328" y="146515"/>
                  </a:cubicBezTo>
                  <a:cubicBezTo>
                    <a:pt x="96762" y="146515"/>
                    <a:pt x="92250" y="141656"/>
                    <a:pt x="92250" y="135662"/>
                  </a:cubicBezTo>
                  <a:cubicBezTo>
                    <a:pt x="92250" y="129668"/>
                    <a:pt x="96762" y="124809"/>
                    <a:pt x="102328" y="124809"/>
                  </a:cubicBezTo>
                  <a:close/>
                  <a:moveTo>
                    <a:pt x="70545" y="124809"/>
                  </a:moveTo>
                  <a:cubicBezTo>
                    <a:pt x="76111" y="124809"/>
                    <a:pt x="80623" y="129668"/>
                    <a:pt x="80623" y="135662"/>
                  </a:cubicBezTo>
                  <a:cubicBezTo>
                    <a:pt x="80623" y="141656"/>
                    <a:pt x="76111" y="146515"/>
                    <a:pt x="70545" y="146515"/>
                  </a:cubicBezTo>
                  <a:cubicBezTo>
                    <a:pt x="64979" y="146515"/>
                    <a:pt x="60467" y="141656"/>
                    <a:pt x="60467" y="135662"/>
                  </a:cubicBezTo>
                  <a:cubicBezTo>
                    <a:pt x="60467" y="129668"/>
                    <a:pt x="64979" y="124809"/>
                    <a:pt x="70545" y="124809"/>
                  </a:cubicBezTo>
                  <a:close/>
                  <a:moveTo>
                    <a:pt x="39536" y="124809"/>
                  </a:moveTo>
                  <a:cubicBezTo>
                    <a:pt x="45102" y="124809"/>
                    <a:pt x="49614" y="129668"/>
                    <a:pt x="49614" y="135662"/>
                  </a:cubicBezTo>
                  <a:cubicBezTo>
                    <a:pt x="49614" y="141656"/>
                    <a:pt x="45102" y="146515"/>
                    <a:pt x="39536" y="146515"/>
                  </a:cubicBezTo>
                  <a:cubicBezTo>
                    <a:pt x="33970" y="146515"/>
                    <a:pt x="29458" y="141656"/>
                    <a:pt x="29458" y="135662"/>
                  </a:cubicBezTo>
                  <a:cubicBezTo>
                    <a:pt x="29458" y="129668"/>
                    <a:pt x="33970" y="124809"/>
                    <a:pt x="39536" y="124809"/>
                  </a:cubicBezTo>
                  <a:close/>
                  <a:moveTo>
                    <a:pt x="10078" y="124809"/>
                  </a:moveTo>
                  <a:cubicBezTo>
                    <a:pt x="15644" y="124809"/>
                    <a:pt x="20156" y="129668"/>
                    <a:pt x="20156" y="135662"/>
                  </a:cubicBezTo>
                  <a:cubicBezTo>
                    <a:pt x="20156" y="141656"/>
                    <a:pt x="15644" y="146515"/>
                    <a:pt x="10078" y="146515"/>
                  </a:cubicBezTo>
                  <a:cubicBezTo>
                    <a:pt x="4512" y="146515"/>
                    <a:pt x="0" y="141656"/>
                    <a:pt x="0" y="135662"/>
                  </a:cubicBezTo>
                  <a:cubicBezTo>
                    <a:pt x="0" y="129668"/>
                    <a:pt x="4512" y="124809"/>
                    <a:pt x="10078" y="124809"/>
                  </a:cubicBezTo>
                  <a:close/>
                  <a:moveTo>
                    <a:pt x="0" y="0"/>
                  </a:moveTo>
                  <a:lnTo>
                    <a:pt x="112405" y="0"/>
                  </a:lnTo>
                  <a:lnTo>
                    <a:pt x="112405" y="122483"/>
                  </a:lnTo>
                  <a:lnTo>
                    <a:pt x="0" y="122483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  <p:sp>
          <p:nvSpPr>
            <p:cNvPr id="341" name="任意多边形 418">
              <a:extLst>
                <a:ext uri="{FF2B5EF4-FFF2-40B4-BE49-F238E27FC236}">
                  <a16:creationId xmlns:a16="http://schemas.microsoft.com/office/drawing/2014/main" xmlns="" id="{86906AE9-BF0E-4AE5-806D-CBB9424144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45" y="1803580"/>
              <a:ext cx="65984" cy="468000"/>
            </a:xfrm>
            <a:custGeom>
              <a:avLst/>
              <a:gdLst>
                <a:gd name="connsiteX0" fmla="*/ 24688 w 65984"/>
                <a:gd name="connsiteY0" fmla="*/ 0 h 812900"/>
                <a:gd name="connsiteX1" fmla="*/ 28952 w 65984"/>
                <a:gd name="connsiteY1" fmla="*/ 673 h 812900"/>
                <a:gd name="connsiteX2" fmla="*/ 33217 w 65984"/>
                <a:gd name="connsiteY2" fmla="*/ 0 h 812900"/>
                <a:gd name="connsiteX3" fmla="*/ 65984 w 65984"/>
                <a:gd name="connsiteY3" fmla="*/ 810655 h 812900"/>
                <a:gd name="connsiteX4" fmla="*/ 57456 w 65984"/>
                <a:gd name="connsiteY4" fmla="*/ 811553 h 812900"/>
                <a:gd name="connsiteX5" fmla="*/ 29555 w 65984"/>
                <a:gd name="connsiteY5" fmla="*/ 121691 h 812900"/>
                <a:gd name="connsiteX6" fmla="*/ 8528 w 65984"/>
                <a:gd name="connsiteY6" fmla="*/ 812900 h 812900"/>
                <a:gd name="connsiteX7" fmla="*/ 0 w 65984"/>
                <a:gd name="connsiteY7" fmla="*/ 811554 h 81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5984" h="812900">
                  <a:moveTo>
                    <a:pt x="24688" y="0"/>
                  </a:moveTo>
                  <a:lnTo>
                    <a:pt x="28952" y="673"/>
                  </a:lnTo>
                  <a:lnTo>
                    <a:pt x="33217" y="0"/>
                  </a:lnTo>
                  <a:lnTo>
                    <a:pt x="65984" y="810655"/>
                  </a:lnTo>
                  <a:lnTo>
                    <a:pt x="57456" y="811553"/>
                  </a:lnTo>
                  <a:lnTo>
                    <a:pt x="29555" y="121691"/>
                  </a:lnTo>
                  <a:lnTo>
                    <a:pt x="8528" y="812900"/>
                  </a:lnTo>
                  <a:lnTo>
                    <a:pt x="0" y="811554"/>
                  </a:ln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100"/>
            </a:p>
          </p:txBody>
        </p:sp>
      </p:grpSp>
      <p:sp>
        <p:nvSpPr>
          <p:cNvPr id="342" name="文本框 341">
            <a:extLst>
              <a:ext uri="{FF2B5EF4-FFF2-40B4-BE49-F238E27FC236}">
                <a16:creationId xmlns:a16="http://schemas.microsoft.com/office/drawing/2014/main" xmlns="" id="{86AB66F9-02CA-4305-BD52-FF7F46BED46D}"/>
              </a:ext>
            </a:extLst>
          </p:cNvPr>
          <p:cNvSpPr txBox="1"/>
          <p:nvPr/>
        </p:nvSpPr>
        <p:spPr>
          <a:xfrm>
            <a:off x="5262051" y="4028908"/>
            <a:ext cx="716863" cy="400110"/>
          </a:xfrm>
          <a:prstGeom prst="rect">
            <a:avLst/>
          </a:prstGeom>
          <a:noFill/>
          <a:effectLst/>
        </p:spPr>
        <p:txBody>
          <a:bodyPr vert="horz"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004DA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defRPr>
            </a:lvl1pPr>
          </a:lstStyle>
          <a:p>
            <a:r>
              <a:rPr lang="en-US" altLang="zh-CN" sz="2000" dirty="0">
                <a:solidFill>
                  <a:srgbClr val="D3687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endParaRPr lang="zh-CN" altLang="en-US" sz="2000" dirty="0">
              <a:solidFill>
                <a:srgbClr val="D3687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3" name="文本框 342">
            <a:extLst>
              <a:ext uri="{FF2B5EF4-FFF2-40B4-BE49-F238E27FC236}">
                <a16:creationId xmlns:a16="http://schemas.microsoft.com/office/drawing/2014/main" xmlns="" id="{67415398-266A-48D2-B378-08CDF011B8BF}"/>
              </a:ext>
            </a:extLst>
          </p:cNvPr>
          <p:cNvSpPr txBox="1"/>
          <p:nvPr/>
        </p:nvSpPr>
        <p:spPr>
          <a:xfrm>
            <a:off x="6392236" y="4070370"/>
            <a:ext cx="614271" cy="338554"/>
          </a:xfrm>
          <a:prstGeom prst="rect">
            <a:avLst/>
          </a:prstGeom>
          <a:noFill/>
          <a:effectLst/>
        </p:spPr>
        <p:txBody>
          <a:bodyPr vert="horz"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004DA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defRPr>
            </a:lvl1pPr>
          </a:lstStyle>
          <a:p>
            <a:r>
              <a:rPr lang="en-US" altLang="zh-CN" sz="1600" dirty="0">
                <a:solidFill>
                  <a:srgbClr val="D3687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endParaRPr lang="zh-CN" altLang="en-US" sz="1600" dirty="0">
              <a:solidFill>
                <a:srgbClr val="D3687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4" name="文本框 343">
            <a:extLst>
              <a:ext uri="{FF2B5EF4-FFF2-40B4-BE49-F238E27FC236}">
                <a16:creationId xmlns:a16="http://schemas.microsoft.com/office/drawing/2014/main" xmlns="" id="{F250C065-C69A-49E9-9B10-8012628F13B2}"/>
              </a:ext>
            </a:extLst>
          </p:cNvPr>
          <p:cNvSpPr txBox="1"/>
          <p:nvPr/>
        </p:nvSpPr>
        <p:spPr>
          <a:xfrm>
            <a:off x="7492034" y="4307600"/>
            <a:ext cx="716863" cy="400110"/>
          </a:xfrm>
          <a:prstGeom prst="rect">
            <a:avLst/>
          </a:prstGeom>
          <a:noFill/>
          <a:effectLst/>
        </p:spPr>
        <p:txBody>
          <a:bodyPr vert="horz"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004DA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defRPr>
            </a:lvl1pPr>
          </a:lstStyle>
          <a:p>
            <a:r>
              <a:rPr lang="en-US" altLang="zh-CN" sz="2000" dirty="0">
                <a:solidFill>
                  <a:srgbClr val="D3687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endParaRPr lang="zh-CN" altLang="en-US" sz="2000" dirty="0">
              <a:solidFill>
                <a:srgbClr val="D3687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5" name="文本框 344">
            <a:extLst>
              <a:ext uri="{FF2B5EF4-FFF2-40B4-BE49-F238E27FC236}">
                <a16:creationId xmlns:a16="http://schemas.microsoft.com/office/drawing/2014/main" xmlns="" id="{CA0851D4-4A5E-43EB-A912-3D9F811492B4}"/>
              </a:ext>
            </a:extLst>
          </p:cNvPr>
          <p:cNvSpPr txBox="1"/>
          <p:nvPr/>
        </p:nvSpPr>
        <p:spPr>
          <a:xfrm>
            <a:off x="8666510" y="3821683"/>
            <a:ext cx="614271" cy="338554"/>
          </a:xfrm>
          <a:prstGeom prst="rect">
            <a:avLst/>
          </a:prstGeom>
          <a:noFill/>
          <a:effectLst/>
        </p:spPr>
        <p:txBody>
          <a:bodyPr vert="horz"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004DA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defRPr>
            </a:lvl1pPr>
          </a:lstStyle>
          <a:p>
            <a:r>
              <a:rPr lang="en-US" altLang="zh-CN" sz="1600" dirty="0">
                <a:solidFill>
                  <a:srgbClr val="D3687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endParaRPr lang="zh-CN" altLang="en-US" sz="1600" dirty="0">
              <a:solidFill>
                <a:srgbClr val="D3687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6" name="文本框 345">
            <a:extLst>
              <a:ext uri="{FF2B5EF4-FFF2-40B4-BE49-F238E27FC236}">
                <a16:creationId xmlns:a16="http://schemas.microsoft.com/office/drawing/2014/main" xmlns="" id="{A6E83465-6B7B-4B89-AAFE-432261365C59}"/>
              </a:ext>
            </a:extLst>
          </p:cNvPr>
          <p:cNvSpPr txBox="1"/>
          <p:nvPr/>
        </p:nvSpPr>
        <p:spPr>
          <a:xfrm>
            <a:off x="9796534" y="3853241"/>
            <a:ext cx="716863" cy="400110"/>
          </a:xfrm>
          <a:prstGeom prst="rect">
            <a:avLst/>
          </a:prstGeom>
          <a:noFill/>
          <a:effectLst/>
        </p:spPr>
        <p:txBody>
          <a:bodyPr vert="horz" wrap="none" rtlCol="0" anchor="ctr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rgbClr val="004DA1"/>
                </a:solidFill>
                <a:latin typeface="李旭科书法" panose="02000603000000000000" pitchFamily="2" charset="-122"/>
                <a:ea typeface="李旭科书法" panose="02000603000000000000" pitchFamily="2" charset="-122"/>
              </a:defRPr>
            </a:lvl1pPr>
          </a:lstStyle>
          <a:p>
            <a:r>
              <a:rPr lang="en-US" altLang="zh-CN" sz="2000" dirty="0">
                <a:solidFill>
                  <a:srgbClr val="D3687F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endParaRPr lang="zh-CN" altLang="en-US" sz="2000" dirty="0">
              <a:solidFill>
                <a:srgbClr val="D3687F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7" name="矩形 346">
            <a:extLst>
              <a:ext uri="{FF2B5EF4-FFF2-40B4-BE49-F238E27FC236}">
                <a16:creationId xmlns:a16="http://schemas.microsoft.com/office/drawing/2014/main" xmlns="" id="{83AE26E0-5037-4C50-890F-33636367F248}"/>
              </a:ext>
            </a:extLst>
          </p:cNvPr>
          <p:cNvSpPr/>
          <p:nvPr/>
        </p:nvSpPr>
        <p:spPr>
          <a:xfrm>
            <a:off x="5338630" y="4382813"/>
            <a:ext cx="669414" cy="1479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只要是与演示相关的，我们竭诚为您服务。</a:t>
            </a:r>
          </a:p>
        </p:txBody>
      </p:sp>
      <p:sp>
        <p:nvSpPr>
          <p:cNvPr id="348" name="矩形 347">
            <a:extLst>
              <a:ext uri="{FF2B5EF4-FFF2-40B4-BE49-F238E27FC236}">
                <a16:creationId xmlns:a16="http://schemas.microsoft.com/office/drawing/2014/main" xmlns="" id="{A9B75FFD-56BE-4009-86AB-49DD033A7DDD}"/>
              </a:ext>
            </a:extLst>
          </p:cNvPr>
          <p:cNvSpPr/>
          <p:nvPr/>
        </p:nvSpPr>
        <p:spPr>
          <a:xfrm>
            <a:off x="6412188" y="4389062"/>
            <a:ext cx="669414" cy="1479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只要是与演示相关的，我们竭诚为您服务。</a:t>
            </a:r>
          </a:p>
        </p:txBody>
      </p:sp>
      <p:sp>
        <p:nvSpPr>
          <p:cNvPr id="349" name="矩形 348">
            <a:extLst>
              <a:ext uri="{FF2B5EF4-FFF2-40B4-BE49-F238E27FC236}">
                <a16:creationId xmlns:a16="http://schemas.microsoft.com/office/drawing/2014/main" xmlns="" id="{29C5CE17-E9B6-4A5B-B882-31957EAE2F75}"/>
              </a:ext>
            </a:extLst>
          </p:cNvPr>
          <p:cNvSpPr/>
          <p:nvPr/>
        </p:nvSpPr>
        <p:spPr>
          <a:xfrm>
            <a:off x="7569140" y="4639735"/>
            <a:ext cx="669414" cy="1479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只要是与演示相关的，我们竭诚为您服务。</a:t>
            </a:r>
          </a:p>
        </p:txBody>
      </p:sp>
      <p:sp>
        <p:nvSpPr>
          <p:cNvPr id="350" name="矩形 349">
            <a:extLst>
              <a:ext uri="{FF2B5EF4-FFF2-40B4-BE49-F238E27FC236}">
                <a16:creationId xmlns:a16="http://schemas.microsoft.com/office/drawing/2014/main" xmlns="" id="{3EF7493F-32DB-435A-BEF0-DF2D6EDD291E}"/>
              </a:ext>
            </a:extLst>
          </p:cNvPr>
          <p:cNvSpPr/>
          <p:nvPr/>
        </p:nvSpPr>
        <p:spPr>
          <a:xfrm>
            <a:off x="8698119" y="4098567"/>
            <a:ext cx="669414" cy="1479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只要是与演示相关的，我们竭诚为您服务。</a:t>
            </a:r>
          </a:p>
        </p:txBody>
      </p:sp>
      <p:sp>
        <p:nvSpPr>
          <p:cNvPr id="351" name="矩形 350">
            <a:extLst>
              <a:ext uri="{FF2B5EF4-FFF2-40B4-BE49-F238E27FC236}">
                <a16:creationId xmlns:a16="http://schemas.microsoft.com/office/drawing/2014/main" xmlns="" id="{A358AF66-CB84-43C6-90F5-B8F70C23E1EB}"/>
              </a:ext>
            </a:extLst>
          </p:cNvPr>
          <p:cNvSpPr/>
          <p:nvPr/>
        </p:nvSpPr>
        <p:spPr>
          <a:xfrm>
            <a:off x="9861118" y="4192599"/>
            <a:ext cx="669414" cy="147903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只要是与演示相关的，我们竭诚为您服务。</a:t>
            </a:r>
          </a:p>
        </p:txBody>
      </p:sp>
      <p:pic>
        <p:nvPicPr>
          <p:cNvPr id="352" name="图片 351">
            <a:extLst>
              <a:ext uri="{FF2B5EF4-FFF2-40B4-BE49-F238E27FC236}">
                <a16:creationId xmlns:a16="http://schemas.microsoft.com/office/drawing/2014/main" xmlns="" id="{02DDA726-2FEB-40F2-995C-64DAAF7873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20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0D73A6-0B95-41F5-9429-AEC18465FF44}"/>
              </a:ext>
            </a:extLst>
          </p:cNvPr>
          <p:cNvSpPr/>
          <p:nvPr/>
        </p:nvSpPr>
        <p:spPr>
          <a:xfrm>
            <a:off x="9456057" y="584660"/>
            <a:ext cx="2046760" cy="45793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DC4E954-52E5-45E6-A79B-CE6A82D69F29}"/>
              </a:ext>
            </a:extLst>
          </p:cNvPr>
          <p:cNvSpPr txBox="1"/>
          <p:nvPr/>
        </p:nvSpPr>
        <p:spPr>
          <a:xfrm>
            <a:off x="9993833" y="7838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造字工房尚雅（非商用）常规体" pitchFamily="2" charset="-122"/>
                <a:ea typeface="造字工房尚雅（非商用）常规体" pitchFamily="2" charset="-122"/>
              </a:rPr>
              <a:t>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27A4DEB-8396-4672-9951-EAEACFD7DBDF}"/>
              </a:ext>
            </a:extLst>
          </p:cNvPr>
          <p:cNvSpPr txBox="1"/>
          <p:nvPr/>
        </p:nvSpPr>
        <p:spPr>
          <a:xfrm>
            <a:off x="9432851" y="17153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尚雅（非商用）常规体" pitchFamily="2" charset="-122"/>
                <a:ea typeface="造字工房尚雅（非商用）常规体" pitchFamily="2" charset="-122"/>
              </a:rPr>
              <a:t>叁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645E0E-CC16-43C3-9024-EA409F708D49}"/>
              </a:ext>
            </a:extLst>
          </p:cNvPr>
          <p:cNvSpPr txBox="1"/>
          <p:nvPr/>
        </p:nvSpPr>
        <p:spPr>
          <a:xfrm>
            <a:off x="10189995" y="25631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造字工房尚雅（非商用）常规体" pitchFamily="2" charset="-122"/>
                <a:ea typeface="造字工房尚雅（非商用）常规体" pitchFamily="2" charset="-122"/>
              </a:rPr>
              <a:t>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3D058BC-94D1-4F60-9EEB-BAA32597AA77}"/>
              </a:ext>
            </a:extLst>
          </p:cNvPr>
          <p:cNvSpPr txBox="1"/>
          <p:nvPr/>
        </p:nvSpPr>
        <p:spPr>
          <a:xfrm>
            <a:off x="10339486" y="3340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造字工房尚雅（非商用）常规体" pitchFamily="2" charset="-122"/>
                <a:ea typeface="造字工房尚雅（非商用）常规体" pitchFamily="2" charset="-122"/>
              </a:rPr>
              <a:t>分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E22D0C-B09C-4399-B1BD-6785175B8377}"/>
              </a:ext>
            </a:extLst>
          </p:cNvPr>
          <p:cNvCxnSpPr>
            <a:cxnSpLocks/>
          </p:cNvCxnSpPr>
          <p:nvPr/>
        </p:nvCxnSpPr>
        <p:spPr>
          <a:xfrm flipH="1">
            <a:off x="11242883" y="150714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048C31-58A3-4AC8-BE38-72425416B95C}"/>
              </a:ext>
            </a:extLst>
          </p:cNvPr>
          <p:cNvCxnSpPr>
            <a:cxnSpLocks/>
          </p:cNvCxnSpPr>
          <p:nvPr/>
        </p:nvCxnSpPr>
        <p:spPr>
          <a:xfrm flipH="1">
            <a:off x="9316964" y="3982560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FFAD34F-3209-4457-A36E-6FF24B33937A}"/>
              </a:ext>
            </a:extLst>
          </p:cNvPr>
          <p:cNvCxnSpPr>
            <a:cxnSpLocks/>
          </p:cNvCxnSpPr>
          <p:nvPr/>
        </p:nvCxnSpPr>
        <p:spPr>
          <a:xfrm flipH="1">
            <a:off x="11151535" y="375492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DE37233-0364-47FE-9E82-7519AF6E984D}"/>
              </a:ext>
            </a:extLst>
          </p:cNvPr>
          <p:cNvCxnSpPr>
            <a:cxnSpLocks/>
          </p:cNvCxnSpPr>
          <p:nvPr/>
        </p:nvCxnSpPr>
        <p:spPr>
          <a:xfrm flipH="1">
            <a:off x="9800401" y="3485478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2302AD5-65E5-4F6C-9DC9-A5F8A511B3F1}"/>
              </a:ext>
            </a:extLst>
          </p:cNvPr>
          <p:cNvCxnSpPr>
            <a:cxnSpLocks/>
          </p:cNvCxnSpPr>
          <p:nvPr/>
        </p:nvCxnSpPr>
        <p:spPr>
          <a:xfrm flipH="1">
            <a:off x="11310331" y="2482643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DB24FCD-659C-4223-8065-F660089604A2}"/>
              </a:ext>
            </a:extLst>
          </p:cNvPr>
          <p:cNvSpPr/>
          <p:nvPr/>
        </p:nvSpPr>
        <p:spPr>
          <a:xfrm>
            <a:off x="10147618" y="3429000"/>
            <a:ext cx="342098" cy="1479884"/>
          </a:xfrm>
          <a:prstGeom prst="rect">
            <a:avLst/>
          </a:prstGeom>
          <a:solidFill>
            <a:srgbClr val="EDE9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PAR  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T </a:t>
            </a:r>
          </a:p>
          <a:p>
            <a:pPr algn="ctr"/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ONE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2A9DCF5-1834-4CB1-A58F-9ECE7590A535}"/>
              </a:ext>
            </a:extLst>
          </p:cNvPr>
          <p:cNvSpPr/>
          <p:nvPr/>
        </p:nvSpPr>
        <p:spPr>
          <a:xfrm>
            <a:off x="7963178" y="636841"/>
            <a:ext cx="1292662" cy="4765337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1790785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8316A0E-4633-4331-9912-6083678C3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94799" y="5090862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E3694B-C580-4C18-A0A4-407B60EE14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76" y="5916528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8A12336-F70D-402F-8714-ED85443D966B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20D0E8B-EAEB-4313-A16B-2F8102587A18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BCCEB13-7B11-4FFB-BAE7-8D13A3564273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BD99B97-5312-4533-96FE-0044B963D2C0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9395AF-52E0-416F-BBCB-600CFFC8ABB4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884E97B-050B-4518-964E-4B496956B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8" y="5512580"/>
            <a:ext cx="2261937" cy="1272340"/>
          </a:xfrm>
          <a:prstGeom prst="rect">
            <a:avLst/>
          </a:prstGeom>
        </p:spPr>
      </p:pic>
      <p:grpSp>
        <p:nvGrpSpPr>
          <p:cNvPr id="10" name="淘宝店chenying0907 1">
            <a:extLst>
              <a:ext uri="{FF2B5EF4-FFF2-40B4-BE49-F238E27FC236}">
                <a16:creationId xmlns:a16="http://schemas.microsoft.com/office/drawing/2014/main" xmlns="" id="{A653AD08-3DBD-46B9-9402-F49C76567D46}"/>
              </a:ext>
            </a:extLst>
          </p:cNvPr>
          <p:cNvGrpSpPr/>
          <p:nvPr/>
        </p:nvGrpSpPr>
        <p:grpSpPr>
          <a:xfrm>
            <a:off x="2297184" y="1588477"/>
            <a:ext cx="707829" cy="3681046"/>
            <a:chOff x="5558267" y="1946031"/>
            <a:chExt cx="707829" cy="3681046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xmlns="" id="{6A12D1C9-6F00-47D5-BFF2-C4D7676F84EF}"/>
                </a:ext>
              </a:extLst>
            </p:cNvPr>
            <p:cNvCxnSpPr/>
            <p:nvPr/>
          </p:nvCxnSpPr>
          <p:spPr>
            <a:xfrm>
              <a:off x="5558267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xmlns="" id="{DDB25C0A-FA47-471A-BEC9-2972CCDE2229}"/>
                </a:ext>
              </a:extLst>
            </p:cNvPr>
            <p:cNvCxnSpPr/>
            <p:nvPr/>
          </p:nvCxnSpPr>
          <p:spPr>
            <a:xfrm>
              <a:off x="6266096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3" name="淘宝店chenying0907 10">
            <a:extLst>
              <a:ext uri="{FF2B5EF4-FFF2-40B4-BE49-F238E27FC236}">
                <a16:creationId xmlns:a16="http://schemas.microsoft.com/office/drawing/2014/main" xmlns="" id="{914A95FB-68DD-4E75-BF41-43F92D57DA2F}"/>
              </a:ext>
            </a:extLst>
          </p:cNvPr>
          <p:cNvSpPr/>
          <p:nvPr/>
        </p:nvSpPr>
        <p:spPr>
          <a:xfrm>
            <a:off x="2266349" y="1553059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新年都未有芳华，二月初惊见草芽。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白雪却嫌春色晚，故穿庭树作飞花。</a:t>
            </a:r>
          </a:p>
        </p:txBody>
      </p:sp>
      <p:sp>
        <p:nvSpPr>
          <p:cNvPr id="14" name="淘宝店chenying0907 15">
            <a:extLst>
              <a:ext uri="{FF2B5EF4-FFF2-40B4-BE49-F238E27FC236}">
                <a16:creationId xmlns:a16="http://schemas.microsoft.com/office/drawing/2014/main" xmlns="" id="{8D6C9681-DA66-481B-8853-FD752A871EDF}"/>
              </a:ext>
            </a:extLst>
          </p:cNvPr>
          <p:cNvSpPr/>
          <p:nvPr/>
        </p:nvSpPr>
        <p:spPr>
          <a:xfrm>
            <a:off x="3888467" y="1553059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两个黄鹂鸣翠柳，一行白鹭上青天。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窗含西岭千秋雪，门泊东吴万里船。</a:t>
            </a:r>
          </a:p>
        </p:txBody>
      </p:sp>
      <p:grpSp>
        <p:nvGrpSpPr>
          <p:cNvPr id="15" name="淘宝店chenying0907 3">
            <a:extLst>
              <a:ext uri="{FF2B5EF4-FFF2-40B4-BE49-F238E27FC236}">
                <a16:creationId xmlns:a16="http://schemas.microsoft.com/office/drawing/2014/main" xmlns="" id="{7D77EEE7-0087-4557-9551-9875CBF3CDE4}"/>
              </a:ext>
            </a:extLst>
          </p:cNvPr>
          <p:cNvGrpSpPr/>
          <p:nvPr/>
        </p:nvGrpSpPr>
        <p:grpSpPr>
          <a:xfrm>
            <a:off x="3919302" y="1588477"/>
            <a:ext cx="707829" cy="3681046"/>
            <a:chOff x="7180385" y="1946031"/>
            <a:chExt cx="707829" cy="368104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38584870-070E-4182-9FF4-E8CBA3A72D9D}"/>
                </a:ext>
              </a:extLst>
            </p:cNvPr>
            <p:cNvCxnSpPr/>
            <p:nvPr/>
          </p:nvCxnSpPr>
          <p:spPr>
            <a:xfrm>
              <a:off x="7180385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3DBCB14F-1323-47E5-95CF-917669C85AB8}"/>
                </a:ext>
              </a:extLst>
            </p:cNvPr>
            <p:cNvCxnSpPr/>
            <p:nvPr/>
          </p:nvCxnSpPr>
          <p:spPr>
            <a:xfrm>
              <a:off x="7888214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8" name="淘宝店chenying0907 18">
            <a:extLst>
              <a:ext uri="{FF2B5EF4-FFF2-40B4-BE49-F238E27FC236}">
                <a16:creationId xmlns:a16="http://schemas.microsoft.com/office/drawing/2014/main" xmlns="" id="{F5D25ED2-F2EA-4993-8F6B-65C7F6D93B17}"/>
              </a:ext>
            </a:extLst>
          </p:cNvPr>
          <p:cNvSpPr/>
          <p:nvPr/>
        </p:nvSpPr>
        <p:spPr>
          <a:xfrm>
            <a:off x="5660507" y="1553059"/>
            <a:ext cx="738664" cy="3785652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北风吹雪四更初，嘉瑞天教及岁除。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半盏屠苏犹未举，灯前小草写桃符。</a:t>
            </a:r>
          </a:p>
        </p:txBody>
      </p:sp>
      <p:grpSp>
        <p:nvGrpSpPr>
          <p:cNvPr id="19" name="淘宝店chenying0907 11">
            <a:extLst>
              <a:ext uri="{FF2B5EF4-FFF2-40B4-BE49-F238E27FC236}">
                <a16:creationId xmlns:a16="http://schemas.microsoft.com/office/drawing/2014/main" xmlns="" id="{5594CEEF-8072-4BFF-82C7-6D2AF5BEDABA}"/>
              </a:ext>
            </a:extLst>
          </p:cNvPr>
          <p:cNvGrpSpPr/>
          <p:nvPr/>
        </p:nvGrpSpPr>
        <p:grpSpPr>
          <a:xfrm>
            <a:off x="5679620" y="1588477"/>
            <a:ext cx="707829" cy="3681046"/>
            <a:chOff x="8940703" y="1946031"/>
            <a:chExt cx="707829" cy="3681046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xmlns="" id="{1DB188CD-1A8F-46C1-9623-0092DAC061AA}"/>
                </a:ext>
              </a:extLst>
            </p:cNvPr>
            <p:cNvCxnSpPr/>
            <p:nvPr/>
          </p:nvCxnSpPr>
          <p:spPr>
            <a:xfrm>
              <a:off x="8940703" y="1946031"/>
              <a:ext cx="0" cy="233289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xmlns="" id="{ECE84166-6694-40C7-8876-0256A41DC79C}"/>
                </a:ext>
              </a:extLst>
            </p:cNvPr>
            <p:cNvCxnSpPr/>
            <p:nvPr/>
          </p:nvCxnSpPr>
          <p:spPr>
            <a:xfrm>
              <a:off x="9648532" y="1946031"/>
              <a:ext cx="0" cy="3681046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8638A46-8F7B-468B-A5A0-B0F52618375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959" y="0"/>
            <a:ext cx="53661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500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9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9500"/>
                            </p:stCondLst>
                            <p:childTnLst>
                              <p:par>
                                <p:cTn id="5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20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5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1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0"/>
                            </p:stCondLst>
                            <p:childTnLst>
                              <p:par>
                                <p:cTn id="6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5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 uiExpand="1" build="p"/>
      <p:bldP spid="14" grpId="0" uiExpand="1" build="p"/>
      <p:bldP spid="18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89ED8BB-0D14-48A6-8310-2DB018747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362450" y="-22558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9FC98E2-7A43-4003-A0FD-E7BE2F2538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26" y="0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5C5179F-50C4-47A0-A6D6-B1B1300216EF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F0FD5A5-59A4-4DF9-8519-502794A5B00E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168454C-64F2-4085-AA93-5AF8D2B13A8D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49B4694-295B-4817-8A36-C03F7D0726E7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2A2A453-8D2F-4B46-952D-268800748B61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占位符 37">
            <a:extLst>
              <a:ext uri="{FF2B5EF4-FFF2-40B4-BE49-F238E27FC236}">
                <a16:creationId xmlns:a16="http://schemas.microsoft.com/office/drawing/2014/main" xmlns="" id="{CAD1E242-48B9-4E39-AAD1-37A15A78C64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318167" y="2453877"/>
            <a:ext cx="2247900" cy="1264443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39B34D2-9A8A-4C66-92C5-413C4400F908}"/>
              </a:ext>
            </a:extLst>
          </p:cNvPr>
          <p:cNvSpPr/>
          <p:nvPr/>
        </p:nvSpPr>
        <p:spPr>
          <a:xfrm>
            <a:off x="5315055" y="1957996"/>
            <a:ext cx="2249672" cy="3347415"/>
          </a:xfrm>
          <a:prstGeom prst="rect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7FEE74AA-5775-4DB8-9994-1737C33D9EAF}"/>
              </a:ext>
            </a:extLst>
          </p:cNvPr>
          <p:cNvSpPr/>
          <p:nvPr/>
        </p:nvSpPr>
        <p:spPr>
          <a:xfrm>
            <a:off x="6071839" y="1957996"/>
            <a:ext cx="736106" cy="818429"/>
          </a:xfrm>
          <a:prstGeom prst="rect">
            <a:avLst/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86F611E0-C096-4895-98A3-0233F3644EC6}"/>
              </a:ext>
            </a:extLst>
          </p:cNvPr>
          <p:cNvSpPr txBox="1"/>
          <p:nvPr/>
        </p:nvSpPr>
        <p:spPr>
          <a:xfrm>
            <a:off x="6127075" y="2116522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D6E5B1B9-1FFA-4BA1-A223-287CCCA2E826}"/>
              </a:ext>
            </a:extLst>
          </p:cNvPr>
          <p:cNvSpPr txBox="1"/>
          <p:nvPr/>
        </p:nvSpPr>
        <p:spPr>
          <a:xfrm>
            <a:off x="6070028" y="3990068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我会拼到爱尽头</a:t>
            </a:r>
          </a:p>
        </p:txBody>
      </p:sp>
      <p:pic>
        <p:nvPicPr>
          <p:cNvPr id="14" name="图片占位符 37">
            <a:extLst>
              <a:ext uri="{FF2B5EF4-FFF2-40B4-BE49-F238E27FC236}">
                <a16:creationId xmlns:a16="http://schemas.microsoft.com/office/drawing/2014/main" xmlns="" id="{CE0B8A54-9A83-4FD9-A8BF-51E5BDBE36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835652" y="2453877"/>
            <a:ext cx="2247900" cy="1264443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1C0C882-7FCC-46AA-860D-6FC348467C1C}"/>
              </a:ext>
            </a:extLst>
          </p:cNvPr>
          <p:cNvSpPr/>
          <p:nvPr/>
        </p:nvSpPr>
        <p:spPr>
          <a:xfrm>
            <a:off x="2832540" y="1957996"/>
            <a:ext cx="2249672" cy="3347415"/>
          </a:xfrm>
          <a:prstGeom prst="rect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8BC17A9-2D90-4DBA-9471-A2728452ACE3}"/>
              </a:ext>
            </a:extLst>
          </p:cNvPr>
          <p:cNvSpPr/>
          <p:nvPr/>
        </p:nvSpPr>
        <p:spPr>
          <a:xfrm>
            <a:off x="3589324" y="1957996"/>
            <a:ext cx="736106" cy="818429"/>
          </a:xfrm>
          <a:prstGeom prst="rect">
            <a:avLst/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21854577-6BB4-4DD3-AA1D-90071CD650E8}"/>
              </a:ext>
            </a:extLst>
          </p:cNvPr>
          <p:cNvSpPr txBox="1"/>
          <p:nvPr/>
        </p:nvSpPr>
        <p:spPr>
          <a:xfrm>
            <a:off x="3644560" y="2116522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0839E6FD-2318-41EF-93A2-B2386DB476B3}"/>
              </a:ext>
            </a:extLst>
          </p:cNvPr>
          <p:cNvSpPr txBox="1"/>
          <p:nvPr/>
        </p:nvSpPr>
        <p:spPr>
          <a:xfrm>
            <a:off x="3587513" y="3990068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我会拼到爱尽头</a:t>
            </a:r>
          </a:p>
        </p:txBody>
      </p:sp>
      <p:pic>
        <p:nvPicPr>
          <p:cNvPr id="19" name="图片占位符 37">
            <a:extLst>
              <a:ext uri="{FF2B5EF4-FFF2-40B4-BE49-F238E27FC236}">
                <a16:creationId xmlns:a16="http://schemas.microsoft.com/office/drawing/2014/main" xmlns="" id="{C3A46B9D-A97F-416D-B431-250B2506A6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799343" y="2453877"/>
            <a:ext cx="2247900" cy="126444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2CA887C6-AA0F-46BB-B86C-E39B19CB6EF0}"/>
              </a:ext>
            </a:extLst>
          </p:cNvPr>
          <p:cNvSpPr/>
          <p:nvPr/>
        </p:nvSpPr>
        <p:spPr>
          <a:xfrm>
            <a:off x="7796231" y="1957996"/>
            <a:ext cx="2249672" cy="3347415"/>
          </a:xfrm>
          <a:prstGeom prst="rect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51E973AC-61BF-4A07-B885-D9FDD6CB211E}"/>
              </a:ext>
            </a:extLst>
          </p:cNvPr>
          <p:cNvSpPr/>
          <p:nvPr/>
        </p:nvSpPr>
        <p:spPr>
          <a:xfrm>
            <a:off x="8553015" y="1957996"/>
            <a:ext cx="736106" cy="818429"/>
          </a:xfrm>
          <a:prstGeom prst="rect">
            <a:avLst/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5FB2077F-8564-4B75-A2F8-6398901349D5}"/>
              </a:ext>
            </a:extLst>
          </p:cNvPr>
          <p:cNvSpPr txBox="1"/>
          <p:nvPr/>
        </p:nvSpPr>
        <p:spPr>
          <a:xfrm>
            <a:off x="8608251" y="2116522"/>
            <a:ext cx="5388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AA8CBB2-BAA4-4B58-BCCF-4610ADB8F3A7}"/>
              </a:ext>
            </a:extLst>
          </p:cNvPr>
          <p:cNvSpPr txBox="1"/>
          <p:nvPr/>
        </p:nvSpPr>
        <p:spPr>
          <a:xfrm>
            <a:off x="8551204" y="3990068"/>
            <a:ext cx="824841" cy="286793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如果爱告诉我走下去</a:t>
            </a:r>
          </a:p>
          <a:p>
            <a:pPr>
              <a:lnSpc>
                <a:spcPct val="130000"/>
              </a:lnSpc>
            </a:pPr>
            <a:r>
              <a:rPr lang="zh-CN" altLang="en-US" sz="16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我会拼到爱尽头</a:t>
            </a:r>
          </a:p>
        </p:txBody>
      </p:sp>
    </p:spTree>
    <p:extLst>
      <p:ext uri="{BB962C8B-B14F-4D97-AF65-F5344CB8AC3E}">
        <p14:creationId xmlns:p14="http://schemas.microsoft.com/office/powerpoint/2010/main" val="4010624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/>
      <p:bldP spid="13" grpId="0"/>
      <p:bldP spid="15" grpId="0" animBg="1"/>
      <p:bldP spid="16" grpId="0" animBg="1"/>
      <p:bldP spid="17" grpId="0"/>
      <p:bldP spid="18" grpId="0"/>
      <p:bldP spid="20" grpId="0" animBg="1"/>
      <p:bldP spid="21" grpId="0" animBg="1"/>
      <p:bldP spid="22" grpId="0"/>
      <p:bldP spid="2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695641E-A005-49D1-8037-377E400CA9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424862" y="5090863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64CDC90-9BB5-4305-BB4A-6FF9E033DB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910" y="5916528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49076B1-F927-4478-A6A1-233EA760D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691" y="536157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A051CB5-82A8-4A2B-8D5C-1785A92B8B76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975FA59-12D2-4998-8704-E90B2A2FB4FF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21EE904-ECA0-4E4C-9C1E-A2C691544AB2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CD38ABB-E660-4C5E-80C6-A80C5704F791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F8B78A4-DBC0-4CC8-B49E-10A2592FF786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90EDBD8F-8DA1-4FB4-A8E5-27E4A3EEF50B}"/>
              </a:ext>
            </a:extLst>
          </p:cNvPr>
          <p:cNvGrpSpPr/>
          <p:nvPr/>
        </p:nvGrpSpPr>
        <p:grpSpPr>
          <a:xfrm>
            <a:off x="2950642" y="1783431"/>
            <a:ext cx="3544132" cy="3416835"/>
            <a:chOff x="3199581" y="2520160"/>
            <a:chExt cx="2789714" cy="2689514"/>
          </a:xfrm>
        </p:grpSpPr>
        <p:pic>
          <p:nvPicPr>
            <p:cNvPr id="11" name="图片占位符 24">
              <a:extLst>
                <a:ext uri="{FF2B5EF4-FFF2-40B4-BE49-F238E27FC236}">
                  <a16:creationId xmlns:a16="http://schemas.microsoft.com/office/drawing/2014/main" xmlns="" id="{13C7B7C1-5E8B-45A3-BA95-6E73A43FE4B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60691" y="2520160"/>
              <a:ext cx="2077703" cy="2655342"/>
            </a:xfrm>
            <a:prstGeom prst="rect">
              <a:avLst/>
            </a:prstGeom>
          </p:spPr>
        </p:pic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7E32491C-1067-443B-A957-6FF4606BDF1C}"/>
                </a:ext>
              </a:extLst>
            </p:cNvPr>
            <p:cNvSpPr/>
            <p:nvPr/>
          </p:nvSpPr>
          <p:spPr>
            <a:xfrm>
              <a:off x="3199581" y="3019925"/>
              <a:ext cx="2789714" cy="2189749"/>
            </a:xfrm>
            <a:prstGeom prst="rect">
              <a:avLst/>
            </a:prstGeom>
            <a:noFill/>
            <a:ln>
              <a:solidFill>
                <a:srgbClr val="CCBB8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Freeform 2082">
            <a:extLst>
              <a:ext uri="{FF2B5EF4-FFF2-40B4-BE49-F238E27FC236}">
                <a16:creationId xmlns:a16="http://schemas.microsoft.com/office/drawing/2014/main" xmlns="" id="{62192672-C4C2-4FFF-B52F-CE9DC5165DC2}"/>
              </a:ext>
            </a:extLst>
          </p:cNvPr>
          <p:cNvSpPr>
            <a:spLocks noEditPoints="1"/>
          </p:cNvSpPr>
          <p:nvPr/>
        </p:nvSpPr>
        <p:spPr bwMode="auto">
          <a:xfrm>
            <a:off x="4722708" y="5257432"/>
            <a:ext cx="2414662" cy="783771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EEA486">
              <a:alpha val="1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E8FAFC"/>
              </a:solidFill>
              <a:latin typeface="+mj-ea"/>
              <a:ea typeface="+mj-ea"/>
            </a:endParaRP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6A3C5027-5A95-41B9-9194-046A85B5753A}"/>
              </a:ext>
            </a:extLst>
          </p:cNvPr>
          <p:cNvGrpSpPr/>
          <p:nvPr/>
        </p:nvGrpSpPr>
        <p:grpSpPr>
          <a:xfrm>
            <a:off x="6637719" y="2795843"/>
            <a:ext cx="2830809" cy="2930262"/>
            <a:chOff x="919615" y="3209127"/>
            <a:chExt cx="2830809" cy="293026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B03870D4-67ED-4AFE-9D89-CFB2E732AD13}"/>
                </a:ext>
              </a:extLst>
            </p:cNvPr>
            <p:cNvSpPr txBox="1"/>
            <p:nvPr/>
          </p:nvSpPr>
          <p:spPr>
            <a:xfrm>
              <a:off x="1867271" y="3209127"/>
              <a:ext cx="461665" cy="2930262"/>
            </a:xfrm>
            <a:prstGeom prst="rect">
              <a:avLst/>
            </a:prstGeom>
            <a:noFill/>
          </p:spPr>
          <p:txBody>
            <a:bodyPr vert="eaVert" wrap="square" rtlCol="0" anchor="t" anchorCtr="0">
              <a:spAutoFit/>
            </a:bodyPr>
            <a:lstStyle/>
            <a:p>
              <a:r>
                <a:rPr lang="zh-CN" altLang="en-US" kern="30000" spc="600" dirty="0">
                  <a:solidFill>
                    <a:schemeClr val="bg2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无人来嗅</a:t>
              </a: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40CEE5DC-41D7-44EC-8540-A2CA63C79A6A}"/>
                </a:ext>
              </a:extLst>
            </p:cNvPr>
            <p:cNvGrpSpPr/>
            <p:nvPr/>
          </p:nvGrpSpPr>
          <p:grpSpPr>
            <a:xfrm>
              <a:off x="919615" y="3209127"/>
              <a:ext cx="2830809" cy="2920932"/>
              <a:chOff x="919615" y="3209127"/>
              <a:chExt cx="2830809" cy="2920932"/>
            </a:xfrm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xmlns="" id="{09A9327A-E240-4AB2-A8C1-CBC283FECD89}"/>
                  </a:ext>
                </a:extLst>
              </p:cNvPr>
              <p:cNvSpPr txBox="1"/>
              <p:nvPr/>
            </p:nvSpPr>
            <p:spPr>
              <a:xfrm>
                <a:off x="3288759" y="3209127"/>
                <a:ext cx="461665" cy="2389004"/>
              </a:xfrm>
              <a:prstGeom prst="rect">
                <a:avLst/>
              </a:prstGeom>
              <a:noFill/>
            </p:spPr>
            <p:txBody>
              <a:bodyPr vert="eaVert" wrap="square" rtlCol="0" anchor="t" anchorCtr="0">
                <a:spAutoFit/>
              </a:bodyPr>
              <a:lstStyle/>
              <a:p>
                <a:r>
                  <a:rPr lang="zh-CN" altLang="en-US" kern="30000" spc="600" dirty="0">
                    <a:solidFill>
                      <a:schemeClr val="bg2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当花瓣离开花朵</a:t>
                </a: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2C2785BB-7EED-43F6-B9B0-4E54F3545CFC}"/>
                  </a:ext>
                </a:extLst>
              </p:cNvPr>
              <p:cNvSpPr txBox="1"/>
              <p:nvPr/>
            </p:nvSpPr>
            <p:spPr>
              <a:xfrm>
                <a:off x="2814927" y="3209127"/>
                <a:ext cx="461665" cy="1358902"/>
              </a:xfrm>
              <a:prstGeom prst="rect">
                <a:avLst/>
              </a:prstGeom>
              <a:noFill/>
            </p:spPr>
            <p:txBody>
              <a:bodyPr vert="eaVert" wrap="square" rtlCol="0" anchor="t" anchorCtr="0">
                <a:spAutoFit/>
              </a:bodyPr>
              <a:lstStyle/>
              <a:p>
                <a:r>
                  <a:rPr lang="zh-CN" altLang="en-US" kern="30000" spc="600" dirty="0">
                    <a:solidFill>
                      <a:schemeClr val="bg2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项目标题 </a:t>
                </a: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19883C97-05F4-4B8A-BB74-865D338DD5DB}"/>
                  </a:ext>
                </a:extLst>
              </p:cNvPr>
              <p:cNvSpPr txBox="1"/>
              <p:nvPr/>
            </p:nvSpPr>
            <p:spPr>
              <a:xfrm>
                <a:off x="2341099" y="3209127"/>
                <a:ext cx="461665" cy="2361008"/>
              </a:xfrm>
              <a:prstGeom prst="rect">
                <a:avLst/>
              </a:prstGeom>
              <a:noFill/>
            </p:spPr>
            <p:txBody>
              <a:bodyPr vert="eaVert" wrap="square" rtlCol="0" anchor="t" anchorCtr="0">
                <a:spAutoFit/>
              </a:bodyPr>
              <a:lstStyle/>
              <a:p>
                <a:r>
                  <a:rPr lang="zh-CN" altLang="en-US" kern="30000" spc="600" dirty="0">
                    <a:solidFill>
                      <a:schemeClr val="bg2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香消在风起雨后 </a:t>
                </a: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DAF306F9-D2AD-46A1-BA61-14485C2C2CDA}"/>
                  </a:ext>
                </a:extLst>
              </p:cNvPr>
              <p:cNvSpPr txBox="1"/>
              <p:nvPr/>
            </p:nvSpPr>
            <p:spPr>
              <a:xfrm>
                <a:off x="1393443" y="3209127"/>
                <a:ext cx="461665" cy="2920932"/>
              </a:xfrm>
              <a:prstGeom prst="rect">
                <a:avLst/>
              </a:prstGeom>
              <a:noFill/>
            </p:spPr>
            <p:txBody>
              <a:bodyPr vert="eaVert" wrap="square" rtlCol="0" anchor="t" anchorCtr="0">
                <a:spAutoFit/>
              </a:bodyPr>
              <a:lstStyle/>
              <a:p>
                <a:r>
                  <a:rPr lang="zh-CN" altLang="en-US" kern="30000" spc="600" dirty="0">
                    <a:solidFill>
                      <a:schemeClr val="bg2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如果爱告诉我走下去 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35B69A0B-BB0B-4DAE-BD68-9D77B8AA313A}"/>
                  </a:ext>
                </a:extLst>
              </p:cNvPr>
              <p:cNvSpPr txBox="1"/>
              <p:nvPr/>
            </p:nvSpPr>
            <p:spPr>
              <a:xfrm>
                <a:off x="919615" y="3209127"/>
                <a:ext cx="461665" cy="2361008"/>
              </a:xfrm>
              <a:prstGeom prst="rect">
                <a:avLst/>
              </a:prstGeom>
              <a:noFill/>
            </p:spPr>
            <p:txBody>
              <a:bodyPr vert="eaVert" wrap="square" rtlCol="0" anchor="t" anchorCtr="0">
                <a:spAutoFit/>
              </a:bodyPr>
              <a:lstStyle/>
              <a:p>
                <a:r>
                  <a:rPr lang="zh-CN" altLang="en-US" kern="30000" spc="600" dirty="0">
                    <a:solidFill>
                      <a:schemeClr val="bg2">
                        <a:lumMod val="50000"/>
                      </a:schemeClr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我会拼到爱尽头 </a:t>
                </a:r>
              </a:p>
            </p:txBody>
          </p:sp>
        </p:grpSp>
      </p:grpSp>
      <p:sp>
        <p:nvSpPr>
          <p:cNvPr id="22" name="Freeform 2082">
            <a:extLst>
              <a:ext uri="{FF2B5EF4-FFF2-40B4-BE49-F238E27FC236}">
                <a16:creationId xmlns:a16="http://schemas.microsoft.com/office/drawing/2014/main" xmlns="" id="{86E004C4-0377-411E-B1FC-AAC414516041}"/>
              </a:ext>
            </a:extLst>
          </p:cNvPr>
          <p:cNvSpPr>
            <a:spLocks noEditPoints="1"/>
          </p:cNvSpPr>
          <p:nvPr/>
        </p:nvSpPr>
        <p:spPr bwMode="auto">
          <a:xfrm>
            <a:off x="7500115" y="2038184"/>
            <a:ext cx="2158095" cy="700492"/>
          </a:xfrm>
          <a:custGeom>
            <a:avLst/>
            <a:gdLst>
              <a:gd name="T0" fmla="*/ 236 w 669"/>
              <a:gd name="T1" fmla="*/ 110 h 229"/>
              <a:gd name="T2" fmla="*/ 169 w 669"/>
              <a:gd name="T3" fmla="*/ 82 h 229"/>
              <a:gd name="T4" fmla="*/ 158 w 669"/>
              <a:gd name="T5" fmla="*/ 134 h 229"/>
              <a:gd name="T6" fmla="*/ 187 w 669"/>
              <a:gd name="T7" fmla="*/ 126 h 229"/>
              <a:gd name="T8" fmla="*/ 169 w 669"/>
              <a:gd name="T9" fmla="*/ 118 h 229"/>
              <a:gd name="T10" fmla="*/ 175 w 669"/>
              <a:gd name="T11" fmla="*/ 96 h 229"/>
              <a:gd name="T12" fmla="*/ 218 w 669"/>
              <a:gd name="T13" fmla="*/ 106 h 229"/>
              <a:gd name="T14" fmla="*/ 183 w 669"/>
              <a:gd name="T15" fmla="*/ 153 h 229"/>
              <a:gd name="T16" fmla="*/ 136 w 669"/>
              <a:gd name="T17" fmla="*/ 131 h 229"/>
              <a:gd name="T18" fmla="*/ 95 w 669"/>
              <a:gd name="T19" fmla="*/ 135 h 229"/>
              <a:gd name="T20" fmla="*/ 37 w 669"/>
              <a:gd name="T21" fmla="*/ 155 h 229"/>
              <a:gd name="T22" fmla="*/ 0 w 669"/>
              <a:gd name="T23" fmla="*/ 142 h 229"/>
              <a:gd name="T24" fmla="*/ 24 w 669"/>
              <a:gd name="T25" fmla="*/ 163 h 229"/>
              <a:gd name="T26" fmla="*/ 105 w 669"/>
              <a:gd name="T27" fmla="*/ 144 h 229"/>
              <a:gd name="T28" fmla="*/ 157 w 669"/>
              <a:gd name="T29" fmla="*/ 162 h 229"/>
              <a:gd name="T30" fmla="*/ 236 w 669"/>
              <a:gd name="T31" fmla="*/ 110 h 229"/>
              <a:gd name="T32" fmla="*/ 640 w 669"/>
              <a:gd name="T33" fmla="*/ 88 h 229"/>
              <a:gd name="T34" fmla="*/ 624 w 669"/>
              <a:gd name="T35" fmla="*/ 22 h 229"/>
              <a:gd name="T36" fmla="*/ 556 w 669"/>
              <a:gd name="T37" fmla="*/ 30 h 229"/>
              <a:gd name="T38" fmla="*/ 470 w 669"/>
              <a:gd name="T39" fmla="*/ 32 h 229"/>
              <a:gd name="T40" fmla="*/ 472 w 669"/>
              <a:gd name="T41" fmla="*/ 97 h 229"/>
              <a:gd name="T42" fmla="*/ 487 w 669"/>
              <a:gd name="T43" fmla="*/ 149 h 229"/>
              <a:gd name="T44" fmla="*/ 555 w 669"/>
              <a:gd name="T45" fmla="*/ 115 h 229"/>
              <a:gd name="T46" fmla="*/ 527 w 669"/>
              <a:gd name="T47" fmla="*/ 89 h 229"/>
              <a:gd name="T48" fmla="*/ 532 w 669"/>
              <a:gd name="T49" fmla="*/ 99 h 229"/>
              <a:gd name="T50" fmla="*/ 504 w 669"/>
              <a:gd name="T51" fmla="*/ 123 h 229"/>
              <a:gd name="T52" fmla="*/ 507 w 669"/>
              <a:gd name="T53" fmla="*/ 62 h 229"/>
              <a:gd name="T54" fmla="*/ 600 w 669"/>
              <a:gd name="T55" fmla="*/ 82 h 229"/>
              <a:gd name="T56" fmla="*/ 565 w 669"/>
              <a:gd name="T57" fmla="*/ 167 h 229"/>
              <a:gd name="T58" fmla="*/ 444 w 669"/>
              <a:gd name="T59" fmla="*/ 142 h 229"/>
              <a:gd name="T60" fmla="*/ 258 w 669"/>
              <a:gd name="T61" fmla="*/ 148 h 229"/>
              <a:gd name="T62" fmla="*/ 129 w 669"/>
              <a:gd name="T63" fmla="*/ 163 h 229"/>
              <a:gd name="T64" fmla="*/ 266 w 669"/>
              <a:gd name="T65" fmla="*/ 168 h 229"/>
              <a:gd name="T66" fmla="*/ 393 w 669"/>
              <a:gd name="T67" fmla="*/ 163 h 229"/>
              <a:gd name="T68" fmla="*/ 440 w 669"/>
              <a:gd name="T69" fmla="*/ 197 h 229"/>
              <a:gd name="T70" fmla="*/ 551 w 669"/>
              <a:gd name="T71" fmla="*/ 227 h 229"/>
              <a:gd name="T72" fmla="*/ 661 w 669"/>
              <a:gd name="T73" fmla="*/ 144 h 229"/>
              <a:gd name="T74" fmla="*/ 640 w 669"/>
              <a:gd name="T75" fmla="*/ 88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669" h="229">
                <a:moveTo>
                  <a:pt x="236" y="110"/>
                </a:moveTo>
                <a:cubicBezTo>
                  <a:pt x="232" y="84"/>
                  <a:pt x="195" y="63"/>
                  <a:pt x="169" y="82"/>
                </a:cubicBezTo>
                <a:cubicBezTo>
                  <a:pt x="142" y="100"/>
                  <a:pt x="152" y="129"/>
                  <a:pt x="158" y="134"/>
                </a:cubicBezTo>
                <a:cubicBezTo>
                  <a:pt x="167" y="142"/>
                  <a:pt x="187" y="142"/>
                  <a:pt x="187" y="126"/>
                </a:cubicBezTo>
                <a:cubicBezTo>
                  <a:pt x="184" y="112"/>
                  <a:pt x="169" y="118"/>
                  <a:pt x="169" y="118"/>
                </a:cubicBezTo>
                <a:cubicBezTo>
                  <a:pt x="169" y="118"/>
                  <a:pt x="159" y="110"/>
                  <a:pt x="175" y="96"/>
                </a:cubicBezTo>
                <a:cubicBezTo>
                  <a:pt x="192" y="83"/>
                  <a:pt x="213" y="94"/>
                  <a:pt x="218" y="106"/>
                </a:cubicBezTo>
                <a:cubicBezTo>
                  <a:pt x="223" y="121"/>
                  <a:pt x="223" y="145"/>
                  <a:pt x="183" y="153"/>
                </a:cubicBezTo>
                <a:cubicBezTo>
                  <a:pt x="141" y="154"/>
                  <a:pt x="136" y="131"/>
                  <a:pt x="136" y="131"/>
                </a:cubicBezTo>
                <a:cubicBezTo>
                  <a:pt x="125" y="143"/>
                  <a:pt x="114" y="133"/>
                  <a:pt x="95" y="135"/>
                </a:cubicBezTo>
                <a:cubicBezTo>
                  <a:pt x="79" y="135"/>
                  <a:pt x="53" y="150"/>
                  <a:pt x="37" y="155"/>
                </a:cubicBezTo>
                <a:cubicBezTo>
                  <a:pt x="20" y="160"/>
                  <a:pt x="0" y="142"/>
                  <a:pt x="0" y="142"/>
                </a:cubicBezTo>
                <a:cubicBezTo>
                  <a:pt x="0" y="142"/>
                  <a:pt x="5" y="158"/>
                  <a:pt x="24" y="163"/>
                </a:cubicBezTo>
                <a:cubicBezTo>
                  <a:pt x="47" y="170"/>
                  <a:pt x="87" y="145"/>
                  <a:pt x="105" y="144"/>
                </a:cubicBezTo>
                <a:cubicBezTo>
                  <a:pt x="123" y="144"/>
                  <a:pt x="157" y="162"/>
                  <a:pt x="157" y="162"/>
                </a:cubicBezTo>
                <a:cubicBezTo>
                  <a:pt x="215" y="180"/>
                  <a:pt x="241" y="139"/>
                  <a:pt x="236" y="110"/>
                </a:cubicBezTo>
                <a:close/>
                <a:moveTo>
                  <a:pt x="640" y="88"/>
                </a:moveTo>
                <a:cubicBezTo>
                  <a:pt x="640" y="88"/>
                  <a:pt x="658" y="49"/>
                  <a:pt x="624" y="22"/>
                </a:cubicBezTo>
                <a:cubicBezTo>
                  <a:pt x="582" y="0"/>
                  <a:pt x="555" y="30"/>
                  <a:pt x="556" y="30"/>
                </a:cubicBezTo>
                <a:cubicBezTo>
                  <a:pt x="542" y="23"/>
                  <a:pt x="503" y="3"/>
                  <a:pt x="470" y="32"/>
                </a:cubicBezTo>
                <a:cubicBezTo>
                  <a:pt x="441" y="63"/>
                  <a:pt x="472" y="97"/>
                  <a:pt x="472" y="97"/>
                </a:cubicBezTo>
                <a:cubicBezTo>
                  <a:pt x="472" y="97"/>
                  <a:pt x="456" y="130"/>
                  <a:pt x="487" y="149"/>
                </a:cubicBezTo>
                <a:cubicBezTo>
                  <a:pt x="522" y="169"/>
                  <a:pt x="553" y="147"/>
                  <a:pt x="555" y="115"/>
                </a:cubicBezTo>
                <a:cubicBezTo>
                  <a:pt x="556" y="98"/>
                  <a:pt x="528" y="89"/>
                  <a:pt x="527" y="89"/>
                </a:cubicBezTo>
                <a:cubicBezTo>
                  <a:pt x="528" y="89"/>
                  <a:pt x="532" y="99"/>
                  <a:pt x="532" y="99"/>
                </a:cubicBezTo>
                <a:cubicBezTo>
                  <a:pt x="541" y="118"/>
                  <a:pt x="522" y="138"/>
                  <a:pt x="504" y="123"/>
                </a:cubicBezTo>
                <a:cubicBezTo>
                  <a:pt x="487" y="108"/>
                  <a:pt x="489" y="83"/>
                  <a:pt x="507" y="62"/>
                </a:cubicBezTo>
                <a:cubicBezTo>
                  <a:pt x="524" y="42"/>
                  <a:pt x="582" y="39"/>
                  <a:pt x="600" y="82"/>
                </a:cubicBezTo>
                <a:cubicBezTo>
                  <a:pt x="619" y="124"/>
                  <a:pt x="594" y="159"/>
                  <a:pt x="565" y="167"/>
                </a:cubicBezTo>
                <a:cubicBezTo>
                  <a:pt x="535" y="174"/>
                  <a:pt x="514" y="181"/>
                  <a:pt x="444" y="142"/>
                </a:cubicBezTo>
                <a:cubicBezTo>
                  <a:pt x="375" y="103"/>
                  <a:pt x="336" y="93"/>
                  <a:pt x="258" y="148"/>
                </a:cubicBezTo>
                <a:cubicBezTo>
                  <a:pt x="186" y="200"/>
                  <a:pt x="129" y="163"/>
                  <a:pt x="129" y="163"/>
                </a:cubicBezTo>
                <a:cubicBezTo>
                  <a:pt x="142" y="171"/>
                  <a:pt x="188" y="209"/>
                  <a:pt x="266" y="168"/>
                </a:cubicBezTo>
                <a:cubicBezTo>
                  <a:pt x="345" y="127"/>
                  <a:pt x="393" y="163"/>
                  <a:pt x="393" y="163"/>
                </a:cubicBezTo>
                <a:cubicBezTo>
                  <a:pt x="440" y="197"/>
                  <a:pt x="440" y="197"/>
                  <a:pt x="440" y="197"/>
                </a:cubicBezTo>
                <a:cubicBezTo>
                  <a:pt x="459" y="213"/>
                  <a:pt x="499" y="228"/>
                  <a:pt x="551" y="227"/>
                </a:cubicBezTo>
                <a:cubicBezTo>
                  <a:pt x="606" y="229"/>
                  <a:pt x="655" y="174"/>
                  <a:pt x="661" y="144"/>
                </a:cubicBezTo>
                <a:cubicBezTo>
                  <a:pt x="669" y="113"/>
                  <a:pt x="640" y="88"/>
                  <a:pt x="640" y="88"/>
                </a:cubicBezTo>
                <a:close/>
              </a:path>
            </a:pathLst>
          </a:custGeom>
          <a:solidFill>
            <a:srgbClr val="EEA486">
              <a:alpha val="11000"/>
            </a:srgb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1F1F2B92-6386-4FB3-B277-551ECC49093A}"/>
              </a:ext>
            </a:extLst>
          </p:cNvPr>
          <p:cNvSpPr txBox="1"/>
          <p:nvPr/>
        </p:nvSpPr>
        <p:spPr>
          <a:xfrm>
            <a:off x="9526209" y="2041259"/>
            <a:ext cx="615553" cy="19738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kern="30000" spc="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项目标题</a:t>
            </a:r>
          </a:p>
        </p:txBody>
      </p:sp>
    </p:spTree>
    <p:extLst>
      <p:ext uri="{BB962C8B-B14F-4D97-AF65-F5344CB8AC3E}">
        <p14:creationId xmlns:p14="http://schemas.microsoft.com/office/powerpoint/2010/main" val="2116944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3" grpId="0" animBg="1"/>
      <p:bldP spid="22" grpId="0" animBg="1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F708543-322F-4434-BE58-1E177DA001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0297531" y="-22557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E46A2-5912-4355-8BF9-F440292BB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760" y="0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08984A9-2C6B-48C7-9221-F6047F25A8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360" y="-30480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E89C084-3926-47FE-AA9C-87B1446C1BED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8A4D8D2-4B4F-4596-9264-6FC151C115AF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95D78E3-73DB-4308-94CA-85C948B2FE83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1EC96B7-0C4D-4E3D-9F5D-8B3937B33814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364C52C-05EA-4752-837F-6C35137C4E52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81">
            <a:extLst>
              <a:ext uri="{FF2B5EF4-FFF2-40B4-BE49-F238E27FC236}">
                <a16:creationId xmlns:a16="http://schemas.microsoft.com/office/drawing/2014/main" xmlns="" id="{E8985FE1-5133-4C0F-B311-E1E907123331}"/>
              </a:ext>
            </a:extLst>
          </p:cNvPr>
          <p:cNvSpPr>
            <a:spLocks/>
          </p:cNvSpPr>
          <p:nvPr/>
        </p:nvSpPr>
        <p:spPr bwMode="auto">
          <a:xfrm>
            <a:off x="5232543" y="2357834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rgbClr val="CCBB8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000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D19F6FD-9AE8-4751-88CA-0F61212FB065}"/>
              </a:ext>
            </a:extLst>
          </p:cNvPr>
          <p:cNvSpPr/>
          <p:nvPr/>
        </p:nvSpPr>
        <p:spPr>
          <a:xfrm>
            <a:off x="6353373" y="2502751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成立于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月，始终致力于专业的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模板制作、美化、定制。</a:t>
            </a:r>
          </a:p>
        </p:txBody>
      </p:sp>
      <p:sp>
        <p:nvSpPr>
          <p:cNvPr id="12" name="任意多边形 83">
            <a:extLst>
              <a:ext uri="{FF2B5EF4-FFF2-40B4-BE49-F238E27FC236}">
                <a16:creationId xmlns:a16="http://schemas.microsoft.com/office/drawing/2014/main" xmlns="" id="{0F816425-5DCC-43B7-81A4-CC8D3993EA33}"/>
              </a:ext>
            </a:extLst>
          </p:cNvPr>
          <p:cNvSpPr>
            <a:spLocks/>
          </p:cNvSpPr>
          <p:nvPr/>
        </p:nvSpPr>
        <p:spPr bwMode="auto">
          <a:xfrm>
            <a:off x="5232543" y="3719603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rgbClr val="CCBB8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000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贰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4EDB9A5-639C-48E9-88BF-2BDEDCA143A2}"/>
              </a:ext>
            </a:extLst>
          </p:cNvPr>
          <p:cNvSpPr/>
          <p:nvPr/>
        </p:nvSpPr>
        <p:spPr>
          <a:xfrm>
            <a:off x="6353373" y="3864520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成立于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月，始终致力于专业的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模板制作、美化、定制。</a:t>
            </a:r>
          </a:p>
        </p:txBody>
      </p:sp>
      <p:sp>
        <p:nvSpPr>
          <p:cNvPr id="14" name="任意多边形 85">
            <a:extLst>
              <a:ext uri="{FF2B5EF4-FFF2-40B4-BE49-F238E27FC236}">
                <a16:creationId xmlns:a16="http://schemas.microsoft.com/office/drawing/2014/main" xmlns="" id="{28AD6525-C996-40E6-B6CF-7CEA02ED1557}"/>
              </a:ext>
            </a:extLst>
          </p:cNvPr>
          <p:cNvSpPr>
            <a:spLocks/>
          </p:cNvSpPr>
          <p:nvPr/>
        </p:nvSpPr>
        <p:spPr bwMode="auto">
          <a:xfrm>
            <a:off x="5232543" y="5081371"/>
            <a:ext cx="1120830" cy="1120830"/>
          </a:xfrm>
          <a:custGeom>
            <a:avLst/>
            <a:gdLst>
              <a:gd name="connsiteX0" fmla="*/ 1141709 w 2279650"/>
              <a:gd name="connsiteY0" fmla="*/ 173038 h 2274888"/>
              <a:gd name="connsiteX1" fmla="*/ 813858 w 2279650"/>
              <a:gd name="connsiteY1" fmla="*/ 391536 h 2274888"/>
              <a:gd name="connsiteX2" fmla="*/ 648049 w 2279650"/>
              <a:gd name="connsiteY2" fmla="*/ 670310 h 2274888"/>
              <a:gd name="connsiteX3" fmla="*/ 354113 w 2279650"/>
              <a:gd name="connsiteY3" fmla="*/ 851136 h 2274888"/>
              <a:gd name="connsiteX4" fmla="*/ 161925 w 2279650"/>
              <a:gd name="connsiteY4" fmla="*/ 1137445 h 2274888"/>
              <a:gd name="connsiteX5" fmla="*/ 354113 w 2279650"/>
              <a:gd name="connsiteY5" fmla="*/ 1423753 h 2274888"/>
              <a:gd name="connsiteX6" fmla="*/ 648049 w 2279650"/>
              <a:gd name="connsiteY6" fmla="*/ 1608346 h 2274888"/>
              <a:gd name="connsiteX7" fmla="*/ 813858 w 2279650"/>
              <a:gd name="connsiteY7" fmla="*/ 1883353 h 2274888"/>
              <a:gd name="connsiteX8" fmla="*/ 1141709 w 2279650"/>
              <a:gd name="connsiteY8" fmla="*/ 2101851 h 2274888"/>
              <a:gd name="connsiteX9" fmla="*/ 1469560 w 2279650"/>
              <a:gd name="connsiteY9" fmla="*/ 1883353 h 2274888"/>
              <a:gd name="connsiteX10" fmla="*/ 1635370 w 2279650"/>
              <a:gd name="connsiteY10" fmla="*/ 1608346 h 2274888"/>
              <a:gd name="connsiteX11" fmla="*/ 1925537 w 2279650"/>
              <a:gd name="connsiteY11" fmla="*/ 1423753 h 2274888"/>
              <a:gd name="connsiteX12" fmla="*/ 2117725 w 2279650"/>
              <a:gd name="connsiteY12" fmla="*/ 1137445 h 2274888"/>
              <a:gd name="connsiteX13" fmla="*/ 1925537 w 2279650"/>
              <a:gd name="connsiteY13" fmla="*/ 851136 h 2274888"/>
              <a:gd name="connsiteX14" fmla="*/ 1635370 w 2279650"/>
              <a:gd name="connsiteY14" fmla="*/ 670310 h 2274888"/>
              <a:gd name="connsiteX15" fmla="*/ 1469560 w 2279650"/>
              <a:gd name="connsiteY15" fmla="*/ 391536 h 2274888"/>
              <a:gd name="connsiteX16" fmla="*/ 1141709 w 2279650"/>
              <a:gd name="connsiteY16" fmla="*/ 173038 h 2274888"/>
              <a:gd name="connsiteX17" fmla="*/ 1141709 w 2279650"/>
              <a:gd name="connsiteY17" fmla="*/ 0 h 2274888"/>
              <a:gd name="connsiteX18" fmla="*/ 1578799 w 2279650"/>
              <a:gd name="connsiteY18" fmla="*/ 350273 h 2274888"/>
              <a:gd name="connsiteX19" fmla="*/ 1721984 w 2279650"/>
              <a:gd name="connsiteY19" fmla="*/ 591320 h 2274888"/>
              <a:gd name="connsiteX20" fmla="*/ 2087481 w 2279650"/>
              <a:gd name="connsiteY20" fmla="*/ 896396 h 2274888"/>
              <a:gd name="connsiteX21" fmla="*/ 2279650 w 2279650"/>
              <a:gd name="connsiteY21" fmla="*/ 1137444 h 2274888"/>
              <a:gd name="connsiteX22" fmla="*/ 2087481 w 2279650"/>
              <a:gd name="connsiteY22" fmla="*/ 1378492 h 2274888"/>
              <a:gd name="connsiteX23" fmla="*/ 1721984 w 2279650"/>
              <a:gd name="connsiteY23" fmla="*/ 1683568 h 2274888"/>
              <a:gd name="connsiteX24" fmla="*/ 1578799 w 2279650"/>
              <a:gd name="connsiteY24" fmla="*/ 1928382 h 2274888"/>
              <a:gd name="connsiteX25" fmla="*/ 1141709 w 2279650"/>
              <a:gd name="connsiteY25" fmla="*/ 2274888 h 2274888"/>
              <a:gd name="connsiteX26" fmla="*/ 700851 w 2279650"/>
              <a:gd name="connsiteY26" fmla="*/ 1928382 h 2274888"/>
              <a:gd name="connsiteX27" fmla="*/ 557667 w 2279650"/>
              <a:gd name="connsiteY27" fmla="*/ 1683568 h 2274888"/>
              <a:gd name="connsiteX28" fmla="*/ 195937 w 2279650"/>
              <a:gd name="connsiteY28" fmla="*/ 1378492 h 2274888"/>
              <a:gd name="connsiteX29" fmla="*/ 0 w 2279650"/>
              <a:gd name="connsiteY29" fmla="*/ 1137444 h 2274888"/>
              <a:gd name="connsiteX30" fmla="*/ 195937 w 2279650"/>
              <a:gd name="connsiteY30" fmla="*/ 896396 h 2274888"/>
              <a:gd name="connsiteX31" fmla="*/ 557667 w 2279650"/>
              <a:gd name="connsiteY31" fmla="*/ 591320 h 2274888"/>
              <a:gd name="connsiteX32" fmla="*/ 700851 w 2279650"/>
              <a:gd name="connsiteY32" fmla="*/ 350273 h 2274888"/>
              <a:gd name="connsiteX33" fmla="*/ 1141709 w 2279650"/>
              <a:gd name="connsiteY33" fmla="*/ 0 h 2274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rgbClr val="CCBB82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4000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4B98620B-0505-40D7-9179-B1A1AD06281B}"/>
              </a:ext>
            </a:extLst>
          </p:cNvPr>
          <p:cNvSpPr/>
          <p:nvPr/>
        </p:nvSpPr>
        <p:spPr>
          <a:xfrm>
            <a:off x="6353373" y="5226288"/>
            <a:ext cx="3966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成立于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20XX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10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月，始终致力于专业的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模板制作、美化、定制。</a:t>
            </a: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1B9F0DE-075A-4C37-AE65-99A04CE873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797111" y="568401"/>
            <a:ext cx="8050687" cy="452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46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/>
      <p:bldP spid="12" grpId="0" animBg="1"/>
      <p:bldP spid="13" grpId="0"/>
      <p:bldP spid="14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F5EC509C-E8C2-4F08-8377-062574EED55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65A8963B-4E5F-4623-90FF-5ED8B20C91D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10380">
            <a:off x="-1833102" y="1700436"/>
            <a:ext cx="8263500" cy="4648219"/>
          </a:xfrm>
          <a:prstGeom prst="rect">
            <a:avLst/>
          </a:prstGeom>
        </p:spPr>
      </p:pic>
      <p:sp>
        <p:nvSpPr>
          <p:cNvPr id="6" name="椭圆 5">
            <a:extLst>
              <a:ext uri="{FF2B5EF4-FFF2-40B4-BE49-F238E27FC236}">
                <a16:creationId xmlns:a16="http://schemas.microsoft.com/office/drawing/2014/main" xmlns="" id="{A5FB072C-6CAB-4C11-854E-BE98118D8573}"/>
              </a:ext>
            </a:extLst>
          </p:cNvPr>
          <p:cNvSpPr/>
          <p:nvPr/>
        </p:nvSpPr>
        <p:spPr>
          <a:xfrm>
            <a:off x="3021931" y="469231"/>
            <a:ext cx="6148137" cy="6148137"/>
          </a:xfrm>
          <a:prstGeom prst="ellipse">
            <a:avLst/>
          </a:prstGeom>
          <a:solidFill>
            <a:schemeClr val="bg1">
              <a:alpha val="79000"/>
            </a:schemeClr>
          </a:solidFill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C6A6F1C9-14FC-4612-98EE-C77528DC6215}"/>
              </a:ext>
            </a:extLst>
          </p:cNvPr>
          <p:cNvSpPr/>
          <p:nvPr/>
        </p:nvSpPr>
        <p:spPr>
          <a:xfrm>
            <a:off x="3903092" y="3062829"/>
            <a:ext cx="4385816" cy="120032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水陆草木之花，可爱者甚蕃。晋陶渊明独爱菊。自李唐来，世人甚爱牡丹。予独爱莲之出淤泥而不染，濯清涟而不妖，中通外直，不蔓不枝，香远益清，亭亭净植，可远观而不可亵玩焉。</a:t>
            </a:r>
            <a:endParaRPr lang="en-US" altLang="zh-CN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F5849D5-3E66-4487-A8C3-5409E609AA8F}"/>
              </a:ext>
            </a:extLst>
          </p:cNvPr>
          <p:cNvSpPr/>
          <p:nvPr/>
        </p:nvSpPr>
        <p:spPr>
          <a:xfrm>
            <a:off x="4600203" y="1635370"/>
            <a:ext cx="2991592" cy="6463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前言</a:t>
            </a:r>
          </a:p>
        </p:txBody>
      </p:sp>
      <p:pic>
        <p:nvPicPr>
          <p:cNvPr id="9" name="PA_图片 12">
            <a:extLst>
              <a:ext uri="{FF2B5EF4-FFF2-40B4-BE49-F238E27FC236}">
                <a16:creationId xmlns:a16="http://schemas.microsoft.com/office/drawing/2014/main" xmlns="" id="{6F9E0CDE-F074-46C2-9751-1FDB4240120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1109" y="4875299"/>
            <a:ext cx="2630905" cy="1479884"/>
          </a:xfrm>
          <a:prstGeom prst="rect">
            <a:avLst/>
          </a:prstGeom>
        </p:spPr>
      </p:pic>
      <p:pic>
        <p:nvPicPr>
          <p:cNvPr id="10" name="PA_图片 12">
            <a:extLst>
              <a:ext uri="{FF2B5EF4-FFF2-40B4-BE49-F238E27FC236}">
                <a16:creationId xmlns:a16="http://schemas.microsoft.com/office/drawing/2014/main" xmlns="" id="{80BAD88C-59FB-42AF-AF7A-CC5518FE119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97" y="5487440"/>
            <a:ext cx="2630905" cy="1479884"/>
          </a:xfrm>
          <a:prstGeom prst="rect">
            <a:avLst/>
          </a:prstGeom>
        </p:spPr>
      </p:pic>
      <p:pic>
        <p:nvPicPr>
          <p:cNvPr id="11" name="PA_图片 12">
            <a:extLst>
              <a:ext uri="{FF2B5EF4-FFF2-40B4-BE49-F238E27FC236}">
                <a16:creationId xmlns:a16="http://schemas.microsoft.com/office/drawing/2014/main" xmlns="" id="{72B7C787-C4E4-44B5-AAE1-0D37296CA98F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7738" y="4557007"/>
            <a:ext cx="2630905" cy="1479884"/>
          </a:xfrm>
          <a:prstGeom prst="rect">
            <a:avLst/>
          </a:prstGeom>
        </p:spPr>
      </p:pic>
      <p:pic>
        <p:nvPicPr>
          <p:cNvPr id="12" name="PA_图片 12">
            <a:extLst>
              <a:ext uri="{FF2B5EF4-FFF2-40B4-BE49-F238E27FC236}">
                <a16:creationId xmlns:a16="http://schemas.microsoft.com/office/drawing/2014/main" xmlns="" id="{B5AB78DB-EBD9-4F36-ACD8-0E83CDF6B710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8653" y="5044286"/>
            <a:ext cx="2630905" cy="1479884"/>
          </a:xfrm>
          <a:prstGeom prst="rect">
            <a:avLst/>
          </a:prstGeom>
        </p:spPr>
      </p:pic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317C5EAD-7894-4C4F-8976-4C1A526ECC87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5739" y="5240391"/>
            <a:ext cx="2630905" cy="147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042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0D73A6-0B95-41F5-9429-AEC18465FF44}"/>
              </a:ext>
            </a:extLst>
          </p:cNvPr>
          <p:cNvSpPr/>
          <p:nvPr/>
        </p:nvSpPr>
        <p:spPr>
          <a:xfrm>
            <a:off x="9456057" y="584660"/>
            <a:ext cx="2046760" cy="45793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DC4E954-52E5-45E6-A79B-CE6A82D69F29}"/>
              </a:ext>
            </a:extLst>
          </p:cNvPr>
          <p:cNvSpPr txBox="1"/>
          <p:nvPr/>
        </p:nvSpPr>
        <p:spPr>
          <a:xfrm>
            <a:off x="9993833" y="7838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造字工房尚雅（非商用）常规体" pitchFamily="2" charset="-122"/>
                <a:ea typeface="造字工房尚雅（非商用）常规体" pitchFamily="2" charset="-122"/>
              </a:rPr>
              <a:t>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27A4DEB-8396-4672-9951-EAEACFD7DBDF}"/>
              </a:ext>
            </a:extLst>
          </p:cNvPr>
          <p:cNvSpPr txBox="1"/>
          <p:nvPr/>
        </p:nvSpPr>
        <p:spPr>
          <a:xfrm>
            <a:off x="9432851" y="17153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尚雅（非商用）常规体" pitchFamily="2" charset="-122"/>
                <a:ea typeface="造字工房尚雅（非商用）常规体" pitchFamily="2" charset="-122"/>
              </a:rPr>
              <a:t>肆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645E0E-CC16-43C3-9024-EA409F708D49}"/>
              </a:ext>
            </a:extLst>
          </p:cNvPr>
          <p:cNvSpPr txBox="1"/>
          <p:nvPr/>
        </p:nvSpPr>
        <p:spPr>
          <a:xfrm>
            <a:off x="10189995" y="25631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造字工房尚雅（非商用）常规体" pitchFamily="2" charset="-122"/>
                <a:ea typeface="造字工房尚雅（非商用）常规体" pitchFamily="2" charset="-122"/>
              </a:rPr>
              <a:t>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3D058BC-94D1-4F60-9EEB-BAA32597AA77}"/>
              </a:ext>
            </a:extLst>
          </p:cNvPr>
          <p:cNvSpPr txBox="1"/>
          <p:nvPr/>
        </p:nvSpPr>
        <p:spPr>
          <a:xfrm>
            <a:off x="10339486" y="3340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造字工房尚雅（非商用）常规体" pitchFamily="2" charset="-122"/>
                <a:ea typeface="造字工房尚雅（非商用）常规体" pitchFamily="2" charset="-122"/>
              </a:rPr>
              <a:t>分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E22D0C-B09C-4399-B1BD-6785175B8377}"/>
              </a:ext>
            </a:extLst>
          </p:cNvPr>
          <p:cNvCxnSpPr>
            <a:cxnSpLocks/>
          </p:cNvCxnSpPr>
          <p:nvPr/>
        </p:nvCxnSpPr>
        <p:spPr>
          <a:xfrm flipH="1">
            <a:off x="11242883" y="150714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048C31-58A3-4AC8-BE38-72425416B95C}"/>
              </a:ext>
            </a:extLst>
          </p:cNvPr>
          <p:cNvCxnSpPr>
            <a:cxnSpLocks/>
          </p:cNvCxnSpPr>
          <p:nvPr/>
        </p:nvCxnSpPr>
        <p:spPr>
          <a:xfrm flipH="1">
            <a:off x="9316964" y="3982560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FFAD34F-3209-4457-A36E-6FF24B33937A}"/>
              </a:ext>
            </a:extLst>
          </p:cNvPr>
          <p:cNvCxnSpPr>
            <a:cxnSpLocks/>
          </p:cNvCxnSpPr>
          <p:nvPr/>
        </p:nvCxnSpPr>
        <p:spPr>
          <a:xfrm flipH="1">
            <a:off x="11151535" y="375492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DE37233-0364-47FE-9E82-7519AF6E984D}"/>
              </a:ext>
            </a:extLst>
          </p:cNvPr>
          <p:cNvCxnSpPr>
            <a:cxnSpLocks/>
          </p:cNvCxnSpPr>
          <p:nvPr/>
        </p:nvCxnSpPr>
        <p:spPr>
          <a:xfrm flipH="1">
            <a:off x="9800401" y="3485478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2302AD5-65E5-4F6C-9DC9-A5F8A511B3F1}"/>
              </a:ext>
            </a:extLst>
          </p:cNvPr>
          <p:cNvCxnSpPr>
            <a:cxnSpLocks/>
          </p:cNvCxnSpPr>
          <p:nvPr/>
        </p:nvCxnSpPr>
        <p:spPr>
          <a:xfrm flipH="1">
            <a:off x="11310331" y="2482643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DB24FCD-659C-4223-8065-F660089604A2}"/>
              </a:ext>
            </a:extLst>
          </p:cNvPr>
          <p:cNvSpPr/>
          <p:nvPr/>
        </p:nvSpPr>
        <p:spPr>
          <a:xfrm>
            <a:off x="10147618" y="3429000"/>
            <a:ext cx="342098" cy="1479884"/>
          </a:xfrm>
          <a:prstGeom prst="rect">
            <a:avLst/>
          </a:prstGeom>
          <a:solidFill>
            <a:srgbClr val="EDE9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PAR  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T </a:t>
            </a:r>
          </a:p>
          <a:p>
            <a:pPr algn="ctr"/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ONE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2A9DCF5-1834-4CB1-A58F-9ECE7590A535}"/>
              </a:ext>
            </a:extLst>
          </p:cNvPr>
          <p:cNvSpPr/>
          <p:nvPr/>
        </p:nvSpPr>
        <p:spPr>
          <a:xfrm>
            <a:off x="7963178" y="636841"/>
            <a:ext cx="1292662" cy="4765337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430610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8316A0E-4633-4331-9912-6083678C3B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94799" y="5090862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E3694B-C580-4C18-A0A4-407B60EE14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76" y="5916528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98A12336-F70D-402F-8714-ED85443D966B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20D0E8B-EAEB-4313-A16B-2F8102587A18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BCCEB13-7B11-4FFB-BAE7-8D13A3564273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BD99B97-5312-4533-96FE-0044B963D2C0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109395AF-52E0-416F-BBCB-600CFFC8ABB4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8884E97B-050B-4518-964E-4B496956B80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708" y="5512580"/>
            <a:ext cx="2261937" cy="1272340"/>
          </a:xfrm>
          <a:prstGeom prst="rect">
            <a:avLst/>
          </a:prstGeom>
        </p:spPr>
      </p:pic>
      <p:sp>
        <p:nvSpPr>
          <p:cNvPr id="10" name="任意多边形 81">
            <a:extLst>
              <a:ext uri="{FF2B5EF4-FFF2-40B4-BE49-F238E27FC236}">
                <a16:creationId xmlns:a16="http://schemas.microsoft.com/office/drawing/2014/main" xmlns="" id="{A6A79547-8CA3-44F5-95B3-60AB35622E7F}"/>
              </a:ext>
            </a:extLst>
          </p:cNvPr>
          <p:cNvSpPr/>
          <p:nvPr/>
        </p:nvSpPr>
        <p:spPr>
          <a:xfrm>
            <a:off x="2836460" y="1707862"/>
            <a:ext cx="2385355" cy="3769466"/>
          </a:xfrm>
          <a:custGeom>
            <a:avLst/>
            <a:gdLst>
              <a:gd name="connsiteX0" fmla="*/ 2161782 w 2385355"/>
              <a:gd name="connsiteY0" fmla="*/ 3632839 h 3769466"/>
              <a:gd name="connsiteX1" fmla="*/ 2196060 w 2385355"/>
              <a:gd name="connsiteY1" fmla="*/ 3659544 h 3769466"/>
              <a:gd name="connsiteX2" fmla="*/ 2196060 w 2385355"/>
              <a:gd name="connsiteY2" fmla="*/ 3696020 h 3769466"/>
              <a:gd name="connsiteX3" fmla="*/ 2144319 w 2385355"/>
              <a:gd name="connsiteY3" fmla="*/ 3690809 h 3769466"/>
              <a:gd name="connsiteX4" fmla="*/ 2165015 w 2385355"/>
              <a:gd name="connsiteY4" fmla="*/ 3685598 h 3769466"/>
              <a:gd name="connsiteX5" fmla="*/ 2165015 w 2385355"/>
              <a:gd name="connsiteY5" fmla="*/ 3654334 h 3769466"/>
              <a:gd name="connsiteX6" fmla="*/ 2113274 w 2385355"/>
              <a:gd name="connsiteY6" fmla="*/ 3669966 h 3769466"/>
              <a:gd name="connsiteX7" fmla="*/ 2113274 w 2385355"/>
              <a:gd name="connsiteY7" fmla="*/ 3696020 h 3769466"/>
              <a:gd name="connsiteX8" fmla="*/ 2082229 w 2385355"/>
              <a:gd name="connsiteY8" fmla="*/ 3716863 h 3769466"/>
              <a:gd name="connsiteX9" fmla="*/ 2004616 w 2385355"/>
              <a:gd name="connsiteY9" fmla="*/ 3716863 h 3769466"/>
              <a:gd name="connsiteX10" fmla="*/ 1989094 w 2385355"/>
              <a:gd name="connsiteY10" fmla="*/ 3711652 h 3769466"/>
              <a:gd name="connsiteX11" fmla="*/ 1994268 w 2385355"/>
              <a:gd name="connsiteY11" fmla="*/ 3685598 h 3769466"/>
              <a:gd name="connsiteX12" fmla="*/ 2108100 w 2385355"/>
              <a:gd name="connsiteY12" fmla="*/ 3633491 h 3769466"/>
              <a:gd name="connsiteX13" fmla="*/ 2161782 w 2385355"/>
              <a:gd name="connsiteY13" fmla="*/ 3632839 h 3769466"/>
              <a:gd name="connsiteX14" fmla="*/ 283765 w 2385355"/>
              <a:gd name="connsiteY14" fmla="*/ 3628526 h 3769466"/>
              <a:gd name="connsiteX15" fmla="*/ 408204 w 2385355"/>
              <a:gd name="connsiteY15" fmla="*/ 3686193 h 3769466"/>
              <a:gd name="connsiteX16" fmla="*/ 408204 w 2385355"/>
              <a:gd name="connsiteY16" fmla="*/ 3711822 h 3769466"/>
              <a:gd name="connsiteX17" fmla="*/ 392588 w 2385355"/>
              <a:gd name="connsiteY17" fmla="*/ 3711822 h 3769466"/>
              <a:gd name="connsiteX18" fmla="*/ 309303 w 2385355"/>
              <a:gd name="connsiteY18" fmla="*/ 3716948 h 3769466"/>
              <a:gd name="connsiteX19" fmla="*/ 278071 w 2385355"/>
              <a:gd name="connsiteY19" fmla="*/ 3701570 h 3769466"/>
              <a:gd name="connsiteX20" fmla="*/ 272866 w 2385355"/>
              <a:gd name="connsiteY20" fmla="*/ 3655437 h 3769466"/>
              <a:gd name="connsiteX21" fmla="*/ 231224 w 2385355"/>
              <a:gd name="connsiteY21" fmla="*/ 3675941 h 3769466"/>
              <a:gd name="connsiteX22" fmla="*/ 252045 w 2385355"/>
              <a:gd name="connsiteY22" fmla="*/ 3691319 h 3769466"/>
              <a:gd name="connsiteX23" fmla="*/ 205197 w 2385355"/>
              <a:gd name="connsiteY23" fmla="*/ 3696444 h 3769466"/>
              <a:gd name="connsiteX24" fmla="*/ 236429 w 2385355"/>
              <a:gd name="connsiteY24" fmla="*/ 3629807 h 3769466"/>
              <a:gd name="connsiteX25" fmla="*/ 283765 w 2385355"/>
              <a:gd name="connsiteY25" fmla="*/ 3628526 h 3769466"/>
              <a:gd name="connsiteX26" fmla="*/ 1439293 w 2385355"/>
              <a:gd name="connsiteY26" fmla="*/ 3618246 h 3769466"/>
              <a:gd name="connsiteX27" fmla="*/ 1475456 w 2385355"/>
              <a:gd name="connsiteY27" fmla="*/ 3696772 h 3769466"/>
              <a:gd name="connsiteX28" fmla="*/ 1449625 w 2385355"/>
              <a:gd name="connsiteY28" fmla="*/ 3717712 h 3769466"/>
              <a:gd name="connsiteX29" fmla="*/ 1408296 w 2385355"/>
              <a:gd name="connsiteY29" fmla="*/ 3686301 h 3769466"/>
              <a:gd name="connsiteX30" fmla="*/ 1418628 w 2385355"/>
              <a:gd name="connsiteY30" fmla="*/ 3675831 h 3769466"/>
              <a:gd name="connsiteX31" fmla="*/ 1434127 w 2385355"/>
              <a:gd name="connsiteY31" fmla="*/ 3686301 h 3769466"/>
              <a:gd name="connsiteX32" fmla="*/ 1454792 w 2385355"/>
              <a:gd name="connsiteY32" fmla="*/ 3686301 h 3769466"/>
              <a:gd name="connsiteX33" fmla="*/ 1454792 w 2385355"/>
              <a:gd name="connsiteY33" fmla="*/ 3654891 h 3769466"/>
              <a:gd name="connsiteX34" fmla="*/ 1423795 w 2385355"/>
              <a:gd name="connsiteY34" fmla="*/ 3639186 h 3769466"/>
              <a:gd name="connsiteX35" fmla="*/ 1382465 w 2385355"/>
              <a:gd name="connsiteY35" fmla="*/ 3702007 h 3769466"/>
              <a:gd name="connsiteX36" fmla="*/ 1361801 w 2385355"/>
              <a:gd name="connsiteY36" fmla="*/ 3717712 h 3769466"/>
              <a:gd name="connsiteX37" fmla="*/ 1310139 w 2385355"/>
              <a:gd name="connsiteY37" fmla="*/ 3717712 h 3769466"/>
              <a:gd name="connsiteX38" fmla="*/ 1299807 w 2385355"/>
              <a:gd name="connsiteY38" fmla="*/ 3712477 h 3769466"/>
              <a:gd name="connsiteX39" fmla="*/ 1299807 w 2385355"/>
              <a:gd name="connsiteY39" fmla="*/ 3691536 h 3769466"/>
              <a:gd name="connsiteX40" fmla="*/ 1346302 w 2385355"/>
              <a:gd name="connsiteY40" fmla="*/ 3644421 h 3769466"/>
              <a:gd name="connsiteX41" fmla="*/ 1439293 w 2385355"/>
              <a:gd name="connsiteY41" fmla="*/ 3618246 h 3769466"/>
              <a:gd name="connsiteX42" fmla="*/ 1615975 w 2385355"/>
              <a:gd name="connsiteY42" fmla="*/ 3618204 h 3769466"/>
              <a:gd name="connsiteX43" fmla="*/ 1708966 w 2385355"/>
              <a:gd name="connsiteY43" fmla="*/ 3644172 h 3769466"/>
              <a:gd name="connsiteX44" fmla="*/ 1760627 w 2385355"/>
              <a:gd name="connsiteY44" fmla="*/ 3690913 h 3769466"/>
              <a:gd name="connsiteX45" fmla="*/ 1755461 w 2385355"/>
              <a:gd name="connsiteY45" fmla="*/ 3711687 h 3769466"/>
              <a:gd name="connsiteX46" fmla="*/ 1745129 w 2385355"/>
              <a:gd name="connsiteY46" fmla="*/ 3716880 h 3769466"/>
              <a:gd name="connsiteX47" fmla="*/ 1698634 w 2385355"/>
              <a:gd name="connsiteY47" fmla="*/ 3716880 h 3769466"/>
              <a:gd name="connsiteX48" fmla="*/ 1672803 w 2385355"/>
              <a:gd name="connsiteY48" fmla="*/ 3701300 h 3769466"/>
              <a:gd name="connsiteX49" fmla="*/ 1631474 w 2385355"/>
              <a:gd name="connsiteY49" fmla="*/ 3638978 h 3769466"/>
              <a:gd name="connsiteX50" fmla="*/ 1600477 w 2385355"/>
              <a:gd name="connsiteY50" fmla="*/ 3654559 h 3769466"/>
              <a:gd name="connsiteX51" fmla="*/ 1605643 w 2385355"/>
              <a:gd name="connsiteY51" fmla="*/ 3685719 h 3769466"/>
              <a:gd name="connsiteX52" fmla="*/ 1626307 w 2385355"/>
              <a:gd name="connsiteY52" fmla="*/ 3685719 h 3769466"/>
              <a:gd name="connsiteX53" fmla="*/ 1636640 w 2385355"/>
              <a:gd name="connsiteY53" fmla="*/ 3675332 h 3769466"/>
              <a:gd name="connsiteX54" fmla="*/ 1646972 w 2385355"/>
              <a:gd name="connsiteY54" fmla="*/ 3685719 h 3769466"/>
              <a:gd name="connsiteX55" fmla="*/ 1636640 w 2385355"/>
              <a:gd name="connsiteY55" fmla="*/ 3706493 h 3769466"/>
              <a:gd name="connsiteX56" fmla="*/ 1584978 w 2385355"/>
              <a:gd name="connsiteY56" fmla="*/ 3690913 h 3769466"/>
              <a:gd name="connsiteX57" fmla="*/ 1615975 w 2385355"/>
              <a:gd name="connsiteY57" fmla="*/ 3618204 h 3769466"/>
              <a:gd name="connsiteX58" fmla="*/ 942160 w 2385355"/>
              <a:gd name="connsiteY58" fmla="*/ 3614597 h 3769466"/>
              <a:gd name="connsiteX59" fmla="*/ 1035542 w 2385355"/>
              <a:gd name="connsiteY59" fmla="*/ 3640376 h 3769466"/>
              <a:gd name="connsiteX60" fmla="*/ 1082233 w 2385355"/>
              <a:gd name="connsiteY60" fmla="*/ 3686777 h 3769466"/>
              <a:gd name="connsiteX61" fmla="*/ 1082233 w 2385355"/>
              <a:gd name="connsiteY61" fmla="*/ 3707400 h 3769466"/>
              <a:gd name="connsiteX62" fmla="*/ 1071857 w 2385355"/>
              <a:gd name="connsiteY62" fmla="*/ 3707400 h 3769466"/>
              <a:gd name="connsiteX63" fmla="*/ 1019978 w 2385355"/>
              <a:gd name="connsiteY63" fmla="*/ 3707400 h 3769466"/>
              <a:gd name="connsiteX64" fmla="*/ 999227 w 2385355"/>
              <a:gd name="connsiteY64" fmla="*/ 3697089 h 3769466"/>
              <a:gd name="connsiteX65" fmla="*/ 957724 w 2385355"/>
              <a:gd name="connsiteY65" fmla="*/ 3635220 h 3769466"/>
              <a:gd name="connsiteX66" fmla="*/ 926597 w 2385355"/>
              <a:gd name="connsiteY66" fmla="*/ 3650687 h 3769466"/>
              <a:gd name="connsiteX67" fmla="*/ 926597 w 2385355"/>
              <a:gd name="connsiteY67" fmla="*/ 3681622 h 3769466"/>
              <a:gd name="connsiteX68" fmla="*/ 952536 w 2385355"/>
              <a:gd name="connsiteY68" fmla="*/ 3676466 h 3769466"/>
              <a:gd name="connsiteX69" fmla="*/ 962912 w 2385355"/>
              <a:gd name="connsiteY69" fmla="*/ 3671310 h 3769466"/>
              <a:gd name="connsiteX70" fmla="*/ 973288 w 2385355"/>
              <a:gd name="connsiteY70" fmla="*/ 3681622 h 3769466"/>
              <a:gd name="connsiteX71" fmla="*/ 962912 w 2385355"/>
              <a:gd name="connsiteY71" fmla="*/ 3702245 h 3769466"/>
              <a:gd name="connsiteX72" fmla="*/ 911033 w 2385355"/>
              <a:gd name="connsiteY72" fmla="*/ 3686777 h 3769466"/>
              <a:gd name="connsiteX73" fmla="*/ 942160 w 2385355"/>
              <a:gd name="connsiteY73" fmla="*/ 3614597 h 3769466"/>
              <a:gd name="connsiteX74" fmla="*/ 760115 w 2385355"/>
              <a:gd name="connsiteY74" fmla="*/ 3609376 h 3769466"/>
              <a:gd name="connsiteX75" fmla="*/ 801445 w 2385355"/>
              <a:gd name="connsiteY75" fmla="*/ 3685720 h 3769466"/>
              <a:gd name="connsiteX76" fmla="*/ 775614 w 2385355"/>
              <a:gd name="connsiteY76" fmla="*/ 3706079 h 3769466"/>
              <a:gd name="connsiteX77" fmla="*/ 734285 w 2385355"/>
              <a:gd name="connsiteY77" fmla="*/ 3680631 h 3769466"/>
              <a:gd name="connsiteX78" fmla="*/ 744617 w 2385355"/>
              <a:gd name="connsiteY78" fmla="*/ 3670451 h 3769466"/>
              <a:gd name="connsiteX79" fmla="*/ 754949 w 2385355"/>
              <a:gd name="connsiteY79" fmla="*/ 3675541 h 3769466"/>
              <a:gd name="connsiteX80" fmla="*/ 775614 w 2385355"/>
              <a:gd name="connsiteY80" fmla="*/ 3680631 h 3769466"/>
              <a:gd name="connsiteX81" fmla="*/ 780780 w 2385355"/>
              <a:gd name="connsiteY81" fmla="*/ 3650093 h 3769466"/>
              <a:gd name="connsiteX82" fmla="*/ 749783 w 2385355"/>
              <a:gd name="connsiteY82" fmla="*/ 3634824 h 3769466"/>
              <a:gd name="connsiteX83" fmla="*/ 708454 w 2385355"/>
              <a:gd name="connsiteY83" fmla="*/ 3695899 h 3769466"/>
              <a:gd name="connsiteX84" fmla="*/ 687789 w 2385355"/>
              <a:gd name="connsiteY84" fmla="*/ 3706079 h 3769466"/>
              <a:gd name="connsiteX85" fmla="*/ 641294 w 2385355"/>
              <a:gd name="connsiteY85" fmla="*/ 3706079 h 3769466"/>
              <a:gd name="connsiteX86" fmla="*/ 630961 w 2385355"/>
              <a:gd name="connsiteY86" fmla="*/ 3706079 h 3769466"/>
              <a:gd name="connsiteX87" fmla="*/ 625795 w 2385355"/>
              <a:gd name="connsiteY87" fmla="*/ 3685720 h 3769466"/>
              <a:gd name="connsiteX88" fmla="*/ 677457 w 2385355"/>
              <a:gd name="connsiteY88" fmla="*/ 3639914 h 3769466"/>
              <a:gd name="connsiteX89" fmla="*/ 760115 w 2385355"/>
              <a:gd name="connsiteY89" fmla="*/ 3609376 h 3769466"/>
              <a:gd name="connsiteX90" fmla="*/ 1716371 w 2385355"/>
              <a:gd name="connsiteY90" fmla="*/ 3530305 h 3769466"/>
              <a:gd name="connsiteX91" fmla="*/ 1729286 w 2385355"/>
              <a:gd name="connsiteY91" fmla="*/ 3541341 h 3769466"/>
              <a:gd name="connsiteX92" fmla="*/ 1770616 w 2385355"/>
              <a:gd name="connsiteY92" fmla="*/ 3603663 h 3769466"/>
              <a:gd name="connsiteX93" fmla="*/ 1801613 w 2385355"/>
              <a:gd name="connsiteY93" fmla="*/ 3588082 h 3769466"/>
              <a:gd name="connsiteX94" fmla="*/ 1801613 w 2385355"/>
              <a:gd name="connsiteY94" fmla="*/ 3556922 h 3769466"/>
              <a:gd name="connsiteX95" fmla="*/ 1780948 w 2385355"/>
              <a:gd name="connsiteY95" fmla="*/ 3562115 h 3769466"/>
              <a:gd name="connsiteX96" fmla="*/ 1765449 w 2385355"/>
              <a:gd name="connsiteY96" fmla="*/ 3572502 h 3769466"/>
              <a:gd name="connsiteX97" fmla="*/ 1760283 w 2385355"/>
              <a:gd name="connsiteY97" fmla="*/ 3556922 h 3769466"/>
              <a:gd name="connsiteX98" fmla="*/ 1760283 w 2385355"/>
              <a:gd name="connsiteY98" fmla="*/ 3546535 h 3769466"/>
              <a:gd name="connsiteX99" fmla="*/ 1817111 w 2385355"/>
              <a:gd name="connsiteY99" fmla="*/ 3551728 h 3769466"/>
              <a:gd name="connsiteX100" fmla="*/ 1786114 w 2385355"/>
              <a:gd name="connsiteY100" fmla="*/ 3629630 h 3769466"/>
              <a:gd name="connsiteX101" fmla="*/ 1698289 w 2385355"/>
              <a:gd name="connsiteY101" fmla="*/ 3598469 h 3769466"/>
              <a:gd name="connsiteX102" fmla="*/ 1646628 w 2385355"/>
              <a:gd name="connsiteY102" fmla="*/ 3551728 h 3769466"/>
              <a:gd name="connsiteX103" fmla="*/ 1651794 w 2385355"/>
              <a:gd name="connsiteY103" fmla="*/ 3530954 h 3769466"/>
              <a:gd name="connsiteX104" fmla="*/ 1662126 w 2385355"/>
              <a:gd name="connsiteY104" fmla="*/ 3530954 h 3769466"/>
              <a:gd name="connsiteX105" fmla="*/ 1703456 w 2385355"/>
              <a:gd name="connsiteY105" fmla="*/ 3530954 h 3769466"/>
              <a:gd name="connsiteX106" fmla="*/ 1716371 w 2385355"/>
              <a:gd name="connsiteY106" fmla="*/ 3530305 h 3769466"/>
              <a:gd name="connsiteX107" fmla="*/ 2038216 w 2385355"/>
              <a:gd name="connsiteY107" fmla="*/ 3530271 h 3769466"/>
              <a:gd name="connsiteX108" fmla="*/ 2051185 w 2385355"/>
              <a:gd name="connsiteY108" fmla="*/ 3530915 h 3769466"/>
              <a:gd name="connsiteX109" fmla="*/ 2087500 w 2385355"/>
              <a:gd name="connsiteY109" fmla="*/ 3530915 h 3769466"/>
              <a:gd name="connsiteX110" fmla="*/ 2097876 w 2385355"/>
              <a:gd name="connsiteY110" fmla="*/ 3530915 h 3769466"/>
              <a:gd name="connsiteX111" fmla="*/ 2103064 w 2385355"/>
              <a:gd name="connsiteY111" fmla="*/ 3551538 h 3769466"/>
              <a:gd name="connsiteX112" fmla="*/ 2051185 w 2385355"/>
              <a:gd name="connsiteY112" fmla="*/ 3597940 h 3769466"/>
              <a:gd name="connsiteX113" fmla="*/ 1962991 w 2385355"/>
              <a:gd name="connsiteY113" fmla="*/ 3628874 h 3769466"/>
              <a:gd name="connsiteX114" fmla="*/ 1926676 w 2385355"/>
              <a:gd name="connsiteY114" fmla="*/ 3556694 h 3769466"/>
              <a:gd name="connsiteX115" fmla="*/ 1957804 w 2385355"/>
              <a:gd name="connsiteY115" fmla="*/ 3530915 h 3769466"/>
              <a:gd name="connsiteX116" fmla="*/ 1994119 w 2385355"/>
              <a:gd name="connsiteY116" fmla="*/ 3556694 h 3769466"/>
              <a:gd name="connsiteX117" fmla="*/ 1988931 w 2385355"/>
              <a:gd name="connsiteY117" fmla="*/ 3572161 h 3769466"/>
              <a:gd name="connsiteX118" fmla="*/ 1973367 w 2385355"/>
              <a:gd name="connsiteY118" fmla="*/ 3561850 h 3769466"/>
              <a:gd name="connsiteX119" fmla="*/ 1952616 w 2385355"/>
              <a:gd name="connsiteY119" fmla="*/ 3556694 h 3769466"/>
              <a:gd name="connsiteX120" fmla="*/ 1947428 w 2385355"/>
              <a:gd name="connsiteY120" fmla="*/ 3592784 h 3769466"/>
              <a:gd name="connsiteX121" fmla="*/ 1978555 w 2385355"/>
              <a:gd name="connsiteY121" fmla="*/ 3608251 h 3769466"/>
              <a:gd name="connsiteX122" fmla="*/ 2025246 w 2385355"/>
              <a:gd name="connsiteY122" fmla="*/ 3541227 h 3769466"/>
              <a:gd name="connsiteX123" fmla="*/ 2038216 w 2385355"/>
              <a:gd name="connsiteY123" fmla="*/ 3530271 h 3769466"/>
              <a:gd name="connsiteX124" fmla="*/ 1518002 w 2385355"/>
              <a:gd name="connsiteY124" fmla="*/ 3526564 h 3769466"/>
              <a:gd name="connsiteX125" fmla="*/ 1559301 w 2385355"/>
              <a:gd name="connsiteY125" fmla="*/ 3547229 h 3769466"/>
              <a:gd name="connsiteX126" fmla="*/ 1579950 w 2385355"/>
              <a:gd name="connsiteY126" fmla="*/ 3557561 h 3769466"/>
              <a:gd name="connsiteX127" fmla="*/ 1610924 w 2385355"/>
              <a:gd name="connsiteY127" fmla="*/ 3578226 h 3769466"/>
              <a:gd name="connsiteX128" fmla="*/ 1574788 w 2385355"/>
              <a:gd name="connsiteY128" fmla="*/ 3598891 h 3769466"/>
              <a:gd name="connsiteX129" fmla="*/ 1548976 w 2385355"/>
              <a:gd name="connsiteY129" fmla="*/ 3624721 h 3769466"/>
              <a:gd name="connsiteX130" fmla="*/ 1538651 w 2385355"/>
              <a:gd name="connsiteY130" fmla="*/ 3666051 h 3769466"/>
              <a:gd name="connsiteX131" fmla="*/ 1543814 w 2385355"/>
              <a:gd name="connsiteY131" fmla="*/ 3691881 h 3769466"/>
              <a:gd name="connsiteX132" fmla="*/ 1543814 w 2385355"/>
              <a:gd name="connsiteY132" fmla="*/ 3717712 h 3769466"/>
              <a:gd name="connsiteX133" fmla="*/ 1512840 w 2385355"/>
              <a:gd name="connsiteY133" fmla="*/ 3717712 h 3769466"/>
              <a:gd name="connsiteX134" fmla="*/ 1512840 w 2385355"/>
              <a:gd name="connsiteY134" fmla="*/ 3691881 h 3769466"/>
              <a:gd name="connsiteX135" fmla="*/ 1518002 w 2385355"/>
              <a:gd name="connsiteY135" fmla="*/ 3666051 h 3769466"/>
              <a:gd name="connsiteX136" fmla="*/ 1502515 w 2385355"/>
              <a:gd name="connsiteY136" fmla="*/ 3624721 h 3769466"/>
              <a:gd name="connsiteX137" fmla="*/ 1487028 w 2385355"/>
              <a:gd name="connsiteY137" fmla="*/ 3598891 h 3769466"/>
              <a:gd name="connsiteX138" fmla="*/ 1456054 w 2385355"/>
              <a:gd name="connsiteY138" fmla="*/ 3578226 h 3769466"/>
              <a:gd name="connsiteX139" fmla="*/ 1487028 w 2385355"/>
              <a:gd name="connsiteY139" fmla="*/ 3557561 h 3769466"/>
              <a:gd name="connsiteX140" fmla="*/ 1518002 w 2385355"/>
              <a:gd name="connsiteY140" fmla="*/ 3526564 h 3769466"/>
              <a:gd name="connsiteX141" fmla="*/ 1035414 w 2385355"/>
              <a:gd name="connsiteY141" fmla="*/ 3525884 h 3769466"/>
              <a:gd name="connsiteX142" fmla="*/ 1045746 w 2385355"/>
              <a:gd name="connsiteY142" fmla="*/ 3536777 h 3769466"/>
              <a:gd name="connsiteX143" fmla="*/ 1092242 w 2385355"/>
              <a:gd name="connsiteY143" fmla="*/ 3598288 h 3769466"/>
              <a:gd name="connsiteX144" fmla="*/ 1123239 w 2385355"/>
              <a:gd name="connsiteY144" fmla="*/ 3582910 h 3769466"/>
              <a:gd name="connsiteX145" fmla="*/ 1123239 w 2385355"/>
              <a:gd name="connsiteY145" fmla="*/ 3552154 h 3769466"/>
              <a:gd name="connsiteX146" fmla="*/ 1102574 w 2385355"/>
              <a:gd name="connsiteY146" fmla="*/ 3557280 h 3769466"/>
              <a:gd name="connsiteX147" fmla="*/ 1087075 w 2385355"/>
              <a:gd name="connsiteY147" fmla="*/ 3567532 h 3769466"/>
              <a:gd name="connsiteX148" fmla="*/ 1076743 w 2385355"/>
              <a:gd name="connsiteY148" fmla="*/ 3552154 h 3769466"/>
              <a:gd name="connsiteX149" fmla="*/ 1092242 w 2385355"/>
              <a:gd name="connsiteY149" fmla="*/ 3531651 h 3769466"/>
              <a:gd name="connsiteX150" fmla="*/ 1138737 w 2385355"/>
              <a:gd name="connsiteY150" fmla="*/ 3547028 h 3769466"/>
              <a:gd name="connsiteX151" fmla="*/ 1107740 w 2385355"/>
              <a:gd name="connsiteY151" fmla="*/ 3618792 h 3769466"/>
              <a:gd name="connsiteX152" fmla="*/ 1019915 w 2385355"/>
              <a:gd name="connsiteY152" fmla="*/ 3593162 h 3769466"/>
              <a:gd name="connsiteX153" fmla="*/ 968254 w 2385355"/>
              <a:gd name="connsiteY153" fmla="*/ 3547028 h 3769466"/>
              <a:gd name="connsiteX154" fmla="*/ 973420 w 2385355"/>
              <a:gd name="connsiteY154" fmla="*/ 3526525 h 3769466"/>
              <a:gd name="connsiteX155" fmla="*/ 983752 w 2385355"/>
              <a:gd name="connsiteY155" fmla="*/ 3526525 h 3769466"/>
              <a:gd name="connsiteX156" fmla="*/ 1025082 w 2385355"/>
              <a:gd name="connsiteY156" fmla="*/ 3526525 h 3769466"/>
              <a:gd name="connsiteX157" fmla="*/ 1035414 w 2385355"/>
              <a:gd name="connsiteY157" fmla="*/ 3525884 h 3769466"/>
              <a:gd name="connsiteX158" fmla="*/ 674415 w 2385355"/>
              <a:gd name="connsiteY158" fmla="*/ 3525852 h 3769466"/>
              <a:gd name="connsiteX159" fmla="*/ 687330 w 2385355"/>
              <a:gd name="connsiteY159" fmla="*/ 3526488 h 3769466"/>
              <a:gd name="connsiteX160" fmla="*/ 733826 w 2385355"/>
              <a:gd name="connsiteY160" fmla="*/ 3526488 h 3769466"/>
              <a:gd name="connsiteX161" fmla="*/ 744158 w 2385355"/>
              <a:gd name="connsiteY161" fmla="*/ 3526488 h 3769466"/>
              <a:gd name="connsiteX162" fmla="*/ 744158 w 2385355"/>
              <a:gd name="connsiteY162" fmla="*/ 3546846 h 3769466"/>
              <a:gd name="connsiteX163" fmla="*/ 697663 w 2385355"/>
              <a:gd name="connsiteY163" fmla="*/ 3587563 h 3769466"/>
              <a:gd name="connsiteX164" fmla="*/ 604672 w 2385355"/>
              <a:gd name="connsiteY164" fmla="*/ 3618101 h 3769466"/>
              <a:gd name="connsiteX165" fmla="*/ 568509 w 2385355"/>
              <a:gd name="connsiteY165" fmla="*/ 3546846 h 3769466"/>
              <a:gd name="connsiteX166" fmla="*/ 599506 w 2385355"/>
              <a:gd name="connsiteY166" fmla="*/ 3526488 h 3769466"/>
              <a:gd name="connsiteX167" fmla="*/ 635669 w 2385355"/>
              <a:gd name="connsiteY167" fmla="*/ 3551936 h 3769466"/>
              <a:gd name="connsiteX168" fmla="*/ 630502 w 2385355"/>
              <a:gd name="connsiteY168" fmla="*/ 3567205 h 3769466"/>
              <a:gd name="connsiteX169" fmla="*/ 615004 w 2385355"/>
              <a:gd name="connsiteY169" fmla="*/ 3557026 h 3769466"/>
              <a:gd name="connsiteX170" fmla="*/ 594339 w 2385355"/>
              <a:gd name="connsiteY170" fmla="*/ 3551936 h 3769466"/>
              <a:gd name="connsiteX171" fmla="*/ 589173 w 2385355"/>
              <a:gd name="connsiteY171" fmla="*/ 3582474 h 3769466"/>
              <a:gd name="connsiteX172" fmla="*/ 625336 w 2385355"/>
              <a:gd name="connsiteY172" fmla="*/ 3597743 h 3769466"/>
              <a:gd name="connsiteX173" fmla="*/ 661499 w 2385355"/>
              <a:gd name="connsiteY173" fmla="*/ 3536667 h 3769466"/>
              <a:gd name="connsiteX174" fmla="*/ 674415 w 2385355"/>
              <a:gd name="connsiteY174" fmla="*/ 3525852 h 3769466"/>
              <a:gd name="connsiteX175" fmla="*/ 366895 w 2385355"/>
              <a:gd name="connsiteY175" fmla="*/ 3525851 h 3769466"/>
              <a:gd name="connsiteX176" fmla="*/ 377271 w 2385355"/>
              <a:gd name="connsiteY176" fmla="*/ 3536667 h 3769466"/>
              <a:gd name="connsiteX177" fmla="*/ 418774 w 2385355"/>
              <a:gd name="connsiteY177" fmla="*/ 3597742 h 3769466"/>
              <a:gd name="connsiteX178" fmla="*/ 449901 w 2385355"/>
              <a:gd name="connsiteY178" fmla="*/ 3582473 h 3769466"/>
              <a:gd name="connsiteX179" fmla="*/ 449901 w 2385355"/>
              <a:gd name="connsiteY179" fmla="*/ 3551935 h 3769466"/>
              <a:gd name="connsiteX180" fmla="*/ 423962 w 2385355"/>
              <a:gd name="connsiteY180" fmla="*/ 3557025 h 3769466"/>
              <a:gd name="connsiteX181" fmla="*/ 413586 w 2385355"/>
              <a:gd name="connsiteY181" fmla="*/ 3567204 h 3769466"/>
              <a:gd name="connsiteX182" fmla="*/ 403210 w 2385355"/>
              <a:gd name="connsiteY182" fmla="*/ 3551935 h 3769466"/>
              <a:gd name="connsiteX183" fmla="*/ 444714 w 2385355"/>
              <a:gd name="connsiteY183" fmla="*/ 3526487 h 3769466"/>
              <a:gd name="connsiteX184" fmla="*/ 470653 w 2385355"/>
              <a:gd name="connsiteY184" fmla="*/ 3582473 h 3769466"/>
              <a:gd name="connsiteX185" fmla="*/ 434338 w 2385355"/>
              <a:gd name="connsiteY185" fmla="*/ 3618101 h 3769466"/>
              <a:gd name="connsiteX186" fmla="*/ 346144 w 2385355"/>
              <a:gd name="connsiteY186" fmla="*/ 3597742 h 3769466"/>
              <a:gd name="connsiteX187" fmla="*/ 294265 w 2385355"/>
              <a:gd name="connsiteY187" fmla="*/ 3546846 h 3769466"/>
              <a:gd name="connsiteX188" fmla="*/ 294265 w 2385355"/>
              <a:gd name="connsiteY188" fmla="*/ 3526487 h 3769466"/>
              <a:gd name="connsiteX189" fmla="*/ 304641 w 2385355"/>
              <a:gd name="connsiteY189" fmla="*/ 3526487 h 3769466"/>
              <a:gd name="connsiteX190" fmla="*/ 356520 w 2385355"/>
              <a:gd name="connsiteY190" fmla="*/ 3526487 h 3769466"/>
              <a:gd name="connsiteX191" fmla="*/ 366895 w 2385355"/>
              <a:gd name="connsiteY191" fmla="*/ 3525851 h 3769466"/>
              <a:gd name="connsiteX192" fmla="*/ 1858993 w 2385355"/>
              <a:gd name="connsiteY192" fmla="*/ 3525761 h 3769466"/>
              <a:gd name="connsiteX193" fmla="*/ 1889927 w 2385355"/>
              <a:gd name="connsiteY193" fmla="*/ 3525761 h 3769466"/>
              <a:gd name="connsiteX194" fmla="*/ 1889927 w 2385355"/>
              <a:gd name="connsiteY194" fmla="*/ 3551488 h 3769466"/>
              <a:gd name="connsiteX195" fmla="*/ 1884772 w 2385355"/>
              <a:gd name="connsiteY195" fmla="*/ 3577216 h 3769466"/>
              <a:gd name="connsiteX196" fmla="*/ 1900239 w 2385355"/>
              <a:gd name="connsiteY196" fmla="*/ 3618380 h 3769466"/>
              <a:gd name="connsiteX197" fmla="*/ 1926018 w 2385355"/>
              <a:gd name="connsiteY197" fmla="*/ 3644108 h 3769466"/>
              <a:gd name="connsiteX198" fmla="*/ 1956952 w 2385355"/>
              <a:gd name="connsiteY198" fmla="*/ 3669836 h 3769466"/>
              <a:gd name="connsiteX199" fmla="*/ 1926018 w 2385355"/>
              <a:gd name="connsiteY199" fmla="*/ 3690418 h 3769466"/>
              <a:gd name="connsiteX200" fmla="*/ 1910550 w 2385355"/>
              <a:gd name="connsiteY200" fmla="*/ 3700709 h 3769466"/>
              <a:gd name="connsiteX201" fmla="*/ 1848682 w 2385355"/>
              <a:gd name="connsiteY201" fmla="*/ 3700709 h 3769466"/>
              <a:gd name="connsiteX202" fmla="*/ 1822903 w 2385355"/>
              <a:gd name="connsiteY202" fmla="*/ 3690418 h 3769466"/>
              <a:gd name="connsiteX203" fmla="*/ 1791969 w 2385355"/>
              <a:gd name="connsiteY203" fmla="*/ 3669836 h 3769466"/>
              <a:gd name="connsiteX204" fmla="*/ 1828059 w 2385355"/>
              <a:gd name="connsiteY204" fmla="*/ 3644108 h 3769466"/>
              <a:gd name="connsiteX205" fmla="*/ 1864149 w 2385355"/>
              <a:gd name="connsiteY205" fmla="*/ 3577216 h 3769466"/>
              <a:gd name="connsiteX206" fmla="*/ 1858993 w 2385355"/>
              <a:gd name="connsiteY206" fmla="*/ 3551488 h 3769466"/>
              <a:gd name="connsiteX207" fmla="*/ 1858993 w 2385355"/>
              <a:gd name="connsiteY207" fmla="*/ 3525761 h 3769466"/>
              <a:gd name="connsiteX208" fmla="*/ 1274857 w 2385355"/>
              <a:gd name="connsiteY208" fmla="*/ 3523232 h 3769466"/>
              <a:gd name="connsiteX209" fmla="*/ 1304819 w 2385355"/>
              <a:gd name="connsiteY209" fmla="*/ 3535477 h 3769466"/>
              <a:gd name="connsiteX210" fmla="*/ 1315241 w 2385355"/>
              <a:gd name="connsiteY210" fmla="*/ 3550944 h 3769466"/>
              <a:gd name="connsiteX211" fmla="*/ 1304819 w 2385355"/>
              <a:gd name="connsiteY211" fmla="*/ 3566411 h 3769466"/>
              <a:gd name="connsiteX212" fmla="*/ 1294398 w 2385355"/>
              <a:gd name="connsiteY212" fmla="*/ 3556100 h 3769466"/>
              <a:gd name="connsiteX213" fmla="*/ 1273554 w 2385355"/>
              <a:gd name="connsiteY213" fmla="*/ 3550944 h 3769466"/>
              <a:gd name="connsiteX214" fmla="*/ 1268344 w 2385355"/>
              <a:gd name="connsiteY214" fmla="*/ 3587034 h 3769466"/>
              <a:gd name="connsiteX215" fmla="*/ 1299608 w 2385355"/>
              <a:gd name="connsiteY215" fmla="*/ 3602501 h 3769466"/>
              <a:gd name="connsiteX216" fmla="*/ 1351717 w 2385355"/>
              <a:gd name="connsiteY216" fmla="*/ 3535477 h 3769466"/>
              <a:gd name="connsiteX217" fmla="*/ 1372560 w 2385355"/>
              <a:gd name="connsiteY217" fmla="*/ 3525165 h 3769466"/>
              <a:gd name="connsiteX218" fmla="*/ 1409035 w 2385355"/>
              <a:gd name="connsiteY218" fmla="*/ 3525165 h 3769466"/>
              <a:gd name="connsiteX219" fmla="*/ 1419457 w 2385355"/>
              <a:gd name="connsiteY219" fmla="*/ 3525165 h 3769466"/>
              <a:gd name="connsiteX220" fmla="*/ 1424668 w 2385355"/>
              <a:gd name="connsiteY220" fmla="*/ 3545788 h 3769466"/>
              <a:gd name="connsiteX221" fmla="*/ 1377771 w 2385355"/>
              <a:gd name="connsiteY221" fmla="*/ 3597345 h 3769466"/>
              <a:gd name="connsiteX222" fmla="*/ 1283976 w 2385355"/>
              <a:gd name="connsiteY222" fmla="*/ 3617968 h 3769466"/>
              <a:gd name="connsiteX223" fmla="*/ 1252711 w 2385355"/>
              <a:gd name="connsiteY223" fmla="*/ 3545788 h 3769466"/>
              <a:gd name="connsiteX224" fmla="*/ 1274857 w 2385355"/>
              <a:gd name="connsiteY224" fmla="*/ 3523232 h 3769466"/>
              <a:gd name="connsiteX225" fmla="*/ 1180157 w 2385355"/>
              <a:gd name="connsiteY225" fmla="*/ 3521398 h 3769466"/>
              <a:gd name="connsiteX226" fmla="*/ 1211487 w 2385355"/>
              <a:gd name="connsiteY226" fmla="*/ 3521398 h 3769466"/>
              <a:gd name="connsiteX227" fmla="*/ 1211487 w 2385355"/>
              <a:gd name="connsiteY227" fmla="*/ 3547126 h 3769466"/>
              <a:gd name="connsiteX228" fmla="*/ 1206266 w 2385355"/>
              <a:gd name="connsiteY228" fmla="*/ 3572854 h 3769466"/>
              <a:gd name="connsiteX229" fmla="*/ 1242818 w 2385355"/>
              <a:gd name="connsiteY229" fmla="*/ 3644891 h 3769466"/>
              <a:gd name="connsiteX230" fmla="*/ 1274149 w 2385355"/>
              <a:gd name="connsiteY230" fmla="*/ 3665473 h 3769466"/>
              <a:gd name="connsiteX231" fmla="*/ 1242818 w 2385355"/>
              <a:gd name="connsiteY231" fmla="*/ 3686055 h 3769466"/>
              <a:gd name="connsiteX232" fmla="*/ 1216709 w 2385355"/>
              <a:gd name="connsiteY232" fmla="*/ 3696347 h 3769466"/>
              <a:gd name="connsiteX233" fmla="*/ 1164491 w 2385355"/>
              <a:gd name="connsiteY233" fmla="*/ 3696347 h 3769466"/>
              <a:gd name="connsiteX234" fmla="*/ 1143604 w 2385355"/>
              <a:gd name="connsiteY234" fmla="*/ 3686055 h 3769466"/>
              <a:gd name="connsiteX235" fmla="*/ 1107051 w 2385355"/>
              <a:gd name="connsiteY235" fmla="*/ 3665473 h 3769466"/>
              <a:gd name="connsiteX236" fmla="*/ 1143604 w 2385355"/>
              <a:gd name="connsiteY236" fmla="*/ 3639746 h 3769466"/>
              <a:gd name="connsiteX237" fmla="*/ 1169713 w 2385355"/>
              <a:gd name="connsiteY237" fmla="*/ 3614018 h 3769466"/>
              <a:gd name="connsiteX238" fmla="*/ 1185378 w 2385355"/>
              <a:gd name="connsiteY238" fmla="*/ 3572854 h 3769466"/>
              <a:gd name="connsiteX239" fmla="*/ 1180157 w 2385355"/>
              <a:gd name="connsiteY239" fmla="*/ 3547126 h 3769466"/>
              <a:gd name="connsiteX240" fmla="*/ 1180157 w 2385355"/>
              <a:gd name="connsiteY240" fmla="*/ 3521398 h 3769466"/>
              <a:gd name="connsiteX241" fmla="*/ 506147 w 2385355"/>
              <a:gd name="connsiteY241" fmla="*/ 3521398 h 3769466"/>
              <a:gd name="connsiteX242" fmla="*/ 532256 w 2385355"/>
              <a:gd name="connsiteY242" fmla="*/ 3521398 h 3769466"/>
              <a:gd name="connsiteX243" fmla="*/ 537477 w 2385355"/>
              <a:gd name="connsiteY243" fmla="*/ 3547126 h 3769466"/>
              <a:gd name="connsiteX244" fmla="*/ 532256 w 2385355"/>
              <a:gd name="connsiteY244" fmla="*/ 3572854 h 3769466"/>
              <a:gd name="connsiteX245" fmla="*/ 542699 w 2385355"/>
              <a:gd name="connsiteY245" fmla="*/ 3614018 h 3769466"/>
              <a:gd name="connsiteX246" fmla="*/ 568808 w 2385355"/>
              <a:gd name="connsiteY246" fmla="*/ 3639746 h 3769466"/>
              <a:gd name="connsiteX247" fmla="*/ 605361 w 2385355"/>
              <a:gd name="connsiteY247" fmla="*/ 3665473 h 3769466"/>
              <a:gd name="connsiteX248" fmla="*/ 574030 w 2385355"/>
              <a:gd name="connsiteY248" fmla="*/ 3686055 h 3769466"/>
              <a:gd name="connsiteX249" fmla="*/ 547921 w 2385355"/>
              <a:gd name="connsiteY249" fmla="*/ 3696347 h 3769466"/>
              <a:gd name="connsiteX250" fmla="*/ 490481 w 2385355"/>
              <a:gd name="connsiteY250" fmla="*/ 3696347 h 3769466"/>
              <a:gd name="connsiteX251" fmla="*/ 464372 w 2385355"/>
              <a:gd name="connsiteY251" fmla="*/ 3686055 h 3769466"/>
              <a:gd name="connsiteX252" fmla="*/ 433041 w 2385355"/>
              <a:gd name="connsiteY252" fmla="*/ 3665473 h 3769466"/>
              <a:gd name="connsiteX253" fmla="*/ 469594 w 2385355"/>
              <a:gd name="connsiteY253" fmla="*/ 3639746 h 3769466"/>
              <a:gd name="connsiteX254" fmla="*/ 490481 w 2385355"/>
              <a:gd name="connsiteY254" fmla="*/ 3614018 h 3769466"/>
              <a:gd name="connsiteX255" fmla="*/ 506147 w 2385355"/>
              <a:gd name="connsiteY255" fmla="*/ 3572854 h 3769466"/>
              <a:gd name="connsiteX256" fmla="*/ 506147 w 2385355"/>
              <a:gd name="connsiteY256" fmla="*/ 3547126 h 3769466"/>
              <a:gd name="connsiteX257" fmla="*/ 506147 w 2385355"/>
              <a:gd name="connsiteY257" fmla="*/ 3521398 h 3769466"/>
              <a:gd name="connsiteX258" fmla="*/ 201253 w 2385355"/>
              <a:gd name="connsiteY258" fmla="*/ 3520020 h 3769466"/>
              <a:gd name="connsiteX259" fmla="*/ 221918 w 2385355"/>
              <a:gd name="connsiteY259" fmla="*/ 3530353 h 3769466"/>
              <a:gd name="connsiteX260" fmla="*/ 237416 w 2385355"/>
              <a:gd name="connsiteY260" fmla="*/ 3540685 h 3769466"/>
              <a:gd name="connsiteX261" fmla="*/ 252915 w 2385355"/>
              <a:gd name="connsiteY261" fmla="*/ 3556184 h 3769466"/>
              <a:gd name="connsiteX262" fmla="*/ 273579 w 2385355"/>
              <a:gd name="connsiteY262" fmla="*/ 3571682 h 3769466"/>
              <a:gd name="connsiteX263" fmla="*/ 273579 w 2385355"/>
              <a:gd name="connsiteY263" fmla="*/ 3592347 h 3769466"/>
              <a:gd name="connsiteX264" fmla="*/ 201253 w 2385355"/>
              <a:gd name="connsiteY264" fmla="*/ 3613011 h 3769466"/>
              <a:gd name="connsiteX265" fmla="*/ 159924 w 2385355"/>
              <a:gd name="connsiteY265" fmla="*/ 3669839 h 3769466"/>
              <a:gd name="connsiteX266" fmla="*/ 165090 w 2385355"/>
              <a:gd name="connsiteY266" fmla="*/ 3685337 h 3769466"/>
              <a:gd name="connsiteX267" fmla="*/ 154758 w 2385355"/>
              <a:gd name="connsiteY267" fmla="*/ 3711168 h 3769466"/>
              <a:gd name="connsiteX268" fmla="*/ 103096 w 2385355"/>
              <a:gd name="connsiteY268" fmla="*/ 3675005 h 3769466"/>
              <a:gd name="connsiteX269" fmla="*/ 97930 w 2385355"/>
              <a:gd name="connsiteY269" fmla="*/ 3638842 h 3769466"/>
              <a:gd name="connsiteX270" fmla="*/ 128927 w 2385355"/>
              <a:gd name="connsiteY270" fmla="*/ 3644008 h 3769466"/>
              <a:gd name="connsiteX271" fmla="*/ 175422 w 2385355"/>
              <a:gd name="connsiteY271" fmla="*/ 3607845 h 3769466"/>
              <a:gd name="connsiteX272" fmla="*/ 196087 w 2385355"/>
              <a:gd name="connsiteY272" fmla="*/ 3551017 h 3769466"/>
              <a:gd name="connsiteX273" fmla="*/ 201253 w 2385355"/>
              <a:gd name="connsiteY273" fmla="*/ 3520020 h 3769466"/>
              <a:gd name="connsiteX274" fmla="*/ 848142 w 2385355"/>
              <a:gd name="connsiteY274" fmla="*/ 3516924 h 3769466"/>
              <a:gd name="connsiteX275" fmla="*/ 874251 w 2385355"/>
              <a:gd name="connsiteY275" fmla="*/ 3536220 h 3769466"/>
              <a:gd name="connsiteX276" fmla="*/ 900360 w 2385355"/>
              <a:gd name="connsiteY276" fmla="*/ 3546511 h 3769466"/>
              <a:gd name="connsiteX277" fmla="*/ 931691 w 2385355"/>
              <a:gd name="connsiteY277" fmla="*/ 3567093 h 3769466"/>
              <a:gd name="connsiteX278" fmla="*/ 900360 w 2385355"/>
              <a:gd name="connsiteY278" fmla="*/ 3592821 h 3769466"/>
              <a:gd name="connsiteX279" fmla="*/ 874251 w 2385355"/>
              <a:gd name="connsiteY279" fmla="*/ 3618549 h 3769466"/>
              <a:gd name="connsiteX280" fmla="*/ 863808 w 2385355"/>
              <a:gd name="connsiteY280" fmla="*/ 3659713 h 3769466"/>
              <a:gd name="connsiteX281" fmla="*/ 869029 w 2385355"/>
              <a:gd name="connsiteY281" fmla="*/ 3685441 h 3769466"/>
              <a:gd name="connsiteX282" fmla="*/ 869029 w 2385355"/>
              <a:gd name="connsiteY282" fmla="*/ 3711168 h 3769466"/>
              <a:gd name="connsiteX283" fmla="*/ 842920 w 2385355"/>
              <a:gd name="connsiteY283" fmla="*/ 3711168 h 3769466"/>
              <a:gd name="connsiteX284" fmla="*/ 842920 w 2385355"/>
              <a:gd name="connsiteY284" fmla="*/ 3685441 h 3769466"/>
              <a:gd name="connsiteX285" fmla="*/ 842920 w 2385355"/>
              <a:gd name="connsiteY285" fmla="*/ 3659713 h 3769466"/>
              <a:gd name="connsiteX286" fmla="*/ 827255 w 2385355"/>
              <a:gd name="connsiteY286" fmla="*/ 3618549 h 3769466"/>
              <a:gd name="connsiteX287" fmla="*/ 801146 w 2385355"/>
              <a:gd name="connsiteY287" fmla="*/ 3592821 h 3769466"/>
              <a:gd name="connsiteX288" fmla="*/ 764593 w 2385355"/>
              <a:gd name="connsiteY288" fmla="*/ 3567093 h 3769466"/>
              <a:gd name="connsiteX289" fmla="*/ 801146 w 2385355"/>
              <a:gd name="connsiteY289" fmla="*/ 3546511 h 3769466"/>
              <a:gd name="connsiteX290" fmla="*/ 822033 w 2385355"/>
              <a:gd name="connsiteY290" fmla="*/ 3536220 h 3769466"/>
              <a:gd name="connsiteX291" fmla="*/ 848142 w 2385355"/>
              <a:gd name="connsiteY291" fmla="*/ 3516924 h 3769466"/>
              <a:gd name="connsiteX292" fmla="*/ 2199081 w 2385355"/>
              <a:gd name="connsiteY292" fmla="*/ 3515672 h 3769466"/>
              <a:gd name="connsiteX293" fmla="*/ 2207499 w 2385355"/>
              <a:gd name="connsiteY293" fmla="*/ 3526033 h 3769466"/>
              <a:gd name="connsiteX294" fmla="*/ 2217860 w 2385355"/>
              <a:gd name="connsiteY294" fmla="*/ 3603740 h 3769466"/>
              <a:gd name="connsiteX295" fmla="*/ 2248943 w 2385355"/>
              <a:gd name="connsiteY295" fmla="*/ 3634823 h 3769466"/>
              <a:gd name="connsiteX296" fmla="*/ 2285207 w 2385355"/>
              <a:gd name="connsiteY296" fmla="*/ 3650365 h 3769466"/>
              <a:gd name="connsiteX297" fmla="*/ 2305929 w 2385355"/>
              <a:gd name="connsiteY297" fmla="*/ 3660726 h 3769466"/>
              <a:gd name="connsiteX298" fmla="*/ 2264485 w 2385355"/>
              <a:gd name="connsiteY298" fmla="*/ 3707350 h 3769466"/>
              <a:gd name="connsiteX299" fmla="*/ 2228221 w 2385355"/>
              <a:gd name="connsiteY299" fmla="*/ 3707350 h 3769466"/>
              <a:gd name="connsiteX300" fmla="*/ 2238582 w 2385355"/>
              <a:gd name="connsiteY300" fmla="*/ 3676267 h 3769466"/>
              <a:gd name="connsiteX301" fmla="*/ 2207499 w 2385355"/>
              <a:gd name="connsiteY301" fmla="*/ 3624462 h 3769466"/>
              <a:gd name="connsiteX302" fmla="*/ 2145333 w 2385355"/>
              <a:gd name="connsiteY302" fmla="*/ 3603740 h 3769466"/>
              <a:gd name="connsiteX303" fmla="*/ 2129792 w 2385355"/>
              <a:gd name="connsiteY303" fmla="*/ 3572657 h 3769466"/>
              <a:gd name="connsiteX304" fmla="*/ 2140153 w 2385355"/>
              <a:gd name="connsiteY304" fmla="*/ 3562296 h 3769466"/>
              <a:gd name="connsiteX305" fmla="*/ 2166055 w 2385355"/>
              <a:gd name="connsiteY305" fmla="*/ 3536394 h 3769466"/>
              <a:gd name="connsiteX306" fmla="*/ 2186777 w 2385355"/>
              <a:gd name="connsiteY306" fmla="*/ 3520852 h 3769466"/>
              <a:gd name="connsiteX307" fmla="*/ 2199081 w 2385355"/>
              <a:gd name="connsiteY307" fmla="*/ 3515672 h 3769466"/>
              <a:gd name="connsiteX308" fmla="*/ 2309596 w 2385355"/>
              <a:gd name="connsiteY308" fmla="*/ 3383735 h 3769466"/>
              <a:gd name="connsiteX309" fmla="*/ 2320489 w 2385355"/>
              <a:gd name="connsiteY309" fmla="*/ 3392134 h 3769466"/>
              <a:gd name="connsiteX310" fmla="*/ 2320489 w 2385355"/>
              <a:gd name="connsiteY310" fmla="*/ 3402471 h 3769466"/>
              <a:gd name="connsiteX311" fmla="*/ 2320489 w 2385355"/>
              <a:gd name="connsiteY311" fmla="*/ 3485170 h 3769466"/>
              <a:gd name="connsiteX312" fmla="*/ 2305111 w 2385355"/>
              <a:gd name="connsiteY312" fmla="*/ 3521350 h 3769466"/>
              <a:gd name="connsiteX313" fmla="*/ 2258977 w 2385355"/>
              <a:gd name="connsiteY313" fmla="*/ 3531688 h 3769466"/>
              <a:gd name="connsiteX314" fmla="*/ 2269229 w 2385355"/>
              <a:gd name="connsiteY314" fmla="*/ 3588543 h 3769466"/>
              <a:gd name="connsiteX315" fmla="*/ 2289733 w 2385355"/>
              <a:gd name="connsiteY315" fmla="*/ 3573037 h 3769466"/>
              <a:gd name="connsiteX316" fmla="*/ 2294859 w 2385355"/>
              <a:gd name="connsiteY316" fmla="*/ 3547194 h 3769466"/>
              <a:gd name="connsiteX317" fmla="*/ 2299985 w 2385355"/>
              <a:gd name="connsiteY317" fmla="*/ 3609217 h 3769466"/>
              <a:gd name="connsiteX318" fmla="*/ 2233348 w 2385355"/>
              <a:gd name="connsiteY318" fmla="*/ 3562700 h 3769466"/>
              <a:gd name="connsiteX319" fmla="*/ 2294859 w 2385355"/>
              <a:gd name="connsiteY319" fmla="*/ 3386965 h 3769466"/>
              <a:gd name="connsiteX320" fmla="*/ 2309596 w 2385355"/>
              <a:gd name="connsiteY320" fmla="*/ 3383735 h 3769466"/>
              <a:gd name="connsiteX321" fmla="*/ 96830 w 2385355"/>
              <a:gd name="connsiteY321" fmla="*/ 3379144 h 3769466"/>
              <a:gd name="connsiteX322" fmla="*/ 111826 w 2385355"/>
              <a:gd name="connsiteY322" fmla="*/ 3385627 h 3769466"/>
              <a:gd name="connsiteX323" fmla="*/ 143123 w 2385355"/>
              <a:gd name="connsiteY323" fmla="*/ 3598276 h 3769466"/>
              <a:gd name="connsiteX324" fmla="*/ 101394 w 2385355"/>
              <a:gd name="connsiteY324" fmla="*/ 3598276 h 3769466"/>
              <a:gd name="connsiteX325" fmla="*/ 111826 w 2385355"/>
              <a:gd name="connsiteY325" fmla="*/ 3541224 h 3769466"/>
              <a:gd name="connsiteX326" fmla="*/ 117042 w 2385355"/>
              <a:gd name="connsiteY326" fmla="*/ 3567156 h 3769466"/>
              <a:gd name="connsiteX327" fmla="*/ 143123 w 2385355"/>
              <a:gd name="connsiteY327" fmla="*/ 3530850 h 3769466"/>
              <a:gd name="connsiteX328" fmla="*/ 101394 w 2385355"/>
              <a:gd name="connsiteY328" fmla="*/ 3515291 h 3769466"/>
              <a:gd name="connsiteX329" fmla="*/ 85746 w 2385355"/>
              <a:gd name="connsiteY329" fmla="*/ 3484171 h 3769466"/>
              <a:gd name="connsiteX330" fmla="*/ 85746 w 2385355"/>
              <a:gd name="connsiteY330" fmla="*/ 3396000 h 3769466"/>
              <a:gd name="connsiteX331" fmla="*/ 85746 w 2385355"/>
              <a:gd name="connsiteY331" fmla="*/ 3380440 h 3769466"/>
              <a:gd name="connsiteX332" fmla="*/ 96830 w 2385355"/>
              <a:gd name="connsiteY332" fmla="*/ 3379144 h 3769466"/>
              <a:gd name="connsiteX333" fmla="*/ 2172932 w 2385355"/>
              <a:gd name="connsiteY333" fmla="*/ 3318281 h 3769466"/>
              <a:gd name="connsiteX334" fmla="*/ 2227419 w 2385355"/>
              <a:gd name="connsiteY334" fmla="*/ 3380455 h 3769466"/>
              <a:gd name="connsiteX335" fmla="*/ 2155092 w 2385355"/>
              <a:gd name="connsiteY335" fmla="*/ 3505290 h 3769466"/>
              <a:gd name="connsiteX336" fmla="*/ 2134428 w 2385355"/>
              <a:gd name="connsiteY336" fmla="*/ 3489686 h 3769466"/>
              <a:gd name="connsiteX337" fmla="*/ 2134428 w 2385355"/>
              <a:gd name="connsiteY337" fmla="*/ 3427268 h 3769466"/>
              <a:gd name="connsiteX338" fmla="*/ 2155092 w 2385355"/>
              <a:gd name="connsiteY338" fmla="*/ 3411663 h 3769466"/>
              <a:gd name="connsiteX339" fmla="*/ 2206754 w 2385355"/>
              <a:gd name="connsiteY339" fmla="*/ 3370052 h 3769466"/>
              <a:gd name="connsiteX340" fmla="*/ 2186089 w 2385355"/>
              <a:gd name="connsiteY340" fmla="*/ 3333641 h 3769466"/>
              <a:gd name="connsiteX341" fmla="*/ 2170591 w 2385355"/>
              <a:gd name="connsiteY341" fmla="*/ 3338843 h 3769466"/>
              <a:gd name="connsiteX342" fmla="*/ 2170591 w 2385355"/>
              <a:gd name="connsiteY342" fmla="*/ 3354447 h 3769466"/>
              <a:gd name="connsiteX343" fmla="*/ 2175757 w 2385355"/>
              <a:gd name="connsiteY343" fmla="*/ 3359649 h 3769466"/>
              <a:gd name="connsiteX344" fmla="*/ 2160258 w 2385355"/>
              <a:gd name="connsiteY344" fmla="*/ 3375253 h 3769466"/>
              <a:gd name="connsiteX345" fmla="*/ 2155092 w 2385355"/>
              <a:gd name="connsiteY345" fmla="*/ 3328440 h 3769466"/>
              <a:gd name="connsiteX346" fmla="*/ 2172932 w 2385355"/>
              <a:gd name="connsiteY346" fmla="*/ 3318281 h 3769466"/>
              <a:gd name="connsiteX347" fmla="*/ 228680 w 2385355"/>
              <a:gd name="connsiteY347" fmla="*/ 3317428 h 3769466"/>
              <a:gd name="connsiteX348" fmla="*/ 246600 w 2385355"/>
              <a:gd name="connsiteY348" fmla="*/ 3328356 h 3769466"/>
              <a:gd name="connsiteX349" fmla="*/ 241434 w 2385355"/>
              <a:gd name="connsiteY349" fmla="*/ 3380161 h 3769466"/>
              <a:gd name="connsiteX350" fmla="*/ 225935 w 2385355"/>
              <a:gd name="connsiteY350" fmla="*/ 3359439 h 3769466"/>
              <a:gd name="connsiteX351" fmla="*/ 231101 w 2385355"/>
              <a:gd name="connsiteY351" fmla="*/ 3354258 h 3769466"/>
              <a:gd name="connsiteX352" fmla="*/ 231101 w 2385355"/>
              <a:gd name="connsiteY352" fmla="*/ 3338717 h 3769466"/>
              <a:gd name="connsiteX353" fmla="*/ 215603 w 2385355"/>
              <a:gd name="connsiteY353" fmla="*/ 3333536 h 3769466"/>
              <a:gd name="connsiteX354" fmla="*/ 194938 w 2385355"/>
              <a:gd name="connsiteY354" fmla="*/ 3369800 h 3769466"/>
              <a:gd name="connsiteX355" fmla="*/ 246600 w 2385355"/>
              <a:gd name="connsiteY355" fmla="*/ 3406063 h 3769466"/>
              <a:gd name="connsiteX356" fmla="*/ 267264 w 2385355"/>
              <a:gd name="connsiteY356" fmla="*/ 3426785 h 3769466"/>
              <a:gd name="connsiteX357" fmla="*/ 267264 w 2385355"/>
              <a:gd name="connsiteY357" fmla="*/ 3494132 h 3769466"/>
              <a:gd name="connsiteX358" fmla="*/ 246600 w 2385355"/>
              <a:gd name="connsiteY358" fmla="*/ 3504493 h 3769466"/>
              <a:gd name="connsiteX359" fmla="*/ 200104 w 2385355"/>
              <a:gd name="connsiteY359" fmla="*/ 3457868 h 3769466"/>
              <a:gd name="connsiteX360" fmla="*/ 169107 w 2385355"/>
              <a:gd name="connsiteY360" fmla="*/ 3374980 h 3769466"/>
              <a:gd name="connsiteX361" fmla="*/ 228680 w 2385355"/>
              <a:gd name="connsiteY361" fmla="*/ 3317428 h 3769466"/>
              <a:gd name="connsiteX362" fmla="*/ 119061 w 2385355"/>
              <a:gd name="connsiteY362" fmla="*/ 3194356 h 3769466"/>
              <a:gd name="connsiteX363" fmla="*/ 132773 w 2385355"/>
              <a:gd name="connsiteY363" fmla="*/ 3200157 h 3769466"/>
              <a:gd name="connsiteX364" fmla="*/ 143220 w 2385355"/>
              <a:gd name="connsiteY364" fmla="*/ 3210468 h 3769466"/>
              <a:gd name="connsiteX365" fmla="*/ 185008 w 2385355"/>
              <a:gd name="connsiteY365" fmla="*/ 3251714 h 3769466"/>
              <a:gd name="connsiteX366" fmla="*/ 200679 w 2385355"/>
              <a:gd name="connsiteY366" fmla="*/ 3256870 h 3769466"/>
              <a:gd name="connsiteX367" fmla="*/ 237244 w 2385355"/>
              <a:gd name="connsiteY367" fmla="*/ 3251714 h 3769466"/>
              <a:gd name="connsiteX368" fmla="*/ 247691 w 2385355"/>
              <a:gd name="connsiteY368" fmla="*/ 3246558 h 3769466"/>
              <a:gd name="connsiteX369" fmla="*/ 268585 w 2385355"/>
              <a:gd name="connsiteY369" fmla="*/ 3256870 h 3769466"/>
              <a:gd name="connsiteX370" fmla="*/ 273809 w 2385355"/>
              <a:gd name="connsiteY370" fmla="*/ 3267181 h 3769466"/>
              <a:gd name="connsiteX371" fmla="*/ 268585 w 2385355"/>
              <a:gd name="connsiteY371" fmla="*/ 3282648 h 3769466"/>
              <a:gd name="connsiteX372" fmla="*/ 247691 w 2385355"/>
              <a:gd name="connsiteY372" fmla="*/ 3292960 h 3769466"/>
              <a:gd name="connsiteX373" fmla="*/ 237244 w 2385355"/>
              <a:gd name="connsiteY373" fmla="*/ 3287804 h 3769466"/>
              <a:gd name="connsiteX374" fmla="*/ 200679 w 2385355"/>
              <a:gd name="connsiteY374" fmla="*/ 3282648 h 3769466"/>
              <a:gd name="connsiteX375" fmla="*/ 185008 w 2385355"/>
              <a:gd name="connsiteY375" fmla="*/ 3287804 h 3769466"/>
              <a:gd name="connsiteX376" fmla="*/ 143220 w 2385355"/>
              <a:gd name="connsiteY376" fmla="*/ 3329050 h 3769466"/>
              <a:gd name="connsiteX377" fmla="*/ 132773 w 2385355"/>
              <a:gd name="connsiteY377" fmla="*/ 3339361 h 3769466"/>
              <a:gd name="connsiteX378" fmla="*/ 80537 w 2385355"/>
              <a:gd name="connsiteY378" fmla="*/ 3313583 h 3769466"/>
              <a:gd name="connsiteX379" fmla="*/ 75314 w 2385355"/>
              <a:gd name="connsiteY379" fmla="*/ 3277493 h 3769466"/>
              <a:gd name="connsiteX380" fmla="*/ 101432 w 2385355"/>
              <a:gd name="connsiteY380" fmla="*/ 3200157 h 3769466"/>
              <a:gd name="connsiteX381" fmla="*/ 119061 w 2385355"/>
              <a:gd name="connsiteY381" fmla="*/ 3194356 h 3769466"/>
              <a:gd name="connsiteX382" fmla="*/ 2285049 w 2385355"/>
              <a:gd name="connsiteY382" fmla="*/ 3188499 h 3769466"/>
              <a:gd name="connsiteX383" fmla="*/ 2300547 w 2385355"/>
              <a:gd name="connsiteY383" fmla="*/ 3198892 h 3769466"/>
              <a:gd name="connsiteX384" fmla="*/ 2326378 w 2385355"/>
              <a:gd name="connsiteY384" fmla="*/ 3276840 h 3769466"/>
              <a:gd name="connsiteX385" fmla="*/ 2321212 w 2385355"/>
              <a:gd name="connsiteY385" fmla="*/ 3318412 h 3769466"/>
              <a:gd name="connsiteX386" fmla="*/ 2269551 w 2385355"/>
              <a:gd name="connsiteY386" fmla="*/ 3344395 h 3769466"/>
              <a:gd name="connsiteX387" fmla="*/ 2259218 w 2385355"/>
              <a:gd name="connsiteY387" fmla="*/ 3328805 h 3769466"/>
              <a:gd name="connsiteX388" fmla="*/ 2217889 w 2385355"/>
              <a:gd name="connsiteY388" fmla="*/ 3292429 h 3769466"/>
              <a:gd name="connsiteX389" fmla="*/ 2202390 w 2385355"/>
              <a:gd name="connsiteY389" fmla="*/ 3287233 h 3769466"/>
              <a:gd name="connsiteX390" fmla="*/ 2166227 w 2385355"/>
              <a:gd name="connsiteY390" fmla="*/ 3287233 h 3769466"/>
              <a:gd name="connsiteX391" fmla="*/ 2155895 w 2385355"/>
              <a:gd name="connsiteY391" fmla="*/ 3292429 h 3769466"/>
              <a:gd name="connsiteX392" fmla="*/ 2135230 w 2385355"/>
              <a:gd name="connsiteY392" fmla="*/ 3282036 h 3769466"/>
              <a:gd name="connsiteX393" fmla="*/ 2130064 w 2385355"/>
              <a:gd name="connsiteY393" fmla="*/ 3266447 h 3769466"/>
              <a:gd name="connsiteX394" fmla="*/ 2135230 w 2385355"/>
              <a:gd name="connsiteY394" fmla="*/ 3256054 h 3769466"/>
              <a:gd name="connsiteX395" fmla="*/ 2155895 w 2385355"/>
              <a:gd name="connsiteY395" fmla="*/ 3245661 h 3769466"/>
              <a:gd name="connsiteX396" fmla="*/ 2166227 w 2385355"/>
              <a:gd name="connsiteY396" fmla="*/ 3245661 h 3769466"/>
              <a:gd name="connsiteX397" fmla="*/ 2202390 w 2385355"/>
              <a:gd name="connsiteY397" fmla="*/ 3250857 h 3769466"/>
              <a:gd name="connsiteX398" fmla="*/ 2217889 w 2385355"/>
              <a:gd name="connsiteY398" fmla="*/ 3245661 h 3769466"/>
              <a:gd name="connsiteX399" fmla="*/ 2259218 w 2385355"/>
              <a:gd name="connsiteY399" fmla="*/ 3209285 h 3769466"/>
              <a:gd name="connsiteX400" fmla="*/ 2269551 w 2385355"/>
              <a:gd name="connsiteY400" fmla="*/ 3193695 h 3769466"/>
              <a:gd name="connsiteX401" fmla="*/ 2285049 w 2385355"/>
              <a:gd name="connsiteY401" fmla="*/ 3188499 h 3769466"/>
              <a:gd name="connsiteX402" fmla="*/ 2138948 w 2385355"/>
              <a:gd name="connsiteY402" fmla="*/ 3038185 h 3769466"/>
              <a:gd name="connsiteX403" fmla="*/ 2155092 w 2385355"/>
              <a:gd name="connsiteY403" fmla="*/ 3038835 h 3769466"/>
              <a:gd name="connsiteX404" fmla="*/ 2232585 w 2385355"/>
              <a:gd name="connsiteY404" fmla="*/ 3163670 h 3769466"/>
              <a:gd name="connsiteX405" fmla="*/ 2149926 w 2385355"/>
              <a:gd name="connsiteY405" fmla="*/ 3210484 h 3769466"/>
              <a:gd name="connsiteX406" fmla="*/ 2155092 w 2385355"/>
              <a:gd name="connsiteY406" fmla="*/ 3163670 h 3769466"/>
              <a:gd name="connsiteX407" fmla="*/ 2175757 w 2385355"/>
              <a:gd name="connsiteY407" fmla="*/ 3179275 h 3769466"/>
              <a:gd name="connsiteX408" fmla="*/ 2170591 w 2385355"/>
              <a:gd name="connsiteY408" fmla="*/ 3184476 h 3769466"/>
              <a:gd name="connsiteX409" fmla="*/ 2170591 w 2385355"/>
              <a:gd name="connsiteY409" fmla="*/ 3194879 h 3769466"/>
              <a:gd name="connsiteX410" fmla="*/ 2186089 w 2385355"/>
              <a:gd name="connsiteY410" fmla="*/ 3200081 h 3769466"/>
              <a:gd name="connsiteX411" fmla="*/ 2211920 w 2385355"/>
              <a:gd name="connsiteY411" fmla="*/ 3163670 h 3769466"/>
              <a:gd name="connsiteX412" fmla="*/ 2155092 w 2385355"/>
              <a:gd name="connsiteY412" fmla="*/ 3122059 h 3769466"/>
              <a:gd name="connsiteX413" fmla="*/ 2134428 w 2385355"/>
              <a:gd name="connsiteY413" fmla="*/ 3106454 h 3769466"/>
              <a:gd name="connsiteX414" fmla="*/ 2134428 w 2385355"/>
              <a:gd name="connsiteY414" fmla="*/ 3049238 h 3769466"/>
              <a:gd name="connsiteX415" fmla="*/ 2138948 w 2385355"/>
              <a:gd name="connsiteY415" fmla="*/ 3038185 h 3769466"/>
              <a:gd name="connsiteX416" fmla="*/ 246600 w 2385355"/>
              <a:gd name="connsiteY416" fmla="*/ 3029250 h 3769466"/>
              <a:gd name="connsiteX417" fmla="*/ 267264 w 2385355"/>
              <a:gd name="connsiteY417" fmla="*/ 3044792 h 3769466"/>
              <a:gd name="connsiteX418" fmla="*/ 267264 w 2385355"/>
              <a:gd name="connsiteY418" fmla="*/ 3106958 h 3769466"/>
              <a:gd name="connsiteX419" fmla="*/ 246600 w 2385355"/>
              <a:gd name="connsiteY419" fmla="*/ 3127680 h 3769466"/>
              <a:gd name="connsiteX420" fmla="*/ 194938 w 2385355"/>
              <a:gd name="connsiteY420" fmla="*/ 3163943 h 3769466"/>
              <a:gd name="connsiteX421" fmla="*/ 215603 w 2385355"/>
              <a:gd name="connsiteY421" fmla="*/ 3200207 h 3769466"/>
              <a:gd name="connsiteX422" fmla="*/ 231101 w 2385355"/>
              <a:gd name="connsiteY422" fmla="*/ 3195026 h 3769466"/>
              <a:gd name="connsiteX423" fmla="*/ 231101 w 2385355"/>
              <a:gd name="connsiteY423" fmla="*/ 3184665 h 3769466"/>
              <a:gd name="connsiteX424" fmla="*/ 225935 w 2385355"/>
              <a:gd name="connsiteY424" fmla="*/ 3174304 h 3769466"/>
              <a:gd name="connsiteX425" fmla="*/ 241434 w 2385355"/>
              <a:gd name="connsiteY425" fmla="*/ 3158763 h 3769466"/>
              <a:gd name="connsiteX426" fmla="*/ 251766 w 2385355"/>
              <a:gd name="connsiteY426" fmla="*/ 3210568 h 3769466"/>
              <a:gd name="connsiteX427" fmla="*/ 169107 w 2385355"/>
              <a:gd name="connsiteY427" fmla="*/ 3163943 h 3769466"/>
              <a:gd name="connsiteX428" fmla="*/ 205270 w 2385355"/>
              <a:gd name="connsiteY428" fmla="*/ 3081055 h 3769466"/>
              <a:gd name="connsiteX429" fmla="*/ 246600 w 2385355"/>
              <a:gd name="connsiteY429" fmla="*/ 3029250 h 3769466"/>
              <a:gd name="connsiteX430" fmla="*/ 137874 w 2385355"/>
              <a:gd name="connsiteY430" fmla="*/ 2977068 h 3769466"/>
              <a:gd name="connsiteX431" fmla="*/ 175652 w 2385355"/>
              <a:gd name="connsiteY431" fmla="*/ 3033634 h 3769466"/>
              <a:gd name="connsiteX432" fmla="*/ 144387 w 2385355"/>
              <a:gd name="connsiteY432" fmla="*/ 3111656 h 3769466"/>
              <a:gd name="connsiteX433" fmla="*/ 102701 w 2385355"/>
              <a:gd name="connsiteY433" fmla="*/ 3158470 h 3769466"/>
              <a:gd name="connsiteX434" fmla="*/ 81858 w 2385355"/>
              <a:gd name="connsiteY434" fmla="*/ 3142865 h 3769466"/>
              <a:gd name="connsiteX435" fmla="*/ 81858 w 2385355"/>
              <a:gd name="connsiteY435" fmla="*/ 3090850 h 3769466"/>
              <a:gd name="connsiteX436" fmla="*/ 102701 w 2385355"/>
              <a:gd name="connsiteY436" fmla="*/ 3070044 h 3769466"/>
              <a:gd name="connsiteX437" fmla="*/ 154809 w 2385355"/>
              <a:gd name="connsiteY437" fmla="*/ 3028433 h 3769466"/>
              <a:gd name="connsiteX438" fmla="*/ 128755 w 2385355"/>
              <a:gd name="connsiteY438" fmla="*/ 3002425 h 3769466"/>
              <a:gd name="connsiteX439" fmla="*/ 113123 w 2385355"/>
              <a:gd name="connsiteY439" fmla="*/ 3007627 h 3769466"/>
              <a:gd name="connsiteX440" fmla="*/ 113123 w 2385355"/>
              <a:gd name="connsiteY440" fmla="*/ 3018030 h 3769466"/>
              <a:gd name="connsiteX441" fmla="*/ 118333 w 2385355"/>
              <a:gd name="connsiteY441" fmla="*/ 3038836 h 3769466"/>
              <a:gd name="connsiteX442" fmla="*/ 102701 w 2385355"/>
              <a:gd name="connsiteY442" fmla="*/ 3038836 h 3769466"/>
              <a:gd name="connsiteX443" fmla="*/ 92279 w 2385355"/>
              <a:gd name="connsiteY443" fmla="*/ 2986821 h 3769466"/>
              <a:gd name="connsiteX444" fmla="*/ 137874 w 2385355"/>
              <a:gd name="connsiteY444" fmla="*/ 2977068 h 3769466"/>
              <a:gd name="connsiteX445" fmla="*/ 2284207 w 2385355"/>
              <a:gd name="connsiteY445" fmla="*/ 2976907 h 3769466"/>
              <a:gd name="connsiteX446" fmla="*/ 2314745 w 2385355"/>
              <a:gd name="connsiteY446" fmla="*/ 3013222 h 3769466"/>
              <a:gd name="connsiteX447" fmla="*/ 2304565 w 2385355"/>
              <a:gd name="connsiteY447" fmla="*/ 3044349 h 3769466"/>
              <a:gd name="connsiteX448" fmla="*/ 2284207 w 2385355"/>
              <a:gd name="connsiteY448" fmla="*/ 3039161 h 3769466"/>
              <a:gd name="connsiteX449" fmla="*/ 2289297 w 2385355"/>
              <a:gd name="connsiteY449" fmla="*/ 3018410 h 3769466"/>
              <a:gd name="connsiteX450" fmla="*/ 2289297 w 2385355"/>
              <a:gd name="connsiteY450" fmla="*/ 3008034 h 3769466"/>
              <a:gd name="connsiteX451" fmla="*/ 2274028 w 2385355"/>
              <a:gd name="connsiteY451" fmla="*/ 2997659 h 3769466"/>
              <a:gd name="connsiteX452" fmla="*/ 2248580 w 2385355"/>
              <a:gd name="connsiteY452" fmla="*/ 3028786 h 3769466"/>
              <a:gd name="connsiteX453" fmla="*/ 2299476 w 2385355"/>
              <a:gd name="connsiteY453" fmla="*/ 3075477 h 3769466"/>
              <a:gd name="connsiteX454" fmla="*/ 2319834 w 2385355"/>
              <a:gd name="connsiteY454" fmla="*/ 3096228 h 3769466"/>
              <a:gd name="connsiteX455" fmla="*/ 2319834 w 2385355"/>
              <a:gd name="connsiteY455" fmla="*/ 3142919 h 3769466"/>
              <a:gd name="connsiteX456" fmla="*/ 2299476 w 2385355"/>
              <a:gd name="connsiteY456" fmla="*/ 3158482 h 3769466"/>
              <a:gd name="connsiteX457" fmla="*/ 2253669 w 2385355"/>
              <a:gd name="connsiteY457" fmla="*/ 3111792 h 3769466"/>
              <a:gd name="connsiteX458" fmla="*/ 2228221 w 2385355"/>
              <a:gd name="connsiteY458" fmla="*/ 3033974 h 3769466"/>
              <a:gd name="connsiteX459" fmla="*/ 2284207 w 2385355"/>
              <a:gd name="connsiteY459" fmla="*/ 2976907 h 3769466"/>
              <a:gd name="connsiteX460" fmla="*/ 2186892 w 2385355"/>
              <a:gd name="connsiteY460" fmla="*/ 2832119 h 3769466"/>
              <a:gd name="connsiteX461" fmla="*/ 2192058 w 2385355"/>
              <a:gd name="connsiteY461" fmla="*/ 2842512 h 3769466"/>
              <a:gd name="connsiteX462" fmla="*/ 2207557 w 2385355"/>
              <a:gd name="connsiteY462" fmla="*/ 2873691 h 3769466"/>
              <a:gd name="connsiteX463" fmla="*/ 2279883 w 2385355"/>
              <a:gd name="connsiteY463" fmla="*/ 2899674 h 3769466"/>
              <a:gd name="connsiteX464" fmla="*/ 2295381 w 2385355"/>
              <a:gd name="connsiteY464" fmla="*/ 2899674 h 3769466"/>
              <a:gd name="connsiteX465" fmla="*/ 2321212 w 2385355"/>
              <a:gd name="connsiteY465" fmla="*/ 2899674 h 3769466"/>
              <a:gd name="connsiteX466" fmla="*/ 2321212 w 2385355"/>
              <a:gd name="connsiteY466" fmla="*/ 2936050 h 3769466"/>
              <a:gd name="connsiteX467" fmla="*/ 2295381 w 2385355"/>
              <a:gd name="connsiteY467" fmla="*/ 2936050 h 3769466"/>
              <a:gd name="connsiteX468" fmla="*/ 2279883 w 2385355"/>
              <a:gd name="connsiteY468" fmla="*/ 2936050 h 3769466"/>
              <a:gd name="connsiteX469" fmla="*/ 2207557 w 2385355"/>
              <a:gd name="connsiteY469" fmla="*/ 2967229 h 3769466"/>
              <a:gd name="connsiteX470" fmla="*/ 2192058 w 2385355"/>
              <a:gd name="connsiteY470" fmla="*/ 2998408 h 3769466"/>
              <a:gd name="connsiteX471" fmla="*/ 2186892 w 2385355"/>
              <a:gd name="connsiteY471" fmla="*/ 3008801 h 3769466"/>
              <a:gd name="connsiteX472" fmla="*/ 2135230 w 2385355"/>
              <a:gd name="connsiteY472" fmla="*/ 2941246 h 3769466"/>
              <a:gd name="connsiteX473" fmla="*/ 2135230 w 2385355"/>
              <a:gd name="connsiteY473" fmla="*/ 2894478 h 3769466"/>
              <a:gd name="connsiteX474" fmla="*/ 2186892 w 2385355"/>
              <a:gd name="connsiteY474" fmla="*/ 2832119 h 3769466"/>
              <a:gd name="connsiteX475" fmla="*/ 216349 w 2385355"/>
              <a:gd name="connsiteY475" fmla="*/ 2832119 h 3769466"/>
              <a:gd name="connsiteX476" fmla="*/ 237244 w 2385355"/>
              <a:gd name="connsiteY476" fmla="*/ 2847708 h 3769466"/>
              <a:gd name="connsiteX477" fmla="*/ 268585 w 2385355"/>
              <a:gd name="connsiteY477" fmla="*/ 2894477 h 3769466"/>
              <a:gd name="connsiteX478" fmla="*/ 268585 w 2385355"/>
              <a:gd name="connsiteY478" fmla="*/ 2941246 h 3769466"/>
              <a:gd name="connsiteX479" fmla="*/ 237244 w 2385355"/>
              <a:gd name="connsiteY479" fmla="*/ 2993211 h 3769466"/>
              <a:gd name="connsiteX480" fmla="*/ 221573 w 2385355"/>
              <a:gd name="connsiteY480" fmla="*/ 3003604 h 3769466"/>
              <a:gd name="connsiteX481" fmla="*/ 211126 w 2385355"/>
              <a:gd name="connsiteY481" fmla="*/ 2998408 h 3769466"/>
              <a:gd name="connsiteX482" fmla="*/ 122325 w 2385355"/>
              <a:gd name="connsiteY482" fmla="*/ 2936049 h 3769466"/>
              <a:gd name="connsiteX483" fmla="*/ 106655 w 2385355"/>
              <a:gd name="connsiteY483" fmla="*/ 2936049 h 3769466"/>
              <a:gd name="connsiteX484" fmla="*/ 80537 w 2385355"/>
              <a:gd name="connsiteY484" fmla="*/ 2936049 h 3769466"/>
              <a:gd name="connsiteX485" fmla="*/ 80537 w 2385355"/>
              <a:gd name="connsiteY485" fmla="*/ 2899674 h 3769466"/>
              <a:gd name="connsiteX486" fmla="*/ 106655 w 2385355"/>
              <a:gd name="connsiteY486" fmla="*/ 2904870 h 3769466"/>
              <a:gd name="connsiteX487" fmla="*/ 122325 w 2385355"/>
              <a:gd name="connsiteY487" fmla="*/ 2904870 h 3769466"/>
              <a:gd name="connsiteX488" fmla="*/ 195455 w 2385355"/>
              <a:gd name="connsiteY488" fmla="*/ 2873691 h 3769466"/>
              <a:gd name="connsiteX489" fmla="*/ 205902 w 2385355"/>
              <a:gd name="connsiteY489" fmla="*/ 2842512 h 3769466"/>
              <a:gd name="connsiteX490" fmla="*/ 216349 w 2385355"/>
              <a:gd name="connsiteY490" fmla="*/ 2832119 h 3769466"/>
              <a:gd name="connsiteX491" fmla="*/ 85215 w 2385355"/>
              <a:gd name="connsiteY491" fmla="*/ 2686897 h 3769466"/>
              <a:gd name="connsiteX492" fmla="*/ 101718 w 2385355"/>
              <a:gd name="connsiteY492" fmla="*/ 2687540 h 3769466"/>
              <a:gd name="connsiteX493" fmla="*/ 143965 w 2385355"/>
              <a:gd name="connsiteY493" fmla="*/ 2728705 h 3769466"/>
              <a:gd name="connsiteX494" fmla="*/ 175651 w 2385355"/>
              <a:gd name="connsiteY494" fmla="*/ 2816179 h 3769466"/>
              <a:gd name="connsiteX495" fmla="*/ 91156 w 2385355"/>
              <a:gd name="connsiteY495" fmla="*/ 2852198 h 3769466"/>
              <a:gd name="connsiteX496" fmla="*/ 96437 w 2385355"/>
              <a:gd name="connsiteY496" fmla="*/ 2800742 h 3769466"/>
              <a:gd name="connsiteX497" fmla="*/ 117560 w 2385355"/>
              <a:gd name="connsiteY497" fmla="*/ 2800742 h 3769466"/>
              <a:gd name="connsiteX498" fmla="*/ 112280 w 2385355"/>
              <a:gd name="connsiteY498" fmla="*/ 2821324 h 3769466"/>
              <a:gd name="connsiteX499" fmla="*/ 112280 w 2385355"/>
              <a:gd name="connsiteY499" fmla="*/ 2831615 h 3769466"/>
              <a:gd name="connsiteX500" fmla="*/ 128122 w 2385355"/>
              <a:gd name="connsiteY500" fmla="*/ 2836761 h 3769466"/>
              <a:gd name="connsiteX501" fmla="*/ 154527 w 2385355"/>
              <a:gd name="connsiteY501" fmla="*/ 2811033 h 3769466"/>
              <a:gd name="connsiteX502" fmla="*/ 101718 w 2385355"/>
              <a:gd name="connsiteY502" fmla="*/ 2769869 h 3769466"/>
              <a:gd name="connsiteX503" fmla="*/ 80594 w 2385355"/>
              <a:gd name="connsiteY503" fmla="*/ 2749287 h 3769466"/>
              <a:gd name="connsiteX504" fmla="*/ 80594 w 2385355"/>
              <a:gd name="connsiteY504" fmla="*/ 2697831 h 3769466"/>
              <a:gd name="connsiteX505" fmla="*/ 85215 w 2385355"/>
              <a:gd name="connsiteY505" fmla="*/ 2686897 h 3769466"/>
              <a:gd name="connsiteX506" fmla="*/ 2299170 w 2385355"/>
              <a:gd name="connsiteY506" fmla="*/ 2686778 h 3769466"/>
              <a:gd name="connsiteX507" fmla="*/ 2319835 w 2385355"/>
              <a:gd name="connsiteY507" fmla="*/ 2702276 h 3769466"/>
              <a:gd name="connsiteX508" fmla="*/ 2319835 w 2385355"/>
              <a:gd name="connsiteY508" fmla="*/ 2748772 h 3769466"/>
              <a:gd name="connsiteX509" fmla="*/ 2299170 w 2385355"/>
              <a:gd name="connsiteY509" fmla="*/ 2764270 h 3769466"/>
              <a:gd name="connsiteX510" fmla="*/ 2247509 w 2385355"/>
              <a:gd name="connsiteY510" fmla="*/ 2810766 h 3769466"/>
              <a:gd name="connsiteX511" fmla="*/ 2273339 w 2385355"/>
              <a:gd name="connsiteY511" fmla="*/ 2836596 h 3769466"/>
              <a:gd name="connsiteX512" fmla="*/ 2288838 w 2385355"/>
              <a:gd name="connsiteY512" fmla="*/ 2831430 h 3769466"/>
              <a:gd name="connsiteX513" fmla="*/ 2288838 w 2385355"/>
              <a:gd name="connsiteY513" fmla="*/ 2821098 h 3769466"/>
              <a:gd name="connsiteX514" fmla="*/ 2283672 w 2385355"/>
              <a:gd name="connsiteY514" fmla="*/ 2800433 h 3769466"/>
              <a:gd name="connsiteX515" fmla="*/ 2304336 w 2385355"/>
              <a:gd name="connsiteY515" fmla="*/ 2800433 h 3769466"/>
              <a:gd name="connsiteX516" fmla="*/ 2304336 w 2385355"/>
              <a:gd name="connsiteY516" fmla="*/ 2852095 h 3769466"/>
              <a:gd name="connsiteX517" fmla="*/ 2226844 w 2385355"/>
              <a:gd name="connsiteY517" fmla="*/ 2810766 h 3769466"/>
              <a:gd name="connsiteX518" fmla="*/ 2252675 w 2385355"/>
              <a:gd name="connsiteY518" fmla="*/ 2733273 h 3769466"/>
              <a:gd name="connsiteX519" fmla="*/ 2299170 w 2385355"/>
              <a:gd name="connsiteY519" fmla="*/ 2686778 h 3769466"/>
              <a:gd name="connsiteX520" fmla="*/ 2171270 w 2385355"/>
              <a:gd name="connsiteY520" fmla="*/ 2626706 h 3769466"/>
              <a:gd name="connsiteX521" fmla="*/ 2231821 w 2385355"/>
              <a:gd name="connsiteY521" fmla="*/ 2688211 h 3769466"/>
              <a:gd name="connsiteX522" fmla="*/ 2154931 w 2385355"/>
              <a:gd name="connsiteY522" fmla="*/ 2811704 h 3769466"/>
              <a:gd name="connsiteX523" fmla="*/ 2134428 w 2385355"/>
              <a:gd name="connsiteY523" fmla="*/ 2796268 h 3769466"/>
              <a:gd name="connsiteX524" fmla="*/ 2134428 w 2385355"/>
              <a:gd name="connsiteY524" fmla="*/ 2739667 h 3769466"/>
              <a:gd name="connsiteX525" fmla="*/ 2154931 w 2385355"/>
              <a:gd name="connsiteY525" fmla="*/ 2724230 h 3769466"/>
              <a:gd name="connsiteX526" fmla="*/ 2211317 w 2385355"/>
              <a:gd name="connsiteY526" fmla="*/ 2683066 h 3769466"/>
              <a:gd name="connsiteX527" fmla="*/ 2185687 w 2385355"/>
              <a:gd name="connsiteY527" fmla="*/ 2647047 h 3769466"/>
              <a:gd name="connsiteX528" fmla="*/ 2170309 w 2385355"/>
              <a:gd name="connsiteY528" fmla="*/ 2652193 h 3769466"/>
              <a:gd name="connsiteX529" fmla="*/ 2170309 w 2385355"/>
              <a:gd name="connsiteY529" fmla="*/ 2662484 h 3769466"/>
              <a:gd name="connsiteX530" fmla="*/ 2175435 w 2385355"/>
              <a:gd name="connsiteY530" fmla="*/ 2672775 h 3769466"/>
              <a:gd name="connsiteX531" fmla="*/ 2160057 w 2385355"/>
              <a:gd name="connsiteY531" fmla="*/ 2688211 h 3769466"/>
              <a:gd name="connsiteX532" fmla="*/ 2149805 w 2385355"/>
              <a:gd name="connsiteY532" fmla="*/ 2636756 h 3769466"/>
              <a:gd name="connsiteX533" fmla="*/ 2171270 w 2385355"/>
              <a:gd name="connsiteY533" fmla="*/ 2626706 h 3769466"/>
              <a:gd name="connsiteX534" fmla="*/ 233039 w 2385355"/>
              <a:gd name="connsiteY534" fmla="*/ 2625865 h 3769466"/>
              <a:gd name="connsiteX535" fmla="*/ 251766 w 2385355"/>
              <a:gd name="connsiteY535" fmla="*/ 2636677 h 3769466"/>
              <a:gd name="connsiteX536" fmla="*/ 241434 w 2385355"/>
              <a:gd name="connsiteY536" fmla="*/ 2687937 h 3769466"/>
              <a:gd name="connsiteX537" fmla="*/ 225936 w 2385355"/>
              <a:gd name="connsiteY537" fmla="*/ 2672559 h 3769466"/>
              <a:gd name="connsiteX538" fmla="*/ 231102 w 2385355"/>
              <a:gd name="connsiteY538" fmla="*/ 2662307 h 3769466"/>
              <a:gd name="connsiteX539" fmla="*/ 231102 w 2385355"/>
              <a:gd name="connsiteY539" fmla="*/ 2652055 h 3769466"/>
              <a:gd name="connsiteX540" fmla="*/ 215603 w 2385355"/>
              <a:gd name="connsiteY540" fmla="*/ 2646929 h 3769466"/>
              <a:gd name="connsiteX541" fmla="*/ 194939 w 2385355"/>
              <a:gd name="connsiteY541" fmla="*/ 2677685 h 3769466"/>
              <a:gd name="connsiteX542" fmla="*/ 246600 w 2385355"/>
              <a:gd name="connsiteY542" fmla="*/ 2718693 h 3769466"/>
              <a:gd name="connsiteX543" fmla="*/ 267265 w 2385355"/>
              <a:gd name="connsiteY543" fmla="*/ 2739197 h 3769466"/>
              <a:gd name="connsiteX544" fmla="*/ 267265 w 2385355"/>
              <a:gd name="connsiteY544" fmla="*/ 2800708 h 3769466"/>
              <a:gd name="connsiteX545" fmla="*/ 246600 w 2385355"/>
              <a:gd name="connsiteY545" fmla="*/ 2810960 h 3769466"/>
              <a:gd name="connsiteX546" fmla="*/ 205271 w 2385355"/>
              <a:gd name="connsiteY546" fmla="*/ 2764827 h 3769466"/>
              <a:gd name="connsiteX547" fmla="*/ 169108 w 2385355"/>
              <a:gd name="connsiteY547" fmla="*/ 2682811 h 3769466"/>
              <a:gd name="connsiteX548" fmla="*/ 233039 w 2385355"/>
              <a:gd name="connsiteY548" fmla="*/ 2625865 h 3769466"/>
              <a:gd name="connsiteX549" fmla="*/ 117102 w 2385355"/>
              <a:gd name="connsiteY549" fmla="*/ 2500715 h 3769466"/>
              <a:gd name="connsiteX550" fmla="*/ 132773 w 2385355"/>
              <a:gd name="connsiteY550" fmla="*/ 2506516 h 3769466"/>
              <a:gd name="connsiteX551" fmla="*/ 137996 w 2385355"/>
              <a:gd name="connsiteY551" fmla="*/ 2516827 h 3769466"/>
              <a:gd name="connsiteX552" fmla="*/ 185008 w 2385355"/>
              <a:gd name="connsiteY552" fmla="*/ 2558073 h 3769466"/>
              <a:gd name="connsiteX553" fmla="*/ 200679 w 2385355"/>
              <a:gd name="connsiteY553" fmla="*/ 2563229 h 3769466"/>
              <a:gd name="connsiteX554" fmla="*/ 237244 w 2385355"/>
              <a:gd name="connsiteY554" fmla="*/ 2558073 h 3769466"/>
              <a:gd name="connsiteX555" fmla="*/ 247691 w 2385355"/>
              <a:gd name="connsiteY555" fmla="*/ 2552917 h 3769466"/>
              <a:gd name="connsiteX556" fmla="*/ 268585 w 2385355"/>
              <a:gd name="connsiteY556" fmla="*/ 2563229 h 3769466"/>
              <a:gd name="connsiteX557" fmla="*/ 273809 w 2385355"/>
              <a:gd name="connsiteY557" fmla="*/ 2578696 h 3769466"/>
              <a:gd name="connsiteX558" fmla="*/ 268585 w 2385355"/>
              <a:gd name="connsiteY558" fmla="*/ 2589007 h 3769466"/>
              <a:gd name="connsiteX559" fmla="*/ 247691 w 2385355"/>
              <a:gd name="connsiteY559" fmla="*/ 2599319 h 3769466"/>
              <a:gd name="connsiteX560" fmla="*/ 237244 w 2385355"/>
              <a:gd name="connsiteY560" fmla="*/ 2594163 h 3769466"/>
              <a:gd name="connsiteX561" fmla="*/ 200679 w 2385355"/>
              <a:gd name="connsiteY561" fmla="*/ 2594163 h 3769466"/>
              <a:gd name="connsiteX562" fmla="*/ 185008 w 2385355"/>
              <a:gd name="connsiteY562" fmla="*/ 2599319 h 3769466"/>
              <a:gd name="connsiteX563" fmla="*/ 143220 w 2385355"/>
              <a:gd name="connsiteY563" fmla="*/ 2635409 h 3769466"/>
              <a:gd name="connsiteX564" fmla="*/ 132773 w 2385355"/>
              <a:gd name="connsiteY564" fmla="*/ 2650876 h 3769466"/>
              <a:gd name="connsiteX565" fmla="*/ 80537 w 2385355"/>
              <a:gd name="connsiteY565" fmla="*/ 2625097 h 3769466"/>
              <a:gd name="connsiteX566" fmla="*/ 75314 w 2385355"/>
              <a:gd name="connsiteY566" fmla="*/ 2583852 h 3769466"/>
              <a:gd name="connsiteX567" fmla="*/ 101432 w 2385355"/>
              <a:gd name="connsiteY567" fmla="*/ 2506516 h 3769466"/>
              <a:gd name="connsiteX568" fmla="*/ 117102 w 2385355"/>
              <a:gd name="connsiteY568" fmla="*/ 2500715 h 3769466"/>
              <a:gd name="connsiteX569" fmla="*/ 2283112 w 2385355"/>
              <a:gd name="connsiteY569" fmla="*/ 2496974 h 3769466"/>
              <a:gd name="connsiteX570" fmla="*/ 2300548 w 2385355"/>
              <a:gd name="connsiteY570" fmla="*/ 2507239 h 3769466"/>
              <a:gd name="connsiteX571" fmla="*/ 2326379 w 2385355"/>
              <a:gd name="connsiteY571" fmla="*/ 2584225 h 3769466"/>
              <a:gd name="connsiteX572" fmla="*/ 2321213 w 2385355"/>
              <a:gd name="connsiteY572" fmla="*/ 2625284 h 3769466"/>
              <a:gd name="connsiteX573" fmla="*/ 2269551 w 2385355"/>
              <a:gd name="connsiteY573" fmla="*/ 2650946 h 3769466"/>
              <a:gd name="connsiteX574" fmla="*/ 2259219 w 2385355"/>
              <a:gd name="connsiteY574" fmla="*/ 2640681 h 3769466"/>
              <a:gd name="connsiteX575" fmla="*/ 2217889 w 2385355"/>
              <a:gd name="connsiteY575" fmla="*/ 2599622 h 3769466"/>
              <a:gd name="connsiteX576" fmla="*/ 2202391 w 2385355"/>
              <a:gd name="connsiteY576" fmla="*/ 2594489 h 3769466"/>
              <a:gd name="connsiteX577" fmla="*/ 2166228 w 2385355"/>
              <a:gd name="connsiteY577" fmla="*/ 2594489 h 3769466"/>
              <a:gd name="connsiteX578" fmla="*/ 2155895 w 2385355"/>
              <a:gd name="connsiteY578" fmla="*/ 2599622 h 3769466"/>
              <a:gd name="connsiteX579" fmla="*/ 2135231 w 2385355"/>
              <a:gd name="connsiteY579" fmla="*/ 2589357 h 3769466"/>
              <a:gd name="connsiteX580" fmla="*/ 2130065 w 2385355"/>
              <a:gd name="connsiteY580" fmla="*/ 2579092 h 3769466"/>
              <a:gd name="connsiteX581" fmla="*/ 2135231 w 2385355"/>
              <a:gd name="connsiteY581" fmla="*/ 2568827 h 3769466"/>
              <a:gd name="connsiteX582" fmla="*/ 2155895 w 2385355"/>
              <a:gd name="connsiteY582" fmla="*/ 2558563 h 3769466"/>
              <a:gd name="connsiteX583" fmla="*/ 2166228 w 2385355"/>
              <a:gd name="connsiteY583" fmla="*/ 2558563 h 3769466"/>
              <a:gd name="connsiteX584" fmla="*/ 2202391 w 2385355"/>
              <a:gd name="connsiteY584" fmla="*/ 2563695 h 3769466"/>
              <a:gd name="connsiteX585" fmla="*/ 2217889 w 2385355"/>
              <a:gd name="connsiteY585" fmla="*/ 2558563 h 3769466"/>
              <a:gd name="connsiteX586" fmla="*/ 2259219 w 2385355"/>
              <a:gd name="connsiteY586" fmla="*/ 2517504 h 3769466"/>
              <a:gd name="connsiteX587" fmla="*/ 2269551 w 2385355"/>
              <a:gd name="connsiteY587" fmla="*/ 2502107 h 3769466"/>
              <a:gd name="connsiteX588" fmla="*/ 2283112 w 2385355"/>
              <a:gd name="connsiteY588" fmla="*/ 2496974 h 3769466"/>
              <a:gd name="connsiteX589" fmla="*/ 2138987 w 2385355"/>
              <a:gd name="connsiteY589" fmla="*/ 2340142 h 3769466"/>
              <a:gd name="connsiteX590" fmla="*/ 2155270 w 2385355"/>
              <a:gd name="connsiteY590" fmla="*/ 2340789 h 3769466"/>
              <a:gd name="connsiteX591" fmla="*/ 2196957 w 2385355"/>
              <a:gd name="connsiteY591" fmla="*/ 2387414 h 3769466"/>
              <a:gd name="connsiteX592" fmla="*/ 2228221 w 2385355"/>
              <a:gd name="connsiteY592" fmla="*/ 2470302 h 3769466"/>
              <a:gd name="connsiteX593" fmla="*/ 2155270 w 2385355"/>
              <a:gd name="connsiteY593" fmla="*/ 2516926 h 3769466"/>
              <a:gd name="connsiteX594" fmla="*/ 2160481 w 2385355"/>
              <a:gd name="connsiteY594" fmla="*/ 2470302 h 3769466"/>
              <a:gd name="connsiteX595" fmla="*/ 2176113 w 2385355"/>
              <a:gd name="connsiteY595" fmla="*/ 2480663 h 3769466"/>
              <a:gd name="connsiteX596" fmla="*/ 2170903 w 2385355"/>
              <a:gd name="connsiteY596" fmla="*/ 2491024 h 3769466"/>
              <a:gd name="connsiteX597" fmla="*/ 2170903 w 2385355"/>
              <a:gd name="connsiteY597" fmla="*/ 2501385 h 3769466"/>
              <a:gd name="connsiteX598" fmla="*/ 2186535 w 2385355"/>
              <a:gd name="connsiteY598" fmla="*/ 2506565 h 3769466"/>
              <a:gd name="connsiteX599" fmla="*/ 2207378 w 2385355"/>
              <a:gd name="connsiteY599" fmla="*/ 2475482 h 3769466"/>
              <a:gd name="connsiteX600" fmla="*/ 2155270 w 2385355"/>
              <a:gd name="connsiteY600" fmla="*/ 2434038 h 3769466"/>
              <a:gd name="connsiteX601" fmla="*/ 2134427 w 2385355"/>
              <a:gd name="connsiteY601" fmla="*/ 2418497 h 3769466"/>
              <a:gd name="connsiteX602" fmla="*/ 2134427 w 2385355"/>
              <a:gd name="connsiteY602" fmla="*/ 2351150 h 3769466"/>
              <a:gd name="connsiteX603" fmla="*/ 2138987 w 2385355"/>
              <a:gd name="connsiteY603" fmla="*/ 2340142 h 3769466"/>
              <a:gd name="connsiteX604" fmla="*/ 262744 w 2385355"/>
              <a:gd name="connsiteY604" fmla="*/ 2340141 h 3769466"/>
              <a:gd name="connsiteX605" fmla="*/ 267264 w 2385355"/>
              <a:gd name="connsiteY605" fmla="*/ 2351150 h 3769466"/>
              <a:gd name="connsiteX606" fmla="*/ 267264 w 2385355"/>
              <a:gd name="connsiteY606" fmla="*/ 2413316 h 3769466"/>
              <a:gd name="connsiteX607" fmla="*/ 246600 w 2385355"/>
              <a:gd name="connsiteY607" fmla="*/ 2434038 h 3769466"/>
              <a:gd name="connsiteX608" fmla="*/ 194938 w 2385355"/>
              <a:gd name="connsiteY608" fmla="*/ 2475482 h 3769466"/>
              <a:gd name="connsiteX609" fmla="*/ 215603 w 2385355"/>
              <a:gd name="connsiteY609" fmla="*/ 2506565 h 3769466"/>
              <a:gd name="connsiteX610" fmla="*/ 231101 w 2385355"/>
              <a:gd name="connsiteY610" fmla="*/ 2501384 h 3769466"/>
              <a:gd name="connsiteX611" fmla="*/ 231101 w 2385355"/>
              <a:gd name="connsiteY611" fmla="*/ 2491023 h 3769466"/>
              <a:gd name="connsiteX612" fmla="*/ 225935 w 2385355"/>
              <a:gd name="connsiteY612" fmla="*/ 2480662 h 3769466"/>
              <a:gd name="connsiteX613" fmla="*/ 241434 w 2385355"/>
              <a:gd name="connsiteY613" fmla="*/ 2465121 h 3769466"/>
              <a:gd name="connsiteX614" fmla="*/ 246600 w 2385355"/>
              <a:gd name="connsiteY614" fmla="*/ 2516926 h 3769466"/>
              <a:gd name="connsiteX615" fmla="*/ 169107 w 2385355"/>
              <a:gd name="connsiteY615" fmla="*/ 2470301 h 3769466"/>
              <a:gd name="connsiteX616" fmla="*/ 200104 w 2385355"/>
              <a:gd name="connsiteY616" fmla="*/ 2387413 h 3769466"/>
              <a:gd name="connsiteX617" fmla="*/ 246600 w 2385355"/>
              <a:gd name="connsiteY617" fmla="*/ 2340789 h 3769466"/>
              <a:gd name="connsiteX618" fmla="*/ 262744 w 2385355"/>
              <a:gd name="connsiteY618" fmla="*/ 2340141 h 3769466"/>
              <a:gd name="connsiteX619" fmla="*/ 138039 w 2385355"/>
              <a:gd name="connsiteY619" fmla="*/ 2296162 h 3769466"/>
              <a:gd name="connsiteX620" fmla="*/ 174848 w 2385355"/>
              <a:gd name="connsiteY620" fmla="*/ 2341040 h 3769466"/>
              <a:gd name="connsiteX621" fmla="*/ 143851 w 2385355"/>
              <a:gd name="connsiteY621" fmla="*/ 2423103 h 3769466"/>
              <a:gd name="connsiteX622" fmla="*/ 102522 w 2385355"/>
              <a:gd name="connsiteY622" fmla="*/ 2469263 h 3769466"/>
              <a:gd name="connsiteX623" fmla="*/ 81857 w 2385355"/>
              <a:gd name="connsiteY623" fmla="*/ 2453876 h 3769466"/>
              <a:gd name="connsiteX624" fmla="*/ 81857 w 2385355"/>
              <a:gd name="connsiteY624" fmla="*/ 2402587 h 3769466"/>
              <a:gd name="connsiteX625" fmla="*/ 102522 w 2385355"/>
              <a:gd name="connsiteY625" fmla="*/ 2382071 h 3769466"/>
              <a:gd name="connsiteX626" fmla="*/ 154184 w 2385355"/>
              <a:gd name="connsiteY626" fmla="*/ 2341040 h 3769466"/>
              <a:gd name="connsiteX627" fmla="*/ 128353 w 2385355"/>
              <a:gd name="connsiteY627" fmla="*/ 2315395 h 3769466"/>
              <a:gd name="connsiteX628" fmla="*/ 112854 w 2385355"/>
              <a:gd name="connsiteY628" fmla="*/ 2320524 h 3769466"/>
              <a:gd name="connsiteX629" fmla="*/ 112854 w 2385355"/>
              <a:gd name="connsiteY629" fmla="*/ 2330782 h 3769466"/>
              <a:gd name="connsiteX630" fmla="*/ 118020 w 2385355"/>
              <a:gd name="connsiteY630" fmla="*/ 2351298 h 3769466"/>
              <a:gd name="connsiteX631" fmla="*/ 102522 w 2385355"/>
              <a:gd name="connsiteY631" fmla="*/ 2346169 h 3769466"/>
              <a:gd name="connsiteX632" fmla="*/ 97356 w 2385355"/>
              <a:gd name="connsiteY632" fmla="*/ 2305137 h 3769466"/>
              <a:gd name="connsiteX633" fmla="*/ 138039 w 2385355"/>
              <a:gd name="connsiteY633" fmla="*/ 2296162 h 3769466"/>
              <a:gd name="connsiteX634" fmla="*/ 2291697 w 2385355"/>
              <a:gd name="connsiteY634" fmla="*/ 2288571 h 3769466"/>
              <a:gd name="connsiteX635" fmla="*/ 2310674 w 2385355"/>
              <a:gd name="connsiteY635" fmla="*/ 2298742 h 3769466"/>
              <a:gd name="connsiteX636" fmla="*/ 2305439 w 2385355"/>
              <a:gd name="connsiteY636" fmla="*/ 2345238 h 3769466"/>
              <a:gd name="connsiteX637" fmla="*/ 2289733 w 2385355"/>
              <a:gd name="connsiteY637" fmla="*/ 2329739 h 3769466"/>
              <a:gd name="connsiteX638" fmla="*/ 2289733 w 2385355"/>
              <a:gd name="connsiteY638" fmla="*/ 2319407 h 3769466"/>
              <a:gd name="connsiteX639" fmla="*/ 2274028 w 2385355"/>
              <a:gd name="connsiteY639" fmla="*/ 2314241 h 3769466"/>
              <a:gd name="connsiteX640" fmla="*/ 2247853 w 2385355"/>
              <a:gd name="connsiteY640" fmla="*/ 2340072 h 3769466"/>
              <a:gd name="connsiteX641" fmla="*/ 2300203 w 2385355"/>
              <a:gd name="connsiteY641" fmla="*/ 2386567 h 3769466"/>
              <a:gd name="connsiteX642" fmla="*/ 2321144 w 2385355"/>
              <a:gd name="connsiteY642" fmla="*/ 2402066 h 3769466"/>
              <a:gd name="connsiteX643" fmla="*/ 2321144 w 2385355"/>
              <a:gd name="connsiteY643" fmla="*/ 2453727 h 3769466"/>
              <a:gd name="connsiteX644" fmla="*/ 2300203 w 2385355"/>
              <a:gd name="connsiteY644" fmla="*/ 2469226 h 3769466"/>
              <a:gd name="connsiteX645" fmla="*/ 2258323 w 2385355"/>
              <a:gd name="connsiteY645" fmla="*/ 2422730 h 3769466"/>
              <a:gd name="connsiteX646" fmla="*/ 2226913 w 2385355"/>
              <a:gd name="connsiteY646" fmla="*/ 2345238 h 3769466"/>
              <a:gd name="connsiteX647" fmla="*/ 2291697 w 2385355"/>
              <a:gd name="connsiteY647" fmla="*/ 2288571 h 3769466"/>
              <a:gd name="connsiteX648" fmla="*/ 2192058 w 2385355"/>
              <a:gd name="connsiteY648" fmla="*/ 2153268 h 3769466"/>
              <a:gd name="connsiteX649" fmla="*/ 2197224 w 2385355"/>
              <a:gd name="connsiteY649" fmla="*/ 2159744 h 3769466"/>
              <a:gd name="connsiteX650" fmla="*/ 2207557 w 2385355"/>
              <a:gd name="connsiteY650" fmla="*/ 2185647 h 3769466"/>
              <a:gd name="connsiteX651" fmla="*/ 2279883 w 2385355"/>
              <a:gd name="connsiteY651" fmla="*/ 2211549 h 3769466"/>
              <a:gd name="connsiteX652" fmla="*/ 2295381 w 2385355"/>
              <a:gd name="connsiteY652" fmla="*/ 2211549 h 3769466"/>
              <a:gd name="connsiteX653" fmla="*/ 2321212 w 2385355"/>
              <a:gd name="connsiteY653" fmla="*/ 2211549 h 3769466"/>
              <a:gd name="connsiteX654" fmla="*/ 2321212 w 2385355"/>
              <a:gd name="connsiteY654" fmla="*/ 2247813 h 3769466"/>
              <a:gd name="connsiteX655" fmla="*/ 2295381 w 2385355"/>
              <a:gd name="connsiteY655" fmla="*/ 2247813 h 3769466"/>
              <a:gd name="connsiteX656" fmla="*/ 2279883 w 2385355"/>
              <a:gd name="connsiteY656" fmla="*/ 2247813 h 3769466"/>
              <a:gd name="connsiteX657" fmla="*/ 2207557 w 2385355"/>
              <a:gd name="connsiteY657" fmla="*/ 2273715 h 3769466"/>
              <a:gd name="connsiteX658" fmla="*/ 2197224 w 2385355"/>
              <a:gd name="connsiteY658" fmla="*/ 2304798 h 3769466"/>
              <a:gd name="connsiteX659" fmla="*/ 2186892 w 2385355"/>
              <a:gd name="connsiteY659" fmla="*/ 2309979 h 3769466"/>
              <a:gd name="connsiteX660" fmla="*/ 2150729 w 2385355"/>
              <a:gd name="connsiteY660" fmla="*/ 2284076 h 3769466"/>
              <a:gd name="connsiteX661" fmla="*/ 2140396 w 2385355"/>
              <a:gd name="connsiteY661" fmla="*/ 2206369 h 3769466"/>
              <a:gd name="connsiteX662" fmla="*/ 2186892 w 2385355"/>
              <a:gd name="connsiteY662" fmla="*/ 2154564 h 3769466"/>
              <a:gd name="connsiteX663" fmla="*/ 2192058 w 2385355"/>
              <a:gd name="connsiteY663" fmla="*/ 2153268 h 3769466"/>
              <a:gd name="connsiteX664" fmla="*/ 221573 w 2385355"/>
              <a:gd name="connsiteY664" fmla="*/ 2149383 h 3769466"/>
              <a:gd name="connsiteX665" fmla="*/ 242467 w 2385355"/>
              <a:gd name="connsiteY665" fmla="*/ 2165003 h 3769466"/>
              <a:gd name="connsiteX666" fmla="*/ 268585 w 2385355"/>
              <a:gd name="connsiteY666" fmla="*/ 2211866 h 3769466"/>
              <a:gd name="connsiteX667" fmla="*/ 268585 w 2385355"/>
              <a:gd name="connsiteY667" fmla="*/ 2248314 h 3769466"/>
              <a:gd name="connsiteX668" fmla="*/ 232020 w 2385355"/>
              <a:gd name="connsiteY668" fmla="*/ 2300383 h 3769466"/>
              <a:gd name="connsiteX669" fmla="*/ 216349 w 2385355"/>
              <a:gd name="connsiteY669" fmla="*/ 2310797 h 3769466"/>
              <a:gd name="connsiteX670" fmla="*/ 205902 w 2385355"/>
              <a:gd name="connsiteY670" fmla="*/ 2305590 h 3769466"/>
              <a:gd name="connsiteX671" fmla="*/ 190232 w 2385355"/>
              <a:gd name="connsiteY671" fmla="*/ 2274348 h 3769466"/>
              <a:gd name="connsiteX672" fmla="*/ 122325 w 2385355"/>
              <a:gd name="connsiteY672" fmla="*/ 2243107 h 3769466"/>
              <a:gd name="connsiteX673" fmla="*/ 106655 w 2385355"/>
              <a:gd name="connsiteY673" fmla="*/ 2248314 h 3769466"/>
              <a:gd name="connsiteX674" fmla="*/ 80537 w 2385355"/>
              <a:gd name="connsiteY674" fmla="*/ 2243107 h 3769466"/>
              <a:gd name="connsiteX675" fmla="*/ 80537 w 2385355"/>
              <a:gd name="connsiteY675" fmla="*/ 2211866 h 3769466"/>
              <a:gd name="connsiteX676" fmla="*/ 106655 w 2385355"/>
              <a:gd name="connsiteY676" fmla="*/ 2211866 h 3769466"/>
              <a:gd name="connsiteX677" fmla="*/ 122325 w 2385355"/>
              <a:gd name="connsiteY677" fmla="*/ 2211866 h 3769466"/>
              <a:gd name="connsiteX678" fmla="*/ 153667 w 2385355"/>
              <a:gd name="connsiteY678" fmla="*/ 2211866 h 3769466"/>
              <a:gd name="connsiteX679" fmla="*/ 211126 w 2385355"/>
              <a:gd name="connsiteY679" fmla="*/ 2159796 h 3769466"/>
              <a:gd name="connsiteX680" fmla="*/ 221573 w 2385355"/>
              <a:gd name="connsiteY680" fmla="*/ 2149383 h 3769466"/>
              <a:gd name="connsiteX681" fmla="*/ 102522 w 2385355"/>
              <a:gd name="connsiteY681" fmla="*/ 1999701 h 3769466"/>
              <a:gd name="connsiteX682" fmla="*/ 149017 w 2385355"/>
              <a:gd name="connsiteY682" fmla="*/ 2041204 h 3769466"/>
              <a:gd name="connsiteX683" fmla="*/ 180014 w 2385355"/>
              <a:gd name="connsiteY683" fmla="*/ 2124210 h 3769466"/>
              <a:gd name="connsiteX684" fmla="*/ 97355 w 2385355"/>
              <a:gd name="connsiteY684" fmla="*/ 2160525 h 3769466"/>
              <a:gd name="connsiteX685" fmla="*/ 97355 w 2385355"/>
              <a:gd name="connsiteY685" fmla="*/ 2113834 h 3769466"/>
              <a:gd name="connsiteX686" fmla="*/ 118020 w 2385355"/>
              <a:gd name="connsiteY686" fmla="*/ 2113834 h 3769466"/>
              <a:gd name="connsiteX687" fmla="*/ 112854 w 2385355"/>
              <a:gd name="connsiteY687" fmla="*/ 2134585 h 3769466"/>
              <a:gd name="connsiteX688" fmla="*/ 112854 w 2385355"/>
              <a:gd name="connsiteY688" fmla="*/ 2144961 h 3769466"/>
              <a:gd name="connsiteX689" fmla="*/ 128352 w 2385355"/>
              <a:gd name="connsiteY689" fmla="*/ 2155337 h 3769466"/>
              <a:gd name="connsiteX690" fmla="*/ 154183 w 2385355"/>
              <a:gd name="connsiteY690" fmla="*/ 2124210 h 3769466"/>
              <a:gd name="connsiteX691" fmla="*/ 102522 w 2385355"/>
              <a:gd name="connsiteY691" fmla="*/ 2082707 h 3769466"/>
              <a:gd name="connsiteX692" fmla="*/ 81857 w 2385355"/>
              <a:gd name="connsiteY692" fmla="*/ 2061955 h 3769466"/>
              <a:gd name="connsiteX693" fmla="*/ 81857 w 2385355"/>
              <a:gd name="connsiteY693" fmla="*/ 2015265 h 3769466"/>
              <a:gd name="connsiteX694" fmla="*/ 102522 w 2385355"/>
              <a:gd name="connsiteY694" fmla="*/ 1999701 h 3769466"/>
              <a:gd name="connsiteX695" fmla="*/ 2299476 w 2385355"/>
              <a:gd name="connsiteY695" fmla="*/ 1999663 h 3769466"/>
              <a:gd name="connsiteX696" fmla="*/ 2319834 w 2385355"/>
              <a:gd name="connsiteY696" fmla="*/ 2015114 h 3769466"/>
              <a:gd name="connsiteX697" fmla="*/ 2319834 w 2385355"/>
              <a:gd name="connsiteY697" fmla="*/ 2061466 h 3769466"/>
              <a:gd name="connsiteX698" fmla="*/ 2299476 w 2385355"/>
              <a:gd name="connsiteY698" fmla="*/ 2082066 h 3769466"/>
              <a:gd name="connsiteX699" fmla="*/ 2248580 w 2385355"/>
              <a:gd name="connsiteY699" fmla="*/ 2123268 h 3769466"/>
              <a:gd name="connsiteX700" fmla="*/ 2274028 w 2385355"/>
              <a:gd name="connsiteY700" fmla="*/ 2154169 h 3769466"/>
              <a:gd name="connsiteX701" fmla="*/ 2289297 w 2385355"/>
              <a:gd name="connsiteY701" fmla="*/ 2149019 h 3769466"/>
              <a:gd name="connsiteX702" fmla="*/ 2289297 w 2385355"/>
              <a:gd name="connsiteY702" fmla="*/ 2133568 h 3769466"/>
              <a:gd name="connsiteX703" fmla="*/ 2284207 w 2385355"/>
              <a:gd name="connsiteY703" fmla="*/ 2112968 h 3769466"/>
              <a:gd name="connsiteX704" fmla="*/ 2304565 w 2385355"/>
              <a:gd name="connsiteY704" fmla="*/ 2107817 h 3769466"/>
              <a:gd name="connsiteX705" fmla="*/ 2304565 w 2385355"/>
              <a:gd name="connsiteY705" fmla="*/ 2164470 h 3769466"/>
              <a:gd name="connsiteX706" fmla="*/ 2233311 w 2385355"/>
              <a:gd name="connsiteY706" fmla="*/ 2123268 h 3769466"/>
              <a:gd name="connsiteX707" fmla="*/ 2263849 w 2385355"/>
              <a:gd name="connsiteY707" fmla="*/ 2046015 h 3769466"/>
              <a:gd name="connsiteX708" fmla="*/ 2299476 w 2385355"/>
              <a:gd name="connsiteY708" fmla="*/ 1999663 h 3769466"/>
              <a:gd name="connsiteX709" fmla="*/ 2170833 w 2385355"/>
              <a:gd name="connsiteY709" fmla="*/ 1947568 h 3769466"/>
              <a:gd name="connsiteX710" fmla="*/ 2232585 w 2385355"/>
              <a:gd name="connsiteY710" fmla="*/ 2004961 h 3769466"/>
              <a:gd name="connsiteX711" fmla="*/ 2196422 w 2385355"/>
              <a:gd name="connsiteY711" fmla="*/ 2087619 h 3769466"/>
              <a:gd name="connsiteX712" fmla="*/ 2155092 w 2385355"/>
              <a:gd name="connsiteY712" fmla="*/ 2128948 h 3769466"/>
              <a:gd name="connsiteX713" fmla="*/ 2134428 w 2385355"/>
              <a:gd name="connsiteY713" fmla="*/ 2113450 h 3769466"/>
              <a:gd name="connsiteX714" fmla="*/ 2134428 w 2385355"/>
              <a:gd name="connsiteY714" fmla="*/ 2061788 h 3769466"/>
              <a:gd name="connsiteX715" fmla="*/ 2155092 w 2385355"/>
              <a:gd name="connsiteY715" fmla="*/ 2041124 h 3769466"/>
              <a:gd name="connsiteX716" fmla="*/ 2211920 w 2385355"/>
              <a:gd name="connsiteY716" fmla="*/ 2004961 h 3769466"/>
              <a:gd name="connsiteX717" fmla="*/ 2186089 w 2385355"/>
              <a:gd name="connsiteY717" fmla="*/ 1968798 h 3769466"/>
              <a:gd name="connsiteX718" fmla="*/ 2170591 w 2385355"/>
              <a:gd name="connsiteY718" fmla="*/ 1973964 h 3769466"/>
              <a:gd name="connsiteX719" fmla="*/ 2170591 w 2385355"/>
              <a:gd name="connsiteY719" fmla="*/ 1984296 h 3769466"/>
              <a:gd name="connsiteX720" fmla="*/ 2175757 w 2385355"/>
              <a:gd name="connsiteY720" fmla="*/ 1994628 h 3769466"/>
              <a:gd name="connsiteX721" fmla="*/ 2160258 w 2385355"/>
              <a:gd name="connsiteY721" fmla="*/ 2010127 h 3769466"/>
              <a:gd name="connsiteX722" fmla="*/ 2149926 w 2385355"/>
              <a:gd name="connsiteY722" fmla="*/ 1958465 h 3769466"/>
              <a:gd name="connsiteX723" fmla="*/ 2170833 w 2385355"/>
              <a:gd name="connsiteY723" fmla="*/ 1947568 h 3769466"/>
              <a:gd name="connsiteX724" fmla="*/ 233039 w 2385355"/>
              <a:gd name="connsiteY724" fmla="*/ 1947529 h 3769466"/>
              <a:gd name="connsiteX725" fmla="*/ 251766 w 2385355"/>
              <a:gd name="connsiteY725" fmla="*/ 1958383 h 3769466"/>
              <a:gd name="connsiteX726" fmla="*/ 241434 w 2385355"/>
              <a:gd name="connsiteY726" fmla="*/ 2009838 h 3769466"/>
              <a:gd name="connsiteX727" fmla="*/ 225935 w 2385355"/>
              <a:gd name="connsiteY727" fmla="*/ 1994402 h 3769466"/>
              <a:gd name="connsiteX728" fmla="*/ 231101 w 2385355"/>
              <a:gd name="connsiteY728" fmla="*/ 1984110 h 3769466"/>
              <a:gd name="connsiteX729" fmla="*/ 231101 w 2385355"/>
              <a:gd name="connsiteY729" fmla="*/ 1973819 h 3769466"/>
              <a:gd name="connsiteX730" fmla="*/ 215603 w 2385355"/>
              <a:gd name="connsiteY730" fmla="*/ 1968674 h 3769466"/>
              <a:gd name="connsiteX731" fmla="*/ 194938 w 2385355"/>
              <a:gd name="connsiteY731" fmla="*/ 1999547 h 3769466"/>
              <a:gd name="connsiteX732" fmla="*/ 246600 w 2385355"/>
              <a:gd name="connsiteY732" fmla="*/ 2040711 h 3769466"/>
              <a:gd name="connsiteX733" fmla="*/ 267264 w 2385355"/>
              <a:gd name="connsiteY733" fmla="*/ 2056148 h 3769466"/>
              <a:gd name="connsiteX734" fmla="*/ 267264 w 2385355"/>
              <a:gd name="connsiteY734" fmla="*/ 2123040 h 3769466"/>
              <a:gd name="connsiteX735" fmla="*/ 246600 w 2385355"/>
              <a:gd name="connsiteY735" fmla="*/ 2133331 h 3769466"/>
              <a:gd name="connsiteX736" fmla="*/ 205270 w 2385355"/>
              <a:gd name="connsiteY736" fmla="*/ 2087021 h 3769466"/>
              <a:gd name="connsiteX737" fmla="*/ 169107 w 2385355"/>
              <a:gd name="connsiteY737" fmla="*/ 2004693 h 3769466"/>
              <a:gd name="connsiteX738" fmla="*/ 233039 w 2385355"/>
              <a:gd name="connsiteY738" fmla="*/ 1947529 h 3769466"/>
              <a:gd name="connsiteX739" fmla="*/ 119061 w 2385355"/>
              <a:gd name="connsiteY739" fmla="*/ 1823052 h 3769466"/>
              <a:gd name="connsiteX740" fmla="*/ 132772 w 2385355"/>
              <a:gd name="connsiteY740" fmla="*/ 1828274 h 3769466"/>
              <a:gd name="connsiteX741" fmla="*/ 143220 w 2385355"/>
              <a:gd name="connsiteY741" fmla="*/ 1843940 h 3769466"/>
              <a:gd name="connsiteX742" fmla="*/ 185008 w 2385355"/>
              <a:gd name="connsiteY742" fmla="*/ 1880492 h 3769466"/>
              <a:gd name="connsiteX743" fmla="*/ 200679 w 2385355"/>
              <a:gd name="connsiteY743" fmla="*/ 1885714 h 3769466"/>
              <a:gd name="connsiteX744" fmla="*/ 237244 w 2385355"/>
              <a:gd name="connsiteY744" fmla="*/ 1885714 h 3769466"/>
              <a:gd name="connsiteX745" fmla="*/ 247691 w 2385355"/>
              <a:gd name="connsiteY745" fmla="*/ 1875271 h 3769466"/>
              <a:gd name="connsiteX746" fmla="*/ 268585 w 2385355"/>
              <a:gd name="connsiteY746" fmla="*/ 1885714 h 3769466"/>
              <a:gd name="connsiteX747" fmla="*/ 273808 w 2385355"/>
              <a:gd name="connsiteY747" fmla="*/ 1901380 h 3769466"/>
              <a:gd name="connsiteX748" fmla="*/ 268585 w 2385355"/>
              <a:gd name="connsiteY748" fmla="*/ 1911823 h 3769466"/>
              <a:gd name="connsiteX749" fmla="*/ 247691 w 2385355"/>
              <a:gd name="connsiteY749" fmla="*/ 1922267 h 3769466"/>
              <a:gd name="connsiteX750" fmla="*/ 237244 w 2385355"/>
              <a:gd name="connsiteY750" fmla="*/ 1917045 h 3769466"/>
              <a:gd name="connsiteX751" fmla="*/ 200679 w 2385355"/>
              <a:gd name="connsiteY751" fmla="*/ 1917045 h 3769466"/>
              <a:gd name="connsiteX752" fmla="*/ 185008 w 2385355"/>
              <a:gd name="connsiteY752" fmla="*/ 1922267 h 3769466"/>
              <a:gd name="connsiteX753" fmla="*/ 143220 w 2385355"/>
              <a:gd name="connsiteY753" fmla="*/ 1953598 h 3769466"/>
              <a:gd name="connsiteX754" fmla="*/ 80537 w 2385355"/>
              <a:gd name="connsiteY754" fmla="*/ 1943154 h 3769466"/>
              <a:gd name="connsiteX755" fmla="*/ 75313 w 2385355"/>
              <a:gd name="connsiteY755" fmla="*/ 1906602 h 3769466"/>
              <a:gd name="connsiteX756" fmla="*/ 101431 w 2385355"/>
              <a:gd name="connsiteY756" fmla="*/ 1833496 h 3769466"/>
              <a:gd name="connsiteX757" fmla="*/ 119061 w 2385355"/>
              <a:gd name="connsiteY757" fmla="*/ 1823052 h 3769466"/>
              <a:gd name="connsiteX758" fmla="*/ 2285049 w 2385355"/>
              <a:gd name="connsiteY758" fmla="*/ 1822400 h 3769466"/>
              <a:gd name="connsiteX759" fmla="*/ 2300547 w 2385355"/>
              <a:gd name="connsiteY759" fmla="*/ 1828275 h 3769466"/>
              <a:gd name="connsiteX760" fmla="*/ 2326378 w 2385355"/>
              <a:gd name="connsiteY760" fmla="*/ 1906602 h 3769466"/>
              <a:gd name="connsiteX761" fmla="*/ 2321212 w 2385355"/>
              <a:gd name="connsiteY761" fmla="*/ 1943155 h 3769466"/>
              <a:gd name="connsiteX762" fmla="*/ 2269551 w 2385355"/>
              <a:gd name="connsiteY762" fmla="*/ 1969264 h 3769466"/>
              <a:gd name="connsiteX763" fmla="*/ 2259218 w 2385355"/>
              <a:gd name="connsiteY763" fmla="*/ 1958820 h 3769466"/>
              <a:gd name="connsiteX764" fmla="*/ 2217889 w 2385355"/>
              <a:gd name="connsiteY764" fmla="*/ 1922267 h 3769466"/>
              <a:gd name="connsiteX765" fmla="*/ 2202390 w 2385355"/>
              <a:gd name="connsiteY765" fmla="*/ 1917046 h 3769466"/>
              <a:gd name="connsiteX766" fmla="*/ 2166227 w 2385355"/>
              <a:gd name="connsiteY766" fmla="*/ 1917046 h 3769466"/>
              <a:gd name="connsiteX767" fmla="*/ 2155895 w 2385355"/>
              <a:gd name="connsiteY767" fmla="*/ 1922267 h 3769466"/>
              <a:gd name="connsiteX768" fmla="*/ 2135230 w 2385355"/>
              <a:gd name="connsiteY768" fmla="*/ 1911824 h 3769466"/>
              <a:gd name="connsiteX769" fmla="*/ 2130064 w 2385355"/>
              <a:gd name="connsiteY769" fmla="*/ 1901380 h 3769466"/>
              <a:gd name="connsiteX770" fmla="*/ 2135230 w 2385355"/>
              <a:gd name="connsiteY770" fmla="*/ 1885715 h 3769466"/>
              <a:gd name="connsiteX771" fmla="*/ 2155895 w 2385355"/>
              <a:gd name="connsiteY771" fmla="*/ 1875271 h 3769466"/>
              <a:gd name="connsiteX772" fmla="*/ 2166227 w 2385355"/>
              <a:gd name="connsiteY772" fmla="*/ 1880493 h 3769466"/>
              <a:gd name="connsiteX773" fmla="*/ 2202390 w 2385355"/>
              <a:gd name="connsiteY773" fmla="*/ 1885715 h 3769466"/>
              <a:gd name="connsiteX774" fmla="*/ 2217889 w 2385355"/>
              <a:gd name="connsiteY774" fmla="*/ 1880493 h 3769466"/>
              <a:gd name="connsiteX775" fmla="*/ 2259218 w 2385355"/>
              <a:gd name="connsiteY775" fmla="*/ 1838718 h 3769466"/>
              <a:gd name="connsiteX776" fmla="*/ 2269551 w 2385355"/>
              <a:gd name="connsiteY776" fmla="*/ 1828275 h 3769466"/>
              <a:gd name="connsiteX777" fmla="*/ 2285049 w 2385355"/>
              <a:gd name="connsiteY777" fmla="*/ 1822400 h 3769466"/>
              <a:gd name="connsiteX778" fmla="*/ 2155091 w 2385355"/>
              <a:gd name="connsiteY778" fmla="*/ 1663779 h 3769466"/>
              <a:gd name="connsiteX779" fmla="*/ 2201587 w 2385355"/>
              <a:gd name="connsiteY779" fmla="*/ 1715584 h 3769466"/>
              <a:gd name="connsiteX780" fmla="*/ 2227418 w 2385355"/>
              <a:gd name="connsiteY780" fmla="*/ 1798472 h 3769466"/>
              <a:gd name="connsiteX781" fmla="*/ 2149925 w 2385355"/>
              <a:gd name="connsiteY781" fmla="*/ 1839916 h 3769466"/>
              <a:gd name="connsiteX782" fmla="*/ 2160257 w 2385355"/>
              <a:gd name="connsiteY782" fmla="*/ 1788111 h 3769466"/>
              <a:gd name="connsiteX783" fmla="*/ 2175756 w 2385355"/>
              <a:gd name="connsiteY783" fmla="*/ 1803653 h 3769466"/>
              <a:gd name="connsiteX784" fmla="*/ 2170590 w 2385355"/>
              <a:gd name="connsiteY784" fmla="*/ 1814014 h 3769466"/>
              <a:gd name="connsiteX785" fmla="*/ 2170590 w 2385355"/>
              <a:gd name="connsiteY785" fmla="*/ 1824375 h 3769466"/>
              <a:gd name="connsiteX786" fmla="*/ 2186088 w 2385355"/>
              <a:gd name="connsiteY786" fmla="*/ 1829555 h 3769466"/>
              <a:gd name="connsiteX787" fmla="*/ 2206753 w 2385355"/>
              <a:gd name="connsiteY787" fmla="*/ 1798472 h 3769466"/>
              <a:gd name="connsiteX788" fmla="*/ 2155091 w 2385355"/>
              <a:gd name="connsiteY788" fmla="*/ 1757028 h 3769466"/>
              <a:gd name="connsiteX789" fmla="*/ 2134427 w 2385355"/>
              <a:gd name="connsiteY789" fmla="*/ 1736306 h 3769466"/>
              <a:gd name="connsiteX790" fmla="*/ 2134427 w 2385355"/>
              <a:gd name="connsiteY790" fmla="*/ 1679321 h 3769466"/>
              <a:gd name="connsiteX791" fmla="*/ 2155091 w 2385355"/>
              <a:gd name="connsiteY791" fmla="*/ 1663779 h 3769466"/>
              <a:gd name="connsiteX792" fmla="*/ 262811 w 2385355"/>
              <a:gd name="connsiteY792" fmla="*/ 1661768 h 3769466"/>
              <a:gd name="connsiteX793" fmla="*/ 267264 w 2385355"/>
              <a:gd name="connsiteY793" fmla="*/ 1672777 h 3769466"/>
              <a:gd name="connsiteX794" fmla="*/ 267264 w 2385355"/>
              <a:gd name="connsiteY794" fmla="*/ 1740123 h 3769466"/>
              <a:gd name="connsiteX795" fmla="*/ 246906 w 2385355"/>
              <a:gd name="connsiteY795" fmla="*/ 1755665 h 3769466"/>
              <a:gd name="connsiteX796" fmla="*/ 196010 w 2385355"/>
              <a:gd name="connsiteY796" fmla="*/ 1797109 h 3769466"/>
              <a:gd name="connsiteX797" fmla="*/ 216368 w 2385355"/>
              <a:gd name="connsiteY797" fmla="*/ 1828192 h 3769466"/>
              <a:gd name="connsiteX798" fmla="*/ 231637 w 2385355"/>
              <a:gd name="connsiteY798" fmla="*/ 1823011 h 3769466"/>
              <a:gd name="connsiteX799" fmla="*/ 231637 w 2385355"/>
              <a:gd name="connsiteY799" fmla="*/ 1812650 h 3769466"/>
              <a:gd name="connsiteX800" fmla="*/ 226547 w 2385355"/>
              <a:gd name="connsiteY800" fmla="*/ 1802289 h 3769466"/>
              <a:gd name="connsiteX801" fmla="*/ 241816 w 2385355"/>
              <a:gd name="connsiteY801" fmla="*/ 1786748 h 3769466"/>
              <a:gd name="connsiteX802" fmla="*/ 251996 w 2385355"/>
              <a:gd name="connsiteY802" fmla="*/ 1838553 h 3769466"/>
              <a:gd name="connsiteX803" fmla="*/ 175651 w 2385355"/>
              <a:gd name="connsiteY803" fmla="*/ 1791928 h 3769466"/>
              <a:gd name="connsiteX804" fmla="*/ 246906 w 2385355"/>
              <a:gd name="connsiteY804" fmla="*/ 1662416 h 3769466"/>
              <a:gd name="connsiteX805" fmla="*/ 262811 w 2385355"/>
              <a:gd name="connsiteY805" fmla="*/ 1661768 h 3769466"/>
              <a:gd name="connsiteX806" fmla="*/ 123348 w 2385355"/>
              <a:gd name="connsiteY806" fmla="*/ 1618069 h 3769466"/>
              <a:gd name="connsiteX807" fmla="*/ 180014 w 2385355"/>
              <a:gd name="connsiteY807" fmla="*/ 1667678 h 3769466"/>
              <a:gd name="connsiteX808" fmla="*/ 149017 w 2385355"/>
              <a:gd name="connsiteY808" fmla="*/ 1750683 h 3769466"/>
              <a:gd name="connsiteX809" fmla="*/ 102522 w 2385355"/>
              <a:gd name="connsiteY809" fmla="*/ 1792186 h 3769466"/>
              <a:gd name="connsiteX810" fmla="*/ 81857 w 2385355"/>
              <a:gd name="connsiteY810" fmla="*/ 1781811 h 3769466"/>
              <a:gd name="connsiteX811" fmla="*/ 81857 w 2385355"/>
              <a:gd name="connsiteY811" fmla="*/ 1735120 h 3769466"/>
              <a:gd name="connsiteX812" fmla="*/ 102522 w 2385355"/>
              <a:gd name="connsiteY812" fmla="*/ 1714368 h 3769466"/>
              <a:gd name="connsiteX813" fmla="*/ 154183 w 2385355"/>
              <a:gd name="connsiteY813" fmla="*/ 1667678 h 3769466"/>
              <a:gd name="connsiteX814" fmla="*/ 128352 w 2385355"/>
              <a:gd name="connsiteY814" fmla="*/ 1636550 h 3769466"/>
              <a:gd name="connsiteX815" fmla="*/ 112854 w 2385355"/>
              <a:gd name="connsiteY815" fmla="*/ 1646926 h 3769466"/>
              <a:gd name="connsiteX816" fmla="*/ 112854 w 2385355"/>
              <a:gd name="connsiteY816" fmla="*/ 1657302 h 3769466"/>
              <a:gd name="connsiteX817" fmla="*/ 118020 w 2385355"/>
              <a:gd name="connsiteY817" fmla="*/ 1678053 h 3769466"/>
              <a:gd name="connsiteX818" fmla="*/ 97355 w 2385355"/>
              <a:gd name="connsiteY818" fmla="*/ 1678053 h 3769466"/>
              <a:gd name="connsiteX819" fmla="*/ 102522 w 2385355"/>
              <a:gd name="connsiteY819" fmla="*/ 1626175 h 3769466"/>
              <a:gd name="connsiteX820" fmla="*/ 123348 w 2385355"/>
              <a:gd name="connsiteY820" fmla="*/ 1618069 h 3769466"/>
              <a:gd name="connsiteX821" fmla="*/ 2290775 w 2385355"/>
              <a:gd name="connsiteY821" fmla="*/ 1615935 h 3769466"/>
              <a:gd name="connsiteX822" fmla="*/ 2309502 w 2385355"/>
              <a:gd name="connsiteY822" fmla="*/ 1626913 h 3769466"/>
              <a:gd name="connsiteX823" fmla="*/ 2304336 w 2385355"/>
              <a:gd name="connsiteY823" fmla="*/ 1673409 h 3769466"/>
              <a:gd name="connsiteX824" fmla="*/ 2283672 w 2385355"/>
              <a:gd name="connsiteY824" fmla="*/ 1673409 h 3769466"/>
              <a:gd name="connsiteX825" fmla="*/ 2288838 w 2385355"/>
              <a:gd name="connsiteY825" fmla="*/ 1657910 h 3769466"/>
              <a:gd name="connsiteX826" fmla="*/ 2288838 w 2385355"/>
              <a:gd name="connsiteY826" fmla="*/ 1647578 h 3769466"/>
              <a:gd name="connsiteX827" fmla="*/ 2273339 w 2385355"/>
              <a:gd name="connsiteY827" fmla="*/ 1637246 h 3769466"/>
              <a:gd name="connsiteX828" fmla="*/ 2247509 w 2385355"/>
              <a:gd name="connsiteY828" fmla="*/ 1668243 h 3769466"/>
              <a:gd name="connsiteX829" fmla="*/ 2299170 w 2385355"/>
              <a:gd name="connsiteY829" fmla="*/ 1714738 h 3769466"/>
              <a:gd name="connsiteX830" fmla="*/ 2319835 w 2385355"/>
              <a:gd name="connsiteY830" fmla="*/ 1730236 h 3769466"/>
              <a:gd name="connsiteX831" fmla="*/ 2319835 w 2385355"/>
              <a:gd name="connsiteY831" fmla="*/ 1781898 h 3769466"/>
              <a:gd name="connsiteX832" fmla="*/ 2299170 w 2385355"/>
              <a:gd name="connsiteY832" fmla="*/ 1792230 h 3769466"/>
              <a:gd name="connsiteX833" fmla="*/ 2252675 w 2385355"/>
              <a:gd name="connsiteY833" fmla="*/ 1745735 h 3769466"/>
              <a:gd name="connsiteX834" fmla="*/ 2226844 w 2385355"/>
              <a:gd name="connsiteY834" fmla="*/ 1668243 h 3769466"/>
              <a:gd name="connsiteX835" fmla="*/ 2290775 w 2385355"/>
              <a:gd name="connsiteY835" fmla="*/ 1615935 h 3769466"/>
              <a:gd name="connsiteX836" fmla="*/ 221573 w 2385355"/>
              <a:gd name="connsiteY836" fmla="*/ 1471010 h 3769466"/>
              <a:gd name="connsiteX837" fmla="*/ 237244 w 2385355"/>
              <a:gd name="connsiteY837" fmla="*/ 1481371 h 3769466"/>
              <a:gd name="connsiteX838" fmla="*/ 268585 w 2385355"/>
              <a:gd name="connsiteY838" fmla="*/ 1533176 h 3769466"/>
              <a:gd name="connsiteX839" fmla="*/ 268585 w 2385355"/>
              <a:gd name="connsiteY839" fmla="*/ 1574620 h 3769466"/>
              <a:gd name="connsiteX840" fmla="*/ 221573 w 2385355"/>
              <a:gd name="connsiteY840" fmla="*/ 1636786 h 3769466"/>
              <a:gd name="connsiteX841" fmla="*/ 211126 w 2385355"/>
              <a:gd name="connsiteY841" fmla="*/ 1626425 h 3769466"/>
              <a:gd name="connsiteX842" fmla="*/ 190232 w 2385355"/>
              <a:gd name="connsiteY842" fmla="*/ 1600522 h 3769466"/>
              <a:gd name="connsiteX843" fmla="*/ 122325 w 2385355"/>
              <a:gd name="connsiteY843" fmla="*/ 1574620 h 3769466"/>
              <a:gd name="connsiteX844" fmla="*/ 106655 w 2385355"/>
              <a:gd name="connsiteY844" fmla="*/ 1574620 h 3769466"/>
              <a:gd name="connsiteX845" fmla="*/ 80537 w 2385355"/>
              <a:gd name="connsiteY845" fmla="*/ 1574620 h 3769466"/>
              <a:gd name="connsiteX846" fmla="*/ 80537 w 2385355"/>
              <a:gd name="connsiteY846" fmla="*/ 1538356 h 3769466"/>
              <a:gd name="connsiteX847" fmla="*/ 106655 w 2385355"/>
              <a:gd name="connsiteY847" fmla="*/ 1533176 h 3769466"/>
              <a:gd name="connsiteX848" fmla="*/ 122325 w 2385355"/>
              <a:gd name="connsiteY848" fmla="*/ 1538356 h 3769466"/>
              <a:gd name="connsiteX849" fmla="*/ 195455 w 2385355"/>
              <a:gd name="connsiteY849" fmla="*/ 1507273 h 3769466"/>
              <a:gd name="connsiteX850" fmla="*/ 211126 w 2385355"/>
              <a:gd name="connsiteY850" fmla="*/ 1476190 h 3769466"/>
              <a:gd name="connsiteX851" fmla="*/ 221573 w 2385355"/>
              <a:gd name="connsiteY851" fmla="*/ 1471010 h 3769466"/>
              <a:gd name="connsiteX852" fmla="*/ 2186892 w 2385355"/>
              <a:gd name="connsiteY852" fmla="*/ 1466648 h 3769466"/>
              <a:gd name="connsiteX853" fmla="*/ 2197225 w 2385355"/>
              <a:gd name="connsiteY853" fmla="*/ 1477023 h 3769466"/>
              <a:gd name="connsiteX854" fmla="*/ 2212723 w 2385355"/>
              <a:gd name="connsiteY854" fmla="*/ 1508151 h 3769466"/>
              <a:gd name="connsiteX855" fmla="*/ 2279883 w 2385355"/>
              <a:gd name="connsiteY855" fmla="*/ 1539278 h 3769466"/>
              <a:gd name="connsiteX856" fmla="*/ 2295382 w 2385355"/>
              <a:gd name="connsiteY856" fmla="*/ 1539278 h 3769466"/>
              <a:gd name="connsiteX857" fmla="*/ 2321213 w 2385355"/>
              <a:gd name="connsiteY857" fmla="*/ 1534090 h 3769466"/>
              <a:gd name="connsiteX858" fmla="*/ 2321213 w 2385355"/>
              <a:gd name="connsiteY858" fmla="*/ 1575593 h 3769466"/>
              <a:gd name="connsiteX859" fmla="*/ 2295382 w 2385355"/>
              <a:gd name="connsiteY859" fmla="*/ 1575593 h 3769466"/>
              <a:gd name="connsiteX860" fmla="*/ 2279883 w 2385355"/>
              <a:gd name="connsiteY860" fmla="*/ 1575593 h 3769466"/>
              <a:gd name="connsiteX861" fmla="*/ 2207557 w 2385355"/>
              <a:gd name="connsiteY861" fmla="*/ 1606720 h 3769466"/>
              <a:gd name="connsiteX862" fmla="*/ 2166228 w 2385355"/>
              <a:gd name="connsiteY862" fmla="*/ 1627471 h 3769466"/>
              <a:gd name="connsiteX863" fmla="*/ 2135231 w 2385355"/>
              <a:gd name="connsiteY863" fmla="*/ 1575593 h 3769466"/>
              <a:gd name="connsiteX864" fmla="*/ 2135231 w 2385355"/>
              <a:gd name="connsiteY864" fmla="*/ 1534090 h 3769466"/>
              <a:gd name="connsiteX865" fmla="*/ 2171394 w 2385355"/>
              <a:gd name="connsiteY865" fmla="*/ 1482211 h 3769466"/>
              <a:gd name="connsiteX866" fmla="*/ 2186892 w 2385355"/>
              <a:gd name="connsiteY866" fmla="*/ 1466648 h 3769466"/>
              <a:gd name="connsiteX867" fmla="*/ 101718 w 2385355"/>
              <a:gd name="connsiteY867" fmla="*/ 1321328 h 3769466"/>
              <a:gd name="connsiteX868" fmla="*/ 143966 w 2385355"/>
              <a:gd name="connsiteY868" fmla="*/ 1368019 h 3769466"/>
              <a:gd name="connsiteX869" fmla="*/ 175651 w 2385355"/>
              <a:gd name="connsiteY869" fmla="*/ 1451025 h 3769466"/>
              <a:gd name="connsiteX870" fmla="*/ 91156 w 2385355"/>
              <a:gd name="connsiteY870" fmla="*/ 1487340 h 3769466"/>
              <a:gd name="connsiteX871" fmla="*/ 96437 w 2385355"/>
              <a:gd name="connsiteY871" fmla="*/ 1435462 h 3769466"/>
              <a:gd name="connsiteX872" fmla="*/ 117561 w 2385355"/>
              <a:gd name="connsiteY872" fmla="*/ 1435462 h 3769466"/>
              <a:gd name="connsiteX873" fmla="*/ 112280 w 2385355"/>
              <a:gd name="connsiteY873" fmla="*/ 1461401 h 3769466"/>
              <a:gd name="connsiteX874" fmla="*/ 106999 w 2385355"/>
              <a:gd name="connsiteY874" fmla="*/ 1471777 h 3769466"/>
              <a:gd name="connsiteX875" fmla="*/ 128123 w 2385355"/>
              <a:gd name="connsiteY875" fmla="*/ 1476964 h 3769466"/>
              <a:gd name="connsiteX876" fmla="*/ 154528 w 2385355"/>
              <a:gd name="connsiteY876" fmla="*/ 1451025 h 3769466"/>
              <a:gd name="connsiteX877" fmla="*/ 101718 w 2385355"/>
              <a:gd name="connsiteY877" fmla="*/ 1404334 h 3769466"/>
              <a:gd name="connsiteX878" fmla="*/ 80594 w 2385355"/>
              <a:gd name="connsiteY878" fmla="*/ 1388771 h 3769466"/>
              <a:gd name="connsiteX879" fmla="*/ 80594 w 2385355"/>
              <a:gd name="connsiteY879" fmla="*/ 1331704 h 3769466"/>
              <a:gd name="connsiteX880" fmla="*/ 101718 w 2385355"/>
              <a:gd name="connsiteY880" fmla="*/ 1321328 h 3769466"/>
              <a:gd name="connsiteX881" fmla="*/ 2300548 w 2385355"/>
              <a:gd name="connsiteY881" fmla="*/ 1321307 h 3769466"/>
              <a:gd name="connsiteX882" fmla="*/ 2321213 w 2385355"/>
              <a:gd name="connsiteY882" fmla="*/ 1331639 h 3769466"/>
              <a:gd name="connsiteX883" fmla="*/ 2321213 w 2385355"/>
              <a:gd name="connsiteY883" fmla="*/ 1383301 h 3769466"/>
              <a:gd name="connsiteX884" fmla="*/ 2300548 w 2385355"/>
              <a:gd name="connsiteY884" fmla="*/ 1398799 h 3769466"/>
              <a:gd name="connsiteX885" fmla="*/ 2248886 w 2385355"/>
              <a:gd name="connsiteY885" fmla="*/ 1450461 h 3769466"/>
              <a:gd name="connsiteX886" fmla="*/ 2274717 w 2385355"/>
              <a:gd name="connsiteY886" fmla="*/ 1476292 h 3769466"/>
              <a:gd name="connsiteX887" fmla="*/ 2290216 w 2385355"/>
              <a:gd name="connsiteY887" fmla="*/ 1471125 h 3769466"/>
              <a:gd name="connsiteX888" fmla="*/ 2290216 w 2385355"/>
              <a:gd name="connsiteY888" fmla="*/ 1460793 h 3769466"/>
              <a:gd name="connsiteX889" fmla="*/ 2285049 w 2385355"/>
              <a:gd name="connsiteY889" fmla="*/ 1434962 h 3769466"/>
              <a:gd name="connsiteX890" fmla="*/ 2305714 w 2385355"/>
              <a:gd name="connsiteY890" fmla="*/ 1434962 h 3769466"/>
              <a:gd name="connsiteX891" fmla="*/ 2305714 w 2385355"/>
              <a:gd name="connsiteY891" fmla="*/ 1491790 h 3769466"/>
              <a:gd name="connsiteX892" fmla="*/ 2228222 w 2385355"/>
              <a:gd name="connsiteY892" fmla="*/ 1445295 h 3769466"/>
              <a:gd name="connsiteX893" fmla="*/ 2254053 w 2385355"/>
              <a:gd name="connsiteY893" fmla="*/ 1367802 h 3769466"/>
              <a:gd name="connsiteX894" fmla="*/ 2300548 w 2385355"/>
              <a:gd name="connsiteY894" fmla="*/ 1321307 h 3769466"/>
              <a:gd name="connsiteX895" fmla="*/ 233040 w 2385355"/>
              <a:gd name="connsiteY895" fmla="*/ 1258355 h 3769466"/>
              <a:gd name="connsiteX896" fmla="*/ 251767 w 2385355"/>
              <a:gd name="connsiteY896" fmla="*/ 1269327 h 3769466"/>
              <a:gd name="connsiteX897" fmla="*/ 241435 w 2385355"/>
              <a:gd name="connsiteY897" fmla="*/ 1316140 h 3769466"/>
              <a:gd name="connsiteX898" fmla="*/ 225936 w 2385355"/>
              <a:gd name="connsiteY898" fmla="*/ 1300535 h 3769466"/>
              <a:gd name="connsiteX899" fmla="*/ 231102 w 2385355"/>
              <a:gd name="connsiteY899" fmla="*/ 1295334 h 3769466"/>
              <a:gd name="connsiteX900" fmla="*/ 231102 w 2385355"/>
              <a:gd name="connsiteY900" fmla="*/ 1279730 h 3769466"/>
              <a:gd name="connsiteX901" fmla="*/ 215604 w 2385355"/>
              <a:gd name="connsiteY901" fmla="*/ 1274528 h 3769466"/>
              <a:gd name="connsiteX902" fmla="*/ 194939 w 2385355"/>
              <a:gd name="connsiteY902" fmla="*/ 1310938 h 3769466"/>
              <a:gd name="connsiteX903" fmla="*/ 246601 w 2385355"/>
              <a:gd name="connsiteY903" fmla="*/ 1347349 h 3769466"/>
              <a:gd name="connsiteX904" fmla="*/ 267265 w 2385355"/>
              <a:gd name="connsiteY904" fmla="*/ 1368155 h 3769466"/>
              <a:gd name="connsiteX905" fmla="*/ 267265 w 2385355"/>
              <a:gd name="connsiteY905" fmla="*/ 1430573 h 3769466"/>
              <a:gd name="connsiteX906" fmla="*/ 246601 w 2385355"/>
              <a:gd name="connsiteY906" fmla="*/ 1446177 h 3769466"/>
              <a:gd name="connsiteX907" fmla="*/ 200105 w 2385355"/>
              <a:gd name="connsiteY907" fmla="*/ 1399364 h 3769466"/>
              <a:gd name="connsiteX908" fmla="*/ 169108 w 2385355"/>
              <a:gd name="connsiteY908" fmla="*/ 1316140 h 3769466"/>
              <a:gd name="connsiteX909" fmla="*/ 233040 w 2385355"/>
              <a:gd name="connsiteY909" fmla="*/ 1258355 h 3769466"/>
              <a:gd name="connsiteX910" fmla="*/ 2197066 w 2385355"/>
              <a:gd name="connsiteY910" fmla="*/ 1257757 h 3769466"/>
              <a:gd name="connsiteX911" fmla="*/ 2232584 w 2385355"/>
              <a:gd name="connsiteY911" fmla="*/ 1311505 h 3769466"/>
              <a:gd name="connsiteX912" fmla="*/ 2201587 w 2385355"/>
              <a:gd name="connsiteY912" fmla="*/ 1394393 h 3769466"/>
              <a:gd name="connsiteX913" fmla="*/ 2155091 w 2385355"/>
              <a:gd name="connsiteY913" fmla="*/ 1446198 h 3769466"/>
              <a:gd name="connsiteX914" fmla="*/ 2134427 w 2385355"/>
              <a:gd name="connsiteY914" fmla="*/ 1430657 h 3769466"/>
              <a:gd name="connsiteX915" fmla="*/ 2134427 w 2385355"/>
              <a:gd name="connsiteY915" fmla="*/ 1368491 h 3769466"/>
              <a:gd name="connsiteX916" fmla="*/ 2155091 w 2385355"/>
              <a:gd name="connsiteY916" fmla="*/ 1347769 h 3769466"/>
              <a:gd name="connsiteX917" fmla="*/ 2206753 w 2385355"/>
              <a:gd name="connsiteY917" fmla="*/ 1311505 h 3769466"/>
              <a:gd name="connsiteX918" fmla="*/ 2186088 w 2385355"/>
              <a:gd name="connsiteY918" fmla="*/ 1275242 h 3769466"/>
              <a:gd name="connsiteX919" fmla="*/ 2170590 w 2385355"/>
              <a:gd name="connsiteY919" fmla="*/ 1280422 h 3769466"/>
              <a:gd name="connsiteX920" fmla="*/ 2170590 w 2385355"/>
              <a:gd name="connsiteY920" fmla="*/ 1295964 h 3769466"/>
              <a:gd name="connsiteX921" fmla="*/ 2175756 w 2385355"/>
              <a:gd name="connsiteY921" fmla="*/ 1301144 h 3769466"/>
              <a:gd name="connsiteX922" fmla="*/ 2160257 w 2385355"/>
              <a:gd name="connsiteY922" fmla="*/ 1316686 h 3769466"/>
              <a:gd name="connsiteX923" fmla="*/ 2149925 w 2385355"/>
              <a:gd name="connsiteY923" fmla="*/ 1270061 h 3769466"/>
              <a:gd name="connsiteX924" fmla="*/ 2197066 w 2385355"/>
              <a:gd name="connsiteY924" fmla="*/ 1257757 h 3769466"/>
              <a:gd name="connsiteX925" fmla="*/ 2283112 w 2385355"/>
              <a:gd name="connsiteY925" fmla="*/ 1129386 h 3769466"/>
              <a:gd name="connsiteX926" fmla="*/ 2300547 w 2385355"/>
              <a:gd name="connsiteY926" fmla="*/ 1139779 h 3769466"/>
              <a:gd name="connsiteX927" fmla="*/ 2326378 w 2385355"/>
              <a:gd name="connsiteY927" fmla="*/ 1212530 h 3769466"/>
              <a:gd name="connsiteX928" fmla="*/ 2321212 w 2385355"/>
              <a:gd name="connsiteY928" fmla="*/ 1259299 h 3769466"/>
              <a:gd name="connsiteX929" fmla="*/ 2269551 w 2385355"/>
              <a:gd name="connsiteY929" fmla="*/ 1285282 h 3769466"/>
              <a:gd name="connsiteX930" fmla="*/ 2259218 w 2385355"/>
              <a:gd name="connsiteY930" fmla="*/ 1269692 h 3769466"/>
              <a:gd name="connsiteX931" fmla="*/ 2217889 w 2385355"/>
              <a:gd name="connsiteY931" fmla="*/ 1228120 h 3769466"/>
              <a:gd name="connsiteX932" fmla="*/ 2202390 w 2385355"/>
              <a:gd name="connsiteY932" fmla="*/ 1222923 h 3769466"/>
              <a:gd name="connsiteX933" fmla="*/ 2166227 w 2385355"/>
              <a:gd name="connsiteY933" fmla="*/ 1228120 h 3769466"/>
              <a:gd name="connsiteX934" fmla="*/ 2155895 w 2385355"/>
              <a:gd name="connsiteY934" fmla="*/ 1228120 h 3769466"/>
              <a:gd name="connsiteX935" fmla="*/ 2135230 w 2385355"/>
              <a:gd name="connsiteY935" fmla="*/ 1222923 h 3769466"/>
              <a:gd name="connsiteX936" fmla="*/ 2130064 w 2385355"/>
              <a:gd name="connsiteY936" fmla="*/ 1207334 h 3769466"/>
              <a:gd name="connsiteX937" fmla="*/ 2135230 w 2385355"/>
              <a:gd name="connsiteY937" fmla="*/ 1191744 h 3769466"/>
              <a:gd name="connsiteX938" fmla="*/ 2155895 w 2385355"/>
              <a:gd name="connsiteY938" fmla="*/ 1186547 h 3769466"/>
              <a:gd name="connsiteX939" fmla="*/ 2166227 w 2385355"/>
              <a:gd name="connsiteY939" fmla="*/ 1191744 h 3769466"/>
              <a:gd name="connsiteX940" fmla="*/ 2202390 w 2385355"/>
              <a:gd name="connsiteY940" fmla="*/ 1191744 h 3769466"/>
              <a:gd name="connsiteX941" fmla="*/ 2217889 w 2385355"/>
              <a:gd name="connsiteY941" fmla="*/ 1186547 h 3769466"/>
              <a:gd name="connsiteX942" fmla="*/ 2259218 w 2385355"/>
              <a:gd name="connsiteY942" fmla="*/ 1150172 h 3769466"/>
              <a:gd name="connsiteX943" fmla="*/ 2269551 w 2385355"/>
              <a:gd name="connsiteY943" fmla="*/ 1134582 h 3769466"/>
              <a:gd name="connsiteX944" fmla="*/ 2283112 w 2385355"/>
              <a:gd name="connsiteY944" fmla="*/ 1129386 h 3769466"/>
              <a:gd name="connsiteX945" fmla="*/ 119061 w 2385355"/>
              <a:gd name="connsiteY945" fmla="*/ 1129386 h 3769466"/>
              <a:gd name="connsiteX946" fmla="*/ 132772 w 2385355"/>
              <a:gd name="connsiteY946" fmla="*/ 1134583 h 3769466"/>
              <a:gd name="connsiteX947" fmla="*/ 143220 w 2385355"/>
              <a:gd name="connsiteY947" fmla="*/ 1144976 h 3769466"/>
              <a:gd name="connsiteX948" fmla="*/ 185008 w 2385355"/>
              <a:gd name="connsiteY948" fmla="*/ 1191745 h 3769466"/>
              <a:gd name="connsiteX949" fmla="*/ 200679 w 2385355"/>
              <a:gd name="connsiteY949" fmla="*/ 1196941 h 3769466"/>
              <a:gd name="connsiteX950" fmla="*/ 237244 w 2385355"/>
              <a:gd name="connsiteY950" fmla="*/ 1191745 h 3769466"/>
              <a:gd name="connsiteX951" fmla="*/ 247691 w 2385355"/>
              <a:gd name="connsiteY951" fmla="*/ 1186548 h 3769466"/>
              <a:gd name="connsiteX952" fmla="*/ 268585 w 2385355"/>
              <a:gd name="connsiteY952" fmla="*/ 1196941 h 3769466"/>
              <a:gd name="connsiteX953" fmla="*/ 273808 w 2385355"/>
              <a:gd name="connsiteY953" fmla="*/ 1207334 h 3769466"/>
              <a:gd name="connsiteX954" fmla="*/ 268585 w 2385355"/>
              <a:gd name="connsiteY954" fmla="*/ 1222924 h 3769466"/>
              <a:gd name="connsiteX955" fmla="*/ 247691 w 2385355"/>
              <a:gd name="connsiteY955" fmla="*/ 1233317 h 3769466"/>
              <a:gd name="connsiteX956" fmla="*/ 237244 w 2385355"/>
              <a:gd name="connsiteY956" fmla="*/ 1222924 h 3769466"/>
              <a:gd name="connsiteX957" fmla="*/ 200679 w 2385355"/>
              <a:gd name="connsiteY957" fmla="*/ 1222924 h 3769466"/>
              <a:gd name="connsiteX958" fmla="*/ 185008 w 2385355"/>
              <a:gd name="connsiteY958" fmla="*/ 1228120 h 3769466"/>
              <a:gd name="connsiteX959" fmla="*/ 143220 w 2385355"/>
              <a:gd name="connsiteY959" fmla="*/ 1269692 h 3769466"/>
              <a:gd name="connsiteX960" fmla="*/ 132772 w 2385355"/>
              <a:gd name="connsiteY960" fmla="*/ 1280086 h 3769466"/>
              <a:gd name="connsiteX961" fmla="*/ 80537 w 2385355"/>
              <a:gd name="connsiteY961" fmla="*/ 1254103 h 3769466"/>
              <a:gd name="connsiteX962" fmla="*/ 75313 w 2385355"/>
              <a:gd name="connsiteY962" fmla="*/ 1212531 h 3769466"/>
              <a:gd name="connsiteX963" fmla="*/ 101431 w 2385355"/>
              <a:gd name="connsiteY963" fmla="*/ 1139779 h 3769466"/>
              <a:gd name="connsiteX964" fmla="*/ 119061 w 2385355"/>
              <a:gd name="connsiteY964" fmla="*/ 1129386 h 3769466"/>
              <a:gd name="connsiteX965" fmla="*/ 2155270 w 2385355"/>
              <a:gd name="connsiteY965" fmla="*/ 974521 h 3769466"/>
              <a:gd name="connsiteX966" fmla="*/ 2196957 w 2385355"/>
              <a:gd name="connsiteY966" fmla="*/ 1021334 h 3769466"/>
              <a:gd name="connsiteX967" fmla="*/ 2228221 w 2385355"/>
              <a:gd name="connsiteY967" fmla="*/ 1104558 h 3769466"/>
              <a:gd name="connsiteX968" fmla="*/ 2150059 w 2385355"/>
              <a:gd name="connsiteY968" fmla="*/ 1151371 h 3769466"/>
              <a:gd name="connsiteX969" fmla="*/ 2160481 w 2385355"/>
              <a:gd name="connsiteY969" fmla="*/ 1099356 h 3769466"/>
              <a:gd name="connsiteX970" fmla="*/ 2176113 w 2385355"/>
              <a:gd name="connsiteY970" fmla="*/ 1114961 h 3769466"/>
              <a:gd name="connsiteX971" fmla="*/ 2170903 w 2385355"/>
              <a:gd name="connsiteY971" fmla="*/ 1125364 h 3769466"/>
              <a:gd name="connsiteX972" fmla="*/ 2170903 w 2385355"/>
              <a:gd name="connsiteY972" fmla="*/ 1135767 h 3769466"/>
              <a:gd name="connsiteX973" fmla="*/ 2186535 w 2385355"/>
              <a:gd name="connsiteY973" fmla="*/ 1140968 h 3769466"/>
              <a:gd name="connsiteX974" fmla="*/ 2212589 w 2385355"/>
              <a:gd name="connsiteY974" fmla="*/ 1104558 h 3769466"/>
              <a:gd name="connsiteX975" fmla="*/ 2155270 w 2385355"/>
              <a:gd name="connsiteY975" fmla="*/ 1068147 h 3769466"/>
              <a:gd name="connsiteX976" fmla="*/ 2134427 w 2385355"/>
              <a:gd name="connsiteY976" fmla="*/ 1047341 h 3769466"/>
              <a:gd name="connsiteX977" fmla="*/ 2134427 w 2385355"/>
              <a:gd name="connsiteY977" fmla="*/ 984924 h 3769466"/>
              <a:gd name="connsiteX978" fmla="*/ 2155270 w 2385355"/>
              <a:gd name="connsiteY978" fmla="*/ 974521 h 3769466"/>
              <a:gd name="connsiteX979" fmla="*/ 246600 w 2385355"/>
              <a:gd name="connsiteY979" fmla="*/ 970137 h 3769466"/>
              <a:gd name="connsiteX980" fmla="*/ 267264 w 2385355"/>
              <a:gd name="connsiteY980" fmla="*/ 985679 h 3769466"/>
              <a:gd name="connsiteX981" fmla="*/ 267264 w 2385355"/>
              <a:gd name="connsiteY981" fmla="*/ 1047845 h 3769466"/>
              <a:gd name="connsiteX982" fmla="*/ 246600 w 2385355"/>
              <a:gd name="connsiteY982" fmla="*/ 1068567 h 3769466"/>
              <a:gd name="connsiteX983" fmla="*/ 194938 w 2385355"/>
              <a:gd name="connsiteY983" fmla="*/ 1104830 h 3769466"/>
              <a:gd name="connsiteX984" fmla="*/ 215603 w 2385355"/>
              <a:gd name="connsiteY984" fmla="*/ 1141094 h 3769466"/>
              <a:gd name="connsiteX985" fmla="*/ 231101 w 2385355"/>
              <a:gd name="connsiteY985" fmla="*/ 1135913 h 3769466"/>
              <a:gd name="connsiteX986" fmla="*/ 231101 w 2385355"/>
              <a:gd name="connsiteY986" fmla="*/ 1125552 h 3769466"/>
              <a:gd name="connsiteX987" fmla="*/ 225935 w 2385355"/>
              <a:gd name="connsiteY987" fmla="*/ 1115191 h 3769466"/>
              <a:gd name="connsiteX988" fmla="*/ 241434 w 2385355"/>
              <a:gd name="connsiteY988" fmla="*/ 1099650 h 3769466"/>
              <a:gd name="connsiteX989" fmla="*/ 251766 w 2385355"/>
              <a:gd name="connsiteY989" fmla="*/ 1151455 h 3769466"/>
              <a:gd name="connsiteX990" fmla="*/ 174274 w 2385355"/>
              <a:gd name="connsiteY990" fmla="*/ 1104830 h 3769466"/>
              <a:gd name="connsiteX991" fmla="*/ 246600 w 2385355"/>
              <a:gd name="connsiteY991" fmla="*/ 970137 h 3769466"/>
              <a:gd name="connsiteX992" fmla="*/ 136825 w 2385355"/>
              <a:gd name="connsiteY992" fmla="*/ 926168 h 3769466"/>
              <a:gd name="connsiteX993" fmla="*/ 174779 w 2385355"/>
              <a:gd name="connsiteY993" fmla="*/ 979767 h 3769466"/>
              <a:gd name="connsiteX994" fmla="*/ 148604 w 2385355"/>
              <a:gd name="connsiteY994" fmla="*/ 1052093 h 3769466"/>
              <a:gd name="connsiteX995" fmla="*/ 101489 w 2385355"/>
              <a:gd name="connsiteY995" fmla="*/ 1098588 h 3769466"/>
              <a:gd name="connsiteX996" fmla="*/ 80548 w 2385355"/>
              <a:gd name="connsiteY996" fmla="*/ 1088256 h 3769466"/>
              <a:gd name="connsiteX997" fmla="*/ 80548 w 2385355"/>
              <a:gd name="connsiteY997" fmla="*/ 1036594 h 3769466"/>
              <a:gd name="connsiteX998" fmla="*/ 101489 w 2385355"/>
              <a:gd name="connsiteY998" fmla="*/ 1021096 h 3769466"/>
              <a:gd name="connsiteX999" fmla="*/ 153839 w 2385355"/>
              <a:gd name="connsiteY999" fmla="*/ 974601 h 3769466"/>
              <a:gd name="connsiteX1000" fmla="*/ 127664 w 2385355"/>
              <a:gd name="connsiteY1000" fmla="*/ 948770 h 3769466"/>
              <a:gd name="connsiteX1001" fmla="*/ 111959 w 2385355"/>
              <a:gd name="connsiteY1001" fmla="*/ 953936 h 3769466"/>
              <a:gd name="connsiteX1002" fmla="*/ 111959 w 2385355"/>
              <a:gd name="connsiteY1002" fmla="*/ 964268 h 3769466"/>
              <a:gd name="connsiteX1003" fmla="*/ 117194 w 2385355"/>
              <a:gd name="connsiteY1003" fmla="*/ 984933 h 3769466"/>
              <a:gd name="connsiteX1004" fmla="*/ 96254 w 2385355"/>
              <a:gd name="connsiteY1004" fmla="*/ 984933 h 3769466"/>
              <a:gd name="connsiteX1005" fmla="*/ 91019 w 2385355"/>
              <a:gd name="connsiteY1005" fmla="*/ 938437 h 3769466"/>
              <a:gd name="connsiteX1006" fmla="*/ 136825 w 2385355"/>
              <a:gd name="connsiteY1006" fmla="*/ 926168 h 3769466"/>
              <a:gd name="connsiteX1007" fmla="*/ 2286543 w 2385355"/>
              <a:gd name="connsiteY1007" fmla="*/ 924473 h 3769466"/>
              <a:gd name="connsiteX1008" fmla="*/ 2305439 w 2385355"/>
              <a:gd name="connsiteY1008" fmla="*/ 933271 h 3769466"/>
              <a:gd name="connsiteX1009" fmla="*/ 2305439 w 2385355"/>
              <a:gd name="connsiteY1009" fmla="*/ 990099 h 3769466"/>
              <a:gd name="connsiteX1010" fmla="*/ 2289733 w 2385355"/>
              <a:gd name="connsiteY1010" fmla="*/ 964268 h 3769466"/>
              <a:gd name="connsiteX1011" fmla="*/ 2289733 w 2385355"/>
              <a:gd name="connsiteY1011" fmla="*/ 953936 h 3769466"/>
              <a:gd name="connsiteX1012" fmla="*/ 2274028 w 2385355"/>
              <a:gd name="connsiteY1012" fmla="*/ 948770 h 3769466"/>
              <a:gd name="connsiteX1013" fmla="*/ 2247853 w 2385355"/>
              <a:gd name="connsiteY1013" fmla="*/ 974601 h 3769466"/>
              <a:gd name="connsiteX1014" fmla="*/ 2300203 w 2385355"/>
              <a:gd name="connsiteY1014" fmla="*/ 1021096 h 3769466"/>
              <a:gd name="connsiteX1015" fmla="*/ 2321144 w 2385355"/>
              <a:gd name="connsiteY1015" fmla="*/ 1041761 h 3769466"/>
              <a:gd name="connsiteX1016" fmla="*/ 2321144 w 2385355"/>
              <a:gd name="connsiteY1016" fmla="*/ 1093422 h 3769466"/>
              <a:gd name="connsiteX1017" fmla="*/ 2300203 w 2385355"/>
              <a:gd name="connsiteY1017" fmla="*/ 1103754 h 3769466"/>
              <a:gd name="connsiteX1018" fmla="*/ 2258323 w 2385355"/>
              <a:gd name="connsiteY1018" fmla="*/ 1062425 h 3769466"/>
              <a:gd name="connsiteX1019" fmla="*/ 2226913 w 2385355"/>
              <a:gd name="connsiteY1019" fmla="*/ 974601 h 3769466"/>
              <a:gd name="connsiteX1020" fmla="*/ 2286543 w 2385355"/>
              <a:gd name="connsiteY1020" fmla="*/ 924473 h 3769466"/>
              <a:gd name="connsiteX1021" fmla="*/ 216349 w 2385355"/>
              <a:gd name="connsiteY1021" fmla="*/ 777369 h 3769466"/>
              <a:gd name="connsiteX1022" fmla="*/ 237244 w 2385355"/>
              <a:gd name="connsiteY1022" fmla="*/ 792958 h 3769466"/>
              <a:gd name="connsiteX1023" fmla="*/ 268585 w 2385355"/>
              <a:gd name="connsiteY1023" fmla="*/ 844924 h 3769466"/>
              <a:gd name="connsiteX1024" fmla="*/ 268585 w 2385355"/>
              <a:gd name="connsiteY1024" fmla="*/ 881299 h 3769466"/>
              <a:gd name="connsiteX1025" fmla="*/ 232020 w 2385355"/>
              <a:gd name="connsiteY1025" fmla="*/ 938461 h 3769466"/>
              <a:gd name="connsiteX1026" fmla="*/ 216349 w 2385355"/>
              <a:gd name="connsiteY1026" fmla="*/ 954051 h 3769466"/>
              <a:gd name="connsiteX1027" fmla="*/ 205902 w 2385355"/>
              <a:gd name="connsiteY1027" fmla="*/ 943658 h 3769466"/>
              <a:gd name="connsiteX1028" fmla="*/ 195455 w 2385355"/>
              <a:gd name="connsiteY1028" fmla="*/ 912478 h 3769466"/>
              <a:gd name="connsiteX1029" fmla="*/ 122325 w 2385355"/>
              <a:gd name="connsiteY1029" fmla="*/ 881299 h 3769466"/>
              <a:gd name="connsiteX1030" fmla="*/ 106655 w 2385355"/>
              <a:gd name="connsiteY1030" fmla="*/ 886496 h 3769466"/>
              <a:gd name="connsiteX1031" fmla="*/ 80537 w 2385355"/>
              <a:gd name="connsiteY1031" fmla="*/ 881299 h 3769466"/>
              <a:gd name="connsiteX1032" fmla="*/ 80537 w 2385355"/>
              <a:gd name="connsiteY1032" fmla="*/ 850120 h 3769466"/>
              <a:gd name="connsiteX1033" fmla="*/ 106655 w 2385355"/>
              <a:gd name="connsiteY1033" fmla="*/ 844924 h 3769466"/>
              <a:gd name="connsiteX1034" fmla="*/ 122325 w 2385355"/>
              <a:gd name="connsiteY1034" fmla="*/ 850120 h 3769466"/>
              <a:gd name="connsiteX1035" fmla="*/ 195455 w 2385355"/>
              <a:gd name="connsiteY1035" fmla="*/ 818941 h 3769466"/>
              <a:gd name="connsiteX1036" fmla="*/ 211126 w 2385355"/>
              <a:gd name="connsiteY1036" fmla="*/ 787762 h 3769466"/>
              <a:gd name="connsiteX1037" fmla="*/ 216349 w 2385355"/>
              <a:gd name="connsiteY1037" fmla="*/ 777369 h 3769466"/>
              <a:gd name="connsiteX1038" fmla="*/ 2185938 w 2385355"/>
              <a:gd name="connsiteY1038" fmla="*/ 777368 h 3769466"/>
              <a:gd name="connsiteX1039" fmla="*/ 2196341 w 2385355"/>
              <a:gd name="connsiteY1039" fmla="*/ 787838 h 3769466"/>
              <a:gd name="connsiteX1040" fmla="*/ 2211946 w 2385355"/>
              <a:gd name="connsiteY1040" fmla="*/ 819248 h 3769466"/>
              <a:gd name="connsiteX1041" fmla="*/ 2279565 w 2385355"/>
              <a:gd name="connsiteY1041" fmla="*/ 850659 h 3769466"/>
              <a:gd name="connsiteX1042" fmla="*/ 2295169 w 2385355"/>
              <a:gd name="connsiteY1042" fmla="*/ 850659 h 3769466"/>
              <a:gd name="connsiteX1043" fmla="*/ 2321177 w 2385355"/>
              <a:gd name="connsiteY1043" fmla="*/ 850659 h 3769466"/>
              <a:gd name="connsiteX1044" fmla="*/ 2321177 w 2385355"/>
              <a:gd name="connsiteY1044" fmla="*/ 882069 h 3769466"/>
              <a:gd name="connsiteX1045" fmla="*/ 2295169 w 2385355"/>
              <a:gd name="connsiteY1045" fmla="*/ 882069 h 3769466"/>
              <a:gd name="connsiteX1046" fmla="*/ 2279565 w 2385355"/>
              <a:gd name="connsiteY1046" fmla="*/ 882069 h 3769466"/>
              <a:gd name="connsiteX1047" fmla="*/ 2211946 w 2385355"/>
              <a:gd name="connsiteY1047" fmla="*/ 913479 h 3769466"/>
              <a:gd name="connsiteX1048" fmla="*/ 2196341 w 2385355"/>
              <a:gd name="connsiteY1048" fmla="*/ 944889 h 3769466"/>
              <a:gd name="connsiteX1049" fmla="*/ 2185938 w 2385355"/>
              <a:gd name="connsiteY1049" fmla="*/ 955359 h 3769466"/>
              <a:gd name="connsiteX1050" fmla="*/ 2133923 w 2385355"/>
              <a:gd name="connsiteY1050" fmla="*/ 845424 h 3769466"/>
              <a:gd name="connsiteX1051" fmla="*/ 2170334 w 2385355"/>
              <a:gd name="connsiteY1051" fmla="*/ 793073 h 3769466"/>
              <a:gd name="connsiteX1052" fmla="*/ 2185938 w 2385355"/>
              <a:gd name="connsiteY1052" fmla="*/ 777368 h 3769466"/>
              <a:gd name="connsiteX1053" fmla="*/ 85216 w 2385355"/>
              <a:gd name="connsiteY1053" fmla="*/ 632251 h 3769466"/>
              <a:gd name="connsiteX1054" fmla="*/ 101719 w 2385355"/>
              <a:gd name="connsiteY1054" fmla="*/ 632901 h 3769466"/>
              <a:gd name="connsiteX1055" fmla="*/ 175652 w 2385355"/>
              <a:gd name="connsiteY1055" fmla="*/ 762938 h 3769466"/>
              <a:gd name="connsiteX1056" fmla="*/ 96438 w 2385355"/>
              <a:gd name="connsiteY1056" fmla="*/ 799349 h 3769466"/>
              <a:gd name="connsiteX1057" fmla="*/ 96438 w 2385355"/>
              <a:gd name="connsiteY1057" fmla="*/ 747334 h 3769466"/>
              <a:gd name="connsiteX1058" fmla="*/ 117561 w 2385355"/>
              <a:gd name="connsiteY1058" fmla="*/ 752535 h 3769466"/>
              <a:gd name="connsiteX1059" fmla="*/ 112281 w 2385355"/>
              <a:gd name="connsiteY1059" fmla="*/ 773341 h 3769466"/>
              <a:gd name="connsiteX1060" fmla="*/ 112281 w 2385355"/>
              <a:gd name="connsiteY1060" fmla="*/ 778543 h 3769466"/>
              <a:gd name="connsiteX1061" fmla="*/ 128123 w 2385355"/>
              <a:gd name="connsiteY1061" fmla="*/ 788946 h 3769466"/>
              <a:gd name="connsiteX1062" fmla="*/ 154528 w 2385355"/>
              <a:gd name="connsiteY1062" fmla="*/ 762938 h 3769466"/>
              <a:gd name="connsiteX1063" fmla="*/ 101719 w 2385355"/>
              <a:gd name="connsiteY1063" fmla="*/ 716125 h 3769466"/>
              <a:gd name="connsiteX1064" fmla="*/ 80595 w 2385355"/>
              <a:gd name="connsiteY1064" fmla="*/ 695319 h 3769466"/>
              <a:gd name="connsiteX1065" fmla="*/ 80595 w 2385355"/>
              <a:gd name="connsiteY1065" fmla="*/ 643304 h 3769466"/>
              <a:gd name="connsiteX1066" fmla="*/ 85216 w 2385355"/>
              <a:gd name="connsiteY1066" fmla="*/ 632251 h 3769466"/>
              <a:gd name="connsiteX1067" fmla="*/ 2316692 w 2385355"/>
              <a:gd name="connsiteY1067" fmla="*/ 632226 h 3769466"/>
              <a:gd name="connsiteX1068" fmla="*/ 2321212 w 2385355"/>
              <a:gd name="connsiteY1068" fmla="*/ 643251 h 3769466"/>
              <a:gd name="connsiteX1069" fmla="*/ 2321212 w 2385355"/>
              <a:gd name="connsiteY1069" fmla="*/ 689941 h 3769466"/>
              <a:gd name="connsiteX1070" fmla="*/ 2300547 w 2385355"/>
              <a:gd name="connsiteY1070" fmla="*/ 710693 h 3769466"/>
              <a:gd name="connsiteX1071" fmla="*/ 2248886 w 2385355"/>
              <a:gd name="connsiteY1071" fmla="*/ 757384 h 3769466"/>
              <a:gd name="connsiteX1072" fmla="*/ 2274717 w 2385355"/>
              <a:gd name="connsiteY1072" fmla="*/ 788511 h 3769466"/>
              <a:gd name="connsiteX1073" fmla="*/ 2290215 w 2385355"/>
              <a:gd name="connsiteY1073" fmla="*/ 778135 h 3769466"/>
              <a:gd name="connsiteX1074" fmla="*/ 2290215 w 2385355"/>
              <a:gd name="connsiteY1074" fmla="*/ 767759 h 3769466"/>
              <a:gd name="connsiteX1075" fmla="*/ 2290215 w 2385355"/>
              <a:gd name="connsiteY1075" fmla="*/ 752196 h 3769466"/>
              <a:gd name="connsiteX1076" fmla="*/ 2305714 w 2385355"/>
              <a:gd name="connsiteY1076" fmla="*/ 747008 h 3769466"/>
              <a:gd name="connsiteX1077" fmla="*/ 2305714 w 2385355"/>
              <a:gd name="connsiteY1077" fmla="*/ 804074 h 3769466"/>
              <a:gd name="connsiteX1078" fmla="*/ 2228221 w 2385355"/>
              <a:gd name="connsiteY1078" fmla="*/ 757384 h 3769466"/>
              <a:gd name="connsiteX1079" fmla="*/ 2254052 w 2385355"/>
              <a:gd name="connsiteY1079" fmla="*/ 674378 h 3769466"/>
              <a:gd name="connsiteX1080" fmla="*/ 2300547 w 2385355"/>
              <a:gd name="connsiteY1080" fmla="*/ 632875 h 3769466"/>
              <a:gd name="connsiteX1081" fmla="*/ 2316692 w 2385355"/>
              <a:gd name="connsiteY1081" fmla="*/ 632226 h 3769466"/>
              <a:gd name="connsiteX1082" fmla="*/ 2197067 w 2385355"/>
              <a:gd name="connsiteY1082" fmla="*/ 570517 h 3769466"/>
              <a:gd name="connsiteX1083" fmla="*/ 2232584 w 2385355"/>
              <a:gd name="connsiteY1083" fmla="*/ 623699 h 3769466"/>
              <a:gd name="connsiteX1084" fmla="*/ 2196421 w 2385355"/>
              <a:gd name="connsiteY1084" fmla="*/ 705714 h 3769466"/>
              <a:gd name="connsiteX1085" fmla="*/ 2155092 w 2385355"/>
              <a:gd name="connsiteY1085" fmla="*/ 756974 h 3769466"/>
              <a:gd name="connsiteX1086" fmla="*/ 2134427 w 2385355"/>
              <a:gd name="connsiteY1086" fmla="*/ 741596 h 3769466"/>
              <a:gd name="connsiteX1087" fmla="*/ 2134427 w 2385355"/>
              <a:gd name="connsiteY1087" fmla="*/ 680085 h 3769466"/>
              <a:gd name="connsiteX1088" fmla="*/ 2155092 w 2385355"/>
              <a:gd name="connsiteY1088" fmla="*/ 664707 h 3769466"/>
              <a:gd name="connsiteX1089" fmla="*/ 2206753 w 2385355"/>
              <a:gd name="connsiteY1089" fmla="*/ 618573 h 3769466"/>
              <a:gd name="connsiteX1090" fmla="*/ 2186089 w 2385355"/>
              <a:gd name="connsiteY1090" fmla="*/ 587817 h 3769466"/>
              <a:gd name="connsiteX1091" fmla="*/ 2170590 w 2385355"/>
              <a:gd name="connsiteY1091" fmla="*/ 592943 h 3769466"/>
              <a:gd name="connsiteX1092" fmla="*/ 2170590 w 2385355"/>
              <a:gd name="connsiteY1092" fmla="*/ 603195 h 3769466"/>
              <a:gd name="connsiteX1093" fmla="*/ 2175756 w 2385355"/>
              <a:gd name="connsiteY1093" fmla="*/ 613447 h 3769466"/>
              <a:gd name="connsiteX1094" fmla="*/ 2160258 w 2385355"/>
              <a:gd name="connsiteY1094" fmla="*/ 628825 h 3769466"/>
              <a:gd name="connsiteX1095" fmla="*/ 2149926 w 2385355"/>
              <a:gd name="connsiteY1095" fmla="*/ 582691 h 3769466"/>
              <a:gd name="connsiteX1096" fmla="*/ 2197067 w 2385355"/>
              <a:gd name="connsiteY1096" fmla="*/ 570517 h 3769466"/>
              <a:gd name="connsiteX1097" fmla="*/ 233039 w 2385355"/>
              <a:gd name="connsiteY1097" fmla="*/ 566753 h 3769466"/>
              <a:gd name="connsiteX1098" fmla="*/ 251766 w 2385355"/>
              <a:gd name="connsiteY1098" fmla="*/ 577565 h 3769466"/>
              <a:gd name="connsiteX1099" fmla="*/ 241434 w 2385355"/>
              <a:gd name="connsiteY1099" fmla="*/ 623699 h 3769466"/>
              <a:gd name="connsiteX1100" fmla="*/ 225936 w 2385355"/>
              <a:gd name="connsiteY1100" fmla="*/ 608321 h 3769466"/>
              <a:gd name="connsiteX1101" fmla="*/ 231102 w 2385355"/>
              <a:gd name="connsiteY1101" fmla="*/ 603195 h 3769466"/>
              <a:gd name="connsiteX1102" fmla="*/ 231102 w 2385355"/>
              <a:gd name="connsiteY1102" fmla="*/ 592943 h 3769466"/>
              <a:gd name="connsiteX1103" fmla="*/ 215603 w 2385355"/>
              <a:gd name="connsiteY1103" fmla="*/ 587817 h 3769466"/>
              <a:gd name="connsiteX1104" fmla="*/ 194939 w 2385355"/>
              <a:gd name="connsiteY1104" fmla="*/ 618573 h 3769466"/>
              <a:gd name="connsiteX1105" fmla="*/ 246600 w 2385355"/>
              <a:gd name="connsiteY1105" fmla="*/ 659581 h 3769466"/>
              <a:gd name="connsiteX1106" fmla="*/ 267265 w 2385355"/>
              <a:gd name="connsiteY1106" fmla="*/ 674959 h 3769466"/>
              <a:gd name="connsiteX1107" fmla="*/ 267265 w 2385355"/>
              <a:gd name="connsiteY1107" fmla="*/ 741596 h 3769466"/>
              <a:gd name="connsiteX1108" fmla="*/ 246600 w 2385355"/>
              <a:gd name="connsiteY1108" fmla="*/ 756974 h 3769466"/>
              <a:gd name="connsiteX1109" fmla="*/ 200105 w 2385355"/>
              <a:gd name="connsiteY1109" fmla="*/ 705714 h 3769466"/>
              <a:gd name="connsiteX1110" fmla="*/ 169108 w 2385355"/>
              <a:gd name="connsiteY1110" fmla="*/ 623699 h 3769466"/>
              <a:gd name="connsiteX1111" fmla="*/ 233039 w 2385355"/>
              <a:gd name="connsiteY1111" fmla="*/ 566753 h 3769466"/>
              <a:gd name="connsiteX1112" fmla="*/ 119061 w 2385355"/>
              <a:gd name="connsiteY1112" fmla="*/ 441602 h 3769466"/>
              <a:gd name="connsiteX1113" fmla="*/ 132773 w 2385355"/>
              <a:gd name="connsiteY1113" fmla="*/ 447403 h 3769466"/>
              <a:gd name="connsiteX1114" fmla="*/ 143220 w 2385355"/>
              <a:gd name="connsiteY1114" fmla="*/ 457714 h 3769466"/>
              <a:gd name="connsiteX1115" fmla="*/ 185008 w 2385355"/>
              <a:gd name="connsiteY1115" fmla="*/ 504116 h 3769466"/>
              <a:gd name="connsiteX1116" fmla="*/ 200679 w 2385355"/>
              <a:gd name="connsiteY1116" fmla="*/ 504116 h 3769466"/>
              <a:gd name="connsiteX1117" fmla="*/ 237244 w 2385355"/>
              <a:gd name="connsiteY1117" fmla="*/ 504116 h 3769466"/>
              <a:gd name="connsiteX1118" fmla="*/ 247691 w 2385355"/>
              <a:gd name="connsiteY1118" fmla="*/ 493804 h 3769466"/>
              <a:gd name="connsiteX1119" fmla="*/ 268585 w 2385355"/>
              <a:gd name="connsiteY1119" fmla="*/ 509271 h 3769466"/>
              <a:gd name="connsiteX1120" fmla="*/ 273809 w 2385355"/>
              <a:gd name="connsiteY1120" fmla="*/ 524738 h 3769466"/>
              <a:gd name="connsiteX1121" fmla="*/ 268585 w 2385355"/>
              <a:gd name="connsiteY1121" fmla="*/ 529894 h 3769466"/>
              <a:gd name="connsiteX1122" fmla="*/ 247691 w 2385355"/>
              <a:gd name="connsiteY1122" fmla="*/ 540206 h 3769466"/>
              <a:gd name="connsiteX1123" fmla="*/ 237244 w 2385355"/>
              <a:gd name="connsiteY1123" fmla="*/ 535050 h 3769466"/>
              <a:gd name="connsiteX1124" fmla="*/ 200679 w 2385355"/>
              <a:gd name="connsiteY1124" fmla="*/ 529894 h 3769466"/>
              <a:gd name="connsiteX1125" fmla="*/ 185008 w 2385355"/>
              <a:gd name="connsiteY1125" fmla="*/ 535050 h 3769466"/>
              <a:gd name="connsiteX1126" fmla="*/ 143220 w 2385355"/>
              <a:gd name="connsiteY1126" fmla="*/ 576296 h 3769466"/>
              <a:gd name="connsiteX1127" fmla="*/ 132773 w 2385355"/>
              <a:gd name="connsiteY1127" fmla="*/ 591763 h 3769466"/>
              <a:gd name="connsiteX1128" fmla="*/ 80537 w 2385355"/>
              <a:gd name="connsiteY1128" fmla="*/ 565984 h 3769466"/>
              <a:gd name="connsiteX1129" fmla="*/ 75314 w 2385355"/>
              <a:gd name="connsiteY1129" fmla="*/ 524738 h 3769466"/>
              <a:gd name="connsiteX1130" fmla="*/ 101432 w 2385355"/>
              <a:gd name="connsiteY1130" fmla="*/ 447403 h 3769466"/>
              <a:gd name="connsiteX1131" fmla="*/ 119061 w 2385355"/>
              <a:gd name="connsiteY1131" fmla="*/ 441602 h 3769466"/>
              <a:gd name="connsiteX1132" fmla="*/ 2283537 w 2385355"/>
              <a:gd name="connsiteY1132" fmla="*/ 439669 h 3769466"/>
              <a:gd name="connsiteX1133" fmla="*/ 2301021 w 2385355"/>
              <a:gd name="connsiteY1133" fmla="*/ 447402 h 3769466"/>
              <a:gd name="connsiteX1134" fmla="*/ 2321743 w 2385355"/>
              <a:gd name="connsiteY1134" fmla="*/ 565984 h 3769466"/>
              <a:gd name="connsiteX1135" fmla="*/ 2269938 w 2385355"/>
              <a:gd name="connsiteY1135" fmla="*/ 586607 h 3769466"/>
              <a:gd name="connsiteX1136" fmla="*/ 2259577 w 2385355"/>
              <a:gd name="connsiteY1136" fmla="*/ 576295 h 3769466"/>
              <a:gd name="connsiteX1137" fmla="*/ 2202592 w 2385355"/>
              <a:gd name="connsiteY1137" fmla="*/ 535049 h 3769466"/>
              <a:gd name="connsiteX1138" fmla="*/ 2166328 w 2385355"/>
              <a:gd name="connsiteY1138" fmla="*/ 540205 h 3769466"/>
              <a:gd name="connsiteX1139" fmla="*/ 2155967 w 2385355"/>
              <a:gd name="connsiteY1139" fmla="*/ 545361 h 3769466"/>
              <a:gd name="connsiteX1140" fmla="*/ 2135245 w 2385355"/>
              <a:gd name="connsiteY1140" fmla="*/ 535049 h 3769466"/>
              <a:gd name="connsiteX1141" fmla="*/ 2130065 w 2385355"/>
              <a:gd name="connsiteY1141" fmla="*/ 519582 h 3769466"/>
              <a:gd name="connsiteX1142" fmla="*/ 2135245 w 2385355"/>
              <a:gd name="connsiteY1142" fmla="*/ 504115 h 3769466"/>
              <a:gd name="connsiteX1143" fmla="*/ 2155967 w 2385355"/>
              <a:gd name="connsiteY1143" fmla="*/ 493804 h 3769466"/>
              <a:gd name="connsiteX1144" fmla="*/ 2166328 w 2385355"/>
              <a:gd name="connsiteY1144" fmla="*/ 504115 h 3769466"/>
              <a:gd name="connsiteX1145" fmla="*/ 2259577 w 2385355"/>
              <a:gd name="connsiteY1145" fmla="*/ 457714 h 3769466"/>
              <a:gd name="connsiteX1146" fmla="*/ 2269938 w 2385355"/>
              <a:gd name="connsiteY1146" fmla="*/ 447402 h 3769466"/>
              <a:gd name="connsiteX1147" fmla="*/ 2283537 w 2385355"/>
              <a:gd name="connsiteY1147" fmla="*/ 439669 h 3769466"/>
              <a:gd name="connsiteX1148" fmla="*/ 344829 w 2385355"/>
              <a:gd name="connsiteY1148" fmla="*/ 342085 h 3769466"/>
              <a:gd name="connsiteX1149" fmla="*/ 344829 w 2385355"/>
              <a:gd name="connsiteY1149" fmla="*/ 3446431 h 3769466"/>
              <a:gd name="connsiteX1150" fmla="*/ 2060713 w 2385355"/>
              <a:gd name="connsiteY1150" fmla="*/ 3446431 h 3769466"/>
              <a:gd name="connsiteX1151" fmla="*/ 2060713 w 2385355"/>
              <a:gd name="connsiteY1151" fmla="*/ 342085 h 3769466"/>
              <a:gd name="connsiteX1152" fmla="*/ 326050 w 2385355"/>
              <a:gd name="connsiteY1152" fmla="*/ 323306 h 3769466"/>
              <a:gd name="connsiteX1153" fmla="*/ 2079492 w 2385355"/>
              <a:gd name="connsiteY1153" fmla="*/ 323306 h 3769466"/>
              <a:gd name="connsiteX1154" fmla="*/ 2079492 w 2385355"/>
              <a:gd name="connsiteY1154" fmla="*/ 3465210 h 3769466"/>
              <a:gd name="connsiteX1155" fmla="*/ 326050 w 2385355"/>
              <a:gd name="connsiteY1155" fmla="*/ 3465210 h 3769466"/>
              <a:gd name="connsiteX1156" fmla="*/ 2138948 w 2385355"/>
              <a:gd name="connsiteY1156" fmla="*/ 290458 h 3769466"/>
              <a:gd name="connsiteX1157" fmla="*/ 2155092 w 2385355"/>
              <a:gd name="connsiteY1157" fmla="*/ 291750 h 3769466"/>
              <a:gd name="connsiteX1158" fmla="*/ 2227419 w 2385355"/>
              <a:gd name="connsiteY1158" fmla="*/ 415738 h 3769466"/>
              <a:gd name="connsiteX1159" fmla="*/ 2149926 w 2385355"/>
              <a:gd name="connsiteY1159" fmla="*/ 462233 h 3769466"/>
              <a:gd name="connsiteX1160" fmla="*/ 2160258 w 2385355"/>
              <a:gd name="connsiteY1160" fmla="*/ 410571 h 3769466"/>
              <a:gd name="connsiteX1161" fmla="*/ 2175757 w 2385355"/>
              <a:gd name="connsiteY1161" fmla="*/ 426070 h 3769466"/>
              <a:gd name="connsiteX1162" fmla="*/ 2170591 w 2385355"/>
              <a:gd name="connsiteY1162" fmla="*/ 431236 h 3769466"/>
              <a:gd name="connsiteX1163" fmla="*/ 2170591 w 2385355"/>
              <a:gd name="connsiteY1163" fmla="*/ 446735 h 3769466"/>
              <a:gd name="connsiteX1164" fmla="*/ 2186089 w 2385355"/>
              <a:gd name="connsiteY1164" fmla="*/ 451901 h 3769466"/>
              <a:gd name="connsiteX1165" fmla="*/ 2206754 w 2385355"/>
              <a:gd name="connsiteY1165" fmla="*/ 415738 h 3769466"/>
              <a:gd name="connsiteX1166" fmla="*/ 2155092 w 2385355"/>
              <a:gd name="connsiteY1166" fmla="*/ 379574 h 3769466"/>
              <a:gd name="connsiteX1167" fmla="*/ 2134428 w 2385355"/>
              <a:gd name="connsiteY1167" fmla="*/ 358910 h 3769466"/>
              <a:gd name="connsiteX1168" fmla="*/ 2134428 w 2385355"/>
              <a:gd name="connsiteY1168" fmla="*/ 296916 h 3769466"/>
              <a:gd name="connsiteX1169" fmla="*/ 2138948 w 2385355"/>
              <a:gd name="connsiteY1169" fmla="*/ 290458 h 3769466"/>
              <a:gd name="connsiteX1170" fmla="*/ 246761 w 2385355"/>
              <a:gd name="connsiteY1170" fmla="*/ 280858 h 3769466"/>
              <a:gd name="connsiteX1171" fmla="*/ 267264 w 2385355"/>
              <a:gd name="connsiteY1171" fmla="*/ 296400 h 3769466"/>
              <a:gd name="connsiteX1172" fmla="*/ 267264 w 2385355"/>
              <a:gd name="connsiteY1172" fmla="*/ 358566 h 3769466"/>
              <a:gd name="connsiteX1173" fmla="*/ 246761 w 2385355"/>
              <a:gd name="connsiteY1173" fmla="*/ 379288 h 3769466"/>
              <a:gd name="connsiteX1174" fmla="*/ 195501 w 2385355"/>
              <a:gd name="connsiteY1174" fmla="*/ 415551 h 3769466"/>
              <a:gd name="connsiteX1175" fmla="*/ 216005 w 2385355"/>
              <a:gd name="connsiteY1175" fmla="*/ 451815 h 3769466"/>
              <a:gd name="connsiteX1176" fmla="*/ 231383 w 2385355"/>
              <a:gd name="connsiteY1176" fmla="*/ 446634 h 3769466"/>
              <a:gd name="connsiteX1177" fmla="*/ 231383 w 2385355"/>
              <a:gd name="connsiteY1177" fmla="*/ 431093 h 3769466"/>
              <a:gd name="connsiteX1178" fmla="*/ 226257 w 2385355"/>
              <a:gd name="connsiteY1178" fmla="*/ 425912 h 3769466"/>
              <a:gd name="connsiteX1179" fmla="*/ 241635 w 2385355"/>
              <a:gd name="connsiteY1179" fmla="*/ 410371 h 3769466"/>
              <a:gd name="connsiteX1180" fmla="*/ 251887 w 2385355"/>
              <a:gd name="connsiteY1180" fmla="*/ 462176 h 3769466"/>
              <a:gd name="connsiteX1181" fmla="*/ 164745 w 2385355"/>
              <a:gd name="connsiteY1181" fmla="*/ 415551 h 3769466"/>
              <a:gd name="connsiteX1182" fmla="*/ 200627 w 2385355"/>
              <a:gd name="connsiteY1182" fmla="*/ 327483 h 3769466"/>
              <a:gd name="connsiteX1183" fmla="*/ 246761 w 2385355"/>
              <a:gd name="connsiteY1183" fmla="*/ 280858 h 3769466"/>
              <a:gd name="connsiteX1184" fmla="*/ 124822 w 2385355"/>
              <a:gd name="connsiteY1184" fmla="*/ 178822 h 3769466"/>
              <a:gd name="connsiteX1185" fmla="*/ 143966 w 2385355"/>
              <a:gd name="connsiteY1185" fmla="*/ 182726 h 3769466"/>
              <a:gd name="connsiteX1186" fmla="*/ 170370 w 2385355"/>
              <a:gd name="connsiteY1186" fmla="*/ 276421 h 3769466"/>
              <a:gd name="connsiteX1187" fmla="*/ 112280 w 2385355"/>
              <a:gd name="connsiteY1187" fmla="*/ 396143 h 3769466"/>
              <a:gd name="connsiteX1188" fmla="*/ 85875 w 2385355"/>
              <a:gd name="connsiteY1188" fmla="*/ 401348 h 3769466"/>
              <a:gd name="connsiteX1189" fmla="*/ 85875 w 2385355"/>
              <a:gd name="connsiteY1189" fmla="*/ 390938 h 3769466"/>
              <a:gd name="connsiteX1190" fmla="*/ 85875 w 2385355"/>
              <a:gd name="connsiteY1190" fmla="*/ 292037 h 3769466"/>
              <a:gd name="connsiteX1191" fmla="*/ 101718 w 2385355"/>
              <a:gd name="connsiteY1191" fmla="*/ 260805 h 3769466"/>
              <a:gd name="connsiteX1192" fmla="*/ 143966 w 2385355"/>
              <a:gd name="connsiteY1192" fmla="*/ 250395 h 3769466"/>
              <a:gd name="connsiteX1193" fmla="*/ 112280 w 2385355"/>
              <a:gd name="connsiteY1193" fmla="*/ 219163 h 3769466"/>
              <a:gd name="connsiteX1194" fmla="*/ 101718 w 2385355"/>
              <a:gd name="connsiteY1194" fmla="*/ 229574 h 3769466"/>
              <a:gd name="connsiteX1195" fmla="*/ 101718 w 2385355"/>
              <a:gd name="connsiteY1195" fmla="*/ 182726 h 3769466"/>
              <a:gd name="connsiteX1196" fmla="*/ 124822 w 2385355"/>
              <a:gd name="connsiteY1196" fmla="*/ 178822 h 3769466"/>
              <a:gd name="connsiteX1197" fmla="*/ 2282445 w 2385355"/>
              <a:gd name="connsiteY1197" fmla="*/ 174850 h 3769466"/>
              <a:gd name="connsiteX1198" fmla="*/ 2305111 w 2385355"/>
              <a:gd name="connsiteY1198" fmla="*/ 182926 h 3769466"/>
              <a:gd name="connsiteX1199" fmla="*/ 2294859 w 2385355"/>
              <a:gd name="connsiteY1199" fmla="*/ 234613 h 3769466"/>
              <a:gd name="connsiteX1200" fmla="*/ 2284607 w 2385355"/>
              <a:gd name="connsiteY1200" fmla="*/ 213938 h 3769466"/>
              <a:gd name="connsiteX1201" fmla="*/ 2264103 w 2385355"/>
              <a:gd name="connsiteY1201" fmla="*/ 255287 h 3769466"/>
              <a:gd name="connsiteX1202" fmla="*/ 2305111 w 2385355"/>
              <a:gd name="connsiteY1202" fmla="*/ 260456 h 3769466"/>
              <a:gd name="connsiteX1203" fmla="*/ 2320489 w 2385355"/>
              <a:gd name="connsiteY1203" fmla="*/ 296637 h 3769466"/>
              <a:gd name="connsiteX1204" fmla="*/ 2320489 w 2385355"/>
              <a:gd name="connsiteY1204" fmla="*/ 379335 h 3769466"/>
              <a:gd name="connsiteX1205" fmla="*/ 2320489 w 2385355"/>
              <a:gd name="connsiteY1205" fmla="*/ 389672 h 3769466"/>
              <a:gd name="connsiteX1206" fmla="*/ 2294859 w 2385355"/>
              <a:gd name="connsiteY1206" fmla="*/ 394841 h 3769466"/>
              <a:gd name="connsiteX1207" fmla="*/ 2238474 w 2385355"/>
              <a:gd name="connsiteY1207" fmla="*/ 224275 h 3769466"/>
              <a:gd name="connsiteX1208" fmla="*/ 2282445 w 2385355"/>
              <a:gd name="connsiteY1208" fmla="*/ 174850 h 3769466"/>
              <a:gd name="connsiteX1209" fmla="*/ 410765 w 2385355"/>
              <a:gd name="connsiteY1209" fmla="*/ 169312 h 3769466"/>
              <a:gd name="connsiteX1210" fmla="*/ 434132 w 2385355"/>
              <a:gd name="connsiteY1210" fmla="*/ 172639 h 3769466"/>
              <a:gd name="connsiteX1211" fmla="*/ 465397 w 2385355"/>
              <a:gd name="connsiteY1211" fmla="*/ 240154 h 3769466"/>
              <a:gd name="connsiteX1212" fmla="*/ 402867 w 2385355"/>
              <a:gd name="connsiteY1212" fmla="*/ 234961 h 3769466"/>
              <a:gd name="connsiteX1213" fmla="*/ 413289 w 2385355"/>
              <a:gd name="connsiteY1213" fmla="*/ 224574 h 3769466"/>
              <a:gd name="connsiteX1214" fmla="*/ 423710 w 2385355"/>
              <a:gd name="connsiteY1214" fmla="*/ 229767 h 3769466"/>
              <a:gd name="connsiteX1215" fmla="*/ 449764 w 2385355"/>
              <a:gd name="connsiteY1215" fmla="*/ 234961 h 3769466"/>
              <a:gd name="connsiteX1216" fmla="*/ 449764 w 2385355"/>
              <a:gd name="connsiteY1216" fmla="*/ 203800 h 3769466"/>
              <a:gd name="connsiteX1217" fmla="*/ 418499 w 2385355"/>
              <a:gd name="connsiteY1217" fmla="*/ 188220 h 3769466"/>
              <a:gd name="connsiteX1218" fmla="*/ 371602 w 2385355"/>
              <a:gd name="connsiteY1218" fmla="*/ 250541 h 3769466"/>
              <a:gd name="connsiteX1219" fmla="*/ 350759 w 2385355"/>
              <a:gd name="connsiteY1219" fmla="*/ 266122 h 3769466"/>
              <a:gd name="connsiteX1220" fmla="*/ 309072 w 2385355"/>
              <a:gd name="connsiteY1220" fmla="*/ 266122 h 3769466"/>
              <a:gd name="connsiteX1221" fmla="*/ 298651 w 2385355"/>
              <a:gd name="connsiteY1221" fmla="*/ 260928 h 3769466"/>
              <a:gd name="connsiteX1222" fmla="*/ 298651 w 2385355"/>
              <a:gd name="connsiteY1222" fmla="*/ 240154 h 3769466"/>
              <a:gd name="connsiteX1223" fmla="*/ 345548 w 2385355"/>
              <a:gd name="connsiteY1223" fmla="*/ 193413 h 3769466"/>
              <a:gd name="connsiteX1224" fmla="*/ 410765 w 2385355"/>
              <a:gd name="connsiteY1224" fmla="*/ 169312 h 3769466"/>
              <a:gd name="connsiteX1225" fmla="*/ 609252 w 2385355"/>
              <a:gd name="connsiteY1225" fmla="*/ 167446 h 3769466"/>
              <a:gd name="connsiteX1226" fmla="*/ 744136 w 2385355"/>
              <a:gd name="connsiteY1226" fmla="*/ 240154 h 3769466"/>
              <a:gd name="connsiteX1227" fmla="*/ 744136 w 2385355"/>
              <a:gd name="connsiteY1227" fmla="*/ 260928 h 3769466"/>
              <a:gd name="connsiteX1228" fmla="*/ 733761 w 2385355"/>
              <a:gd name="connsiteY1228" fmla="*/ 266122 h 3769466"/>
              <a:gd name="connsiteX1229" fmla="*/ 687070 w 2385355"/>
              <a:gd name="connsiteY1229" fmla="*/ 266122 h 3769466"/>
              <a:gd name="connsiteX1230" fmla="*/ 661130 w 2385355"/>
              <a:gd name="connsiteY1230" fmla="*/ 250541 h 3769466"/>
              <a:gd name="connsiteX1231" fmla="*/ 624815 w 2385355"/>
              <a:gd name="connsiteY1231" fmla="*/ 188220 h 3769466"/>
              <a:gd name="connsiteX1232" fmla="*/ 588500 w 2385355"/>
              <a:gd name="connsiteY1232" fmla="*/ 203800 h 3769466"/>
              <a:gd name="connsiteX1233" fmla="*/ 593688 w 2385355"/>
              <a:gd name="connsiteY1233" fmla="*/ 234961 h 3769466"/>
              <a:gd name="connsiteX1234" fmla="*/ 614440 w 2385355"/>
              <a:gd name="connsiteY1234" fmla="*/ 229767 h 3769466"/>
              <a:gd name="connsiteX1235" fmla="*/ 630003 w 2385355"/>
              <a:gd name="connsiteY1235" fmla="*/ 224574 h 3769466"/>
              <a:gd name="connsiteX1236" fmla="*/ 635191 w 2385355"/>
              <a:gd name="connsiteY1236" fmla="*/ 234961 h 3769466"/>
              <a:gd name="connsiteX1237" fmla="*/ 572937 w 2385355"/>
              <a:gd name="connsiteY1237" fmla="*/ 245348 h 3769466"/>
              <a:gd name="connsiteX1238" fmla="*/ 609252 w 2385355"/>
              <a:gd name="connsiteY1238" fmla="*/ 167446 h 3769466"/>
              <a:gd name="connsiteX1239" fmla="*/ 1084259 w 2385355"/>
              <a:gd name="connsiteY1239" fmla="*/ 167160 h 3769466"/>
              <a:gd name="connsiteX1240" fmla="*/ 1107523 w 2385355"/>
              <a:gd name="connsiteY1240" fmla="*/ 167487 h 3769466"/>
              <a:gd name="connsiteX1241" fmla="*/ 1143839 w 2385355"/>
              <a:gd name="connsiteY1241" fmla="*/ 246013 h 3769466"/>
              <a:gd name="connsiteX1242" fmla="*/ 1117899 w 2385355"/>
              <a:gd name="connsiteY1242" fmla="*/ 261718 h 3769466"/>
              <a:gd name="connsiteX1243" fmla="*/ 1076396 w 2385355"/>
              <a:gd name="connsiteY1243" fmla="*/ 235543 h 3769466"/>
              <a:gd name="connsiteX1244" fmla="*/ 1086772 w 2385355"/>
              <a:gd name="connsiteY1244" fmla="*/ 225073 h 3769466"/>
              <a:gd name="connsiteX1245" fmla="*/ 1102336 w 2385355"/>
              <a:gd name="connsiteY1245" fmla="*/ 230308 h 3769466"/>
              <a:gd name="connsiteX1246" fmla="*/ 1123087 w 2385355"/>
              <a:gd name="connsiteY1246" fmla="*/ 235543 h 3769466"/>
              <a:gd name="connsiteX1247" fmla="*/ 1123087 w 2385355"/>
              <a:gd name="connsiteY1247" fmla="*/ 204133 h 3769466"/>
              <a:gd name="connsiteX1248" fmla="*/ 1091960 w 2385355"/>
              <a:gd name="connsiteY1248" fmla="*/ 188427 h 3769466"/>
              <a:gd name="connsiteX1249" fmla="*/ 1050457 w 2385355"/>
              <a:gd name="connsiteY1249" fmla="*/ 251248 h 3769466"/>
              <a:gd name="connsiteX1250" fmla="*/ 1029706 w 2385355"/>
              <a:gd name="connsiteY1250" fmla="*/ 266953 h 3769466"/>
              <a:gd name="connsiteX1251" fmla="*/ 983015 w 2385355"/>
              <a:gd name="connsiteY1251" fmla="*/ 266953 h 3769466"/>
              <a:gd name="connsiteX1252" fmla="*/ 972639 w 2385355"/>
              <a:gd name="connsiteY1252" fmla="*/ 261718 h 3769466"/>
              <a:gd name="connsiteX1253" fmla="*/ 972639 w 2385355"/>
              <a:gd name="connsiteY1253" fmla="*/ 240778 h 3769466"/>
              <a:gd name="connsiteX1254" fmla="*/ 1019330 w 2385355"/>
              <a:gd name="connsiteY1254" fmla="*/ 193662 h 3769466"/>
              <a:gd name="connsiteX1255" fmla="*/ 1084259 w 2385355"/>
              <a:gd name="connsiteY1255" fmla="*/ 167160 h 3769466"/>
              <a:gd name="connsiteX1256" fmla="*/ 1306527 w 2385355"/>
              <a:gd name="connsiteY1256" fmla="*/ 167121 h 3769466"/>
              <a:gd name="connsiteX1257" fmla="*/ 1371456 w 2385355"/>
              <a:gd name="connsiteY1257" fmla="*/ 193413 h 3769466"/>
              <a:gd name="connsiteX1258" fmla="*/ 1418147 w 2385355"/>
              <a:gd name="connsiteY1258" fmla="*/ 240154 h 3769466"/>
              <a:gd name="connsiteX1259" fmla="*/ 1418147 w 2385355"/>
              <a:gd name="connsiteY1259" fmla="*/ 260928 h 3769466"/>
              <a:gd name="connsiteX1260" fmla="*/ 1407772 w 2385355"/>
              <a:gd name="connsiteY1260" fmla="*/ 266122 h 3769466"/>
              <a:gd name="connsiteX1261" fmla="*/ 1366269 w 2385355"/>
              <a:gd name="connsiteY1261" fmla="*/ 266122 h 3769466"/>
              <a:gd name="connsiteX1262" fmla="*/ 1340329 w 2385355"/>
              <a:gd name="connsiteY1262" fmla="*/ 250541 h 3769466"/>
              <a:gd name="connsiteX1263" fmla="*/ 1298826 w 2385355"/>
              <a:gd name="connsiteY1263" fmla="*/ 188220 h 3769466"/>
              <a:gd name="connsiteX1264" fmla="*/ 1267699 w 2385355"/>
              <a:gd name="connsiteY1264" fmla="*/ 203800 h 3769466"/>
              <a:gd name="connsiteX1265" fmla="*/ 1272887 w 2385355"/>
              <a:gd name="connsiteY1265" fmla="*/ 234961 h 3769466"/>
              <a:gd name="connsiteX1266" fmla="*/ 1293639 w 2385355"/>
              <a:gd name="connsiteY1266" fmla="*/ 229767 h 3769466"/>
              <a:gd name="connsiteX1267" fmla="*/ 1304014 w 2385355"/>
              <a:gd name="connsiteY1267" fmla="*/ 224574 h 3769466"/>
              <a:gd name="connsiteX1268" fmla="*/ 1314390 w 2385355"/>
              <a:gd name="connsiteY1268" fmla="*/ 234961 h 3769466"/>
              <a:gd name="connsiteX1269" fmla="*/ 1252136 w 2385355"/>
              <a:gd name="connsiteY1269" fmla="*/ 245348 h 3769466"/>
              <a:gd name="connsiteX1270" fmla="*/ 1283263 w 2385355"/>
              <a:gd name="connsiteY1270" fmla="*/ 167446 h 3769466"/>
              <a:gd name="connsiteX1271" fmla="*/ 1306527 w 2385355"/>
              <a:gd name="connsiteY1271" fmla="*/ 167121 h 3769466"/>
              <a:gd name="connsiteX1272" fmla="*/ 1764324 w 2385355"/>
              <a:gd name="connsiteY1272" fmla="*/ 162840 h 3769466"/>
              <a:gd name="connsiteX1273" fmla="*/ 1787491 w 2385355"/>
              <a:gd name="connsiteY1273" fmla="*/ 163083 h 3769466"/>
              <a:gd name="connsiteX1274" fmla="*/ 1823654 w 2385355"/>
              <a:gd name="connsiteY1274" fmla="*/ 240985 h 3769466"/>
              <a:gd name="connsiteX1275" fmla="*/ 1761660 w 2385355"/>
              <a:gd name="connsiteY1275" fmla="*/ 230598 h 3769466"/>
              <a:gd name="connsiteX1276" fmla="*/ 1766826 w 2385355"/>
              <a:gd name="connsiteY1276" fmla="*/ 220211 h 3769466"/>
              <a:gd name="connsiteX1277" fmla="*/ 1782325 w 2385355"/>
              <a:gd name="connsiteY1277" fmla="*/ 230598 h 3769466"/>
              <a:gd name="connsiteX1278" fmla="*/ 1802989 w 2385355"/>
              <a:gd name="connsiteY1278" fmla="*/ 230598 h 3769466"/>
              <a:gd name="connsiteX1279" fmla="*/ 1802989 w 2385355"/>
              <a:gd name="connsiteY1279" fmla="*/ 199437 h 3769466"/>
              <a:gd name="connsiteX1280" fmla="*/ 1771992 w 2385355"/>
              <a:gd name="connsiteY1280" fmla="*/ 183857 h 3769466"/>
              <a:gd name="connsiteX1281" fmla="*/ 1730663 w 2385355"/>
              <a:gd name="connsiteY1281" fmla="*/ 246179 h 3769466"/>
              <a:gd name="connsiteX1282" fmla="*/ 1709999 w 2385355"/>
              <a:gd name="connsiteY1282" fmla="*/ 261759 h 3769466"/>
              <a:gd name="connsiteX1283" fmla="*/ 1663503 w 2385355"/>
              <a:gd name="connsiteY1283" fmla="*/ 261759 h 3769466"/>
              <a:gd name="connsiteX1284" fmla="*/ 1653171 w 2385355"/>
              <a:gd name="connsiteY1284" fmla="*/ 256566 h 3769466"/>
              <a:gd name="connsiteX1285" fmla="*/ 1653171 w 2385355"/>
              <a:gd name="connsiteY1285" fmla="*/ 235792 h 3769466"/>
              <a:gd name="connsiteX1286" fmla="*/ 1699666 w 2385355"/>
              <a:gd name="connsiteY1286" fmla="*/ 194244 h 3769466"/>
              <a:gd name="connsiteX1287" fmla="*/ 1764324 w 2385355"/>
              <a:gd name="connsiteY1287" fmla="*/ 162840 h 3769466"/>
              <a:gd name="connsiteX1288" fmla="*/ 1963600 w 2385355"/>
              <a:gd name="connsiteY1288" fmla="*/ 158683 h 3769466"/>
              <a:gd name="connsiteX1289" fmla="*/ 2051424 w 2385355"/>
              <a:gd name="connsiteY1289" fmla="*/ 189617 h 3769466"/>
              <a:gd name="connsiteX1290" fmla="*/ 2103086 w 2385355"/>
              <a:gd name="connsiteY1290" fmla="*/ 236019 h 3769466"/>
              <a:gd name="connsiteX1291" fmla="*/ 2097920 w 2385355"/>
              <a:gd name="connsiteY1291" fmla="*/ 256642 h 3769466"/>
              <a:gd name="connsiteX1292" fmla="*/ 2087587 w 2385355"/>
              <a:gd name="connsiteY1292" fmla="*/ 261797 h 3769466"/>
              <a:gd name="connsiteX1293" fmla="*/ 2046258 w 2385355"/>
              <a:gd name="connsiteY1293" fmla="*/ 261797 h 3769466"/>
              <a:gd name="connsiteX1294" fmla="*/ 2020427 w 2385355"/>
              <a:gd name="connsiteY1294" fmla="*/ 246330 h 3769466"/>
              <a:gd name="connsiteX1295" fmla="*/ 1979098 w 2385355"/>
              <a:gd name="connsiteY1295" fmla="*/ 184461 h 3769466"/>
              <a:gd name="connsiteX1296" fmla="*/ 1948101 w 2385355"/>
              <a:gd name="connsiteY1296" fmla="*/ 199929 h 3769466"/>
              <a:gd name="connsiteX1297" fmla="*/ 1953267 w 2385355"/>
              <a:gd name="connsiteY1297" fmla="*/ 230863 h 3769466"/>
              <a:gd name="connsiteX1298" fmla="*/ 1973932 w 2385355"/>
              <a:gd name="connsiteY1298" fmla="*/ 230863 h 3769466"/>
              <a:gd name="connsiteX1299" fmla="*/ 1989430 w 2385355"/>
              <a:gd name="connsiteY1299" fmla="*/ 220552 h 3769466"/>
              <a:gd name="connsiteX1300" fmla="*/ 1994597 w 2385355"/>
              <a:gd name="connsiteY1300" fmla="*/ 230863 h 3769466"/>
              <a:gd name="connsiteX1301" fmla="*/ 1927437 w 2385355"/>
              <a:gd name="connsiteY1301" fmla="*/ 241174 h 3769466"/>
              <a:gd name="connsiteX1302" fmla="*/ 1963600 w 2385355"/>
              <a:gd name="connsiteY1302" fmla="*/ 158683 h 3769466"/>
              <a:gd name="connsiteX1303" fmla="*/ 691019 w 2385355"/>
              <a:gd name="connsiteY1303" fmla="*/ 79708 h 3769466"/>
              <a:gd name="connsiteX1304" fmla="*/ 708454 w 2385355"/>
              <a:gd name="connsiteY1304" fmla="*/ 95776 h 3769466"/>
              <a:gd name="connsiteX1305" fmla="*/ 749784 w 2385355"/>
              <a:gd name="connsiteY1305" fmla="*/ 158097 h 3769466"/>
              <a:gd name="connsiteX1306" fmla="*/ 780781 w 2385355"/>
              <a:gd name="connsiteY1306" fmla="*/ 137323 h 3769466"/>
              <a:gd name="connsiteX1307" fmla="*/ 775614 w 2385355"/>
              <a:gd name="connsiteY1307" fmla="*/ 106162 h 3769466"/>
              <a:gd name="connsiteX1308" fmla="*/ 754950 w 2385355"/>
              <a:gd name="connsiteY1308" fmla="*/ 111356 h 3769466"/>
              <a:gd name="connsiteX1309" fmla="*/ 744617 w 2385355"/>
              <a:gd name="connsiteY1309" fmla="*/ 121743 h 3769466"/>
              <a:gd name="connsiteX1310" fmla="*/ 734285 w 2385355"/>
              <a:gd name="connsiteY1310" fmla="*/ 111356 h 3769466"/>
              <a:gd name="connsiteX1311" fmla="*/ 775614 w 2385355"/>
              <a:gd name="connsiteY1311" fmla="*/ 80195 h 3769466"/>
              <a:gd name="connsiteX1312" fmla="*/ 796279 w 2385355"/>
              <a:gd name="connsiteY1312" fmla="*/ 100969 h 3769466"/>
              <a:gd name="connsiteX1313" fmla="*/ 765282 w 2385355"/>
              <a:gd name="connsiteY1313" fmla="*/ 173678 h 3769466"/>
              <a:gd name="connsiteX1314" fmla="*/ 677457 w 2385355"/>
              <a:gd name="connsiteY1314" fmla="*/ 152904 h 3769466"/>
              <a:gd name="connsiteX1315" fmla="*/ 625796 w 2385355"/>
              <a:gd name="connsiteY1315" fmla="*/ 100969 h 3769466"/>
              <a:gd name="connsiteX1316" fmla="*/ 625796 w 2385355"/>
              <a:gd name="connsiteY1316" fmla="*/ 80195 h 3769466"/>
              <a:gd name="connsiteX1317" fmla="*/ 636128 w 2385355"/>
              <a:gd name="connsiteY1317" fmla="*/ 80195 h 3769466"/>
              <a:gd name="connsiteX1318" fmla="*/ 687790 w 2385355"/>
              <a:gd name="connsiteY1318" fmla="*/ 80195 h 3769466"/>
              <a:gd name="connsiteX1319" fmla="*/ 691019 w 2385355"/>
              <a:gd name="connsiteY1319" fmla="*/ 79708 h 3769466"/>
              <a:gd name="connsiteX1320" fmla="*/ 837699 w 2385355"/>
              <a:gd name="connsiteY1320" fmla="*/ 79364 h 3769466"/>
              <a:gd name="connsiteX1321" fmla="*/ 869029 w 2385355"/>
              <a:gd name="connsiteY1321" fmla="*/ 79364 h 3769466"/>
              <a:gd name="connsiteX1322" fmla="*/ 869029 w 2385355"/>
              <a:gd name="connsiteY1322" fmla="*/ 100029 h 3769466"/>
              <a:gd name="connsiteX1323" fmla="*/ 863808 w 2385355"/>
              <a:gd name="connsiteY1323" fmla="*/ 131026 h 3769466"/>
              <a:gd name="connsiteX1324" fmla="*/ 900360 w 2385355"/>
              <a:gd name="connsiteY1324" fmla="*/ 198186 h 3769466"/>
              <a:gd name="connsiteX1325" fmla="*/ 936913 w 2385355"/>
              <a:gd name="connsiteY1325" fmla="*/ 218850 h 3769466"/>
              <a:gd name="connsiteX1326" fmla="*/ 905582 w 2385355"/>
              <a:gd name="connsiteY1326" fmla="*/ 239515 h 3769466"/>
              <a:gd name="connsiteX1327" fmla="*/ 879473 w 2385355"/>
              <a:gd name="connsiteY1327" fmla="*/ 249847 h 3769466"/>
              <a:gd name="connsiteX1328" fmla="*/ 816811 w 2385355"/>
              <a:gd name="connsiteY1328" fmla="*/ 249847 h 3769466"/>
              <a:gd name="connsiteX1329" fmla="*/ 795924 w 2385355"/>
              <a:gd name="connsiteY1329" fmla="*/ 239515 h 3769466"/>
              <a:gd name="connsiteX1330" fmla="*/ 764593 w 2385355"/>
              <a:gd name="connsiteY1330" fmla="*/ 218850 h 3769466"/>
              <a:gd name="connsiteX1331" fmla="*/ 801146 w 2385355"/>
              <a:gd name="connsiteY1331" fmla="*/ 198186 h 3769466"/>
              <a:gd name="connsiteX1332" fmla="*/ 827255 w 2385355"/>
              <a:gd name="connsiteY1332" fmla="*/ 167189 h 3769466"/>
              <a:gd name="connsiteX1333" fmla="*/ 837699 w 2385355"/>
              <a:gd name="connsiteY1333" fmla="*/ 131026 h 3769466"/>
              <a:gd name="connsiteX1334" fmla="*/ 837699 w 2385355"/>
              <a:gd name="connsiteY1334" fmla="*/ 100029 h 3769466"/>
              <a:gd name="connsiteX1335" fmla="*/ 837699 w 2385355"/>
              <a:gd name="connsiteY1335" fmla="*/ 79364 h 3769466"/>
              <a:gd name="connsiteX1336" fmla="*/ 946330 w 2385355"/>
              <a:gd name="connsiteY1336" fmla="*/ 79178 h 3769466"/>
              <a:gd name="connsiteX1337" fmla="*/ 962584 w 2385355"/>
              <a:gd name="connsiteY1337" fmla="*/ 86106 h 3769466"/>
              <a:gd name="connsiteX1338" fmla="*/ 972987 w 2385355"/>
              <a:gd name="connsiteY1338" fmla="*/ 111885 h 3769466"/>
              <a:gd name="connsiteX1339" fmla="*/ 962584 w 2385355"/>
              <a:gd name="connsiteY1339" fmla="*/ 122196 h 3769466"/>
              <a:gd name="connsiteX1340" fmla="*/ 952181 w 2385355"/>
              <a:gd name="connsiteY1340" fmla="*/ 111885 h 3769466"/>
              <a:gd name="connsiteX1341" fmla="*/ 926174 w 2385355"/>
              <a:gd name="connsiteY1341" fmla="*/ 106729 h 3769466"/>
              <a:gd name="connsiteX1342" fmla="*/ 926174 w 2385355"/>
              <a:gd name="connsiteY1342" fmla="*/ 137664 h 3769466"/>
              <a:gd name="connsiteX1343" fmla="*/ 957383 w 2385355"/>
              <a:gd name="connsiteY1343" fmla="*/ 158286 h 3769466"/>
              <a:gd name="connsiteX1344" fmla="*/ 998995 w 2385355"/>
              <a:gd name="connsiteY1344" fmla="*/ 96418 h 3769466"/>
              <a:gd name="connsiteX1345" fmla="*/ 1019801 w 2385355"/>
              <a:gd name="connsiteY1345" fmla="*/ 80951 h 3769466"/>
              <a:gd name="connsiteX1346" fmla="*/ 1066614 w 2385355"/>
              <a:gd name="connsiteY1346" fmla="*/ 80951 h 3769466"/>
              <a:gd name="connsiteX1347" fmla="*/ 1077017 w 2385355"/>
              <a:gd name="connsiteY1347" fmla="*/ 80951 h 3769466"/>
              <a:gd name="connsiteX1348" fmla="*/ 1082219 w 2385355"/>
              <a:gd name="connsiteY1348" fmla="*/ 101573 h 3769466"/>
              <a:gd name="connsiteX1349" fmla="*/ 1030204 w 2385355"/>
              <a:gd name="connsiteY1349" fmla="*/ 153131 h 3769466"/>
              <a:gd name="connsiteX1350" fmla="*/ 941778 w 2385355"/>
              <a:gd name="connsiteY1350" fmla="*/ 178909 h 3769466"/>
              <a:gd name="connsiteX1351" fmla="*/ 905368 w 2385355"/>
              <a:gd name="connsiteY1351" fmla="*/ 106729 h 3769466"/>
              <a:gd name="connsiteX1352" fmla="*/ 946330 w 2385355"/>
              <a:gd name="connsiteY1352" fmla="*/ 79178 h 3769466"/>
              <a:gd name="connsiteX1353" fmla="*/ 1193212 w 2385355"/>
              <a:gd name="connsiteY1353" fmla="*/ 77097 h 3769466"/>
              <a:gd name="connsiteX1354" fmla="*/ 1221932 w 2385355"/>
              <a:gd name="connsiteY1354" fmla="*/ 96470 h 3769466"/>
              <a:gd name="connsiteX1355" fmla="*/ 1248041 w 2385355"/>
              <a:gd name="connsiteY1355" fmla="*/ 106802 h 3769466"/>
              <a:gd name="connsiteX1356" fmla="*/ 1279372 w 2385355"/>
              <a:gd name="connsiteY1356" fmla="*/ 127467 h 3769466"/>
              <a:gd name="connsiteX1357" fmla="*/ 1242819 w 2385355"/>
              <a:gd name="connsiteY1357" fmla="*/ 148131 h 3769466"/>
              <a:gd name="connsiteX1358" fmla="*/ 1206267 w 2385355"/>
              <a:gd name="connsiteY1358" fmla="*/ 215292 h 3769466"/>
              <a:gd name="connsiteX1359" fmla="*/ 1211488 w 2385355"/>
              <a:gd name="connsiteY1359" fmla="*/ 241122 h 3769466"/>
              <a:gd name="connsiteX1360" fmla="*/ 1206267 w 2385355"/>
              <a:gd name="connsiteY1360" fmla="*/ 266953 h 3769466"/>
              <a:gd name="connsiteX1361" fmla="*/ 1180158 w 2385355"/>
              <a:gd name="connsiteY1361" fmla="*/ 266953 h 3769466"/>
              <a:gd name="connsiteX1362" fmla="*/ 1180158 w 2385355"/>
              <a:gd name="connsiteY1362" fmla="*/ 241122 h 3769466"/>
              <a:gd name="connsiteX1363" fmla="*/ 1185379 w 2385355"/>
              <a:gd name="connsiteY1363" fmla="*/ 215292 h 3769466"/>
              <a:gd name="connsiteX1364" fmla="*/ 1169714 w 2385355"/>
              <a:gd name="connsiteY1364" fmla="*/ 173962 h 3769466"/>
              <a:gd name="connsiteX1365" fmla="*/ 1143605 w 2385355"/>
              <a:gd name="connsiteY1365" fmla="*/ 148131 h 3769466"/>
              <a:gd name="connsiteX1366" fmla="*/ 1107052 w 2385355"/>
              <a:gd name="connsiteY1366" fmla="*/ 122301 h 3769466"/>
              <a:gd name="connsiteX1367" fmla="*/ 1143605 w 2385355"/>
              <a:gd name="connsiteY1367" fmla="*/ 106802 h 3769466"/>
              <a:gd name="connsiteX1368" fmla="*/ 1164492 w 2385355"/>
              <a:gd name="connsiteY1368" fmla="*/ 96470 h 3769466"/>
              <a:gd name="connsiteX1369" fmla="*/ 1193212 w 2385355"/>
              <a:gd name="connsiteY1369" fmla="*/ 77097 h 3769466"/>
              <a:gd name="connsiteX1370" fmla="*/ 515929 w 2385355"/>
              <a:gd name="connsiteY1370" fmla="*/ 77097 h 3769466"/>
              <a:gd name="connsiteX1371" fmla="*/ 547012 w 2385355"/>
              <a:gd name="connsiteY1371" fmla="*/ 96470 h 3769466"/>
              <a:gd name="connsiteX1372" fmla="*/ 567734 w 2385355"/>
              <a:gd name="connsiteY1372" fmla="*/ 106802 h 3769466"/>
              <a:gd name="connsiteX1373" fmla="*/ 598817 w 2385355"/>
              <a:gd name="connsiteY1373" fmla="*/ 127467 h 3769466"/>
              <a:gd name="connsiteX1374" fmla="*/ 562554 w 2385355"/>
              <a:gd name="connsiteY1374" fmla="*/ 148131 h 3769466"/>
              <a:gd name="connsiteX1375" fmla="*/ 536651 w 2385355"/>
              <a:gd name="connsiteY1375" fmla="*/ 173962 h 3769466"/>
              <a:gd name="connsiteX1376" fmla="*/ 526290 w 2385355"/>
              <a:gd name="connsiteY1376" fmla="*/ 215292 h 3769466"/>
              <a:gd name="connsiteX1377" fmla="*/ 531471 w 2385355"/>
              <a:gd name="connsiteY1377" fmla="*/ 241122 h 3769466"/>
              <a:gd name="connsiteX1378" fmla="*/ 531471 w 2385355"/>
              <a:gd name="connsiteY1378" fmla="*/ 266953 h 3769466"/>
              <a:gd name="connsiteX1379" fmla="*/ 505568 w 2385355"/>
              <a:gd name="connsiteY1379" fmla="*/ 266953 h 3769466"/>
              <a:gd name="connsiteX1380" fmla="*/ 505568 w 2385355"/>
              <a:gd name="connsiteY1380" fmla="*/ 241122 h 3769466"/>
              <a:gd name="connsiteX1381" fmla="*/ 510749 w 2385355"/>
              <a:gd name="connsiteY1381" fmla="*/ 215292 h 3769466"/>
              <a:gd name="connsiteX1382" fmla="*/ 469305 w 2385355"/>
              <a:gd name="connsiteY1382" fmla="*/ 148131 h 3769466"/>
              <a:gd name="connsiteX1383" fmla="*/ 433041 w 2385355"/>
              <a:gd name="connsiteY1383" fmla="*/ 122301 h 3769466"/>
              <a:gd name="connsiteX1384" fmla="*/ 464124 w 2385355"/>
              <a:gd name="connsiteY1384" fmla="*/ 106802 h 3769466"/>
              <a:gd name="connsiteX1385" fmla="*/ 484846 w 2385355"/>
              <a:gd name="connsiteY1385" fmla="*/ 96470 h 3769466"/>
              <a:gd name="connsiteX1386" fmla="*/ 515929 w 2385355"/>
              <a:gd name="connsiteY1386" fmla="*/ 77097 h 3769466"/>
              <a:gd name="connsiteX1387" fmla="*/ 149005 w 2385355"/>
              <a:gd name="connsiteY1387" fmla="*/ 75001 h 3769466"/>
              <a:gd name="connsiteX1388" fmla="*/ 164568 w 2385355"/>
              <a:gd name="connsiteY1388" fmla="*/ 100940 h 3769466"/>
              <a:gd name="connsiteX1389" fmla="*/ 164568 w 2385355"/>
              <a:gd name="connsiteY1389" fmla="*/ 111316 h 3769466"/>
              <a:gd name="connsiteX1390" fmla="*/ 200883 w 2385355"/>
              <a:gd name="connsiteY1390" fmla="*/ 168383 h 3769466"/>
              <a:gd name="connsiteX1391" fmla="*/ 273513 w 2385355"/>
              <a:gd name="connsiteY1391" fmla="*/ 189134 h 3769466"/>
              <a:gd name="connsiteX1392" fmla="*/ 273513 w 2385355"/>
              <a:gd name="connsiteY1392" fmla="*/ 209886 h 3769466"/>
              <a:gd name="connsiteX1393" fmla="*/ 257950 w 2385355"/>
              <a:gd name="connsiteY1393" fmla="*/ 225449 h 3769466"/>
              <a:gd name="connsiteX1394" fmla="*/ 232010 w 2385355"/>
              <a:gd name="connsiteY1394" fmla="*/ 251389 h 3769466"/>
              <a:gd name="connsiteX1395" fmla="*/ 200883 w 2385355"/>
              <a:gd name="connsiteY1395" fmla="*/ 261764 h 3769466"/>
              <a:gd name="connsiteX1396" fmla="*/ 195695 w 2385355"/>
              <a:gd name="connsiteY1396" fmla="*/ 235825 h 3769466"/>
              <a:gd name="connsiteX1397" fmla="*/ 174944 w 2385355"/>
              <a:gd name="connsiteY1397" fmla="*/ 178758 h 3769466"/>
              <a:gd name="connsiteX1398" fmla="*/ 128253 w 2385355"/>
              <a:gd name="connsiteY1398" fmla="*/ 142443 h 3769466"/>
              <a:gd name="connsiteX1399" fmla="*/ 102314 w 2385355"/>
              <a:gd name="connsiteY1399" fmla="*/ 142443 h 3769466"/>
              <a:gd name="connsiteX1400" fmla="*/ 107502 w 2385355"/>
              <a:gd name="connsiteY1400" fmla="*/ 106128 h 3769466"/>
              <a:gd name="connsiteX1401" fmla="*/ 149005 w 2385355"/>
              <a:gd name="connsiteY1401" fmla="*/ 75001 h 3769466"/>
              <a:gd name="connsiteX1402" fmla="*/ 1439132 w 2385355"/>
              <a:gd name="connsiteY1402" fmla="*/ 72616 h 3769466"/>
              <a:gd name="connsiteX1403" fmla="*/ 1475456 w 2385355"/>
              <a:gd name="connsiteY1403" fmla="*/ 95256 h 3769466"/>
              <a:gd name="connsiteX1404" fmla="*/ 1439293 w 2385355"/>
              <a:gd name="connsiteY1404" fmla="*/ 167965 h 3769466"/>
              <a:gd name="connsiteX1405" fmla="*/ 1346302 w 2385355"/>
              <a:gd name="connsiteY1405" fmla="*/ 141998 h 3769466"/>
              <a:gd name="connsiteX1406" fmla="*/ 1299807 w 2385355"/>
              <a:gd name="connsiteY1406" fmla="*/ 95256 h 3769466"/>
              <a:gd name="connsiteX1407" fmla="*/ 1304973 w 2385355"/>
              <a:gd name="connsiteY1407" fmla="*/ 74483 h 3769466"/>
              <a:gd name="connsiteX1408" fmla="*/ 1315305 w 2385355"/>
              <a:gd name="connsiteY1408" fmla="*/ 74483 h 3769466"/>
              <a:gd name="connsiteX1409" fmla="*/ 1361801 w 2385355"/>
              <a:gd name="connsiteY1409" fmla="*/ 74483 h 3769466"/>
              <a:gd name="connsiteX1410" fmla="*/ 1382465 w 2385355"/>
              <a:gd name="connsiteY1410" fmla="*/ 84870 h 3769466"/>
              <a:gd name="connsiteX1411" fmla="*/ 1423795 w 2385355"/>
              <a:gd name="connsiteY1411" fmla="*/ 147191 h 3769466"/>
              <a:gd name="connsiteX1412" fmla="*/ 1454792 w 2385355"/>
              <a:gd name="connsiteY1412" fmla="*/ 131611 h 3769466"/>
              <a:gd name="connsiteX1413" fmla="*/ 1454792 w 2385355"/>
              <a:gd name="connsiteY1413" fmla="*/ 100450 h 3769466"/>
              <a:gd name="connsiteX1414" fmla="*/ 1434127 w 2385355"/>
              <a:gd name="connsiteY1414" fmla="*/ 105643 h 3769466"/>
              <a:gd name="connsiteX1415" fmla="*/ 1418628 w 2385355"/>
              <a:gd name="connsiteY1415" fmla="*/ 116030 h 3769466"/>
              <a:gd name="connsiteX1416" fmla="*/ 1408296 w 2385355"/>
              <a:gd name="connsiteY1416" fmla="*/ 100450 h 3769466"/>
              <a:gd name="connsiteX1417" fmla="*/ 1423795 w 2385355"/>
              <a:gd name="connsiteY1417" fmla="*/ 79676 h 3769466"/>
              <a:gd name="connsiteX1418" fmla="*/ 1439132 w 2385355"/>
              <a:gd name="connsiteY1418" fmla="*/ 72616 h 3769466"/>
              <a:gd name="connsiteX1419" fmla="*/ 1616854 w 2385355"/>
              <a:gd name="connsiteY1419" fmla="*/ 72473 h 3769466"/>
              <a:gd name="connsiteX1420" fmla="*/ 1646642 w 2385355"/>
              <a:gd name="connsiteY1420" fmla="*/ 100185 h 3769466"/>
              <a:gd name="connsiteX1421" fmla="*/ 1636281 w 2385355"/>
              <a:gd name="connsiteY1421" fmla="*/ 115652 h 3769466"/>
              <a:gd name="connsiteX1422" fmla="*/ 1625920 w 2385355"/>
              <a:gd name="connsiteY1422" fmla="*/ 105341 h 3769466"/>
              <a:gd name="connsiteX1423" fmla="*/ 1605198 w 2385355"/>
              <a:gd name="connsiteY1423" fmla="*/ 100185 h 3769466"/>
              <a:gd name="connsiteX1424" fmla="*/ 1600017 w 2385355"/>
              <a:gd name="connsiteY1424" fmla="*/ 136275 h 3769466"/>
              <a:gd name="connsiteX1425" fmla="*/ 1631100 w 2385355"/>
              <a:gd name="connsiteY1425" fmla="*/ 151742 h 3769466"/>
              <a:gd name="connsiteX1426" fmla="*/ 1672544 w 2385355"/>
              <a:gd name="connsiteY1426" fmla="*/ 84718 h 3769466"/>
              <a:gd name="connsiteX1427" fmla="*/ 1698447 w 2385355"/>
              <a:gd name="connsiteY1427" fmla="*/ 74407 h 3769466"/>
              <a:gd name="connsiteX1428" fmla="*/ 1745071 w 2385355"/>
              <a:gd name="connsiteY1428" fmla="*/ 74407 h 3769466"/>
              <a:gd name="connsiteX1429" fmla="*/ 1755432 w 2385355"/>
              <a:gd name="connsiteY1429" fmla="*/ 74407 h 3769466"/>
              <a:gd name="connsiteX1430" fmla="*/ 1760613 w 2385355"/>
              <a:gd name="connsiteY1430" fmla="*/ 95029 h 3769466"/>
              <a:gd name="connsiteX1431" fmla="*/ 1708808 w 2385355"/>
              <a:gd name="connsiteY1431" fmla="*/ 141431 h 3769466"/>
              <a:gd name="connsiteX1432" fmla="*/ 1615559 w 2385355"/>
              <a:gd name="connsiteY1432" fmla="*/ 172365 h 3769466"/>
              <a:gd name="connsiteX1433" fmla="*/ 1579295 w 2385355"/>
              <a:gd name="connsiteY1433" fmla="*/ 95029 h 3769466"/>
              <a:gd name="connsiteX1434" fmla="*/ 1616854 w 2385355"/>
              <a:gd name="connsiteY1434" fmla="*/ 72473 h 3769466"/>
              <a:gd name="connsiteX1435" fmla="*/ 2243792 w 2385355"/>
              <a:gd name="connsiteY1435" fmla="*/ 71926 h 3769466"/>
              <a:gd name="connsiteX1436" fmla="*/ 2263811 w 2385355"/>
              <a:gd name="connsiteY1436" fmla="*/ 75785 h 3769466"/>
              <a:gd name="connsiteX1437" fmla="*/ 2310306 w 2385355"/>
              <a:gd name="connsiteY1437" fmla="*/ 127240 h 3769466"/>
              <a:gd name="connsiteX1438" fmla="*/ 2284475 w 2385355"/>
              <a:gd name="connsiteY1438" fmla="*/ 142677 h 3769466"/>
              <a:gd name="connsiteX1439" fmla="*/ 2268977 w 2385355"/>
              <a:gd name="connsiteY1439" fmla="*/ 137531 h 3769466"/>
              <a:gd name="connsiteX1440" fmla="*/ 2217315 w 2385355"/>
              <a:gd name="connsiteY1440" fmla="*/ 178695 h 3769466"/>
              <a:gd name="connsiteX1441" fmla="*/ 2206983 w 2385355"/>
              <a:gd name="connsiteY1441" fmla="*/ 255879 h 3769466"/>
              <a:gd name="connsiteX1442" fmla="*/ 2186318 w 2385355"/>
              <a:gd name="connsiteY1442" fmla="*/ 261024 h 3769466"/>
              <a:gd name="connsiteX1443" fmla="*/ 2165654 w 2385355"/>
              <a:gd name="connsiteY1443" fmla="*/ 245587 h 3769466"/>
              <a:gd name="connsiteX1444" fmla="*/ 2139823 w 2385355"/>
              <a:gd name="connsiteY1444" fmla="*/ 225005 h 3769466"/>
              <a:gd name="connsiteX1445" fmla="*/ 2129490 w 2385355"/>
              <a:gd name="connsiteY1445" fmla="*/ 214714 h 3769466"/>
              <a:gd name="connsiteX1446" fmla="*/ 2119158 w 2385355"/>
              <a:gd name="connsiteY1446" fmla="*/ 194132 h 3769466"/>
              <a:gd name="connsiteX1447" fmla="*/ 2144989 w 2385355"/>
              <a:gd name="connsiteY1447" fmla="*/ 183841 h 3769466"/>
              <a:gd name="connsiteX1448" fmla="*/ 2206983 w 2385355"/>
              <a:gd name="connsiteY1448" fmla="*/ 163259 h 3769466"/>
              <a:gd name="connsiteX1449" fmla="*/ 2237980 w 2385355"/>
              <a:gd name="connsiteY1449" fmla="*/ 106658 h 3769466"/>
              <a:gd name="connsiteX1450" fmla="*/ 2227648 w 2385355"/>
              <a:gd name="connsiteY1450" fmla="*/ 75785 h 3769466"/>
              <a:gd name="connsiteX1451" fmla="*/ 2243792 w 2385355"/>
              <a:gd name="connsiteY1451" fmla="*/ 71926 h 3769466"/>
              <a:gd name="connsiteX1452" fmla="*/ 1512172 w 2385355"/>
              <a:gd name="connsiteY1452" fmla="*/ 70640 h 3769466"/>
              <a:gd name="connsiteX1453" fmla="*/ 1543106 w 2385355"/>
              <a:gd name="connsiteY1453" fmla="*/ 70640 h 3769466"/>
              <a:gd name="connsiteX1454" fmla="*/ 1543106 w 2385355"/>
              <a:gd name="connsiteY1454" fmla="*/ 96367 h 3769466"/>
              <a:gd name="connsiteX1455" fmla="*/ 1537951 w 2385355"/>
              <a:gd name="connsiteY1455" fmla="*/ 122095 h 3769466"/>
              <a:gd name="connsiteX1456" fmla="*/ 1579197 w 2385355"/>
              <a:gd name="connsiteY1456" fmla="*/ 188987 h 3769466"/>
              <a:gd name="connsiteX1457" fmla="*/ 1610131 w 2385355"/>
              <a:gd name="connsiteY1457" fmla="*/ 214715 h 3769466"/>
              <a:gd name="connsiteX1458" fmla="*/ 1584352 w 2385355"/>
              <a:gd name="connsiteY1458" fmla="*/ 235297 h 3769466"/>
              <a:gd name="connsiteX1459" fmla="*/ 1553418 w 2385355"/>
              <a:gd name="connsiteY1459" fmla="*/ 245588 h 3769466"/>
              <a:gd name="connsiteX1460" fmla="*/ 1496705 w 2385355"/>
              <a:gd name="connsiteY1460" fmla="*/ 245588 h 3769466"/>
              <a:gd name="connsiteX1461" fmla="*/ 1476082 w 2385355"/>
              <a:gd name="connsiteY1461" fmla="*/ 235297 h 3769466"/>
              <a:gd name="connsiteX1462" fmla="*/ 1445148 w 2385355"/>
              <a:gd name="connsiteY1462" fmla="*/ 214715 h 3769466"/>
              <a:gd name="connsiteX1463" fmla="*/ 1476082 w 2385355"/>
              <a:gd name="connsiteY1463" fmla="*/ 188987 h 3769466"/>
              <a:gd name="connsiteX1464" fmla="*/ 1517328 w 2385355"/>
              <a:gd name="connsiteY1464" fmla="*/ 122095 h 3769466"/>
              <a:gd name="connsiteX1465" fmla="*/ 1512172 w 2385355"/>
              <a:gd name="connsiteY1465" fmla="*/ 96367 h 3769466"/>
              <a:gd name="connsiteX1466" fmla="*/ 1512172 w 2385355"/>
              <a:gd name="connsiteY1466" fmla="*/ 70640 h 3769466"/>
              <a:gd name="connsiteX1467" fmla="*/ 1876394 w 2385355"/>
              <a:gd name="connsiteY1467" fmla="*/ 70553 h 3769466"/>
              <a:gd name="connsiteX1468" fmla="*/ 1905395 w 2385355"/>
              <a:gd name="connsiteY1468" fmla="*/ 89926 h 3769466"/>
              <a:gd name="connsiteX1469" fmla="*/ 1926018 w 2385355"/>
              <a:gd name="connsiteY1469" fmla="*/ 100259 h 3769466"/>
              <a:gd name="connsiteX1470" fmla="*/ 1962108 w 2385355"/>
              <a:gd name="connsiteY1470" fmla="*/ 120923 h 3769466"/>
              <a:gd name="connsiteX1471" fmla="*/ 1926018 w 2385355"/>
              <a:gd name="connsiteY1471" fmla="*/ 141588 h 3769466"/>
              <a:gd name="connsiteX1472" fmla="*/ 1889927 w 2385355"/>
              <a:gd name="connsiteY1472" fmla="*/ 208748 h 3769466"/>
              <a:gd name="connsiteX1473" fmla="*/ 1889927 w 2385355"/>
              <a:gd name="connsiteY1473" fmla="*/ 234579 h 3769466"/>
              <a:gd name="connsiteX1474" fmla="*/ 1889927 w 2385355"/>
              <a:gd name="connsiteY1474" fmla="*/ 260410 h 3769466"/>
              <a:gd name="connsiteX1475" fmla="*/ 1858993 w 2385355"/>
              <a:gd name="connsiteY1475" fmla="*/ 260410 h 3769466"/>
              <a:gd name="connsiteX1476" fmla="*/ 1858993 w 2385355"/>
              <a:gd name="connsiteY1476" fmla="*/ 234579 h 3769466"/>
              <a:gd name="connsiteX1477" fmla="*/ 1864149 w 2385355"/>
              <a:gd name="connsiteY1477" fmla="*/ 208748 h 3769466"/>
              <a:gd name="connsiteX1478" fmla="*/ 1853837 w 2385355"/>
              <a:gd name="connsiteY1478" fmla="*/ 167419 h 3769466"/>
              <a:gd name="connsiteX1479" fmla="*/ 1828059 w 2385355"/>
              <a:gd name="connsiteY1479" fmla="*/ 141588 h 3769466"/>
              <a:gd name="connsiteX1480" fmla="*/ 1791969 w 2385355"/>
              <a:gd name="connsiteY1480" fmla="*/ 115757 h 3769466"/>
              <a:gd name="connsiteX1481" fmla="*/ 1822903 w 2385355"/>
              <a:gd name="connsiteY1481" fmla="*/ 100259 h 3769466"/>
              <a:gd name="connsiteX1482" fmla="*/ 1843526 w 2385355"/>
              <a:gd name="connsiteY1482" fmla="*/ 89926 h 3769466"/>
              <a:gd name="connsiteX1483" fmla="*/ 1876394 w 2385355"/>
              <a:gd name="connsiteY1483" fmla="*/ 70553 h 3769466"/>
              <a:gd name="connsiteX1484" fmla="*/ 308557 w 2385355"/>
              <a:gd name="connsiteY1484" fmla="*/ 69261 h 3769466"/>
              <a:gd name="connsiteX1485" fmla="*/ 391343 w 2385355"/>
              <a:gd name="connsiteY1485" fmla="*/ 69261 h 3769466"/>
              <a:gd name="connsiteX1486" fmla="*/ 401692 w 2385355"/>
              <a:gd name="connsiteY1486" fmla="*/ 74427 h 3769466"/>
              <a:gd name="connsiteX1487" fmla="*/ 401692 w 2385355"/>
              <a:gd name="connsiteY1487" fmla="*/ 100258 h 3769466"/>
              <a:gd name="connsiteX1488" fmla="*/ 241293 w 2385355"/>
              <a:gd name="connsiteY1488" fmla="*/ 157086 h 3769466"/>
              <a:gd name="connsiteX1489" fmla="*/ 199899 w 2385355"/>
              <a:gd name="connsiteY1489" fmla="*/ 89926 h 3769466"/>
              <a:gd name="connsiteX1490" fmla="*/ 246467 w 2385355"/>
              <a:gd name="connsiteY1490" fmla="*/ 95092 h 3769466"/>
              <a:gd name="connsiteX1491" fmla="*/ 230944 w 2385355"/>
              <a:gd name="connsiteY1491" fmla="*/ 105424 h 3769466"/>
              <a:gd name="connsiteX1492" fmla="*/ 267163 w 2385355"/>
              <a:gd name="connsiteY1492" fmla="*/ 131255 h 3769466"/>
              <a:gd name="connsiteX1493" fmla="*/ 272338 w 2385355"/>
              <a:gd name="connsiteY1493" fmla="*/ 84760 h 3769466"/>
              <a:gd name="connsiteX1494" fmla="*/ 308557 w 2385355"/>
              <a:gd name="connsiteY1494" fmla="*/ 69261 h 3769466"/>
              <a:gd name="connsiteX1495" fmla="*/ 2162585 w 2385355"/>
              <a:gd name="connsiteY1495" fmla="*/ 68703 h 3769466"/>
              <a:gd name="connsiteX1496" fmla="*/ 2196097 w 2385355"/>
              <a:gd name="connsiteY1496" fmla="*/ 85362 h 3769466"/>
              <a:gd name="connsiteX1497" fmla="*/ 2196097 w 2385355"/>
              <a:gd name="connsiteY1497" fmla="*/ 126369 h 3769466"/>
              <a:gd name="connsiteX1498" fmla="*/ 2108450 w 2385355"/>
              <a:gd name="connsiteY1498" fmla="*/ 157125 h 3769466"/>
              <a:gd name="connsiteX1499" fmla="*/ 1989869 w 2385355"/>
              <a:gd name="connsiteY1499" fmla="*/ 95614 h 3769466"/>
              <a:gd name="connsiteX1500" fmla="*/ 1984713 w 2385355"/>
              <a:gd name="connsiteY1500" fmla="*/ 69984 h 3769466"/>
              <a:gd name="connsiteX1501" fmla="*/ 2000180 w 2385355"/>
              <a:gd name="connsiteY1501" fmla="*/ 69984 h 3769466"/>
              <a:gd name="connsiteX1502" fmla="*/ 2077516 w 2385355"/>
              <a:gd name="connsiteY1502" fmla="*/ 69984 h 3769466"/>
              <a:gd name="connsiteX1503" fmla="*/ 2113605 w 2385355"/>
              <a:gd name="connsiteY1503" fmla="*/ 85362 h 3769466"/>
              <a:gd name="connsiteX1504" fmla="*/ 2123917 w 2385355"/>
              <a:gd name="connsiteY1504" fmla="*/ 131495 h 3769466"/>
              <a:gd name="connsiteX1505" fmla="*/ 2165162 w 2385355"/>
              <a:gd name="connsiteY1505" fmla="*/ 100740 h 3769466"/>
              <a:gd name="connsiteX1506" fmla="*/ 2144540 w 2385355"/>
              <a:gd name="connsiteY1506" fmla="*/ 90488 h 3769466"/>
              <a:gd name="connsiteX1507" fmla="*/ 2162585 w 2385355"/>
              <a:gd name="connsiteY1507" fmla="*/ 68703 h 3769466"/>
              <a:gd name="connsiteX1508" fmla="*/ 15529 w 2385355"/>
              <a:gd name="connsiteY1508" fmla="*/ 15529 h 3769466"/>
              <a:gd name="connsiteX1509" fmla="*/ 15529 w 2385355"/>
              <a:gd name="connsiteY1509" fmla="*/ 3753937 h 3769466"/>
              <a:gd name="connsiteX1510" fmla="*/ 2369826 w 2385355"/>
              <a:gd name="connsiteY1510" fmla="*/ 3753937 h 3769466"/>
              <a:gd name="connsiteX1511" fmla="*/ 2369826 w 2385355"/>
              <a:gd name="connsiteY1511" fmla="*/ 15529 h 3769466"/>
              <a:gd name="connsiteX1512" fmla="*/ 0 w 2385355"/>
              <a:gd name="connsiteY1512" fmla="*/ 0 h 3769466"/>
              <a:gd name="connsiteX1513" fmla="*/ 2385355 w 2385355"/>
              <a:gd name="connsiteY1513" fmla="*/ 0 h 3769466"/>
              <a:gd name="connsiteX1514" fmla="*/ 2385355 w 2385355"/>
              <a:gd name="connsiteY1514" fmla="*/ 3769466 h 3769466"/>
              <a:gd name="connsiteX1515" fmla="*/ 0 w 2385355"/>
              <a:gd name="connsiteY1515" fmla="*/ 3769466 h 3769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</a:cxnLst>
            <a:rect l="l" t="t" r="r" b="b"/>
            <a:pathLst>
              <a:path w="2385355" h="3769466">
                <a:moveTo>
                  <a:pt x="2161782" y="3632839"/>
                </a:moveTo>
                <a:cubicBezTo>
                  <a:pt x="2176657" y="3636096"/>
                  <a:pt x="2188299" y="3643912"/>
                  <a:pt x="2196060" y="3659544"/>
                </a:cubicBezTo>
                <a:cubicBezTo>
                  <a:pt x="2206409" y="3669966"/>
                  <a:pt x="2206409" y="3685598"/>
                  <a:pt x="2196060" y="3696020"/>
                </a:cubicBezTo>
                <a:cubicBezTo>
                  <a:pt x="2175364" y="3722074"/>
                  <a:pt x="2144319" y="3716863"/>
                  <a:pt x="2144319" y="3690809"/>
                </a:cubicBezTo>
                <a:cubicBezTo>
                  <a:pt x="2144319" y="3685598"/>
                  <a:pt x="2149493" y="3680388"/>
                  <a:pt x="2165015" y="3685598"/>
                </a:cubicBezTo>
                <a:cubicBezTo>
                  <a:pt x="2185712" y="3696020"/>
                  <a:pt x="2185712" y="3659544"/>
                  <a:pt x="2165015" y="3654334"/>
                </a:cubicBezTo>
                <a:cubicBezTo>
                  <a:pt x="2144319" y="3643912"/>
                  <a:pt x="2118448" y="3649123"/>
                  <a:pt x="2113274" y="3669966"/>
                </a:cubicBezTo>
                <a:cubicBezTo>
                  <a:pt x="2113274" y="3680388"/>
                  <a:pt x="2113274" y="3690809"/>
                  <a:pt x="2113274" y="3696020"/>
                </a:cubicBezTo>
                <a:cubicBezTo>
                  <a:pt x="2118448" y="3716863"/>
                  <a:pt x="2092577" y="3716863"/>
                  <a:pt x="2082229" y="3716863"/>
                </a:cubicBezTo>
                <a:cubicBezTo>
                  <a:pt x="2082229" y="3716863"/>
                  <a:pt x="2082229" y="3716863"/>
                  <a:pt x="2004616" y="3716863"/>
                </a:cubicBezTo>
                <a:cubicBezTo>
                  <a:pt x="2004616" y="3716863"/>
                  <a:pt x="1994268" y="3716863"/>
                  <a:pt x="1989094" y="3711652"/>
                </a:cubicBezTo>
                <a:cubicBezTo>
                  <a:pt x="1983920" y="3711652"/>
                  <a:pt x="1989094" y="3701231"/>
                  <a:pt x="1994268" y="3685598"/>
                </a:cubicBezTo>
                <a:cubicBezTo>
                  <a:pt x="2014965" y="3654334"/>
                  <a:pt x="2061532" y="3638701"/>
                  <a:pt x="2108100" y="3633491"/>
                </a:cubicBezTo>
                <a:cubicBezTo>
                  <a:pt x="2128796" y="3630885"/>
                  <a:pt x="2146906" y="3629582"/>
                  <a:pt x="2161782" y="3632839"/>
                </a:cubicBezTo>
                <a:close/>
                <a:moveTo>
                  <a:pt x="283765" y="3628526"/>
                </a:moveTo>
                <a:cubicBezTo>
                  <a:pt x="334028" y="3633331"/>
                  <a:pt x="388684" y="3655437"/>
                  <a:pt x="408204" y="3686193"/>
                </a:cubicBezTo>
                <a:cubicBezTo>
                  <a:pt x="413409" y="3696444"/>
                  <a:pt x="413409" y="3706696"/>
                  <a:pt x="408204" y="3711822"/>
                </a:cubicBezTo>
                <a:cubicBezTo>
                  <a:pt x="402998" y="3711822"/>
                  <a:pt x="392588" y="3711822"/>
                  <a:pt x="392588" y="3711822"/>
                </a:cubicBezTo>
                <a:cubicBezTo>
                  <a:pt x="309303" y="3716948"/>
                  <a:pt x="309303" y="3716948"/>
                  <a:pt x="309303" y="3716948"/>
                </a:cubicBezTo>
                <a:cubicBezTo>
                  <a:pt x="309303" y="3716948"/>
                  <a:pt x="278071" y="3716948"/>
                  <a:pt x="278071" y="3701570"/>
                </a:cubicBezTo>
                <a:cubicBezTo>
                  <a:pt x="278071" y="3691319"/>
                  <a:pt x="293687" y="3670815"/>
                  <a:pt x="272866" y="3655437"/>
                </a:cubicBezTo>
                <a:cubicBezTo>
                  <a:pt x="210402" y="3624681"/>
                  <a:pt x="199992" y="3691319"/>
                  <a:pt x="231224" y="3675941"/>
                </a:cubicBezTo>
                <a:cubicBezTo>
                  <a:pt x="246839" y="3670815"/>
                  <a:pt x="252045" y="3681067"/>
                  <a:pt x="252045" y="3691319"/>
                </a:cubicBezTo>
                <a:cubicBezTo>
                  <a:pt x="252045" y="3716948"/>
                  <a:pt x="220813" y="3722074"/>
                  <a:pt x="205197" y="3696444"/>
                </a:cubicBezTo>
                <a:cubicBezTo>
                  <a:pt x="184376" y="3670815"/>
                  <a:pt x="194786" y="3634933"/>
                  <a:pt x="236429" y="3629807"/>
                </a:cubicBezTo>
                <a:cubicBezTo>
                  <a:pt x="250743" y="3627244"/>
                  <a:pt x="267010" y="3626924"/>
                  <a:pt x="283765" y="3628526"/>
                </a:cubicBezTo>
                <a:close/>
                <a:moveTo>
                  <a:pt x="1439293" y="3618246"/>
                </a:moveTo>
                <a:cubicBezTo>
                  <a:pt x="1470290" y="3628716"/>
                  <a:pt x="1490955" y="3665361"/>
                  <a:pt x="1475456" y="3696772"/>
                </a:cubicBezTo>
                <a:cubicBezTo>
                  <a:pt x="1470290" y="3707242"/>
                  <a:pt x="1465124" y="3717712"/>
                  <a:pt x="1449625" y="3717712"/>
                </a:cubicBezTo>
                <a:cubicBezTo>
                  <a:pt x="1423795" y="3717712"/>
                  <a:pt x="1413462" y="3702007"/>
                  <a:pt x="1408296" y="3686301"/>
                </a:cubicBezTo>
                <a:cubicBezTo>
                  <a:pt x="1413462" y="3681066"/>
                  <a:pt x="1413462" y="3675831"/>
                  <a:pt x="1418628" y="3675831"/>
                </a:cubicBezTo>
                <a:cubicBezTo>
                  <a:pt x="1428961" y="3670596"/>
                  <a:pt x="1428961" y="3675831"/>
                  <a:pt x="1434127" y="3686301"/>
                </a:cubicBezTo>
                <a:cubicBezTo>
                  <a:pt x="1434127" y="3691536"/>
                  <a:pt x="1444459" y="3691536"/>
                  <a:pt x="1454792" y="3686301"/>
                </a:cubicBezTo>
                <a:cubicBezTo>
                  <a:pt x="1459958" y="3681066"/>
                  <a:pt x="1459958" y="3665361"/>
                  <a:pt x="1454792" y="3654891"/>
                </a:cubicBezTo>
                <a:cubicBezTo>
                  <a:pt x="1449625" y="3639186"/>
                  <a:pt x="1423795" y="3639186"/>
                  <a:pt x="1423795" y="3639186"/>
                </a:cubicBezTo>
                <a:cubicBezTo>
                  <a:pt x="1377299" y="3644421"/>
                  <a:pt x="1382465" y="3686301"/>
                  <a:pt x="1382465" y="3702007"/>
                </a:cubicBezTo>
                <a:cubicBezTo>
                  <a:pt x="1382465" y="3717712"/>
                  <a:pt x="1361801" y="3717712"/>
                  <a:pt x="1361801" y="3717712"/>
                </a:cubicBezTo>
                <a:cubicBezTo>
                  <a:pt x="1361801" y="3717712"/>
                  <a:pt x="1361801" y="3717712"/>
                  <a:pt x="1310139" y="3717712"/>
                </a:cubicBezTo>
                <a:cubicBezTo>
                  <a:pt x="1310139" y="3717712"/>
                  <a:pt x="1304973" y="3717712"/>
                  <a:pt x="1299807" y="3712477"/>
                </a:cubicBezTo>
                <a:cubicBezTo>
                  <a:pt x="1294641" y="3712477"/>
                  <a:pt x="1294641" y="3707242"/>
                  <a:pt x="1299807" y="3691536"/>
                </a:cubicBezTo>
                <a:cubicBezTo>
                  <a:pt x="1304973" y="3675831"/>
                  <a:pt x="1325638" y="3660126"/>
                  <a:pt x="1346302" y="3644421"/>
                </a:cubicBezTo>
                <a:cubicBezTo>
                  <a:pt x="1372133" y="3628716"/>
                  <a:pt x="1408296" y="3613011"/>
                  <a:pt x="1439293" y="3618246"/>
                </a:cubicBezTo>
                <a:close/>
                <a:moveTo>
                  <a:pt x="1615975" y="3618204"/>
                </a:moveTo>
                <a:cubicBezTo>
                  <a:pt x="1646972" y="3613011"/>
                  <a:pt x="1683135" y="3628591"/>
                  <a:pt x="1708966" y="3644172"/>
                </a:cubicBezTo>
                <a:cubicBezTo>
                  <a:pt x="1729631" y="3659752"/>
                  <a:pt x="1750295" y="3675332"/>
                  <a:pt x="1760627" y="3690913"/>
                </a:cubicBezTo>
                <a:cubicBezTo>
                  <a:pt x="1765794" y="3706493"/>
                  <a:pt x="1760627" y="3711687"/>
                  <a:pt x="1755461" y="3711687"/>
                </a:cubicBezTo>
                <a:cubicBezTo>
                  <a:pt x="1750295" y="3716880"/>
                  <a:pt x="1745129" y="3716880"/>
                  <a:pt x="1745129" y="3716880"/>
                </a:cubicBezTo>
                <a:cubicBezTo>
                  <a:pt x="1698634" y="3716880"/>
                  <a:pt x="1698634" y="3716880"/>
                  <a:pt x="1698634" y="3716880"/>
                </a:cubicBezTo>
                <a:cubicBezTo>
                  <a:pt x="1698634" y="3716880"/>
                  <a:pt x="1672803" y="3716880"/>
                  <a:pt x="1672803" y="3701300"/>
                </a:cubicBezTo>
                <a:cubicBezTo>
                  <a:pt x="1672803" y="3685719"/>
                  <a:pt x="1677969" y="3644172"/>
                  <a:pt x="1631474" y="3638978"/>
                </a:cubicBezTo>
                <a:cubicBezTo>
                  <a:pt x="1631474" y="3638978"/>
                  <a:pt x="1610809" y="3638978"/>
                  <a:pt x="1600477" y="3654559"/>
                </a:cubicBezTo>
                <a:cubicBezTo>
                  <a:pt x="1595310" y="3664946"/>
                  <a:pt x="1595310" y="3680526"/>
                  <a:pt x="1605643" y="3685719"/>
                </a:cubicBezTo>
                <a:cubicBezTo>
                  <a:pt x="1610809" y="3690913"/>
                  <a:pt x="1621141" y="3690913"/>
                  <a:pt x="1626307" y="3685719"/>
                </a:cubicBezTo>
                <a:cubicBezTo>
                  <a:pt x="1626307" y="3675332"/>
                  <a:pt x="1626307" y="3670139"/>
                  <a:pt x="1636640" y="3675332"/>
                </a:cubicBezTo>
                <a:cubicBezTo>
                  <a:pt x="1641806" y="3675332"/>
                  <a:pt x="1646972" y="3680526"/>
                  <a:pt x="1646972" y="3685719"/>
                </a:cubicBezTo>
                <a:cubicBezTo>
                  <a:pt x="1646972" y="3696106"/>
                  <a:pt x="1641806" y="3701300"/>
                  <a:pt x="1636640" y="3706493"/>
                </a:cubicBezTo>
                <a:cubicBezTo>
                  <a:pt x="1621141" y="3722074"/>
                  <a:pt x="1595310" y="3716880"/>
                  <a:pt x="1584978" y="3690913"/>
                </a:cubicBezTo>
                <a:cubicBezTo>
                  <a:pt x="1569480" y="3659752"/>
                  <a:pt x="1579812" y="3623398"/>
                  <a:pt x="1615975" y="3618204"/>
                </a:cubicBezTo>
                <a:close/>
                <a:moveTo>
                  <a:pt x="942160" y="3614597"/>
                </a:moveTo>
                <a:cubicBezTo>
                  <a:pt x="973288" y="3604286"/>
                  <a:pt x="1009603" y="3624909"/>
                  <a:pt x="1035542" y="3640376"/>
                </a:cubicBezTo>
                <a:cubicBezTo>
                  <a:pt x="1056293" y="3655843"/>
                  <a:pt x="1077045" y="3671310"/>
                  <a:pt x="1082233" y="3686777"/>
                </a:cubicBezTo>
                <a:cubicBezTo>
                  <a:pt x="1087421" y="3697089"/>
                  <a:pt x="1087421" y="3702245"/>
                  <a:pt x="1082233" y="3707400"/>
                </a:cubicBezTo>
                <a:cubicBezTo>
                  <a:pt x="1077045" y="3712556"/>
                  <a:pt x="1071857" y="3707400"/>
                  <a:pt x="1071857" y="3707400"/>
                </a:cubicBezTo>
                <a:cubicBezTo>
                  <a:pt x="1019978" y="3707400"/>
                  <a:pt x="1019978" y="3707400"/>
                  <a:pt x="1019978" y="3707400"/>
                </a:cubicBezTo>
                <a:cubicBezTo>
                  <a:pt x="1019978" y="3707400"/>
                  <a:pt x="999227" y="3712556"/>
                  <a:pt x="999227" y="3697089"/>
                </a:cubicBezTo>
                <a:cubicBezTo>
                  <a:pt x="999227" y="3681622"/>
                  <a:pt x="1004415" y="3635220"/>
                  <a:pt x="957724" y="3635220"/>
                </a:cubicBezTo>
                <a:cubicBezTo>
                  <a:pt x="957724" y="3635220"/>
                  <a:pt x="931785" y="3635220"/>
                  <a:pt x="926597" y="3650687"/>
                </a:cubicBezTo>
                <a:cubicBezTo>
                  <a:pt x="921409" y="3660999"/>
                  <a:pt x="921409" y="3676466"/>
                  <a:pt x="926597" y="3681622"/>
                </a:cubicBezTo>
                <a:cubicBezTo>
                  <a:pt x="936973" y="3686777"/>
                  <a:pt x="947348" y="3686777"/>
                  <a:pt x="952536" y="3676466"/>
                </a:cubicBezTo>
                <a:cubicBezTo>
                  <a:pt x="952536" y="3671310"/>
                  <a:pt x="952536" y="3666154"/>
                  <a:pt x="962912" y="3671310"/>
                </a:cubicBezTo>
                <a:cubicBezTo>
                  <a:pt x="968100" y="3671310"/>
                  <a:pt x="973288" y="3676466"/>
                  <a:pt x="973288" y="3681622"/>
                </a:cubicBezTo>
                <a:cubicBezTo>
                  <a:pt x="973288" y="3686777"/>
                  <a:pt x="968100" y="3697089"/>
                  <a:pt x="962912" y="3702245"/>
                </a:cubicBezTo>
                <a:cubicBezTo>
                  <a:pt x="942160" y="3717712"/>
                  <a:pt x="921409" y="3707400"/>
                  <a:pt x="911033" y="3686777"/>
                </a:cubicBezTo>
                <a:cubicBezTo>
                  <a:pt x="895470" y="3655843"/>
                  <a:pt x="911033" y="3624909"/>
                  <a:pt x="942160" y="3614597"/>
                </a:cubicBezTo>
                <a:close/>
                <a:moveTo>
                  <a:pt x="760115" y="3609376"/>
                </a:moveTo>
                <a:cubicBezTo>
                  <a:pt x="796278" y="3619555"/>
                  <a:pt x="816943" y="3655182"/>
                  <a:pt x="801445" y="3685720"/>
                </a:cubicBezTo>
                <a:cubicBezTo>
                  <a:pt x="796278" y="3700989"/>
                  <a:pt x="791112" y="3706079"/>
                  <a:pt x="775614" y="3706079"/>
                </a:cubicBezTo>
                <a:cubicBezTo>
                  <a:pt x="749783" y="3706079"/>
                  <a:pt x="734285" y="3695899"/>
                  <a:pt x="734285" y="3680631"/>
                </a:cubicBezTo>
                <a:cubicBezTo>
                  <a:pt x="734285" y="3675541"/>
                  <a:pt x="739451" y="3670451"/>
                  <a:pt x="744617" y="3670451"/>
                </a:cubicBezTo>
                <a:cubicBezTo>
                  <a:pt x="754949" y="3665362"/>
                  <a:pt x="754949" y="3670451"/>
                  <a:pt x="754949" y="3675541"/>
                </a:cubicBezTo>
                <a:cubicBezTo>
                  <a:pt x="760115" y="3685720"/>
                  <a:pt x="770448" y="3685720"/>
                  <a:pt x="775614" y="3680631"/>
                </a:cubicBezTo>
                <a:cubicBezTo>
                  <a:pt x="785946" y="3675541"/>
                  <a:pt x="785946" y="3660272"/>
                  <a:pt x="780780" y="3650093"/>
                </a:cubicBezTo>
                <a:cubicBezTo>
                  <a:pt x="775614" y="3634824"/>
                  <a:pt x="749783" y="3634824"/>
                  <a:pt x="749783" y="3634824"/>
                </a:cubicBezTo>
                <a:cubicBezTo>
                  <a:pt x="703288" y="3634824"/>
                  <a:pt x="708454" y="3680631"/>
                  <a:pt x="708454" y="3695899"/>
                </a:cubicBezTo>
                <a:cubicBezTo>
                  <a:pt x="708454" y="3711168"/>
                  <a:pt x="687789" y="3706079"/>
                  <a:pt x="687789" y="3706079"/>
                </a:cubicBezTo>
                <a:cubicBezTo>
                  <a:pt x="687789" y="3706079"/>
                  <a:pt x="687789" y="3706079"/>
                  <a:pt x="641294" y="3706079"/>
                </a:cubicBezTo>
                <a:cubicBezTo>
                  <a:pt x="641294" y="3706079"/>
                  <a:pt x="630961" y="3711168"/>
                  <a:pt x="630961" y="3706079"/>
                </a:cubicBezTo>
                <a:cubicBezTo>
                  <a:pt x="625795" y="3700989"/>
                  <a:pt x="620629" y="3695899"/>
                  <a:pt x="625795" y="3685720"/>
                </a:cubicBezTo>
                <a:cubicBezTo>
                  <a:pt x="636128" y="3670451"/>
                  <a:pt x="656792" y="3655182"/>
                  <a:pt x="677457" y="3639914"/>
                </a:cubicBezTo>
                <a:cubicBezTo>
                  <a:pt x="703288" y="3624645"/>
                  <a:pt x="729118" y="3604286"/>
                  <a:pt x="760115" y="3609376"/>
                </a:cubicBezTo>
                <a:close/>
                <a:moveTo>
                  <a:pt x="1716371" y="3530305"/>
                </a:moveTo>
                <a:cubicBezTo>
                  <a:pt x="1722829" y="3530954"/>
                  <a:pt x="1729286" y="3533551"/>
                  <a:pt x="1729286" y="3541341"/>
                </a:cubicBezTo>
                <a:cubicBezTo>
                  <a:pt x="1729286" y="3556922"/>
                  <a:pt x="1724120" y="3603663"/>
                  <a:pt x="1770616" y="3603663"/>
                </a:cubicBezTo>
                <a:cubicBezTo>
                  <a:pt x="1770616" y="3603663"/>
                  <a:pt x="1796446" y="3608856"/>
                  <a:pt x="1801613" y="3588082"/>
                </a:cubicBezTo>
                <a:cubicBezTo>
                  <a:pt x="1806779" y="3577696"/>
                  <a:pt x="1806779" y="3562115"/>
                  <a:pt x="1801613" y="3556922"/>
                </a:cubicBezTo>
                <a:cubicBezTo>
                  <a:pt x="1791280" y="3551728"/>
                  <a:pt x="1786114" y="3556922"/>
                  <a:pt x="1780948" y="3562115"/>
                </a:cubicBezTo>
                <a:cubicBezTo>
                  <a:pt x="1775782" y="3567309"/>
                  <a:pt x="1775782" y="3572502"/>
                  <a:pt x="1765449" y="3572502"/>
                </a:cubicBezTo>
                <a:cubicBezTo>
                  <a:pt x="1760283" y="3567309"/>
                  <a:pt x="1760283" y="3567309"/>
                  <a:pt x="1760283" y="3556922"/>
                </a:cubicBezTo>
                <a:cubicBezTo>
                  <a:pt x="1760283" y="3551728"/>
                  <a:pt x="1760283" y="3546535"/>
                  <a:pt x="1760283" y="3546535"/>
                </a:cubicBezTo>
                <a:cubicBezTo>
                  <a:pt x="1775782" y="3525761"/>
                  <a:pt x="1806779" y="3525761"/>
                  <a:pt x="1817111" y="3551728"/>
                </a:cubicBezTo>
                <a:cubicBezTo>
                  <a:pt x="1837776" y="3582889"/>
                  <a:pt x="1822277" y="3619243"/>
                  <a:pt x="1786114" y="3629630"/>
                </a:cubicBezTo>
                <a:cubicBezTo>
                  <a:pt x="1755117" y="3634824"/>
                  <a:pt x="1724120" y="3619243"/>
                  <a:pt x="1698289" y="3598469"/>
                </a:cubicBezTo>
                <a:cubicBezTo>
                  <a:pt x="1672459" y="3588082"/>
                  <a:pt x="1651794" y="3567309"/>
                  <a:pt x="1646628" y="3551728"/>
                </a:cubicBezTo>
                <a:cubicBezTo>
                  <a:pt x="1641462" y="3541341"/>
                  <a:pt x="1646628" y="3536148"/>
                  <a:pt x="1651794" y="3530954"/>
                </a:cubicBezTo>
                <a:cubicBezTo>
                  <a:pt x="1651794" y="3530954"/>
                  <a:pt x="1662126" y="3530954"/>
                  <a:pt x="1662126" y="3530954"/>
                </a:cubicBezTo>
                <a:cubicBezTo>
                  <a:pt x="1703456" y="3530954"/>
                  <a:pt x="1703456" y="3530954"/>
                  <a:pt x="1703456" y="3530954"/>
                </a:cubicBezTo>
                <a:cubicBezTo>
                  <a:pt x="1703456" y="3530954"/>
                  <a:pt x="1709913" y="3529656"/>
                  <a:pt x="1716371" y="3530305"/>
                </a:cubicBezTo>
                <a:close/>
                <a:moveTo>
                  <a:pt x="2038216" y="3530271"/>
                </a:moveTo>
                <a:cubicBezTo>
                  <a:pt x="2044700" y="3529626"/>
                  <a:pt x="2051185" y="3530915"/>
                  <a:pt x="2051185" y="3530915"/>
                </a:cubicBezTo>
                <a:cubicBezTo>
                  <a:pt x="2051185" y="3530915"/>
                  <a:pt x="2051185" y="3530915"/>
                  <a:pt x="2087500" y="3530915"/>
                </a:cubicBezTo>
                <a:cubicBezTo>
                  <a:pt x="2087500" y="3530915"/>
                  <a:pt x="2097876" y="3530915"/>
                  <a:pt x="2097876" y="3530915"/>
                </a:cubicBezTo>
                <a:cubicBezTo>
                  <a:pt x="2103064" y="3536071"/>
                  <a:pt x="2108252" y="3541227"/>
                  <a:pt x="2103064" y="3551538"/>
                </a:cubicBezTo>
                <a:cubicBezTo>
                  <a:pt x="2092688" y="3567006"/>
                  <a:pt x="2077124" y="3587628"/>
                  <a:pt x="2051185" y="3597940"/>
                </a:cubicBezTo>
                <a:cubicBezTo>
                  <a:pt x="2025246" y="3618563"/>
                  <a:pt x="1994119" y="3639186"/>
                  <a:pt x="1962991" y="3628874"/>
                </a:cubicBezTo>
                <a:cubicBezTo>
                  <a:pt x="1931864" y="3618563"/>
                  <a:pt x="1916301" y="3587628"/>
                  <a:pt x="1926676" y="3556694"/>
                </a:cubicBezTo>
                <a:cubicBezTo>
                  <a:pt x="1931864" y="3541227"/>
                  <a:pt x="1942240" y="3530915"/>
                  <a:pt x="1957804" y="3530915"/>
                </a:cubicBezTo>
                <a:cubicBezTo>
                  <a:pt x="1978555" y="3530915"/>
                  <a:pt x="1994119" y="3541227"/>
                  <a:pt x="1994119" y="3556694"/>
                </a:cubicBezTo>
                <a:cubicBezTo>
                  <a:pt x="1994119" y="3567006"/>
                  <a:pt x="1988931" y="3567006"/>
                  <a:pt x="1988931" y="3572161"/>
                </a:cubicBezTo>
                <a:cubicBezTo>
                  <a:pt x="1978555" y="3572161"/>
                  <a:pt x="1978555" y="3567006"/>
                  <a:pt x="1973367" y="3561850"/>
                </a:cubicBezTo>
                <a:cubicBezTo>
                  <a:pt x="1968179" y="3556694"/>
                  <a:pt x="1957804" y="3551538"/>
                  <a:pt x="1952616" y="3556694"/>
                </a:cubicBezTo>
                <a:cubicBezTo>
                  <a:pt x="1942240" y="3561850"/>
                  <a:pt x="1942240" y="3582473"/>
                  <a:pt x="1947428" y="3592784"/>
                </a:cubicBezTo>
                <a:cubicBezTo>
                  <a:pt x="1957804" y="3608251"/>
                  <a:pt x="1978555" y="3608251"/>
                  <a:pt x="1978555" y="3608251"/>
                </a:cubicBezTo>
                <a:cubicBezTo>
                  <a:pt x="2025246" y="3603096"/>
                  <a:pt x="2025246" y="3556694"/>
                  <a:pt x="2025246" y="3541227"/>
                </a:cubicBezTo>
                <a:cubicBezTo>
                  <a:pt x="2025246" y="3533493"/>
                  <a:pt x="2031731" y="3530915"/>
                  <a:pt x="2038216" y="3530271"/>
                </a:cubicBezTo>
                <a:close/>
                <a:moveTo>
                  <a:pt x="1518002" y="3526564"/>
                </a:moveTo>
                <a:cubicBezTo>
                  <a:pt x="1533489" y="3521398"/>
                  <a:pt x="1548976" y="3526564"/>
                  <a:pt x="1559301" y="3547229"/>
                </a:cubicBezTo>
                <a:cubicBezTo>
                  <a:pt x="1559301" y="3547229"/>
                  <a:pt x="1564463" y="3557561"/>
                  <a:pt x="1579950" y="3557561"/>
                </a:cubicBezTo>
                <a:cubicBezTo>
                  <a:pt x="1590275" y="3557561"/>
                  <a:pt x="1610924" y="3562728"/>
                  <a:pt x="1610924" y="3578226"/>
                </a:cubicBezTo>
                <a:cubicBezTo>
                  <a:pt x="1610924" y="3588558"/>
                  <a:pt x="1590275" y="3588558"/>
                  <a:pt x="1574788" y="3598891"/>
                </a:cubicBezTo>
                <a:cubicBezTo>
                  <a:pt x="1569625" y="3598891"/>
                  <a:pt x="1559301" y="3609223"/>
                  <a:pt x="1548976" y="3624721"/>
                </a:cubicBezTo>
                <a:cubicBezTo>
                  <a:pt x="1543814" y="3635054"/>
                  <a:pt x="1543814" y="3650552"/>
                  <a:pt x="1538651" y="3666051"/>
                </a:cubicBezTo>
                <a:cubicBezTo>
                  <a:pt x="1538651" y="3666051"/>
                  <a:pt x="1538651" y="3681549"/>
                  <a:pt x="1543814" y="3691881"/>
                </a:cubicBezTo>
                <a:cubicBezTo>
                  <a:pt x="1548976" y="3702214"/>
                  <a:pt x="1548976" y="3717712"/>
                  <a:pt x="1543814" y="3717712"/>
                </a:cubicBezTo>
                <a:cubicBezTo>
                  <a:pt x="1533489" y="3717712"/>
                  <a:pt x="1523164" y="3717712"/>
                  <a:pt x="1512840" y="3717712"/>
                </a:cubicBezTo>
                <a:cubicBezTo>
                  <a:pt x="1502515" y="3717712"/>
                  <a:pt x="1507677" y="3702214"/>
                  <a:pt x="1512840" y="3691881"/>
                </a:cubicBezTo>
                <a:cubicBezTo>
                  <a:pt x="1518002" y="3681549"/>
                  <a:pt x="1518002" y="3666051"/>
                  <a:pt x="1518002" y="3666051"/>
                </a:cubicBezTo>
                <a:cubicBezTo>
                  <a:pt x="1512840" y="3650552"/>
                  <a:pt x="1507677" y="3635054"/>
                  <a:pt x="1502515" y="3624721"/>
                </a:cubicBezTo>
                <a:cubicBezTo>
                  <a:pt x="1492190" y="3614389"/>
                  <a:pt x="1492190" y="3604057"/>
                  <a:pt x="1487028" y="3598891"/>
                </a:cubicBezTo>
                <a:cubicBezTo>
                  <a:pt x="1476703" y="3593724"/>
                  <a:pt x="1456054" y="3588558"/>
                  <a:pt x="1456054" y="3578226"/>
                </a:cubicBezTo>
                <a:cubicBezTo>
                  <a:pt x="1456054" y="3562728"/>
                  <a:pt x="1471541" y="3557561"/>
                  <a:pt x="1487028" y="3557561"/>
                </a:cubicBezTo>
                <a:cubicBezTo>
                  <a:pt x="1497353" y="3557561"/>
                  <a:pt x="1502515" y="3536897"/>
                  <a:pt x="1518002" y="3526564"/>
                </a:cubicBezTo>
                <a:close/>
                <a:moveTo>
                  <a:pt x="1035414" y="3525884"/>
                </a:moveTo>
                <a:cubicBezTo>
                  <a:pt x="1040580" y="3526525"/>
                  <a:pt x="1045746" y="3529088"/>
                  <a:pt x="1045746" y="3536777"/>
                </a:cubicBezTo>
                <a:cubicBezTo>
                  <a:pt x="1045746" y="3552154"/>
                  <a:pt x="1045746" y="3598288"/>
                  <a:pt x="1092242" y="3598288"/>
                </a:cubicBezTo>
                <a:cubicBezTo>
                  <a:pt x="1092242" y="3598288"/>
                  <a:pt x="1118072" y="3603414"/>
                  <a:pt x="1123239" y="3582910"/>
                </a:cubicBezTo>
                <a:cubicBezTo>
                  <a:pt x="1128405" y="3572658"/>
                  <a:pt x="1128405" y="3557280"/>
                  <a:pt x="1123239" y="3552154"/>
                </a:cubicBezTo>
                <a:cubicBezTo>
                  <a:pt x="1112906" y="3547028"/>
                  <a:pt x="1102574" y="3552154"/>
                  <a:pt x="1102574" y="3557280"/>
                </a:cubicBezTo>
                <a:cubicBezTo>
                  <a:pt x="1097408" y="3562406"/>
                  <a:pt x="1097408" y="3567532"/>
                  <a:pt x="1087075" y="3567532"/>
                </a:cubicBezTo>
                <a:cubicBezTo>
                  <a:pt x="1081909" y="3562406"/>
                  <a:pt x="1081909" y="3562406"/>
                  <a:pt x="1076743" y="3552154"/>
                </a:cubicBezTo>
                <a:cubicBezTo>
                  <a:pt x="1081909" y="3547028"/>
                  <a:pt x="1081909" y="3536777"/>
                  <a:pt x="1092242" y="3531651"/>
                </a:cubicBezTo>
                <a:cubicBezTo>
                  <a:pt x="1107740" y="3521399"/>
                  <a:pt x="1128405" y="3526525"/>
                  <a:pt x="1138737" y="3547028"/>
                </a:cubicBezTo>
                <a:cubicBezTo>
                  <a:pt x="1159402" y="3577784"/>
                  <a:pt x="1143903" y="3613666"/>
                  <a:pt x="1107740" y="3618792"/>
                </a:cubicBezTo>
                <a:cubicBezTo>
                  <a:pt x="1076743" y="3623918"/>
                  <a:pt x="1045746" y="3608540"/>
                  <a:pt x="1019915" y="3593162"/>
                </a:cubicBezTo>
                <a:cubicBezTo>
                  <a:pt x="999251" y="3577784"/>
                  <a:pt x="978586" y="3562406"/>
                  <a:pt x="968254" y="3547028"/>
                </a:cubicBezTo>
                <a:cubicBezTo>
                  <a:pt x="963088" y="3536777"/>
                  <a:pt x="968254" y="3531651"/>
                  <a:pt x="973420" y="3526525"/>
                </a:cubicBezTo>
                <a:cubicBezTo>
                  <a:pt x="978586" y="3526525"/>
                  <a:pt x="983752" y="3526525"/>
                  <a:pt x="983752" y="3526525"/>
                </a:cubicBezTo>
                <a:cubicBezTo>
                  <a:pt x="1025082" y="3526525"/>
                  <a:pt x="1025082" y="3526525"/>
                  <a:pt x="1025082" y="3526525"/>
                </a:cubicBezTo>
                <a:cubicBezTo>
                  <a:pt x="1025082" y="3526525"/>
                  <a:pt x="1030248" y="3525243"/>
                  <a:pt x="1035414" y="3525884"/>
                </a:cubicBezTo>
                <a:close/>
                <a:moveTo>
                  <a:pt x="674415" y="3525852"/>
                </a:moveTo>
                <a:cubicBezTo>
                  <a:pt x="680872" y="3525215"/>
                  <a:pt x="687330" y="3526488"/>
                  <a:pt x="687330" y="3526488"/>
                </a:cubicBezTo>
                <a:cubicBezTo>
                  <a:pt x="687330" y="3526488"/>
                  <a:pt x="687330" y="3526488"/>
                  <a:pt x="733826" y="3526488"/>
                </a:cubicBezTo>
                <a:cubicBezTo>
                  <a:pt x="733826" y="3526488"/>
                  <a:pt x="738992" y="3526488"/>
                  <a:pt x="744158" y="3526488"/>
                </a:cubicBezTo>
                <a:cubicBezTo>
                  <a:pt x="749324" y="3531577"/>
                  <a:pt x="749324" y="3536667"/>
                  <a:pt x="744158" y="3546846"/>
                </a:cubicBezTo>
                <a:cubicBezTo>
                  <a:pt x="738992" y="3562115"/>
                  <a:pt x="718327" y="3577384"/>
                  <a:pt x="697663" y="3587563"/>
                </a:cubicBezTo>
                <a:cubicBezTo>
                  <a:pt x="671832" y="3607922"/>
                  <a:pt x="635669" y="3628280"/>
                  <a:pt x="604672" y="3618101"/>
                </a:cubicBezTo>
                <a:cubicBezTo>
                  <a:pt x="568509" y="3613011"/>
                  <a:pt x="553010" y="3577384"/>
                  <a:pt x="568509" y="3546846"/>
                </a:cubicBezTo>
                <a:cubicBezTo>
                  <a:pt x="573675" y="3531577"/>
                  <a:pt x="584007" y="3526488"/>
                  <a:pt x="599506" y="3526488"/>
                </a:cubicBezTo>
                <a:cubicBezTo>
                  <a:pt x="620170" y="3526488"/>
                  <a:pt x="635669" y="3536667"/>
                  <a:pt x="635669" y="3551936"/>
                </a:cubicBezTo>
                <a:cubicBezTo>
                  <a:pt x="635669" y="3562115"/>
                  <a:pt x="630502" y="3562115"/>
                  <a:pt x="630502" y="3567205"/>
                </a:cubicBezTo>
                <a:cubicBezTo>
                  <a:pt x="620170" y="3567205"/>
                  <a:pt x="620170" y="3562115"/>
                  <a:pt x="615004" y="3557026"/>
                </a:cubicBezTo>
                <a:cubicBezTo>
                  <a:pt x="609838" y="3551936"/>
                  <a:pt x="599506" y="3546846"/>
                  <a:pt x="594339" y="3551936"/>
                </a:cubicBezTo>
                <a:cubicBezTo>
                  <a:pt x="584007" y="3557026"/>
                  <a:pt x="589173" y="3572294"/>
                  <a:pt x="589173" y="3582474"/>
                </a:cubicBezTo>
                <a:cubicBezTo>
                  <a:pt x="599506" y="3602832"/>
                  <a:pt x="625336" y="3597743"/>
                  <a:pt x="625336" y="3597743"/>
                </a:cubicBezTo>
                <a:cubicBezTo>
                  <a:pt x="666666" y="3597743"/>
                  <a:pt x="661499" y="3551936"/>
                  <a:pt x="661499" y="3536667"/>
                </a:cubicBezTo>
                <a:cubicBezTo>
                  <a:pt x="661499" y="3529033"/>
                  <a:pt x="667957" y="3526488"/>
                  <a:pt x="674415" y="3525852"/>
                </a:cubicBezTo>
                <a:close/>
                <a:moveTo>
                  <a:pt x="366895" y="3525851"/>
                </a:moveTo>
                <a:cubicBezTo>
                  <a:pt x="372083" y="3526487"/>
                  <a:pt x="377271" y="3529032"/>
                  <a:pt x="377271" y="3536667"/>
                </a:cubicBezTo>
                <a:cubicBezTo>
                  <a:pt x="377271" y="3551935"/>
                  <a:pt x="372083" y="3597742"/>
                  <a:pt x="418774" y="3597742"/>
                </a:cubicBezTo>
                <a:cubicBezTo>
                  <a:pt x="418774" y="3597742"/>
                  <a:pt x="444714" y="3602832"/>
                  <a:pt x="449901" y="3582473"/>
                </a:cubicBezTo>
                <a:cubicBezTo>
                  <a:pt x="455089" y="3572294"/>
                  <a:pt x="455089" y="3557025"/>
                  <a:pt x="449901" y="3551935"/>
                </a:cubicBezTo>
                <a:cubicBezTo>
                  <a:pt x="439526" y="3546846"/>
                  <a:pt x="429150" y="3551935"/>
                  <a:pt x="423962" y="3557025"/>
                </a:cubicBezTo>
                <a:cubicBezTo>
                  <a:pt x="423962" y="3562115"/>
                  <a:pt x="423962" y="3567204"/>
                  <a:pt x="413586" y="3567204"/>
                </a:cubicBezTo>
                <a:cubicBezTo>
                  <a:pt x="408399" y="3562115"/>
                  <a:pt x="408399" y="3562115"/>
                  <a:pt x="403210" y="3551935"/>
                </a:cubicBezTo>
                <a:cubicBezTo>
                  <a:pt x="408399" y="3536667"/>
                  <a:pt x="418774" y="3526487"/>
                  <a:pt x="444714" y="3526487"/>
                </a:cubicBezTo>
                <a:cubicBezTo>
                  <a:pt x="470653" y="3531577"/>
                  <a:pt x="481029" y="3562115"/>
                  <a:pt x="470653" y="3582473"/>
                </a:cubicBezTo>
                <a:cubicBezTo>
                  <a:pt x="465465" y="3597742"/>
                  <a:pt x="455089" y="3613011"/>
                  <a:pt x="434338" y="3618101"/>
                </a:cubicBezTo>
                <a:cubicBezTo>
                  <a:pt x="408399" y="3628280"/>
                  <a:pt x="372083" y="3613011"/>
                  <a:pt x="346144" y="3597742"/>
                </a:cubicBezTo>
                <a:cubicBezTo>
                  <a:pt x="320205" y="3582473"/>
                  <a:pt x="299453" y="3562115"/>
                  <a:pt x="294265" y="3546846"/>
                </a:cubicBezTo>
                <a:cubicBezTo>
                  <a:pt x="289077" y="3536667"/>
                  <a:pt x="294265" y="3531577"/>
                  <a:pt x="294265" y="3526487"/>
                </a:cubicBezTo>
                <a:cubicBezTo>
                  <a:pt x="299453" y="3526487"/>
                  <a:pt x="304641" y="3526487"/>
                  <a:pt x="304641" y="3526487"/>
                </a:cubicBezTo>
                <a:cubicBezTo>
                  <a:pt x="356520" y="3526487"/>
                  <a:pt x="356520" y="3526487"/>
                  <a:pt x="356520" y="3526487"/>
                </a:cubicBezTo>
                <a:cubicBezTo>
                  <a:pt x="356520" y="3526487"/>
                  <a:pt x="361708" y="3525215"/>
                  <a:pt x="366895" y="3525851"/>
                </a:cubicBezTo>
                <a:close/>
                <a:moveTo>
                  <a:pt x="1858993" y="3525761"/>
                </a:moveTo>
                <a:cubicBezTo>
                  <a:pt x="1869305" y="3525761"/>
                  <a:pt x="1879616" y="3525761"/>
                  <a:pt x="1889927" y="3525761"/>
                </a:cubicBezTo>
                <a:cubicBezTo>
                  <a:pt x="1895083" y="3530906"/>
                  <a:pt x="1895083" y="3541197"/>
                  <a:pt x="1889927" y="3551488"/>
                </a:cubicBezTo>
                <a:cubicBezTo>
                  <a:pt x="1884772" y="3561780"/>
                  <a:pt x="1884772" y="3577216"/>
                  <a:pt x="1884772" y="3577216"/>
                </a:cubicBezTo>
                <a:cubicBezTo>
                  <a:pt x="1884772" y="3592653"/>
                  <a:pt x="1889927" y="3608089"/>
                  <a:pt x="1900239" y="3618380"/>
                </a:cubicBezTo>
                <a:cubicBezTo>
                  <a:pt x="1905395" y="3633817"/>
                  <a:pt x="1915706" y="3644108"/>
                  <a:pt x="1926018" y="3644108"/>
                </a:cubicBezTo>
                <a:cubicBezTo>
                  <a:pt x="1936329" y="3654399"/>
                  <a:pt x="1956952" y="3654399"/>
                  <a:pt x="1956952" y="3669836"/>
                </a:cubicBezTo>
                <a:cubicBezTo>
                  <a:pt x="1962108" y="3680127"/>
                  <a:pt x="1941485" y="3690418"/>
                  <a:pt x="1926018" y="3690418"/>
                </a:cubicBezTo>
                <a:cubicBezTo>
                  <a:pt x="1910550" y="3690418"/>
                  <a:pt x="1910550" y="3700709"/>
                  <a:pt x="1910550" y="3700709"/>
                </a:cubicBezTo>
                <a:cubicBezTo>
                  <a:pt x="1889927" y="3726437"/>
                  <a:pt x="1864149" y="3726437"/>
                  <a:pt x="1848682" y="3700709"/>
                </a:cubicBezTo>
                <a:cubicBezTo>
                  <a:pt x="1848682" y="3700709"/>
                  <a:pt x="1838370" y="3690418"/>
                  <a:pt x="1822903" y="3690418"/>
                </a:cubicBezTo>
                <a:cubicBezTo>
                  <a:pt x="1812592" y="3690418"/>
                  <a:pt x="1791969" y="3685272"/>
                  <a:pt x="1791969" y="3669836"/>
                </a:cubicBezTo>
                <a:cubicBezTo>
                  <a:pt x="1791969" y="3659545"/>
                  <a:pt x="1817747" y="3654399"/>
                  <a:pt x="1828059" y="3644108"/>
                </a:cubicBezTo>
                <a:cubicBezTo>
                  <a:pt x="1843526" y="3638963"/>
                  <a:pt x="1858993" y="3597798"/>
                  <a:pt x="1864149" y="3577216"/>
                </a:cubicBezTo>
                <a:cubicBezTo>
                  <a:pt x="1864149" y="3577216"/>
                  <a:pt x="1864149" y="3561780"/>
                  <a:pt x="1858993" y="3551488"/>
                </a:cubicBezTo>
                <a:cubicBezTo>
                  <a:pt x="1853837" y="3541197"/>
                  <a:pt x="1853837" y="3530906"/>
                  <a:pt x="1858993" y="3525761"/>
                </a:cubicBezTo>
                <a:close/>
                <a:moveTo>
                  <a:pt x="1274857" y="3523232"/>
                </a:moveTo>
                <a:cubicBezTo>
                  <a:pt x="1285279" y="3521298"/>
                  <a:pt x="1297003" y="3525165"/>
                  <a:pt x="1304819" y="3535477"/>
                </a:cubicBezTo>
                <a:cubicBezTo>
                  <a:pt x="1310030" y="3540632"/>
                  <a:pt x="1315241" y="3545788"/>
                  <a:pt x="1315241" y="3550944"/>
                </a:cubicBezTo>
                <a:cubicBezTo>
                  <a:pt x="1315241" y="3561255"/>
                  <a:pt x="1310030" y="3561255"/>
                  <a:pt x="1304819" y="3566411"/>
                </a:cubicBezTo>
                <a:cubicBezTo>
                  <a:pt x="1294398" y="3566411"/>
                  <a:pt x="1294398" y="3561255"/>
                  <a:pt x="1294398" y="3556100"/>
                </a:cubicBezTo>
                <a:cubicBezTo>
                  <a:pt x="1289187" y="3550944"/>
                  <a:pt x="1278765" y="3545788"/>
                  <a:pt x="1273554" y="3550944"/>
                </a:cubicBezTo>
                <a:cubicBezTo>
                  <a:pt x="1263133" y="3556100"/>
                  <a:pt x="1263133" y="3576722"/>
                  <a:pt x="1268344" y="3587034"/>
                </a:cubicBezTo>
                <a:cubicBezTo>
                  <a:pt x="1278765" y="3602501"/>
                  <a:pt x="1299608" y="3602501"/>
                  <a:pt x="1299608" y="3602501"/>
                </a:cubicBezTo>
                <a:cubicBezTo>
                  <a:pt x="1346506" y="3597345"/>
                  <a:pt x="1351717" y="3550944"/>
                  <a:pt x="1351717" y="3535477"/>
                </a:cubicBezTo>
                <a:cubicBezTo>
                  <a:pt x="1351717" y="3520009"/>
                  <a:pt x="1372560" y="3525165"/>
                  <a:pt x="1372560" y="3525165"/>
                </a:cubicBezTo>
                <a:cubicBezTo>
                  <a:pt x="1372560" y="3525165"/>
                  <a:pt x="1372560" y="3525165"/>
                  <a:pt x="1409035" y="3525165"/>
                </a:cubicBezTo>
                <a:cubicBezTo>
                  <a:pt x="1409035" y="3525165"/>
                  <a:pt x="1419457" y="3525165"/>
                  <a:pt x="1419457" y="3525165"/>
                </a:cubicBezTo>
                <a:cubicBezTo>
                  <a:pt x="1424668" y="3530321"/>
                  <a:pt x="1429879" y="3535477"/>
                  <a:pt x="1424668" y="3545788"/>
                </a:cubicBezTo>
                <a:cubicBezTo>
                  <a:pt x="1414246" y="3561255"/>
                  <a:pt x="1398614" y="3581878"/>
                  <a:pt x="1377771" y="3597345"/>
                </a:cubicBezTo>
                <a:cubicBezTo>
                  <a:pt x="1351717" y="3612813"/>
                  <a:pt x="1315241" y="3628280"/>
                  <a:pt x="1283976" y="3617968"/>
                </a:cubicBezTo>
                <a:cubicBezTo>
                  <a:pt x="1247500" y="3612813"/>
                  <a:pt x="1242290" y="3576722"/>
                  <a:pt x="1252711" y="3545788"/>
                </a:cubicBezTo>
                <a:cubicBezTo>
                  <a:pt x="1255317" y="3532899"/>
                  <a:pt x="1264436" y="3525165"/>
                  <a:pt x="1274857" y="3523232"/>
                </a:cubicBezTo>
                <a:close/>
                <a:moveTo>
                  <a:pt x="1180157" y="3521398"/>
                </a:moveTo>
                <a:cubicBezTo>
                  <a:pt x="1190600" y="3521398"/>
                  <a:pt x="1201044" y="3521398"/>
                  <a:pt x="1211487" y="3521398"/>
                </a:cubicBezTo>
                <a:cubicBezTo>
                  <a:pt x="1216709" y="3526544"/>
                  <a:pt x="1216709" y="3536835"/>
                  <a:pt x="1211487" y="3547126"/>
                </a:cubicBezTo>
                <a:cubicBezTo>
                  <a:pt x="1206266" y="3557417"/>
                  <a:pt x="1206266" y="3572854"/>
                  <a:pt x="1206266" y="3572854"/>
                </a:cubicBezTo>
                <a:cubicBezTo>
                  <a:pt x="1211487" y="3593436"/>
                  <a:pt x="1221931" y="3634600"/>
                  <a:pt x="1242818" y="3644891"/>
                </a:cubicBezTo>
                <a:cubicBezTo>
                  <a:pt x="1253262" y="3650037"/>
                  <a:pt x="1274149" y="3655182"/>
                  <a:pt x="1274149" y="3665473"/>
                </a:cubicBezTo>
                <a:cubicBezTo>
                  <a:pt x="1279371" y="3675764"/>
                  <a:pt x="1258484" y="3686055"/>
                  <a:pt x="1242818" y="3686055"/>
                </a:cubicBezTo>
                <a:cubicBezTo>
                  <a:pt x="1227153" y="3686055"/>
                  <a:pt x="1216709" y="3696347"/>
                  <a:pt x="1216709" y="3696347"/>
                </a:cubicBezTo>
                <a:cubicBezTo>
                  <a:pt x="1201044" y="3722074"/>
                  <a:pt x="1180157" y="3722074"/>
                  <a:pt x="1164491" y="3696347"/>
                </a:cubicBezTo>
                <a:cubicBezTo>
                  <a:pt x="1164491" y="3696347"/>
                  <a:pt x="1154047" y="3686055"/>
                  <a:pt x="1143604" y="3686055"/>
                </a:cubicBezTo>
                <a:cubicBezTo>
                  <a:pt x="1127938" y="3686055"/>
                  <a:pt x="1107051" y="3680910"/>
                  <a:pt x="1107051" y="3665473"/>
                </a:cubicBezTo>
                <a:cubicBezTo>
                  <a:pt x="1112273" y="3655182"/>
                  <a:pt x="1133160" y="3650037"/>
                  <a:pt x="1143604" y="3639746"/>
                </a:cubicBezTo>
                <a:cubicBezTo>
                  <a:pt x="1148826" y="3639746"/>
                  <a:pt x="1159269" y="3629455"/>
                  <a:pt x="1169713" y="3614018"/>
                </a:cubicBezTo>
                <a:cubicBezTo>
                  <a:pt x="1174935" y="3603727"/>
                  <a:pt x="1180157" y="3588290"/>
                  <a:pt x="1185378" y="3572854"/>
                </a:cubicBezTo>
                <a:cubicBezTo>
                  <a:pt x="1185378" y="3572854"/>
                  <a:pt x="1185378" y="3557417"/>
                  <a:pt x="1180157" y="3547126"/>
                </a:cubicBezTo>
                <a:cubicBezTo>
                  <a:pt x="1174935" y="3536835"/>
                  <a:pt x="1169713" y="3526544"/>
                  <a:pt x="1180157" y="3521398"/>
                </a:cubicBezTo>
                <a:close/>
                <a:moveTo>
                  <a:pt x="506147" y="3521398"/>
                </a:moveTo>
                <a:cubicBezTo>
                  <a:pt x="511368" y="3521398"/>
                  <a:pt x="527034" y="3521398"/>
                  <a:pt x="532256" y="3521398"/>
                </a:cubicBezTo>
                <a:cubicBezTo>
                  <a:pt x="542699" y="3526544"/>
                  <a:pt x="542699" y="3536835"/>
                  <a:pt x="537477" y="3547126"/>
                </a:cubicBezTo>
                <a:cubicBezTo>
                  <a:pt x="532256" y="3557417"/>
                  <a:pt x="532256" y="3572854"/>
                  <a:pt x="532256" y="3572854"/>
                </a:cubicBezTo>
                <a:cubicBezTo>
                  <a:pt x="532256" y="3588290"/>
                  <a:pt x="537477" y="3603727"/>
                  <a:pt x="542699" y="3614018"/>
                </a:cubicBezTo>
                <a:cubicBezTo>
                  <a:pt x="553143" y="3629455"/>
                  <a:pt x="563587" y="3639746"/>
                  <a:pt x="568808" y="3639746"/>
                </a:cubicBezTo>
                <a:cubicBezTo>
                  <a:pt x="579252" y="3650037"/>
                  <a:pt x="605361" y="3650037"/>
                  <a:pt x="605361" y="3665473"/>
                </a:cubicBezTo>
                <a:cubicBezTo>
                  <a:pt x="605361" y="3675764"/>
                  <a:pt x="584474" y="3686055"/>
                  <a:pt x="574030" y="3686055"/>
                </a:cubicBezTo>
                <a:cubicBezTo>
                  <a:pt x="558365" y="3686055"/>
                  <a:pt x="547921" y="3696347"/>
                  <a:pt x="547921" y="3696347"/>
                </a:cubicBezTo>
                <a:cubicBezTo>
                  <a:pt x="532256" y="3722074"/>
                  <a:pt x="506147" y="3722074"/>
                  <a:pt x="490481" y="3696347"/>
                </a:cubicBezTo>
                <a:cubicBezTo>
                  <a:pt x="490481" y="3696347"/>
                  <a:pt x="480037" y="3686055"/>
                  <a:pt x="464372" y="3686055"/>
                </a:cubicBezTo>
                <a:cubicBezTo>
                  <a:pt x="453928" y="3686055"/>
                  <a:pt x="433041" y="3680910"/>
                  <a:pt x="433041" y="3665473"/>
                </a:cubicBezTo>
                <a:cubicBezTo>
                  <a:pt x="433041" y="3655182"/>
                  <a:pt x="459150" y="3650037"/>
                  <a:pt x="469594" y="3639746"/>
                </a:cubicBezTo>
                <a:cubicBezTo>
                  <a:pt x="474816" y="3639746"/>
                  <a:pt x="485259" y="3629455"/>
                  <a:pt x="490481" y="3614018"/>
                </a:cubicBezTo>
                <a:cubicBezTo>
                  <a:pt x="500925" y="3603727"/>
                  <a:pt x="506147" y="3588290"/>
                  <a:pt x="506147" y="3572854"/>
                </a:cubicBezTo>
                <a:cubicBezTo>
                  <a:pt x="506147" y="3572854"/>
                  <a:pt x="506147" y="3557417"/>
                  <a:pt x="506147" y="3547126"/>
                </a:cubicBezTo>
                <a:cubicBezTo>
                  <a:pt x="500925" y="3536835"/>
                  <a:pt x="495703" y="3526544"/>
                  <a:pt x="506147" y="3521398"/>
                </a:cubicBezTo>
                <a:close/>
                <a:moveTo>
                  <a:pt x="201253" y="3520020"/>
                </a:moveTo>
                <a:cubicBezTo>
                  <a:pt x="211586" y="3514854"/>
                  <a:pt x="221918" y="3525187"/>
                  <a:pt x="221918" y="3530353"/>
                </a:cubicBezTo>
                <a:cubicBezTo>
                  <a:pt x="227084" y="3535519"/>
                  <a:pt x="237416" y="3540685"/>
                  <a:pt x="237416" y="3540685"/>
                </a:cubicBezTo>
                <a:cubicBezTo>
                  <a:pt x="252915" y="3545851"/>
                  <a:pt x="247749" y="3540685"/>
                  <a:pt x="252915" y="3556184"/>
                </a:cubicBezTo>
                <a:cubicBezTo>
                  <a:pt x="258081" y="3566516"/>
                  <a:pt x="263247" y="3566516"/>
                  <a:pt x="273579" y="3571682"/>
                </a:cubicBezTo>
                <a:cubicBezTo>
                  <a:pt x="278746" y="3576848"/>
                  <a:pt x="289078" y="3592347"/>
                  <a:pt x="273579" y="3592347"/>
                </a:cubicBezTo>
                <a:cubicBezTo>
                  <a:pt x="263247" y="3597513"/>
                  <a:pt x="227084" y="3597513"/>
                  <a:pt x="201253" y="3613011"/>
                </a:cubicBezTo>
                <a:cubicBezTo>
                  <a:pt x="185755" y="3623344"/>
                  <a:pt x="165090" y="3649174"/>
                  <a:pt x="159924" y="3669839"/>
                </a:cubicBezTo>
                <a:cubicBezTo>
                  <a:pt x="159924" y="3675005"/>
                  <a:pt x="165090" y="3680171"/>
                  <a:pt x="165090" y="3685337"/>
                </a:cubicBezTo>
                <a:cubicBezTo>
                  <a:pt x="175422" y="3711168"/>
                  <a:pt x="165090" y="3711168"/>
                  <a:pt x="154758" y="3711168"/>
                </a:cubicBezTo>
                <a:cubicBezTo>
                  <a:pt x="134093" y="3706002"/>
                  <a:pt x="113428" y="3695670"/>
                  <a:pt x="103096" y="3675005"/>
                </a:cubicBezTo>
                <a:cubicBezTo>
                  <a:pt x="97930" y="3659507"/>
                  <a:pt x="92764" y="3644008"/>
                  <a:pt x="97930" y="3638842"/>
                </a:cubicBezTo>
                <a:cubicBezTo>
                  <a:pt x="108262" y="3633676"/>
                  <a:pt x="118595" y="3644008"/>
                  <a:pt x="128927" y="3644008"/>
                </a:cubicBezTo>
                <a:cubicBezTo>
                  <a:pt x="154758" y="3638842"/>
                  <a:pt x="159924" y="3623344"/>
                  <a:pt x="175422" y="3607845"/>
                </a:cubicBezTo>
                <a:cubicBezTo>
                  <a:pt x="196087" y="3587180"/>
                  <a:pt x="201253" y="3566516"/>
                  <a:pt x="196087" y="3551017"/>
                </a:cubicBezTo>
                <a:cubicBezTo>
                  <a:pt x="196087" y="3530353"/>
                  <a:pt x="190921" y="3520020"/>
                  <a:pt x="201253" y="3520020"/>
                </a:cubicBezTo>
                <a:close/>
                <a:moveTo>
                  <a:pt x="848142" y="3516924"/>
                </a:moveTo>
                <a:cubicBezTo>
                  <a:pt x="857280" y="3516924"/>
                  <a:pt x="866419" y="3523356"/>
                  <a:pt x="874251" y="3536220"/>
                </a:cubicBezTo>
                <a:cubicBezTo>
                  <a:pt x="874251" y="3536220"/>
                  <a:pt x="884695" y="3546511"/>
                  <a:pt x="900360" y="3546511"/>
                </a:cubicBezTo>
                <a:cubicBezTo>
                  <a:pt x="916026" y="3546511"/>
                  <a:pt x="936913" y="3556802"/>
                  <a:pt x="931691" y="3567093"/>
                </a:cubicBezTo>
                <a:cubicBezTo>
                  <a:pt x="931691" y="3582530"/>
                  <a:pt x="910804" y="3582530"/>
                  <a:pt x="900360" y="3592821"/>
                </a:cubicBezTo>
                <a:cubicBezTo>
                  <a:pt x="889917" y="3592821"/>
                  <a:pt x="884695" y="3603112"/>
                  <a:pt x="874251" y="3618549"/>
                </a:cubicBezTo>
                <a:cubicBezTo>
                  <a:pt x="869029" y="3628840"/>
                  <a:pt x="863808" y="3644276"/>
                  <a:pt x="863808" y="3659713"/>
                </a:cubicBezTo>
                <a:cubicBezTo>
                  <a:pt x="863808" y="3659713"/>
                  <a:pt x="863808" y="3675149"/>
                  <a:pt x="869029" y="3685441"/>
                </a:cubicBezTo>
                <a:cubicBezTo>
                  <a:pt x="874251" y="3695732"/>
                  <a:pt x="874251" y="3711168"/>
                  <a:pt x="869029" y="3711168"/>
                </a:cubicBezTo>
                <a:cubicBezTo>
                  <a:pt x="858586" y="3711168"/>
                  <a:pt x="853364" y="3711168"/>
                  <a:pt x="842920" y="3711168"/>
                </a:cubicBezTo>
                <a:cubicBezTo>
                  <a:pt x="832477" y="3711168"/>
                  <a:pt x="837699" y="3695732"/>
                  <a:pt x="842920" y="3685441"/>
                </a:cubicBezTo>
                <a:cubicBezTo>
                  <a:pt x="848142" y="3675149"/>
                  <a:pt x="842920" y="3659713"/>
                  <a:pt x="842920" y="3659713"/>
                </a:cubicBezTo>
                <a:cubicBezTo>
                  <a:pt x="842920" y="3644276"/>
                  <a:pt x="837699" y="3628840"/>
                  <a:pt x="827255" y="3618549"/>
                </a:cubicBezTo>
                <a:cubicBezTo>
                  <a:pt x="822033" y="3603112"/>
                  <a:pt x="806368" y="3592821"/>
                  <a:pt x="801146" y="3592821"/>
                </a:cubicBezTo>
                <a:cubicBezTo>
                  <a:pt x="790702" y="3582530"/>
                  <a:pt x="764593" y="3577384"/>
                  <a:pt x="764593" y="3567093"/>
                </a:cubicBezTo>
                <a:cubicBezTo>
                  <a:pt x="764593" y="3556802"/>
                  <a:pt x="785480" y="3546511"/>
                  <a:pt x="801146" y="3546511"/>
                </a:cubicBezTo>
                <a:cubicBezTo>
                  <a:pt x="811589" y="3546511"/>
                  <a:pt x="822033" y="3536220"/>
                  <a:pt x="822033" y="3536220"/>
                </a:cubicBezTo>
                <a:cubicBezTo>
                  <a:pt x="829866" y="3523356"/>
                  <a:pt x="839004" y="3516924"/>
                  <a:pt x="848142" y="3516924"/>
                </a:cubicBezTo>
                <a:close/>
                <a:moveTo>
                  <a:pt x="2199081" y="3515672"/>
                </a:moveTo>
                <a:cubicBezTo>
                  <a:pt x="2203614" y="3515672"/>
                  <a:pt x="2207499" y="3518262"/>
                  <a:pt x="2207499" y="3526033"/>
                </a:cubicBezTo>
                <a:cubicBezTo>
                  <a:pt x="2207499" y="3536394"/>
                  <a:pt x="2207499" y="3572657"/>
                  <a:pt x="2217860" y="3603740"/>
                </a:cubicBezTo>
                <a:cubicBezTo>
                  <a:pt x="2223041" y="3614101"/>
                  <a:pt x="2233402" y="3624462"/>
                  <a:pt x="2248943" y="3634823"/>
                </a:cubicBezTo>
                <a:cubicBezTo>
                  <a:pt x="2254124" y="3640004"/>
                  <a:pt x="2274846" y="3650365"/>
                  <a:pt x="2285207" y="3650365"/>
                </a:cubicBezTo>
                <a:cubicBezTo>
                  <a:pt x="2311109" y="3640004"/>
                  <a:pt x="2311109" y="3650365"/>
                  <a:pt x="2305929" y="3660726"/>
                </a:cubicBezTo>
                <a:cubicBezTo>
                  <a:pt x="2300748" y="3686628"/>
                  <a:pt x="2290387" y="3696989"/>
                  <a:pt x="2264485" y="3707350"/>
                </a:cubicBezTo>
                <a:cubicBezTo>
                  <a:pt x="2254124" y="3712531"/>
                  <a:pt x="2233402" y="3717711"/>
                  <a:pt x="2228221" y="3707350"/>
                </a:cubicBezTo>
                <a:cubicBezTo>
                  <a:pt x="2228221" y="3702170"/>
                  <a:pt x="2238582" y="3691809"/>
                  <a:pt x="2238582" y="3676267"/>
                </a:cubicBezTo>
                <a:cubicBezTo>
                  <a:pt x="2238582" y="3650365"/>
                  <a:pt x="2223041" y="3645184"/>
                  <a:pt x="2207499" y="3624462"/>
                </a:cubicBezTo>
                <a:cubicBezTo>
                  <a:pt x="2191958" y="3603740"/>
                  <a:pt x="2160875" y="3603740"/>
                  <a:pt x="2145333" y="3603740"/>
                </a:cubicBezTo>
                <a:cubicBezTo>
                  <a:pt x="2119431" y="3603740"/>
                  <a:pt x="2103889" y="3583018"/>
                  <a:pt x="2129792" y="3572657"/>
                </a:cubicBezTo>
                <a:cubicBezTo>
                  <a:pt x="2134972" y="3572657"/>
                  <a:pt x="2140153" y="3562296"/>
                  <a:pt x="2140153" y="3562296"/>
                </a:cubicBezTo>
                <a:cubicBezTo>
                  <a:pt x="2145333" y="3546755"/>
                  <a:pt x="2150514" y="3541574"/>
                  <a:pt x="2166055" y="3536394"/>
                </a:cubicBezTo>
                <a:cubicBezTo>
                  <a:pt x="2181597" y="3536394"/>
                  <a:pt x="2181597" y="3531213"/>
                  <a:pt x="2186777" y="3520852"/>
                </a:cubicBezTo>
                <a:cubicBezTo>
                  <a:pt x="2189367" y="3518262"/>
                  <a:pt x="2194548" y="3515672"/>
                  <a:pt x="2199081" y="3515672"/>
                </a:cubicBezTo>
                <a:close/>
                <a:moveTo>
                  <a:pt x="2309596" y="3383735"/>
                </a:moveTo>
                <a:cubicBezTo>
                  <a:pt x="2314081" y="3384381"/>
                  <a:pt x="2317926" y="3386966"/>
                  <a:pt x="2320489" y="3392134"/>
                </a:cubicBezTo>
                <a:cubicBezTo>
                  <a:pt x="2320489" y="3397303"/>
                  <a:pt x="2320489" y="3402471"/>
                  <a:pt x="2320489" y="3402471"/>
                </a:cubicBezTo>
                <a:cubicBezTo>
                  <a:pt x="2320489" y="3485170"/>
                  <a:pt x="2320489" y="3485170"/>
                  <a:pt x="2320489" y="3485170"/>
                </a:cubicBezTo>
                <a:cubicBezTo>
                  <a:pt x="2320489" y="3485170"/>
                  <a:pt x="2320489" y="3516182"/>
                  <a:pt x="2305111" y="3521350"/>
                </a:cubicBezTo>
                <a:cubicBezTo>
                  <a:pt x="2294859" y="3521350"/>
                  <a:pt x="2269229" y="3505844"/>
                  <a:pt x="2258977" y="3531688"/>
                </a:cubicBezTo>
                <a:cubicBezTo>
                  <a:pt x="2243600" y="3562700"/>
                  <a:pt x="2253851" y="3583374"/>
                  <a:pt x="2269229" y="3588543"/>
                </a:cubicBezTo>
                <a:cubicBezTo>
                  <a:pt x="2284607" y="3593711"/>
                  <a:pt x="2294859" y="3588543"/>
                  <a:pt x="2289733" y="3573037"/>
                </a:cubicBezTo>
                <a:cubicBezTo>
                  <a:pt x="2284607" y="3557531"/>
                  <a:pt x="2289733" y="3547194"/>
                  <a:pt x="2294859" y="3547194"/>
                </a:cubicBezTo>
                <a:cubicBezTo>
                  <a:pt x="2320489" y="3552362"/>
                  <a:pt x="2330741" y="3593711"/>
                  <a:pt x="2299985" y="3609217"/>
                </a:cubicBezTo>
                <a:cubicBezTo>
                  <a:pt x="2269229" y="3619555"/>
                  <a:pt x="2238474" y="3598880"/>
                  <a:pt x="2233348" y="3562700"/>
                </a:cubicBezTo>
                <a:cubicBezTo>
                  <a:pt x="2228222" y="3505844"/>
                  <a:pt x="2253851" y="3412809"/>
                  <a:pt x="2294859" y="3386965"/>
                </a:cubicBezTo>
                <a:cubicBezTo>
                  <a:pt x="2299985" y="3384381"/>
                  <a:pt x="2305111" y="3383089"/>
                  <a:pt x="2309596" y="3383735"/>
                </a:cubicBezTo>
                <a:close/>
                <a:moveTo>
                  <a:pt x="96830" y="3379144"/>
                </a:moveTo>
                <a:cubicBezTo>
                  <a:pt x="101394" y="3380440"/>
                  <a:pt x="106610" y="3383034"/>
                  <a:pt x="111826" y="3385627"/>
                </a:cubicBezTo>
                <a:cubicBezTo>
                  <a:pt x="153555" y="3411560"/>
                  <a:pt x="195283" y="3567156"/>
                  <a:pt x="143123" y="3598276"/>
                </a:cubicBezTo>
                <a:cubicBezTo>
                  <a:pt x="132690" y="3603462"/>
                  <a:pt x="117042" y="3608649"/>
                  <a:pt x="101394" y="3598276"/>
                </a:cubicBezTo>
                <a:cubicBezTo>
                  <a:pt x="75313" y="3582716"/>
                  <a:pt x="85746" y="3546410"/>
                  <a:pt x="111826" y="3541224"/>
                </a:cubicBezTo>
                <a:cubicBezTo>
                  <a:pt x="117042" y="3541224"/>
                  <a:pt x="122258" y="3556783"/>
                  <a:pt x="117042" y="3567156"/>
                </a:cubicBezTo>
                <a:cubicBezTo>
                  <a:pt x="106610" y="3593089"/>
                  <a:pt x="169203" y="3593089"/>
                  <a:pt x="143123" y="3530850"/>
                </a:cubicBezTo>
                <a:cubicBezTo>
                  <a:pt x="137906" y="3515291"/>
                  <a:pt x="111826" y="3515291"/>
                  <a:pt x="101394" y="3515291"/>
                </a:cubicBezTo>
                <a:cubicBezTo>
                  <a:pt x="85746" y="3520477"/>
                  <a:pt x="85746" y="3494545"/>
                  <a:pt x="85746" y="3484171"/>
                </a:cubicBezTo>
                <a:cubicBezTo>
                  <a:pt x="85746" y="3484171"/>
                  <a:pt x="85746" y="3484171"/>
                  <a:pt x="85746" y="3396000"/>
                </a:cubicBezTo>
                <a:cubicBezTo>
                  <a:pt x="85746" y="3396000"/>
                  <a:pt x="85746" y="3385627"/>
                  <a:pt x="85746" y="3380440"/>
                </a:cubicBezTo>
                <a:cubicBezTo>
                  <a:pt x="88354" y="3377847"/>
                  <a:pt x="92266" y="3377847"/>
                  <a:pt x="96830" y="3379144"/>
                </a:cubicBezTo>
                <a:close/>
                <a:moveTo>
                  <a:pt x="2172932" y="3318281"/>
                </a:moveTo>
                <a:cubicBezTo>
                  <a:pt x="2195453" y="3314136"/>
                  <a:pt x="2227419" y="3329740"/>
                  <a:pt x="2227419" y="3380455"/>
                </a:cubicBezTo>
                <a:cubicBezTo>
                  <a:pt x="2232585" y="3422066"/>
                  <a:pt x="2191255" y="3484484"/>
                  <a:pt x="2155092" y="3505290"/>
                </a:cubicBezTo>
                <a:cubicBezTo>
                  <a:pt x="2139594" y="3510492"/>
                  <a:pt x="2134428" y="3500089"/>
                  <a:pt x="2134428" y="3489686"/>
                </a:cubicBezTo>
                <a:cubicBezTo>
                  <a:pt x="2134428" y="3484484"/>
                  <a:pt x="2134428" y="3437671"/>
                  <a:pt x="2134428" y="3427268"/>
                </a:cubicBezTo>
                <a:cubicBezTo>
                  <a:pt x="2134428" y="3422066"/>
                  <a:pt x="2139594" y="3411663"/>
                  <a:pt x="2155092" y="3411663"/>
                </a:cubicBezTo>
                <a:cubicBezTo>
                  <a:pt x="2170591" y="3411663"/>
                  <a:pt x="2206754" y="3411663"/>
                  <a:pt x="2206754" y="3370052"/>
                </a:cubicBezTo>
                <a:cubicBezTo>
                  <a:pt x="2211920" y="3344044"/>
                  <a:pt x="2201588" y="3338843"/>
                  <a:pt x="2186089" y="3333641"/>
                </a:cubicBezTo>
                <a:cubicBezTo>
                  <a:pt x="2180923" y="3333641"/>
                  <a:pt x="2175757" y="3333641"/>
                  <a:pt x="2170591" y="3338843"/>
                </a:cubicBezTo>
                <a:cubicBezTo>
                  <a:pt x="2165425" y="3344044"/>
                  <a:pt x="2170591" y="3349246"/>
                  <a:pt x="2170591" y="3354447"/>
                </a:cubicBezTo>
                <a:cubicBezTo>
                  <a:pt x="2170591" y="3354447"/>
                  <a:pt x="2175757" y="3354447"/>
                  <a:pt x="2175757" y="3359649"/>
                </a:cubicBezTo>
                <a:cubicBezTo>
                  <a:pt x="2175757" y="3359649"/>
                  <a:pt x="2170591" y="3380455"/>
                  <a:pt x="2160258" y="3375253"/>
                </a:cubicBezTo>
                <a:cubicBezTo>
                  <a:pt x="2144760" y="3364850"/>
                  <a:pt x="2139594" y="3349246"/>
                  <a:pt x="2155092" y="3328440"/>
                </a:cubicBezTo>
                <a:cubicBezTo>
                  <a:pt x="2158967" y="3323238"/>
                  <a:pt x="2165425" y="3319662"/>
                  <a:pt x="2172932" y="3318281"/>
                </a:cubicBezTo>
                <a:close/>
                <a:moveTo>
                  <a:pt x="228680" y="3317428"/>
                </a:moveTo>
                <a:cubicBezTo>
                  <a:pt x="236267" y="3319290"/>
                  <a:pt x="242725" y="3323175"/>
                  <a:pt x="246600" y="3328356"/>
                </a:cubicBezTo>
                <a:cubicBezTo>
                  <a:pt x="267264" y="3349078"/>
                  <a:pt x="262098" y="3369800"/>
                  <a:pt x="241434" y="3380161"/>
                </a:cubicBezTo>
                <a:cubicBezTo>
                  <a:pt x="225935" y="3385341"/>
                  <a:pt x="220769" y="3364619"/>
                  <a:pt x="225935" y="3359439"/>
                </a:cubicBezTo>
                <a:cubicBezTo>
                  <a:pt x="225935" y="3359439"/>
                  <a:pt x="231101" y="3354258"/>
                  <a:pt x="231101" y="3354258"/>
                </a:cubicBezTo>
                <a:cubicBezTo>
                  <a:pt x="231101" y="3349078"/>
                  <a:pt x="236267" y="3343897"/>
                  <a:pt x="231101" y="3338717"/>
                </a:cubicBezTo>
                <a:cubicBezTo>
                  <a:pt x="225935" y="3333536"/>
                  <a:pt x="220769" y="3333536"/>
                  <a:pt x="215603" y="3333536"/>
                </a:cubicBezTo>
                <a:cubicBezTo>
                  <a:pt x="200104" y="3338717"/>
                  <a:pt x="189772" y="3343897"/>
                  <a:pt x="194938" y="3369800"/>
                </a:cubicBezTo>
                <a:cubicBezTo>
                  <a:pt x="194938" y="3411244"/>
                  <a:pt x="231101" y="3411244"/>
                  <a:pt x="246600" y="3406063"/>
                </a:cubicBezTo>
                <a:cubicBezTo>
                  <a:pt x="262098" y="3406063"/>
                  <a:pt x="267264" y="3416424"/>
                  <a:pt x="267264" y="3426785"/>
                </a:cubicBezTo>
                <a:cubicBezTo>
                  <a:pt x="267264" y="3437146"/>
                  <a:pt x="267264" y="3483771"/>
                  <a:pt x="267264" y="3494132"/>
                </a:cubicBezTo>
                <a:cubicBezTo>
                  <a:pt x="267264" y="3499312"/>
                  <a:pt x="262098" y="3514854"/>
                  <a:pt x="246600" y="3504493"/>
                </a:cubicBezTo>
                <a:cubicBezTo>
                  <a:pt x="236267" y="3499312"/>
                  <a:pt x="220769" y="3488951"/>
                  <a:pt x="200104" y="3457868"/>
                </a:cubicBezTo>
                <a:cubicBezTo>
                  <a:pt x="179440" y="3431966"/>
                  <a:pt x="169107" y="3411244"/>
                  <a:pt x="169107" y="3374980"/>
                </a:cubicBezTo>
                <a:cubicBezTo>
                  <a:pt x="172982" y="3324470"/>
                  <a:pt x="205916" y="3311843"/>
                  <a:pt x="228680" y="3317428"/>
                </a:cubicBezTo>
                <a:close/>
                <a:moveTo>
                  <a:pt x="119061" y="3194356"/>
                </a:moveTo>
                <a:cubicBezTo>
                  <a:pt x="124938" y="3193712"/>
                  <a:pt x="130161" y="3195001"/>
                  <a:pt x="132773" y="3200157"/>
                </a:cubicBezTo>
                <a:cubicBezTo>
                  <a:pt x="137996" y="3200157"/>
                  <a:pt x="137996" y="3205312"/>
                  <a:pt x="143220" y="3210468"/>
                </a:cubicBezTo>
                <a:cubicBezTo>
                  <a:pt x="148444" y="3231091"/>
                  <a:pt x="169338" y="3241403"/>
                  <a:pt x="185008" y="3251714"/>
                </a:cubicBezTo>
                <a:cubicBezTo>
                  <a:pt x="190232" y="3251714"/>
                  <a:pt x="195456" y="3251714"/>
                  <a:pt x="200679" y="3256870"/>
                </a:cubicBezTo>
                <a:cubicBezTo>
                  <a:pt x="211126" y="3256870"/>
                  <a:pt x="226797" y="3256870"/>
                  <a:pt x="237244" y="3251714"/>
                </a:cubicBezTo>
                <a:cubicBezTo>
                  <a:pt x="242468" y="3251714"/>
                  <a:pt x="242468" y="3251714"/>
                  <a:pt x="247691" y="3246558"/>
                </a:cubicBezTo>
                <a:cubicBezTo>
                  <a:pt x="252915" y="3241403"/>
                  <a:pt x="268585" y="3246558"/>
                  <a:pt x="268585" y="3256870"/>
                </a:cubicBezTo>
                <a:cubicBezTo>
                  <a:pt x="268585" y="3262025"/>
                  <a:pt x="273809" y="3262025"/>
                  <a:pt x="273809" y="3267181"/>
                </a:cubicBezTo>
                <a:cubicBezTo>
                  <a:pt x="273809" y="3272337"/>
                  <a:pt x="268585" y="3277493"/>
                  <a:pt x="268585" y="3282648"/>
                </a:cubicBezTo>
                <a:cubicBezTo>
                  <a:pt x="268585" y="3292960"/>
                  <a:pt x="252915" y="3298116"/>
                  <a:pt x="247691" y="3292960"/>
                </a:cubicBezTo>
                <a:cubicBezTo>
                  <a:pt x="242468" y="3287804"/>
                  <a:pt x="242468" y="3287804"/>
                  <a:pt x="237244" y="3287804"/>
                </a:cubicBezTo>
                <a:cubicBezTo>
                  <a:pt x="226797" y="3282648"/>
                  <a:pt x="211126" y="3282648"/>
                  <a:pt x="200679" y="3282648"/>
                </a:cubicBezTo>
                <a:cubicBezTo>
                  <a:pt x="195456" y="3287804"/>
                  <a:pt x="190232" y="3287804"/>
                  <a:pt x="185008" y="3287804"/>
                </a:cubicBezTo>
                <a:cubicBezTo>
                  <a:pt x="169338" y="3298116"/>
                  <a:pt x="148444" y="3308427"/>
                  <a:pt x="143220" y="3329050"/>
                </a:cubicBezTo>
                <a:cubicBezTo>
                  <a:pt x="137996" y="3334206"/>
                  <a:pt x="137996" y="3339361"/>
                  <a:pt x="132773" y="3339361"/>
                </a:cubicBezTo>
                <a:cubicBezTo>
                  <a:pt x="117102" y="3359984"/>
                  <a:pt x="90985" y="3329050"/>
                  <a:pt x="80537" y="3313583"/>
                </a:cubicBezTo>
                <a:cubicBezTo>
                  <a:pt x="80537" y="3303271"/>
                  <a:pt x="75314" y="3292960"/>
                  <a:pt x="75314" y="3277493"/>
                </a:cubicBezTo>
                <a:cubicBezTo>
                  <a:pt x="75314" y="3241403"/>
                  <a:pt x="75314" y="3220780"/>
                  <a:pt x="101432" y="3200157"/>
                </a:cubicBezTo>
                <a:cubicBezTo>
                  <a:pt x="106655" y="3197579"/>
                  <a:pt x="113185" y="3195001"/>
                  <a:pt x="119061" y="3194356"/>
                </a:cubicBezTo>
                <a:close/>
                <a:moveTo>
                  <a:pt x="2285049" y="3188499"/>
                </a:moveTo>
                <a:cubicBezTo>
                  <a:pt x="2290215" y="3189798"/>
                  <a:pt x="2295381" y="3193695"/>
                  <a:pt x="2300547" y="3198892"/>
                </a:cubicBezTo>
                <a:cubicBezTo>
                  <a:pt x="2326378" y="3219678"/>
                  <a:pt x="2326378" y="3240464"/>
                  <a:pt x="2326378" y="3276840"/>
                </a:cubicBezTo>
                <a:cubicBezTo>
                  <a:pt x="2326378" y="3292429"/>
                  <a:pt x="2321212" y="3308019"/>
                  <a:pt x="2321212" y="3318412"/>
                </a:cubicBezTo>
                <a:cubicBezTo>
                  <a:pt x="2310880" y="3334002"/>
                  <a:pt x="2285049" y="3359984"/>
                  <a:pt x="2269551" y="3344395"/>
                </a:cubicBezTo>
                <a:cubicBezTo>
                  <a:pt x="2264384" y="3339198"/>
                  <a:pt x="2264384" y="3339198"/>
                  <a:pt x="2259218" y="3328805"/>
                </a:cubicBezTo>
                <a:cubicBezTo>
                  <a:pt x="2254052" y="3313215"/>
                  <a:pt x="2233387" y="3297626"/>
                  <a:pt x="2217889" y="3292429"/>
                </a:cubicBezTo>
                <a:cubicBezTo>
                  <a:pt x="2212723" y="3287233"/>
                  <a:pt x="2207557" y="3287233"/>
                  <a:pt x="2202390" y="3287233"/>
                </a:cubicBezTo>
                <a:cubicBezTo>
                  <a:pt x="2192058" y="3282036"/>
                  <a:pt x="2176560" y="3287233"/>
                  <a:pt x="2166227" y="3287233"/>
                </a:cubicBezTo>
                <a:cubicBezTo>
                  <a:pt x="2161061" y="3287233"/>
                  <a:pt x="2161061" y="3292429"/>
                  <a:pt x="2155895" y="3292429"/>
                </a:cubicBezTo>
                <a:cubicBezTo>
                  <a:pt x="2150729" y="3297626"/>
                  <a:pt x="2135230" y="3292429"/>
                  <a:pt x="2135230" y="3282036"/>
                </a:cubicBezTo>
                <a:cubicBezTo>
                  <a:pt x="2135230" y="3276840"/>
                  <a:pt x="2130064" y="3271643"/>
                  <a:pt x="2130064" y="3266447"/>
                </a:cubicBezTo>
                <a:cubicBezTo>
                  <a:pt x="2130064" y="3261250"/>
                  <a:pt x="2135230" y="3261250"/>
                  <a:pt x="2135230" y="3256054"/>
                </a:cubicBezTo>
                <a:cubicBezTo>
                  <a:pt x="2135230" y="3240464"/>
                  <a:pt x="2150729" y="3240464"/>
                  <a:pt x="2155895" y="3245661"/>
                </a:cubicBezTo>
                <a:cubicBezTo>
                  <a:pt x="2161061" y="3245661"/>
                  <a:pt x="2161061" y="3245661"/>
                  <a:pt x="2166227" y="3245661"/>
                </a:cubicBezTo>
                <a:cubicBezTo>
                  <a:pt x="2176560" y="3250857"/>
                  <a:pt x="2192058" y="3250857"/>
                  <a:pt x="2202390" y="3250857"/>
                </a:cubicBezTo>
                <a:cubicBezTo>
                  <a:pt x="2207557" y="3250857"/>
                  <a:pt x="2212723" y="3245661"/>
                  <a:pt x="2217889" y="3245661"/>
                </a:cubicBezTo>
                <a:cubicBezTo>
                  <a:pt x="2233387" y="3235268"/>
                  <a:pt x="2254052" y="3224874"/>
                  <a:pt x="2259218" y="3209285"/>
                </a:cubicBezTo>
                <a:cubicBezTo>
                  <a:pt x="2264384" y="3198892"/>
                  <a:pt x="2264384" y="3198892"/>
                  <a:pt x="2269551" y="3193695"/>
                </a:cubicBezTo>
                <a:cubicBezTo>
                  <a:pt x="2274717" y="3188499"/>
                  <a:pt x="2279883" y="3187200"/>
                  <a:pt x="2285049" y="3188499"/>
                </a:cubicBezTo>
                <a:close/>
                <a:moveTo>
                  <a:pt x="2138948" y="3038185"/>
                </a:moveTo>
                <a:cubicBezTo>
                  <a:pt x="2142177" y="3034934"/>
                  <a:pt x="2147343" y="3033633"/>
                  <a:pt x="2155092" y="3038835"/>
                </a:cubicBezTo>
                <a:cubicBezTo>
                  <a:pt x="2191255" y="3054439"/>
                  <a:pt x="2232585" y="3116857"/>
                  <a:pt x="2232585" y="3163670"/>
                </a:cubicBezTo>
                <a:cubicBezTo>
                  <a:pt x="2227419" y="3231290"/>
                  <a:pt x="2170591" y="3226088"/>
                  <a:pt x="2149926" y="3210484"/>
                </a:cubicBezTo>
                <a:cubicBezTo>
                  <a:pt x="2134428" y="3189678"/>
                  <a:pt x="2139594" y="3168872"/>
                  <a:pt x="2155092" y="3163670"/>
                </a:cubicBezTo>
                <a:cubicBezTo>
                  <a:pt x="2170591" y="3153267"/>
                  <a:pt x="2175757" y="3174073"/>
                  <a:pt x="2175757" y="3179275"/>
                </a:cubicBezTo>
                <a:cubicBezTo>
                  <a:pt x="2170591" y="3179275"/>
                  <a:pt x="2170591" y="3179275"/>
                  <a:pt x="2170591" y="3184476"/>
                </a:cubicBezTo>
                <a:cubicBezTo>
                  <a:pt x="2170591" y="3189678"/>
                  <a:pt x="2165425" y="3189678"/>
                  <a:pt x="2170591" y="3194879"/>
                </a:cubicBezTo>
                <a:cubicBezTo>
                  <a:pt x="2175757" y="3200081"/>
                  <a:pt x="2180923" y="3200081"/>
                  <a:pt x="2186089" y="3200081"/>
                </a:cubicBezTo>
                <a:cubicBezTo>
                  <a:pt x="2201588" y="3200081"/>
                  <a:pt x="2211920" y="3189678"/>
                  <a:pt x="2211920" y="3163670"/>
                </a:cubicBezTo>
                <a:cubicBezTo>
                  <a:pt x="2211920" y="3127260"/>
                  <a:pt x="2170591" y="3122059"/>
                  <a:pt x="2155092" y="3122059"/>
                </a:cubicBezTo>
                <a:cubicBezTo>
                  <a:pt x="2139594" y="3127260"/>
                  <a:pt x="2134428" y="3111656"/>
                  <a:pt x="2134428" y="3106454"/>
                </a:cubicBezTo>
                <a:cubicBezTo>
                  <a:pt x="2134428" y="3096051"/>
                  <a:pt x="2134428" y="3054439"/>
                  <a:pt x="2134428" y="3049238"/>
                </a:cubicBezTo>
                <a:cubicBezTo>
                  <a:pt x="2134428" y="3046637"/>
                  <a:pt x="2135719" y="3041436"/>
                  <a:pt x="2138948" y="3038185"/>
                </a:cubicBezTo>
                <a:close/>
                <a:moveTo>
                  <a:pt x="246600" y="3029250"/>
                </a:moveTo>
                <a:cubicBezTo>
                  <a:pt x="262098" y="3024070"/>
                  <a:pt x="267264" y="3034431"/>
                  <a:pt x="267264" y="3044792"/>
                </a:cubicBezTo>
                <a:cubicBezTo>
                  <a:pt x="267264" y="3049972"/>
                  <a:pt x="267264" y="3101777"/>
                  <a:pt x="267264" y="3106958"/>
                </a:cubicBezTo>
                <a:cubicBezTo>
                  <a:pt x="267264" y="3117319"/>
                  <a:pt x="262098" y="3127680"/>
                  <a:pt x="246600" y="3127680"/>
                </a:cubicBezTo>
                <a:cubicBezTo>
                  <a:pt x="231101" y="3127680"/>
                  <a:pt x="194938" y="3127680"/>
                  <a:pt x="194938" y="3163943"/>
                </a:cubicBezTo>
                <a:cubicBezTo>
                  <a:pt x="189772" y="3189846"/>
                  <a:pt x="200104" y="3200207"/>
                  <a:pt x="215603" y="3200207"/>
                </a:cubicBezTo>
                <a:cubicBezTo>
                  <a:pt x="220769" y="3200207"/>
                  <a:pt x="225935" y="3200207"/>
                  <a:pt x="231101" y="3195026"/>
                </a:cubicBezTo>
                <a:cubicBezTo>
                  <a:pt x="236267" y="3189846"/>
                  <a:pt x="231101" y="3189846"/>
                  <a:pt x="231101" y="3184665"/>
                </a:cubicBezTo>
                <a:cubicBezTo>
                  <a:pt x="231101" y="3179485"/>
                  <a:pt x="225935" y="3174304"/>
                  <a:pt x="225935" y="3174304"/>
                </a:cubicBezTo>
                <a:cubicBezTo>
                  <a:pt x="220769" y="3169124"/>
                  <a:pt x="225935" y="3153582"/>
                  <a:pt x="241434" y="3158763"/>
                </a:cubicBezTo>
                <a:cubicBezTo>
                  <a:pt x="262098" y="3163943"/>
                  <a:pt x="267264" y="3189846"/>
                  <a:pt x="251766" y="3210568"/>
                </a:cubicBezTo>
                <a:cubicBezTo>
                  <a:pt x="231101" y="3226109"/>
                  <a:pt x="174274" y="3231290"/>
                  <a:pt x="169107" y="3163943"/>
                </a:cubicBezTo>
                <a:cubicBezTo>
                  <a:pt x="169107" y="3132860"/>
                  <a:pt x="184606" y="3106958"/>
                  <a:pt x="205270" y="3081055"/>
                </a:cubicBezTo>
                <a:cubicBezTo>
                  <a:pt x="225935" y="3049972"/>
                  <a:pt x="236267" y="3034431"/>
                  <a:pt x="246600" y="3029250"/>
                </a:cubicBezTo>
                <a:close/>
                <a:moveTo>
                  <a:pt x="137874" y="2977068"/>
                </a:moveTo>
                <a:cubicBezTo>
                  <a:pt x="156112" y="2981619"/>
                  <a:pt x="173047" y="2997224"/>
                  <a:pt x="175652" y="3033634"/>
                </a:cubicBezTo>
                <a:cubicBezTo>
                  <a:pt x="175652" y="3064843"/>
                  <a:pt x="160020" y="3085649"/>
                  <a:pt x="144387" y="3111656"/>
                </a:cubicBezTo>
                <a:cubicBezTo>
                  <a:pt x="123544" y="3137664"/>
                  <a:pt x="113123" y="3153268"/>
                  <a:pt x="102701" y="3158470"/>
                </a:cubicBezTo>
                <a:cubicBezTo>
                  <a:pt x="87069" y="3163671"/>
                  <a:pt x="81858" y="3153268"/>
                  <a:pt x="81858" y="3142865"/>
                </a:cubicBezTo>
                <a:cubicBezTo>
                  <a:pt x="81858" y="3137664"/>
                  <a:pt x="81858" y="3096052"/>
                  <a:pt x="81858" y="3090850"/>
                </a:cubicBezTo>
                <a:cubicBezTo>
                  <a:pt x="81858" y="3080447"/>
                  <a:pt x="87069" y="3070044"/>
                  <a:pt x="102701" y="3070044"/>
                </a:cubicBezTo>
                <a:cubicBezTo>
                  <a:pt x="118333" y="3070044"/>
                  <a:pt x="154809" y="3059642"/>
                  <a:pt x="154809" y="3028433"/>
                </a:cubicBezTo>
                <a:cubicBezTo>
                  <a:pt x="154809" y="3012828"/>
                  <a:pt x="139176" y="3002425"/>
                  <a:pt x="128755" y="3002425"/>
                </a:cubicBezTo>
                <a:cubicBezTo>
                  <a:pt x="123544" y="2997224"/>
                  <a:pt x="118333" y="3002425"/>
                  <a:pt x="113123" y="3007627"/>
                </a:cubicBezTo>
                <a:cubicBezTo>
                  <a:pt x="113123" y="3012828"/>
                  <a:pt x="113123" y="3012828"/>
                  <a:pt x="113123" y="3018030"/>
                </a:cubicBezTo>
                <a:cubicBezTo>
                  <a:pt x="118333" y="3023231"/>
                  <a:pt x="128755" y="3033634"/>
                  <a:pt x="118333" y="3038836"/>
                </a:cubicBezTo>
                <a:cubicBezTo>
                  <a:pt x="118333" y="3044037"/>
                  <a:pt x="113123" y="3044037"/>
                  <a:pt x="102701" y="3038836"/>
                </a:cubicBezTo>
                <a:cubicBezTo>
                  <a:pt x="81858" y="3033634"/>
                  <a:pt x="81858" y="3007627"/>
                  <a:pt x="92279" y="2986821"/>
                </a:cubicBezTo>
                <a:cubicBezTo>
                  <a:pt x="100096" y="2979018"/>
                  <a:pt x="119636" y="2972517"/>
                  <a:pt x="137874" y="2977068"/>
                </a:cubicBezTo>
                <a:close/>
                <a:moveTo>
                  <a:pt x="2284207" y="2976907"/>
                </a:moveTo>
                <a:cubicBezTo>
                  <a:pt x="2299476" y="2982095"/>
                  <a:pt x="2314745" y="2992471"/>
                  <a:pt x="2314745" y="3013222"/>
                </a:cubicBezTo>
                <a:cubicBezTo>
                  <a:pt x="2314745" y="3023598"/>
                  <a:pt x="2314745" y="3039161"/>
                  <a:pt x="2304565" y="3044349"/>
                </a:cubicBezTo>
                <a:cubicBezTo>
                  <a:pt x="2294386" y="3044349"/>
                  <a:pt x="2289297" y="3039161"/>
                  <a:pt x="2284207" y="3039161"/>
                </a:cubicBezTo>
                <a:cubicBezTo>
                  <a:pt x="2279117" y="3028786"/>
                  <a:pt x="2284207" y="3023598"/>
                  <a:pt x="2289297" y="3018410"/>
                </a:cubicBezTo>
                <a:cubicBezTo>
                  <a:pt x="2289297" y="3013222"/>
                  <a:pt x="2289297" y="3013222"/>
                  <a:pt x="2289297" y="3008034"/>
                </a:cubicBezTo>
                <a:cubicBezTo>
                  <a:pt x="2284207" y="3002846"/>
                  <a:pt x="2279117" y="2997659"/>
                  <a:pt x="2274028" y="2997659"/>
                </a:cubicBezTo>
                <a:cubicBezTo>
                  <a:pt x="2263849" y="2997659"/>
                  <a:pt x="2248580" y="3013222"/>
                  <a:pt x="2248580" y="3028786"/>
                </a:cubicBezTo>
                <a:cubicBezTo>
                  <a:pt x="2248580" y="3059913"/>
                  <a:pt x="2284207" y="3080664"/>
                  <a:pt x="2299476" y="3075477"/>
                </a:cubicBezTo>
                <a:cubicBezTo>
                  <a:pt x="2314745" y="3075477"/>
                  <a:pt x="2319834" y="3085852"/>
                  <a:pt x="2319834" y="3096228"/>
                </a:cubicBezTo>
                <a:cubicBezTo>
                  <a:pt x="2319834" y="3106604"/>
                  <a:pt x="2319834" y="3137731"/>
                  <a:pt x="2319834" y="3142919"/>
                </a:cubicBezTo>
                <a:cubicBezTo>
                  <a:pt x="2319834" y="3153295"/>
                  <a:pt x="2314745" y="3163670"/>
                  <a:pt x="2299476" y="3158482"/>
                </a:cubicBezTo>
                <a:cubicBezTo>
                  <a:pt x="2289297" y="3153295"/>
                  <a:pt x="2274028" y="3142919"/>
                  <a:pt x="2253669" y="3111792"/>
                </a:cubicBezTo>
                <a:cubicBezTo>
                  <a:pt x="2233311" y="3085852"/>
                  <a:pt x="2228221" y="3065101"/>
                  <a:pt x="2228221" y="3033974"/>
                </a:cubicBezTo>
                <a:cubicBezTo>
                  <a:pt x="2233311" y="2997659"/>
                  <a:pt x="2248580" y="2971719"/>
                  <a:pt x="2284207" y="2976907"/>
                </a:cubicBezTo>
                <a:close/>
                <a:moveTo>
                  <a:pt x="2186892" y="2832119"/>
                </a:moveTo>
                <a:cubicBezTo>
                  <a:pt x="2186892" y="2832119"/>
                  <a:pt x="2192058" y="2837316"/>
                  <a:pt x="2192058" y="2842512"/>
                </a:cubicBezTo>
                <a:cubicBezTo>
                  <a:pt x="2197224" y="2852905"/>
                  <a:pt x="2207557" y="2873691"/>
                  <a:pt x="2207557" y="2873691"/>
                </a:cubicBezTo>
                <a:cubicBezTo>
                  <a:pt x="2228221" y="2904871"/>
                  <a:pt x="2264384" y="2904871"/>
                  <a:pt x="2279883" y="2899674"/>
                </a:cubicBezTo>
                <a:cubicBezTo>
                  <a:pt x="2285049" y="2899674"/>
                  <a:pt x="2290215" y="2899674"/>
                  <a:pt x="2295381" y="2899674"/>
                </a:cubicBezTo>
                <a:cubicBezTo>
                  <a:pt x="2300547" y="2894478"/>
                  <a:pt x="2310880" y="2889281"/>
                  <a:pt x="2321212" y="2899674"/>
                </a:cubicBezTo>
                <a:cubicBezTo>
                  <a:pt x="2326378" y="2904871"/>
                  <a:pt x="2326378" y="2930853"/>
                  <a:pt x="2321212" y="2936050"/>
                </a:cubicBezTo>
                <a:cubicBezTo>
                  <a:pt x="2310880" y="2946443"/>
                  <a:pt x="2300547" y="2941246"/>
                  <a:pt x="2295381" y="2936050"/>
                </a:cubicBezTo>
                <a:cubicBezTo>
                  <a:pt x="2290215" y="2936050"/>
                  <a:pt x="2285049" y="2936050"/>
                  <a:pt x="2279883" y="2936050"/>
                </a:cubicBezTo>
                <a:cubicBezTo>
                  <a:pt x="2264384" y="2930853"/>
                  <a:pt x="2228221" y="2936050"/>
                  <a:pt x="2207557" y="2967229"/>
                </a:cubicBezTo>
                <a:cubicBezTo>
                  <a:pt x="2207557" y="2967229"/>
                  <a:pt x="2197224" y="2988015"/>
                  <a:pt x="2192058" y="2998408"/>
                </a:cubicBezTo>
                <a:cubicBezTo>
                  <a:pt x="2192058" y="3003605"/>
                  <a:pt x="2192058" y="3008801"/>
                  <a:pt x="2186892" y="3008801"/>
                </a:cubicBezTo>
                <a:cubicBezTo>
                  <a:pt x="2166227" y="3008801"/>
                  <a:pt x="2140396" y="2956836"/>
                  <a:pt x="2135230" y="2941246"/>
                </a:cubicBezTo>
                <a:cubicBezTo>
                  <a:pt x="2130064" y="2925657"/>
                  <a:pt x="2130064" y="2910067"/>
                  <a:pt x="2135230" y="2894478"/>
                </a:cubicBezTo>
                <a:cubicBezTo>
                  <a:pt x="2140396" y="2878888"/>
                  <a:pt x="2166227" y="2832119"/>
                  <a:pt x="2186892" y="2832119"/>
                </a:cubicBezTo>
                <a:close/>
                <a:moveTo>
                  <a:pt x="216349" y="2832119"/>
                </a:moveTo>
                <a:cubicBezTo>
                  <a:pt x="221573" y="2832119"/>
                  <a:pt x="226796" y="2837315"/>
                  <a:pt x="237244" y="2847708"/>
                </a:cubicBezTo>
                <a:cubicBezTo>
                  <a:pt x="252914" y="2863298"/>
                  <a:pt x="263361" y="2873691"/>
                  <a:pt x="268585" y="2894477"/>
                </a:cubicBezTo>
                <a:cubicBezTo>
                  <a:pt x="273808" y="2910067"/>
                  <a:pt x="273808" y="2925656"/>
                  <a:pt x="268585" y="2941246"/>
                </a:cubicBezTo>
                <a:cubicBezTo>
                  <a:pt x="263361" y="2962032"/>
                  <a:pt x="252914" y="2977622"/>
                  <a:pt x="237244" y="2993211"/>
                </a:cubicBezTo>
                <a:cubicBezTo>
                  <a:pt x="232020" y="2998408"/>
                  <a:pt x="226796" y="3003604"/>
                  <a:pt x="221573" y="3003604"/>
                </a:cubicBezTo>
                <a:cubicBezTo>
                  <a:pt x="216349" y="3008801"/>
                  <a:pt x="211126" y="3003604"/>
                  <a:pt x="211126" y="2998408"/>
                </a:cubicBezTo>
                <a:cubicBezTo>
                  <a:pt x="195455" y="2967229"/>
                  <a:pt x="153667" y="2930853"/>
                  <a:pt x="122325" y="2936049"/>
                </a:cubicBezTo>
                <a:cubicBezTo>
                  <a:pt x="117102" y="2936049"/>
                  <a:pt x="111878" y="2936049"/>
                  <a:pt x="106655" y="2936049"/>
                </a:cubicBezTo>
                <a:cubicBezTo>
                  <a:pt x="101431" y="2941246"/>
                  <a:pt x="90984" y="2946442"/>
                  <a:pt x="80537" y="2936049"/>
                </a:cubicBezTo>
                <a:cubicBezTo>
                  <a:pt x="75313" y="2930853"/>
                  <a:pt x="75313" y="2910067"/>
                  <a:pt x="80537" y="2899674"/>
                </a:cubicBezTo>
                <a:cubicBezTo>
                  <a:pt x="90984" y="2894477"/>
                  <a:pt x="101431" y="2899674"/>
                  <a:pt x="106655" y="2904870"/>
                </a:cubicBezTo>
                <a:cubicBezTo>
                  <a:pt x="111878" y="2904870"/>
                  <a:pt x="117102" y="2904870"/>
                  <a:pt x="122325" y="2904870"/>
                </a:cubicBezTo>
                <a:cubicBezTo>
                  <a:pt x="137996" y="2910067"/>
                  <a:pt x="169337" y="2904870"/>
                  <a:pt x="195455" y="2873691"/>
                </a:cubicBezTo>
                <a:cubicBezTo>
                  <a:pt x="195455" y="2873691"/>
                  <a:pt x="200679" y="2852905"/>
                  <a:pt x="205902" y="2842512"/>
                </a:cubicBezTo>
                <a:cubicBezTo>
                  <a:pt x="211126" y="2837315"/>
                  <a:pt x="211126" y="2832119"/>
                  <a:pt x="216349" y="2832119"/>
                </a:cubicBezTo>
                <a:close/>
                <a:moveTo>
                  <a:pt x="85215" y="2686897"/>
                </a:moveTo>
                <a:cubicBezTo>
                  <a:pt x="88515" y="2683681"/>
                  <a:pt x="93796" y="2682395"/>
                  <a:pt x="101718" y="2687540"/>
                </a:cubicBezTo>
                <a:cubicBezTo>
                  <a:pt x="112280" y="2687540"/>
                  <a:pt x="122841" y="2702977"/>
                  <a:pt x="143965" y="2728705"/>
                </a:cubicBezTo>
                <a:cubicBezTo>
                  <a:pt x="159808" y="2754432"/>
                  <a:pt x="175651" y="2785306"/>
                  <a:pt x="175651" y="2816179"/>
                </a:cubicBezTo>
                <a:cubicBezTo>
                  <a:pt x="175651" y="2872780"/>
                  <a:pt x="106999" y="2877925"/>
                  <a:pt x="91156" y="2852198"/>
                </a:cubicBezTo>
                <a:cubicBezTo>
                  <a:pt x="75313" y="2831615"/>
                  <a:pt x="80594" y="2805888"/>
                  <a:pt x="96437" y="2800742"/>
                </a:cubicBezTo>
                <a:cubicBezTo>
                  <a:pt x="106999" y="2795597"/>
                  <a:pt x="117560" y="2795597"/>
                  <a:pt x="117560" y="2800742"/>
                </a:cubicBezTo>
                <a:cubicBezTo>
                  <a:pt x="128122" y="2805888"/>
                  <a:pt x="117560" y="2816179"/>
                  <a:pt x="112280" y="2821324"/>
                </a:cubicBezTo>
                <a:cubicBezTo>
                  <a:pt x="112280" y="2826470"/>
                  <a:pt x="112280" y="2826470"/>
                  <a:pt x="112280" y="2831615"/>
                </a:cubicBezTo>
                <a:cubicBezTo>
                  <a:pt x="117560" y="2836761"/>
                  <a:pt x="122841" y="2841906"/>
                  <a:pt x="128122" y="2836761"/>
                </a:cubicBezTo>
                <a:cubicBezTo>
                  <a:pt x="138684" y="2836761"/>
                  <a:pt x="154527" y="2826470"/>
                  <a:pt x="154527" y="2811033"/>
                </a:cubicBezTo>
                <a:cubicBezTo>
                  <a:pt x="154527" y="2780160"/>
                  <a:pt x="117560" y="2769869"/>
                  <a:pt x="101718" y="2769869"/>
                </a:cubicBezTo>
                <a:cubicBezTo>
                  <a:pt x="85875" y="2769869"/>
                  <a:pt x="80594" y="2759578"/>
                  <a:pt x="80594" y="2749287"/>
                </a:cubicBezTo>
                <a:cubicBezTo>
                  <a:pt x="80594" y="2744141"/>
                  <a:pt x="80594" y="2708122"/>
                  <a:pt x="80594" y="2697831"/>
                </a:cubicBezTo>
                <a:cubicBezTo>
                  <a:pt x="80594" y="2695259"/>
                  <a:pt x="81914" y="2690113"/>
                  <a:pt x="85215" y="2686897"/>
                </a:cubicBezTo>
                <a:close/>
                <a:moveTo>
                  <a:pt x="2299170" y="2686778"/>
                </a:moveTo>
                <a:cubicBezTo>
                  <a:pt x="2314669" y="2681612"/>
                  <a:pt x="2319835" y="2691944"/>
                  <a:pt x="2319835" y="2702276"/>
                </a:cubicBezTo>
                <a:cubicBezTo>
                  <a:pt x="2319835" y="2707443"/>
                  <a:pt x="2319835" y="2738439"/>
                  <a:pt x="2319835" y="2748772"/>
                </a:cubicBezTo>
                <a:cubicBezTo>
                  <a:pt x="2319835" y="2753938"/>
                  <a:pt x="2314669" y="2769436"/>
                  <a:pt x="2299170" y="2764270"/>
                </a:cubicBezTo>
                <a:cubicBezTo>
                  <a:pt x="2283672" y="2764270"/>
                  <a:pt x="2242342" y="2779769"/>
                  <a:pt x="2247509" y="2810766"/>
                </a:cubicBezTo>
                <a:cubicBezTo>
                  <a:pt x="2247509" y="2826264"/>
                  <a:pt x="2263007" y="2836596"/>
                  <a:pt x="2273339" y="2836596"/>
                </a:cubicBezTo>
                <a:cubicBezTo>
                  <a:pt x="2278505" y="2841763"/>
                  <a:pt x="2283672" y="2836596"/>
                  <a:pt x="2288838" y="2831430"/>
                </a:cubicBezTo>
                <a:cubicBezTo>
                  <a:pt x="2288838" y="2826264"/>
                  <a:pt x="2288838" y="2826264"/>
                  <a:pt x="2288838" y="2821098"/>
                </a:cubicBezTo>
                <a:cubicBezTo>
                  <a:pt x="2283672" y="2815932"/>
                  <a:pt x="2273339" y="2805600"/>
                  <a:pt x="2283672" y="2800433"/>
                </a:cubicBezTo>
                <a:cubicBezTo>
                  <a:pt x="2283672" y="2795267"/>
                  <a:pt x="2294004" y="2795267"/>
                  <a:pt x="2304336" y="2800433"/>
                </a:cubicBezTo>
                <a:cubicBezTo>
                  <a:pt x="2319835" y="2805600"/>
                  <a:pt x="2319835" y="2831430"/>
                  <a:pt x="2304336" y="2852095"/>
                </a:cubicBezTo>
                <a:cubicBezTo>
                  <a:pt x="2294004" y="2867593"/>
                  <a:pt x="2232010" y="2877926"/>
                  <a:pt x="2226844" y="2810766"/>
                </a:cubicBezTo>
                <a:cubicBezTo>
                  <a:pt x="2221678" y="2779769"/>
                  <a:pt x="2232010" y="2759104"/>
                  <a:pt x="2252675" y="2733273"/>
                </a:cubicBezTo>
                <a:cubicBezTo>
                  <a:pt x="2273339" y="2702276"/>
                  <a:pt x="2288838" y="2691944"/>
                  <a:pt x="2299170" y="2686778"/>
                </a:cubicBezTo>
                <a:close/>
                <a:moveTo>
                  <a:pt x="2171270" y="2626706"/>
                </a:moveTo>
                <a:cubicBezTo>
                  <a:pt x="2197221" y="2622606"/>
                  <a:pt x="2231821" y="2638042"/>
                  <a:pt x="2231821" y="2688211"/>
                </a:cubicBezTo>
                <a:cubicBezTo>
                  <a:pt x="2236947" y="2729376"/>
                  <a:pt x="2195939" y="2791122"/>
                  <a:pt x="2154931" y="2811704"/>
                </a:cubicBezTo>
                <a:cubicBezTo>
                  <a:pt x="2139554" y="2816850"/>
                  <a:pt x="2134428" y="2806559"/>
                  <a:pt x="2134428" y="2796268"/>
                </a:cubicBezTo>
                <a:cubicBezTo>
                  <a:pt x="2134428" y="2791122"/>
                  <a:pt x="2134428" y="2749958"/>
                  <a:pt x="2134428" y="2739667"/>
                </a:cubicBezTo>
                <a:cubicBezTo>
                  <a:pt x="2134428" y="2734521"/>
                  <a:pt x="2139554" y="2719085"/>
                  <a:pt x="2154931" y="2724230"/>
                </a:cubicBezTo>
                <a:cubicBezTo>
                  <a:pt x="2170309" y="2724230"/>
                  <a:pt x="2211317" y="2724230"/>
                  <a:pt x="2211317" y="2683066"/>
                </a:cubicBezTo>
                <a:cubicBezTo>
                  <a:pt x="2211317" y="2662484"/>
                  <a:pt x="2201065" y="2647047"/>
                  <a:pt x="2185687" y="2647047"/>
                </a:cubicBezTo>
                <a:cubicBezTo>
                  <a:pt x="2180561" y="2647047"/>
                  <a:pt x="2175435" y="2647047"/>
                  <a:pt x="2170309" y="2652193"/>
                </a:cubicBezTo>
                <a:cubicBezTo>
                  <a:pt x="2165183" y="2657338"/>
                  <a:pt x="2170309" y="2657338"/>
                  <a:pt x="2170309" y="2662484"/>
                </a:cubicBezTo>
                <a:cubicBezTo>
                  <a:pt x="2170309" y="2667629"/>
                  <a:pt x="2175435" y="2667629"/>
                  <a:pt x="2175435" y="2672775"/>
                </a:cubicBezTo>
                <a:cubicBezTo>
                  <a:pt x="2180561" y="2677920"/>
                  <a:pt x="2175435" y="2693357"/>
                  <a:pt x="2160057" y="2688211"/>
                </a:cubicBezTo>
                <a:cubicBezTo>
                  <a:pt x="2139554" y="2683066"/>
                  <a:pt x="2134428" y="2657338"/>
                  <a:pt x="2149805" y="2636756"/>
                </a:cubicBezTo>
                <a:cubicBezTo>
                  <a:pt x="2154931" y="2631610"/>
                  <a:pt x="2162620" y="2628073"/>
                  <a:pt x="2171270" y="2626706"/>
                </a:cubicBezTo>
                <a:close/>
                <a:moveTo>
                  <a:pt x="233039" y="2625865"/>
                </a:moveTo>
                <a:cubicBezTo>
                  <a:pt x="241111" y="2627707"/>
                  <a:pt x="247892" y="2631551"/>
                  <a:pt x="251766" y="2636677"/>
                </a:cubicBezTo>
                <a:cubicBezTo>
                  <a:pt x="267265" y="2657181"/>
                  <a:pt x="262099" y="2682811"/>
                  <a:pt x="241434" y="2687937"/>
                </a:cubicBezTo>
                <a:cubicBezTo>
                  <a:pt x="225936" y="2693063"/>
                  <a:pt x="220769" y="2677685"/>
                  <a:pt x="225936" y="2672559"/>
                </a:cubicBezTo>
                <a:cubicBezTo>
                  <a:pt x="225936" y="2667433"/>
                  <a:pt x="231102" y="2667433"/>
                  <a:pt x="231102" y="2662307"/>
                </a:cubicBezTo>
                <a:cubicBezTo>
                  <a:pt x="231102" y="2657181"/>
                  <a:pt x="236268" y="2657181"/>
                  <a:pt x="231102" y="2652055"/>
                </a:cubicBezTo>
                <a:cubicBezTo>
                  <a:pt x="225936" y="2646929"/>
                  <a:pt x="220769" y="2646929"/>
                  <a:pt x="215603" y="2646929"/>
                </a:cubicBezTo>
                <a:cubicBezTo>
                  <a:pt x="200105" y="2646929"/>
                  <a:pt x="189773" y="2657181"/>
                  <a:pt x="194939" y="2677685"/>
                </a:cubicBezTo>
                <a:cubicBezTo>
                  <a:pt x="194939" y="2718693"/>
                  <a:pt x="231102" y="2718693"/>
                  <a:pt x="246600" y="2718693"/>
                </a:cubicBezTo>
                <a:cubicBezTo>
                  <a:pt x="262099" y="2718693"/>
                  <a:pt x="267265" y="2728945"/>
                  <a:pt x="267265" y="2739197"/>
                </a:cubicBezTo>
                <a:cubicBezTo>
                  <a:pt x="267265" y="2744323"/>
                  <a:pt x="267265" y="2790456"/>
                  <a:pt x="267265" y="2800708"/>
                </a:cubicBezTo>
                <a:cubicBezTo>
                  <a:pt x="267265" y="2805834"/>
                  <a:pt x="262099" y="2821212"/>
                  <a:pt x="246600" y="2810960"/>
                </a:cubicBezTo>
                <a:cubicBezTo>
                  <a:pt x="236268" y="2805834"/>
                  <a:pt x="225936" y="2795582"/>
                  <a:pt x="205271" y="2764827"/>
                </a:cubicBezTo>
                <a:cubicBezTo>
                  <a:pt x="189773" y="2739197"/>
                  <a:pt x="169108" y="2718693"/>
                  <a:pt x="169108" y="2682811"/>
                </a:cubicBezTo>
                <a:cubicBezTo>
                  <a:pt x="172983" y="2632833"/>
                  <a:pt x="208823" y="2620338"/>
                  <a:pt x="233039" y="2625865"/>
                </a:cubicBezTo>
                <a:close/>
                <a:moveTo>
                  <a:pt x="117102" y="2500715"/>
                </a:moveTo>
                <a:cubicBezTo>
                  <a:pt x="122326" y="2500071"/>
                  <a:pt x="127549" y="2501360"/>
                  <a:pt x="132773" y="2506516"/>
                </a:cubicBezTo>
                <a:cubicBezTo>
                  <a:pt x="132773" y="2506516"/>
                  <a:pt x="137996" y="2511671"/>
                  <a:pt x="137996" y="2516827"/>
                </a:cubicBezTo>
                <a:cubicBezTo>
                  <a:pt x="148444" y="2537450"/>
                  <a:pt x="169338" y="2547762"/>
                  <a:pt x="185008" y="2558073"/>
                </a:cubicBezTo>
                <a:cubicBezTo>
                  <a:pt x="190232" y="2558073"/>
                  <a:pt x="195456" y="2563229"/>
                  <a:pt x="200679" y="2563229"/>
                </a:cubicBezTo>
                <a:cubicBezTo>
                  <a:pt x="211126" y="2563229"/>
                  <a:pt x="226797" y="2563229"/>
                  <a:pt x="237244" y="2558073"/>
                </a:cubicBezTo>
                <a:cubicBezTo>
                  <a:pt x="242468" y="2558073"/>
                  <a:pt x="242468" y="2552917"/>
                  <a:pt x="247691" y="2552917"/>
                </a:cubicBezTo>
                <a:cubicBezTo>
                  <a:pt x="252915" y="2547762"/>
                  <a:pt x="268585" y="2552917"/>
                  <a:pt x="268585" y="2563229"/>
                </a:cubicBezTo>
                <a:cubicBezTo>
                  <a:pt x="268585" y="2568384"/>
                  <a:pt x="273809" y="2573540"/>
                  <a:pt x="273809" y="2578696"/>
                </a:cubicBezTo>
                <a:cubicBezTo>
                  <a:pt x="273809" y="2583852"/>
                  <a:pt x="268585" y="2583852"/>
                  <a:pt x="268585" y="2589007"/>
                </a:cubicBezTo>
                <a:cubicBezTo>
                  <a:pt x="268585" y="2604475"/>
                  <a:pt x="252915" y="2604475"/>
                  <a:pt x="247691" y="2599319"/>
                </a:cubicBezTo>
                <a:cubicBezTo>
                  <a:pt x="242468" y="2599319"/>
                  <a:pt x="242468" y="2594163"/>
                  <a:pt x="237244" y="2594163"/>
                </a:cubicBezTo>
                <a:cubicBezTo>
                  <a:pt x="226797" y="2589007"/>
                  <a:pt x="211126" y="2589007"/>
                  <a:pt x="200679" y="2594163"/>
                </a:cubicBezTo>
                <a:cubicBezTo>
                  <a:pt x="195456" y="2594163"/>
                  <a:pt x="190232" y="2594163"/>
                  <a:pt x="185008" y="2599319"/>
                </a:cubicBezTo>
                <a:cubicBezTo>
                  <a:pt x="169338" y="2604475"/>
                  <a:pt x="148444" y="2619942"/>
                  <a:pt x="143220" y="2635409"/>
                </a:cubicBezTo>
                <a:cubicBezTo>
                  <a:pt x="137996" y="2640565"/>
                  <a:pt x="137996" y="2645720"/>
                  <a:pt x="132773" y="2650876"/>
                </a:cubicBezTo>
                <a:cubicBezTo>
                  <a:pt x="117102" y="2666343"/>
                  <a:pt x="90985" y="2635409"/>
                  <a:pt x="80537" y="2625097"/>
                </a:cubicBezTo>
                <a:cubicBezTo>
                  <a:pt x="80537" y="2614786"/>
                  <a:pt x="75314" y="2599319"/>
                  <a:pt x="75314" y="2583852"/>
                </a:cubicBezTo>
                <a:cubicBezTo>
                  <a:pt x="75314" y="2552917"/>
                  <a:pt x="75314" y="2527139"/>
                  <a:pt x="101432" y="2506516"/>
                </a:cubicBezTo>
                <a:cubicBezTo>
                  <a:pt x="106655" y="2503938"/>
                  <a:pt x="111879" y="2501360"/>
                  <a:pt x="117102" y="2500715"/>
                </a:cubicBezTo>
                <a:close/>
                <a:moveTo>
                  <a:pt x="2283112" y="2496974"/>
                </a:moveTo>
                <a:cubicBezTo>
                  <a:pt x="2288924" y="2498257"/>
                  <a:pt x="2295382" y="2502106"/>
                  <a:pt x="2300548" y="2507239"/>
                </a:cubicBezTo>
                <a:cubicBezTo>
                  <a:pt x="2326379" y="2527768"/>
                  <a:pt x="2326379" y="2553430"/>
                  <a:pt x="2326379" y="2584225"/>
                </a:cubicBezTo>
                <a:cubicBezTo>
                  <a:pt x="2326379" y="2599622"/>
                  <a:pt x="2321213" y="2615019"/>
                  <a:pt x="2321213" y="2625284"/>
                </a:cubicBezTo>
                <a:cubicBezTo>
                  <a:pt x="2310880" y="2640681"/>
                  <a:pt x="2285049" y="2666343"/>
                  <a:pt x="2269551" y="2650946"/>
                </a:cubicBezTo>
                <a:cubicBezTo>
                  <a:pt x="2264385" y="2650946"/>
                  <a:pt x="2264385" y="2645813"/>
                  <a:pt x="2259219" y="2640681"/>
                </a:cubicBezTo>
                <a:cubicBezTo>
                  <a:pt x="2254053" y="2620151"/>
                  <a:pt x="2233388" y="2604754"/>
                  <a:pt x="2217889" y="2599622"/>
                </a:cubicBezTo>
                <a:cubicBezTo>
                  <a:pt x="2212723" y="2594489"/>
                  <a:pt x="2207557" y="2594489"/>
                  <a:pt x="2202391" y="2594489"/>
                </a:cubicBezTo>
                <a:cubicBezTo>
                  <a:pt x="2192059" y="2589357"/>
                  <a:pt x="2176560" y="2589357"/>
                  <a:pt x="2166228" y="2594489"/>
                </a:cubicBezTo>
                <a:cubicBezTo>
                  <a:pt x="2161062" y="2594489"/>
                  <a:pt x="2161062" y="2599622"/>
                  <a:pt x="2155895" y="2599622"/>
                </a:cubicBezTo>
                <a:cubicBezTo>
                  <a:pt x="2150729" y="2604754"/>
                  <a:pt x="2135231" y="2599622"/>
                  <a:pt x="2135231" y="2589357"/>
                </a:cubicBezTo>
                <a:cubicBezTo>
                  <a:pt x="2135231" y="2584225"/>
                  <a:pt x="2130065" y="2584225"/>
                  <a:pt x="2130065" y="2579092"/>
                </a:cubicBezTo>
                <a:cubicBezTo>
                  <a:pt x="2130065" y="2573960"/>
                  <a:pt x="2135231" y="2573960"/>
                  <a:pt x="2135231" y="2568827"/>
                </a:cubicBezTo>
                <a:cubicBezTo>
                  <a:pt x="2135231" y="2553430"/>
                  <a:pt x="2150729" y="2553430"/>
                  <a:pt x="2155895" y="2558563"/>
                </a:cubicBezTo>
                <a:cubicBezTo>
                  <a:pt x="2161062" y="2558563"/>
                  <a:pt x="2161062" y="2558563"/>
                  <a:pt x="2166228" y="2558563"/>
                </a:cubicBezTo>
                <a:cubicBezTo>
                  <a:pt x="2176560" y="2563695"/>
                  <a:pt x="2192059" y="2563695"/>
                  <a:pt x="2202391" y="2563695"/>
                </a:cubicBezTo>
                <a:cubicBezTo>
                  <a:pt x="2207557" y="2563695"/>
                  <a:pt x="2212723" y="2558563"/>
                  <a:pt x="2217889" y="2558563"/>
                </a:cubicBezTo>
                <a:cubicBezTo>
                  <a:pt x="2233388" y="2548298"/>
                  <a:pt x="2254053" y="2532901"/>
                  <a:pt x="2259219" y="2517504"/>
                </a:cubicBezTo>
                <a:cubicBezTo>
                  <a:pt x="2264385" y="2512371"/>
                  <a:pt x="2264385" y="2507239"/>
                  <a:pt x="2269551" y="2502107"/>
                </a:cubicBezTo>
                <a:cubicBezTo>
                  <a:pt x="2272134" y="2496974"/>
                  <a:pt x="2277300" y="2495691"/>
                  <a:pt x="2283112" y="2496974"/>
                </a:cubicBezTo>
                <a:close/>
                <a:moveTo>
                  <a:pt x="2138987" y="2340142"/>
                </a:moveTo>
                <a:cubicBezTo>
                  <a:pt x="2142243" y="2336904"/>
                  <a:pt x="2147454" y="2335609"/>
                  <a:pt x="2155270" y="2340789"/>
                </a:cubicBezTo>
                <a:cubicBezTo>
                  <a:pt x="2165692" y="2340789"/>
                  <a:pt x="2176113" y="2356331"/>
                  <a:pt x="2196957" y="2387414"/>
                </a:cubicBezTo>
                <a:cubicBezTo>
                  <a:pt x="2217800" y="2413316"/>
                  <a:pt x="2228221" y="2439219"/>
                  <a:pt x="2228221" y="2470302"/>
                </a:cubicBezTo>
                <a:cubicBezTo>
                  <a:pt x="2223010" y="2537648"/>
                  <a:pt x="2170903" y="2537648"/>
                  <a:pt x="2155270" y="2516926"/>
                </a:cubicBezTo>
                <a:cubicBezTo>
                  <a:pt x="2134427" y="2496204"/>
                  <a:pt x="2144849" y="2475482"/>
                  <a:pt x="2160481" y="2470302"/>
                </a:cubicBezTo>
                <a:cubicBezTo>
                  <a:pt x="2181324" y="2459941"/>
                  <a:pt x="2181324" y="2480663"/>
                  <a:pt x="2176113" y="2480663"/>
                </a:cubicBezTo>
                <a:cubicBezTo>
                  <a:pt x="2176113" y="2485843"/>
                  <a:pt x="2170903" y="2485843"/>
                  <a:pt x="2170903" y="2491024"/>
                </a:cubicBezTo>
                <a:cubicBezTo>
                  <a:pt x="2170903" y="2496204"/>
                  <a:pt x="2165692" y="2501385"/>
                  <a:pt x="2170903" y="2501385"/>
                </a:cubicBezTo>
                <a:cubicBezTo>
                  <a:pt x="2176113" y="2506565"/>
                  <a:pt x="2181324" y="2511746"/>
                  <a:pt x="2186535" y="2506565"/>
                </a:cubicBezTo>
                <a:cubicBezTo>
                  <a:pt x="2202167" y="2506565"/>
                  <a:pt x="2212589" y="2496204"/>
                  <a:pt x="2207378" y="2475482"/>
                </a:cubicBezTo>
                <a:cubicBezTo>
                  <a:pt x="2207378" y="2434038"/>
                  <a:pt x="2170903" y="2434038"/>
                  <a:pt x="2155270" y="2434038"/>
                </a:cubicBezTo>
                <a:cubicBezTo>
                  <a:pt x="2139638" y="2439219"/>
                  <a:pt x="2134427" y="2423677"/>
                  <a:pt x="2134427" y="2418497"/>
                </a:cubicBezTo>
                <a:cubicBezTo>
                  <a:pt x="2134427" y="2408136"/>
                  <a:pt x="2134427" y="2356331"/>
                  <a:pt x="2134427" y="2351150"/>
                </a:cubicBezTo>
                <a:cubicBezTo>
                  <a:pt x="2134427" y="2348560"/>
                  <a:pt x="2135730" y="2343379"/>
                  <a:pt x="2138987" y="2340142"/>
                </a:cubicBezTo>
                <a:close/>
                <a:moveTo>
                  <a:pt x="262744" y="2340141"/>
                </a:moveTo>
                <a:cubicBezTo>
                  <a:pt x="265973" y="2343379"/>
                  <a:pt x="267264" y="2348559"/>
                  <a:pt x="267264" y="2351150"/>
                </a:cubicBezTo>
                <a:cubicBezTo>
                  <a:pt x="267264" y="2356330"/>
                  <a:pt x="267264" y="2408135"/>
                  <a:pt x="267264" y="2413316"/>
                </a:cubicBezTo>
                <a:cubicBezTo>
                  <a:pt x="267264" y="2423677"/>
                  <a:pt x="262098" y="2434038"/>
                  <a:pt x="246600" y="2434038"/>
                </a:cubicBezTo>
                <a:cubicBezTo>
                  <a:pt x="231101" y="2434038"/>
                  <a:pt x="194938" y="2434038"/>
                  <a:pt x="194938" y="2475482"/>
                </a:cubicBezTo>
                <a:cubicBezTo>
                  <a:pt x="189772" y="2496204"/>
                  <a:pt x="200104" y="2506565"/>
                  <a:pt x="215603" y="2506565"/>
                </a:cubicBezTo>
                <a:cubicBezTo>
                  <a:pt x="220769" y="2511745"/>
                  <a:pt x="225935" y="2506565"/>
                  <a:pt x="231101" y="2501384"/>
                </a:cubicBezTo>
                <a:cubicBezTo>
                  <a:pt x="236267" y="2501384"/>
                  <a:pt x="231101" y="2496204"/>
                  <a:pt x="231101" y="2491023"/>
                </a:cubicBezTo>
                <a:cubicBezTo>
                  <a:pt x="231101" y="2485843"/>
                  <a:pt x="225935" y="2485843"/>
                  <a:pt x="225935" y="2480662"/>
                </a:cubicBezTo>
                <a:cubicBezTo>
                  <a:pt x="220769" y="2480662"/>
                  <a:pt x="225935" y="2459940"/>
                  <a:pt x="241434" y="2465121"/>
                </a:cubicBezTo>
                <a:cubicBezTo>
                  <a:pt x="262098" y="2475482"/>
                  <a:pt x="267264" y="2496204"/>
                  <a:pt x="246600" y="2516926"/>
                </a:cubicBezTo>
                <a:cubicBezTo>
                  <a:pt x="231101" y="2537648"/>
                  <a:pt x="169107" y="2537648"/>
                  <a:pt x="169107" y="2470301"/>
                </a:cubicBezTo>
                <a:cubicBezTo>
                  <a:pt x="174274" y="2434038"/>
                  <a:pt x="184606" y="2413316"/>
                  <a:pt x="200104" y="2387413"/>
                </a:cubicBezTo>
                <a:cubicBezTo>
                  <a:pt x="220769" y="2361511"/>
                  <a:pt x="236267" y="2340789"/>
                  <a:pt x="246600" y="2340789"/>
                </a:cubicBezTo>
                <a:cubicBezTo>
                  <a:pt x="254349" y="2335608"/>
                  <a:pt x="259515" y="2336903"/>
                  <a:pt x="262744" y="2340141"/>
                </a:cubicBezTo>
                <a:close/>
                <a:moveTo>
                  <a:pt x="138039" y="2296162"/>
                </a:moveTo>
                <a:cubicBezTo>
                  <a:pt x="155475" y="2300008"/>
                  <a:pt x="172265" y="2312831"/>
                  <a:pt x="174848" y="2341040"/>
                </a:cubicBezTo>
                <a:cubicBezTo>
                  <a:pt x="180014" y="2371813"/>
                  <a:pt x="159350" y="2397458"/>
                  <a:pt x="143851" y="2423103"/>
                </a:cubicBezTo>
                <a:cubicBezTo>
                  <a:pt x="123187" y="2453876"/>
                  <a:pt x="112854" y="2464134"/>
                  <a:pt x="102522" y="2469263"/>
                </a:cubicBezTo>
                <a:cubicBezTo>
                  <a:pt x="87024" y="2474392"/>
                  <a:pt x="81857" y="2464134"/>
                  <a:pt x="81857" y="2453876"/>
                </a:cubicBezTo>
                <a:cubicBezTo>
                  <a:pt x="81857" y="2448747"/>
                  <a:pt x="81857" y="2407716"/>
                  <a:pt x="81857" y="2402587"/>
                </a:cubicBezTo>
                <a:cubicBezTo>
                  <a:pt x="81857" y="2392329"/>
                  <a:pt x="87024" y="2382071"/>
                  <a:pt x="102522" y="2382071"/>
                </a:cubicBezTo>
                <a:cubicBezTo>
                  <a:pt x="118020" y="2387200"/>
                  <a:pt x="154184" y="2371813"/>
                  <a:pt x="154184" y="2341040"/>
                </a:cubicBezTo>
                <a:cubicBezTo>
                  <a:pt x="154184" y="2325653"/>
                  <a:pt x="138685" y="2315395"/>
                  <a:pt x="128353" y="2315395"/>
                </a:cubicBezTo>
                <a:cubicBezTo>
                  <a:pt x="123187" y="2310266"/>
                  <a:pt x="118020" y="2315395"/>
                  <a:pt x="112854" y="2320524"/>
                </a:cubicBezTo>
                <a:cubicBezTo>
                  <a:pt x="112854" y="2325653"/>
                  <a:pt x="112854" y="2325653"/>
                  <a:pt x="112854" y="2330782"/>
                </a:cubicBezTo>
                <a:cubicBezTo>
                  <a:pt x="118020" y="2335911"/>
                  <a:pt x="123187" y="2341040"/>
                  <a:pt x="118020" y="2351298"/>
                </a:cubicBezTo>
                <a:cubicBezTo>
                  <a:pt x="112854" y="2351298"/>
                  <a:pt x="112854" y="2351298"/>
                  <a:pt x="102522" y="2346169"/>
                </a:cubicBezTo>
                <a:cubicBezTo>
                  <a:pt x="87024" y="2341040"/>
                  <a:pt x="81857" y="2320524"/>
                  <a:pt x="97356" y="2305137"/>
                </a:cubicBezTo>
                <a:cubicBezTo>
                  <a:pt x="102522" y="2297444"/>
                  <a:pt x="120604" y="2292315"/>
                  <a:pt x="138039" y="2296162"/>
                </a:cubicBezTo>
                <a:close/>
                <a:moveTo>
                  <a:pt x="2291697" y="2288571"/>
                </a:moveTo>
                <a:cubicBezTo>
                  <a:pt x="2299876" y="2290024"/>
                  <a:pt x="2306747" y="2293576"/>
                  <a:pt x="2310674" y="2298742"/>
                </a:cubicBezTo>
                <a:cubicBezTo>
                  <a:pt x="2326379" y="2314241"/>
                  <a:pt x="2326379" y="2329739"/>
                  <a:pt x="2305439" y="2345238"/>
                </a:cubicBezTo>
                <a:cubicBezTo>
                  <a:pt x="2289733" y="2355570"/>
                  <a:pt x="2274028" y="2345238"/>
                  <a:pt x="2289733" y="2329739"/>
                </a:cubicBezTo>
                <a:cubicBezTo>
                  <a:pt x="2289733" y="2324573"/>
                  <a:pt x="2289733" y="2324573"/>
                  <a:pt x="2289733" y="2319407"/>
                </a:cubicBezTo>
                <a:cubicBezTo>
                  <a:pt x="2284498" y="2314241"/>
                  <a:pt x="2279263" y="2309075"/>
                  <a:pt x="2274028" y="2314241"/>
                </a:cubicBezTo>
                <a:cubicBezTo>
                  <a:pt x="2263558" y="2314241"/>
                  <a:pt x="2247853" y="2324573"/>
                  <a:pt x="2247853" y="2340072"/>
                </a:cubicBezTo>
                <a:cubicBezTo>
                  <a:pt x="2247853" y="2371069"/>
                  <a:pt x="2284498" y="2386567"/>
                  <a:pt x="2300203" y="2386567"/>
                </a:cubicBezTo>
                <a:cubicBezTo>
                  <a:pt x="2315909" y="2386567"/>
                  <a:pt x="2321144" y="2396899"/>
                  <a:pt x="2321144" y="2402066"/>
                </a:cubicBezTo>
                <a:cubicBezTo>
                  <a:pt x="2321144" y="2412398"/>
                  <a:pt x="2321144" y="2448561"/>
                  <a:pt x="2321144" y="2453727"/>
                </a:cubicBezTo>
                <a:cubicBezTo>
                  <a:pt x="2321144" y="2464059"/>
                  <a:pt x="2315909" y="2474392"/>
                  <a:pt x="2300203" y="2469226"/>
                </a:cubicBezTo>
                <a:cubicBezTo>
                  <a:pt x="2289733" y="2464059"/>
                  <a:pt x="2279263" y="2453727"/>
                  <a:pt x="2258323" y="2422730"/>
                </a:cubicBezTo>
                <a:cubicBezTo>
                  <a:pt x="2242618" y="2396899"/>
                  <a:pt x="2221678" y="2381401"/>
                  <a:pt x="2226913" y="2345238"/>
                </a:cubicBezTo>
                <a:cubicBezTo>
                  <a:pt x="2230839" y="2298742"/>
                  <a:pt x="2267157" y="2284213"/>
                  <a:pt x="2291697" y="2288571"/>
                </a:cubicBezTo>
                <a:close/>
                <a:moveTo>
                  <a:pt x="2192058" y="2153268"/>
                </a:moveTo>
                <a:cubicBezTo>
                  <a:pt x="2193350" y="2154564"/>
                  <a:pt x="2194641" y="2157154"/>
                  <a:pt x="2197224" y="2159744"/>
                </a:cubicBezTo>
                <a:cubicBezTo>
                  <a:pt x="2197224" y="2170105"/>
                  <a:pt x="2207557" y="2185647"/>
                  <a:pt x="2207557" y="2185647"/>
                </a:cubicBezTo>
                <a:cubicBezTo>
                  <a:pt x="2228221" y="2216730"/>
                  <a:pt x="2264384" y="2216730"/>
                  <a:pt x="2279883" y="2211549"/>
                </a:cubicBezTo>
                <a:cubicBezTo>
                  <a:pt x="2285049" y="2211549"/>
                  <a:pt x="2290215" y="2211549"/>
                  <a:pt x="2295381" y="2211549"/>
                </a:cubicBezTo>
                <a:cubicBezTo>
                  <a:pt x="2300547" y="2206369"/>
                  <a:pt x="2310880" y="2201188"/>
                  <a:pt x="2321212" y="2211549"/>
                </a:cubicBezTo>
                <a:cubicBezTo>
                  <a:pt x="2326378" y="2221910"/>
                  <a:pt x="2326378" y="2237452"/>
                  <a:pt x="2321212" y="2247813"/>
                </a:cubicBezTo>
                <a:cubicBezTo>
                  <a:pt x="2310880" y="2258174"/>
                  <a:pt x="2300547" y="2252993"/>
                  <a:pt x="2295381" y="2247813"/>
                </a:cubicBezTo>
                <a:cubicBezTo>
                  <a:pt x="2290215" y="2247813"/>
                  <a:pt x="2285049" y="2247813"/>
                  <a:pt x="2279883" y="2247813"/>
                </a:cubicBezTo>
                <a:cubicBezTo>
                  <a:pt x="2264384" y="2247813"/>
                  <a:pt x="2228221" y="2242632"/>
                  <a:pt x="2207557" y="2273715"/>
                </a:cubicBezTo>
                <a:cubicBezTo>
                  <a:pt x="2207557" y="2273715"/>
                  <a:pt x="2197224" y="2294437"/>
                  <a:pt x="2197224" y="2304798"/>
                </a:cubicBezTo>
                <a:cubicBezTo>
                  <a:pt x="2192058" y="2309979"/>
                  <a:pt x="2192058" y="2315159"/>
                  <a:pt x="2186892" y="2309979"/>
                </a:cubicBezTo>
                <a:cubicBezTo>
                  <a:pt x="2176560" y="2309979"/>
                  <a:pt x="2161061" y="2299618"/>
                  <a:pt x="2150729" y="2284076"/>
                </a:cubicBezTo>
                <a:cubicBezTo>
                  <a:pt x="2130064" y="2263354"/>
                  <a:pt x="2130064" y="2237452"/>
                  <a:pt x="2140396" y="2206369"/>
                </a:cubicBezTo>
                <a:cubicBezTo>
                  <a:pt x="2145563" y="2190827"/>
                  <a:pt x="2171393" y="2154564"/>
                  <a:pt x="2186892" y="2154564"/>
                </a:cubicBezTo>
                <a:cubicBezTo>
                  <a:pt x="2189475" y="2151973"/>
                  <a:pt x="2190767" y="2151973"/>
                  <a:pt x="2192058" y="2153268"/>
                </a:cubicBezTo>
                <a:close/>
                <a:moveTo>
                  <a:pt x="221573" y="2149383"/>
                </a:moveTo>
                <a:cubicBezTo>
                  <a:pt x="226796" y="2149383"/>
                  <a:pt x="232020" y="2154590"/>
                  <a:pt x="242467" y="2165003"/>
                </a:cubicBezTo>
                <a:cubicBezTo>
                  <a:pt x="258138" y="2180624"/>
                  <a:pt x="263361" y="2191038"/>
                  <a:pt x="268585" y="2211866"/>
                </a:cubicBezTo>
                <a:cubicBezTo>
                  <a:pt x="273808" y="2222279"/>
                  <a:pt x="273808" y="2232693"/>
                  <a:pt x="268585" y="2248314"/>
                </a:cubicBezTo>
                <a:cubicBezTo>
                  <a:pt x="263361" y="2269142"/>
                  <a:pt x="247691" y="2284762"/>
                  <a:pt x="232020" y="2300383"/>
                </a:cubicBezTo>
                <a:cubicBezTo>
                  <a:pt x="226796" y="2305590"/>
                  <a:pt x="221573" y="2310797"/>
                  <a:pt x="216349" y="2310797"/>
                </a:cubicBezTo>
                <a:cubicBezTo>
                  <a:pt x="211126" y="2310797"/>
                  <a:pt x="205902" y="2310797"/>
                  <a:pt x="205902" y="2305590"/>
                </a:cubicBezTo>
                <a:cubicBezTo>
                  <a:pt x="200679" y="2295176"/>
                  <a:pt x="190232" y="2274348"/>
                  <a:pt x="190232" y="2274348"/>
                </a:cubicBezTo>
                <a:cubicBezTo>
                  <a:pt x="169337" y="2243107"/>
                  <a:pt x="137996" y="2243107"/>
                  <a:pt x="122325" y="2243107"/>
                </a:cubicBezTo>
                <a:cubicBezTo>
                  <a:pt x="117102" y="2248314"/>
                  <a:pt x="111878" y="2248314"/>
                  <a:pt x="106655" y="2248314"/>
                </a:cubicBezTo>
                <a:cubicBezTo>
                  <a:pt x="101431" y="2248314"/>
                  <a:pt x="90984" y="2253521"/>
                  <a:pt x="80537" y="2243107"/>
                </a:cubicBezTo>
                <a:cubicBezTo>
                  <a:pt x="75313" y="2237900"/>
                  <a:pt x="75313" y="2222279"/>
                  <a:pt x="80537" y="2211866"/>
                </a:cubicBezTo>
                <a:cubicBezTo>
                  <a:pt x="90984" y="2201452"/>
                  <a:pt x="101431" y="2206659"/>
                  <a:pt x="106655" y="2211866"/>
                </a:cubicBezTo>
                <a:cubicBezTo>
                  <a:pt x="111878" y="2211866"/>
                  <a:pt x="117102" y="2211866"/>
                  <a:pt x="122325" y="2211866"/>
                </a:cubicBezTo>
                <a:cubicBezTo>
                  <a:pt x="127549" y="2211866"/>
                  <a:pt x="143220" y="2211866"/>
                  <a:pt x="153667" y="2211866"/>
                </a:cubicBezTo>
                <a:cubicBezTo>
                  <a:pt x="179784" y="2206659"/>
                  <a:pt x="200679" y="2180624"/>
                  <a:pt x="211126" y="2159796"/>
                </a:cubicBezTo>
                <a:cubicBezTo>
                  <a:pt x="216349" y="2154590"/>
                  <a:pt x="216349" y="2149383"/>
                  <a:pt x="221573" y="2149383"/>
                </a:cubicBezTo>
                <a:close/>
                <a:moveTo>
                  <a:pt x="102522" y="1999701"/>
                </a:moveTo>
                <a:cubicBezTo>
                  <a:pt x="112854" y="2004889"/>
                  <a:pt x="128352" y="2010077"/>
                  <a:pt x="149017" y="2041204"/>
                </a:cubicBezTo>
                <a:cubicBezTo>
                  <a:pt x="169682" y="2067143"/>
                  <a:pt x="180014" y="2093083"/>
                  <a:pt x="180014" y="2124210"/>
                </a:cubicBezTo>
                <a:cubicBezTo>
                  <a:pt x="174848" y="2186464"/>
                  <a:pt x="107688" y="2181276"/>
                  <a:pt x="97355" y="2160525"/>
                </a:cubicBezTo>
                <a:cubicBezTo>
                  <a:pt x="81857" y="2139773"/>
                  <a:pt x="81857" y="2119022"/>
                  <a:pt x="97355" y="2113834"/>
                </a:cubicBezTo>
                <a:cubicBezTo>
                  <a:pt x="107688" y="2108646"/>
                  <a:pt x="118020" y="2113834"/>
                  <a:pt x="118020" y="2113834"/>
                </a:cubicBezTo>
                <a:cubicBezTo>
                  <a:pt x="128352" y="2124210"/>
                  <a:pt x="118020" y="2129398"/>
                  <a:pt x="112854" y="2134585"/>
                </a:cubicBezTo>
                <a:cubicBezTo>
                  <a:pt x="112854" y="2139773"/>
                  <a:pt x="112854" y="2139773"/>
                  <a:pt x="112854" y="2144961"/>
                </a:cubicBezTo>
                <a:cubicBezTo>
                  <a:pt x="118020" y="2150149"/>
                  <a:pt x="123186" y="2155337"/>
                  <a:pt x="128352" y="2155337"/>
                </a:cubicBezTo>
                <a:cubicBezTo>
                  <a:pt x="149017" y="2150149"/>
                  <a:pt x="154183" y="2139773"/>
                  <a:pt x="154183" y="2124210"/>
                </a:cubicBezTo>
                <a:cubicBezTo>
                  <a:pt x="154183" y="2093083"/>
                  <a:pt x="118020" y="2082707"/>
                  <a:pt x="102522" y="2082707"/>
                </a:cubicBezTo>
                <a:cubicBezTo>
                  <a:pt x="87023" y="2082707"/>
                  <a:pt x="81857" y="2072331"/>
                  <a:pt x="81857" y="2061955"/>
                </a:cubicBezTo>
                <a:cubicBezTo>
                  <a:pt x="81857" y="2056768"/>
                  <a:pt x="81857" y="2020452"/>
                  <a:pt x="81857" y="2015265"/>
                </a:cubicBezTo>
                <a:cubicBezTo>
                  <a:pt x="81857" y="2010077"/>
                  <a:pt x="87023" y="1994513"/>
                  <a:pt x="102522" y="1999701"/>
                </a:cubicBezTo>
                <a:close/>
                <a:moveTo>
                  <a:pt x="2299476" y="1999663"/>
                </a:moveTo>
                <a:cubicBezTo>
                  <a:pt x="2314745" y="1994513"/>
                  <a:pt x="2319834" y="2004814"/>
                  <a:pt x="2319834" y="2015114"/>
                </a:cubicBezTo>
                <a:cubicBezTo>
                  <a:pt x="2319834" y="2020264"/>
                  <a:pt x="2319834" y="2056315"/>
                  <a:pt x="2319834" y="2061466"/>
                </a:cubicBezTo>
                <a:cubicBezTo>
                  <a:pt x="2319834" y="2071766"/>
                  <a:pt x="2314745" y="2082066"/>
                  <a:pt x="2299476" y="2082066"/>
                </a:cubicBezTo>
                <a:cubicBezTo>
                  <a:pt x="2284207" y="2082066"/>
                  <a:pt x="2248580" y="2092367"/>
                  <a:pt x="2248580" y="2123268"/>
                </a:cubicBezTo>
                <a:cubicBezTo>
                  <a:pt x="2248580" y="2138719"/>
                  <a:pt x="2263849" y="2149019"/>
                  <a:pt x="2274028" y="2154169"/>
                </a:cubicBezTo>
                <a:cubicBezTo>
                  <a:pt x="2279117" y="2154169"/>
                  <a:pt x="2284207" y="2154169"/>
                  <a:pt x="2289297" y="2149019"/>
                </a:cubicBezTo>
                <a:cubicBezTo>
                  <a:pt x="2289297" y="2143869"/>
                  <a:pt x="2289297" y="2138719"/>
                  <a:pt x="2289297" y="2133568"/>
                </a:cubicBezTo>
                <a:cubicBezTo>
                  <a:pt x="2284207" y="2128418"/>
                  <a:pt x="2274028" y="2118118"/>
                  <a:pt x="2284207" y="2112968"/>
                </a:cubicBezTo>
                <a:cubicBezTo>
                  <a:pt x="2284207" y="2107817"/>
                  <a:pt x="2294386" y="2107817"/>
                  <a:pt x="2304565" y="2107817"/>
                </a:cubicBezTo>
                <a:cubicBezTo>
                  <a:pt x="2319834" y="2118118"/>
                  <a:pt x="2319834" y="2143869"/>
                  <a:pt x="2304565" y="2164470"/>
                </a:cubicBezTo>
                <a:cubicBezTo>
                  <a:pt x="2289297" y="2179920"/>
                  <a:pt x="2228221" y="2179920"/>
                  <a:pt x="2233311" y="2123268"/>
                </a:cubicBezTo>
                <a:cubicBezTo>
                  <a:pt x="2233311" y="2087217"/>
                  <a:pt x="2243490" y="2071766"/>
                  <a:pt x="2263849" y="2046015"/>
                </a:cubicBezTo>
                <a:cubicBezTo>
                  <a:pt x="2284207" y="2015114"/>
                  <a:pt x="2289297" y="2004814"/>
                  <a:pt x="2299476" y="1999663"/>
                </a:cubicBezTo>
                <a:close/>
                <a:moveTo>
                  <a:pt x="2170833" y="1947568"/>
                </a:moveTo>
                <a:cubicBezTo>
                  <a:pt x="2195776" y="1941998"/>
                  <a:pt x="2228710" y="1954591"/>
                  <a:pt x="2232585" y="2004961"/>
                </a:cubicBezTo>
                <a:cubicBezTo>
                  <a:pt x="2232585" y="2041124"/>
                  <a:pt x="2217086" y="2061788"/>
                  <a:pt x="2196422" y="2087619"/>
                </a:cubicBezTo>
                <a:cubicBezTo>
                  <a:pt x="2175757" y="2118616"/>
                  <a:pt x="2165425" y="2123782"/>
                  <a:pt x="2155092" y="2128948"/>
                </a:cubicBezTo>
                <a:cubicBezTo>
                  <a:pt x="2139594" y="2134115"/>
                  <a:pt x="2134428" y="2123782"/>
                  <a:pt x="2134428" y="2113450"/>
                </a:cubicBezTo>
                <a:cubicBezTo>
                  <a:pt x="2134428" y="2108284"/>
                  <a:pt x="2134428" y="2066955"/>
                  <a:pt x="2134428" y="2061788"/>
                </a:cubicBezTo>
                <a:cubicBezTo>
                  <a:pt x="2134428" y="2051456"/>
                  <a:pt x="2139594" y="2041124"/>
                  <a:pt x="2155092" y="2041124"/>
                </a:cubicBezTo>
                <a:cubicBezTo>
                  <a:pt x="2170591" y="2046290"/>
                  <a:pt x="2211920" y="2041124"/>
                  <a:pt x="2211920" y="2004961"/>
                </a:cubicBezTo>
                <a:cubicBezTo>
                  <a:pt x="2211920" y="1979130"/>
                  <a:pt x="2201588" y="1968798"/>
                  <a:pt x="2186089" y="1968798"/>
                </a:cubicBezTo>
                <a:cubicBezTo>
                  <a:pt x="2180923" y="1968798"/>
                  <a:pt x="2175757" y="1968798"/>
                  <a:pt x="2170591" y="1973964"/>
                </a:cubicBezTo>
                <a:cubicBezTo>
                  <a:pt x="2165425" y="1979130"/>
                  <a:pt x="2170591" y="1979130"/>
                  <a:pt x="2170591" y="1984296"/>
                </a:cubicBezTo>
                <a:cubicBezTo>
                  <a:pt x="2170591" y="1989462"/>
                  <a:pt x="2175757" y="1989462"/>
                  <a:pt x="2175757" y="1994628"/>
                </a:cubicBezTo>
                <a:cubicBezTo>
                  <a:pt x="2180923" y="1999795"/>
                  <a:pt x="2175757" y="2015293"/>
                  <a:pt x="2160258" y="2010127"/>
                </a:cubicBezTo>
                <a:cubicBezTo>
                  <a:pt x="2139594" y="2004961"/>
                  <a:pt x="2134428" y="1979130"/>
                  <a:pt x="2149926" y="1958465"/>
                </a:cubicBezTo>
                <a:cubicBezTo>
                  <a:pt x="2155092" y="1953299"/>
                  <a:pt x="2162519" y="1949425"/>
                  <a:pt x="2170833" y="1947568"/>
                </a:cubicBezTo>
                <a:close/>
                <a:moveTo>
                  <a:pt x="233039" y="1947529"/>
                </a:moveTo>
                <a:cubicBezTo>
                  <a:pt x="241111" y="1949378"/>
                  <a:pt x="247891" y="1953237"/>
                  <a:pt x="251766" y="1958383"/>
                </a:cubicBezTo>
                <a:cubicBezTo>
                  <a:pt x="267264" y="1978965"/>
                  <a:pt x="262098" y="2004693"/>
                  <a:pt x="241434" y="2009838"/>
                </a:cubicBezTo>
                <a:cubicBezTo>
                  <a:pt x="225935" y="2014984"/>
                  <a:pt x="220769" y="1999547"/>
                  <a:pt x="225935" y="1994402"/>
                </a:cubicBezTo>
                <a:cubicBezTo>
                  <a:pt x="225935" y="1989256"/>
                  <a:pt x="231101" y="1989256"/>
                  <a:pt x="231101" y="1984110"/>
                </a:cubicBezTo>
                <a:cubicBezTo>
                  <a:pt x="231101" y="1978965"/>
                  <a:pt x="236267" y="1978965"/>
                  <a:pt x="231101" y="1973819"/>
                </a:cubicBezTo>
                <a:cubicBezTo>
                  <a:pt x="225935" y="1968674"/>
                  <a:pt x="220769" y="1968674"/>
                  <a:pt x="215603" y="1968674"/>
                </a:cubicBezTo>
                <a:cubicBezTo>
                  <a:pt x="200104" y="1968674"/>
                  <a:pt x="189772" y="1978965"/>
                  <a:pt x="194938" y="1999547"/>
                </a:cubicBezTo>
                <a:cubicBezTo>
                  <a:pt x="194938" y="2040711"/>
                  <a:pt x="231101" y="2040711"/>
                  <a:pt x="246600" y="2040711"/>
                </a:cubicBezTo>
                <a:cubicBezTo>
                  <a:pt x="262098" y="2040711"/>
                  <a:pt x="267264" y="2051002"/>
                  <a:pt x="267264" y="2056148"/>
                </a:cubicBezTo>
                <a:cubicBezTo>
                  <a:pt x="267264" y="2066439"/>
                  <a:pt x="267264" y="2112749"/>
                  <a:pt x="267264" y="2123040"/>
                </a:cubicBezTo>
                <a:cubicBezTo>
                  <a:pt x="267264" y="2128186"/>
                  <a:pt x="262098" y="2138477"/>
                  <a:pt x="246600" y="2133331"/>
                </a:cubicBezTo>
                <a:cubicBezTo>
                  <a:pt x="236267" y="2128186"/>
                  <a:pt x="225935" y="2112749"/>
                  <a:pt x="205270" y="2087021"/>
                </a:cubicBezTo>
                <a:cubicBezTo>
                  <a:pt x="184606" y="2061294"/>
                  <a:pt x="169107" y="2035566"/>
                  <a:pt x="169107" y="2004693"/>
                </a:cubicBezTo>
                <a:cubicBezTo>
                  <a:pt x="172982" y="1954524"/>
                  <a:pt x="208822" y="1941981"/>
                  <a:pt x="233039" y="1947529"/>
                </a:cubicBezTo>
                <a:close/>
                <a:moveTo>
                  <a:pt x="119061" y="1823052"/>
                </a:moveTo>
                <a:cubicBezTo>
                  <a:pt x="124937" y="1821747"/>
                  <a:pt x="130161" y="1823053"/>
                  <a:pt x="132772" y="1828274"/>
                </a:cubicBezTo>
                <a:cubicBezTo>
                  <a:pt x="137996" y="1833496"/>
                  <a:pt x="137996" y="1833496"/>
                  <a:pt x="143220" y="1843940"/>
                </a:cubicBezTo>
                <a:cubicBezTo>
                  <a:pt x="148443" y="1859605"/>
                  <a:pt x="169337" y="1875271"/>
                  <a:pt x="185008" y="1880492"/>
                </a:cubicBezTo>
                <a:cubicBezTo>
                  <a:pt x="190232" y="1880492"/>
                  <a:pt x="195455" y="1885714"/>
                  <a:pt x="200679" y="1885714"/>
                </a:cubicBezTo>
                <a:cubicBezTo>
                  <a:pt x="211126" y="1885714"/>
                  <a:pt x="226796" y="1885714"/>
                  <a:pt x="237244" y="1885714"/>
                </a:cubicBezTo>
                <a:cubicBezTo>
                  <a:pt x="242467" y="1880492"/>
                  <a:pt x="242467" y="1875271"/>
                  <a:pt x="247691" y="1875271"/>
                </a:cubicBezTo>
                <a:cubicBezTo>
                  <a:pt x="252914" y="1870049"/>
                  <a:pt x="268585" y="1875271"/>
                  <a:pt x="268585" y="1885714"/>
                </a:cubicBezTo>
                <a:cubicBezTo>
                  <a:pt x="268585" y="1890936"/>
                  <a:pt x="273808" y="1896158"/>
                  <a:pt x="273808" y="1901380"/>
                </a:cubicBezTo>
                <a:cubicBezTo>
                  <a:pt x="273808" y="1906602"/>
                  <a:pt x="268585" y="1906602"/>
                  <a:pt x="268585" y="1911823"/>
                </a:cubicBezTo>
                <a:cubicBezTo>
                  <a:pt x="268585" y="1922267"/>
                  <a:pt x="252914" y="1927489"/>
                  <a:pt x="247691" y="1922267"/>
                </a:cubicBezTo>
                <a:cubicBezTo>
                  <a:pt x="242467" y="1917045"/>
                  <a:pt x="242467" y="1917045"/>
                  <a:pt x="237244" y="1917045"/>
                </a:cubicBezTo>
                <a:cubicBezTo>
                  <a:pt x="226796" y="1911823"/>
                  <a:pt x="211126" y="1911823"/>
                  <a:pt x="200679" y="1917045"/>
                </a:cubicBezTo>
                <a:cubicBezTo>
                  <a:pt x="195455" y="1917045"/>
                  <a:pt x="190232" y="1917045"/>
                  <a:pt x="185008" y="1922267"/>
                </a:cubicBezTo>
                <a:cubicBezTo>
                  <a:pt x="169337" y="1927489"/>
                  <a:pt x="148443" y="1937932"/>
                  <a:pt x="143220" y="1953598"/>
                </a:cubicBezTo>
                <a:cubicBezTo>
                  <a:pt x="127549" y="1990151"/>
                  <a:pt x="85761" y="1969263"/>
                  <a:pt x="80537" y="1943154"/>
                </a:cubicBezTo>
                <a:cubicBezTo>
                  <a:pt x="75313" y="1932711"/>
                  <a:pt x="75313" y="1922267"/>
                  <a:pt x="75313" y="1906602"/>
                </a:cubicBezTo>
                <a:cubicBezTo>
                  <a:pt x="75313" y="1875271"/>
                  <a:pt x="75313" y="1854383"/>
                  <a:pt x="101431" y="1833496"/>
                </a:cubicBezTo>
                <a:cubicBezTo>
                  <a:pt x="106655" y="1828274"/>
                  <a:pt x="113184" y="1824358"/>
                  <a:pt x="119061" y="1823052"/>
                </a:cubicBezTo>
                <a:close/>
                <a:moveTo>
                  <a:pt x="2285049" y="1822400"/>
                </a:moveTo>
                <a:cubicBezTo>
                  <a:pt x="2290215" y="1823053"/>
                  <a:pt x="2295381" y="1825664"/>
                  <a:pt x="2300547" y="1828275"/>
                </a:cubicBezTo>
                <a:cubicBezTo>
                  <a:pt x="2326378" y="1849162"/>
                  <a:pt x="2326378" y="1875271"/>
                  <a:pt x="2326378" y="1906602"/>
                </a:cubicBezTo>
                <a:cubicBezTo>
                  <a:pt x="2326378" y="1922267"/>
                  <a:pt x="2321212" y="1932711"/>
                  <a:pt x="2321212" y="1943155"/>
                </a:cubicBezTo>
                <a:cubicBezTo>
                  <a:pt x="2310880" y="1958820"/>
                  <a:pt x="2285049" y="1990151"/>
                  <a:pt x="2269551" y="1969264"/>
                </a:cubicBezTo>
                <a:cubicBezTo>
                  <a:pt x="2264384" y="1969264"/>
                  <a:pt x="2264384" y="1964042"/>
                  <a:pt x="2259218" y="1958820"/>
                </a:cubicBezTo>
                <a:cubicBezTo>
                  <a:pt x="2254052" y="1937933"/>
                  <a:pt x="2233387" y="1927489"/>
                  <a:pt x="2217889" y="1922267"/>
                </a:cubicBezTo>
                <a:cubicBezTo>
                  <a:pt x="2212723" y="1917046"/>
                  <a:pt x="2207557" y="1917046"/>
                  <a:pt x="2202390" y="1917046"/>
                </a:cubicBezTo>
                <a:cubicBezTo>
                  <a:pt x="2192058" y="1911824"/>
                  <a:pt x="2176560" y="1911824"/>
                  <a:pt x="2166227" y="1917046"/>
                </a:cubicBezTo>
                <a:cubicBezTo>
                  <a:pt x="2161061" y="1917046"/>
                  <a:pt x="2161061" y="1917046"/>
                  <a:pt x="2155895" y="1922267"/>
                </a:cubicBezTo>
                <a:cubicBezTo>
                  <a:pt x="2150729" y="1927489"/>
                  <a:pt x="2135230" y="1927489"/>
                  <a:pt x="2135230" y="1911824"/>
                </a:cubicBezTo>
                <a:cubicBezTo>
                  <a:pt x="2135230" y="1906602"/>
                  <a:pt x="2130064" y="1906602"/>
                  <a:pt x="2130064" y="1901380"/>
                </a:cubicBezTo>
                <a:cubicBezTo>
                  <a:pt x="2130064" y="1896158"/>
                  <a:pt x="2135230" y="1890937"/>
                  <a:pt x="2135230" y="1885715"/>
                </a:cubicBezTo>
                <a:cubicBezTo>
                  <a:pt x="2135230" y="1875271"/>
                  <a:pt x="2150729" y="1870049"/>
                  <a:pt x="2155895" y="1875271"/>
                </a:cubicBezTo>
                <a:cubicBezTo>
                  <a:pt x="2161061" y="1880493"/>
                  <a:pt x="2161061" y="1880493"/>
                  <a:pt x="2166227" y="1880493"/>
                </a:cubicBezTo>
                <a:cubicBezTo>
                  <a:pt x="2176560" y="1885715"/>
                  <a:pt x="2192058" y="1885715"/>
                  <a:pt x="2202390" y="1885715"/>
                </a:cubicBezTo>
                <a:cubicBezTo>
                  <a:pt x="2207557" y="1880493"/>
                  <a:pt x="2212723" y="1880493"/>
                  <a:pt x="2217889" y="1880493"/>
                </a:cubicBezTo>
                <a:cubicBezTo>
                  <a:pt x="2233387" y="1870049"/>
                  <a:pt x="2254052" y="1854384"/>
                  <a:pt x="2259218" y="1838718"/>
                </a:cubicBezTo>
                <a:cubicBezTo>
                  <a:pt x="2264384" y="1833497"/>
                  <a:pt x="2264384" y="1828275"/>
                  <a:pt x="2269551" y="1828275"/>
                </a:cubicBezTo>
                <a:cubicBezTo>
                  <a:pt x="2274717" y="1823053"/>
                  <a:pt x="2279883" y="1821748"/>
                  <a:pt x="2285049" y="1822400"/>
                </a:cubicBezTo>
                <a:close/>
                <a:moveTo>
                  <a:pt x="2155091" y="1663779"/>
                </a:moveTo>
                <a:cubicBezTo>
                  <a:pt x="2165424" y="1668960"/>
                  <a:pt x="2180922" y="1684501"/>
                  <a:pt x="2201587" y="1715584"/>
                </a:cubicBezTo>
                <a:cubicBezTo>
                  <a:pt x="2222251" y="1741487"/>
                  <a:pt x="2232584" y="1762209"/>
                  <a:pt x="2227418" y="1798472"/>
                </a:cubicBezTo>
                <a:cubicBezTo>
                  <a:pt x="2227418" y="1865819"/>
                  <a:pt x="2165424" y="1860638"/>
                  <a:pt x="2149925" y="1839916"/>
                </a:cubicBezTo>
                <a:cubicBezTo>
                  <a:pt x="2134427" y="1819194"/>
                  <a:pt x="2139593" y="1798472"/>
                  <a:pt x="2160257" y="1788111"/>
                </a:cubicBezTo>
                <a:cubicBezTo>
                  <a:pt x="2175756" y="1782931"/>
                  <a:pt x="2180922" y="1803653"/>
                  <a:pt x="2175756" y="1803653"/>
                </a:cubicBezTo>
                <a:cubicBezTo>
                  <a:pt x="2175756" y="1808833"/>
                  <a:pt x="2170590" y="1808833"/>
                  <a:pt x="2170590" y="1814014"/>
                </a:cubicBezTo>
                <a:cubicBezTo>
                  <a:pt x="2170590" y="1819194"/>
                  <a:pt x="2165424" y="1824375"/>
                  <a:pt x="2170590" y="1824375"/>
                </a:cubicBezTo>
                <a:cubicBezTo>
                  <a:pt x="2175756" y="1829555"/>
                  <a:pt x="2180922" y="1834736"/>
                  <a:pt x="2186088" y="1829555"/>
                </a:cubicBezTo>
                <a:cubicBezTo>
                  <a:pt x="2201587" y="1829555"/>
                  <a:pt x="2211919" y="1819194"/>
                  <a:pt x="2206753" y="1798472"/>
                </a:cubicBezTo>
                <a:cubicBezTo>
                  <a:pt x="2206753" y="1757028"/>
                  <a:pt x="2170590" y="1751848"/>
                  <a:pt x="2155091" y="1757028"/>
                </a:cubicBezTo>
                <a:cubicBezTo>
                  <a:pt x="2139593" y="1757028"/>
                  <a:pt x="2134427" y="1746667"/>
                  <a:pt x="2134427" y="1736306"/>
                </a:cubicBezTo>
                <a:cubicBezTo>
                  <a:pt x="2134427" y="1731126"/>
                  <a:pt x="2134427" y="1684501"/>
                  <a:pt x="2134427" y="1679321"/>
                </a:cubicBezTo>
                <a:cubicBezTo>
                  <a:pt x="2134427" y="1674140"/>
                  <a:pt x="2139593" y="1658599"/>
                  <a:pt x="2155091" y="1663779"/>
                </a:cubicBezTo>
                <a:close/>
                <a:moveTo>
                  <a:pt x="262811" y="1661768"/>
                </a:moveTo>
                <a:cubicBezTo>
                  <a:pt x="265992" y="1665006"/>
                  <a:pt x="267264" y="1670186"/>
                  <a:pt x="267264" y="1672777"/>
                </a:cubicBezTo>
                <a:cubicBezTo>
                  <a:pt x="267264" y="1677957"/>
                  <a:pt x="267264" y="1729762"/>
                  <a:pt x="267264" y="1740123"/>
                </a:cubicBezTo>
                <a:cubicBezTo>
                  <a:pt x="267264" y="1745304"/>
                  <a:pt x="262175" y="1760845"/>
                  <a:pt x="246906" y="1755665"/>
                </a:cubicBezTo>
                <a:cubicBezTo>
                  <a:pt x="231637" y="1755665"/>
                  <a:pt x="196010" y="1755665"/>
                  <a:pt x="196010" y="1797109"/>
                </a:cubicBezTo>
                <a:cubicBezTo>
                  <a:pt x="190920" y="1817831"/>
                  <a:pt x="201099" y="1828192"/>
                  <a:pt x="216368" y="1828192"/>
                </a:cubicBezTo>
                <a:cubicBezTo>
                  <a:pt x="221458" y="1833372"/>
                  <a:pt x="226547" y="1828192"/>
                  <a:pt x="231637" y="1823011"/>
                </a:cubicBezTo>
                <a:cubicBezTo>
                  <a:pt x="236727" y="1823011"/>
                  <a:pt x="231637" y="1817831"/>
                  <a:pt x="231637" y="1812650"/>
                </a:cubicBezTo>
                <a:cubicBezTo>
                  <a:pt x="231637" y="1807470"/>
                  <a:pt x="226547" y="1807470"/>
                  <a:pt x="226547" y="1802289"/>
                </a:cubicBezTo>
                <a:cubicBezTo>
                  <a:pt x="221458" y="1802289"/>
                  <a:pt x="226547" y="1781567"/>
                  <a:pt x="241816" y="1786748"/>
                </a:cubicBezTo>
                <a:cubicBezTo>
                  <a:pt x="262175" y="1797109"/>
                  <a:pt x="267264" y="1823011"/>
                  <a:pt x="251996" y="1838553"/>
                </a:cubicBezTo>
                <a:cubicBezTo>
                  <a:pt x="231637" y="1859275"/>
                  <a:pt x="175651" y="1859275"/>
                  <a:pt x="175651" y="1791928"/>
                </a:cubicBezTo>
                <a:cubicBezTo>
                  <a:pt x="175651" y="1750484"/>
                  <a:pt x="211279" y="1677957"/>
                  <a:pt x="246906" y="1662416"/>
                </a:cubicBezTo>
                <a:cubicBezTo>
                  <a:pt x="254540" y="1657235"/>
                  <a:pt x="259630" y="1658530"/>
                  <a:pt x="262811" y="1661768"/>
                </a:cubicBezTo>
                <a:close/>
                <a:moveTo>
                  <a:pt x="123348" y="1618069"/>
                </a:moveTo>
                <a:cubicBezTo>
                  <a:pt x="148048" y="1614178"/>
                  <a:pt x="180014" y="1624878"/>
                  <a:pt x="180014" y="1667678"/>
                </a:cubicBezTo>
                <a:cubicBezTo>
                  <a:pt x="180014" y="1698805"/>
                  <a:pt x="169682" y="1724744"/>
                  <a:pt x="149017" y="1750683"/>
                </a:cubicBezTo>
                <a:cubicBezTo>
                  <a:pt x="128352" y="1776623"/>
                  <a:pt x="112854" y="1792186"/>
                  <a:pt x="102522" y="1792186"/>
                </a:cubicBezTo>
                <a:cubicBezTo>
                  <a:pt x="87023" y="1802562"/>
                  <a:pt x="81857" y="1786999"/>
                  <a:pt x="81857" y="1781811"/>
                </a:cubicBezTo>
                <a:cubicBezTo>
                  <a:pt x="81857" y="1776623"/>
                  <a:pt x="81857" y="1740308"/>
                  <a:pt x="81857" y="1735120"/>
                </a:cubicBezTo>
                <a:cubicBezTo>
                  <a:pt x="81857" y="1724744"/>
                  <a:pt x="87023" y="1709181"/>
                  <a:pt x="102522" y="1714368"/>
                </a:cubicBezTo>
                <a:cubicBezTo>
                  <a:pt x="118020" y="1719556"/>
                  <a:pt x="159349" y="1698805"/>
                  <a:pt x="154183" y="1667678"/>
                </a:cubicBezTo>
                <a:cubicBezTo>
                  <a:pt x="154183" y="1652114"/>
                  <a:pt x="138685" y="1641738"/>
                  <a:pt x="128352" y="1636550"/>
                </a:cubicBezTo>
                <a:cubicBezTo>
                  <a:pt x="123186" y="1636550"/>
                  <a:pt x="118020" y="1641738"/>
                  <a:pt x="112854" y="1646926"/>
                </a:cubicBezTo>
                <a:cubicBezTo>
                  <a:pt x="112854" y="1646926"/>
                  <a:pt x="112854" y="1652114"/>
                  <a:pt x="112854" y="1657302"/>
                </a:cubicBezTo>
                <a:cubicBezTo>
                  <a:pt x="118020" y="1662490"/>
                  <a:pt x="128352" y="1667678"/>
                  <a:pt x="118020" y="1678053"/>
                </a:cubicBezTo>
                <a:cubicBezTo>
                  <a:pt x="118020" y="1683241"/>
                  <a:pt x="107688" y="1683241"/>
                  <a:pt x="97355" y="1678053"/>
                </a:cubicBezTo>
                <a:cubicBezTo>
                  <a:pt x="81857" y="1667678"/>
                  <a:pt x="87023" y="1646926"/>
                  <a:pt x="102522" y="1626175"/>
                </a:cubicBezTo>
                <a:cubicBezTo>
                  <a:pt x="107688" y="1622284"/>
                  <a:pt x="115114" y="1619366"/>
                  <a:pt x="123348" y="1618069"/>
                </a:cubicBezTo>
                <a:close/>
                <a:moveTo>
                  <a:pt x="2290775" y="1615935"/>
                </a:moveTo>
                <a:cubicBezTo>
                  <a:pt x="2298847" y="1617873"/>
                  <a:pt x="2305628" y="1621747"/>
                  <a:pt x="2309502" y="1626913"/>
                </a:cubicBezTo>
                <a:cubicBezTo>
                  <a:pt x="2319835" y="1647578"/>
                  <a:pt x="2319835" y="1663076"/>
                  <a:pt x="2304336" y="1673409"/>
                </a:cubicBezTo>
                <a:cubicBezTo>
                  <a:pt x="2294004" y="1678575"/>
                  <a:pt x="2288838" y="1678575"/>
                  <a:pt x="2283672" y="1673409"/>
                </a:cubicBezTo>
                <a:cubicBezTo>
                  <a:pt x="2278505" y="1668243"/>
                  <a:pt x="2283672" y="1663076"/>
                  <a:pt x="2288838" y="1657910"/>
                </a:cubicBezTo>
                <a:cubicBezTo>
                  <a:pt x="2288838" y="1652744"/>
                  <a:pt x="2288838" y="1647578"/>
                  <a:pt x="2288838" y="1647578"/>
                </a:cubicBezTo>
                <a:cubicBezTo>
                  <a:pt x="2283672" y="1642412"/>
                  <a:pt x="2278505" y="1637246"/>
                  <a:pt x="2273339" y="1637246"/>
                </a:cubicBezTo>
                <a:cubicBezTo>
                  <a:pt x="2263007" y="1642412"/>
                  <a:pt x="2247509" y="1652744"/>
                  <a:pt x="2247509" y="1668243"/>
                </a:cubicBezTo>
                <a:cubicBezTo>
                  <a:pt x="2247509" y="1694073"/>
                  <a:pt x="2283672" y="1714738"/>
                  <a:pt x="2299170" y="1714738"/>
                </a:cubicBezTo>
                <a:cubicBezTo>
                  <a:pt x="2314669" y="1709572"/>
                  <a:pt x="2319835" y="1725070"/>
                  <a:pt x="2319835" y="1730236"/>
                </a:cubicBezTo>
                <a:cubicBezTo>
                  <a:pt x="2319835" y="1740569"/>
                  <a:pt x="2319835" y="1776732"/>
                  <a:pt x="2319835" y="1781898"/>
                </a:cubicBezTo>
                <a:cubicBezTo>
                  <a:pt x="2319835" y="1787064"/>
                  <a:pt x="2314669" y="1802563"/>
                  <a:pt x="2299170" y="1792230"/>
                </a:cubicBezTo>
                <a:cubicBezTo>
                  <a:pt x="2288838" y="1792230"/>
                  <a:pt x="2273339" y="1771566"/>
                  <a:pt x="2252675" y="1745735"/>
                </a:cubicBezTo>
                <a:cubicBezTo>
                  <a:pt x="2237176" y="1714738"/>
                  <a:pt x="2221678" y="1699239"/>
                  <a:pt x="2226844" y="1668243"/>
                </a:cubicBezTo>
                <a:cubicBezTo>
                  <a:pt x="2230719" y="1621747"/>
                  <a:pt x="2266559" y="1610123"/>
                  <a:pt x="2290775" y="1615935"/>
                </a:cubicBezTo>
                <a:close/>
                <a:moveTo>
                  <a:pt x="221573" y="1471010"/>
                </a:moveTo>
                <a:cubicBezTo>
                  <a:pt x="226796" y="1471010"/>
                  <a:pt x="232020" y="1476190"/>
                  <a:pt x="237244" y="1481371"/>
                </a:cubicBezTo>
                <a:cubicBezTo>
                  <a:pt x="252914" y="1496912"/>
                  <a:pt x="263361" y="1512454"/>
                  <a:pt x="268585" y="1533176"/>
                </a:cubicBezTo>
                <a:cubicBezTo>
                  <a:pt x="273808" y="1548717"/>
                  <a:pt x="273808" y="1564259"/>
                  <a:pt x="268585" y="1574620"/>
                </a:cubicBezTo>
                <a:cubicBezTo>
                  <a:pt x="268585" y="1590161"/>
                  <a:pt x="237244" y="1631605"/>
                  <a:pt x="221573" y="1636786"/>
                </a:cubicBezTo>
                <a:cubicBezTo>
                  <a:pt x="216349" y="1636786"/>
                  <a:pt x="211126" y="1631605"/>
                  <a:pt x="211126" y="1626425"/>
                </a:cubicBezTo>
                <a:cubicBezTo>
                  <a:pt x="205902" y="1616064"/>
                  <a:pt x="190232" y="1600522"/>
                  <a:pt x="190232" y="1600522"/>
                </a:cubicBezTo>
                <a:cubicBezTo>
                  <a:pt x="169337" y="1569439"/>
                  <a:pt x="137996" y="1569439"/>
                  <a:pt x="122325" y="1574620"/>
                </a:cubicBezTo>
                <a:cubicBezTo>
                  <a:pt x="117102" y="1574620"/>
                  <a:pt x="111878" y="1574620"/>
                  <a:pt x="106655" y="1574620"/>
                </a:cubicBezTo>
                <a:cubicBezTo>
                  <a:pt x="101431" y="1574620"/>
                  <a:pt x="90984" y="1579800"/>
                  <a:pt x="80537" y="1574620"/>
                </a:cubicBezTo>
                <a:cubicBezTo>
                  <a:pt x="75313" y="1564259"/>
                  <a:pt x="75313" y="1543537"/>
                  <a:pt x="80537" y="1538356"/>
                </a:cubicBezTo>
                <a:cubicBezTo>
                  <a:pt x="90984" y="1527995"/>
                  <a:pt x="101431" y="1533176"/>
                  <a:pt x="106655" y="1533176"/>
                </a:cubicBezTo>
                <a:cubicBezTo>
                  <a:pt x="111878" y="1538356"/>
                  <a:pt x="117102" y="1538356"/>
                  <a:pt x="122325" y="1538356"/>
                </a:cubicBezTo>
                <a:cubicBezTo>
                  <a:pt x="137996" y="1538356"/>
                  <a:pt x="174561" y="1538356"/>
                  <a:pt x="195455" y="1507273"/>
                </a:cubicBezTo>
                <a:cubicBezTo>
                  <a:pt x="195455" y="1507273"/>
                  <a:pt x="205902" y="1486551"/>
                  <a:pt x="211126" y="1476190"/>
                </a:cubicBezTo>
                <a:cubicBezTo>
                  <a:pt x="211126" y="1471010"/>
                  <a:pt x="216349" y="1471010"/>
                  <a:pt x="221573" y="1471010"/>
                </a:cubicBezTo>
                <a:close/>
                <a:moveTo>
                  <a:pt x="2186892" y="1466648"/>
                </a:moveTo>
                <a:cubicBezTo>
                  <a:pt x="2192059" y="1466648"/>
                  <a:pt x="2197225" y="1471835"/>
                  <a:pt x="2197225" y="1477023"/>
                </a:cubicBezTo>
                <a:cubicBezTo>
                  <a:pt x="2202391" y="1487399"/>
                  <a:pt x="2212723" y="1508151"/>
                  <a:pt x="2212723" y="1508151"/>
                </a:cubicBezTo>
                <a:cubicBezTo>
                  <a:pt x="2233388" y="1539278"/>
                  <a:pt x="2264385" y="1544466"/>
                  <a:pt x="2279883" y="1539278"/>
                </a:cubicBezTo>
                <a:cubicBezTo>
                  <a:pt x="2285049" y="1539278"/>
                  <a:pt x="2290216" y="1539278"/>
                  <a:pt x="2295382" y="1539278"/>
                </a:cubicBezTo>
                <a:cubicBezTo>
                  <a:pt x="2300548" y="1534090"/>
                  <a:pt x="2310880" y="1528902"/>
                  <a:pt x="2321213" y="1534090"/>
                </a:cubicBezTo>
                <a:cubicBezTo>
                  <a:pt x="2326379" y="1544466"/>
                  <a:pt x="2326379" y="1565217"/>
                  <a:pt x="2321213" y="1575593"/>
                </a:cubicBezTo>
                <a:cubicBezTo>
                  <a:pt x="2310880" y="1580781"/>
                  <a:pt x="2300548" y="1575593"/>
                  <a:pt x="2295382" y="1575593"/>
                </a:cubicBezTo>
                <a:cubicBezTo>
                  <a:pt x="2290216" y="1575593"/>
                  <a:pt x="2285049" y="1575593"/>
                  <a:pt x="2279883" y="1575593"/>
                </a:cubicBezTo>
                <a:cubicBezTo>
                  <a:pt x="2264385" y="1570405"/>
                  <a:pt x="2228222" y="1575593"/>
                  <a:pt x="2207557" y="1606720"/>
                </a:cubicBezTo>
                <a:cubicBezTo>
                  <a:pt x="2197225" y="1632659"/>
                  <a:pt x="2192059" y="1658599"/>
                  <a:pt x="2166228" y="1627471"/>
                </a:cubicBezTo>
                <a:cubicBezTo>
                  <a:pt x="2150729" y="1611908"/>
                  <a:pt x="2140397" y="1596344"/>
                  <a:pt x="2135231" y="1575593"/>
                </a:cubicBezTo>
                <a:cubicBezTo>
                  <a:pt x="2130065" y="1565217"/>
                  <a:pt x="2130065" y="1549653"/>
                  <a:pt x="2135231" y="1534090"/>
                </a:cubicBezTo>
                <a:cubicBezTo>
                  <a:pt x="2140397" y="1513338"/>
                  <a:pt x="2155895" y="1497775"/>
                  <a:pt x="2171394" y="1482211"/>
                </a:cubicBezTo>
                <a:cubicBezTo>
                  <a:pt x="2176560" y="1477023"/>
                  <a:pt x="2181726" y="1471835"/>
                  <a:pt x="2186892" y="1466648"/>
                </a:cubicBezTo>
                <a:close/>
                <a:moveTo>
                  <a:pt x="101718" y="1321328"/>
                </a:moveTo>
                <a:cubicBezTo>
                  <a:pt x="112280" y="1326516"/>
                  <a:pt x="122842" y="1336892"/>
                  <a:pt x="143966" y="1368019"/>
                </a:cubicBezTo>
                <a:cubicBezTo>
                  <a:pt x="165089" y="1393959"/>
                  <a:pt x="175651" y="1414710"/>
                  <a:pt x="175651" y="1451025"/>
                </a:cubicBezTo>
                <a:cubicBezTo>
                  <a:pt x="170370" y="1508092"/>
                  <a:pt x="106999" y="1508092"/>
                  <a:pt x="91156" y="1487340"/>
                </a:cubicBezTo>
                <a:cubicBezTo>
                  <a:pt x="75313" y="1466589"/>
                  <a:pt x="80594" y="1445837"/>
                  <a:pt x="96437" y="1435462"/>
                </a:cubicBezTo>
                <a:cubicBezTo>
                  <a:pt x="106999" y="1430274"/>
                  <a:pt x="117561" y="1435462"/>
                  <a:pt x="117561" y="1435462"/>
                </a:cubicBezTo>
                <a:cubicBezTo>
                  <a:pt x="128123" y="1445837"/>
                  <a:pt x="117561" y="1451025"/>
                  <a:pt x="112280" y="1461401"/>
                </a:cubicBezTo>
                <a:cubicBezTo>
                  <a:pt x="106999" y="1461401"/>
                  <a:pt x="106999" y="1466589"/>
                  <a:pt x="106999" y="1471777"/>
                </a:cubicBezTo>
                <a:cubicBezTo>
                  <a:pt x="112280" y="1476964"/>
                  <a:pt x="122842" y="1476964"/>
                  <a:pt x="128123" y="1476964"/>
                </a:cubicBezTo>
                <a:cubicBezTo>
                  <a:pt x="138685" y="1476964"/>
                  <a:pt x="154528" y="1466589"/>
                  <a:pt x="154528" y="1451025"/>
                </a:cubicBezTo>
                <a:cubicBezTo>
                  <a:pt x="154528" y="1419898"/>
                  <a:pt x="117561" y="1404334"/>
                  <a:pt x="101718" y="1404334"/>
                </a:cubicBezTo>
                <a:cubicBezTo>
                  <a:pt x="85875" y="1409522"/>
                  <a:pt x="80594" y="1393959"/>
                  <a:pt x="80594" y="1388771"/>
                </a:cubicBezTo>
                <a:cubicBezTo>
                  <a:pt x="80594" y="1378395"/>
                  <a:pt x="80594" y="1342080"/>
                  <a:pt x="80594" y="1331704"/>
                </a:cubicBezTo>
                <a:cubicBezTo>
                  <a:pt x="80594" y="1326516"/>
                  <a:pt x="85875" y="1316141"/>
                  <a:pt x="101718" y="1321328"/>
                </a:cubicBezTo>
                <a:close/>
                <a:moveTo>
                  <a:pt x="2300548" y="1321307"/>
                </a:moveTo>
                <a:cubicBezTo>
                  <a:pt x="2316046" y="1316141"/>
                  <a:pt x="2321213" y="1326473"/>
                  <a:pt x="2321213" y="1331639"/>
                </a:cubicBezTo>
                <a:cubicBezTo>
                  <a:pt x="2321213" y="1341971"/>
                  <a:pt x="2321213" y="1372968"/>
                  <a:pt x="2321213" y="1383301"/>
                </a:cubicBezTo>
                <a:cubicBezTo>
                  <a:pt x="2321213" y="1388467"/>
                  <a:pt x="2316046" y="1403965"/>
                  <a:pt x="2300548" y="1398799"/>
                </a:cubicBezTo>
                <a:cubicBezTo>
                  <a:pt x="2285049" y="1398799"/>
                  <a:pt x="2248886" y="1419464"/>
                  <a:pt x="2248886" y="1450461"/>
                </a:cubicBezTo>
                <a:cubicBezTo>
                  <a:pt x="2248886" y="1465959"/>
                  <a:pt x="2264385" y="1476292"/>
                  <a:pt x="2274717" y="1476292"/>
                </a:cubicBezTo>
                <a:cubicBezTo>
                  <a:pt x="2279883" y="1476292"/>
                  <a:pt x="2285049" y="1476292"/>
                  <a:pt x="2290216" y="1471125"/>
                </a:cubicBezTo>
                <a:cubicBezTo>
                  <a:pt x="2290216" y="1465959"/>
                  <a:pt x="2290216" y="1460793"/>
                  <a:pt x="2290216" y="1460793"/>
                </a:cubicBezTo>
                <a:cubicBezTo>
                  <a:pt x="2285049" y="1450461"/>
                  <a:pt x="2274717" y="1445295"/>
                  <a:pt x="2285049" y="1434962"/>
                </a:cubicBezTo>
                <a:cubicBezTo>
                  <a:pt x="2285049" y="1434962"/>
                  <a:pt x="2295382" y="1429796"/>
                  <a:pt x="2305714" y="1434962"/>
                </a:cubicBezTo>
                <a:cubicBezTo>
                  <a:pt x="2321213" y="1445295"/>
                  <a:pt x="2326379" y="1476292"/>
                  <a:pt x="2305714" y="1491790"/>
                </a:cubicBezTo>
                <a:cubicBezTo>
                  <a:pt x="2290216" y="1507288"/>
                  <a:pt x="2233388" y="1512455"/>
                  <a:pt x="2228222" y="1445295"/>
                </a:cubicBezTo>
                <a:cubicBezTo>
                  <a:pt x="2228222" y="1414298"/>
                  <a:pt x="2233388" y="1393633"/>
                  <a:pt x="2254053" y="1367802"/>
                </a:cubicBezTo>
                <a:cubicBezTo>
                  <a:pt x="2274717" y="1341971"/>
                  <a:pt x="2290216" y="1326473"/>
                  <a:pt x="2300548" y="1321307"/>
                </a:cubicBezTo>
                <a:close/>
                <a:moveTo>
                  <a:pt x="233040" y="1258355"/>
                </a:moveTo>
                <a:cubicBezTo>
                  <a:pt x="241112" y="1260224"/>
                  <a:pt x="247892" y="1264125"/>
                  <a:pt x="251767" y="1269327"/>
                </a:cubicBezTo>
                <a:cubicBezTo>
                  <a:pt x="267265" y="1290133"/>
                  <a:pt x="262099" y="1310938"/>
                  <a:pt x="241435" y="1316140"/>
                </a:cubicBezTo>
                <a:cubicBezTo>
                  <a:pt x="225936" y="1326543"/>
                  <a:pt x="220770" y="1305737"/>
                  <a:pt x="225936" y="1300535"/>
                </a:cubicBezTo>
                <a:cubicBezTo>
                  <a:pt x="225936" y="1300535"/>
                  <a:pt x="231102" y="1295334"/>
                  <a:pt x="231102" y="1295334"/>
                </a:cubicBezTo>
                <a:cubicBezTo>
                  <a:pt x="231102" y="1290133"/>
                  <a:pt x="236268" y="1284931"/>
                  <a:pt x="231102" y="1279730"/>
                </a:cubicBezTo>
                <a:cubicBezTo>
                  <a:pt x="225936" y="1274528"/>
                  <a:pt x="220770" y="1274528"/>
                  <a:pt x="215604" y="1274528"/>
                </a:cubicBezTo>
                <a:cubicBezTo>
                  <a:pt x="200105" y="1279730"/>
                  <a:pt x="189773" y="1284931"/>
                  <a:pt x="194939" y="1310938"/>
                </a:cubicBezTo>
                <a:cubicBezTo>
                  <a:pt x="194939" y="1347349"/>
                  <a:pt x="231102" y="1347349"/>
                  <a:pt x="246601" y="1347349"/>
                </a:cubicBezTo>
                <a:cubicBezTo>
                  <a:pt x="262099" y="1347349"/>
                  <a:pt x="267265" y="1357752"/>
                  <a:pt x="267265" y="1368155"/>
                </a:cubicBezTo>
                <a:cubicBezTo>
                  <a:pt x="267265" y="1373356"/>
                  <a:pt x="267265" y="1425371"/>
                  <a:pt x="267265" y="1430573"/>
                </a:cubicBezTo>
                <a:cubicBezTo>
                  <a:pt x="267265" y="1440976"/>
                  <a:pt x="262099" y="1451379"/>
                  <a:pt x="246601" y="1446177"/>
                </a:cubicBezTo>
                <a:cubicBezTo>
                  <a:pt x="236268" y="1440976"/>
                  <a:pt x="220770" y="1425371"/>
                  <a:pt x="200105" y="1399364"/>
                </a:cubicBezTo>
                <a:cubicBezTo>
                  <a:pt x="179441" y="1373356"/>
                  <a:pt x="169108" y="1352550"/>
                  <a:pt x="169108" y="1316140"/>
                </a:cubicBezTo>
                <a:cubicBezTo>
                  <a:pt x="172983" y="1265425"/>
                  <a:pt x="208823" y="1252747"/>
                  <a:pt x="233040" y="1258355"/>
                </a:cubicBezTo>
                <a:close/>
                <a:moveTo>
                  <a:pt x="2197066" y="1257757"/>
                </a:moveTo>
                <a:cubicBezTo>
                  <a:pt x="2214502" y="1262290"/>
                  <a:pt x="2230001" y="1277832"/>
                  <a:pt x="2232584" y="1311505"/>
                </a:cubicBezTo>
                <a:cubicBezTo>
                  <a:pt x="2232584" y="1347769"/>
                  <a:pt x="2222251" y="1368491"/>
                  <a:pt x="2201587" y="1394393"/>
                </a:cubicBezTo>
                <a:cubicBezTo>
                  <a:pt x="2180922" y="1425476"/>
                  <a:pt x="2165424" y="1441018"/>
                  <a:pt x="2155091" y="1446198"/>
                </a:cubicBezTo>
                <a:cubicBezTo>
                  <a:pt x="2139593" y="1451379"/>
                  <a:pt x="2134427" y="1441018"/>
                  <a:pt x="2134427" y="1430657"/>
                </a:cubicBezTo>
                <a:cubicBezTo>
                  <a:pt x="2134427" y="1425476"/>
                  <a:pt x="2134427" y="1373671"/>
                  <a:pt x="2134427" y="1368491"/>
                </a:cubicBezTo>
                <a:cubicBezTo>
                  <a:pt x="2134427" y="1358130"/>
                  <a:pt x="2139593" y="1347769"/>
                  <a:pt x="2155091" y="1347769"/>
                </a:cubicBezTo>
                <a:cubicBezTo>
                  <a:pt x="2170590" y="1347769"/>
                  <a:pt x="2206753" y="1347769"/>
                  <a:pt x="2206753" y="1311505"/>
                </a:cubicBezTo>
                <a:cubicBezTo>
                  <a:pt x="2211919" y="1285603"/>
                  <a:pt x="2201587" y="1280422"/>
                  <a:pt x="2186088" y="1275242"/>
                </a:cubicBezTo>
                <a:cubicBezTo>
                  <a:pt x="2180922" y="1275242"/>
                  <a:pt x="2175756" y="1275242"/>
                  <a:pt x="2170590" y="1280422"/>
                </a:cubicBezTo>
                <a:cubicBezTo>
                  <a:pt x="2165424" y="1285603"/>
                  <a:pt x="2170590" y="1290783"/>
                  <a:pt x="2170590" y="1295964"/>
                </a:cubicBezTo>
                <a:cubicBezTo>
                  <a:pt x="2170590" y="1295964"/>
                  <a:pt x="2175756" y="1301144"/>
                  <a:pt x="2175756" y="1301144"/>
                </a:cubicBezTo>
                <a:cubicBezTo>
                  <a:pt x="2180922" y="1306325"/>
                  <a:pt x="2175756" y="1327047"/>
                  <a:pt x="2160257" y="1316686"/>
                </a:cubicBezTo>
                <a:cubicBezTo>
                  <a:pt x="2139593" y="1311505"/>
                  <a:pt x="2134427" y="1290783"/>
                  <a:pt x="2149925" y="1270061"/>
                </a:cubicBezTo>
                <a:cubicBezTo>
                  <a:pt x="2160257" y="1259700"/>
                  <a:pt x="2179631" y="1253225"/>
                  <a:pt x="2197066" y="1257757"/>
                </a:cubicBezTo>
                <a:close/>
                <a:moveTo>
                  <a:pt x="2283112" y="1129386"/>
                </a:moveTo>
                <a:cubicBezTo>
                  <a:pt x="2288924" y="1130685"/>
                  <a:pt x="2295381" y="1134582"/>
                  <a:pt x="2300547" y="1139779"/>
                </a:cubicBezTo>
                <a:cubicBezTo>
                  <a:pt x="2326378" y="1160565"/>
                  <a:pt x="2326378" y="1181351"/>
                  <a:pt x="2326378" y="1212530"/>
                </a:cubicBezTo>
                <a:cubicBezTo>
                  <a:pt x="2326378" y="1233316"/>
                  <a:pt x="2321212" y="1248906"/>
                  <a:pt x="2321212" y="1259299"/>
                </a:cubicBezTo>
                <a:cubicBezTo>
                  <a:pt x="2310880" y="1274888"/>
                  <a:pt x="2285049" y="1300871"/>
                  <a:pt x="2269551" y="1285282"/>
                </a:cubicBezTo>
                <a:cubicBezTo>
                  <a:pt x="2264384" y="1280085"/>
                  <a:pt x="2264384" y="1274888"/>
                  <a:pt x="2259218" y="1269692"/>
                </a:cubicBezTo>
                <a:cubicBezTo>
                  <a:pt x="2254052" y="1254102"/>
                  <a:pt x="2233387" y="1238513"/>
                  <a:pt x="2217889" y="1228120"/>
                </a:cubicBezTo>
                <a:cubicBezTo>
                  <a:pt x="2212723" y="1228120"/>
                  <a:pt x="2207557" y="1222923"/>
                  <a:pt x="2202390" y="1222923"/>
                </a:cubicBezTo>
                <a:cubicBezTo>
                  <a:pt x="2192058" y="1222923"/>
                  <a:pt x="2176560" y="1222923"/>
                  <a:pt x="2166227" y="1228120"/>
                </a:cubicBezTo>
                <a:cubicBezTo>
                  <a:pt x="2161061" y="1228120"/>
                  <a:pt x="2161061" y="1228120"/>
                  <a:pt x="2155895" y="1228120"/>
                </a:cubicBezTo>
                <a:cubicBezTo>
                  <a:pt x="2150729" y="1233316"/>
                  <a:pt x="2135230" y="1233316"/>
                  <a:pt x="2135230" y="1222923"/>
                </a:cubicBezTo>
                <a:cubicBezTo>
                  <a:pt x="2135230" y="1217727"/>
                  <a:pt x="2130064" y="1212530"/>
                  <a:pt x="2130064" y="1207334"/>
                </a:cubicBezTo>
                <a:cubicBezTo>
                  <a:pt x="2130064" y="1202137"/>
                  <a:pt x="2135230" y="1196941"/>
                  <a:pt x="2135230" y="1191744"/>
                </a:cubicBezTo>
                <a:cubicBezTo>
                  <a:pt x="2135230" y="1181351"/>
                  <a:pt x="2150729" y="1181351"/>
                  <a:pt x="2155895" y="1186547"/>
                </a:cubicBezTo>
                <a:cubicBezTo>
                  <a:pt x="2161061" y="1191744"/>
                  <a:pt x="2161061" y="1191744"/>
                  <a:pt x="2166227" y="1191744"/>
                </a:cubicBezTo>
                <a:cubicBezTo>
                  <a:pt x="2176560" y="1196941"/>
                  <a:pt x="2192058" y="1196941"/>
                  <a:pt x="2202390" y="1191744"/>
                </a:cubicBezTo>
                <a:cubicBezTo>
                  <a:pt x="2207557" y="1191744"/>
                  <a:pt x="2212723" y="1191744"/>
                  <a:pt x="2217889" y="1186547"/>
                </a:cubicBezTo>
                <a:cubicBezTo>
                  <a:pt x="2233387" y="1181351"/>
                  <a:pt x="2254052" y="1165761"/>
                  <a:pt x="2259218" y="1150172"/>
                </a:cubicBezTo>
                <a:cubicBezTo>
                  <a:pt x="2264384" y="1139779"/>
                  <a:pt x="2264384" y="1139779"/>
                  <a:pt x="2269551" y="1134582"/>
                </a:cubicBezTo>
                <a:cubicBezTo>
                  <a:pt x="2272134" y="1129386"/>
                  <a:pt x="2277300" y="1128087"/>
                  <a:pt x="2283112" y="1129386"/>
                </a:cubicBezTo>
                <a:close/>
                <a:moveTo>
                  <a:pt x="119061" y="1129386"/>
                </a:moveTo>
                <a:cubicBezTo>
                  <a:pt x="124937" y="1128087"/>
                  <a:pt x="130161" y="1129386"/>
                  <a:pt x="132772" y="1134583"/>
                </a:cubicBezTo>
                <a:cubicBezTo>
                  <a:pt x="137996" y="1139779"/>
                  <a:pt x="137996" y="1139779"/>
                  <a:pt x="143220" y="1144976"/>
                </a:cubicBezTo>
                <a:cubicBezTo>
                  <a:pt x="148443" y="1165762"/>
                  <a:pt x="169337" y="1181351"/>
                  <a:pt x="185008" y="1191745"/>
                </a:cubicBezTo>
                <a:cubicBezTo>
                  <a:pt x="190232" y="1191745"/>
                  <a:pt x="195455" y="1191745"/>
                  <a:pt x="200679" y="1196941"/>
                </a:cubicBezTo>
                <a:cubicBezTo>
                  <a:pt x="211126" y="1196941"/>
                  <a:pt x="226796" y="1196941"/>
                  <a:pt x="237244" y="1191745"/>
                </a:cubicBezTo>
                <a:cubicBezTo>
                  <a:pt x="242467" y="1191745"/>
                  <a:pt x="242467" y="1186548"/>
                  <a:pt x="247691" y="1186548"/>
                </a:cubicBezTo>
                <a:cubicBezTo>
                  <a:pt x="252914" y="1181351"/>
                  <a:pt x="268585" y="1181351"/>
                  <a:pt x="268585" y="1196941"/>
                </a:cubicBezTo>
                <a:cubicBezTo>
                  <a:pt x="268585" y="1202138"/>
                  <a:pt x="273808" y="1202138"/>
                  <a:pt x="273808" y="1207334"/>
                </a:cubicBezTo>
                <a:cubicBezTo>
                  <a:pt x="273808" y="1212531"/>
                  <a:pt x="268585" y="1217727"/>
                  <a:pt x="268585" y="1222924"/>
                </a:cubicBezTo>
                <a:cubicBezTo>
                  <a:pt x="268585" y="1233317"/>
                  <a:pt x="252914" y="1238513"/>
                  <a:pt x="247691" y="1233317"/>
                </a:cubicBezTo>
                <a:cubicBezTo>
                  <a:pt x="242467" y="1228120"/>
                  <a:pt x="242467" y="1228120"/>
                  <a:pt x="237244" y="1222924"/>
                </a:cubicBezTo>
                <a:cubicBezTo>
                  <a:pt x="226796" y="1222924"/>
                  <a:pt x="211126" y="1222924"/>
                  <a:pt x="200679" y="1222924"/>
                </a:cubicBezTo>
                <a:cubicBezTo>
                  <a:pt x="195455" y="1222924"/>
                  <a:pt x="190232" y="1228120"/>
                  <a:pt x="185008" y="1228120"/>
                </a:cubicBezTo>
                <a:cubicBezTo>
                  <a:pt x="169337" y="1238513"/>
                  <a:pt x="148443" y="1254103"/>
                  <a:pt x="143220" y="1269692"/>
                </a:cubicBezTo>
                <a:cubicBezTo>
                  <a:pt x="137996" y="1274889"/>
                  <a:pt x="137996" y="1280086"/>
                  <a:pt x="132772" y="1280086"/>
                </a:cubicBezTo>
                <a:cubicBezTo>
                  <a:pt x="117102" y="1300872"/>
                  <a:pt x="90984" y="1269692"/>
                  <a:pt x="80537" y="1254103"/>
                </a:cubicBezTo>
                <a:cubicBezTo>
                  <a:pt x="80537" y="1248906"/>
                  <a:pt x="75313" y="1233317"/>
                  <a:pt x="75313" y="1212531"/>
                </a:cubicBezTo>
                <a:cubicBezTo>
                  <a:pt x="75313" y="1181351"/>
                  <a:pt x="75313" y="1155369"/>
                  <a:pt x="101431" y="1139779"/>
                </a:cubicBezTo>
                <a:cubicBezTo>
                  <a:pt x="106655" y="1134583"/>
                  <a:pt x="113184" y="1130685"/>
                  <a:pt x="119061" y="1129386"/>
                </a:cubicBezTo>
                <a:close/>
                <a:moveTo>
                  <a:pt x="2155270" y="974521"/>
                </a:moveTo>
                <a:cubicBezTo>
                  <a:pt x="2165692" y="979722"/>
                  <a:pt x="2176113" y="990125"/>
                  <a:pt x="2196957" y="1021334"/>
                </a:cubicBezTo>
                <a:cubicBezTo>
                  <a:pt x="2217800" y="1047341"/>
                  <a:pt x="2228221" y="1068147"/>
                  <a:pt x="2228221" y="1104558"/>
                </a:cubicBezTo>
                <a:cubicBezTo>
                  <a:pt x="2228221" y="1172177"/>
                  <a:pt x="2165692" y="1172177"/>
                  <a:pt x="2150059" y="1151371"/>
                </a:cubicBezTo>
                <a:cubicBezTo>
                  <a:pt x="2134427" y="1130565"/>
                  <a:pt x="2139638" y="1104558"/>
                  <a:pt x="2160481" y="1099356"/>
                </a:cubicBezTo>
                <a:cubicBezTo>
                  <a:pt x="2176113" y="1094155"/>
                  <a:pt x="2181324" y="1109759"/>
                  <a:pt x="2176113" y="1114961"/>
                </a:cubicBezTo>
                <a:cubicBezTo>
                  <a:pt x="2176113" y="1114961"/>
                  <a:pt x="2170903" y="1120162"/>
                  <a:pt x="2170903" y="1125364"/>
                </a:cubicBezTo>
                <a:cubicBezTo>
                  <a:pt x="2170903" y="1130565"/>
                  <a:pt x="2165692" y="1130565"/>
                  <a:pt x="2170903" y="1135767"/>
                </a:cubicBezTo>
                <a:cubicBezTo>
                  <a:pt x="2176113" y="1140968"/>
                  <a:pt x="2181324" y="1140968"/>
                  <a:pt x="2186535" y="1140968"/>
                </a:cubicBezTo>
                <a:cubicBezTo>
                  <a:pt x="2202167" y="1140968"/>
                  <a:pt x="2212589" y="1130565"/>
                  <a:pt x="2212589" y="1104558"/>
                </a:cubicBezTo>
                <a:cubicBezTo>
                  <a:pt x="2212589" y="1068147"/>
                  <a:pt x="2170903" y="1062946"/>
                  <a:pt x="2155270" y="1068147"/>
                </a:cubicBezTo>
                <a:cubicBezTo>
                  <a:pt x="2139638" y="1068147"/>
                  <a:pt x="2134427" y="1057744"/>
                  <a:pt x="2134427" y="1047341"/>
                </a:cubicBezTo>
                <a:cubicBezTo>
                  <a:pt x="2134427" y="1036938"/>
                  <a:pt x="2134427" y="995327"/>
                  <a:pt x="2134427" y="984924"/>
                </a:cubicBezTo>
                <a:cubicBezTo>
                  <a:pt x="2134427" y="979722"/>
                  <a:pt x="2139638" y="969319"/>
                  <a:pt x="2155270" y="974521"/>
                </a:cubicBezTo>
                <a:close/>
                <a:moveTo>
                  <a:pt x="246600" y="970137"/>
                </a:moveTo>
                <a:cubicBezTo>
                  <a:pt x="262098" y="964957"/>
                  <a:pt x="267264" y="975318"/>
                  <a:pt x="267264" y="985679"/>
                </a:cubicBezTo>
                <a:cubicBezTo>
                  <a:pt x="267264" y="990859"/>
                  <a:pt x="267264" y="1042664"/>
                  <a:pt x="267264" y="1047845"/>
                </a:cubicBezTo>
                <a:cubicBezTo>
                  <a:pt x="267264" y="1058206"/>
                  <a:pt x="262098" y="1068567"/>
                  <a:pt x="246600" y="1068567"/>
                </a:cubicBezTo>
                <a:cubicBezTo>
                  <a:pt x="231101" y="1063386"/>
                  <a:pt x="194938" y="1068567"/>
                  <a:pt x="194938" y="1104830"/>
                </a:cubicBezTo>
                <a:cubicBezTo>
                  <a:pt x="189772" y="1130733"/>
                  <a:pt x="200104" y="1141094"/>
                  <a:pt x="215603" y="1141094"/>
                </a:cubicBezTo>
                <a:cubicBezTo>
                  <a:pt x="220769" y="1141094"/>
                  <a:pt x="225935" y="1141094"/>
                  <a:pt x="231101" y="1135913"/>
                </a:cubicBezTo>
                <a:cubicBezTo>
                  <a:pt x="236267" y="1130733"/>
                  <a:pt x="231101" y="1130733"/>
                  <a:pt x="231101" y="1125552"/>
                </a:cubicBezTo>
                <a:cubicBezTo>
                  <a:pt x="231101" y="1120372"/>
                  <a:pt x="225935" y="1115191"/>
                  <a:pt x="225935" y="1115191"/>
                </a:cubicBezTo>
                <a:cubicBezTo>
                  <a:pt x="220769" y="1110011"/>
                  <a:pt x="225935" y="1094469"/>
                  <a:pt x="241434" y="1099650"/>
                </a:cubicBezTo>
                <a:cubicBezTo>
                  <a:pt x="262098" y="1104830"/>
                  <a:pt x="267264" y="1130733"/>
                  <a:pt x="251766" y="1151455"/>
                </a:cubicBezTo>
                <a:cubicBezTo>
                  <a:pt x="236267" y="1172177"/>
                  <a:pt x="174274" y="1172177"/>
                  <a:pt x="174274" y="1104830"/>
                </a:cubicBezTo>
                <a:cubicBezTo>
                  <a:pt x="169107" y="1068567"/>
                  <a:pt x="215603" y="990859"/>
                  <a:pt x="246600" y="970137"/>
                </a:cubicBezTo>
                <a:close/>
                <a:moveTo>
                  <a:pt x="136825" y="926168"/>
                </a:moveTo>
                <a:cubicBezTo>
                  <a:pt x="155148" y="930688"/>
                  <a:pt x="172162" y="946187"/>
                  <a:pt x="174779" y="979767"/>
                </a:cubicBezTo>
                <a:cubicBezTo>
                  <a:pt x="180014" y="1010764"/>
                  <a:pt x="169544" y="1026262"/>
                  <a:pt x="148604" y="1052093"/>
                </a:cubicBezTo>
                <a:cubicBezTo>
                  <a:pt x="127664" y="1083090"/>
                  <a:pt x="111959" y="1093422"/>
                  <a:pt x="101489" y="1098588"/>
                </a:cubicBezTo>
                <a:cubicBezTo>
                  <a:pt x="85784" y="1108921"/>
                  <a:pt x="80548" y="1093422"/>
                  <a:pt x="80548" y="1088256"/>
                </a:cubicBezTo>
                <a:cubicBezTo>
                  <a:pt x="80548" y="1077924"/>
                  <a:pt x="80548" y="1046927"/>
                  <a:pt x="80548" y="1036594"/>
                </a:cubicBezTo>
                <a:cubicBezTo>
                  <a:pt x="80548" y="1031428"/>
                  <a:pt x="85784" y="1015930"/>
                  <a:pt x="101489" y="1021096"/>
                </a:cubicBezTo>
                <a:cubicBezTo>
                  <a:pt x="122429" y="1021096"/>
                  <a:pt x="153839" y="1005597"/>
                  <a:pt x="153839" y="974601"/>
                </a:cubicBezTo>
                <a:cubicBezTo>
                  <a:pt x="153839" y="959102"/>
                  <a:pt x="138134" y="948770"/>
                  <a:pt x="127664" y="948770"/>
                </a:cubicBezTo>
                <a:cubicBezTo>
                  <a:pt x="122429" y="948770"/>
                  <a:pt x="117194" y="948770"/>
                  <a:pt x="111959" y="953936"/>
                </a:cubicBezTo>
                <a:cubicBezTo>
                  <a:pt x="111959" y="959102"/>
                  <a:pt x="111959" y="964268"/>
                  <a:pt x="111959" y="964268"/>
                </a:cubicBezTo>
                <a:cubicBezTo>
                  <a:pt x="117194" y="974601"/>
                  <a:pt x="122429" y="974601"/>
                  <a:pt x="117194" y="984933"/>
                </a:cubicBezTo>
                <a:cubicBezTo>
                  <a:pt x="111959" y="990099"/>
                  <a:pt x="106724" y="990099"/>
                  <a:pt x="96254" y="984933"/>
                </a:cubicBezTo>
                <a:cubicBezTo>
                  <a:pt x="75313" y="974601"/>
                  <a:pt x="75313" y="959102"/>
                  <a:pt x="91019" y="938437"/>
                </a:cubicBezTo>
                <a:cubicBezTo>
                  <a:pt x="98871" y="928105"/>
                  <a:pt x="118503" y="921647"/>
                  <a:pt x="136825" y="926168"/>
                </a:cubicBezTo>
                <a:close/>
                <a:moveTo>
                  <a:pt x="2286543" y="924473"/>
                </a:moveTo>
                <a:cubicBezTo>
                  <a:pt x="2294641" y="926168"/>
                  <a:pt x="2301512" y="929397"/>
                  <a:pt x="2305439" y="933271"/>
                </a:cubicBezTo>
                <a:cubicBezTo>
                  <a:pt x="2326379" y="943604"/>
                  <a:pt x="2326379" y="979767"/>
                  <a:pt x="2305439" y="990099"/>
                </a:cubicBezTo>
                <a:cubicBezTo>
                  <a:pt x="2284498" y="995265"/>
                  <a:pt x="2279263" y="979767"/>
                  <a:pt x="2289733" y="964268"/>
                </a:cubicBezTo>
                <a:cubicBezTo>
                  <a:pt x="2289733" y="964268"/>
                  <a:pt x="2289733" y="959102"/>
                  <a:pt x="2289733" y="953936"/>
                </a:cubicBezTo>
                <a:cubicBezTo>
                  <a:pt x="2284498" y="948770"/>
                  <a:pt x="2279263" y="948770"/>
                  <a:pt x="2274028" y="948770"/>
                </a:cubicBezTo>
                <a:cubicBezTo>
                  <a:pt x="2263558" y="948770"/>
                  <a:pt x="2247853" y="959102"/>
                  <a:pt x="2247853" y="974601"/>
                </a:cubicBezTo>
                <a:cubicBezTo>
                  <a:pt x="2247853" y="1005597"/>
                  <a:pt x="2284498" y="1021096"/>
                  <a:pt x="2300203" y="1021096"/>
                </a:cubicBezTo>
                <a:cubicBezTo>
                  <a:pt x="2315909" y="1021096"/>
                  <a:pt x="2321144" y="1031428"/>
                  <a:pt x="2321144" y="1041761"/>
                </a:cubicBezTo>
                <a:cubicBezTo>
                  <a:pt x="2321144" y="1046927"/>
                  <a:pt x="2321144" y="1083090"/>
                  <a:pt x="2321144" y="1093422"/>
                </a:cubicBezTo>
                <a:cubicBezTo>
                  <a:pt x="2321144" y="1098588"/>
                  <a:pt x="2315909" y="1108921"/>
                  <a:pt x="2300203" y="1103754"/>
                </a:cubicBezTo>
                <a:cubicBezTo>
                  <a:pt x="2289733" y="1098588"/>
                  <a:pt x="2279263" y="1088256"/>
                  <a:pt x="2258323" y="1062425"/>
                </a:cubicBezTo>
                <a:cubicBezTo>
                  <a:pt x="2237383" y="1036594"/>
                  <a:pt x="2221678" y="1010764"/>
                  <a:pt x="2226913" y="974601"/>
                </a:cubicBezTo>
                <a:cubicBezTo>
                  <a:pt x="2226913" y="928105"/>
                  <a:pt x="2262249" y="919387"/>
                  <a:pt x="2286543" y="924473"/>
                </a:cubicBezTo>
                <a:close/>
                <a:moveTo>
                  <a:pt x="216349" y="777369"/>
                </a:moveTo>
                <a:cubicBezTo>
                  <a:pt x="221573" y="782565"/>
                  <a:pt x="232020" y="787762"/>
                  <a:pt x="237244" y="792958"/>
                </a:cubicBezTo>
                <a:cubicBezTo>
                  <a:pt x="252914" y="808548"/>
                  <a:pt x="263361" y="824137"/>
                  <a:pt x="268585" y="844924"/>
                </a:cubicBezTo>
                <a:cubicBezTo>
                  <a:pt x="273808" y="855317"/>
                  <a:pt x="273808" y="870906"/>
                  <a:pt x="268585" y="881299"/>
                </a:cubicBezTo>
                <a:cubicBezTo>
                  <a:pt x="263361" y="902085"/>
                  <a:pt x="247691" y="922871"/>
                  <a:pt x="232020" y="938461"/>
                </a:cubicBezTo>
                <a:cubicBezTo>
                  <a:pt x="226796" y="948854"/>
                  <a:pt x="221573" y="954051"/>
                  <a:pt x="216349" y="954051"/>
                </a:cubicBezTo>
                <a:cubicBezTo>
                  <a:pt x="211126" y="954051"/>
                  <a:pt x="205902" y="948854"/>
                  <a:pt x="205902" y="943658"/>
                </a:cubicBezTo>
                <a:cubicBezTo>
                  <a:pt x="200679" y="933265"/>
                  <a:pt x="195455" y="912478"/>
                  <a:pt x="195455" y="912478"/>
                </a:cubicBezTo>
                <a:cubicBezTo>
                  <a:pt x="169337" y="881299"/>
                  <a:pt x="137996" y="881299"/>
                  <a:pt x="122325" y="881299"/>
                </a:cubicBezTo>
                <a:cubicBezTo>
                  <a:pt x="117102" y="886496"/>
                  <a:pt x="111878" y="886496"/>
                  <a:pt x="106655" y="886496"/>
                </a:cubicBezTo>
                <a:cubicBezTo>
                  <a:pt x="101431" y="886496"/>
                  <a:pt x="90984" y="891692"/>
                  <a:pt x="80537" y="881299"/>
                </a:cubicBezTo>
                <a:cubicBezTo>
                  <a:pt x="75313" y="876103"/>
                  <a:pt x="75313" y="855317"/>
                  <a:pt x="80537" y="850120"/>
                </a:cubicBezTo>
                <a:cubicBezTo>
                  <a:pt x="90984" y="839727"/>
                  <a:pt x="101431" y="844924"/>
                  <a:pt x="106655" y="844924"/>
                </a:cubicBezTo>
                <a:cubicBezTo>
                  <a:pt x="111878" y="844924"/>
                  <a:pt x="117102" y="844924"/>
                  <a:pt x="122325" y="850120"/>
                </a:cubicBezTo>
                <a:cubicBezTo>
                  <a:pt x="137996" y="850120"/>
                  <a:pt x="174561" y="850120"/>
                  <a:pt x="195455" y="818941"/>
                </a:cubicBezTo>
                <a:cubicBezTo>
                  <a:pt x="195455" y="813744"/>
                  <a:pt x="205902" y="798155"/>
                  <a:pt x="211126" y="787762"/>
                </a:cubicBezTo>
                <a:cubicBezTo>
                  <a:pt x="211126" y="782565"/>
                  <a:pt x="216349" y="777369"/>
                  <a:pt x="216349" y="777369"/>
                </a:cubicBezTo>
                <a:close/>
                <a:moveTo>
                  <a:pt x="2185938" y="777368"/>
                </a:moveTo>
                <a:cubicBezTo>
                  <a:pt x="2191139" y="777368"/>
                  <a:pt x="2196341" y="782603"/>
                  <a:pt x="2196341" y="787838"/>
                </a:cubicBezTo>
                <a:cubicBezTo>
                  <a:pt x="2201543" y="798308"/>
                  <a:pt x="2211946" y="819248"/>
                  <a:pt x="2211946" y="819248"/>
                </a:cubicBezTo>
                <a:cubicBezTo>
                  <a:pt x="2232751" y="850659"/>
                  <a:pt x="2263960" y="850659"/>
                  <a:pt x="2279565" y="850659"/>
                </a:cubicBezTo>
                <a:cubicBezTo>
                  <a:pt x="2284766" y="850659"/>
                  <a:pt x="2289968" y="850659"/>
                  <a:pt x="2295169" y="850659"/>
                </a:cubicBezTo>
                <a:cubicBezTo>
                  <a:pt x="2300371" y="845424"/>
                  <a:pt x="2310774" y="840188"/>
                  <a:pt x="2321177" y="850659"/>
                </a:cubicBezTo>
                <a:cubicBezTo>
                  <a:pt x="2326378" y="861129"/>
                  <a:pt x="2326378" y="871599"/>
                  <a:pt x="2321177" y="882069"/>
                </a:cubicBezTo>
                <a:cubicBezTo>
                  <a:pt x="2310774" y="892539"/>
                  <a:pt x="2300371" y="887304"/>
                  <a:pt x="2295169" y="882069"/>
                </a:cubicBezTo>
                <a:cubicBezTo>
                  <a:pt x="2289968" y="882069"/>
                  <a:pt x="2284766" y="882069"/>
                  <a:pt x="2279565" y="882069"/>
                </a:cubicBezTo>
                <a:cubicBezTo>
                  <a:pt x="2263960" y="882069"/>
                  <a:pt x="2232751" y="882069"/>
                  <a:pt x="2211946" y="913479"/>
                </a:cubicBezTo>
                <a:cubicBezTo>
                  <a:pt x="2211946" y="913479"/>
                  <a:pt x="2201543" y="934419"/>
                  <a:pt x="2196341" y="944889"/>
                </a:cubicBezTo>
                <a:cubicBezTo>
                  <a:pt x="2196341" y="950124"/>
                  <a:pt x="2191139" y="960594"/>
                  <a:pt x="2185938" y="955359"/>
                </a:cubicBezTo>
                <a:cubicBezTo>
                  <a:pt x="2149528" y="950124"/>
                  <a:pt x="2123520" y="882069"/>
                  <a:pt x="2133923" y="845424"/>
                </a:cubicBezTo>
                <a:cubicBezTo>
                  <a:pt x="2139125" y="824483"/>
                  <a:pt x="2154729" y="808778"/>
                  <a:pt x="2170334" y="793073"/>
                </a:cubicBezTo>
                <a:cubicBezTo>
                  <a:pt x="2175535" y="782603"/>
                  <a:pt x="2180736" y="777368"/>
                  <a:pt x="2185938" y="777368"/>
                </a:cubicBezTo>
                <a:close/>
                <a:moveTo>
                  <a:pt x="85216" y="632251"/>
                </a:moveTo>
                <a:cubicBezTo>
                  <a:pt x="88516" y="629000"/>
                  <a:pt x="93797" y="627700"/>
                  <a:pt x="101719" y="632901"/>
                </a:cubicBezTo>
                <a:cubicBezTo>
                  <a:pt x="143966" y="653707"/>
                  <a:pt x="175652" y="716125"/>
                  <a:pt x="175652" y="762938"/>
                </a:cubicBezTo>
                <a:cubicBezTo>
                  <a:pt x="170371" y="825356"/>
                  <a:pt x="112281" y="820155"/>
                  <a:pt x="96438" y="799349"/>
                </a:cubicBezTo>
                <a:cubicBezTo>
                  <a:pt x="80595" y="778543"/>
                  <a:pt x="75314" y="762938"/>
                  <a:pt x="96438" y="747334"/>
                </a:cubicBezTo>
                <a:cubicBezTo>
                  <a:pt x="107000" y="742132"/>
                  <a:pt x="112281" y="747334"/>
                  <a:pt x="117561" y="752535"/>
                </a:cubicBezTo>
                <a:cubicBezTo>
                  <a:pt x="122842" y="757737"/>
                  <a:pt x="117561" y="768140"/>
                  <a:pt x="112281" y="773341"/>
                </a:cubicBezTo>
                <a:cubicBezTo>
                  <a:pt x="107000" y="778543"/>
                  <a:pt x="112281" y="778543"/>
                  <a:pt x="112281" y="778543"/>
                </a:cubicBezTo>
                <a:cubicBezTo>
                  <a:pt x="117561" y="783744"/>
                  <a:pt x="122842" y="794147"/>
                  <a:pt x="128123" y="788946"/>
                </a:cubicBezTo>
                <a:cubicBezTo>
                  <a:pt x="138685" y="788946"/>
                  <a:pt x="154528" y="778543"/>
                  <a:pt x="154528" y="762938"/>
                </a:cubicBezTo>
                <a:cubicBezTo>
                  <a:pt x="154528" y="731729"/>
                  <a:pt x="117561" y="710923"/>
                  <a:pt x="101719" y="716125"/>
                </a:cubicBezTo>
                <a:cubicBezTo>
                  <a:pt x="85876" y="716125"/>
                  <a:pt x="80595" y="705722"/>
                  <a:pt x="80595" y="695319"/>
                </a:cubicBezTo>
                <a:cubicBezTo>
                  <a:pt x="80595" y="690117"/>
                  <a:pt x="80595" y="653707"/>
                  <a:pt x="80595" y="643304"/>
                </a:cubicBezTo>
                <a:cubicBezTo>
                  <a:pt x="80595" y="640703"/>
                  <a:pt x="81915" y="635502"/>
                  <a:pt x="85216" y="632251"/>
                </a:cubicBezTo>
                <a:close/>
                <a:moveTo>
                  <a:pt x="2316692" y="632226"/>
                </a:moveTo>
                <a:cubicBezTo>
                  <a:pt x="2319921" y="635469"/>
                  <a:pt x="2321212" y="640657"/>
                  <a:pt x="2321212" y="643251"/>
                </a:cubicBezTo>
                <a:cubicBezTo>
                  <a:pt x="2321212" y="648438"/>
                  <a:pt x="2321212" y="684754"/>
                  <a:pt x="2321212" y="689941"/>
                </a:cubicBezTo>
                <a:cubicBezTo>
                  <a:pt x="2321212" y="700317"/>
                  <a:pt x="2316046" y="710693"/>
                  <a:pt x="2300547" y="710693"/>
                </a:cubicBezTo>
                <a:cubicBezTo>
                  <a:pt x="2285049" y="710693"/>
                  <a:pt x="2248886" y="731444"/>
                  <a:pt x="2248886" y="757384"/>
                </a:cubicBezTo>
                <a:cubicBezTo>
                  <a:pt x="2248886" y="772947"/>
                  <a:pt x="2264384" y="783323"/>
                  <a:pt x="2274717" y="788511"/>
                </a:cubicBezTo>
                <a:cubicBezTo>
                  <a:pt x="2279883" y="788511"/>
                  <a:pt x="2290215" y="783323"/>
                  <a:pt x="2290215" y="778135"/>
                </a:cubicBezTo>
                <a:cubicBezTo>
                  <a:pt x="2295381" y="778135"/>
                  <a:pt x="2295381" y="772947"/>
                  <a:pt x="2290215" y="767759"/>
                </a:cubicBezTo>
                <a:cubicBezTo>
                  <a:pt x="2285049" y="762571"/>
                  <a:pt x="2279883" y="757384"/>
                  <a:pt x="2290215" y="752196"/>
                </a:cubicBezTo>
                <a:cubicBezTo>
                  <a:pt x="2290215" y="747008"/>
                  <a:pt x="2300547" y="741820"/>
                  <a:pt x="2305714" y="747008"/>
                </a:cubicBezTo>
                <a:cubicBezTo>
                  <a:pt x="2326378" y="762571"/>
                  <a:pt x="2326378" y="788511"/>
                  <a:pt x="2305714" y="804074"/>
                </a:cubicBezTo>
                <a:cubicBezTo>
                  <a:pt x="2290215" y="814450"/>
                  <a:pt x="2233387" y="814450"/>
                  <a:pt x="2228221" y="757384"/>
                </a:cubicBezTo>
                <a:cubicBezTo>
                  <a:pt x="2228221" y="726256"/>
                  <a:pt x="2233387" y="700317"/>
                  <a:pt x="2254052" y="674378"/>
                </a:cubicBezTo>
                <a:cubicBezTo>
                  <a:pt x="2274717" y="648438"/>
                  <a:pt x="2290215" y="632875"/>
                  <a:pt x="2300547" y="632875"/>
                </a:cubicBezTo>
                <a:cubicBezTo>
                  <a:pt x="2308297" y="627687"/>
                  <a:pt x="2313463" y="628984"/>
                  <a:pt x="2316692" y="632226"/>
                </a:cubicBezTo>
                <a:close/>
                <a:moveTo>
                  <a:pt x="2197067" y="570517"/>
                </a:moveTo>
                <a:cubicBezTo>
                  <a:pt x="2214503" y="575002"/>
                  <a:pt x="2230001" y="590380"/>
                  <a:pt x="2232584" y="623699"/>
                </a:cubicBezTo>
                <a:cubicBezTo>
                  <a:pt x="2232584" y="659581"/>
                  <a:pt x="2217086" y="680085"/>
                  <a:pt x="2196421" y="705714"/>
                </a:cubicBezTo>
                <a:cubicBezTo>
                  <a:pt x="2175756" y="736470"/>
                  <a:pt x="2165424" y="751848"/>
                  <a:pt x="2155092" y="756974"/>
                </a:cubicBezTo>
                <a:cubicBezTo>
                  <a:pt x="2139593" y="762100"/>
                  <a:pt x="2134427" y="746722"/>
                  <a:pt x="2134427" y="741596"/>
                </a:cubicBezTo>
                <a:cubicBezTo>
                  <a:pt x="2134427" y="736470"/>
                  <a:pt x="2134427" y="690336"/>
                  <a:pt x="2134427" y="680085"/>
                </a:cubicBezTo>
                <a:cubicBezTo>
                  <a:pt x="2134427" y="674959"/>
                  <a:pt x="2139593" y="664707"/>
                  <a:pt x="2155092" y="664707"/>
                </a:cubicBezTo>
                <a:cubicBezTo>
                  <a:pt x="2170590" y="664707"/>
                  <a:pt x="2206753" y="659581"/>
                  <a:pt x="2206753" y="618573"/>
                </a:cubicBezTo>
                <a:cubicBezTo>
                  <a:pt x="2211920" y="598069"/>
                  <a:pt x="2201587" y="587817"/>
                  <a:pt x="2186089" y="587817"/>
                </a:cubicBezTo>
                <a:cubicBezTo>
                  <a:pt x="2180923" y="587817"/>
                  <a:pt x="2175756" y="587817"/>
                  <a:pt x="2170590" y="592943"/>
                </a:cubicBezTo>
                <a:cubicBezTo>
                  <a:pt x="2165424" y="598069"/>
                  <a:pt x="2170590" y="598069"/>
                  <a:pt x="2170590" y="603195"/>
                </a:cubicBezTo>
                <a:cubicBezTo>
                  <a:pt x="2170590" y="608321"/>
                  <a:pt x="2175756" y="608321"/>
                  <a:pt x="2175756" y="613447"/>
                </a:cubicBezTo>
                <a:cubicBezTo>
                  <a:pt x="2180923" y="618573"/>
                  <a:pt x="2175756" y="633951"/>
                  <a:pt x="2160258" y="628825"/>
                </a:cubicBezTo>
                <a:cubicBezTo>
                  <a:pt x="2139593" y="623699"/>
                  <a:pt x="2134427" y="603195"/>
                  <a:pt x="2149926" y="582691"/>
                </a:cubicBezTo>
                <a:cubicBezTo>
                  <a:pt x="2160258" y="572439"/>
                  <a:pt x="2179631" y="566032"/>
                  <a:pt x="2197067" y="570517"/>
                </a:cubicBezTo>
                <a:close/>
                <a:moveTo>
                  <a:pt x="233039" y="566753"/>
                </a:moveTo>
                <a:cubicBezTo>
                  <a:pt x="241111" y="568595"/>
                  <a:pt x="247892" y="572439"/>
                  <a:pt x="251766" y="577565"/>
                </a:cubicBezTo>
                <a:cubicBezTo>
                  <a:pt x="267265" y="598069"/>
                  <a:pt x="262099" y="618573"/>
                  <a:pt x="241434" y="623699"/>
                </a:cubicBezTo>
                <a:cubicBezTo>
                  <a:pt x="225936" y="633951"/>
                  <a:pt x="220769" y="613447"/>
                  <a:pt x="225936" y="608321"/>
                </a:cubicBezTo>
                <a:cubicBezTo>
                  <a:pt x="225936" y="608321"/>
                  <a:pt x="231102" y="608321"/>
                  <a:pt x="231102" y="603195"/>
                </a:cubicBezTo>
                <a:cubicBezTo>
                  <a:pt x="231102" y="598069"/>
                  <a:pt x="236268" y="598069"/>
                  <a:pt x="231102" y="592943"/>
                </a:cubicBezTo>
                <a:cubicBezTo>
                  <a:pt x="225936" y="587817"/>
                  <a:pt x="220769" y="587817"/>
                  <a:pt x="215603" y="587817"/>
                </a:cubicBezTo>
                <a:cubicBezTo>
                  <a:pt x="200105" y="587817"/>
                  <a:pt x="189773" y="598069"/>
                  <a:pt x="194939" y="618573"/>
                </a:cubicBezTo>
                <a:cubicBezTo>
                  <a:pt x="194939" y="659581"/>
                  <a:pt x="231102" y="659581"/>
                  <a:pt x="246600" y="659581"/>
                </a:cubicBezTo>
                <a:cubicBezTo>
                  <a:pt x="262099" y="659581"/>
                  <a:pt x="267265" y="669833"/>
                  <a:pt x="267265" y="674959"/>
                </a:cubicBezTo>
                <a:cubicBezTo>
                  <a:pt x="267265" y="685211"/>
                  <a:pt x="267265" y="736470"/>
                  <a:pt x="267265" y="741596"/>
                </a:cubicBezTo>
                <a:cubicBezTo>
                  <a:pt x="267265" y="746722"/>
                  <a:pt x="262099" y="762100"/>
                  <a:pt x="246600" y="756974"/>
                </a:cubicBezTo>
                <a:cubicBezTo>
                  <a:pt x="236268" y="751848"/>
                  <a:pt x="220769" y="736470"/>
                  <a:pt x="200105" y="705714"/>
                </a:cubicBezTo>
                <a:cubicBezTo>
                  <a:pt x="184606" y="680085"/>
                  <a:pt x="169108" y="659581"/>
                  <a:pt x="169108" y="623699"/>
                </a:cubicBezTo>
                <a:cubicBezTo>
                  <a:pt x="172983" y="573721"/>
                  <a:pt x="208823" y="561226"/>
                  <a:pt x="233039" y="566753"/>
                </a:cubicBezTo>
                <a:close/>
                <a:moveTo>
                  <a:pt x="119061" y="441602"/>
                </a:moveTo>
                <a:cubicBezTo>
                  <a:pt x="124938" y="440958"/>
                  <a:pt x="130161" y="442247"/>
                  <a:pt x="132773" y="447403"/>
                </a:cubicBezTo>
                <a:cubicBezTo>
                  <a:pt x="137996" y="447403"/>
                  <a:pt x="137996" y="452558"/>
                  <a:pt x="143220" y="457714"/>
                </a:cubicBezTo>
                <a:cubicBezTo>
                  <a:pt x="148444" y="478337"/>
                  <a:pt x="169338" y="493804"/>
                  <a:pt x="185008" y="504116"/>
                </a:cubicBezTo>
                <a:cubicBezTo>
                  <a:pt x="190232" y="504116"/>
                  <a:pt x="195456" y="504116"/>
                  <a:pt x="200679" y="504116"/>
                </a:cubicBezTo>
                <a:cubicBezTo>
                  <a:pt x="211126" y="509271"/>
                  <a:pt x="226797" y="509271"/>
                  <a:pt x="237244" y="504116"/>
                </a:cubicBezTo>
                <a:cubicBezTo>
                  <a:pt x="242468" y="504116"/>
                  <a:pt x="242468" y="498960"/>
                  <a:pt x="247691" y="493804"/>
                </a:cubicBezTo>
                <a:cubicBezTo>
                  <a:pt x="252915" y="493804"/>
                  <a:pt x="268585" y="493804"/>
                  <a:pt x="268585" y="509271"/>
                </a:cubicBezTo>
                <a:cubicBezTo>
                  <a:pt x="268585" y="514427"/>
                  <a:pt x="273809" y="514427"/>
                  <a:pt x="273809" y="524738"/>
                </a:cubicBezTo>
                <a:cubicBezTo>
                  <a:pt x="273809" y="529894"/>
                  <a:pt x="268585" y="524738"/>
                  <a:pt x="268585" y="529894"/>
                </a:cubicBezTo>
                <a:cubicBezTo>
                  <a:pt x="268585" y="545361"/>
                  <a:pt x="252915" y="545361"/>
                  <a:pt x="247691" y="540206"/>
                </a:cubicBezTo>
                <a:cubicBezTo>
                  <a:pt x="242468" y="540206"/>
                  <a:pt x="242468" y="535050"/>
                  <a:pt x="237244" y="535050"/>
                </a:cubicBezTo>
                <a:cubicBezTo>
                  <a:pt x="226797" y="529894"/>
                  <a:pt x="211126" y="529894"/>
                  <a:pt x="200679" y="529894"/>
                </a:cubicBezTo>
                <a:cubicBezTo>
                  <a:pt x="195456" y="535050"/>
                  <a:pt x="190232" y="535050"/>
                  <a:pt x="185008" y="535050"/>
                </a:cubicBezTo>
                <a:cubicBezTo>
                  <a:pt x="169338" y="545361"/>
                  <a:pt x="148444" y="560829"/>
                  <a:pt x="143220" y="576296"/>
                </a:cubicBezTo>
                <a:cubicBezTo>
                  <a:pt x="137996" y="586607"/>
                  <a:pt x="137996" y="586607"/>
                  <a:pt x="132773" y="591763"/>
                </a:cubicBezTo>
                <a:cubicBezTo>
                  <a:pt x="117102" y="607230"/>
                  <a:pt x="90985" y="581451"/>
                  <a:pt x="80537" y="565984"/>
                </a:cubicBezTo>
                <a:cubicBezTo>
                  <a:pt x="80537" y="555673"/>
                  <a:pt x="75314" y="545361"/>
                  <a:pt x="75314" y="524738"/>
                </a:cubicBezTo>
                <a:cubicBezTo>
                  <a:pt x="75314" y="493804"/>
                  <a:pt x="80537" y="468025"/>
                  <a:pt x="101432" y="447403"/>
                </a:cubicBezTo>
                <a:cubicBezTo>
                  <a:pt x="106655" y="444825"/>
                  <a:pt x="113185" y="442247"/>
                  <a:pt x="119061" y="441602"/>
                </a:cubicBezTo>
                <a:close/>
                <a:moveTo>
                  <a:pt x="2283537" y="439669"/>
                </a:moveTo>
                <a:cubicBezTo>
                  <a:pt x="2289365" y="439669"/>
                  <a:pt x="2295841" y="442246"/>
                  <a:pt x="2301021" y="447402"/>
                </a:cubicBezTo>
                <a:cubicBezTo>
                  <a:pt x="2332104" y="468025"/>
                  <a:pt x="2337285" y="514427"/>
                  <a:pt x="2321743" y="565984"/>
                </a:cubicBezTo>
                <a:cubicBezTo>
                  <a:pt x="2311382" y="576295"/>
                  <a:pt x="2285480" y="607230"/>
                  <a:pt x="2269938" y="586607"/>
                </a:cubicBezTo>
                <a:cubicBezTo>
                  <a:pt x="2264758" y="586607"/>
                  <a:pt x="2264758" y="581451"/>
                  <a:pt x="2259577" y="576295"/>
                </a:cubicBezTo>
                <a:cubicBezTo>
                  <a:pt x="2254397" y="565984"/>
                  <a:pt x="2223314" y="540205"/>
                  <a:pt x="2202592" y="535049"/>
                </a:cubicBezTo>
                <a:cubicBezTo>
                  <a:pt x="2192231" y="529894"/>
                  <a:pt x="2176689" y="535049"/>
                  <a:pt x="2166328" y="540205"/>
                </a:cubicBezTo>
                <a:cubicBezTo>
                  <a:pt x="2161148" y="540205"/>
                  <a:pt x="2161148" y="540205"/>
                  <a:pt x="2155967" y="545361"/>
                </a:cubicBezTo>
                <a:cubicBezTo>
                  <a:pt x="2150787" y="550517"/>
                  <a:pt x="2135245" y="545361"/>
                  <a:pt x="2135245" y="535049"/>
                </a:cubicBezTo>
                <a:cubicBezTo>
                  <a:pt x="2135245" y="524738"/>
                  <a:pt x="2130065" y="524738"/>
                  <a:pt x="2130065" y="519582"/>
                </a:cubicBezTo>
                <a:cubicBezTo>
                  <a:pt x="2130065" y="509271"/>
                  <a:pt x="2135245" y="509271"/>
                  <a:pt x="2135245" y="504115"/>
                </a:cubicBezTo>
                <a:cubicBezTo>
                  <a:pt x="2135245" y="493804"/>
                  <a:pt x="2150787" y="488648"/>
                  <a:pt x="2155967" y="493804"/>
                </a:cubicBezTo>
                <a:cubicBezTo>
                  <a:pt x="2161148" y="493804"/>
                  <a:pt x="2161148" y="498959"/>
                  <a:pt x="2166328" y="504115"/>
                </a:cubicBezTo>
                <a:cubicBezTo>
                  <a:pt x="2207772" y="509271"/>
                  <a:pt x="2244036" y="504115"/>
                  <a:pt x="2259577" y="457714"/>
                </a:cubicBezTo>
                <a:cubicBezTo>
                  <a:pt x="2264758" y="452558"/>
                  <a:pt x="2264758" y="447402"/>
                  <a:pt x="2269938" y="447402"/>
                </a:cubicBezTo>
                <a:cubicBezTo>
                  <a:pt x="2272528" y="442246"/>
                  <a:pt x="2277709" y="439669"/>
                  <a:pt x="2283537" y="439669"/>
                </a:cubicBezTo>
                <a:close/>
                <a:moveTo>
                  <a:pt x="344829" y="342085"/>
                </a:moveTo>
                <a:lnTo>
                  <a:pt x="344829" y="3446431"/>
                </a:lnTo>
                <a:lnTo>
                  <a:pt x="2060713" y="3446431"/>
                </a:lnTo>
                <a:lnTo>
                  <a:pt x="2060713" y="342085"/>
                </a:lnTo>
                <a:close/>
                <a:moveTo>
                  <a:pt x="326050" y="323306"/>
                </a:moveTo>
                <a:lnTo>
                  <a:pt x="2079492" y="323306"/>
                </a:lnTo>
                <a:lnTo>
                  <a:pt x="2079492" y="3465210"/>
                </a:lnTo>
                <a:lnTo>
                  <a:pt x="326050" y="3465210"/>
                </a:lnTo>
                <a:close/>
                <a:moveTo>
                  <a:pt x="2138948" y="290458"/>
                </a:moveTo>
                <a:cubicBezTo>
                  <a:pt x="2142177" y="289167"/>
                  <a:pt x="2147343" y="289167"/>
                  <a:pt x="2155092" y="291750"/>
                </a:cubicBezTo>
                <a:cubicBezTo>
                  <a:pt x="2191255" y="307248"/>
                  <a:pt x="2232585" y="369242"/>
                  <a:pt x="2227419" y="415738"/>
                </a:cubicBezTo>
                <a:cubicBezTo>
                  <a:pt x="2227419" y="482898"/>
                  <a:pt x="2165425" y="482898"/>
                  <a:pt x="2149926" y="462233"/>
                </a:cubicBezTo>
                <a:cubicBezTo>
                  <a:pt x="2134428" y="441568"/>
                  <a:pt x="2139594" y="415738"/>
                  <a:pt x="2160258" y="410571"/>
                </a:cubicBezTo>
                <a:cubicBezTo>
                  <a:pt x="2175757" y="400239"/>
                  <a:pt x="2180923" y="420904"/>
                  <a:pt x="2175757" y="426070"/>
                </a:cubicBezTo>
                <a:cubicBezTo>
                  <a:pt x="2175757" y="426070"/>
                  <a:pt x="2170591" y="431236"/>
                  <a:pt x="2170591" y="431236"/>
                </a:cubicBezTo>
                <a:cubicBezTo>
                  <a:pt x="2170591" y="436402"/>
                  <a:pt x="2165425" y="441568"/>
                  <a:pt x="2170591" y="446735"/>
                </a:cubicBezTo>
                <a:cubicBezTo>
                  <a:pt x="2175757" y="451901"/>
                  <a:pt x="2180923" y="451901"/>
                  <a:pt x="2186089" y="451901"/>
                </a:cubicBezTo>
                <a:cubicBezTo>
                  <a:pt x="2201588" y="446735"/>
                  <a:pt x="2211920" y="441568"/>
                  <a:pt x="2206754" y="415738"/>
                </a:cubicBezTo>
                <a:cubicBezTo>
                  <a:pt x="2206754" y="379574"/>
                  <a:pt x="2170591" y="374408"/>
                  <a:pt x="2155092" y="379574"/>
                </a:cubicBezTo>
                <a:cubicBezTo>
                  <a:pt x="2139594" y="379574"/>
                  <a:pt x="2134428" y="369242"/>
                  <a:pt x="2134428" y="358910"/>
                </a:cubicBezTo>
                <a:cubicBezTo>
                  <a:pt x="2134428" y="353744"/>
                  <a:pt x="2134428" y="307248"/>
                  <a:pt x="2134428" y="296916"/>
                </a:cubicBezTo>
                <a:cubicBezTo>
                  <a:pt x="2134428" y="294333"/>
                  <a:pt x="2135719" y="291750"/>
                  <a:pt x="2138948" y="290458"/>
                </a:cubicBezTo>
                <a:close/>
                <a:moveTo>
                  <a:pt x="246761" y="280858"/>
                </a:moveTo>
                <a:cubicBezTo>
                  <a:pt x="262138" y="275678"/>
                  <a:pt x="267264" y="286039"/>
                  <a:pt x="267264" y="296400"/>
                </a:cubicBezTo>
                <a:cubicBezTo>
                  <a:pt x="267264" y="301580"/>
                  <a:pt x="267264" y="353385"/>
                  <a:pt x="267264" y="358566"/>
                </a:cubicBezTo>
                <a:cubicBezTo>
                  <a:pt x="267264" y="368927"/>
                  <a:pt x="262138" y="379288"/>
                  <a:pt x="246761" y="379288"/>
                </a:cubicBezTo>
                <a:cubicBezTo>
                  <a:pt x="231383" y="374107"/>
                  <a:pt x="195501" y="379288"/>
                  <a:pt x="195501" y="415551"/>
                </a:cubicBezTo>
                <a:cubicBezTo>
                  <a:pt x="190375" y="441454"/>
                  <a:pt x="200627" y="446634"/>
                  <a:pt x="216005" y="451815"/>
                </a:cubicBezTo>
                <a:cubicBezTo>
                  <a:pt x="221131" y="451815"/>
                  <a:pt x="226257" y="451815"/>
                  <a:pt x="231383" y="446634"/>
                </a:cubicBezTo>
                <a:cubicBezTo>
                  <a:pt x="236509" y="441454"/>
                  <a:pt x="231383" y="436273"/>
                  <a:pt x="231383" y="431093"/>
                </a:cubicBezTo>
                <a:cubicBezTo>
                  <a:pt x="231383" y="431093"/>
                  <a:pt x="226257" y="425912"/>
                  <a:pt x="226257" y="425912"/>
                </a:cubicBezTo>
                <a:cubicBezTo>
                  <a:pt x="221131" y="420732"/>
                  <a:pt x="226257" y="400010"/>
                  <a:pt x="241635" y="410371"/>
                </a:cubicBezTo>
                <a:cubicBezTo>
                  <a:pt x="262138" y="415551"/>
                  <a:pt x="267264" y="441454"/>
                  <a:pt x="251887" y="462176"/>
                </a:cubicBezTo>
                <a:cubicBezTo>
                  <a:pt x="236509" y="482898"/>
                  <a:pt x="169871" y="482898"/>
                  <a:pt x="164745" y="415551"/>
                </a:cubicBezTo>
                <a:cubicBezTo>
                  <a:pt x="164745" y="379288"/>
                  <a:pt x="180123" y="353385"/>
                  <a:pt x="200627" y="327483"/>
                </a:cubicBezTo>
                <a:cubicBezTo>
                  <a:pt x="221131" y="301580"/>
                  <a:pt x="236509" y="286039"/>
                  <a:pt x="246761" y="280858"/>
                </a:cubicBezTo>
                <a:close/>
                <a:moveTo>
                  <a:pt x="124822" y="178822"/>
                </a:moveTo>
                <a:cubicBezTo>
                  <a:pt x="132084" y="178822"/>
                  <a:pt x="138685" y="180123"/>
                  <a:pt x="143966" y="182726"/>
                </a:cubicBezTo>
                <a:cubicBezTo>
                  <a:pt x="170370" y="203547"/>
                  <a:pt x="175651" y="239984"/>
                  <a:pt x="170370" y="276421"/>
                </a:cubicBezTo>
                <a:cubicBezTo>
                  <a:pt x="165089" y="328474"/>
                  <a:pt x="143966" y="380527"/>
                  <a:pt x="112280" y="396143"/>
                </a:cubicBezTo>
                <a:cubicBezTo>
                  <a:pt x="101718" y="406554"/>
                  <a:pt x="91156" y="406554"/>
                  <a:pt x="85875" y="401348"/>
                </a:cubicBezTo>
                <a:cubicBezTo>
                  <a:pt x="85875" y="396143"/>
                  <a:pt x="85875" y="390938"/>
                  <a:pt x="85875" y="390938"/>
                </a:cubicBezTo>
                <a:cubicBezTo>
                  <a:pt x="85875" y="292037"/>
                  <a:pt x="85875" y="292037"/>
                  <a:pt x="85875" y="292037"/>
                </a:cubicBezTo>
                <a:cubicBezTo>
                  <a:pt x="85875" y="286832"/>
                  <a:pt x="85875" y="260805"/>
                  <a:pt x="101718" y="260805"/>
                </a:cubicBezTo>
                <a:cubicBezTo>
                  <a:pt x="112280" y="266011"/>
                  <a:pt x="138685" y="266011"/>
                  <a:pt x="143966" y="250395"/>
                </a:cubicBezTo>
                <a:cubicBezTo>
                  <a:pt x="170370" y="193137"/>
                  <a:pt x="101718" y="187931"/>
                  <a:pt x="112280" y="219163"/>
                </a:cubicBezTo>
                <a:cubicBezTo>
                  <a:pt x="117561" y="229574"/>
                  <a:pt x="112280" y="229574"/>
                  <a:pt x="101718" y="229574"/>
                </a:cubicBezTo>
                <a:cubicBezTo>
                  <a:pt x="80594" y="229574"/>
                  <a:pt x="75313" y="198342"/>
                  <a:pt x="101718" y="182726"/>
                </a:cubicBezTo>
                <a:cubicBezTo>
                  <a:pt x="109640" y="180123"/>
                  <a:pt x="117561" y="178822"/>
                  <a:pt x="124822" y="178822"/>
                </a:cubicBezTo>
                <a:close/>
                <a:moveTo>
                  <a:pt x="2282445" y="174850"/>
                </a:moveTo>
                <a:cubicBezTo>
                  <a:pt x="2289733" y="175173"/>
                  <a:pt x="2297422" y="177758"/>
                  <a:pt x="2305111" y="182926"/>
                </a:cubicBezTo>
                <a:cubicBezTo>
                  <a:pt x="2330741" y="198432"/>
                  <a:pt x="2320489" y="234613"/>
                  <a:pt x="2294859" y="234613"/>
                </a:cubicBezTo>
                <a:cubicBezTo>
                  <a:pt x="2289733" y="234613"/>
                  <a:pt x="2274355" y="229444"/>
                  <a:pt x="2284607" y="213938"/>
                </a:cubicBezTo>
                <a:cubicBezTo>
                  <a:pt x="2294859" y="182926"/>
                  <a:pt x="2233348" y="198432"/>
                  <a:pt x="2264103" y="255287"/>
                </a:cubicBezTo>
                <a:cubicBezTo>
                  <a:pt x="2274355" y="281131"/>
                  <a:pt x="2294859" y="260456"/>
                  <a:pt x="2305111" y="260456"/>
                </a:cubicBezTo>
                <a:cubicBezTo>
                  <a:pt x="2320489" y="265625"/>
                  <a:pt x="2320489" y="296637"/>
                  <a:pt x="2320489" y="296637"/>
                </a:cubicBezTo>
                <a:cubicBezTo>
                  <a:pt x="2320489" y="296637"/>
                  <a:pt x="2320489" y="296637"/>
                  <a:pt x="2320489" y="379335"/>
                </a:cubicBezTo>
                <a:cubicBezTo>
                  <a:pt x="2320489" y="379335"/>
                  <a:pt x="2320489" y="384504"/>
                  <a:pt x="2320489" y="389672"/>
                </a:cubicBezTo>
                <a:cubicBezTo>
                  <a:pt x="2315363" y="394841"/>
                  <a:pt x="2305111" y="400010"/>
                  <a:pt x="2294859" y="394841"/>
                </a:cubicBezTo>
                <a:cubicBezTo>
                  <a:pt x="2253851" y="368998"/>
                  <a:pt x="2228222" y="281131"/>
                  <a:pt x="2238474" y="224275"/>
                </a:cubicBezTo>
                <a:cubicBezTo>
                  <a:pt x="2242318" y="193263"/>
                  <a:pt x="2260579" y="173881"/>
                  <a:pt x="2282445" y="174850"/>
                </a:cubicBezTo>
                <a:close/>
                <a:moveTo>
                  <a:pt x="410765" y="169312"/>
                </a:moveTo>
                <a:cubicBezTo>
                  <a:pt x="418500" y="169069"/>
                  <a:pt x="426316" y="170042"/>
                  <a:pt x="434132" y="172639"/>
                </a:cubicBezTo>
                <a:cubicBezTo>
                  <a:pt x="470608" y="177833"/>
                  <a:pt x="481029" y="208993"/>
                  <a:pt x="465397" y="240154"/>
                </a:cubicBezTo>
                <a:cubicBezTo>
                  <a:pt x="449764" y="271315"/>
                  <a:pt x="402867" y="266122"/>
                  <a:pt x="402867" y="234961"/>
                </a:cubicBezTo>
                <a:cubicBezTo>
                  <a:pt x="408078" y="229767"/>
                  <a:pt x="408078" y="224574"/>
                  <a:pt x="413289" y="224574"/>
                </a:cubicBezTo>
                <a:cubicBezTo>
                  <a:pt x="423710" y="219380"/>
                  <a:pt x="423710" y="224574"/>
                  <a:pt x="423710" y="229767"/>
                </a:cubicBezTo>
                <a:cubicBezTo>
                  <a:pt x="428921" y="240154"/>
                  <a:pt x="439343" y="240154"/>
                  <a:pt x="449764" y="234961"/>
                </a:cubicBezTo>
                <a:cubicBezTo>
                  <a:pt x="454975" y="229767"/>
                  <a:pt x="454975" y="214187"/>
                  <a:pt x="449764" y="203800"/>
                </a:cubicBezTo>
                <a:cubicBezTo>
                  <a:pt x="444553" y="188220"/>
                  <a:pt x="418499" y="188220"/>
                  <a:pt x="418499" y="188220"/>
                </a:cubicBezTo>
                <a:cubicBezTo>
                  <a:pt x="371602" y="193413"/>
                  <a:pt x="371602" y="234961"/>
                  <a:pt x="371602" y="250541"/>
                </a:cubicBezTo>
                <a:cubicBezTo>
                  <a:pt x="371602" y="266122"/>
                  <a:pt x="350759" y="266122"/>
                  <a:pt x="350759" y="266122"/>
                </a:cubicBezTo>
                <a:cubicBezTo>
                  <a:pt x="350759" y="266122"/>
                  <a:pt x="350759" y="266122"/>
                  <a:pt x="309072" y="266122"/>
                </a:cubicBezTo>
                <a:cubicBezTo>
                  <a:pt x="309072" y="266122"/>
                  <a:pt x="303861" y="266122"/>
                  <a:pt x="298651" y="260928"/>
                </a:cubicBezTo>
                <a:cubicBezTo>
                  <a:pt x="293440" y="260928"/>
                  <a:pt x="293440" y="255735"/>
                  <a:pt x="298651" y="240154"/>
                </a:cubicBezTo>
                <a:cubicBezTo>
                  <a:pt x="303861" y="224574"/>
                  <a:pt x="319494" y="208993"/>
                  <a:pt x="345548" y="193413"/>
                </a:cubicBezTo>
                <a:cubicBezTo>
                  <a:pt x="365088" y="181728"/>
                  <a:pt x="387560" y="170042"/>
                  <a:pt x="410765" y="169312"/>
                </a:cubicBezTo>
                <a:close/>
                <a:moveTo>
                  <a:pt x="609252" y="167446"/>
                </a:moveTo>
                <a:cubicBezTo>
                  <a:pt x="640379" y="162252"/>
                  <a:pt x="733761" y="208993"/>
                  <a:pt x="744136" y="240154"/>
                </a:cubicBezTo>
                <a:cubicBezTo>
                  <a:pt x="749324" y="255735"/>
                  <a:pt x="749324" y="260928"/>
                  <a:pt x="744136" y="260928"/>
                </a:cubicBezTo>
                <a:cubicBezTo>
                  <a:pt x="738948" y="266122"/>
                  <a:pt x="733761" y="266122"/>
                  <a:pt x="733761" y="266122"/>
                </a:cubicBezTo>
                <a:cubicBezTo>
                  <a:pt x="687070" y="266122"/>
                  <a:pt x="687070" y="266122"/>
                  <a:pt x="687070" y="266122"/>
                </a:cubicBezTo>
                <a:cubicBezTo>
                  <a:pt x="687070" y="266122"/>
                  <a:pt x="661130" y="266122"/>
                  <a:pt x="661130" y="250541"/>
                </a:cubicBezTo>
                <a:cubicBezTo>
                  <a:pt x="661130" y="234961"/>
                  <a:pt x="666318" y="193413"/>
                  <a:pt x="624815" y="188220"/>
                </a:cubicBezTo>
                <a:cubicBezTo>
                  <a:pt x="624815" y="188220"/>
                  <a:pt x="598876" y="188220"/>
                  <a:pt x="588500" y="203800"/>
                </a:cubicBezTo>
                <a:cubicBezTo>
                  <a:pt x="588500" y="214187"/>
                  <a:pt x="583312" y="229767"/>
                  <a:pt x="593688" y="234961"/>
                </a:cubicBezTo>
                <a:cubicBezTo>
                  <a:pt x="598876" y="240154"/>
                  <a:pt x="609252" y="240154"/>
                  <a:pt x="614440" y="229767"/>
                </a:cubicBezTo>
                <a:cubicBezTo>
                  <a:pt x="619628" y="224574"/>
                  <a:pt x="619628" y="219380"/>
                  <a:pt x="630003" y="224574"/>
                </a:cubicBezTo>
                <a:cubicBezTo>
                  <a:pt x="630003" y="224574"/>
                  <a:pt x="635191" y="229767"/>
                  <a:pt x="635191" y="234961"/>
                </a:cubicBezTo>
                <a:cubicBezTo>
                  <a:pt x="635191" y="266122"/>
                  <a:pt x="583312" y="271315"/>
                  <a:pt x="572937" y="245348"/>
                </a:cubicBezTo>
                <a:cubicBezTo>
                  <a:pt x="557373" y="214187"/>
                  <a:pt x="572937" y="172639"/>
                  <a:pt x="609252" y="167446"/>
                </a:cubicBezTo>
                <a:close/>
                <a:moveTo>
                  <a:pt x="1084259" y="167160"/>
                </a:moveTo>
                <a:cubicBezTo>
                  <a:pt x="1091960" y="166178"/>
                  <a:pt x="1099742" y="166178"/>
                  <a:pt x="1107523" y="167487"/>
                </a:cubicBezTo>
                <a:cubicBezTo>
                  <a:pt x="1143839" y="177957"/>
                  <a:pt x="1159402" y="209368"/>
                  <a:pt x="1143839" y="246013"/>
                </a:cubicBezTo>
                <a:cubicBezTo>
                  <a:pt x="1138651" y="256483"/>
                  <a:pt x="1133463" y="261718"/>
                  <a:pt x="1117899" y="261718"/>
                </a:cubicBezTo>
                <a:cubicBezTo>
                  <a:pt x="1091960" y="266953"/>
                  <a:pt x="1081584" y="251248"/>
                  <a:pt x="1076396" y="235543"/>
                </a:cubicBezTo>
                <a:cubicBezTo>
                  <a:pt x="1081584" y="230308"/>
                  <a:pt x="1081584" y="225073"/>
                  <a:pt x="1086772" y="225073"/>
                </a:cubicBezTo>
                <a:cubicBezTo>
                  <a:pt x="1097148" y="219838"/>
                  <a:pt x="1097148" y="225073"/>
                  <a:pt x="1102336" y="230308"/>
                </a:cubicBezTo>
                <a:cubicBezTo>
                  <a:pt x="1102336" y="240778"/>
                  <a:pt x="1112711" y="240778"/>
                  <a:pt x="1123087" y="235543"/>
                </a:cubicBezTo>
                <a:cubicBezTo>
                  <a:pt x="1128275" y="230308"/>
                  <a:pt x="1128275" y="214603"/>
                  <a:pt x="1123087" y="204133"/>
                </a:cubicBezTo>
                <a:cubicBezTo>
                  <a:pt x="1117899" y="188427"/>
                  <a:pt x="1091960" y="188427"/>
                  <a:pt x="1091960" y="188427"/>
                </a:cubicBezTo>
                <a:cubicBezTo>
                  <a:pt x="1045269" y="193662"/>
                  <a:pt x="1050457" y="235543"/>
                  <a:pt x="1050457" y="251248"/>
                </a:cubicBezTo>
                <a:cubicBezTo>
                  <a:pt x="1050457" y="266953"/>
                  <a:pt x="1029706" y="266953"/>
                  <a:pt x="1029706" y="266953"/>
                </a:cubicBezTo>
                <a:cubicBezTo>
                  <a:pt x="1029706" y="266953"/>
                  <a:pt x="1029706" y="266953"/>
                  <a:pt x="983015" y="266953"/>
                </a:cubicBezTo>
                <a:cubicBezTo>
                  <a:pt x="983015" y="266953"/>
                  <a:pt x="977827" y="266953"/>
                  <a:pt x="972639" y="261718"/>
                </a:cubicBezTo>
                <a:cubicBezTo>
                  <a:pt x="967451" y="261718"/>
                  <a:pt x="967451" y="256483"/>
                  <a:pt x="972639" y="240778"/>
                </a:cubicBezTo>
                <a:cubicBezTo>
                  <a:pt x="977827" y="225073"/>
                  <a:pt x="998578" y="209368"/>
                  <a:pt x="1019330" y="193662"/>
                </a:cubicBezTo>
                <a:cubicBezTo>
                  <a:pt x="1038784" y="181884"/>
                  <a:pt x="1061157" y="170105"/>
                  <a:pt x="1084259" y="167160"/>
                </a:cubicBezTo>
                <a:close/>
                <a:moveTo>
                  <a:pt x="1306527" y="167121"/>
                </a:moveTo>
                <a:cubicBezTo>
                  <a:pt x="1329629" y="170042"/>
                  <a:pt x="1352002" y="181728"/>
                  <a:pt x="1371456" y="193413"/>
                </a:cubicBezTo>
                <a:cubicBezTo>
                  <a:pt x="1392208" y="208993"/>
                  <a:pt x="1412959" y="224574"/>
                  <a:pt x="1418147" y="240154"/>
                </a:cubicBezTo>
                <a:cubicBezTo>
                  <a:pt x="1423335" y="255735"/>
                  <a:pt x="1423335" y="260928"/>
                  <a:pt x="1418147" y="260928"/>
                </a:cubicBezTo>
                <a:cubicBezTo>
                  <a:pt x="1412959" y="266122"/>
                  <a:pt x="1407772" y="266122"/>
                  <a:pt x="1407772" y="266122"/>
                </a:cubicBezTo>
                <a:cubicBezTo>
                  <a:pt x="1366269" y="266122"/>
                  <a:pt x="1366269" y="266122"/>
                  <a:pt x="1366269" y="266122"/>
                </a:cubicBezTo>
                <a:cubicBezTo>
                  <a:pt x="1366269" y="266122"/>
                  <a:pt x="1340329" y="266122"/>
                  <a:pt x="1340329" y="250541"/>
                </a:cubicBezTo>
                <a:cubicBezTo>
                  <a:pt x="1340329" y="234961"/>
                  <a:pt x="1345517" y="193413"/>
                  <a:pt x="1298826" y="188220"/>
                </a:cubicBezTo>
                <a:cubicBezTo>
                  <a:pt x="1298826" y="188220"/>
                  <a:pt x="1278075" y="188220"/>
                  <a:pt x="1267699" y="203800"/>
                </a:cubicBezTo>
                <a:cubicBezTo>
                  <a:pt x="1262511" y="214187"/>
                  <a:pt x="1262511" y="229767"/>
                  <a:pt x="1272887" y="234961"/>
                </a:cubicBezTo>
                <a:cubicBezTo>
                  <a:pt x="1278075" y="240154"/>
                  <a:pt x="1288451" y="240154"/>
                  <a:pt x="1293639" y="229767"/>
                </a:cubicBezTo>
                <a:cubicBezTo>
                  <a:pt x="1293639" y="224574"/>
                  <a:pt x="1293639" y="219380"/>
                  <a:pt x="1304014" y="224574"/>
                </a:cubicBezTo>
                <a:cubicBezTo>
                  <a:pt x="1309202" y="224574"/>
                  <a:pt x="1314390" y="229767"/>
                  <a:pt x="1314390" y="234961"/>
                </a:cubicBezTo>
                <a:cubicBezTo>
                  <a:pt x="1309202" y="271315"/>
                  <a:pt x="1267699" y="271315"/>
                  <a:pt x="1252136" y="245348"/>
                </a:cubicBezTo>
                <a:cubicBezTo>
                  <a:pt x="1231384" y="208993"/>
                  <a:pt x="1246948" y="172639"/>
                  <a:pt x="1283263" y="167446"/>
                </a:cubicBezTo>
                <a:cubicBezTo>
                  <a:pt x="1291045" y="166147"/>
                  <a:pt x="1298826" y="166147"/>
                  <a:pt x="1306527" y="167121"/>
                </a:cubicBezTo>
                <a:close/>
                <a:moveTo>
                  <a:pt x="1764324" y="162840"/>
                </a:moveTo>
                <a:cubicBezTo>
                  <a:pt x="1771992" y="161785"/>
                  <a:pt x="1779742" y="161785"/>
                  <a:pt x="1787491" y="163083"/>
                </a:cubicBezTo>
                <a:cubicBezTo>
                  <a:pt x="1823654" y="168277"/>
                  <a:pt x="1844319" y="204631"/>
                  <a:pt x="1823654" y="240985"/>
                </a:cubicBezTo>
                <a:cubicBezTo>
                  <a:pt x="1808156" y="266953"/>
                  <a:pt x="1761660" y="261759"/>
                  <a:pt x="1761660" y="230598"/>
                </a:cubicBezTo>
                <a:cubicBezTo>
                  <a:pt x="1761660" y="225405"/>
                  <a:pt x="1761660" y="220211"/>
                  <a:pt x="1766826" y="220211"/>
                </a:cubicBezTo>
                <a:cubicBezTo>
                  <a:pt x="1777159" y="215018"/>
                  <a:pt x="1777159" y="220211"/>
                  <a:pt x="1782325" y="230598"/>
                </a:cubicBezTo>
                <a:cubicBezTo>
                  <a:pt x="1787491" y="235792"/>
                  <a:pt x="1792657" y="235792"/>
                  <a:pt x="1802989" y="230598"/>
                </a:cubicBezTo>
                <a:cubicBezTo>
                  <a:pt x="1808156" y="225405"/>
                  <a:pt x="1808156" y="209824"/>
                  <a:pt x="1802989" y="199437"/>
                </a:cubicBezTo>
                <a:cubicBezTo>
                  <a:pt x="1797823" y="183857"/>
                  <a:pt x="1771992" y="183857"/>
                  <a:pt x="1771992" y="183857"/>
                </a:cubicBezTo>
                <a:cubicBezTo>
                  <a:pt x="1725497" y="189050"/>
                  <a:pt x="1730663" y="230598"/>
                  <a:pt x="1730663" y="246179"/>
                </a:cubicBezTo>
                <a:cubicBezTo>
                  <a:pt x="1730663" y="261759"/>
                  <a:pt x="1709999" y="261759"/>
                  <a:pt x="1709999" y="261759"/>
                </a:cubicBezTo>
                <a:cubicBezTo>
                  <a:pt x="1709999" y="261759"/>
                  <a:pt x="1709999" y="261759"/>
                  <a:pt x="1663503" y="261759"/>
                </a:cubicBezTo>
                <a:cubicBezTo>
                  <a:pt x="1663503" y="261759"/>
                  <a:pt x="1658337" y="261759"/>
                  <a:pt x="1653171" y="256566"/>
                </a:cubicBezTo>
                <a:cubicBezTo>
                  <a:pt x="1653171" y="256566"/>
                  <a:pt x="1648005" y="251372"/>
                  <a:pt x="1653171" y="235792"/>
                </a:cubicBezTo>
                <a:cubicBezTo>
                  <a:pt x="1658337" y="220211"/>
                  <a:pt x="1673835" y="204631"/>
                  <a:pt x="1699666" y="194244"/>
                </a:cubicBezTo>
                <a:cubicBezTo>
                  <a:pt x="1719039" y="178664"/>
                  <a:pt x="1741318" y="166004"/>
                  <a:pt x="1764324" y="162840"/>
                </a:cubicBezTo>
                <a:close/>
                <a:moveTo>
                  <a:pt x="1963600" y="158683"/>
                </a:moveTo>
                <a:cubicBezTo>
                  <a:pt x="1994597" y="153527"/>
                  <a:pt x="2025594" y="174150"/>
                  <a:pt x="2051424" y="189617"/>
                </a:cubicBezTo>
                <a:cubicBezTo>
                  <a:pt x="2077255" y="205084"/>
                  <a:pt x="2092754" y="220552"/>
                  <a:pt x="2103086" y="236019"/>
                </a:cubicBezTo>
                <a:cubicBezTo>
                  <a:pt x="2108252" y="251486"/>
                  <a:pt x="2103086" y="256642"/>
                  <a:pt x="2097920" y="256642"/>
                </a:cubicBezTo>
                <a:cubicBezTo>
                  <a:pt x="2097920" y="261797"/>
                  <a:pt x="2087587" y="261797"/>
                  <a:pt x="2087587" y="261797"/>
                </a:cubicBezTo>
                <a:cubicBezTo>
                  <a:pt x="2046258" y="261797"/>
                  <a:pt x="2046258" y="261797"/>
                  <a:pt x="2046258" y="261797"/>
                </a:cubicBezTo>
                <a:cubicBezTo>
                  <a:pt x="2046258" y="261797"/>
                  <a:pt x="2020427" y="261797"/>
                  <a:pt x="2020427" y="246330"/>
                </a:cubicBezTo>
                <a:cubicBezTo>
                  <a:pt x="2020427" y="230863"/>
                  <a:pt x="2025594" y="189617"/>
                  <a:pt x="1979098" y="184461"/>
                </a:cubicBezTo>
                <a:cubicBezTo>
                  <a:pt x="1979098" y="184461"/>
                  <a:pt x="1958434" y="184461"/>
                  <a:pt x="1948101" y="199929"/>
                </a:cubicBezTo>
                <a:cubicBezTo>
                  <a:pt x="1942935" y="210240"/>
                  <a:pt x="1942935" y="225707"/>
                  <a:pt x="1953267" y="230863"/>
                </a:cubicBezTo>
                <a:cubicBezTo>
                  <a:pt x="1958434" y="236019"/>
                  <a:pt x="1968766" y="236019"/>
                  <a:pt x="1973932" y="230863"/>
                </a:cubicBezTo>
                <a:cubicBezTo>
                  <a:pt x="1979098" y="220552"/>
                  <a:pt x="1979098" y="215396"/>
                  <a:pt x="1989430" y="220552"/>
                </a:cubicBezTo>
                <a:cubicBezTo>
                  <a:pt x="1989430" y="220552"/>
                  <a:pt x="1994597" y="225707"/>
                  <a:pt x="1994597" y="230863"/>
                </a:cubicBezTo>
                <a:cubicBezTo>
                  <a:pt x="1989430" y="266953"/>
                  <a:pt x="1942935" y="266953"/>
                  <a:pt x="1927437" y="241174"/>
                </a:cubicBezTo>
                <a:cubicBezTo>
                  <a:pt x="1911938" y="205084"/>
                  <a:pt x="1927437" y="168994"/>
                  <a:pt x="1963600" y="158683"/>
                </a:cubicBezTo>
                <a:close/>
                <a:moveTo>
                  <a:pt x="691019" y="79708"/>
                </a:moveTo>
                <a:cubicBezTo>
                  <a:pt x="696830" y="79221"/>
                  <a:pt x="708454" y="80195"/>
                  <a:pt x="708454" y="95776"/>
                </a:cubicBezTo>
                <a:cubicBezTo>
                  <a:pt x="708454" y="111356"/>
                  <a:pt x="703288" y="152904"/>
                  <a:pt x="749784" y="158097"/>
                </a:cubicBezTo>
                <a:cubicBezTo>
                  <a:pt x="749784" y="158097"/>
                  <a:pt x="775614" y="158097"/>
                  <a:pt x="780781" y="137323"/>
                </a:cubicBezTo>
                <a:cubicBezTo>
                  <a:pt x="785947" y="132130"/>
                  <a:pt x="785947" y="116549"/>
                  <a:pt x="775614" y="106162"/>
                </a:cubicBezTo>
                <a:cubicBezTo>
                  <a:pt x="770448" y="100969"/>
                  <a:pt x="760116" y="106162"/>
                  <a:pt x="754950" y="111356"/>
                </a:cubicBezTo>
                <a:cubicBezTo>
                  <a:pt x="754950" y="116549"/>
                  <a:pt x="754950" y="126936"/>
                  <a:pt x="744617" y="121743"/>
                </a:cubicBezTo>
                <a:cubicBezTo>
                  <a:pt x="739451" y="121743"/>
                  <a:pt x="734285" y="116549"/>
                  <a:pt x="734285" y="111356"/>
                </a:cubicBezTo>
                <a:cubicBezTo>
                  <a:pt x="734285" y="90582"/>
                  <a:pt x="749784" y="80195"/>
                  <a:pt x="775614" y="80195"/>
                </a:cubicBezTo>
                <a:cubicBezTo>
                  <a:pt x="791113" y="80195"/>
                  <a:pt x="791113" y="90582"/>
                  <a:pt x="796279" y="100969"/>
                </a:cubicBezTo>
                <a:cubicBezTo>
                  <a:pt x="816944" y="137323"/>
                  <a:pt x="801445" y="168484"/>
                  <a:pt x="765282" y="173678"/>
                </a:cubicBezTo>
                <a:cubicBezTo>
                  <a:pt x="734285" y="184065"/>
                  <a:pt x="703288" y="168484"/>
                  <a:pt x="677457" y="152904"/>
                </a:cubicBezTo>
                <a:cubicBezTo>
                  <a:pt x="651627" y="137323"/>
                  <a:pt x="630962" y="121743"/>
                  <a:pt x="625796" y="100969"/>
                </a:cubicBezTo>
                <a:cubicBezTo>
                  <a:pt x="620630" y="90582"/>
                  <a:pt x="625796" y="85389"/>
                  <a:pt x="625796" y="80195"/>
                </a:cubicBezTo>
                <a:cubicBezTo>
                  <a:pt x="630962" y="80195"/>
                  <a:pt x="636128" y="80195"/>
                  <a:pt x="636128" y="80195"/>
                </a:cubicBezTo>
                <a:cubicBezTo>
                  <a:pt x="687790" y="80195"/>
                  <a:pt x="687790" y="80195"/>
                  <a:pt x="687790" y="80195"/>
                </a:cubicBezTo>
                <a:cubicBezTo>
                  <a:pt x="687790" y="80195"/>
                  <a:pt x="689081" y="79871"/>
                  <a:pt x="691019" y="79708"/>
                </a:cubicBezTo>
                <a:close/>
                <a:moveTo>
                  <a:pt x="837699" y="79364"/>
                </a:moveTo>
                <a:cubicBezTo>
                  <a:pt x="848142" y="79364"/>
                  <a:pt x="858586" y="79364"/>
                  <a:pt x="869029" y="79364"/>
                </a:cubicBezTo>
                <a:cubicBezTo>
                  <a:pt x="874251" y="79364"/>
                  <a:pt x="874251" y="94863"/>
                  <a:pt x="869029" y="100029"/>
                </a:cubicBezTo>
                <a:cubicBezTo>
                  <a:pt x="863808" y="110361"/>
                  <a:pt x="863808" y="131026"/>
                  <a:pt x="863808" y="131026"/>
                </a:cubicBezTo>
                <a:cubicBezTo>
                  <a:pt x="863808" y="151690"/>
                  <a:pt x="879473" y="182687"/>
                  <a:pt x="900360" y="198186"/>
                </a:cubicBezTo>
                <a:cubicBezTo>
                  <a:pt x="916026" y="203352"/>
                  <a:pt x="936913" y="208518"/>
                  <a:pt x="936913" y="218850"/>
                </a:cubicBezTo>
                <a:cubicBezTo>
                  <a:pt x="936913" y="229183"/>
                  <a:pt x="916026" y="239515"/>
                  <a:pt x="905582" y="239515"/>
                </a:cubicBezTo>
                <a:cubicBezTo>
                  <a:pt x="889917" y="239515"/>
                  <a:pt x="879473" y="249847"/>
                  <a:pt x="879473" y="249847"/>
                </a:cubicBezTo>
                <a:cubicBezTo>
                  <a:pt x="863808" y="275678"/>
                  <a:pt x="837699" y="275678"/>
                  <a:pt x="816811" y="249847"/>
                </a:cubicBezTo>
                <a:cubicBezTo>
                  <a:pt x="816811" y="249847"/>
                  <a:pt x="811589" y="239515"/>
                  <a:pt x="795924" y="239515"/>
                </a:cubicBezTo>
                <a:cubicBezTo>
                  <a:pt x="785480" y="239515"/>
                  <a:pt x="764593" y="234349"/>
                  <a:pt x="764593" y="218850"/>
                </a:cubicBezTo>
                <a:cubicBezTo>
                  <a:pt x="764593" y="208518"/>
                  <a:pt x="785480" y="203352"/>
                  <a:pt x="801146" y="198186"/>
                </a:cubicBezTo>
                <a:cubicBezTo>
                  <a:pt x="806368" y="193020"/>
                  <a:pt x="816811" y="182687"/>
                  <a:pt x="827255" y="167189"/>
                </a:cubicBezTo>
                <a:cubicBezTo>
                  <a:pt x="832477" y="156856"/>
                  <a:pt x="837699" y="146524"/>
                  <a:pt x="837699" y="131026"/>
                </a:cubicBezTo>
                <a:cubicBezTo>
                  <a:pt x="837699" y="131026"/>
                  <a:pt x="842920" y="110361"/>
                  <a:pt x="837699" y="100029"/>
                </a:cubicBezTo>
                <a:cubicBezTo>
                  <a:pt x="832477" y="94863"/>
                  <a:pt x="827255" y="79364"/>
                  <a:pt x="837699" y="79364"/>
                </a:cubicBezTo>
                <a:close/>
                <a:moveTo>
                  <a:pt x="946330" y="79178"/>
                </a:moveTo>
                <a:cubicBezTo>
                  <a:pt x="951856" y="79984"/>
                  <a:pt x="957383" y="82240"/>
                  <a:pt x="962584" y="86106"/>
                </a:cubicBezTo>
                <a:cubicBezTo>
                  <a:pt x="967786" y="91262"/>
                  <a:pt x="972987" y="101573"/>
                  <a:pt x="972987" y="111885"/>
                </a:cubicBezTo>
                <a:cubicBezTo>
                  <a:pt x="972987" y="117041"/>
                  <a:pt x="967786" y="122196"/>
                  <a:pt x="962584" y="122196"/>
                </a:cubicBezTo>
                <a:cubicBezTo>
                  <a:pt x="952181" y="127352"/>
                  <a:pt x="952181" y="117041"/>
                  <a:pt x="952181" y="111885"/>
                </a:cubicBezTo>
                <a:cubicBezTo>
                  <a:pt x="946980" y="106729"/>
                  <a:pt x="936577" y="101573"/>
                  <a:pt x="926174" y="106729"/>
                </a:cubicBezTo>
                <a:cubicBezTo>
                  <a:pt x="920973" y="117041"/>
                  <a:pt x="920973" y="132508"/>
                  <a:pt x="926174" y="137664"/>
                </a:cubicBezTo>
                <a:cubicBezTo>
                  <a:pt x="931376" y="158286"/>
                  <a:pt x="957383" y="158286"/>
                  <a:pt x="957383" y="158286"/>
                </a:cubicBezTo>
                <a:cubicBezTo>
                  <a:pt x="1004196" y="153131"/>
                  <a:pt x="998995" y="111885"/>
                  <a:pt x="998995" y="96418"/>
                </a:cubicBezTo>
                <a:cubicBezTo>
                  <a:pt x="998995" y="75795"/>
                  <a:pt x="1019801" y="80951"/>
                  <a:pt x="1019801" y="80951"/>
                </a:cubicBezTo>
                <a:cubicBezTo>
                  <a:pt x="1019801" y="80951"/>
                  <a:pt x="1019801" y="80951"/>
                  <a:pt x="1066614" y="80951"/>
                </a:cubicBezTo>
                <a:cubicBezTo>
                  <a:pt x="1066614" y="80951"/>
                  <a:pt x="1077017" y="80951"/>
                  <a:pt x="1077017" y="80951"/>
                </a:cubicBezTo>
                <a:cubicBezTo>
                  <a:pt x="1082219" y="86106"/>
                  <a:pt x="1087420" y="91262"/>
                  <a:pt x="1082219" y="101573"/>
                </a:cubicBezTo>
                <a:cubicBezTo>
                  <a:pt x="1071816" y="122196"/>
                  <a:pt x="1051010" y="137664"/>
                  <a:pt x="1030204" y="153131"/>
                </a:cubicBezTo>
                <a:cubicBezTo>
                  <a:pt x="1004196" y="168598"/>
                  <a:pt x="972987" y="184065"/>
                  <a:pt x="941778" y="178909"/>
                </a:cubicBezTo>
                <a:cubicBezTo>
                  <a:pt x="905368" y="168598"/>
                  <a:pt x="884562" y="137664"/>
                  <a:pt x="905368" y="106729"/>
                </a:cubicBezTo>
                <a:cubicBezTo>
                  <a:pt x="913170" y="87395"/>
                  <a:pt x="929750" y="76762"/>
                  <a:pt x="946330" y="79178"/>
                </a:cubicBezTo>
                <a:close/>
                <a:moveTo>
                  <a:pt x="1193212" y="77097"/>
                </a:moveTo>
                <a:cubicBezTo>
                  <a:pt x="1203656" y="77097"/>
                  <a:pt x="1214099" y="83555"/>
                  <a:pt x="1221932" y="96470"/>
                </a:cubicBezTo>
                <a:cubicBezTo>
                  <a:pt x="1221932" y="96470"/>
                  <a:pt x="1232376" y="101636"/>
                  <a:pt x="1248041" y="106802"/>
                </a:cubicBezTo>
                <a:cubicBezTo>
                  <a:pt x="1258485" y="106802"/>
                  <a:pt x="1279372" y="111968"/>
                  <a:pt x="1279372" y="127467"/>
                </a:cubicBezTo>
                <a:cubicBezTo>
                  <a:pt x="1279372" y="137799"/>
                  <a:pt x="1253263" y="142965"/>
                  <a:pt x="1242819" y="148131"/>
                </a:cubicBezTo>
                <a:cubicBezTo>
                  <a:pt x="1221932" y="158464"/>
                  <a:pt x="1206267" y="194627"/>
                  <a:pt x="1206267" y="215292"/>
                </a:cubicBezTo>
                <a:cubicBezTo>
                  <a:pt x="1206267" y="215292"/>
                  <a:pt x="1206267" y="230790"/>
                  <a:pt x="1211488" y="241122"/>
                </a:cubicBezTo>
                <a:cubicBezTo>
                  <a:pt x="1216710" y="251455"/>
                  <a:pt x="1216710" y="266953"/>
                  <a:pt x="1206267" y="266953"/>
                </a:cubicBezTo>
                <a:cubicBezTo>
                  <a:pt x="1201045" y="266953"/>
                  <a:pt x="1190601" y="266953"/>
                  <a:pt x="1180158" y="266953"/>
                </a:cubicBezTo>
                <a:cubicBezTo>
                  <a:pt x="1169714" y="266953"/>
                  <a:pt x="1174936" y="251455"/>
                  <a:pt x="1180158" y="241122"/>
                </a:cubicBezTo>
                <a:cubicBezTo>
                  <a:pt x="1185379" y="230790"/>
                  <a:pt x="1185379" y="215292"/>
                  <a:pt x="1185379" y="215292"/>
                </a:cubicBezTo>
                <a:cubicBezTo>
                  <a:pt x="1180158" y="199793"/>
                  <a:pt x="1174936" y="184295"/>
                  <a:pt x="1169714" y="173962"/>
                </a:cubicBezTo>
                <a:cubicBezTo>
                  <a:pt x="1159270" y="163630"/>
                  <a:pt x="1148827" y="153298"/>
                  <a:pt x="1143605" y="148131"/>
                </a:cubicBezTo>
                <a:cubicBezTo>
                  <a:pt x="1133161" y="142965"/>
                  <a:pt x="1112274" y="137799"/>
                  <a:pt x="1107052" y="122301"/>
                </a:cubicBezTo>
                <a:cubicBezTo>
                  <a:pt x="1107052" y="111968"/>
                  <a:pt x="1127939" y="106802"/>
                  <a:pt x="1143605" y="106802"/>
                </a:cubicBezTo>
                <a:cubicBezTo>
                  <a:pt x="1154048" y="101636"/>
                  <a:pt x="1164492" y="96470"/>
                  <a:pt x="1164492" y="96470"/>
                </a:cubicBezTo>
                <a:cubicBezTo>
                  <a:pt x="1172325" y="83555"/>
                  <a:pt x="1182769" y="77097"/>
                  <a:pt x="1193212" y="77097"/>
                </a:cubicBezTo>
                <a:close/>
                <a:moveTo>
                  <a:pt x="515929" y="77097"/>
                </a:moveTo>
                <a:cubicBezTo>
                  <a:pt x="526290" y="77097"/>
                  <a:pt x="536651" y="83555"/>
                  <a:pt x="547012" y="96470"/>
                </a:cubicBezTo>
                <a:cubicBezTo>
                  <a:pt x="547012" y="96470"/>
                  <a:pt x="552193" y="106802"/>
                  <a:pt x="567734" y="106802"/>
                </a:cubicBezTo>
                <a:cubicBezTo>
                  <a:pt x="578095" y="106802"/>
                  <a:pt x="598817" y="111968"/>
                  <a:pt x="598817" y="127467"/>
                </a:cubicBezTo>
                <a:cubicBezTo>
                  <a:pt x="598817" y="137799"/>
                  <a:pt x="572915" y="142965"/>
                  <a:pt x="562554" y="148131"/>
                </a:cubicBezTo>
                <a:cubicBezTo>
                  <a:pt x="557373" y="153298"/>
                  <a:pt x="541832" y="158464"/>
                  <a:pt x="536651" y="173962"/>
                </a:cubicBezTo>
                <a:cubicBezTo>
                  <a:pt x="526290" y="184295"/>
                  <a:pt x="531471" y="199793"/>
                  <a:pt x="526290" y="215292"/>
                </a:cubicBezTo>
                <a:cubicBezTo>
                  <a:pt x="526290" y="215292"/>
                  <a:pt x="526290" y="230790"/>
                  <a:pt x="531471" y="241122"/>
                </a:cubicBezTo>
                <a:cubicBezTo>
                  <a:pt x="536651" y="251455"/>
                  <a:pt x="541832" y="266953"/>
                  <a:pt x="531471" y="266953"/>
                </a:cubicBezTo>
                <a:cubicBezTo>
                  <a:pt x="526290" y="266953"/>
                  <a:pt x="510749" y="266953"/>
                  <a:pt x="505568" y="266953"/>
                </a:cubicBezTo>
                <a:cubicBezTo>
                  <a:pt x="495207" y="266953"/>
                  <a:pt x="500388" y="251455"/>
                  <a:pt x="505568" y="241122"/>
                </a:cubicBezTo>
                <a:cubicBezTo>
                  <a:pt x="510749" y="230790"/>
                  <a:pt x="510749" y="215292"/>
                  <a:pt x="510749" y="215292"/>
                </a:cubicBezTo>
                <a:cubicBezTo>
                  <a:pt x="505568" y="194627"/>
                  <a:pt x="484846" y="158464"/>
                  <a:pt x="469305" y="148131"/>
                </a:cubicBezTo>
                <a:cubicBezTo>
                  <a:pt x="453763" y="142965"/>
                  <a:pt x="433041" y="137799"/>
                  <a:pt x="433041" y="122301"/>
                </a:cubicBezTo>
                <a:cubicBezTo>
                  <a:pt x="433041" y="111968"/>
                  <a:pt x="453763" y="106802"/>
                  <a:pt x="464124" y="106802"/>
                </a:cubicBezTo>
                <a:cubicBezTo>
                  <a:pt x="479666" y="101636"/>
                  <a:pt x="484846" y="96470"/>
                  <a:pt x="484846" y="96470"/>
                </a:cubicBezTo>
                <a:cubicBezTo>
                  <a:pt x="495207" y="83555"/>
                  <a:pt x="505568" y="77097"/>
                  <a:pt x="515929" y="77097"/>
                </a:cubicBezTo>
                <a:close/>
                <a:moveTo>
                  <a:pt x="149005" y="75001"/>
                </a:moveTo>
                <a:cubicBezTo>
                  <a:pt x="164568" y="75001"/>
                  <a:pt x="174944" y="75001"/>
                  <a:pt x="164568" y="100940"/>
                </a:cubicBezTo>
                <a:cubicBezTo>
                  <a:pt x="159380" y="106128"/>
                  <a:pt x="164568" y="106128"/>
                  <a:pt x="164568" y="111316"/>
                </a:cubicBezTo>
                <a:cubicBezTo>
                  <a:pt x="164568" y="132068"/>
                  <a:pt x="185320" y="158007"/>
                  <a:pt x="200883" y="168383"/>
                </a:cubicBezTo>
                <a:cubicBezTo>
                  <a:pt x="226822" y="189134"/>
                  <a:pt x="263138" y="183946"/>
                  <a:pt x="273513" y="189134"/>
                </a:cubicBezTo>
                <a:cubicBezTo>
                  <a:pt x="289077" y="194322"/>
                  <a:pt x="278701" y="204698"/>
                  <a:pt x="273513" y="209886"/>
                </a:cubicBezTo>
                <a:cubicBezTo>
                  <a:pt x="263138" y="215073"/>
                  <a:pt x="263138" y="215073"/>
                  <a:pt x="257950" y="225449"/>
                </a:cubicBezTo>
                <a:cubicBezTo>
                  <a:pt x="252762" y="241013"/>
                  <a:pt x="247574" y="246201"/>
                  <a:pt x="232010" y="251389"/>
                </a:cubicBezTo>
                <a:cubicBezTo>
                  <a:pt x="216447" y="251389"/>
                  <a:pt x="216447" y="266952"/>
                  <a:pt x="200883" y="261764"/>
                </a:cubicBezTo>
                <a:cubicBezTo>
                  <a:pt x="195695" y="261764"/>
                  <a:pt x="190507" y="251389"/>
                  <a:pt x="195695" y="235825"/>
                </a:cubicBezTo>
                <a:cubicBezTo>
                  <a:pt x="195695" y="215073"/>
                  <a:pt x="195695" y="199510"/>
                  <a:pt x="174944" y="178758"/>
                </a:cubicBezTo>
                <a:cubicBezTo>
                  <a:pt x="159380" y="158007"/>
                  <a:pt x="154192" y="147631"/>
                  <a:pt x="128253" y="142443"/>
                </a:cubicBezTo>
                <a:cubicBezTo>
                  <a:pt x="117877" y="137256"/>
                  <a:pt x="107502" y="142443"/>
                  <a:pt x="102314" y="142443"/>
                </a:cubicBezTo>
                <a:cubicBezTo>
                  <a:pt x="97126" y="137256"/>
                  <a:pt x="102314" y="121692"/>
                  <a:pt x="107502" y="106128"/>
                </a:cubicBezTo>
                <a:cubicBezTo>
                  <a:pt x="117877" y="85377"/>
                  <a:pt x="128253" y="80189"/>
                  <a:pt x="149005" y="75001"/>
                </a:cubicBezTo>
                <a:close/>
                <a:moveTo>
                  <a:pt x="1439132" y="72616"/>
                </a:moveTo>
                <a:cubicBezTo>
                  <a:pt x="1454146" y="69938"/>
                  <a:pt x="1467707" y="79676"/>
                  <a:pt x="1475456" y="95256"/>
                </a:cubicBezTo>
                <a:cubicBezTo>
                  <a:pt x="1490955" y="126417"/>
                  <a:pt x="1475456" y="162772"/>
                  <a:pt x="1439293" y="167965"/>
                </a:cubicBezTo>
                <a:cubicBezTo>
                  <a:pt x="1408296" y="173159"/>
                  <a:pt x="1372133" y="157578"/>
                  <a:pt x="1346302" y="141998"/>
                </a:cubicBezTo>
                <a:cubicBezTo>
                  <a:pt x="1325638" y="126417"/>
                  <a:pt x="1310139" y="110837"/>
                  <a:pt x="1299807" y="95256"/>
                </a:cubicBezTo>
                <a:cubicBezTo>
                  <a:pt x="1294641" y="84870"/>
                  <a:pt x="1299807" y="79676"/>
                  <a:pt x="1304973" y="74483"/>
                </a:cubicBezTo>
                <a:cubicBezTo>
                  <a:pt x="1304973" y="74483"/>
                  <a:pt x="1315305" y="74483"/>
                  <a:pt x="1315305" y="74483"/>
                </a:cubicBezTo>
                <a:cubicBezTo>
                  <a:pt x="1361801" y="74483"/>
                  <a:pt x="1361801" y="74483"/>
                  <a:pt x="1361801" y="74483"/>
                </a:cubicBezTo>
                <a:cubicBezTo>
                  <a:pt x="1361801" y="74483"/>
                  <a:pt x="1382465" y="69289"/>
                  <a:pt x="1382465" y="84870"/>
                </a:cubicBezTo>
                <a:cubicBezTo>
                  <a:pt x="1382465" y="100450"/>
                  <a:pt x="1377299" y="147191"/>
                  <a:pt x="1423795" y="147191"/>
                </a:cubicBezTo>
                <a:cubicBezTo>
                  <a:pt x="1423795" y="147191"/>
                  <a:pt x="1449625" y="152385"/>
                  <a:pt x="1454792" y="131611"/>
                </a:cubicBezTo>
                <a:cubicBezTo>
                  <a:pt x="1459958" y="121224"/>
                  <a:pt x="1459958" y="105643"/>
                  <a:pt x="1454792" y="100450"/>
                </a:cubicBezTo>
                <a:cubicBezTo>
                  <a:pt x="1444459" y="95256"/>
                  <a:pt x="1434127" y="100450"/>
                  <a:pt x="1434127" y="105643"/>
                </a:cubicBezTo>
                <a:cubicBezTo>
                  <a:pt x="1428961" y="110837"/>
                  <a:pt x="1428961" y="116030"/>
                  <a:pt x="1418628" y="116030"/>
                </a:cubicBezTo>
                <a:cubicBezTo>
                  <a:pt x="1413462" y="110837"/>
                  <a:pt x="1413462" y="110837"/>
                  <a:pt x="1408296" y="100450"/>
                </a:cubicBezTo>
                <a:cubicBezTo>
                  <a:pt x="1413462" y="95256"/>
                  <a:pt x="1413462" y="84870"/>
                  <a:pt x="1423795" y="79676"/>
                </a:cubicBezTo>
                <a:cubicBezTo>
                  <a:pt x="1428961" y="75781"/>
                  <a:pt x="1434127" y="73509"/>
                  <a:pt x="1439132" y="72616"/>
                </a:cubicBezTo>
                <a:close/>
                <a:moveTo>
                  <a:pt x="1616854" y="72473"/>
                </a:moveTo>
                <a:cubicBezTo>
                  <a:pt x="1631100" y="73118"/>
                  <a:pt x="1644051" y="82140"/>
                  <a:pt x="1646642" y="100185"/>
                </a:cubicBezTo>
                <a:cubicBezTo>
                  <a:pt x="1646642" y="110497"/>
                  <a:pt x="1641461" y="110497"/>
                  <a:pt x="1636281" y="115652"/>
                </a:cubicBezTo>
                <a:cubicBezTo>
                  <a:pt x="1625920" y="115652"/>
                  <a:pt x="1625920" y="110497"/>
                  <a:pt x="1625920" y="105341"/>
                </a:cubicBezTo>
                <a:cubicBezTo>
                  <a:pt x="1620739" y="100185"/>
                  <a:pt x="1610378" y="95029"/>
                  <a:pt x="1605198" y="100185"/>
                </a:cubicBezTo>
                <a:cubicBezTo>
                  <a:pt x="1594837" y="105341"/>
                  <a:pt x="1594837" y="125964"/>
                  <a:pt x="1600017" y="136275"/>
                </a:cubicBezTo>
                <a:cubicBezTo>
                  <a:pt x="1605198" y="151742"/>
                  <a:pt x="1631100" y="151742"/>
                  <a:pt x="1631100" y="151742"/>
                </a:cubicBezTo>
                <a:cubicBezTo>
                  <a:pt x="1677725" y="146587"/>
                  <a:pt x="1677725" y="100185"/>
                  <a:pt x="1672544" y="84718"/>
                </a:cubicBezTo>
                <a:cubicBezTo>
                  <a:pt x="1672544" y="69251"/>
                  <a:pt x="1698447" y="74407"/>
                  <a:pt x="1698447" y="74407"/>
                </a:cubicBezTo>
                <a:cubicBezTo>
                  <a:pt x="1698447" y="74407"/>
                  <a:pt x="1698447" y="74407"/>
                  <a:pt x="1745071" y="74407"/>
                </a:cubicBezTo>
                <a:cubicBezTo>
                  <a:pt x="1745071" y="74407"/>
                  <a:pt x="1750252" y="74407"/>
                  <a:pt x="1755432" y="74407"/>
                </a:cubicBezTo>
                <a:cubicBezTo>
                  <a:pt x="1760613" y="79562"/>
                  <a:pt x="1765793" y="84718"/>
                  <a:pt x="1760613" y="95029"/>
                </a:cubicBezTo>
                <a:cubicBezTo>
                  <a:pt x="1750252" y="110497"/>
                  <a:pt x="1729530" y="131120"/>
                  <a:pt x="1708808" y="141431"/>
                </a:cubicBezTo>
                <a:cubicBezTo>
                  <a:pt x="1682905" y="162054"/>
                  <a:pt x="1646642" y="177521"/>
                  <a:pt x="1615559" y="172365"/>
                </a:cubicBezTo>
                <a:cubicBezTo>
                  <a:pt x="1579295" y="167210"/>
                  <a:pt x="1558573" y="125964"/>
                  <a:pt x="1579295" y="95029"/>
                </a:cubicBezTo>
                <a:cubicBezTo>
                  <a:pt x="1587066" y="79562"/>
                  <a:pt x="1602607" y="71829"/>
                  <a:pt x="1616854" y="72473"/>
                </a:cubicBezTo>
                <a:close/>
                <a:moveTo>
                  <a:pt x="2243792" y="71926"/>
                </a:moveTo>
                <a:cubicBezTo>
                  <a:pt x="2250895" y="71926"/>
                  <a:pt x="2258644" y="73212"/>
                  <a:pt x="2263811" y="75785"/>
                </a:cubicBezTo>
                <a:cubicBezTo>
                  <a:pt x="2289641" y="86076"/>
                  <a:pt x="2305140" y="106658"/>
                  <a:pt x="2310306" y="127240"/>
                </a:cubicBezTo>
                <a:cubicBezTo>
                  <a:pt x="2315472" y="137531"/>
                  <a:pt x="2310306" y="147822"/>
                  <a:pt x="2284475" y="142677"/>
                </a:cubicBezTo>
                <a:cubicBezTo>
                  <a:pt x="2279309" y="137531"/>
                  <a:pt x="2274143" y="137531"/>
                  <a:pt x="2268977" y="137531"/>
                </a:cubicBezTo>
                <a:cubicBezTo>
                  <a:pt x="2248312" y="142677"/>
                  <a:pt x="2227648" y="163259"/>
                  <a:pt x="2217315" y="178695"/>
                </a:cubicBezTo>
                <a:cubicBezTo>
                  <a:pt x="2206983" y="209569"/>
                  <a:pt x="2206983" y="245587"/>
                  <a:pt x="2206983" y="255879"/>
                </a:cubicBezTo>
                <a:cubicBezTo>
                  <a:pt x="2206983" y="271315"/>
                  <a:pt x="2191484" y="266170"/>
                  <a:pt x="2186318" y="261024"/>
                </a:cubicBezTo>
                <a:cubicBezTo>
                  <a:pt x="2181152" y="255879"/>
                  <a:pt x="2181152" y="250733"/>
                  <a:pt x="2165654" y="245587"/>
                </a:cubicBezTo>
                <a:cubicBezTo>
                  <a:pt x="2150155" y="245587"/>
                  <a:pt x="2144989" y="240442"/>
                  <a:pt x="2139823" y="225005"/>
                </a:cubicBezTo>
                <a:cubicBezTo>
                  <a:pt x="2139823" y="225005"/>
                  <a:pt x="2134657" y="214714"/>
                  <a:pt x="2129490" y="214714"/>
                </a:cubicBezTo>
                <a:cubicBezTo>
                  <a:pt x="2124324" y="209569"/>
                  <a:pt x="2119158" y="204423"/>
                  <a:pt x="2119158" y="194132"/>
                </a:cubicBezTo>
                <a:cubicBezTo>
                  <a:pt x="2119158" y="183841"/>
                  <a:pt x="2129490" y="183841"/>
                  <a:pt x="2144989" y="183841"/>
                </a:cubicBezTo>
                <a:cubicBezTo>
                  <a:pt x="2160487" y="183841"/>
                  <a:pt x="2191484" y="178695"/>
                  <a:pt x="2206983" y="163259"/>
                </a:cubicBezTo>
                <a:cubicBezTo>
                  <a:pt x="2222481" y="142677"/>
                  <a:pt x="2237980" y="132386"/>
                  <a:pt x="2237980" y="106658"/>
                </a:cubicBezTo>
                <a:cubicBezTo>
                  <a:pt x="2237980" y="96367"/>
                  <a:pt x="2227648" y="86076"/>
                  <a:pt x="2227648" y="75785"/>
                </a:cubicBezTo>
                <a:cubicBezTo>
                  <a:pt x="2230231" y="73212"/>
                  <a:pt x="2236688" y="71926"/>
                  <a:pt x="2243792" y="71926"/>
                </a:cubicBezTo>
                <a:close/>
                <a:moveTo>
                  <a:pt x="1512172" y="70640"/>
                </a:moveTo>
                <a:cubicBezTo>
                  <a:pt x="1522484" y="70640"/>
                  <a:pt x="1532795" y="70640"/>
                  <a:pt x="1543106" y="70640"/>
                </a:cubicBezTo>
                <a:cubicBezTo>
                  <a:pt x="1548262" y="75785"/>
                  <a:pt x="1548262" y="86076"/>
                  <a:pt x="1543106" y="96367"/>
                </a:cubicBezTo>
                <a:cubicBezTo>
                  <a:pt x="1537951" y="106658"/>
                  <a:pt x="1537951" y="122095"/>
                  <a:pt x="1537951" y="122095"/>
                </a:cubicBezTo>
                <a:cubicBezTo>
                  <a:pt x="1537951" y="147823"/>
                  <a:pt x="1558574" y="178696"/>
                  <a:pt x="1579197" y="188987"/>
                </a:cubicBezTo>
                <a:cubicBezTo>
                  <a:pt x="1589508" y="199278"/>
                  <a:pt x="1610131" y="199278"/>
                  <a:pt x="1610131" y="214715"/>
                </a:cubicBezTo>
                <a:cubicBezTo>
                  <a:pt x="1615287" y="225006"/>
                  <a:pt x="1599819" y="235297"/>
                  <a:pt x="1584352" y="235297"/>
                </a:cubicBezTo>
                <a:cubicBezTo>
                  <a:pt x="1568885" y="235297"/>
                  <a:pt x="1553418" y="245588"/>
                  <a:pt x="1553418" y="245588"/>
                </a:cubicBezTo>
                <a:cubicBezTo>
                  <a:pt x="1537951" y="271316"/>
                  <a:pt x="1517328" y="271316"/>
                  <a:pt x="1496705" y="245588"/>
                </a:cubicBezTo>
                <a:cubicBezTo>
                  <a:pt x="1496705" y="245588"/>
                  <a:pt x="1491549" y="235297"/>
                  <a:pt x="1476082" y="235297"/>
                </a:cubicBezTo>
                <a:cubicBezTo>
                  <a:pt x="1465771" y="235297"/>
                  <a:pt x="1445148" y="225006"/>
                  <a:pt x="1445148" y="214715"/>
                </a:cubicBezTo>
                <a:cubicBezTo>
                  <a:pt x="1445148" y="204424"/>
                  <a:pt x="1465771" y="199278"/>
                  <a:pt x="1476082" y="188987"/>
                </a:cubicBezTo>
                <a:cubicBezTo>
                  <a:pt x="1496705" y="183841"/>
                  <a:pt x="1512172" y="142677"/>
                  <a:pt x="1517328" y="122095"/>
                </a:cubicBezTo>
                <a:cubicBezTo>
                  <a:pt x="1517328" y="122095"/>
                  <a:pt x="1517328" y="106658"/>
                  <a:pt x="1512172" y="96367"/>
                </a:cubicBezTo>
                <a:cubicBezTo>
                  <a:pt x="1507016" y="86076"/>
                  <a:pt x="1501861" y="75785"/>
                  <a:pt x="1512172" y="70640"/>
                </a:cubicBezTo>
                <a:close/>
                <a:moveTo>
                  <a:pt x="1876394" y="70553"/>
                </a:moveTo>
                <a:cubicBezTo>
                  <a:pt x="1887350" y="70553"/>
                  <a:pt x="1897661" y="77011"/>
                  <a:pt x="1905395" y="89926"/>
                </a:cubicBezTo>
                <a:cubicBezTo>
                  <a:pt x="1905395" y="89926"/>
                  <a:pt x="1915706" y="95093"/>
                  <a:pt x="1926018" y="100259"/>
                </a:cubicBezTo>
                <a:cubicBezTo>
                  <a:pt x="1941485" y="100259"/>
                  <a:pt x="1962108" y="105425"/>
                  <a:pt x="1962108" y="120923"/>
                </a:cubicBezTo>
                <a:cubicBezTo>
                  <a:pt x="1962108" y="131256"/>
                  <a:pt x="1936329" y="136422"/>
                  <a:pt x="1926018" y="141588"/>
                </a:cubicBezTo>
                <a:cubicBezTo>
                  <a:pt x="1905395" y="157086"/>
                  <a:pt x="1889927" y="182917"/>
                  <a:pt x="1889927" y="208748"/>
                </a:cubicBezTo>
                <a:cubicBezTo>
                  <a:pt x="1889927" y="208748"/>
                  <a:pt x="1884772" y="224247"/>
                  <a:pt x="1889927" y="234579"/>
                </a:cubicBezTo>
                <a:cubicBezTo>
                  <a:pt x="1895083" y="244911"/>
                  <a:pt x="1900239" y="260410"/>
                  <a:pt x="1889927" y="260410"/>
                </a:cubicBezTo>
                <a:cubicBezTo>
                  <a:pt x="1879616" y="260410"/>
                  <a:pt x="1869305" y="260410"/>
                  <a:pt x="1858993" y="260410"/>
                </a:cubicBezTo>
                <a:cubicBezTo>
                  <a:pt x="1853837" y="260410"/>
                  <a:pt x="1853837" y="244911"/>
                  <a:pt x="1858993" y="234579"/>
                </a:cubicBezTo>
                <a:cubicBezTo>
                  <a:pt x="1864149" y="224247"/>
                  <a:pt x="1864149" y="208748"/>
                  <a:pt x="1864149" y="208748"/>
                </a:cubicBezTo>
                <a:cubicBezTo>
                  <a:pt x="1858993" y="193250"/>
                  <a:pt x="1858993" y="177751"/>
                  <a:pt x="1853837" y="167419"/>
                </a:cubicBezTo>
                <a:cubicBezTo>
                  <a:pt x="1843526" y="157086"/>
                  <a:pt x="1833214" y="146754"/>
                  <a:pt x="1828059" y="141588"/>
                </a:cubicBezTo>
                <a:cubicBezTo>
                  <a:pt x="1812592" y="136422"/>
                  <a:pt x="1791969" y="131256"/>
                  <a:pt x="1791969" y="115757"/>
                </a:cubicBezTo>
                <a:cubicBezTo>
                  <a:pt x="1791969" y="105425"/>
                  <a:pt x="1812592" y="100259"/>
                  <a:pt x="1822903" y="100259"/>
                </a:cubicBezTo>
                <a:cubicBezTo>
                  <a:pt x="1838370" y="95093"/>
                  <a:pt x="1843526" y="89926"/>
                  <a:pt x="1843526" y="89926"/>
                </a:cubicBezTo>
                <a:cubicBezTo>
                  <a:pt x="1853837" y="77011"/>
                  <a:pt x="1865438" y="70553"/>
                  <a:pt x="1876394" y="70553"/>
                </a:cubicBezTo>
                <a:close/>
                <a:moveTo>
                  <a:pt x="308557" y="69261"/>
                </a:moveTo>
                <a:cubicBezTo>
                  <a:pt x="308557" y="69261"/>
                  <a:pt x="308557" y="69261"/>
                  <a:pt x="391343" y="69261"/>
                </a:cubicBezTo>
                <a:cubicBezTo>
                  <a:pt x="391343" y="69261"/>
                  <a:pt x="396518" y="69261"/>
                  <a:pt x="401692" y="74427"/>
                </a:cubicBezTo>
                <a:cubicBezTo>
                  <a:pt x="406866" y="74427"/>
                  <a:pt x="406866" y="89926"/>
                  <a:pt x="401692" y="100258"/>
                </a:cubicBezTo>
                <a:cubicBezTo>
                  <a:pt x="375821" y="136421"/>
                  <a:pt x="298208" y="162252"/>
                  <a:pt x="241293" y="157086"/>
                </a:cubicBezTo>
                <a:cubicBezTo>
                  <a:pt x="199899" y="146754"/>
                  <a:pt x="184377" y="115757"/>
                  <a:pt x="199899" y="89926"/>
                </a:cubicBezTo>
                <a:cubicBezTo>
                  <a:pt x="215422" y="64095"/>
                  <a:pt x="246467" y="69261"/>
                  <a:pt x="246467" y="95092"/>
                </a:cubicBezTo>
                <a:cubicBezTo>
                  <a:pt x="246467" y="100258"/>
                  <a:pt x="241293" y="110591"/>
                  <a:pt x="230944" y="105424"/>
                </a:cubicBezTo>
                <a:cubicBezTo>
                  <a:pt x="199899" y="89926"/>
                  <a:pt x="210248" y="157086"/>
                  <a:pt x="267163" y="131255"/>
                </a:cubicBezTo>
                <a:cubicBezTo>
                  <a:pt x="293034" y="115757"/>
                  <a:pt x="272338" y="95092"/>
                  <a:pt x="272338" y="84760"/>
                </a:cubicBezTo>
                <a:cubicBezTo>
                  <a:pt x="277512" y="69261"/>
                  <a:pt x="308557" y="69261"/>
                  <a:pt x="308557" y="69261"/>
                </a:cubicBezTo>
                <a:close/>
                <a:moveTo>
                  <a:pt x="2162585" y="68703"/>
                </a:moveTo>
                <a:cubicBezTo>
                  <a:pt x="2172896" y="67421"/>
                  <a:pt x="2185785" y="72547"/>
                  <a:pt x="2196097" y="85362"/>
                </a:cubicBezTo>
                <a:cubicBezTo>
                  <a:pt x="2201253" y="100740"/>
                  <a:pt x="2206408" y="110992"/>
                  <a:pt x="2196097" y="126369"/>
                </a:cubicBezTo>
                <a:cubicBezTo>
                  <a:pt x="2180630" y="151999"/>
                  <a:pt x="2149695" y="162251"/>
                  <a:pt x="2108450" y="157125"/>
                </a:cubicBezTo>
                <a:cubicBezTo>
                  <a:pt x="2062048" y="151999"/>
                  <a:pt x="2010491" y="126369"/>
                  <a:pt x="1989869" y="95614"/>
                </a:cubicBezTo>
                <a:cubicBezTo>
                  <a:pt x="1984713" y="85362"/>
                  <a:pt x="1979557" y="75110"/>
                  <a:pt x="1984713" y="69984"/>
                </a:cubicBezTo>
                <a:cubicBezTo>
                  <a:pt x="1989869" y="69984"/>
                  <a:pt x="2000180" y="69984"/>
                  <a:pt x="2000180" y="69984"/>
                </a:cubicBezTo>
                <a:cubicBezTo>
                  <a:pt x="2077516" y="69984"/>
                  <a:pt x="2077516" y="69984"/>
                  <a:pt x="2077516" y="69984"/>
                </a:cubicBezTo>
                <a:cubicBezTo>
                  <a:pt x="2087827" y="69984"/>
                  <a:pt x="2113605" y="69984"/>
                  <a:pt x="2113605" y="85362"/>
                </a:cubicBezTo>
                <a:cubicBezTo>
                  <a:pt x="2108450" y="95614"/>
                  <a:pt x="2108450" y="121244"/>
                  <a:pt x="2123917" y="131495"/>
                </a:cubicBezTo>
                <a:cubicBezTo>
                  <a:pt x="2185785" y="157125"/>
                  <a:pt x="2201253" y="90488"/>
                  <a:pt x="2165162" y="100740"/>
                </a:cubicBezTo>
                <a:cubicBezTo>
                  <a:pt x="2154851" y="105866"/>
                  <a:pt x="2144540" y="100740"/>
                  <a:pt x="2144540" y="90488"/>
                </a:cubicBezTo>
                <a:cubicBezTo>
                  <a:pt x="2144540" y="77673"/>
                  <a:pt x="2152273" y="69984"/>
                  <a:pt x="2162585" y="68703"/>
                </a:cubicBezTo>
                <a:close/>
                <a:moveTo>
                  <a:pt x="15529" y="15529"/>
                </a:moveTo>
                <a:lnTo>
                  <a:pt x="15529" y="3753937"/>
                </a:lnTo>
                <a:lnTo>
                  <a:pt x="2369826" y="3753937"/>
                </a:lnTo>
                <a:lnTo>
                  <a:pt x="2369826" y="15529"/>
                </a:lnTo>
                <a:close/>
                <a:moveTo>
                  <a:pt x="0" y="0"/>
                </a:moveTo>
                <a:lnTo>
                  <a:pt x="2385355" y="0"/>
                </a:lnTo>
                <a:lnTo>
                  <a:pt x="2385355" y="3769466"/>
                </a:lnTo>
                <a:lnTo>
                  <a:pt x="0" y="3769466"/>
                </a:lnTo>
                <a:close/>
              </a:path>
            </a:pathLst>
          </a:custGeom>
          <a:solidFill>
            <a:srgbClr val="CCBB8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EF212636-D9DE-4F75-80BD-97B4595F916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2659" y="2541406"/>
            <a:ext cx="2112955" cy="2700392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566A6B8-3F86-4492-94F4-FDFA3E0E5476}"/>
              </a:ext>
            </a:extLst>
          </p:cNvPr>
          <p:cNvSpPr/>
          <p:nvPr/>
        </p:nvSpPr>
        <p:spPr>
          <a:xfrm>
            <a:off x="6614033" y="2228593"/>
            <a:ext cx="4616648" cy="377098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釉色渲染仕女图韵味被私藏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而你嫣然的一笑如含苞待放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你的美一缕飘散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去到我去不了的地方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天青色等烟雨 而我在等你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炊烟袅袅升起 隔江千万里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在瓶底书刻隶仿前朝的飘逸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就当我为遇见你伏笔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天青色等烟雨 而我在等你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月色被打捞起 晕开了结局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如传世的青花瓷自顾自美丽</a:t>
            </a: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你眼带笑意</a:t>
            </a:r>
          </a:p>
        </p:txBody>
      </p:sp>
      <p:sp>
        <p:nvSpPr>
          <p:cNvPr id="13" name="Freeform 143">
            <a:extLst>
              <a:ext uri="{FF2B5EF4-FFF2-40B4-BE49-F238E27FC236}">
                <a16:creationId xmlns:a16="http://schemas.microsoft.com/office/drawing/2014/main" xmlns="" id="{C2712146-3E52-4324-8306-5B6B4E11A726}"/>
              </a:ext>
            </a:extLst>
          </p:cNvPr>
          <p:cNvSpPr>
            <a:spLocks noEditPoints="1"/>
          </p:cNvSpPr>
          <p:nvPr/>
        </p:nvSpPr>
        <p:spPr bwMode="auto">
          <a:xfrm>
            <a:off x="6729389" y="3642883"/>
            <a:ext cx="296714" cy="300646"/>
          </a:xfrm>
          <a:custGeom>
            <a:avLst/>
            <a:gdLst>
              <a:gd name="T0" fmla="*/ 1674 w 3583"/>
              <a:gd name="T1" fmla="*/ 39 h 3661"/>
              <a:gd name="T2" fmla="*/ 2300 w 3583"/>
              <a:gd name="T3" fmla="*/ 166 h 3661"/>
              <a:gd name="T4" fmla="*/ 3545 w 3583"/>
              <a:gd name="T5" fmla="*/ 496 h 3661"/>
              <a:gd name="T6" fmla="*/ 3426 w 3583"/>
              <a:gd name="T7" fmla="*/ 2241 h 3661"/>
              <a:gd name="T8" fmla="*/ 3308 w 3583"/>
              <a:gd name="T9" fmla="*/ 2520 h 3661"/>
              <a:gd name="T10" fmla="*/ 3545 w 3583"/>
              <a:gd name="T11" fmla="*/ 2757 h 3661"/>
              <a:gd name="T12" fmla="*/ 3155 w 3583"/>
              <a:gd name="T13" fmla="*/ 3544 h 3661"/>
              <a:gd name="T14" fmla="*/ 1665 w 3583"/>
              <a:gd name="T15" fmla="*/ 3595 h 3661"/>
              <a:gd name="T16" fmla="*/ 1199 w 3583"/>
              <a:gd name="T17" fmla="*/ 3561 h 3661"/>
              <a:gd name="T18" fmla="*/ 336 w 3583"/>
              <a:gd name="T19" fmla="*/ 3570 h 3661"/>
              <a:gd name="T20" fmla="*/ 48 w 3583"/>
              <a:gd name="T21" fmla="*/ 1800 h 3661"/>
              <a:gd name="T22" fmla="*/ 82 w 3583"/>
              <a:gd name="T23" fmla="*/ 793 h 3661"/>
              <a:gd name="T24" fmla="*/ 793 w 3583"/>
              <a:gd name="T25" fmla="*/ 39 h 3661"/>
              <a:gd name="T26" fmla="*/ 1309 w 3583"/>
              <a:gd name="T27" fmla="*/ 285 h 3661"/>
              <a:gd name="T28" fmla="*/ 1284 w 3583"/>
              <a:gd name="T29" fmla="*/ 242 h 3661"/>
              <a:gd name="T30" fmla="*/ 1225 w 3583"/>
              <a:gd name="T31" fmla="*/ 446 h 3661"/>
              <a:gd name="T32" fmla="*/ 1597 w 3583"/>
              <a:gd name="T33" fmla="*/ 734 h 3661"/>
              <a:gd name="T34" fmla="*/ 1538 w 3583"/>
              <a:gd name="T35" fmla="*/ 513 h 3661"/>
              <a:gd name="T36" fmla="*/ 1386 w 3583"/>
              <a:gd name="T37" fmla="*/ 488 h 3661"/>
              <a:gd name="T38" fmla="*/ 2097 w 3583"/>
              <a:gd name="T39" fmla="*/ 539 h 3661"/>
              <a:gd name="T40" fmla="*/ 2173 w 3583"/>
              <a:gd name="T41" fmla="*/ 463 h 3661"/>
              <a:gd name="T42" fmla="*/ 1420 w 3583"/>
              <a:gd name="T43" fmla="*/ 471 h 3661"/>
              <a:gd name="T44" fmla="*/ 2131 w 3583"/>
              <a:gd name="T45" fmla="*/ 835 h 3661"/>
              <a:gd name="T46" fmla="*/ 1944 w 3583"/>
              <a:gd name="T47" fmla="*/ 894 h 3661"/>
              <a:gd name="T48" fmla="*/ 1758 w 3583"/>
              <a:gd name="T49" fmla="*/ 2376 h 3661"/>
              <a:gd name="T50" fmla="*/ 2918 w 3583"/>
              <a:gd name="T51" fmla="*/ 2444 h 3661"/>
              <a:gd name="T52" fmla="*/ 2749 w 3583"/>
              <a:gd name="T53" fmla="*/ 1766 h 3661"/>
              <a:gd name="T54" fmla="*/ 2198 w 3583"/>
              <a:gd name="T55" fmla="*/ 1292 h 3661"/>
              <a:gd name="T56" fmla="*/ 2605 w 3583"/>
              <a:gd name="T57" fmla="*/ 1021 h 3661"/>
              <a:gd name="T58" fmla="*/ 2673 w 3583"/>
              <a:gd name="T59" fmla="*/ 954 h 3661"/>
              <a:gd name="T60" fmla="*/ 2088 w 3583"/>
              <a:gd name="T61" fmla="*/ 793 h 3661"/>
              <a:gd name="T62" fmla="*/ 1640 w 3583"/>
              <a:gd name="T63" fmla="*/ 1072 h 3661"/>
              <a:gd name="T64" fmla="*/ 1580 w 3583"/>
              <a:gd name="T65" fmla="*/ 903 h 3661"/>
              <a:gd name="T66" fmla="*/ 818 w 3583"/>
              <a:gd name="T67" fmla="*/ 1047 h 3661"/>
              <a:gd name="T68" fmla="*/ 641 w 3583"/>
              <a:gd name="T69" fmla="*/ 1216 h 3661"/>
              <a:gd name="T70" fmla="*/ 895 w 3583"/>
              <a:gd name="T71" fmla="*/ 2698 h 3661"/>
              <a:gd name="T72" fmla="*/ 962 w 3583"/>
              <a:gd name="T73" fmla="*/ 2401 h 3661"/>
              <a:gd name="T74" fmla="*/ 1030 w 3583"/>
              <a:gd name="T75" fmla="*/ 1487 h 3661"/>
              <a:gd name="T76" fmla="*/ 2241 w 3583"/>
              <a:gd name="T77" fmla="*/ 1326 h 3661"/>
              <a:gd name="T78" fmla="*/ 2241 w 3583"/>
              <a:gd name="T79" fmla="*/ 1326 h 3661"/>
              <a:gd name="T80" fmla="*/ 988 w 3583"/>
              <a:gd name="T81" fmla="*/ 1699 h 3661"/>
              <a:gd name="T82" fmla="*/ 2402 w 3583"/>
              <a:gd name="T83" fmla="*/ 2249 h 3661"/>
              <a:gd name="T84" fmla="*/ 2156 w 3583"/>
              <a:gd name="T85" fmla="*/ 1792 h 3661"/>
              <a:gd name="T86" fmla="*/ 674 w 3583"/>
              <a:gd name="T87" fmla="*/ 2147 h 3661"/>
              <a:gd name="T88" fmla="*/ 1343 w 3583"/>
              <a:gd name="T89" fmla="*/ 1843 h 3661"/>
              <a:gd name="T90" fmla="*/ 1343 w 3583"/>
              <a:gd name="T91" fmla="*/ 2393 h 3661"/>
              <a:gd name="T92" fmla="*/ 1978 w 3583"/>
              <a:gd name="T93" fmla="*/ 2004 h 3661"/>
              <a:gd name="T94" fmla="*/ 1885 w 3583"/>
              <a:gd name="T95" fmla="*/ 1987 h 3661"/>
              <a:gd name="T96" fmla="*/ 2766 w 3583"/>
              <a:gd name="T97" fmla="*/ 2046 h 3661"/>
              <a:gd name="T98" fmla="*/ 2664 w 3583"/>
              <a:gd name="T99" fmla="*/ 2757 h 3661"/>
              <a:gd name="T100" fmla="*/ 649 w 3583"/>
              <a:gd name="T101" fmla="*/ 2063 h 3661"/>
              <a:gd name="T102" fmla="*/ 3274 w 3583"/>
              <a:gd name="T103" fmla="*/ 2410 h 3661"/>
              <a:gd name="T104" fmla="*/ 2622 w 3583"/>
              <a:gd name="T105" fmla="*/ 2842 h 3661"/>
              <a:gd name="T106" fmla="*/ 1987 w 3583"/>
              <a:gd name="T107" fmla="*/ 2749 h 3661"/>
              <a:gd name="T108" fmla="*/ 2351 w 3583"/>
              <a:gd name="T109" fmla="*/ 2444 h 3661"/>
              <a:gd name="T110" fmla="*/ 3257 w 3583"/>
              <a:gd name="T111" fmla="*/ 2723 h 3661"/>
              <a:gd name="T112" fmla="*/ 3282 w 3583"/>
              <a:gd name="T113" fmla="*/ 2622 h 3661"/>
              <a:gd name="T114" fmla="*/ 3316 w 3583"/>
              <a:gd name="T115" fmla="*/ 2833 h 3661"/>
              <a:gd name="T116" fmla="*/ 2393 w 3583"/>
              <a:gd name="T117" fmla="*/ 3426 h 3661"/>
              <a:gd name="T118" fmla="*/ 2368 w 3583"/>
              <a:gd name="T119" fmla="*/ 3307 h 3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583" h="3661">
                <a:moveTo>
                  <a:pt x="793" y="39"/>
                </a:moveTo>
                <a:cubicBezTo>
                  <a:pt x="882" y="64"/>
                  <a:pt x="1040" y="44"/>
                  <a:pt x="1132" y="65"/>
                </a:cubicBezTo>
                <a:cubicBezTo>
                  <a:pt x="1185" y="87"/>
                  <a:pt x="1239" y="110"/>
                  <a:pt x="1293" y="132"/>
                </a:cubicBezTo>
                <a:cubicBezTo>
                  <a:pt x="1420" y="101"/>
                  <a:pt x="1547" y="70"/>
                  <a:pt x="1674" y="39"/>
                </a:cubicBezTo>
                <a:cubicBezTo>
                  <a:pt x="1831" y="27"/>
                  <a:pt x="2096" y="118"/>
                  <a:pt x="2224" y="65"/>
                </a:cubicBezTo>
                <a:cubicBezTo>
                  <a:pt x="2288" y="101"/>
                  <a:pt x="2277" y="142"/>
                  <a:pt x="2317" y="183"/>
                </a:cubicBezTo>
                <a:cubicBezTo>
                  <a:pt x="2320" y="183"/>
                  <a:pt x="2323" y="183"/>
                  <a:pt x="2325" y="183"/>
                </a:cubicBezTo>
                <a:cubicBezTo>
                  <a:pt x="2310" y="166"/>
                  <a:pt x="2325" y="177"/>
                  <a:pt x="2300" y="166"/>
                </a:cubicBezTo>
                <a:cubicBezTo>
                  <a:pt x="2300" y="163"/>
                  <a:pt x="2300" y="161"/>
                  <a:pt x="2300" y="158"/>
                </a:cubicBezTo>
                <a:cubicBezTo>
                  <a:pt x="2576" y="123"/>
                  <a:pt x="2804" y="0"/>
                  <a:pt x="3096" y="107"/>
                </a:cubicBezTo>
                <a:cubicBezTo>
                  <a:pt x="3162" y="131"/>
                  <a:pt x="3256" y="103"/>
                  <a:pt x="3325" y="141"/>
                </a:cubicBezTo>
                <a:cubicBezTo>
                  <a:pt x="3441" y="205"/>
                  <a:pt x="3495" y="364"/>
                  <a:pt x="3545" y="496"/>
                </a:cubicBezTo>
                <a:cubicBezTo>
                  <a:pt x="3559" y="533"/>
                  <a:pt x="3501" y="710"/>
                  <a:pt x="3511" y="793"/>
                </a:cubicBezTo>
                <a:cubicBezTo>
                  <a:pt x="3545" y="1097"/>
                  <a:pt x="3565" y="1490"/>
                  <a:pt x="3519" y="1809"/>
                </a:cubicBezTo>
                <a:cubicBezTo>
                  <a:pt x="3502" y="1930"/>
                  <a:pt x="3555" y="2094"/>
                  <a:pt x="3494" y="2190"/>
                </a:cubicBezTo>
                <a:cubicBezTo>
                  <a:pt x="3471" y="2207"/>
                  <a:pt x="3449" y="2224"/>
                  <a:pt x="3426" y="2241"/>
                </a:cubicBezTo>
                <a:cubicBezTo>
                  <a:pt x="3448" y="2274"/>
                  <a:pt x="3462" y="2286"/>
                  <a:pt x="3443" y="2317"/>
                </a:cubicBezTo>
                <a:cubicBezTo>
                  <a:pt x="3407" y="2448"/>
                  <a:pt x="3272" y="2468"/>
                  <a:pt x="3172" y="2512"/>
                </a:cubicBezTo>
                <a:cubicBezTo>
                  <a:pt x="3169" y="2528"/>
                  <a:pt x="3166" y="2545"/>
                  <a:pt x="3164" y="2562"/>
                </a:cubicBezTo>
                <a:cubicBezTo>
                  <a:pt x="3226" y="2563"/>
                  <a:pt x="3273" y="2562"/>
                  <a:pt x="3308" y="2520"/>
                </a:cubicBezTo>
                <a:cubicBezTo>
                  <a:pt x="3311" y="2487"/>
                  <a:pt x="3321" y="2480"/>
                  <a:pt x="3350" y="2452"/>
                </a:cubicBezTo>
                <a:cubicBezTo>
                  <a:pt x="3364" y="2452"/>
                  <a:pt x="3378" y="2452"/>
                  <a:pt x="3392" y="2452"/>
                </a:cubicBezTo>
                <a:cubicBezTo>
                  <a:pt x="3420" y="2505"/>
                  <a:pt x="3460" y="2533"/>
                  <a:pt x="3502" y="2571"/>
                </a:cubicBezTo>
                <a:cubicBezTo>
                  <a:pt x="3476" y="2642"/>
                  <a:pt x="3526" y="2681"/>
                  <a:pt x="3545" y="2757"/>
                </a:cubicBezTo>
                <a:cubicBezTo>
                  <a:pt x="3583" y="2917"/>
                  <a:pt x="3457" y="3410"/>
                  <a:pt x="3367" y="3528"/>
                </a:cubicBezTo>
                <a:cubicBezTo>
                  <a:pt x="3313" y="3531"/>
                  <a:pt x="3303" y="3553"/>
                  <a:pt x="3274" y="3561"/>
                </a:cubicBezTo>
                <a:cubicBezTo>
                  <a:pt x="3237" y="3556"/>
                  <a:pt x="3200" y="3550"/>
                  <a:pt x="3164" y="3544"/>
                </a:cubicBezTo>
                <a:cubicBezTo>
                  <a:pt x="3161" y="3544"/>
                  <a:pt x="3158" y="3544"/>
                  <a:pt x="3155" y="3544"/>
                </a:cubicBezTo>
                <a:cubicBezTo>
                  <a:pt x="3110" y="3565"/>
                  <a:pt x="3108" y="3609"/>
                  <a:pt x="3028" y="3621"/>
                </a:cubicBezTo>
                <a:cubicBezTo>
                  <a:pt x="2760" y="3661"/>
                  <a:pt x="2140" y="3661"/>
                  <a:pt x="1885" y="3587"/>
                </a:cubicBezTo>
                <a:cubicBezTo>
                  <a:pt x="1882" y="3587"/>
                  <a:pt x="1880" y="3587"/>
                  <a:pt x="1877" y="3587"/>
                </a:cubicBezTo>
                <a:cubicBezTo>
                  <a:pt x="1791" y="3612"/>
                  <a:pt x="1766" y="3611"/>
                  <a:pt x="1665" y="3595"/>
                </a:cubicBezTo>
                <a:cubicBezTo>
                  <a:pt x="1642" y="3556"/>
                  <a:pt x="1620" y="3516"/>
                  <a:pt x="1597" y="3477"/>
                </a:cubicBezTo>
                <a:cubicBezTo>
                  <a:pt x="1537" y="3495"/>
                  <a:pt x="1529" y="3528"/>
                  <a:pt x="1487" y="3561"/>
                </a:cubicBezTo>
                <a:cubicBezTo>
                  <a:pt x="1432" y="3559"/>
                  <a:pt x="1413" y="3547"/>
                  <a:pt x="1377" y="3528"/>
                </a:cubicBezTo>
                <a:cubicBezTo>
                  <a:pt x="1346" y="3539"/>
                  <a:pt x="1268" y="3592"/>
                  <a:pt x="1199" y="3561"/>
                </a:cubicBezTo>
                <a:cubicBezTo>
                  <a:pt x="1125" y="3528"/>
                  <a:pt x="1124" y="3415"/>
                  <a:pt x="1030" y="3392"/>
                </a:cubicBezTo>
                <a:cubicBezTo>
                  <a:pt x="987" y="3444"/>
                  <a:pt x="991" y="3563"/>
                  <a:pt x="920" y="3561"/>
                </a:cubicBezTo>
                <a:cubicBezTo>
                  <a:pt x="805" y="3594"/>
                  <a:pt x="790" y="3534"/>
                  <a:pt x="717" y="3519"/>
                </a:cubicBezTo>
                <a:cubicBezTo>
                  <a:pt x="603" y="3495"/>
                  <a:pt x="513" y="3614"/>
                  <a:pt x="336" y="3570"/>
                </a:cubicBezTo>
                <a:cubicBezTo>
                  <a:pt x="0" y="3485"/>
                  <a:pt x="92" y="2855"/>
                  <a:pt x="56" y="2562"/>
                </a:cubicBezTo>
                <a:cubicBezTo>
                  <a:pt x="50" y="2509"/>
                  <a:pt x="88" y="2458"/>
                  <a:pt x="65" y="2393"/>
                </a:cubicBezTo>
                <a:cubicBezTo>
                  <a:pt x="205" y="2358"/>
                  <a:pt x="31" y="2134"/>
                  <a:pt x="65" y="1987"/>
                </a:cubicBezTo>
                <a:cubicBezTo>
                  <a:pt x="79" y="1925"/>
                  <a:pt x="25" y="1886"/>
                  <a:pt x="48" y="1800"/>
                </a:cubicBezTo>
                <a:cubicBezTo>
                  <a:pt x="82" y="1673"/>
                  <a:pt x="147" y="1487"/>
                  <a:pt x="116" y="1377"/>
                </a:cubicBezTo>
                <a:cubicBezTo>
                  <a:pt x="93" y="1343"/>
                  <a:pt x="71" y="1309"/>
                  <a:pt x="48" y="1275"/>
                </a:cubicBezTo>
                <a:cubicBezTo>
                  <a:pt x="19" y="1211"/>
                  <a:pt x="104" y="1033"/>
                  <a:pt x="116" y="988"/>
                </a:cubicBezTo>
                <a:cubicBezTo>
                  <a:pt x="136" y="909"/>
                  <a:pt x="57" y="867"/>
                  <a:pt x="82" y="793"/>
                </a:cubicBezTo>
                <a:cubicBezTo>
                  <a:pt x="129" y="649"/>
                  <a:pt x="52" y="396"/>
                  <a:pt x="192" y="310"/>
                </a:cubicBezTo>
                <a:cubicBezTo>
                  <a:pt x="186" y="282"/>
                  <a:pt x="181" y="254"/>
                  <a:pt x="175" y="226"/>
                </a:cubicBezTo>
                <a:cubicBezTo>
                  <a:pt x="265" y="179"/>
                  <a:pt x="328" y="104"/>
                  <a:pt x="429" y="73"/>
                </a:cubicBezTo>
                <a:cubicBezTo>
                  <a:pt x="552" y="35"/>
                  <a:pt x="705" y="88"/>
                  <a:pt x="793" y="39"/>
                </a:cubicBezTo>
                <a:close/>
                <a:moveTo>
                  <a:pt x="1284" y="242"/>
                </a:moveTo>
                <a:cubicBezTo>
                  <a:pt x="1278" y="251"/>
                  <a:pt x="1273" y="259"/>
                  <a:pt x="1267" y="268"/>
                </a:cubicBezTo>
                <a:cubicBezTo>
                  <a:pt x="1267" y="271"/>
                  <a:pt x="1267" y="274"/>
                  <a:pt x="1267" y="276"/>
                </a:cubicBezTo>
                <a:cubicBezTo>
                  <a:pt x="1281" y="279"/>
                  <a:pt x="1295" y="282"/>
                  <a:pt x="1309" y="285"/>
                </a:cubicBezTo>
                <a:cubicBezTo>
                  <a:pt x="1283" y="301"/>
                  <a:pt x="1290" y="280"/>
                  <a:pt x="1293" y="310"/>
                </a:cubicBezTo>
                <a:cubicBezTo>
                  <a:pt x="1304" y="299"/>
                  <a:pt x="1315" y="288"/>
                  <a:pt x="1326" y="276"/>
                </a:cubicBezTo>
                <a:cubicBezTo>
                  <a:pt x="1321" y="276"/>
                  <a:pt x="1315" y="276"/>
                  <a:pt x="1309" y="276"/>
                </a:cubicBezTo>
                <a:cubicBezTo>
                  <a:pt x="1298" y="244"/>
                  <a:pt x="1309" y="259"/>
                  <a:pt x="1284" y="242"/>
                </a:cubicBezTo>
                <a:close/>
                <a:moveTo>
                  <a:pt x="1132" y="395"/>
                </a:moveTo>
                <a:cubicBezTo>
                  <a:pt x="1143" y="411"/>
                  <a:pt x="1133" y="400"/>
                  <a:pt x="1149" y="412"/>
                </a:cubicBezTo>
                <a:cubicBezTo>
                  <a:pt x="1143" y="406"/>
                  <a:pt x="1137" y="401"/>
                  <a:pt x="1132" y="395"/>
                </a:cubicBezTo>
                <a:close/>
                <a:moveTo>
                  <a:pt x="1225" y="446"/>
                </a:moveTo>
                <a:cubicBezTo>
                  <a:pt x="1212" y="462"/>
                  <a:pt x="1210" y="461"/>
                  <a:pt x="1191" y="471"/>
                </a:cubicBezTo>
                <a:cubicBezTo>
                  <a:pt x="1194" y="480"/>
                  <a:pt x="1197" y="488"/>
                  <a:pt x="1199" y="496"/>
                </a:cubicBezTo>
                <a:cubicBezTo>
                  <a:pt x="1283" y="558"/>
                  <a:pt x="1369" y="644"/>
                  <a:pt x="1445" y="717"/>
                </a:cubicBezTo>
                <a:cubicBezTo>
                  <a:pt x="1510" y="677"/>
                  <a:pt x="1528" y="714"/>
                  <a:pt x="1597" y="734"/>
                </a:cubicBezTo>
                <a:cubicBezTo>
                  <a:pt x="1589" y="694"/>
                  <a:pt x="1593" y="730"/>
                  <a:pt x="1606" y="683"/>
                </a:cubicBezTo>
                <a:cubicBezTo>
                  <a:pt x="1585" y="675"/>
                  <a:pt x="1594" y="686"/>
                  <a:pt x="1589" y="640"/>
                </a:cubicBezTo>
                <a:cubicBezTo>
                  <a:pt x="1631" y="620"/>
                  <a:pt x="1653" y="571"/>
                  <a:pt x="1640" y="522"/>
                </a:cubicBezTo>
                <a:cubicBezTo>
                  <a:pt x="1584" y="507"/>
                  <a:pt x="1594" y="505"/>
                  <a:pt x="1538" y="513"/>
                </a:cubicBezTo>
                <a:cubicBezTo>
                  <a:pt x="1538" y="570"/>
                  <a:pt x="1532" y="581"/>
                  <a:pt x="1504" y="607"/>
                </a:cubicBezTo>
                <a:cubicBezTo>
                  <a:pt x="1467" y="595"/>
                  <a:pt x="1460" y="618"/>
                  <a:pt x="1411" y="607"/>
                </a:cubicBezTo>
                <a:cubicBezTo>
                  <a:pt x="1408" y="601"/>
                  <a:pt x="1405" y="595"/>
                  <a:pt x="1403" y="590"/>
                </a:cubicBezTo>
                <a:cubicBezTo>
                  <a:pt x="1418" y="543"/>
                  <a:pt x="1415" y="503"/>
                  <a:pt x="1386" y="488"/>
                </a:cubicBezTo>
                <a:cubicBezTo>
                  <a:pt x="1348" y="534"/>
                  <a:pt x="1306" y="456"/>
                  <a:pt x="1225" y="446"/>
                </a:cubicBezTo>
                <a:close/>
                <a:moveTo>
                  <a:pt x="2173" y="463"/>
                </a:moveTo>
                <a:cubicBezTo>
                  <a:pt x="2151" y="483"/>
                  <a:pt x="2123" y="487"/>
                  <a:pt x="2105" y="513"/>
                </a:cubicBezTo>
                <a:cubicBezTo>
                  <a:pt x="2103" y="522"/>
                  <a:pt x="2100" y="530"/>
                  <a:pt x="2097" y="539"/>
                </a:cubicBezTo>
                <a:cubicBezTo>
                  <a:pt x="2100" y="542"/>
                  <a:pt x="2103" y="544"/>
                  <a:pt x="2105" y="547"/>
                </a:cubicBezTo>
                <a:cubicBezTo>
                  <a:pt x="2245" y="553"/>
                  <a:pt x="2517" y="638"/>
                  <a:pt x="2639" y="547"/>
                </a:cubicBezTo>
                <a:cubicBezTo>
                  <a:pt x="2636" y="530"/>
                  <a:pt x="2633" y="513"/>
                  <a:pt x="2630" y="496"/>
                </a:cubicBezTo>
                <a:cubicBezTo>
                  <a:pt x="2468" y="506"/>
                  <a:pt x="2314" y="491"/>
                  <a:pt x="2173" y="463"/>
                </a:cubicBezTo>
                <a:close/>
                <a:moveTo>
                  <a:pt x="1420" y="471"/>
                </a:moveTo>
                <a:cubicBezTo>
                  <a:pt x="1420" y="480"/>
                  <a:pt x="1420" y="488"/>
                  <a:pt x="1420" y="496"/>
                </a:cubicBezTo>
                <a:cubicBezTo>
                  <a:pt x="1425" y="491"/>
                  <a:pt x="1431" y="485"/>
                  <a:pt x="1436" y="480"/>
                </a:cubicBezTo>
                <a:cubicBezTo>
                  <a:pt x="1431" y="477"/>
                  <a:pt x="1425" y="474"/>
                  <a:pt x="1420" y="471"/>
                </a:cubicBezTo>
                <a:close/>
                <a:moveTo>
                  <a:pt x="2088" y="793"/>
                </a:moveTo>
                <a:cubicBezTo>
                  <a:pt x="2083" y="796"/>
                  <a:pt x="2077" y="798"/>
                  <a:pt x="2071" y="801"/>
                </a:cubicBezTo>
                <a:cubicBezTo>
                  <a:pt x="2071" y="804"/>
                  <a:pt x="2071" y="807"/>
                  <a:pt x="2071" y="810"/>
                </a:cubicBezTo>
                <a:cubicBezTo>
                  <a:pt x="2088" y="818"/>
                  <a:pt x="2117" y="827"/>
                  <a:pt x="2131" y="835"/>
                </a:cubicBezTo>
                <a:cubicBezTo>
                  <a:pt x="2125" y="844"/>
                  <a:pt x="2119" y="852"/>
                  <a:pt x="2114" y="861"/>
                </a:cubicBezTo>
                <a:cubicBezTo>
                  <a:pt x="2111" y="861"/>
                  <a:pt x="2108" y="861"/>
                  <a:pt x="2105" y="861"/>
                </a:cubicBezTo>
                <a:cubicBezTo>
                  <a:pt x="2058" y="839"/>
                  <a:pt x="1985" y="834"/>
                  <a:pt x="1944" y="886"/>
                </a:cubicBezTo>
                <a:cubicBezTo>
                  <a:pt x="1944" y="889"/>
                  <a:pt x="1944" y="892"/>
                  <a:pt x="1944" y="894"/>
                </a:cubicBezTo>
                <a:cubicBezTo>
                  <a:pt x="1989" y="893"/>
                  <a:pt x="2017" y="890"/>
                  <a:pt x="2029" y="903"/>
                </a:cubicBezTo>
                <a:cubicBezTo>
                  <a:pt x="2086" y="975"/>
                  <a:pt x="2116" y="1656"/>
                  <a:pt x="2021" y="1716"/>
                </a:cubicBezTo>
                <a:cubicBezTo>
                  <a:pt x="1959" y="1724"/>
                  <a:pt x="1896" y="1733"/>
                  <a:pt x="1834" y="1741"/>
                </a:cubicBezTo>
                <a:cubicBezTo>
                  <a:pt x="1755" y="1806"/>
                  <a:pt x="1734" y="2229"/>
                  <a:pt x="1758" y="2376"/>
                </a:cubicBezTo>
                <a:cubicBezTo>
                  <a:pt x="1774" y="2475"/>
                  <a:pt x="1677" y="2711"/>
                  <a:pt x="1758" y="2782"/>
                </a:cubicBezTo>
                <a:cubicBezTo>
                  <a:pt x="1819" y="2860"/>
                  <a:pt x="2210" y="3183"/>
                  <a:pt x="2317" y="3189"/>
                </a:cubicBezTo>
                <a:cubicBezTo>
                  <a:pt x="2459" y="3122"/>
                  <a:pt x="2910" y="2789"/>
                  <a:pt x="2952" y="2630"/>
                </a:cubicBezTo>
                <a:cubicBezTo>
                  <a:pt x="2941" y="2568"/>
                  <a:pt x="2929" y="2506"/>
                  <a:pt x="2918" y="2444"/>
                </a:cubicBezTo>
                <a:cubicBezTo>
                  <a:pt x="2902" y="2378"/>
                  <a:pt x="2974" y="2241"/>
                  <a:pt x="2901" y="2164"/>
                </a:cubicBezTo>
                <a:cubicBezTo>
                  <a:pt x="3000" y="2081"/>
                  <a:pt x="2933" y="1851"/>
                  <a:pt x="2867" y="1750"/>
                </a:cubicBezTo>
                <a:cubicBezTo>
                  <a:pt x="2842" y="1744"/>
                  <a:pt x="2817" y="1738"/>
                  <a:pt x="2791" y="1733"/>
                </a:cubicBezTo>
                <a:cubicBezTo>
                  <a:pt x="2777" y="1744"/>
                  <a:pt x="2763" y="1755"/>
                  <a:pt x="2749" y="1766"/>
                </a:cubicBezTo>
                <a:cubicBezTo>
                  <a:pt x="2711" y="1720"/>
                  <a:pt x="2670" y="1734"/>
                  <a:pt x="2639" y="1690"/>
                </a:cubicBezTo>
                <a:cubicBezTo>
                  <a:pt x="2591" y="1590"/>
                  <a:pt x="2628" y="1340"/>
                  <a:pt x="2588" y="1225"/>
                </a:cubicBezTo>
                <a:cubicBezTo>
                  <a:pt x="2582" y="1227"/>
                  <a:pt x="2577" y="1230"/>
                  <a:pt x="2571" y="1233"/>
                </a:cubicBezTo>
                <a:cubicBezTo>
                  <a:pt x="2534" y="1304"/>
                  <a:pt x="2259" y="1333"/>
                  <a:pt x="2198" y="1292"/>
                </a:cubicBezTo>
                <a:cubicBezTo>
                  <a:pt x="2156" y="1264"/>
                  <a:pt x="2117" y="1189"/>
                  <a:pt x="2105" y="1131"/>
                </a:cubicBezTo>
                <a:cubicBezTo>
                  <a:pt x="2127" y="1104"/>
                  <a:pt x="2127" y="999"/>
                  <a:pt x="2148" y="954"/>
                </a:cubicBezTo>
                <a:cubicBezTo>
                  <a:pt x="2261" y="920"/>
                  <a:pt x="2399" y="892"/>
                  <a:pt x="2554" y="928"/>
                </a:cubicBezTo>
                <a:cubicBezTo>
                  <a:pt x="2564" y="968"/>
                  <a:pt x="2581" y="996"/>
                  <a:pt x="2605" y="1021"/>
                </a:cubicBezTo>
                <a:cubicBezTo>
                  <a:pt x="2594" y="1044"/>
                  <a:pt x="2582" y="1067"/>
                  <a:pt x="2571" y="1089"/>
                </a:cubicBezTo>
                <a:cubicBezTo>
                  <a:pt x="2600" y="1110"/>
                  <a:pt x="2612" y="1140"/>
                  <a:pt x="2613" y="1140"/>
                </a:cubicBezTo>
                <a:cubicBezTo>
                  <a:pt x="2616" y="1146"/>
                  <a:pt x="2619" y="1151"/>
                  <a:pt x="2622" y="1157"/>
                </a:cubicBezTo>
                <a:cubicBezTo>
                  <a:pt x="2643" y="1113"/>
                  <a:pt x="2639" y="991"/>
                  <a:pt x="2673" y="954"/>
                </a:cubicBezTo>
                <a:cubicBezTo>
                  <a:pt x="2713" y="908"/>
                  <a:pt x="2774" y="926"/>
                  <a:pt x="2833" y="911"/>
                </a:cubicBezTo>
                <a:cubicBezTo>
                  <a:pt x="2826" y="880"/>
                  <a:pt x="2834" y="894"/>
                  <a:pt x="2817" y="877"/>
                </a:cubicBezTo>
                <a:cubicBezTo>
                  <a:pt x="2699" y="761"/>
                  <a:pt x="2388" y="917"/>
                  <a:pt x="2165" y="844"/>
                </a:cubicBezTo>
                <a:cubicBezTo>
                  <a:pt x="2139" y="827"/>
                  <a:pt x="2114" y="810"/>
                  <a:pt x="2088" y="793"/>
                </a:cubicBezTo>
                <a:close/>
                <a:moveTo>
                  <a:pt x="1530" y="877"/>
                </a:moveTo>
                <a:cubicBezTo>
                  <a:pt x="1518" y="889"/>
                  <a:pt x="1507" y="900"/>
                  <a:pt x="1496" y="911"/>
                </a:cubicBezTo>
                <a:cubicBezTo>
                  <a:pt x="1524" y="956"/>
                  <a:pt x="1535" y="1021"/>
                  <a:pt x="1572" y="1072"/>
                </a:cubicBezTo>
                <a:cubicBezTo>
                  <a:pt x="1595" y="1072"/>
                  <a:pt x="1617" y="1072"/>
                  <a:pt x="1640" y="1072"/>
                </a:cubicBezTo>
                <a:cubicBezTo>
                  <a:pt x="1640" y="1069"/>
                  <a:pt x="1640" y="1067"/>
                  <a:pt x="1640" y="1064"/>
                </a:cubicBezTo>
                <a:cubicBezTo>
                  <a:pt x="1628" y="1052"/>
                  <a:pt x="1617" y="1041"/>
                  <a:pt x="1606" y="1030"/>
                </a:cubicBezTo>
                <a:cubicBezTo>
                  <a:pt x="1600" y="973"/>
                  <a:pt x="1585" y="974"/>
                  <a:pt x="1555" y="945"/>
                </a:cubicBezTo>
                <a:cubicBezTo>
                  <a:pt x="1582" y="928"/>
                  <a:pt x="1573" y="941"/>
                  <a:pt x="1580" y="903"/>
                </a:cubicBezTo>
                <a:cubicBezTo>
                  <a:pt x="1563" y="894"/>
                  <a:pt x="1547" y="886"/>
                  <a:pt x="1530" y="877"/>
                </a:cubicBezTo>
                <a:close/>
                <a:moveTo>
                  <a:pt x="674" y="903"/>
                </a:moveTo>
                <a:cubicBezTo>
                  <a:pt x="669" y="917"/>
                  <a:pt x="663" y="931"/>
                  <a:pt x="658" y="945"/>
                </a:cubicBezTo>
                <a:cubicBezTo>
                  <a:pt x="716" y="973"/>
                  <a:pt x="746" y="1030"/>
                  <a:pt x="818" y="1047"/>
                </a:cubicBezTo>
                <a:cubicBezTo>
                  <a:pt x="867" y="1058"/>
                  <a:pt x="1266" y="999"/>
                  <a:pt x="1284" y="979"/>
                </a:cubicBezTo>
                <a:cubicBezTo>
                  <a:pt x="1266" y="967"/>
                  <a:pt x="1277" y="957"/>
                  <a:pt x="1250" y="937"/>
                </a:cubicBezTo>
                <a:cubicBezTo>
                  <a:pt x="1234" y="924"/>
                  <a:pt x="753" y="905"/>
                  <a:pt x="674" y="903"/>
                </a:cubicBezTo>
                <a:close/>
                <a:moveTo>
                  <a:pt x="641" y="1216"/>
                </a:moveTo>
                <a:cubicBezTo>
                  <a:pt x="607" y="1282"/>
                  <a:pt x="566" y="1289"/>
                  <a:pt x="539" y="1360"/>
                </a:cubicBezTo>
                <a:cubicBezTo>
                  <a:pt x="644" y="1344"/>
                  <a:pt x="801" y="1339"/>
                  <a:pt x="861" y="1411"/>
                </a:cubicBezTo>
                <a:cubicBezTo>
                  <a:pt x="962" y="1533"/>
                  <a:pt x="865" y="1674"/>
                  <a:pt x="886" y="1843"/>
                </a:cubicBezTo>
                <a:cubicBezTo>
                  <a:pt x="927" y="2172"/>
                  <a:pt x="882" y="2397"/>
                  <a:pt x="895" y="2698"/>
                </a:cubicBezTo>
                <a:cubicBezTo>
                  <a:pt x="912" y="2715"/>
                  <a:pt x="928" y="2732"/>
                  <a:pt x="945" y="2749"/>
                </a:cubicBezTo>
                <a:cubicBezTo>
                  <a:pt x="951" y="2746"/>
                  <a:pt x="957" y="2743"/>
                  <a:pt x="962" y="2740"/>
                </a:cubicBezTo>
                <a:cubicBezTo>
                  <a:pt x="960" y="2627"/>
                  <a:pt x="957" y="2514"/>
                  <a:pt x="954" y="2401"/>
                </a:cubicBezTo>
                <a:cubicBezTo>
                  <a:pt x="957" y="2401"/>
                  <a:pt x="960" y="2401"/>
                  <a:pt x="962" y="2401"/>
                </a:cubicBezTo>
                <a:cubicBezTo>
                  <a:pt x="987" y="2407"/>
                  <a:pt x="967" y="2416"/>
                  <a:pt x="988" y="2401"/>
                </a:cubicBezTo>
                <a:cubicBezTo>
                  <a:pt x="1068" y="2320"/>
                  <a:pt x="978" y="2190"/>
                  <a:pt x="988" y="2097"/>
                </a:cubicBezTo>
                <a:cubicBezTo>
                  <a:pt x="1007" y="2071"/>
                  <a:pt x="1027" y="2046"/>
                  <a:pt x="1047" y="2020"/>
                </a:cubicBezTo>
                <a:cubicBezTo>
                  <a:pt x="1052" y="1994"/>
                  <a:pt x="1041" y="1531"/>
                  <a:pt x="1030" y="1487"/>
                </a:cubicBezTo>
                <a:cubicBezTo>
                  <a:pt x="1111" y="1318"/>
                  <a:pt x="1306" y="1388"/>
                  <a:pt x="1436" y="1309"/>
                </a:cubicBezTo>
                <a:cubicBezTo>
                  <a:pt x="1436" y="1306"/>
                  <a:pt x="1436" y="1304"/>
                  <a:pt x="1436" y="1301"/>
                </a:cubicBezTo>
                <a:cubicBezTo>
                  <a:pt x="1121" y="1296"/>
                  <a:pt x="864" y="1288"/>
                  <a:pt x="641" y="1216"/>
                </a:cubicBezTo>
                <a:close/>
                <a:moveTo>
                  <a:pt x="2241" y="1326"/>
                </a:moveTo>
                <a:cubicBezTo>
                  <a:pt x="2404" y="1341"/>
                  <a:pt x="2458" y="1386"/>
                  <a:pt x="2571" y="1445"/>
                </a:cubicBezTo>
                <a:cubicBezTo>
                  <a:pt x="2578" y="1558"/>
                  <a:pt x="2558" y="1643"/>
                  <a:pt x="2486" y="1716"/>
                </a:cubicBezTo>
                <a:cubicBezTo>
                  <a:pt x="2380" y="1714"/>
                  <a:pt x="2223" y="1725"/>
                  <a:pt x="2148" y="1673"/>
                </a:cubicBezTo>
                <a:cubicBezTo>
                  <a:pt x="2092" y="1530"/>
                  <a:pt x="2137" y="1402"/>
                  <a:pt x="2241" y="1326"/>
                </a:cubicBezTo>
                <a:close/>
                <a:moveTo>
                  <a:pt x="988" y="1699"/>
                </a:moveTo>
                <a:cubicBezTo>
                  <a:pt x="993" y="1699"/>
                  <a:pt x="999" y="1699"/>
                  <a:pt x="1005" y="1699"/>
                </a:cubicBezTo>
                <a:cubicBezTo>
                  <a:pt x="993" y="1715"/>
                  <a:pt x="1004" y="1704"/>
                  <a:pt x="988" y="1716"/>
                </a:cubicBezTo>
                <a:cubicBezTo>
                  <a:pt x="988" y="1710"/>
                  <a:pt x="988" y="1704"/>
                  <a:pt x="988" y="1699"/>
                </a:cubicBezTo>
                <a:close/>
                <a:moveTo>
                  <a:pt x="2156" y="1792"/>
                </a:moveTo>
                <a:cubicBezTo>
                  <a:pt x="2329" y="1821"/>
                  <a:pt x="2587" y="1758"/>
                  <a:pt x="2732" y="1843"/>
                </a:cubicBezTo>
                <a:cubicBezTo>
                  <a:pt x="2735" y="1868"/>
                  <a:pt x="2738" y="1893"/>
                  <a:pt x="2740" y="1919"/>
                </a:cubicBezTo>
                <a:cubicBezTo>
                  <a:pt x="2697" y="2058"/>
                  <a:pt x="2501" y="2157"/>
                  <a:pt x="2402" y="2249"/>
                </a:cubicBezTo>
                <a:cubicBezTo>
                  <a:pt x="2354" y="2241"/>
                  <a:pt x="2306" y="2232"/>
                  <a:pt x="2258" y="2224"/>
                </a:cubicBezTo>
                <a:cubicBezTo>
                  <a:pt x="2219" y="2199"/>
                  <a:pt x="2018" y="1923"/>
                  <a:pt x="2012" y="1868"/>
                </a:cubicBezTo>
                <a:cubicBezTo>
                  <a:pt x="2029" y="1845"/>
                  <a:pt x="2046" y="1823"/>
                  <a:pt x="2063" y="1800"/>
                </a:cubicBezTo>
                <a:cubicBezTo>
                  <a:pt x="2094" y="1798"/>
                  <a:pt x="2125" y="1795"/>
                  <a:pt x="2156" y="1792"/>
                </a:cubicBezTo>
                <a:close/>
                <a:moveTo>
                  <a:pt x="607" y="1809"/>
                </a:moveTo>
                <a:cubicBezTo>
                  <a:pt x="586" y="1905"/>
                  <a:pt x="588" y="2056"/>
                  <a:pt x="598" y="2173"/>
                </a:cubicBezTo>
                <a:cubicBezTo>
                  <a:pt x="650" y="2174"/>
                  <a:pt x="643" y="2179"/>
                  <a:pt x="674" y="2156"/>
                </a:cubicBezTo>
                <a:cubicBezTo>
                  <a:pt x="674" y="2153"/>
                  <a:pt x="674" y="2150"/>
                  <a:pt x="674" y="2147"/>
                </a:cubicBezTo>
                <a:cubicBezTo>
                  <a:pt x="663" y="2128"/>
                  <a:pt x="652" y="2108"/>
                  <a:pt x="641" y="2088"/>
                </a:cubicBezTo>
                <a:cubicBezTo>
                  <a:pt x="694" y="2073"/>
                  <a:pt x="702" y="1959"/>
                  <a:pt x="691" y="1927"/>
                </a:cubicBezTo>
                <a:cubicBezTo>
                  <a:pt x="680" y="1876"/>
                  <a:pt x="642" y="1837"/>
                  <a:pt x="607" y="1809"/>
                </a:cubicBezTo>
                <a:close/>
                <a:moveTo>
                  <a:pt x="1343" y="1843"/>
                </a:moveTo>
                <a:cubicBezTo>
                  <a:pt x="1323" y="1910"/>
                  <a:pt x="1251" y="2026"/>
                  <a:pt x="1267" y="2139"/>
                </a:cubicBezTo>
                <a:cubicBezTo>
                  <a:pt x="1281" y="2179"/>
                  <a:pt x="1295" y="2218"/>
                  <a:pt x="1309" y="2258"/>
                </a:cubicBezTo>
                <a:cubicBezTo>
                  <a:pt x="1310" y="2299"/>
                  <a:pt x="1273" y="2324"/>
                  <a:pt x="1284" y="2385"/>
                </a:cubicBezTo>
                <a:cubicBezTo>
                  <a:pt x="1304" y="2387"/>
                  <a:pt x="1324" y="2390"/>
                  <a:pt x="1343" y="2393"/>
                </a:cubicBezTo>
                <a:cubicBezTo>
                  <a:pt x="1346" y="2387"/>
                  <a:pt x="1349" y="2382"/>
                  <a:pt x="1352" y="2376"/>
                </a:cubicBezTo>
                <a:cubicBezTo>
                  <a:pt x="1341" y="2252"/>
                  <a:pt x="1438" y="1963"/>
                  <a:pt x="1343" y="1843"/>
                </a:cubicBezTo>
                <a:close/>
                <a:moveTo>
                  <a:pt x="1885" y="1987"/>
                </a:moveTo>
                <a:cubicBezTo>
                  <a:pt x="1927" y="1984"/>
                  <a:pt x="1959" y="1984"/>
                  <a:pt x="1978" y="2004"/>
                </a:cubicBezTo>
                <a:cubicBezTo>
                  <a:pt x="2072" y="2067"/>
                  <a:pt x="2170" y="2251"/>
                  <a:pt x="2224" y="2351"/>
                </a:cubicBezTo>
                <a:cubicBezTo>
                  <a:pt x="2196" y="2504"/>
                  <a:pt x="1969" y="2530"/>
                  <a:pt x="1978" y="2664"/>
                </a:cubicBezTo>
                <a:cubicBezTo>
                  <a:pt x="1920" y="2670"/>
                  <a:pt x="1902" y="2657"/>
                  <a:pt x="1860" y="2630"/>
                </a:cubicBezTo>
                <a:cubicBezTo>
                  <a:pt x="1807" y="2461"/>
                  <a:pt x="1808" y="2085"/>
                  <a:pt x="1885" y="1987"/>
                </a:cubicBezTo>
                <a:close/>
                <a:moveTo>
                  <a:pt x="1826" y="1995"/>
                </a:moveTo>
                <a:cubicBezTo>
                  <a:pt x="1829" y="2001"/>
                  <a:pt x="1832" y="2006"/>
                  <a:pt x="1834" y="2012"/>
                </a:cubicBezTo>
                <a:cubicBezTo>
                  <a:pt x="1832" y="2006"/>
                  <a:pt x="1829" y="2001"/>
                  <a:pt x="1826" y="1995"/>
                </a:cubicBezTo>
                <a:close/>
                <a:moveTo>
                  <a:pt x="2766" y="2046"/>
                </a:moveTo>
                <a:cubicBezTo>
                  <a:pt x="2800" y="2063"/>
                  <a:pt x="2833" y="2080"/>
                  <a:pt x="2867" y="2097"/>
                </a:cubicBezTo>
                <a:cubicBezTo>
                  <a:pt x="2887" y="2259"/>
                  <a:pt x="2838" y="2485"/>
                  <a:pt x="2884" y="2605"/>
                </a:cubicBezTo>
                <a:cubicBezTo>
                  <a:pt x="2825" y="2655"/>
                  <a:pt x="2766" y="2706"/>
                  <a:pt x="2706" y="2757"/>
                </a:cubicBezTo>
                <a:cubicBezTo>
                  <a:pt x="2692" y="2757"/>
                  <a:pt x="2678" y="2757"/>
                  <a:pt x="2664" y="2757"/>
                </a:cubicBezTo>
                <a:cubicBezTo>
                  <a:pt x="2581" y="2622"/>
                  <a:pt x="2446" y="2510"/>
                  <a:pt x="2410" y="2359"/>
                </a:cubicBezTo>
                <a:cubicBezTo>
                  <a:pt x="2460" y="2238"/>
                  <a:pt x="2648" y="2114"/>
                  <a:pt x="2766" y="2046"/>
                </a:cubicBezTo>
                <a:close/>
                <a:moveTo>
                  <a:pt x="632" y="2063"/>
                </a:moveTo>
                <a:cubicBezTo>
                  <a:pt x="638" y="2063"/>
                  <a:pt x="643" y="2063"/>
                  <a:pt x="649" y="2063"/>
                </a:cubicBezTo>
                <a:cubicBezTo>
                  <a:pt x="643" y="2063"/>
                  <a:pt x="638" y="2063"/>
                  <a:pt x="632" y="2063"/>
                </a:cubicBezTo>
                <a:close/>
                <a:moveTo>
                  <a:pt x="3231" y="2393"/>
                </a:moveTo>
                <a:cubicBezTo>
                  <a:pt x="3237" y="2401"/>
                  <a:pt x="3243" y="2410"/>
                  <a:pt x="3248" y="2418"/>
                </a:cubicBezTo>
                <a:cubicBezTo>
                  <a:pt x="3257" y="2416"/>
                  <a:pt x="3265" y="2413"/>
                  <a:pt x="3274" y="2410"/>
                </a:cubicBezTo>
                <a:cubicBezTo>
                  <a:pt x="3274" y="2404"/>
                  <a:pt x="3274" y="2399"/>
                  <a:pt x="3274" y="2393"/>
                </a:cubicBezTo>
                <a:cubicBezTo>
                  <a:pt x="3260" y="2393"/>
                  <a:pt x="3246" y="2393"/>
                  <a:pt x="3231" y="2393"/>
                </a:cubicBezTo>
                <a:close/>
                <a:moveTo>
                  <a:pt x="2309" y="2435"/>
                </a:moveTo>
                <a:cubicBezTo>
                  <a:pt x="2402" y="2470"/>
                  <a:pt x="2614" y="2735"/>
                  <a:pt x="2622" y="2842"/>
                </a:cubicBezTo>
                <a:cubicBezTo>
                  <a:pt x="2598" y="2889"/>
                  <a:pt x="2568" y="2919"/>
                  <a:pt x="2546" y="2960"/>
                </a:cubicBezTo>
                <a:cubicBezTo>
                  <a:pt x="2578" y="2971"/>
                  <a:pt x="2563" y="2960"/>
                  <a:pt x="2579" y="2986"/>
                </a:cubicBezTo>
                <a:cubicBezTo>
                  <a:pt x="2469" y="2987"/>
                  <a:pt x="2376" y="3044"/>
                  <a:pt x="2275" y="3079"/>
                </a:cubicBezTo>
                <a:cubicBezTo>
                  <a:pt x="2144" y="3023"/>
                  <a:pt x="2013" y="2905"/>
                  <a:pt x="1987" y="2749"/>
                </a:cubicBezTo>
                <a:cubicBezTo>
                  <a:pt x="2085" y="2662"/>
                  <a:pt x="2235" y="2542"/>
                  <a:pt x="2309" y="2435"/>
                </a:cubicBezTo>
                <a:close/>
                <a:moveTo>
                  <a:pt x="2351" y="2444"/>
                </a:moveTo>
                <a:cubicBezTo>
                  <a:pt x="2359" y="2444"/>
                  <a:pt x="2368" y="2444"/>
                  <a:pt x="2376" y="2444"/>
                </a:cubicBezTo>
                <a:cubicBezTo>
                  <a:pt x="2368" y="2444"/>
                  <a:pt x="2359" y="2444"/>
                  <a:pt x="2351" y="2444"/>
                </a:cubicBezTo>
                <a:close/>
                <a:moveTo>
                  <a:pt x="3282" y="2622"/>
                </a:moveTo>
                <a:cubicBezTo>
                  <a:pt x="3258" y="2658"/>
                  <a:pt x="3249" y="2662"/>
                  <a:pt x="3248" y="2706"/>
                </a:cubicBezTo>
                <a:cubicBezTo>
                  <a:pt x="3254" y="2706"/>
                  <a:pt x="3260" y="2706"/>
                  <a:pt x="3265" y="2706"/>
                </a:cubicBezTo>
                <a:cubicBezTo>
                  <a:pt x="3262" y="2712"/>
                  <a:pt x="3260" y="2718"/>
                  <a:pt x="3257" y="2723"/>
                </a:cubicBezTo>
                <a:cubicBezTo>
                  <a:pt x="3282" y="2714"/>
                  <a:pt x="3313" y="2716"/>
                  <a:pt x="3341" y="2715"/>
                </a:cubicBezTo>
                <a:cubicBezTo>
                  <a:pt x="3344" y="2692"/>
                  <a:pt x="3347" y="2670"/>
                  <a:pt x="3350" y="2647"/>
                </a:cubicBezTo>
                <a:cubicBezTo>
                  <a:pt x="3347" y="2641"/>
                  <a:pt x="3344" y="2636"/>
                  <a:pt x="3341" y="2630"/>
                </a:cubicBezTo>
                <a:cubicBezTo>
                  <a:pt x="3322" y="2627"/>
                  <a:pt x="3302" y="2624"/>
                  <a:pt x="3282" y="2622"/>
                </a:cubicBezTo>
                <a:close/>
                <a:moveTo>
                  <a:pt x="3291" y="2833"/>
                </a:moveTo>
                <a:cubicBezTo>
                  <a:pt x="3291" y="2845"/>
                  <a:pt x="3291" y="2856"/>
                  <a:pt x="3291" y="2867"/>
                </a:cubicBezTo>
                <a:cubicBezTo>
                  <a:pt x="3299" y="2859"/>
                  <a:pt x="3308" y="2850"/>
                  <a:pt x="3316" y="2842"/>
                </a:cubicBezTo>
                <a:cubicBezTo>
                  <a:pt x="3316" y="2839"/>
                  <a:pt x="3316" y="2836"/>
                  <a:pt x="3316" y="2833"/>
                </a:cubicBezTo>
                <a:cubicBezTo>
                  <a:pt x="3308" y="2833"/>
                  <a:pt x="3299" y="2833"/>
                  <a:pt x="3291" y="2833"/>
                </a:cubicBezTo>
                <a:close/>
                <a:moveTo>
                  <a:pt x="2351" y="3307"/>
                </a:moveTo>
                <a:cubicBezTo>
                  <a:pt x="2345" y="3368"/>
                  <a:pt x="2333" y="3383"/>
                  <a:pt x="2351" y="3426"/>
                </a:cubicBezTo>
                <a:cubicBezTo>
                  <a:pt x="2365" y="3426"/>
                  <a:pt x="2379" y="3426"/>
                  <a:pt x="2393" y="3426"/>
                </a:cubicBezTo>
                <a:cubicBezTo>
                  <a:pt x="2396" y="3415"/>
                  <a:pt x="2399" y="3403"/>
                  <a:pt x="2402" y="3392"/>
                </a:cubicBezTo>
                <a:cubicBezTo>
                  <a:pt x="2383" y="3384"/>
                  <a:pt x="2403" y="3350"/>
                  <a:pt x="2410" y="3316"/>
                </a:cubicBezTo>
                <a:cubicBezTo>
                  <a:pt x="2402" y="3313"/>
                  <a:pt x="2393" y="3310"/>
                  <a:pt x="2385" y="3307"/>
                </a:cubicBezTo>
                <a:cubicBezTo>
                  <a:pt x="2368" y="3310"/>
                  <a:pt x="2381" y="3318"/>
                  <a:pt x="2368" y="3307"/>
                </a:cubicBezTo>
                <a:cubicBezTo>
                  <a:pt x="2362" y="3307"/>
                  <a:pt x="2357" y="3307"/>
                  <a:pt x="2351" y="3307"/>
                </a:cubicBezTo>
                <a:close/>
              </a:path>
            </a:pathLst>
          </a:custGeom>
          <a:solidFill>
            <a:srgbClr val="C700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2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3332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275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89ED8BB-0D14-48A6-8310-2DB018747B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362450" y="-22558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9FC98E2-7A43-4003-A0FD-E7BE2F2538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26" y="0"/>
            <a:ext cx="2261937" cy="1272340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xmlns="" id="{75C5179F-50C4-47A0-A6D6-B1B1300216EF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xmlns="" id="{5F0FD5A5-59A4-4DF9-8519-502794A5B00E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0168454C-64F2-4085-AA93-5AF8D2B13A8D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49B4694-295B-4817-8A36-C03F7D0726E7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42A2A453-8D2F-4B46-952D-268800748B61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200BAE47-B812-4193-85B0-9F5949D2B60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795" y="2045481"/>
            <a:ext cx="1081069" cy="10913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13F41B68-4478-4E94-83FF-F6F5CF6F14C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9692" y="2045481"/>
            <a:ext cx="1081069" cy="109133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0EE1870-D246-4305-8054-4AEEEE4E29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6126" y="2032265"/>
            <a:ext cx="1081069" cy="1091331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D79C9616-5E3B-414C-A548-8B40CBE9473F}"/>
              </a:ext>
            </a:extLst>
          </p:cNvPr>
          <p:cNvGrpSpPr/>
          <p:nvPr/>
        </p:nvGrpSpPr>
        <p:grpSpPr>
          <a:xfrm>
            <a:off x="3239957" y="2055223"/>
            <a:ext cx="1477328" cy="3169058"/>
            <a:chOff x="1436212" y="1943259"/>
            <a:chExt cx="1477328" cy="3169058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B6E3D50A-64EE-4D0A-8DD4-70B403EA2E8D}"/>
                </a:ext>
              </a:extLst>
            </p:cNvPr>
            <p:cNvGrpSpPr/>
            <p:nvPr/>
          </p:nvGrpSpPr>
          <p:grpSpPr>
            <a:xfrm>
              <a:off x="1620434" y="1943259"/>
              <a:ext cx="1108879" cy="1108879"/>
              <a:chOff x="1963334" y="2190000"/>
              <a:chExt cx="1108879" cy="1108879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xmlns="" id="{FA8FB0E0-4B64-4C5D-8850-33297458E15F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壹</a:t>
                </a:r>
              </a:p>
            </p:txBody>
          </p:sp>
          <p:sp>
            <p:nvSpPr>
              <p:cNvPr id="16" name="椭圆 15">
                <a:extLst>
                  <a:ext uri="{FF2B5EF4-FFF2-40B4-BE49-F238E27FC236}">
                    <a16:creationId xmlns:a16="http://schemas.microsoft.com/office/drawing/2014/main" xmlns="" id="{3D378969-1745-46E2-AEAB-19D1D6FB1C04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F8C837B0-BD36-4C0A-9E1C-6A83F6B48771}"/>
                </a:ext>
              </a:extLst>
            </p:cNvPr>
            <p:cNvSpPr txBox="1"/>
            <p:nvPr/>
          </p:nvSpPr>
          <p:spPr>
            <a:xfrm>
              <a:off x="1436212" y="3204555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0C7AAA31-9AB4-44BD-8B13-8D220704C283}"/>
              </a:ext>
            </a:extLst>
          </p:cNvPr>
          <p:cNvGrpSpPr/>
          <p:nvPr/>
        </p:nvGrpSpPr>
        <p:grpSpPr>
          <a:xfrm>
            <a:off x="6292726" y="2055223"/>
            <a:ext cx="1477328" cy="3213049"/>
            <a:chOff x="4119649" y="1959015"/>
            <a:chExt cx="1477328" cy="3213049"/>
          </a:xfrm>
        </p:grpSpPr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E46EB9A3-4BB3-404A-ADA9-84F43A336034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xmlns="" id="{05BCAD54-C757-4EAA-B5AB-B317A8315A2D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贰</a:t>
                </a:r>
              </a:p>
            </p:txBody>
          </p:sp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18355D71-6021-4B37-8D56-BFAAB5993D47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6E51D45C-1B72-4D1E-8AE4-7A70CC6ACE60}"/>
                </a:ext>
              </a:extLst>
            </p:cNvPr>
            <p:cNvSpPr txBox="1"/>
            <p:nvPr/>
          </p:nvSpPr>
          <p:spPr>
            <a:xfrm>
              <a:off x="4119649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6670B548-0931-427C-8902-77D1EE8FBABB}"/>
              </a:ext>
            </a:extLst>
          </p:cNvPr>
          <p:cNvGrpSpPr/>
          <p:nvPr/>
        </p:nvGrpSpPr>
        <p:grpSpPr>
          <a:xfrm>
            <a:off x="9345495" y="2055223"/>
            <a:ext cx="1477328" cy="3213049"/>
            <a:chOff x="4119649" y="1959015"/>
            <a:chExt cx="1477328" cy="3213049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A44C7C1A-2671-4262-8B6C-1E200C6E9DD0}"/>
                </a:ext>
              </a:extLst>
            </p:cNvPr>
            <p:cNvGrpSpPr/>
            <p:nvPr/>
          </p:nvGrpSpPr>
          <p:grpSpPr>
            <a:xfrm>
              <a:off x="4272470" y="1959015"/>
              <a:ext cx="1108879" cy="1108879"/>
              <a:chOff x="1963334" y="2190000"/>
              <a:chExt cx="1108879" cy="1108879"/>
            </a:xfrm>
          </p:grpSpPr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xmlns="" id="{3B562220-0167-4091-AD8C-8AEF8A1E7940}"/>
                  </a:ext>
                </a:extLst>
              </p:cNvPr>
              <p:cNvSpPr txBox="1"/>
              <p:nvPr/>
            </p:nvSpPr>
            <p:spPr>
              <a:xfrm>
                <a:off x="2040721" y="2193067"/>
                <a:ext cx="954107" cy="101566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6000" dirty="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rPr>
                  <a:t>叁</a:t>
                </a:r>
              </a:p>
            </p:txBody>
          </p:sp>
          <p:sp>
            <p:nvSpPr>
              <p:cNvPr id="26" name="椭圆 25">
                <a:extLst>
                  <a:ext uri="{FF2B5EF4-FFF2-40B4-BE49-F238E27FC236}">
                    <a16:creationId xmlns:a16="http://schemas.microsoft.com/office/drawing/2014/main" xmlns="" id="{3C270BB9-22D5-4DFA-BD73-508A06539420}"/>
                  </a:ext>
                </a:extLst>
              </p:cNvPr>
              <p:cNvSpPr/>
              <p:nvPr/>
            </p:nvSpPr>
            <p:spPr>
              <a:xfrm>
                <a:off x="1963334" y="2190000"/>
                <a:ext cx="1108879" cy="1108879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endParaRPr>
              </a:p>
            </p:txBody>
          </p:sp>
        </p:grp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D5A9BE44-79B4-4CFE-BDAC-24239D5A0FD9}"/>
                </a:ext>
              </a:extLst>
            </p:cNvPr>
            <p:cNvSpPr txBox="1"/>
            <p:nvPr/>
          </p:nvSpPr>
          <p:spPr>
            <a:xfrm>
              <a:off x="4119649" y="3264302"/>
              <a:ext cx="1477328" cy="190776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795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3E0725E9-34EC-4D00-B257-D3B50728DC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" r="21837" b="1"/>
          <a:stretch/>
        </p:blipFill>
        <p:spPr>
          <a:xfrm rot="5674322">
            <a:off x="1038784" y="927566"/>
            <a:ext cx="1801419" cy="12597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695641E-A005-49D1-8037-377E400CA9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424862" y="5090863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64CDC90-9BB5-4305-BB4A-6FF9E033DB8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910" y="5916528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49076B1-F927-4478-A6A1-233EA760D0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691" y="536157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8A051CB5-82A8-4A2B-8D5C-1785A92B8B76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4975FA59-12D2-4998-8704-E90B2A2FB4FF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021EE904-ECA0-4E4C-9C1E-A2C691544AB2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5CD38ABB-E660-4C5E-80C6-A80C5704F791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0F8B78A4-DBC0-4CC8-B49E-10A2592FF786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20B61E1-A1A1-4F2D-9D75-2E4007258BE5}"/>
              </a:ext>
            </a:extLst>
          </p:cNvPr>
          <p:cNvGrpSpPr/>
          <p:nvPr/>
        </p:nvGrpSpPr>
        <p:grpSpPr>
          <a:xfrm>
            <a:off x="1645360" y="1799079"/>
            <a:ext cx="2315860" cy="3943958"/>
            <a:chOff x="1645360" y="1799079"/>
            <a:chExt cx="2315860" cy="3943958"/>
          </a:xfrm>
        </p:grpSpPr>
        <p:cxnSp>
          <p:nvCxnSpPr>
            <p:cNvPr id="11" name="肘形连接符 4">
              <a:extLst>
                <a:ext uri="{FF2B5EF4-FFF2-40B4-BE49-F238E27FC236}">
                  <a16:creationId xmlns:a16="http://schemas.microsoft.com/office/drawing/2014/main" xmlns="" id="{CCD79D29-5BA1-4962-A759-9D39A852F463}"/>
                </a:ext>
              </a:extLst>
            </p:cNvPr>
            <p:cNvCxnSpPr/>
            <p:nvPr/>
          </p:nvCxnSpPr>
          <p:spPr>
            <a:xfrm rot="16200000" flipH="1">
              <a:off x="1389163" y="2672144"/>
              <a:ext cx="3445122" cy="1698992"/>
            </a:xfrm>
            <a:prstGeom prst="bentConnector3">
              <a:avLst>
                <a:gd name="adj1" fmla="val 21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肘形连接符 5">
              <a:extLst>
                <a:ext uri="{FF2B5EF4-FFF2-40B4-BE49-F238E27FC236}">
                  <a16:creationId xmlns:a16="http://schemas.microsoft.com/office/drawing/2014/main" xmlns="" id="{928C9159-E75D-4383-8666-C80E0A799345}"/>
                </a:ext>
              </a:extLst>
            </p:cNvPr>
            <p:cNvCxnSpPr/>
            <p:nvPr/>
          </p:nvCxnSpPr>
          <p:spPr>
            <a:xfrm rot="16200000" flipV="1">
              <a:off x="633418" y="3493859"/>
              <a:ext cx="3261120" cy="1237236"/>
            </a:xfrm>
            <a:prstGeom prst="bentConnector3">
              <a:avLst>
                <a:gd name="adj1" fmla="val 307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xmlns="" id="{3B65D586-611A-48BB-83CC-CCFA63694EF6}"/>
                </a:ext>
              </a:extLst>
            </p:cNvPr>
            <p:cNvCxnSpPr/>
            <p:nvPr/>
          </p:nvCxnSpPr>
          <p:spPr>
            <a:xfrm>
              <a:off x="2419511" y="185950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xmlns="" id="{DDE1C0F4-915B-45A6-969B-AB45BC1EE1A4}"/>
                </a:ext>
              </a:extLst>
            </p:cNvPr>
            <p:cNvCxnSpPr/>
            <p:nvPr/>
          </p:nvCxnSpPr>
          <p:spPr>
            <a:xfrm rot="5400000" flipV="1">
              <a:off x="978370" y="488566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CEB1716-49F3-49C1-8FC0-709E49BE934E}"/>
              </a:ext>
            </a:extLst>
          </p:cNvPr>
          <p:cNvSpPr/>
          <p:nvPr/>
        </p:nvSpPr>
        <p:spPr>
          <a:xfrm>
            <a:off x="2384872" y="2505471"/>
            <a:ext cx="1255702" cy="25853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予谓菊，花之隐逸者也；牡丹，花之富贵者也；莲，花之君子者也。噫！菊之爱，陶后鲜有闻。莲之爱，同予者何人</a:t>
            </a:r>
            <a:r>
              <a: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牡丹之爱，宜乎众矣！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E11EB7D-8F0C-47BA-9D90-3A732654F76B}"/>
              </a:ext>
            </a:extLst>
          </p:cNvPr>
          <p:cNvSpPr/>
          <p:nvPr/>
        </p:nvSpPr>
        <p:spPr>
          <a:xfrm>
            <a:off x="1809037" y="2031133"/>
            <a:ext cx="548756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此处添加二级标题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F3E9F8C0-5BF6-4468-B932-73FC4734C4D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" r="21837" b="1"/>
          <a:stretch/>
        </p:blipFill>
        <p:spPr>
          <a:xfrm rot="5674322">
            <a:off x="4279058" y="810883"/>
            <a:ext cx="1801419" cy="1259710"/>
          </a:xfrm>
          <a:prstGeom prst="rect">
            <a:avLst/>
          </a:prstGeom>
        </p:spPr>
      </p:pic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F67CD09C-3137-40ED-A2B4-9DAB4701A763}"/>
              </a:ext>
            </a:extLst>
          </p:cNvPr>
          <p:cNvGrpSpPr/>
          <p:nvPr/>
        </p:nvGrpSpPr>
        <p:grpSpPr>
          <a:xfrm>
            <a:off x="4885634" y="1682396"/>
            <a:ext cx="2315860" cy="3943958"/>
            <a:chOff x="1645360" y="1799079"/>
            <a:chExt cx="2315860" cy="3943958"/>
          </a:xfrm>
        </p:grpSpPr>
        <p:cxnSp>
          <p:nvCxnSpPr>
            <p:cNvPr id="21" name="肘形连接符 4">
              <a:extLst>
                <a:ext uri="{FF2B5EF4-FFF2-40B4-BE49-F238E27FC236}">
                  <a16:creationId xmlns:a16="http://schemas.microsoft.com/office/drawing/2014/main" xmlns="" id="{6E9F014D-AFA0-4AD0-94B8-93DB8C553431}"/>
                </a:ext>
              </a:extLst>
            </p:cNvPr>
            <p:cNvCxnSpPr/>
            <p:nvPr/>
          </p:nvCxnSpPr>
          <p:spPr>
            <a:xfrm rot="16200000" flipH="1">
              <a:off x="1389163" y="2672144"/>
              <a:ext cx="3445122" cy="1698992"/>
            </a:xfrm>
            <a:prstGeom prst="bentConnector3">
              <a:avLst>
                <a:gd name="adj1" fmla="val 21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肘形连接符 5">
              <a:extLst>
                <a:ext uri="{FF2B5EF4-FFF2-40B4-BE49-F238E27FC236}">
                  <a16:creationId xmlns:a16="http://schemas.microsoft.com/office/drawing/2014/main" xmlns="" id="{A2F54F33-BD6A-4479-91CF-70C960E36B34}"/>
                </a:ext>
              </a:extLst>
            </p:cNvPr>
            <p:cNvCxnSpPr/>
            <p:nvPr/>
          </p:nvCxnSpPr>
          <p:spPr>
            <a:xfrm rot="16200000" flipV="1">
              <a:off x="633418" y="3493859"/>
              <a:ext cx="3261120" cy="1237236"/>
            </a:xfrm>
            <a:prstGeom prst="bentConnector3">
              <a:avLst>
                <a:gd name="adj1" fmla="val 307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F61D08C3-954F-4310-BAF2-308DD055C38E}"/>
                </a:ext>
              </a:extLst>
            </p:cNvPr>
            <p:cNvCxnSpPr/>
            <p:nvPr/>
          </p:nvCxnSpPr>
          <p:spPr>
            <a:xfrm>
              <a:off x="2419511" y="185950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xmlns="" id="{DA923FF9-76C5-4671-9DB7-94F1FBDF0FCB}"/>
                </a:ext>
              </a:extLst>
            </p:cNvPr>
            <p:cNvCxnSpPr/>
            <p:nvPr/>
          </p:nvCxnSpPr>
          <p:spPr>
            <a:xfrm rot="5400000" flipV="1">
              <a:off x="978370" y="488566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F47237B0-76FE-4C0B-A2E4-C8B5F69E311B}"/>
              </a:ext>
            </a:extLst>
          </p:cNvPr>
          <p:cNvSpPr/>
          <p:nvPr/>
        </p:nvSpPr>
        <p:spPr>
          <a:xfrm>
            <a:off x="5625146" y="2388788"/>
            <a:ext cx="1255702" cy="25853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予谓菊，花之隐逸者也；牡丹，花之富贵者也；莲，花之君子者也。噫！菊之爱，陶后鲜有闻。莲之爱，同予者何人</a:t>
            </a:r>
            <a:r>
              <a: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牡丹之爱，宜乎众矣！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C6ED4392-B9B0-4424-8E30-8D11C9F48EBD}"/>
              </a:ext>
            </a:extLst>
          </p:cNvPr>
          <p:cNvSpPr/>
          <p:nvPr/>
        </p:nvSpPr>
        <p:spPr>
          <a:xfrm>
            <a:off x="5049311" y="1914450"/>
            <a:ext cx="548756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此处添加二级标题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3EC6D7C-59A9-45BD-9CBF-ED85F8B913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0" r="21837" b="1"/>
          <a:stretch/>
        </p:blipFill>
        <p:spPr>
          <a:xfrm rot="5674322">
            <a:off x="7568793" y="668668"/>
            <a:ext cx="1801419" cy="1259710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C73A09BA-9CDE-4DD9-ADB3-E0B01734E524}"/>
              </a:ext>
            </a:extLst>
          </p:cNvPr>
          <p:cNvGrpSpPr/>
          <p:nvPr/>
        </p:nvGrpSpPr>
        <p:grpSpPr>
          <a:xfrm>
            <a:off x="8175369" y="1540181"/>
            <a:ext cx="2315860" cy="3943958"/>
            <a:chOff x="1645360" y="1799079"/>
            <a:chExt cx="2315860" cy="3943958"/>
          </a:xfrm>
        </p:grpSpPr>
        <p:cxnSp>
          <p:nvCxnSpPr>
            <p:cNvPr id="29" name="肘形连接符 4">
              <a:extLst>
                <a:ext uri="{FF2B5EF4-FFF2-40B4-BE49-F238E27FC236}">
                  <a16:creationId xmlns:a16="http://schemas.microsoft.com/office/drawing/2014/main" xmlns="" id="{91C7B15D-8D29-4CE6-841C-04C75E3E48DF}"/>
                </a:ext>
              </a:extLst>
            </p:cNvPr>
            <p:cNvCxnSpPr/>
            <p:nvPr/>
          </p:nvCxnSpPr>
          <p:spPr>
            <a:xfrm rot="16200000" flipH="1">
              <a:off x="1389163" y="2672144"/>
              <a:ext cx="3445122" cy="1698992"/>
            </a:xfrm>
            <a:prstGeom prst="bentConnector3">
              <a:avLst>
                <a:gd name="adj1" fmla="val 21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肘形连接符 5">
              <a:extLst>
                <a:ext uri="{FF2B5EF4-FFF2-40B4-BE49-F238E27FC236}">
                  <a16:creationId xmlns:a16="http://schemas.microsoft.com/office/drawing/2014/main" xmlns="" id="{778B625E-79D0-479B-B6A4-0BDE041A2243}"/>
                </a:ext>
              </a:extLst>
            </p:cNvPr>
            <p:cNvCxnSpPr/>
            <p:nvPr/>
          </p:nvCxnSpPr>
          <p:spPr>
            <a:xfrm rot="16200000" flipV="1">
              <a:off x="633418" y="3493859"/>
              <a:ext cx="3261120" cy="1237236"/>
            </a:xfrm>
            <a:prstGeom prst="bentConnector3">
              <a:avLst>
                <a:gd name="adj1" fmla="val 307"/>
              </a:avLst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xmlns="" id="{FD0EA1AC-5057-4163-B4A5-38A735E3BD32}"/>
                </a:ext>
              </a:extLst>
            </p:cNvPr>
            <p:cNvCxnSpPr/>
            <p:nvPr/>
          </p:nvCxnSpPr>
          <p:spPr>
            <a:xfrm>
              <a:off x="2419511" y="185950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A7A15814-117F-4DDC-AA1F-7700CF556B90}"/>
                </a:ext>
              </a:extLst>
            </p:cNvPr>
            <p:cNvCxnSpPr/>
            <p:nvPr/>
          </p:nvCxnSpPr>
          <p:spPr>
            <a:xfrm rot="5400000" flipV="1">
              <a:off x="978370" y="4885667"/>
              <a:ext cx="1468628" cy="0"/>
            </a:xfrm>
            <a:prstGeom prst="line">
              <a:avLst/>
            </a:prstGeom>
            <a:ln>
              <a:solidFill>
                <a:srgbClr val="CCBB8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640723F1-D28F-46AD-A011-263E7791361B}"/>
              </a:ext>
            </a:extLst>
          </p:cNvPr>
          <p:cNvSpPr/>
          <p:nvPr/>
        </p:nvSpPr>
        <p:spPr>
          <a:xfrm>
            <a:off x="8914881" y="2246573"/>
            <a:ext cx="1255702" cy="2585323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予谓菊，花之隐逸者也；牡丹，花之富贵者也；莲，花之君子者也。噫！菊之爱，陶后鲜有闻。莲之爱，同予者何人</a:t>
            </a:r>
            <a:r>
              <a: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?</a:t>
            </a:r>
            <a:r>
              <a:rPr lang="zh-CN" altLang="en-US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牡丹之爱，宜乎众矣！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63E78B26-320D-433A-9DDF-473ECDA363E8}"/>
              </a:ext>
            </a:extLst>
          </p:cNvPr>
          <p:cNvSpPr/>
          <p:nvPr/>
        </p:nvSpPr>
        <p:spPr>
          <a:xfrm>
            <a:off x="8339046" y="1772235"/>
            <a:ext cx="548756" cy="230832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此处添加二级标题</a:t>
            </a:r>
          </a:p>
        </p:txBody>
      </p:sp>
    </p:spTree>
    <p:extLst>
      <p:ext uri="{BB962C8B-B14F-4D97-AF65-F5344CB8AC3E}">
        <p14:creationId xmlns:p14="http://schemas.microsoft.com/office/powerpoint/2010/main" val="107926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5" grpId="0"/>
      <p:bldP spid="15" grpId="1"/>
      <p:bldP spid="16" grpId="0"/>
      <p:bldP spid="16" grpId="1"/>
      <p:bldP spid="25" grpId="0"/>
      <p:bldP spid="25" grpId="1"/>
      <p:bldP spid="26" grpId="0"/>
      <p:bldP spid="26" grpId="1"/>
      <p:bldP spid="33" grpId="0"/>
      <p:bldP spid="33" grpId="1"/>
      <p:bldP spid="34" grpId="0"/>
      <p:bldP spid="34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BF708543-322F-4434-BE58-1E177DA0010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0297531" y="-22557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E6E46A2-5912-4355-8BF9-F440292BBBA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760" y="0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08984A9-2C6B-48C7-9221-F6047F25A8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360" y="-30480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E89C084-3926-47FE-AA9C-87B1446C1BED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98A4D8D2-4B4F-4596-9264-6FC151C115AF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495D78E3-73DB-4308-94CA-85C948B2FE83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E1EC96B7-0C4D-4E3D-9F5D-8B3937B33814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364C52C-05EA-4752-837F-6C35137C4E52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图文框 9">
            <a:extLst>
              <a:ext uri="{FF2B5EF4-FFF2-40B4-BE49-F238E27FC236}">
                <a16:creationId xmlns:a16="http://schemas.microsoft.com/office/drawing/2014/main" xmlns="" id="{5FF14A57-9019-4CF3-94AC-101A1C0B3546}"/>
              </a:ext>
            </a:extLst>
          </p:cNvPr>
          <p:cNvSpPr/>
          <p:nvPr/>
        </p:nvSpPr>
        <p:spPr>
          <a:xfrm>
            <a:off x="1659166" y="2310871"/>
            <a:ext cx="1066800" cy="3464560"/>
          </a:xfrm>
          <a:prstGeom prst="frame">
            <a:avLst>
              <a:gd name="adj1" fmla="val 2976"/>
            </a:avLst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1910668-C237-4200-8FA4-FF1B1993BA03}"/>
              </a:ext>
            </a:extLst>
          </p:cNvPr>
          <p:cNvSpPr/>
          <p:nvPr/>
        </p:nvSpPr>
        <p:spPr>
          <a:xfrm>
            <a:off x="1737904" y="3895831"/>
            <a:ext cx="901701" cy="1798320"/>
          </a:xfrm>
          <a:prstGeom prst="rect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Group 4">
            <a:extLst>
              <a:ext uri="{FF2B5EF4-FFF2-40B4-BE49-F238E27FC236}">
                <a16:creationId xmlns:a16="http://schemas.microsoft.com/office/drawing/2014/main" xmlns="" id="{FACE04D7-847E-4CAB-9AD5-8EEEA4F5B40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81463" y="2320035"/>
            <a:ext cx="1091943" cy="1480370"/>
            <a:chOff x="138" y="1433"/>
            <a:chExt cx="804" cy="1090"/>
          </a:xfrm>
          <a:solidFill>
            <a:srgbClr val="CCBB82"/>
          </a:solidFill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xmlns="" id="{10B2A741-0EB2-4EE4-B377-A3C9160D1D86}"/>
                </a:ext>
              </a:extLst>
            </p:cNvPr>
            <p:cNvSpPr/>
            <p:nvPr/>
          </p:nvSpPr>
          <p:spPr bwMode="auto">
            <a:xfrm>
              <a:off x="261" y="1433"/>
              <a:ext cx="670" cy="1032"/>
            </a:xfrm>
            <a:custGeom>
              <a:avLst/>
              <a:gdLst>
                <a:gd name="T0" fmla="*/ 170 w 184"/>
                <a:gd name="T1" fmla="*/ 234 h 285"/>
                <a:gd name="T2" fmla="*/ 158 w 184"/>
                <a:gd name="T3" fmla="*/ 211 h 285"/>
                <a:gd name="T4" fmla="*/ 153 w 184"/>
                <a:gd name="T5" fmla="*/ 199 h 285"/>
                <a:gd name="T6" fmla="*/ 146 w 184"/>
                <a:gd name="T7" fmla="*/ 189 h 285"/>
                <a:gd name="T8" fmla="*/ 144 w 184"/>
                <a:gd name="T9" fmla="*/ 177 h 285"/>
                <a:gd name="T10" fmla="*/ 131 w 184"/>
                <a:gd name="T11" fmla="*/ 185 h 285"/>
                <a:gd name="T12" fmla="*/ 118 w 184"/>
                <a:gd name="T13" fmla="*/ 211 h 285"/>
                <a:gd name="T14" fmla="*/ 125 w 184"/>
                <a:gd name="T15" fmla="*/ 169 h 285"/>
                <a:gd name="T16" fmla="*/ 117 w 184"/>
                <a:gd name="T17" fmla="*/ 168 h 285"/>
                <a:gd name="T18" fmla="*/ 114 w 184"/>
                <a:gd name="T19" fmla="*/ 162 h 285"/>
                <a:gd name="T20" fmla="*/ 95 w 184"/>
                <a:gd name="T21" fmla="*/ 149 h 285"/>
                <a:gd name="T22" fmla="*/ 90 w 184"/>
                <a:gd name="T23" fmla="*/ 145 h 285"/>
                <a:gd name="T24" fmla="*/ 85 w 184"/>
                <a:gd name="T25" fmla="*/ 141 h 285"/>
                <a:gd name="T26" fmla="*/ 82 w 184"/>
                <a:gd name="T27" fmla="*/ 138 h 285"/>
                <a:gd name="T28" fmla="*/ 79 w 184"/>
                <a:gd name="T29" fmla="*/ 133 h 285"/>
                <a:gd name="T30" fmla="*/ 75 w 184"/>
                <a:gd name="T31" fmla="*/ 128 h 285"/>
                <a:gd name="T32" fmla="*/ 67 w 184"/>
                <a:gd name="T33" fmla="*/ 120 h 285"/>
                <a:gd name="T34" fmla="*/ 56 w 184"/>
                <a:gd name="T35" fmla="*/ 105 h 285"/>
                <a:gd name="T36" fmla="*/ 62 w 184"/>
                <a:gd name="T37" fmla="*/ 110 h 285"/>
                <a:gd name="T38" fmla="*/ 59 w 184"/>
                <a:gd name="T39" fmla="*/ 104 h 285"/>
                <a:gd name="T40" fmla="*/ 53 w 184"/>
                <a:gd name="T41" fmla="*/ 99 h 285"/>
                <a:gd name="T42" fmla="*/ 45 w 184"/>
                <a:gd name="T43" fmla="*/ 94 h 285"/>
                <a:gd name="T44" fmla="*/ 44 w 184"/>
                <a:gd name="T45" fmla="*/ 91 h 285"/>
                <a:gd name="T46" fmla="*/ 40 w 184"/>
                <a:gd name="T47" fmla="*/ 83 h 285"/>
                <a:gd name="T48" fmla="*/ 29 w 184"/>
                <a:gd name="T49" fmla="*/ 49 h 285"/>
                <a:gd name="T50" fmla="*/ 30 w 184"/>
                <a:gd name="T51" fmla="*/ 46 h 285"/>
                <a:gd name="T52" fmla="*/ 3 w 184"/>
                <a:gd name="T53" fmla="*/ 24 h 285"/>
                <a:gd name="T54" fmla="*/ 3 w 184"/>
                <a:gd name="T55" fmla="*/ 7 h 285"/>
                <a:gd name="T56" fmla="*/ 18 w 184"/>
                <a:gd name="T57" fmla="*/ 2 h 285"/>
                <a:gd name="T58" fmla="*/ 27 w 184"/>
                <a:gd name="T59" fmla="*/ 16 h 285"/>
                <a:gd name="T60" fmla="*/ 49 w 184"/>
                <a:gd name="T61" fmla="*/ 39 h 285"/>
                <a:gd name="T62" fmla="*/ 46 w 184"/>
                <a:gd name="T63" fmla="*/ 64 h 285"/>
                <a:gd name="T64" fmla="*/ 52 w 184"/>
                <a:gd name="T65" fmla="*/ 63 h 285"/>
                <a:gd name="T66" fmla="*/ 85 w 184"/>
                <a:gd name="T67" fmla="*/ 65 h 285"/>
                <a:gd name="T68" fmla="*/ 130 w 184"/>
                <a:gd name="T69" fmla="*/ 89 h 285"/>
                <a:gd name="T70" fmla="*/ 161 w 184"/>
                <a:gd name="T71" fmla="*/ 125 h 285"/>
                <a:gd name="T72" fmla="*/ 172 w 184"/>
                <a:gd name="T73" fmla="*/ 148 h 285"/>
                <a:gd name="T74" fmla="*/ 143 w 184"/>
                <a:gd name="T75" fmla="*/ 113 h 285"/>
                <a:gd name="T76" fmla="*/ 92 w 184"/>
                <a:gd name="T77" fmla="*/ 75 h 285"/>
                <a:gd name="T78" fmla="*/ 80 w 184"/>
                <a:gd name="T79" fmla="*/ 75 h 285"/>
                <a:gd name="T80" fmla="*/ 51 w 184"/>
                <a:gd name="T81" fmla="*/ 73 h 285"/>
                <a:gd name="T82" fmla="*/ 51 w 184"/>
                <a:gd name="T83" fmla="*/ 81 h 285"/>
                <a:gd name="T84" fmla="*/ 54 w 184"/>
                <a:gd name="T85" fmla="*/ 89 h 285"/>
                <a:gd name="T86" fmla="*/ 65 w 184"/>
                <a:gd name="T87" fmla="*/ 103 h 285"/>
                <a:gd name="T88" fmla="*/ 95 w 184"/>
                <a:gd name="T89" fmla="*/ 127 h 285"/>
                <a:gd name="T90" fmla="*/ 107 w 184"/>
                <a:gd name="T91" fmla="*/ 133 h 285"/>
                <a:gd name="T92" fmla="*/ 101 w 184"/>
                <a:gd name="T93" fmla="*/ 132 h 285"/>
                <a:gd name="T94" fmla="*/ 104 w 184"/>
                <a:gd name="T95" fmla="*/ 144 h 285"/>
                <a:gd name="T96" fmla="*/ 115 w 184"/>
                <a:gd name="T97" fmla="*/ 150 h 285"/>
                <a:gd name="T98" fmla="*/ 133 w 184"/>
                <a:gd name="T99" fmla="*/ 167 h 285"/>
                <a:gd name="T100" fmla="*/ 147 w 184"/>
                <a:gd name="T101" fmla="*/ 170 h 285"/>
                <a:gd name="T102" fmla="*/ 157 w 184"/>
                <a:gd name="T103" fmla="*/ 183 h 285"/>
                <a:gd name="T104" fmla="*/ 160 w 184"/>
                <a:gd name="T105" fmla="*/ 199 h 285"/>
                <a:gd name="T106" fmla="*/ 165 w 184"/>
                <a:gd name="T107" fmla="*/ 215 h 285"/>
                <a:gd name="T108" fmla="*/ 175 w 184"/>
                <a:gd name="T109" fmla="*/ 234 h 285"/>
                <a:gd name="T110" fmla="*/ 181 w 184"/>
                <a:gd name="T111" fmla="*/ 246 h 285"/>
                <a:gd name="T112" fmla="*/ 170 w 184"/>
                <a:gd name="T113" fmla="*/ 263 h 285"/>
                <a:gd name="T114" fmla="*/ 167 w 184"/>
                <a:gd name="T115" fmla="*/ 278 h 285"/>
                <a:gd name="T116" fmla="*/ 166 w 184"/>
                <a:gd name="T117" fmla="*/ 263 h 285"/>
                <a:gd name="T118" fmla="*/ 174 w 184"/>
                <a:gd name="T119" fmla="*/ 24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" h="285">
                  <a:moveTo>
                    <a:pt x="176" y="244"/>
                  </a:moveTo>
                  <a:cubicBezTo>
                    <a:pt x="175" y="243"/>
                    <a:pt x="175" y="241"/>
                    <a:pt x="175" y="241"/>
                  </a:cubicBezTo>
                  <a:cubicBezTo>
                    <a:pt x="176" y="240"/>
                    <a:pt x="174" y="239"/>
                    <a:pt x="174" y="239"/>
                  </a:cubicBezTo>
                  <a:cubicBezTo>
                    <a:pt x="175" y="241"/>
                    <a:pt x="175" y="241"/>
                    <a:pt x="175" y="241"/>
                  </a:cubicBezTo>
                  <a:cubicBezTo>
                    <a:pt x="174" y="240"/>
                    <a:pt x="170" y="234"/>
                    <a:pt x="170" y="234"/>
                  </a:cubicBezTo>
                  <a:cubicBezTo>
                    <a:pt x="171" y="233"/>
                    <a:pt x="169" y="233"/>
                    <a:pt x="169" y="233"/>
                  </a:cubicBezTo>
                  <a:cubicBezTo>
                    <a:pt x="168" y="231"/>
                    <a:pt x="164" y="223"/>
                    <a:pt x="164" y="223"/>
                  </a:cubicBezTo>
                  <a:cubicBezTo>
                    <a:pt x="163" y="220"/>
                    <a:pt x="162" y="219"/>
                    <a:pt x="162" y="219"/>
                  </a:cubicBezTo>
                  <a:cubicBezTo>
                    <a:pt x="163" y="217"/>
                    <a:pt x="161" y="218"/>
                    <a:pt x="161" y="218"/>
                  </a:cubicBezTo>
                  <a:cubicBezTo>
                    <a:pt x="161" y="215"/>
                    <a:pt x="158" y="211"/>
                    <a:pt x="158" y="211"/>
                  </a:cubicBezTo>
                  <a:cubicBezTo>
                    <a:pt x="162" y="213"/>
                    <a:pt x="159" y="210"/>
                    <a:pt x="159" y="210"/>
                  </a:cubicBezTo>
                  <a:cubicBezTo>
                    <a:pt x="158" y="207"/>
                    <a:pt x="157" y="209"/>
                    <a:pt x="157" y="209"/>
                  </a:cubicBezTo>
                  <a:cubicBezTo>
                    <a:pt x="154" y="200"/>
                    <a:pt x="154" y="200"/>
                    <a:pt x="154" y="200"/>
                  </a:cubicBezTo>
                  <a:cubicBezTo>
                    <a:pt x="157" y="201"/>
                    <a:pt x="157" y="201"/>
                    <a:pt x="157" y="201"/>
                  </a:cubicBezTo>
                  <a:cubicBezTo>
                    <a:pt x="157" y="199"/>
                    <a:pt x="153" y="199"/>
                    <a:pt x="153" y="199"/>
                  </a:cubicBezTo>
                  <a:cubicBezTo>
                    <a:pt x="153" y="196"/>
                    <a:pt x="152" y="194"/>
                    <a:pt x="152" y="194"/>
                  </a:cubicBezTo>
                  <a:cubicBezTo>
                    <a:pt x="151" y="194"/>
                    <a:pt x="150" y="194"/>
                    <a:pt x="150" y="194"/>
                  </a:cubicBezTo>
                  <a:cubicBezTo>
                    <a:pt x="148" y="193"/>
                    <a:pt x="148" y="193"/>
                    <a:pt x="148" y="193"/>
                  </a:cubicBezTo>
                  <a:cubicBezTo>
                    <a:pt x="145" y="193"/>
                    <a:pt x="145" y="193"/>
                    <a:pt x="145" y="193"/>
                  </a:cubicBezTo>
                  <a:cubicBezTo>
                    <a:pt x="147" y="190"/>
                    <a:pt x="146" y="189"/>
                    <a:pt x="146" y="189"/>
                  </a:cubicBezTo>
                  <a:cubicBezTo>
                    <a:pt x="144" y="188"/>
                    <a:pt x="146" y="187"/>
                    <a:pt x="146" y="187"/>
                  </a:cubicBezTo>
                  <a:cubicBezTo>
                    <a:pt x="148" y="187"/>
                    <a:pt x="147" y="184"/>
                    <a:pt x="147" y="184"/>
                  </a:cubicBezTo>
                  <a:cubicBezTo>
                    <a:pt x="147" y="182"/>
                    <a:pt x="145" y="182"/>
                    <a:pt x="145" y="182"/>
                  </a:cubicBezTo>
                  <a:cubicBezTo>
                    <a:pt x="145" y="181"/>
                    <a:pt x="145" y="180"/>
                    <a:pt x="145" y="180"/>
                  </a:cubicBezTo>
                  <a:cubicBezTo>
                    <a:pt x="146" y="178"/>
                    <a:pt x="144" y="177"/>
                    <a:pt x="144" y="177"/>
                  </a:cubicBezTo>
                  <a:cubicBezTo>
                    <a:pt x="143" y="175"/>
                    <a:pt x="138" y="175"/>
                    <a:pt x="138" y="175"/>
                  </a:cubicBezTo>
                  <a:cubicBezTo>
                    <a:pt x="138" y="175"/>
                    <a:pt x="136" y="177"/>
                    <a:pt x="136" y="177"/>
                  </a:cubicBezTo>
                  <a:cubicBezTo>
                    <a:pt x="135" y="177"/>
                    <a:pt x="134" y="181"/>
                    <a:pt x="134" y="181"/>
                  </a:cubicBezTo>
                  <a:cubicBezTo>
                    <a:pt x="133" y="182"/>
                    <a:pt x="132" y="183"/>
                    <a:pt x="132" y="183"/>
                  </a:cubicBezTo>
                  <a:cubicBezTo>
                    <a:pt x="132" y="185"/>
                    <a:pt x="131" y="185"/>
                    <a:pt x="131" y="185"/>
                  </a:cubicBezTo>
                  <a:cubicBezTo>
                    <a:pt x="129" y="186"/>
                    <a:pt x="129" y="186"/>
                    <a:pt x="129" y="186"/>
                  </a:cubicBezTo>
                  <a:cubicBezTo>
                    <a:pt x="129" y="189"/>
                    <a:pt x="128" y="190"/>
                    <a:pt x="128" y="190"/>
                  </a:cubicBezTo>
                  <a:cubicBezTo>
                    <a:pt x="127" y="192"/>
                    <a:pt x="127" y="194"/>
                    <a:pt x="127" y="194"/>
                  </a:cubicBezTo>
                  <a:cubicBezTo>
                    <a:pt x="126" y="195"/>
                    <a:pt x="122" y="209"/>
                    <a:pt x="122" y="209"/>
                  </a:cubicBezTo>
                  <a:cubicBezTo>
                    <a:pt x="120" y="213"/>
                    <a:pt x="118" y="211"/>
                    <a:pt x="118" y="211"/>
                  </a:cubicBezTo>
                  <a:cubicBezTo>
                    <a:pt x="118" y="209"/>
                    <a:pt x="125" y="186"/>
                    <a:pt x="125" y="186"/>
                  </a:cubicBezTo>
                  <a:cubicBezTo>
                    <a:pt x="129" y="176"/>
                    <a:pt x="131" y="174"/>
                    <a:pt x="131" y="174"/>
                  </a:cubicBezTo>
                  <a:cubicBezTo>
                    <a:pt x="133" y="172"/>
                    <a:pt x="129" y="171"/>
                    <a:pt x="129" y="171"/>
                  </a:cubicBezTo>
                  <a:cubicBezTo>
                    <a:pt x="129" y="173"/>
                    <a:pt x="128" y="173"/>
                    <a:pt x="128" y="173"/>
                  </a:cubicBezTo>
                  <a:cubicBezTo>
                    <a:pt x="128" y="171"/>
                    <a:pt x="125" y="169"/>
                    <a:pt x="125" y="169"/>
                  </a:cubicBezTo>
                  <a:cubicBezTo>
                    <a:pt x="123" y="167"/>
                    <a:pt x="122" y="170"/>
                    <a:pt x="122" y="170"/>
                  </a:cubicBezTo>
                  <a:cubicBezTo>
                    <a:pt x="120" y="172"/>
                    <a:pt x="120" y="170"/>
                    <a:pt x="120" y="170"/>
                  </a:cubicBezTo>
                  <a:cubicBezTo>
                    <a:pt x="121" y="168"/>
                    <a:pt x="119" y="168"/>
                    <a:pt x="119" y="168"/>
                  </a:cubicBezTo>
                  <a:cubicBezTo>
                    <a:pt x="119" y="168"/>
                    <a:pt x="119" y="167"/>
                    <a:pt x="119" y="167"/>
                  </a:cubicBezTo>
                  <a:cubicBezTo>
                    <a:pt x="118" y="166"/>
                    <a:pt x="117" y="168"/>
                    <a:pt x="117" y="168"/>
                  </a:cubicBezTo>
                  <a:cubicBezTo>
                    <a:pt x="118" y="167"/>
                    <a:pt x="118" y="166"/>
                    <a:pt x="118" y="166"/>
                  </a:cubicBezTo>
                  <a:cubicBezTo>
                    <a:pt x="118" y="165"/>
                    <a:pt x="117" y="165"/>
                    <a:pt x="117" y="165"/>
                  </a:cubicBezTo>
                  <a:cubicBezTo>
                    <a:pt x="116" y="167"/>
                    <a:pt x="115" y="164"/>
                    <a:pt x="115" y="164"/>
                  </a:cubicBezTo>
                  <a:cubicBezTo>
                    <a:pt x="115" y="161"/>
                    <a:pt x="114" y="162"/>
                    <a:pt x="114" y="162"/>
                  </a:cubicBezTo>
                  <a:cubicBezTo>
                    <a:pt x="114" y="163"/>
                    <a:pt x="114" y="162"/>
                    <a:pt x="114" y="162"/>
                  </a:cubicBezTo>
                  <a:cubicBezTo>
                    <a:pt x="113" y="162"/>
                    <a:pt x="108" y="160"/>
                    <a:pt x="108" y="160"/>
                  </a:cubicBezTo>
                  <a:cubicBezTo>
                    <a:pt x="103" y="158"/>
                    <a:pt x="102" y="155"/>
                    <a:pt x="102" y="155"/>
                  </a:cubicBezTo>
                  <a:cubicBezTo>
                    <a:pt x="102" y="154"/>
                    <a:pt x="98" y="151"/>
                    <a:pt x="98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5" y="149"/>
                    <a:pt x="95" y="149"/>
                    <a:pt x="95" y="149"/>
                  </a:cubicBezTo>
                  <a:cubicBezTo>
                    <a:pt x="94" y="147"/>
                    <a:pt x="93" y="148"/>
                    <a:pt x="93" y="148"/>
                  </a:cubicBezTo>
                  <a:cubicBezTo>
                    <a:pt x="95" y="151"/>
                    <a:pt x="94" y="150"/>
                    <a:pt x="94" y="150"/>
                  </a:cubicBezTo>
                  <a:cubicBezTo>
                    <a:pt x="93" y="150"/>
                    <a:pt x="92" y="149"/>
                    <a:pt x="92" y="149"/>
                  </a:cubicBezTo>
                  <a:cubicBezTo>
                    <a:pt x="91" y="148"/>
                    <a:pt x="92" y="148"/>
                    <a:pt x="92" y="148"/>
                  </a:cubicBezTo>
                  <a:cubicBezTo>
                    <a:pt x="92" y="146"/>
                    <a:pt x="90" y="145"/>
                    <a:pt x="90" y="145"/>
                  </a:cubicBezTo>
                  <a:cubicBezTo>
                    <a:pt x="90" y="146"/>
                    <a:pt x="89" y="146"/>
                    <a:pt x="89" y="146"/>
                  </a:cubicBezTo>
                  <a:cubicBezTo>
                    <a:pt x="88" y="145"/>
                    <a:pt x="87" y="143"/>
                    <a:pt x="87" y="143"/>
                  </a:cubicBezTo>
                  <a:cubicBezTo>
                    <a:pt x="86" y="142"/>
                    <a:pt x="87" y="143"/>
                    <a:pt x="87" y="143"/>
                  </a:cubicBezTo>
                  <a:cubicBezTo>
                    <a:pt x="86" y="141"/>
                    <a:pt x="84" y="140"/>
                    <a:pt x="84" y="140"/>
                  </a:cubicBezTo>
                  <a:cubicBezTo>
                    <a:pt x="85" y="141"/>
                    <a:pt x="85" y="141"/>
                    <a:pt x="85" y="141"/>
                  </a:cubicBezTo>
                  <a:cubicBezTo>
                    <a:pt x="86" y="142"/>
                    <a:pt x="86" y="142"/>
                    <a:pt x="86" y="142"/>
                  </a:cubicBezTo>
                  <a:cubicBezTo>
                    <a:pt x="85" y="141"/>
                    <a:pt x="82" y="139"/>
                    <a:pt x="82" y="139"/>
                  </a:cubicBezTo>
                  <a:cubicBezTo>
                    <a:pt x="81" y="139"/>
                    <a:pt x="81" y="138"/>
                    <a:pt x="81" y="138"/>
                  </a:cubicBezTo>
                  <a:cubicBezTo>
                    <a:pt x="79" y="135"/>
                    <a:pt x="80" y="135"/>
                    <a:pt x="80" y="135"/>
                  </a:cubicBezTo>
                  <a:cubicBezTo>
                    <a:pt x="82" y="139"/>
                    <a:pt x="82" y="138"/>
                    <a:pt x="82" y="138"/>
                  </a:cubicBezTo>
                  <a:cubicBezTo>
                    <a:pt x="82" y="137"/>
                    <a:pt x="82" y="136"/>
                    <a:pt x="82" y="136"/>
                  </a:cubicBezTo>
                  <a:cubicBezTo>
                    <a:pt x="81" y="134"/>
                    <a:pt x="83" y="136"/>
                    <a:pt x="83" y="136"/>
                  </a:cubicBezTo>
                  <a:cubicBezTo>
                    <a:pt x="82" y="134"/>
                    <a:pt x="81" y="134"/>
                    <a:pt x="81" y="134"/>
                  </a:cubicBezTo>
                  <a:cubicBezTo>
                    <a:pt x="82" y="135"/>
                    <a:pt x="81" y="135"/>
                    <a:pt x="81" y="135"/>
                  </a:cubicBezTo>
                  <a:cubicBezTo>
                    <a:pt x="80" y="134"/>
                    <a:pt x="79" y="133"/>
                    <a:pt x="79" y="133"/>
                  </a:cubicBezTo>
                  <a:cubicBezTo>
                    <a:pt x="79" y="133"/>
                    <a:pt x="78" y="132"/>
                    <a:pt x="78" y="132"/>
                  </a:cubicBezTo>
                  <a:cubicBezTo>
                    <a:pt x="77" y="130"/>
                    <a:pt x="78" y="131"/>
                    <a:pt x="78" y="131"/>
                  </a:cubicBezTo>
                  <a:cubicBezTo>
                    <a:pt x="80" y="130"/>
                    <a:pt x="77" y="130"/>
                    <a:pt x="77" y="130"/>
                  </a:cubicBezTo>
                  <a:cubicBezTo>
                    <a:pt x="76" y="130"/>
                    <a:pt x="76" y="129"/>
                    <a:pt x="76" y="129"/>
                  </a:cubicBezTo>
                  <a:cubicBezTo>
                    <a:pt x="73" y="128"/>
                    <a:pt x="75" y="128"/>
                    <a:pt x="75" y="128"/>
                  </a:cubicBezTo>
                  <a:cubicBezTo>
                    <a:pt x="75" y="127"/>
                    <a:pt x="74" y="127"/>
                    <a:pt x="74" y="127"/>
                  </a:cubicBezTo>
                  <a:cubicBezTo>
                    <a:pt x="73" y="126"/>
                    <a:pt x="73" y="125"/>
                    <a:pt x="73" y="125"/>
                  </a:cubicBezTo>
                  <a:cubicBezTo>
                    <a:pt x="72" y="123"/>
                    <a:pt x="71" y="122"/>
                    <a:pt x="71" y="122"/>
                  </a:cubicBezTo>
                  <a:cubicBezTo>
                    <a:pt x="69" y="119"/>
                    <a:pt x="69" y="121"/>
                    <a:pt x="69" y="121"/>
                  </a:cubicBezTo>
                  <a:cubicBezTo>
                    <a:pt x="67" y="122"/>
                    <a:pt x="67" y="120"/>
                    <a:pt x="67" y="120"/>
                  </a:cubicBezTo>
                  <a:cubicBezTo>
                    <a:pt x="68" y="119"/>
                    <a:pt x="65" y="117"/>
                    <a:pt x="65" y="117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5"/>
                    <a:pt x="64" y="114"/>
                    <a:pt x="64" y="114"/>
                  </a:cubicBezTo>
                  <a:cubicBezTo>
                    <a:pt x="63" y="114"/>
                    <a:pt x="60" y="110"/>
                    <a:pt x="60" y="110"/>
                  </a:cubicBezTo>
                  <a:cubicBezTo>
                    <a:pt x="59" y="109"/>
                    <a:pt x="56" y="105"/>
                    <a:pt x="56" y="105"/>
                  </a:cubicBezTo>
                  <a:cubicBezTo>
                    <a:pt x="55" y="105"/>
                    <a:pt x="56" y="106"/>
                    <a:pt x="56" y="106"/>
                  </a:cubicBezTo>
                  <a:cubicBezTo>
                    <a:pt x="58" y="108"/>
                    <a:pt x="58" y="108"/>
                    <a:pt x="58" y="108"/>
                  </a:cubicBezTo>
                  <a:cubicBezTo>
                    <a:pt x="59" y="108"/>
                    <a:pt x="60" y="109"/>
                    <a:pt x="60" y="109"/>
                  </a:cubicBezTo>
                  <a:cubicBezTo>
                    <a:pt x="60" y="108"/>
                    <a:pt x="60" y="108"/>
                    <a:pt x="60" y="108"/>
                  </a:cubicBezTo>
                  <a:cubicBezTo>
                    <a:pt x="60" y="108"/>
                    <a:pt x="62" y="110"/>
                    <a:pt x="62" y="110"/>
                  </a:cubicBezTo>
                  <a:cubicBezTo>
                    <a:pt x="63" y="112"/>
                    <a:pt x="63" y="111"/>
                    <a:pt x="63" y="111"/>
                  </a:cubicBezTo>
                  <a:cubicBezTo>
                    <a:pt x="63" y="109"/>
                    <a:pt x="61" y="108"/>
                    <a:pt x="61" y="108"/>
                  </a:cubicBezTo>
                  <a:cubicBezTo>
                    <a:pt x="58" y="105"/>
                    <a:pt x="59" y="105"/>
                    <a:pt x="59" y="105"/>
                  </a:cubicBezTo>
                  <a:cubicBezTo>
                    <a:pt x="59" y="104"/>
                    <a:pt x="60" y="105"/>
                    <a:pt x="60" y="105"/>
                  </a:cubicBezTo>
                  <a:cubicBezTo>
                    <a:pt x="61" y="104"/>
                    <a:pt x="59" y="104"/>
                    <a:pt x="59" y="104"/>
                  </a:cubicBezTo>
                  <a:cubicBezTo>
                    <a:pt x="58" y="104"/>
                    <a:pt x="57" y="103"/>
                    <a:pt x="57" y="103"/>
                  </a:cubicBezTo>
                  <a:cubicBezTo>
                    <a:pt x="56" y="102"/>
                    <a:pt x="56" y="100"/>
                    <a:pt x="55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4" y="102"/>
                    <a:pt x="53" y="101"/>
                    <a:pt x="53" y="101"/>
                  </a:cubicBezTo>
                  <a:cubicBezTo>
                    <a:pt x="53" y="100"/>
                    <a:pt x="53" y="99"/>
                    <a:pt x="53" y="99"/>
                  </a:cubicBezTo>
                  <a:cubicBezTo>
                    <a:pt x="51" y="99"/>
                    <a:pt x="51" y="99"/>
                    <a:pt x="51" y="99"/>
                  </a:cubicBezTo>
                  <a:cubicBezTo>
                    <a:pt x="52" y="97"/>
                    <a:pt x="50" y="97"/>
                    <a:pt x="50" y="97"/>
                  </a:cubicBezTo>
                  <a:cubicBezTo>
                    <a:pt x="48" y="97"/>
                    <a:pt x="47" y="96"/>
                    <a:pt x="47" y="96"/>
                  </a:cubicBezTo>
                  <a:cubicBezTo>
                    <a:pt x="48" y="95"/>
                    <a:pt x="47" y="94"/>
                    <a:pt x="46" y="94"/>
                  </a:cubicBezTo>
                  <a:cubicBezTo>
                    <a:pt x="46" y="94"/>
                    <a:pt x="45" y="94"/>
                    <a:pt x="45" y="94"/>
                  </a:cubicBezTo>
                  <a:cubicBezTo>
                    <a:pt x="44" y="95"/>
                    <a:pt x="44" y="95"/>
                    <a:pt x="44" y="95"/>
                  </a:cubicBezTo>
                  <a:cubicBezTo>
                    <a:pt x="42" y="94"/>
                    <a:pt x="42" y="93"/>
                    <a:pt x="42" y="93"/>
                  </a:cubicBezTo>
                  <a:cubicBezTo>
                    <a:pt x="44" y="92"/>
                    <a:pt x="42" y="90"/>
                    <a:pt x="42" y="90"/>
                  </a:cubicBezTo>
                  <a:cubicBezTo>
                    <a:pt x="42" y="89"/>
                    <a:pt x="43" y="89"/>
                    <a:pt x="43" y="89"/>
                  </a:cubicBezTo>
                  <a:cubicBezTo>
                    <a:pt x="44" y="89"/>
                    <a:pt x="44" y="91"/>
                    <a:pt x="44" y="91"/>
                  </a:cubicBezTo>
                  <a:cubicBezTo>
                    <a:pt x="43" y="92"/>
                    <a:pt x="45" y="91"/>
                    <a:pt x="45" y="91"/>
                  </a:cubicBezTo>
                  <a:cubicBezTo>
                    <a:pt x="47" y="91"/>
                    <a:pt x="45" y="90"/>
                    <a:pt x="45" y="90"/>
                  </a:cubicBezTo>
                  <a:cubicBezTo>
                    <a:pt x="44" y="90"/>
                    <a:pt x="43" y="88"/>
                    <a:pt x="43" y="88"/>
                  </a:cubicBezTo>
                  <a:cubicBezTo>
                    <a:pt x="42" y="87"/>
                    <a:pt x="41" y="86"/>
                    <a:pt x="41" y="86"/>
                  </a:cubicBezTo>
                  <a:cubicBezTo>
                    <a:pt x="41" y="84"/>
                    <a:pt x="40" y="83"/>
                    <a:pt x="40" y="83"/>
                  </a:cubicBezTo>
                  <a:cubicBezTo>
                    <a:pt x="39" y="82"/>
                    <a:pt x="40" y="81"/>
                    <a:pt x="40" y="81"/>
                  </a:cubicBezTo>
                  <a:cubicBezTo>
                    <a:pt x="42" y="80"/>
                    <a:pt x="39" y="77"/>
                    <a:pt x="39" y="77"/>
                  </a:cubicBezTo>
                  <a:cubicBezTo>
                    <a:pt x="38" y="75"/>
                    <a:pt x="36" y="71"/>
                    <a:pt x="36" y="71"/>
                  </a:cubicBezTo>
                  <a:cubicBezTo>
                    <a:pt x="35" y="68"/>
                    <a:pt x="31" y="55"/>
                    <a:pt x="31" y="55"/>
                  </a:cubicBezTo>
                  <a:cubicBezTo>
                    <a:pt x="31" y="51"/>
                    <a:pt x="29" y="49"/>
                    <a:pt x="29" y="49"/>
                  </a:cubicBezTo>
                  <a:cubicBezTo>
                    <a:pt x="28" y="49"/>
                    <a:pt x="26" y="49"/>
                    <a:pt x="26" y="49"/>
                  </a:cubicBezTo>
                  <a:cubicBezTo>
                    <a:pt x="24" y="48"/>
                    <a:pt x="25" y="47"/>
                    <a:pt x="25" y="47"/>
                  </a:cubicBezTo>
                  <a:cubicBezTo>
                    <a:pt x="26" y="47"/>
                    <a:pt x="27" y="46"/>
                    <a:pt x="27" y="46"/>
                  </a:cubicBezTo>
                  <a:cubicBezTo>
                    <a:pt x="28" y="43"/>
                    <a:pt x="28" y="45"/>
                    <a:pt x="28" y="45"/>
                  </a:cubicBezTo>
                  <a:cubicBezTo>
                    <a:pt x="29" y="46"/>
                    <a:pt x="30" y="46"/>
                    <a:pt x="30" y="46"/>
                  </a:cubicBezTo>
                  <a:cubicBezTo>
                    <a:pt x="33" y="45"/>
                    <a:pt x="29" y="44"/>
                    <a:pt x="29" y="44"/>
                  </a:cubicBezTo>
                  <a:cubicBezTo>
                    <a:pt x="27" y="44"/>
                    <a:pt x="22" y="40"/>
                    <a:pt x="22" y="40"/>
                  </a:cubicBezTo>
                  <a:cubicBezTo>
                    <a:pt x="20" y="37"/>
                    <a:pt x="13" y="32"/>
                    <a:pt x="13" y="32"/>
                  </a:cubicBezTo>
                  <a:cubicBezTo>
                    <a:pt x="10" y="30"/>
                    <a:pt x="4" y="29"/>
                    <a:pt x="4" y="29"/>
                  </a:cubicBezTo>
                  <a:cubicBezTo>
                    <a:pt x="2" y="28"/>
                    <a:pt x="3" y="24"/>
                    <a:pt x="3" y="24"/>
                  </a:cubicBezTo>
                  <a:cubicBezTo>
                    <a:pt x="4" y="21"/>
                    <a:pt x="3" y="19"/>
                    <a:pt x="3" y="19"/>
                  </a:cubicBezTo>
                  <a:cubicBezTo>
                    <a:pt x="2" y="17"/>
                    <a:pt x="4" y="11"/>
                    <a:pt x="4" y="11"/>
                  </a:cubicBezTo>
                  <a:cubicBezTo>
                    <a:pt x="4" y="10"/>
                    <a:pt x="2" y="10"/>
                    <a:pt x="2" y="10"/>
                  </a:cubicBezTo>
                  <a:cubicBezTo>
                    <a:pt x="1" y="10"/>
                    <a:pt x="0" y="9"/>
                    <a:pt x="0" y="9"/>
                  </a:cubicBezTo>
                  <a:cubicBezTo>
                    <a:pt x="1" y="6"/>
                    <a:pt x="3" y="7"/>
                    <a:pt x="3" y="7"/>
                  </a:cubicBezTo>
                  <a:cubicBezTo>
                    <a:pt x="5" y="7"/>
                    <a:pt x="6" y="5"/>
                    <a:pt x="6" y="5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9" y="2"/>
                    <a:pt x="10" y="1"/>
                    <a:pt x="10" y="1"/>
                  </a:cubicBezTo>
                  <a:cubicBezTo>
                    <a:pt x="11" y="2"/>
                    <a:pt x="13" y="2"/>
                    <a:pt x="13" y="2"/>
                  </a:cubicBezTo>
                  <a:cubicBezTo>
                    <a:pt x="14" y="0"/>
                    <a:pt x="18" y="2"/>
                    <a:pt x="18" y="2"/>
                  </a:cubicBezTo>
                  <a:cubicBezTo>
                    <a:pt x="19" y="3"/>
                    <a:pt x="25" y="6"/>
                    <a:pt x="25" y="6"/>
                  </a:cubicBezTo>
                  <a:cubicBezTo>
                    <a:pt x="29" y="9"/>
                    <a:pt x="26" y="10"/>
                    <a:pt x="26" y="10"/>
                  </a:cubicBezTo>
                  <a:cubicBezTo>
                    <a:pt x="26" y="10"/>
                    <a:pt x="28" y="12"/>
                    <a:pt x="26" y="12"/>
                  </a:cubicBezTo>
                  <a:cubicBezTo>
                    <a:pt x="26" y="12"/>
                    <a:pt x="28" y="14"/>
                    <a:pt x="27" y="15"/>
                  </a:cubicBezTo>
                  <a:cubicBezTo>
                    <a:pt x="25" y="16"/>
                    <a:pt x="27" y="16"/>
                    <a:pt x="27" y="16"/>
                  </a:cubicBezTo>
                  <a:cubicBezTo>
                    <a:pt x="27" y="16"/>
                    <a:pt x="30" y="16"/>
                    <a:pt x="27" y="20"/>
                  </a:cubicBezTo>
                  <a:cubicBezTo>
                    <a:pt x="27" y="20"/>
                    <a:pt x="26" y="23"/>
                    <a:pt x="29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5" y="27"/>
                    <a:pt x="33" y="29"/>
                  </a:cubicBezTo>
                  <a:cubicBezTo>
                    <a:pt x="33" y="29"/>
                    <a:pt x="49" y="35"/>
                    <a:pt x="49" y="39"/>
                  </a:cubicBezTo>
                  <a:cubicBezTo>
                    <a:pt x="49" y="39"/>
                    <a:pt x="52" y="43"/>
                    <a:pt x="48" y="46"/>
                  </a:cubicBezTo>
                  <a:cubicBezTo>
                    <a:pt x="44" y="48"/>
                    <a:pt x="44" y="48"/>
                    <a:pt x="44" y="48"/>
                  </a:cubicBezTo>
                  <a:cubicBezTo>
                    <a:pt x="44" y="48"/>
                    <a:pt x="42" y="54"/>
                    <a:pt x="43" y="57"/>
                  </a:cubicBezTo>
                  <a:cubicBezTo>
                    <a:pt x="43" y="57"/>
                    <a:pt x="44" y="59"/>
                    <a:pt x="44" y="61"/>
                  </a:cubicBezTo>
                  <a:cubicBezTo>
                    <a:pt x="46" y="64"/>
                    <a:pt x="46" y="64"/>
                    <a:pt x="46" y="64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54" y="66"/>
                    <a:pt x="54" y="66"/>
                    <a:pt x="54" y="66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52" y="63"/>
                    <a:pt x="53" y="60"/>
                    <a:pt x="56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61" y="64"/>
                    <a:pt x="76" y="69"/>
                    <a:pt x="80" y="69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6" y="66"/>
                    <a:pt x="88" y="69"/>
                  </a:cubicBezTo>
                  <a:cubicBezTo>
                    <a:pt x="88" y="69"/>
                    <a:pt x="99" y="76"/>
                    <a:pt x="100" y="76"/>
                  </a:cubicBezTo>
                  <a:cubicBezTo>
                    <a:pt x="101" y="76"/>
                    <a:pt x="122" y="86"/>
                    <a:pt x="122" y="86"/>
                  </a:cubicBezTo>
                  <a:cubicBezTo>
                    <a:pt x="126" y="87"/>
                    <a:pt x="126" y="87"/>
                    <a:pt x="126" y="87"/>
                  </a:cubicBezTo>
                  <a:cubicBezTo>
                    <a:pt x="126" y="87"/>
                    <a:pt x="128" y="88"/>
                    <a:pt x="130" y="89"/>
                  </a:cubicBezTo>
                  <a:cubicBezTo>
                    <a:pt x="130" y="89"/>
                    <a:pt x="131" y="90"/>
                    <a:pt x="131" y="90"/>
                  </a:cubicBezTo>
                  <a:cubicBezTo>
                    <a:pt x="131" y="90"/>
                    <a:pt x="135" y="90"/>
                    <a:pt x="134" y="94"/>
                  </a:cubicBezTo>
                  <a:cubicBezTo>
                    <a:pt x="134" y="94"/>
                    <a:pt x="133" y="97"/>
                    <a:pt x="138" y="101"/>
                  </a:cubicBezTo>
                  <a:cubicBezTo>
                    <a:pt x="138" y="101"/>
                    <a:pt x="146" y="113"/>
                    <a:pt x="157" y="121"/>
                  </a:cubicBezTo>
                  <a:cubicBezTo>
                    <a:pt x="157" y="121"/>
                    <a:pt x="161" y="122"/>
                    <a:pt x="161" y="125"/>
                  </a:cubicBezTo>
                  <a:cubicBezTo>
                    <a:pt x="162" y="128"/>
                    <a:pt x="162" y="128"/>
                    <a:pt x="162" y="128"/>
                  </a:cubicBezTo>
                  <a:cubicBezTo>
                    <a:pt x="162" y="128"/>
                    <a:pt x="166" y="128"/>
                    <a:pt x="164" y="131"/>
                  </a:cubicBezTo>
                  <a:cubicBezTo>
                    <a:pt x="166" y="135"/>
                    <a:pt x="166" y="135"/>
                    <a:pt x="166" y="135"/>
                  </a:cubicBezTo>
                  <a:cubicBezTo>
                    <a:pt x="166" y="135"/>
                    <a:pt x="169" y="144"/>
                    <a:pt x="171" y="146"/>
                  </a:cubicBezTo>
                  <a:cubicBezTo>
                    <a:pt x="171" y="146"/>
                    <a:pt x="171" y="148"/>
                    <a:pt x="172" y="148"/>
                  </a:cubicBezTo>
                  <a:cubicBezTo>
                    <a:pt x="172" y="148"/>
                    <a:pt x="171" y="148"/>
                    <a:pt x="170" y="146"/>
                  </a:cubicBezTo>
                  <a:cubicBezTo>
                    <a:pt x="170" y="146"/>
                    <a:pt x="164" y="138"/>
                    <a:pt x="163" y="132"/>
                  </a:cubicBezTo>
                  <a:cubicBezTo>
                    <a:pt x="160" y="127"/>
                    <a:pt x="160" y="127"/>
                    <a:pt x="160" y="127"/>
                  </a:cubicBezTo>
                  <a:cubicBezTo>
                    <a:pt x="160" y="127"/>
                    <a:pt x="157" y="125"/>
                    <a:pt x="155" y="123"/>
                  </a:cubicBezTo>
                  <a:cubicBezTo>
                    <a:pt x="155" y="123"/>
                    <a:pt x="146" y="116"/>
                    <a:pt x="143" y="113"/>
                  </a:cubicBezTo>
                  <a:cubicBezTo>
                    <a:pt x="143" y="113"/>
                    <a:pt x="133" y="101"/>
                    <a:pt x="131" y="97"/>
                  </a:cubicBezTo>
                  <a:cubicBezTo>
                    <a:pt x="131" y="97"/>
                    <a:pt x="130" y="95"/>
                    <a:pt x="128" y="94"/>
                  </a:cubicBezTo>
                  <a:cubicBezTo>
                    <a:pt x="128" y="94"/>
                    <a:pt x="123" y="91"/>
                    <a:pt x="122" y="90"/>
                  </a:cubicBezTo>
                  <a:cubicBezTo>
                    <a:pt x="114" y="86"/>
                    <a:pt x="114" y="86"/>
                    <a:pt x="114" y="86"/>
                  </a:cubicBezTo>
                  <a:cubicBezTo>
                    <a:pt x="114" y="86"/>
                    <a:pt x="94" y="78"/>
                    <a:pt x="92" y="75"/>
                  </a:cubicBezTo>
                  <a:cubicBezTo>
                    <a:pt x="90" y="74"/>
                    <a:pt x="90" y="74"/>
                    <a:pt x="90" y="74"/>
                  </a:cubicBezTo>
                  <a:cubicBezTo>
                    <a:pt x="90" y="74"/>
                    <a:pt x="87" y="75"/>
                    <a:pt x="87" y="73"/>
                  </a:cubicBezTo>
                  <a:cubicBezTo>
                    <a:pt x="87" y="73"/>
                    <a:pt x="87" y="71"/>
                    <a:pt x="86" y="73"/>
                  </a:cubicBezTo>
                  <a:cubicBezTo>
                    <a:pt x="86" y="73"/>
                    <a:pt x="85" y="74"/>
                    <a:pt x="85" y="74"/>
                  </a:cubicBezTo>
                  <a:cubicBezTo>
                    <a:pt x="85" y="74"/>
                    <a:pt x="85" y="76"/>
                    <a:pt x="80" y="75"/>
                  </a:cubicBezTo>
                  <a:cubicBezTo>
                    <a:pt x="63" y="70"/>
                    <a:pt x="63" y="70"/>
                    <a:pt x="63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60" y="70"/>
                    <a:pt x="60" y="71"/>
                    <a:pt x="57" y="71"/>
                  </a:cubicBezTo>
                  <a:cubicBezTo>
                    <a:pt x="55" y="71"/>
                    <a:pt x="55" y="71"/>
                    <a:pt x="55" y="71"/>
                  </a:cubicBezTo>
                  <a:cubicBezTo>
                    <a:pt x="55" y="71"/>
                    <a:pt x="55" y="73"/>
                    <a:pt x="51" y="73"/>
                  </a:cubicBezTo>
                  <a:cubicBezTo>
                    <a:pt x="51" y="73"/>
                    <a:pt x="50" y="74"/>
                    <a:pt x="47" y="72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6"/>
                    <a:pt x="49" y="79"/>
                    <a:pt x="51" y="80"/>
                  </a:cubicBezTo>
                  <a:cubicBezTo>
                    <a:pt x="51" y="81"/>
                    <a:pt x="51" y="81"/>
                    <a:pt x="51" y="81"/>
                  </a:cubicBezTo>
                  <a:cubicBezTo>
                    <a:pt x="51" y="81"/>
                    <a:pt x="51" y="82"/>
                    <a:pt x="52" y="82"/>
                  </a:cubicBezTo>
                  <a:cubicBezTo>
                    <a:pt x="52" y="82"/>
                    <a:pt x="54" y="82"/>
                    <a:pt x="54" y="83"/>
                  </a:cubicBezTo>
                  <a:cubicBezTo>
                    <a:pt x="53" y="85"/>
                    <a:pt x="53" y="85"/>
                    <a:pt x="53" y="85"/>
                  </a:cubicBezTo>
                  <a:cubicBezTo>
                    <a:pt x="53" y="85"/>
                    <a:pt x="55" y="86"/>
                    <a:pt x="55" y="88"/>
                  </a:cubicBezTo>
                  <a:cubicBezTo>
                    <a:pt x="54" y="89"/>
                    <a:pt x="54" y="89"/>
                    <a:pt x="54" y="89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6" y="91"/>
                    <a:pt x="56" y="92"/>
                    <a:pt x="59" y="96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64" y="103"/>
                    <a:pt x="64" y="103"/>
                    <a:pt x="64" y="103"/>
                  </a:cubicBezTo>
                  <a:cubicBezTo>
                    <a:pt x="65" y="103"/>
                    <a:pt x="65" y="103"/>
                    <a:pt x="65" y="103"/>
                  </a:cubicBezTo>
                  <a:cubicBezTo>
                    <a:pt x="65" y="103"/>
                    <a:pt x="70" y="110"/>
                    <a:pt x="72" y="113"/>
                  </a:cubicBezTo>
                  <a:cubicBezTo>
                    <a:pt x="72" y="113"/>
                    <a:pt x="82" y="125"/>
                    <a:pt x="83" y="127"/>
                  </a:cubicBezTo>
                  <a:cubicBezTo>
                    <a:pt x="83" y="127"/>
                    <a:pt x="84" y="128"/>
                    <a:pt x="85" y="127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87" y="126"/>
                    <a:pt x="92" y="127"/>
                    <a:pt x="95" y="127"/>
                  </a:cubicBezTo>
                  <a:cubicBezTo>
                    <a:pt x="95" y="127"/>
                    <a:pt x="99" y="127"/>
                    <a:pt x="100" y="129"/>
                  </a:cubicBezTo>
                  <a:cubicBezTo>
                    <a:pt x="100" y="129"/>
                    <a:pt x="100" y="130"/>
                    <a:pt x="103" y="129"/>
                  </a:cubicBezTo>
                  <a:cubicBezTo>
                    <a:pt x="103" y="129"/>
                    <a:pt x="105" y="129"/>
                    <a:pt x="105" y="131"/>
                  </a:cubicBezTo>
                  <a:cubicBezTo>
                    <a:pt x="105" y="131"/>
                    <a:pt x="105" y="131"/>
                    <a:pt x="107" y="130"/>
                  </a:cubicBezTo>
                  <a:cubicBezTo>
                    <a:pt x="107" y="130"/>
                    <a:pt x="109" y="131"/>
                    <a:pt x="107" y="133"/>
                  </a:cubicBezTo>
                  <a:cubicBezTo>
                    <a:pt x="107" y="133"/>
                    <a:pt x="107" y="133"/>
                    <a:pt x="107" y="133"/>
                  </a:cubicBezTo>
                  <a:cubicBezTo>
                    <a:pt x="105" y="135"/>
                    <a:pt x="107" y="135"/>
                    <a:pt x="105" y="135"/>
                  </a:cubicBezTo>
                  <a:cubicBezTo>
                    <a:pt x="105" y="135"/>
                    <a:pt x="107" y="135"/>
                    <a:pt x="105" y="133"/>
                  </a:cubicBezTo>
                  <a:cubicBezTo>
                    <a:pt x="105" y="133"/>
                    <a:pt x="105" y="132"/>
                    <a:pt x="103" y="132"/>
                  </a:cubicBezTo>
                  <a:cubicBezTo>
                    <a:pt x="103" y="132"/>
                    <a:pt x="102" y="133"/>
                    <a:pt x="101" y="132"/>
                  </a:cubicBezTo>
                  <a:cubicBezTo>
                    <a:pt x="101" y="132"/>
                    <a:pt x="100" y="131"/>
                    <a:pt x="97" y="131"/>
                  </a:cubicBezTo>
                  <a:cubicBezTo>
                    <a:pt x="97" y="131"/>
                    <a:pt x="92" y="131"/>
                    <a:pt x="89" y="130"/>
                  </a:cubicBezTo>
                  <a:cubicBezTo>
                    <a:pt x="89" y="130"/>
                    <a:pt x="89" y="132"/>
                    <a:pt x="100" y="140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3" y="144"/>
                    <a:pt x="104" y="144"/>
                  </a:cubicBezTo>
                  <a:cubicBezTo>
                    <a:pt x="104" y="144"/>
                    <a:pt x="106" y="144"/>
                    <a:pt x="106" y="146"/>
                  </a:cubicBezTo>
                  <a:cubicBezTo>
                    <a:pt x="106" y="146"/>
                    <a:pt x="109" y="149"/>
                    <a:pt x="111" y="149"/>
                  </a:cubicBezTo>
                  <a:cubicBezTo>
                    <a:pt x="111" y="149"/>
                    <a:pt x="111" y="150"/>
                    <a:pt x="113" y="148"/>
                  </a:cubicBezTo>
                  <a:cubicBezTo>
                    <a:pt x="113" y="148"/>
                    <a:pt x="115" y="145"/>
                    <a:pt x="115" y="148"/>
                  </a:cubicBezTo>
                  <a:cubicBezTo>
                    <a:pt x="115" y="148"/>
                    <a:pt x="117" y="149"/>
                    <a:pt x="115" y="150"/>
                  </a:cubicBezTo>
                  <a:cubicBezTo>
                    <a:pt x="115" y="150"/>
                    <a:pt x="113" y="150"/>
                    <a:pt x="112" y="151"/>
                  </a:cubicBezTo>
                  <a:cubicBezTo>
                    <a:pt x="112" y="151"/>
                    <a:pt x="118" y="155"/>
                    <a:pt x="122" y="157"/>
                  </a:cubicBezTo>
                  <a:cubicBezTo>
                    <a:pt x="122" y="157"/>
                    <a:pt x="129" y="162"/>
                    <a:pt x="128" y="162"/>
                  </a:cubicBezTo>
                  <a:cubicBezTo>
                    <a:pt x="128" y="162"/>
                    <a:pt x="128" y="163"/>
                    <a:pt x="126" y="163"/>
                  </a:cubicBezTo>
                  <a:cubicBezTo>
                    <a:pt x="126" y="163"/>
                    <a:pt x="123" y="162"/>
                    <a:pt x="133" y="167"/>
                  </a:cubicBezTo>
                  <a:cubicBezTo>
                    <a:pt x="133" y="167"/>
                    <a:pt x="142" y="172"/>
                    <a:pt x="144" y="171"/>
                  </a:cubicBezTo>
                  <a:cubicBezTo>
                    <a:pt x="144" y="171"/>
                    <a:pt x="146" y="171"/>
                    <a:pt x="139" y="169"/>
                  </a:cubicBezTo>
                  <a:cubicBezTo>
                    <a:pt x="139" y="169"/>
                    <a:pt x="132" y="166"/>
                    <a:pt x="131" y="165"/>
                  </a:cubicBezTo>
                  <a:cubicBezTo>
                    <a:pt x="131" y="165"/>
                    <a:pt x="130" y="164"/>
                    <a:pt x="134" y="166"/>
                  </a:cubicBezTo>
                  <a:cubicBezTo>
                    <a:pt x="134" y="166"/>
                    <a:pt x="143" y="170"/>
                    <a:pt x="147" y="170"/>
                  </a:cubicBezTo>
                  <a:cubicBezTo>
                    <a:pt x="151" y="170"/>
                    <a:pt x="151" y="170"/>
                    <a:pt x="151" y="170"/>
                  </a:cubicBezTo>
                  <a:cubicBezTo>
                    <a:pt x="151" y="170"/>
                    <a:pt x="154" y="170"/>
                    <a:pt x="155" y="173"/>
                  </a:cubicBezTo>
                  <a:cubicBezTo>
                    <a:pt x="158" y="176"/>
                    <a:pt x="158" y="176"/>
                    <a:pt x="158" y="176"/>
                  </a:cubicBezTo>
                  <a:cubicBezTo>
                    <a:pt x="158" y="176"/>
                    <a:pt x="159" y="180"/>
                    <a:pt x="158" y="182"/>
                  </a:cubicBezTo>
                  <a:cubicBezTo>
                    <a:pt x="158" y="182"/>
                    <a:pt x="157" y="181"/>
                    <a:pt x="157" y="183"/>
                  </a:cubicBezTo>
                  <a:cubicBezTo>
                    <a:pt x="157" y="183"/>
                    <a:pt x="158" y="185"/>
                    <a:pt x="159" y="188"/>
                  </a:cubicBezTo>
                  <a:cubicBezTo>
                    <a:pt x="159" y="188"/>
                    <a:pt x="159" y="189"/>
                    <a:pt x="158" y="189"/>
                  </a:cubicBezTo>
                  <a:cubicBezTo>
                    <a:pt x="158" y="189"/>
                    <a:pt x="158" y="189"/>
                    <a:pt x="158" y="191"/>
                  </a:cubicBezTo>
                  <a:cubicBezTo>
                    <a:pt x="158" y="191"/>
                    <a:pt x="159" y="196"/>
                    <a:pt x="160" y="198"/>
                  </a:cubicBezTo>
                  <a:cubicBezTo>
                    <a:pt x="160" y="198"/>
                    <a:pt x="161" y="198"/>
                    <a:pt x="160" y="199"/>
                  </a:cubicBezTo>
                  <a:cubicBezTo>
                    <a:pt x="160" y="199"/>
                    <a:pt x="160" y="198"/>
                    <a:pt x="159" y="198"/>
                  </a:cubicBezTo>
                  <a:cubicBezTo>
                    <a:pt x="159" y="198"/>
                    <a:pt x="158" y="194"/>
                    <a:pt x="157" y="196"/>
                  </a:cubicBezTo>
                  <a:cubicBezTo>
                    <a:pt x="157" y="196"/>
                    <a:pt x="159" y="197"/>
                    <a:pt x="159" y="199"/>
                  </a:cubicBezTo>
                  <a:cubicBezTo>
                    <a:pt x="159" y="199"/>
                    <a:pt x="158" y="197"/>
                    <a:pt x="158" y="200"/>
                  </a:cubicBezTo>
                  <a:cubicBezTo>
                    <a:pt x="158" y="200"/>
                    <a:pt x="163" y="211"/>
                    <a:pt x="165" y="215"/>
                  </a:cubicBezTo>
                  <a:cubicBezTo>
                    <a:pt x="165" y="215"/>
                    <a:pt x="168" y="226"/>
                    <a:pt x="170" y="227"/>
                  </a:cubicBezTo>
                  <a:cubicBezTo>
                    <a:pt x="170" y="227"/>
                    <a:pt x="170" y="226"/>
                    <a:pt x="169" y="223"/>
                  </a:cubicBezTo>
                  <a:cubicBezTo>
                    <a:pt x="169" y="223"/>
                    <a:pt x="172" y="229"/>
                    <a:pt x="173" y="231"/>
                  </a:cubicBezTo>
                  <a:cubicBezTo>
                    <a:pt x="173" y="231"/>
                    <a:pt x="178" y="237"/>
                    <a:pt x="179" y="238"/>
                  </a:cubicBezTo>
                  <a:cubicBezTo>
                    <a:pt x="179" y="238"/>
                    <a:pt x="178" y="239"/>
                    <a:pt x="175" y="234"/>
                  </a:cubicBezTo>
                  <a:cubicBezTo>
                    <a:pt x="175" y="234"/>
                    <a:pt x="178" y="239"/>
                    <a:pt x="179" y="240"/>
                  </a:cubicBezTo>
                  <a:cubicBezTo>
                    <a:pt x="179" y="240"/>
                    <a:pt x="180" y="241"/>
                    <a:pt x="182" y="240"/>
                  </a:cubicBezTo>
                  <a:cubicBezTo>
                    <a:pt x="182" y="240"/>
                    <a:pt x="184" y="242"/>
                    <a:pt x="183" y="244"/>
                  </a:cubicBezTo>
                  <a:cubicBezTo>
                    <a:pt x="183" y="244"/>
                    <a:pt x="182" y="244"/>
                    <a:pt x="183" y="245"/>
                  </a:cubicBezTo>
                  <a:cubicBezTo>
                    <a:pt x="183" y="245"/>
                    <a:pt x="183" y="245"/>
                    <a:pt x="181" y="246"/>
                  </a:cubicBezTo>
                  <a:cubicBezTo>
                    <a:pt x="181" y="246"/>
                    <a:pt x="179" y="247"/>
                    <a:pt x="181" y="247"/>
                  </a:cubicBezTo>
                  <a:cubicBezTo>
                    <a:pt x="181" y="247"/>
                    <a:pt x="181" y="248"/>
                    <a:pt x="179" y="249"/>
                  </a:cubicBezTo>
                  <a:cubicBezTo>
                    <a:pt x="179" y="249"/>
                    <a:pt x="179" y="249"/>
                    <a:pt x="176" y="250"/>
                  </a:cubicBezTo>
                  <a:cubicBezTo>
                    <a:pt x="176" y="250"/>
                    <a:pt x="174" y="250"/>
                    <a:pt x="172" y="255"/>
                  </a:cubicBezTo>
                  <a:cubicBezTo>
                    <a:pt x="172" y="255"/>
                    <a:pt x="170" y="261"/>
                    <a:pt x="170" y="263"/>
                  </a:cubicBezTo>
                  <a:cubicBezTo>
                    <a:pt x="170" y="267"/>
                    <a:pt x="170" y="267"/>
                    <a:pt x="170" y="267"/>
                  </a:cubicBezTo>
                  <a:cubicBezTo>
                    <a:pt x="170" y="267"/>
                    <a:pt x="170" y="270"/>
                    <a:pt x="169" y="272"/>
                  </a:cubicBezTo>
                  <a:cubicBezTo>
                    <a:pt x="169" y="272"/>
                    <a:pt x="168" y="280"/>
                    <a:pt x="169" y="281"/>
                  </a:cubicBezTo>
                  <a:cubicBezTo>
                    <a:pt x="169" y="281"/>
                    <a:pt x="169" y="285"/>
                    <a:pt x="167" y="284"/>
                  </a:cubicBezTo>
                  <a:cubicBezTo>
                    <a:pt x="167" y="284"/>
                    <a:pt x="166" y="281"/>
                    <a:pt x="167" y="278"/>
                  </a:cubicBezTo>
                  <a:cubicBezTo>
                    <a:pt x="168" y="274"/>
                    <a:pt x="168" y="274"/>
                    <a:pt x="168" y="274"/>
                  </a:cubicBezTo>
                  <a:cubicBezTo>
                    <a:pt x="168" y="274"/>
                    <a:pt x="169" y="270"/>
                    <a:pt x="169" y="268"/>
                  </a:cubicBezTo>
                  <a:cubicBezTo>
                    <a:pt x="169" y="268"/>
                    <a:pt x="169" y="263"/>
                    <a:pt x="169" y="262"/>
                  </a:cubicBezTo>
                  <a:cubicBezTo>
                    <a:pt x="169" y="262"/>
                    <a:pt x="168" y="260"/>
                    <a:pt x="168" y="263"/>
                  </a:cubicBezTo>
                  <a:cubicBezTo>
                    <a:pt x="168" y="263"/>
                    <a:pt x="168" y="265"/>
                    <a:pt x="166" y="263"/>
                  </a:cubicBezTo>
                  <a:cubicBezTo>
                    <a:pt x="166" y="263"/>
                    <a:pt x="165" y="261"/>
                    <a:pt x="167" y="261"/>
                  </a:cubicBezTo>
                  <a:cubicBezTo>
                    <a:pt x="167" y="261"/>
                    <a:pt x="167" y="257"/>
                    <a:pt x="170" y="254"/>
                  </a:cubicBezTo>
                  <a:cubicBezTo>
                    <a:pt x="173" y="249"/>
                    <a:pt x="173" y="249"/>
                    <a:pt x="173" y="249"/>
                  </a:cubicBezTo>
                  <a:cubicBezTo>
                    <a:pt x="173" y="247"/>
                    <a:pt x="173" y="247"/>
                    <a:pt x="173" y="247"/>
                  </a:cubicBezTo>
                  <a:cubicBezTo>
                    <a:pt x="174" y="247"/>
                    <a:pt x="174" y="247"/>
                    <a:pt x="174" y="247"/>
                  </a:cubicBezTo>
                  <a:cubicBezTo>
                    <a:pt x="174" y="247"/>
                    <a:pt x="173" y="247"/>
                    <a:pt x="173" y="246"/>
                  </a:cubicBezTo>
                  <a:cubicBezTo>
                    <a:pt x="173" y="246"/>
                    <a:pt x="173" y="244"/>
                    <a:pt x="175" y="246"/>
                  </a:cubicBezTo>
                  <a:cubicBezTo>
                    <a:pt x="175" y="246"/>
                    <a:pt x="177" y="244"/>
                    <a:pt x="17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xmlns="" id="{D75EBF60-64A3-4830-AFB1-099F33F77FC8}"/>
                </a:ext>
              </a:extLst>
            </p:cNvPr>
            <p:cNvSpPr/>
            <p:nvPr/>
          </p:nvSpPr>
          <p:spPr bwMode="auto">
            <a:xfrm>
              <a:off x="290" y="2255"/>
              <a:ext cx="412" cy="247"/>
            </a:xfrm>
            <a:custGeom>
              <a:avLst/>
              <a:gdLst>
                <a:gd name="T0" fmla="*/ 112 w 113"/>
                <a:gd name="T1" fmla="*/ 1 h 68"/>
                <a:gd name="T2" fmla="*/ 111 w 113"/>
                <a:gd name="T3" fmla="*/ 4 h 68"/>
                <a:gd name="T4" fmla="*/ 109 w 113"/>
                <a:gd name="T5" fmla="*/ 7 h 68"/>
                <a:gd name="T6" fmla="*/ 107 w 113"/>
                <a:gd name="T7" fmla="*/ 16 h 68"/>
                <a:gd name="T8" fmla="*/ 107 w 113"/>
                <a:gd name="T9" fmla="*/ 22 h 68"/>
                <a:gd name="T10" fmla="*/ 107 w 113"/>
                <a:gd name="T11" fmla="*/ 27 h 68"/>
                <a:gd name="T12" fmla="*/ 106 w 113"/>
                <a:gd name="T13" fmla="*/ 33 h 68"/>
                <a:gd name="T14" fmla="*/ 103 w 113"/>
                <a:gd name="T15" fmla="*/ 34 h 68"/>
                <a:gd name="T16" fmla="*/ 101 w 113"/>
                <a:gd name="T17" fmla="*/ 31 h 68"/>
                <a:gd name="T18" fmla="*/ 99 w 113"/>
                <a:gd name="T19" fmla="*/ 29 h 68"/>
                <a:gd name="T20" fmla="*/ 91 w 113"/>
                <a:gd name="T21" fmla="*/ 32 h 68"/>
                <a:gd name="T22" fmla="*/ 88 w 113"/>
                <a:gd name="T23" fmla="*/ 33 h 68"/>
                <a:gd name="T24" fmla="*/ 81 w 113"/>
                <a:gd name="T25" fmla="*/ 36 h 68"/>
                <a:gd name="T26" fmla="*/ 79 w 113"/>
                <a:gd name="T27" fmla="*/ 37 h 68"/>
                <a:gd name="T28" fmla="*/ 73 w 113"/>
                <a:gd name="T29" fmla="*/ 41 h 68"/>
                <a:gd name="T30" fmla="*/ 72 w 113"/>
                <a:gd name="T31" fmla="*/ 44 h 68"/>
                <a:gd name="T32" fmla="*/ 69 w 113"/>
                <a:gd name="T33" fmla="*/ 44 h 68"/>
                <a:gd name="T34" fmla="*/ 69 w 113"/>
                <a:gd name="T35" fmla="*/ 43 h 68"/>
                <a:gd name="T36" fmla="*/ 59 w 113"/>
                <a:gd name="T37" fmla="*/ 48 h 68"/>
                <a:gd name="T38" fmla="*/ 47 w 113"/>
                <a:gd name="T39" fmla="*/ 59 h 68"/>
                <a:gd name="T40" fmla="*/ 44 w 113"/>
                <a:gd name="T41" fmla="*/ 60 h 68"/>
                <a:gd name="T42" fmla="*/ 45 w 113"/>
                <a:gd name="T43" fmla="*/ 65 h 68"/>
                <a:gd name="T44" fmla="*/ 43 w 113"/>
                <a:gd name="T45" fmla="*/ 65 h 68"/>
                <a:gd name="T46" fmla="*/ 43 w 113"/>
                <a:gd name="T47" fmla="*/ 64 h 68"/>
                <a:gd name="T48" fmla="*/ 40 w 113"/>
                <a:gd name="T49" fmla="*/ 61 h 68"/>
                <a:gd name="T50" fmla="*/ 37 w 113"/>
                <a:gd name="T51" fmla="*/ 61 h 68"/>
                <a:gd name="T52" fmla="*/ 29 w 113"/>
                <a:gd name="T53" fmla="*/ 62 h 68"/>
                <a:gd name="T54" fmla="*/ 23 w 113"/>
                <a:gd name="T55" fmla="*/ 63 h 68"/>
                <a:gd name="T56" fmla="*/ 12 w 113"/>
                <a:gd name="T57" fmla="*/ 65 h 68"/>
                <a:gd name="T58" fmla="*/ 9 w 113"/>
                <a:gd name="T59" fmla="*/ 66 h 68"/>
                <a:gd name="T60" fmla="*/ 4 w 113"/>
                <a:gd name="T61" fmla="*/ 67 h 68"/>
                <a:gd name="T62" fmla="*/ 0 w 113"/>
                <a:gd name="T63" fmla="*/ 68 h 68"/>
                <a:gd name="T64" fmla="*/ 3 w 113"/>
                <a:gd name="T65" fmla="*/ 66 h 68"/>
                <a:gd name="T66" fmla="*/ 6 w 113"/>
                <a:gd name="T67" fmla="*/ 64 h 68"/>
                <a:gd name="T68" fmla="*/ 20 w 113"/>
                <a:gd name="T69" fmla="*/ 61 h 68"/>
                <a:gd name="T70" fmla="*/ 26 w 113"/>
                <a:gd name="T71" fmla="*/ 61 h 68"/>
                <a:gd name="T72" fmla="*/ 36 w 113"/>
                <a:gd name="T73" fmla="*/ 59 h 68"/>
                <a:gd name="T74" fmla="*/ 40 w 113"/>
                <a:gd name="T75" fmla="*/ 59 h 68"/>
                <a:gd name="T76" fmla="*/ 44 w 113"/>
                <a:gd name="T77" fmla="*/ 58 h 68"/>
                <a:gd name="T78" fmla="*/ 49 w 113"/>
                <a:gd name="T79" fmla="*/ 53 h 68"/>
                <a:gd name="T80" fmla="*/ 57 w 113"/>
                <a:gd name="T81" fmla="*/ 47 h 68"/>
                <a:gd name="T82" fmla="*/ 69 w 113"/>
                <a:gd name="T83" fmla="*/ 41 h 68"/>
                <a:gd name="T84" fmla="*/ 85 w 113"/>
                <a:gd name="T85" fmla="*/ 31 h 68"/>
                <a:gd name="T86" fmla="*/ 90 w 113"/>
                <a:gd name="T87" fmla="*/ 30 h 68"/>
                <a:gd name="T88" fmla="*/ 93 w 113"/>
                <a:gd name="T89" fmla="*/ 28 h 68"/>
                <a:gd name="T90" fmla="*/ 101 w 113"/>
                <a:gd name="T91" fmla="*/ 24 h 68"/>
                <a:gd name="T92" fmla="*/ 104 w 113"/>
                <a:gd name="T93" fmla="*/ 14 h 68"/>
                <a:gd name="T94" fmla="*/ 105 w 113"/>
                <a:gd name="T95" fmla="*/ 7 h 68"/>
                <a:gd name="T96" fmla="*/ 107 w 113"/>
                <a:gd name="T97" fmla="*/ 2 h 68"/>
                <a:gd name="T98" fmla="*/ 108 w 113"/>
                <a:gd name="T99" fmla="*/ 0 h 68"/>
                <a:gd name="T100" fmla="*/ 110 w 113"/>
                <a:gd name="T101" fmla="*/ 1 h 68"/>
                <a:gd name="T102" fmla="*/ 112 w 113"/>
                <a:gd name="T103" fmla="*/ 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3" h="68">
                  <a:moveTo>
                    <a:pt x="112" y="1"/>
                  </a:moveTo>
                  <a:cubicBezTo>
                    <a:pt x="112" y="1"/>
                    <a:pt x="113" y="2"/>
                    <a:pt x="111" y="4"/>
                  </a:cubicBezTo>
                  <a:cubicBezTo>
                    <a:pt x="111" y="4"/>
                    <a:pt x="110" y="3"/>
                    <a:pt x="109" y="7"/>
                  </a:cubicBezTo>
                  <a:cubicBezTo>
                    <a:pt x="107" y="16"/>
                    <a:pt x="107" y="16"/>
                    <a:pt x="107" y="16"/>
                  </a:cubicBezTo>
                  <a:cubicBezTo>
                    <a:pt x="107" y="16"/>
                    <a:pt x="106" y="21"/>
                    <a:pt x="107" y="22"/>
                  </a:cubicBezTo>
                  <a:cubicBezTo>
                    <a:pt x="107" y="22"/>
                    <a:pt x="108" y="26"/>
                    <a:pt x="107" y="27"/>
                  </a:cubicBezTo>
                  <a:cubicBezTo>
                    <a:pt x="107" y="27"/>
                    <a:pt x="108" y="31"/>
                    <a:pt x="106" y="33"/>
                  </a:cubicBezTo>
                  <a:cubicBezTo>
                    <a:pt x="106" y="33"/>
                    <a:pt x="105" y="35"/>
                    <a:pt x="103" y="34"/>
                  </a:cubicBezTo>
                  <a:cubicBezTo>
                    <a:pt x="103" y="34"/>
                    <a:pt x="101" y="32"/>
                    <a:pt x="101" y="31"/>
                  </a:cubicBezTo>
                  <a:cubicBezTo>
                    <a:pt x="101" y="31"/>
                    <a:pt x="101" y="29"/>
                    <a:pt x="99" y="29"/>
                  </a:cubicBezTo>
                  <a:cubicBezTo>
                    <a:pt x="99" y="29"/>
                    <a:pt x="95" y="30"/>
                    <a:pt x="91" y="32"/>
                  </a:cubicBezTo>
                  <a:cubicBezTo>
                    <a:pt x="88" y="33"/>
                    <a:pt x="88" y="33"/>
                    <a:pt x="88" y="33"/>
                  </a:cubicBezTo>
                  <a:cubicBezTo>
                    <a:pt x="88" y="33"/>
                    <a:pt x="83" y="36"/>
                    <a:pt x="81" y="36"/>
                  </a:cubicBezTo>
                  <a:cubicBezTo>
                    <a:pt x="81" y="36"/>
                    <a:pt x="80" y="37"/>
                    <a:pt x="79" y="37"/>
                  </a:cubicBezTo>
                  <a:cubicBezTo>
                    <a:pt x="79" y="37"/>
                    <a:pt x="74" y="40"/>
                    <a:pt x="73" y="41"/>
                  </a:cubicBezTo>
                  <a:cubicBezTo>
                    <a:pt x="73" y="41"/>
                    <a:pt x="75" y="42"/>
                    <a:pt x="72" y="44"/>
                  </a:cubicBezTo>
                  <a:cubicBezTo>
                    <a:pt x="72" y="44"/>
                    <a:pt x="70" y="45"/>
                    <a:pt x="69" y="44"/>
                  </a:cubicBezTo>
                  <a:cubicBezTo>
                    <a:pt x="69" y="43"/>
                    <a:pt x="69" y="43"/>
                    <a:pt x="69" y="43"/>
                  </a:cubicBezTo>
                  <a:cubicBezTo>
                    <a:pt x="59" y="48"/>
                    <a:pt x="59" y="48"/>
                    <a:pt x="59" y="48"/>
                  </a:cubicBezTo>
                  <a:cubicBezTo>
                    <a:pt x="59" y="48"/>
                    <a:pt x="48" y="58"/>
                    <a:pt x="47" y="59"/>
                  </a:cubicBezTo>
                  <a:cubicBezTo>
                    <a:pt x="47" y="59"/>
                    <a:pt x="45" y="60"/>
                    <a:pt x="44" y="60"/>
                  </a:cubicBezTo>
                  <a:cubicBezTo>
                    <a:pt x="44" y="60"/>
                    <a:pt x="47" y="64"/>
                    <a:pt x="45" y="65"/>
                  </a:cubicBezTo>
                  <a:cubicBezTo>
                    <a:pt x="45" y="65"/>
                    <a:pt x="44" y="66"/>
                    <a:pt x="43" y="65"/>
                  </a:cubicBezTo>
                  <a:cubicBezTo>
                    <a:pt x="43" y="64"/>
                    <a:pt x="43" y="64"/>
                    <a:pt x="43" y="64"/>
                  </a:cubicBezTo>
                  <a:cubicBezTo>
                    <a:pt x="43" y="64"/>
                    <a:pt x="40" y="61"/>
                    <a:pt x="40" y="61"/>
                  </a:cubicBezTo>
                  <a:cubicBezTo>
                    <a:pt x="40" y="61"/>
                    <a:pt x="39" y="61"/>
                    <a:pt x="37" y="61"/>
                  </a:cubicBezTo>
                  <a:cubicBezTo>
                    <a:pt x="37" y="61"/>
                    <a:pt x="32" y="62"/>
                    <a:pt x="29" y="62"/>
                  </a:cubicBezTo>
                  <a:cubicBezTo>
                    <a:pt x="29" y="62"/>
                    <a:pt x="26" y="63"/>
                    <a:pt x="23" y="63"/>
                  </a:cubicBezTo>
                  <a:cubicBezTo>
                    <a:pt x="23" y="63"/>
                    <a:pt x="17" y="63"/>
                    <a:pt x="12" y="65"/>
                  </a:cubicBezTo>
                  <a:cubicBezTo>
                    <a:pt x="12" y="65"/>
                    <a:pt x="10" y="65"/>
                    <a:pt x="9" y="66"/>
                  </a:cubicBezTo>
                  <a:cubicBezTo>
                    <a:pt x="9" y="66"/>
                    <a:pt x="7" y="67"/>
                    <a:pt x="4" y="67"/>
                  </a:cubicBezTo>
                  <a:cubicBezTo>
                    <a:pt x="4" y="67"/>
                    <a:pt x="2" y="67"/>
                    <a:pt x="0" y="68"/>
                  </a:cubicBezTo>
                  <a:cubicBezTo>
                    <a:pt x="0" y="68"/>
                    <a:pt x="1" y="67"/>
                    <a:pt x="3" y="66"/>
                  </a:cubicBezTo>
                  <a:cubicBezTo>
                    <a:pt x="3" y="66"/>
                    <a:pt x="5" y="64"/>
                    <a:pt x="6" y="64"/>
                  </a:cubicBezTo>
                  <a:cubicBezTo>
                    <a:pt x="6" y="64"/>
                    <a:pt x="17" y="62"/>
                    <a:pt x="20" y="61"/>
                  </a:cubicBezTo>
                  <a:cubicBezTo>
                    <a:pt x="20" y="61"/>
                    <a:pt x="21" y="61"/>
                    <a:pt x="26" y="61"/>
                  </a:cubicBezTo>
                  <a:cubicBezTo>
                    <a:pt x="26" y="61"/>
                    <a:pt x="32" y="61"/>
                    <a:pt x="36" y="59"/>
                  </a:cubicBezTo>
                  <a:cubicBezTo>
                    <a:pt x="36" y="59"/>
                    <a:pt x="38" y="58"/>
                    <a:pt x="40" y="59"/>
                  </a:cubicBezTo>
                  <a:cubicBezTo>
                    <a:pt x="40" y="59"/>
                    <a:pt x="41" y="61"/>
                    <a:pt x="44" y="58"/>
                  </a:cubicBezTo>
                  <a:cubicBezTo>
                    <a:pt x="44" y="58"/>
                    <a:pt x="47" y="54"/>
                    <a:pt x="49" y="53"/>
                  </a:cubicBezTo>
                  <a:cubicBezTo>
                    <a:pt x="49" y="53"/>
                    <a:pt x="54" y="49"/>
                    <a:pt x="57" y="47"/>
                  </a:cubicBezTo>
                  <a:cubicBezTo>
                    <a:pt x="57" y="47"/>
                    <a:pt x="66" y="43"/>
                    <a:pt x="69" y="41"/>
                  </a:cubicBezTo>
                  <a:cubicBezTo>
                    <a:pt x="69" y="41"/>
                    <a:pt x="82" y="34"/>
                    <a:pt x="85" y="31"/>
                  </a:cubicBezTo>
                  <a:cubicBezTo>
                    <a:pt x="85" y="31"/>
                    <a:pt x="89" y="30"/>
                    <a:pt x="90" y="30"/>
                  </a:cubicBezTo>
                  <a:cubicBezTo>
                    <a:pt x="90" y="30"/>
                    <a:pt x="92" y="30"/>
                    <a:pt x="93" y="28"/>
                  </a:cubicBezTo>
                  <a:cubicBezTo>
                    <a:pt x="93" y="28"/>
                    <a:pt x="99" y="27"/>
                    <a:pt x="101" y="24"/>
                  </a:cubicBezTo>
                  <a:cubicBezTo>
                    <a:pt x="101" y="24"/>
                    <a:pt x="103" y="19"/>
                    <a:pt x="104" y="14"/>
                  </a:cubicBezTo>
                  <a:cubicBezTo>
                    <a:pt x="104" y="14"/>
                    <a:pt x="105" y="9"/>
                    <a:pt x="105" y="7"/>
                  </a:cubicBezTo>
                  <a:cubicBezTo>
                    <a:pt x="105" y="7"/>
                    <a:pt x="105" y="3"/>
                    <a:pt x="107" y="2"/>
                  </a:cubicBezTo>
                  <a:cubicBezTo>
                    <a:pt x="107" y="2"/>
                    <a:pt x="108" y="2"/>
                    <a:pt x="108" y="0"/>
                  </a:cubicBezTo>
                  <a:cubicBezTo>
                    <a:pt x="108" y="0"/>
                    <a:pt x="110" y="0"/>
                    <a:pt x="110" y="1"/>
                  </a:cubicBezTo>
                  <a:cubicBezTo>
                    <a:pt x="110" y="1"/>
                    <a:pt x="111" y="0"/>
                    <a:pt x="1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xmlns="" id="{B3D0D714-E0BC-49E9-8079-722DC066581A}"/>
                </a:ext>
              </a:extLst>
            </p:cNvPr>
            <p:cNvSpPr/>
            <p:nvPr/>
          </p:nvSpPr>
          <p:spPr bwMode="auto">
            <a:xfrm>
              <a:off x="840" y="2147"/>
              <a:ext cx="76" cy="39"/>
            </a:xfrm>
            <a:custGeom>
              <a:avLst/>
              <a:gdLst>
                <a:gd name="T0" fmla="*/ 10 w 21"/>
                <a:gd name="T1" fmla="*/ 4 h 11"/>
                <a:gd name="T2" fmla="*/ 7 w 21"/>
                <a:gd name="T3" fmla="*/ 2 h 11"/>
                <a:gd name="T4" fmla="*/ 2 w 21"/>
                <a:gd name="T5" fmla="*/ 2 h 11"/>
                <a:gd name="T6" fmla="*/ 1 w 21"/>
                <a:gd name="T7" fmla="*/ 4 h 11"/>
                <a:gd name="T8" fmla="*/ 1 w 21"/>
                <a:gd name="T9" fmla="*/ 3 h 11"/>
                <a:gd name="T10" fmla="*/ 2 w 21"/>
                <a:gd name="T11" fmla="*/ 7 h 11"/>
                <a:gd name="T12" fmla="*/ 3 w 21"/>
                <a:gd name="T13" fmla="*/ 7 h 11"/>
                <a:gd name="T14" fmla="*/ 3 w 21"/>
                <a:gd name="T15" fmla="*/ 8 h 11"/>
                <a:gd name="T16" fmla="*/ 4 w 21"/>
                <a:gd name="T17" fmla="*/ 8 h 11"/>
                <a:gd name="T18" fmla="*/ 4 w 21"/>
                <a:gd name="T19" fmla="*/ 8 h 11"/>
                <a:gd name="T20" fmla="*/ 6 w 21"/>
                <a:gd name="T21" fmla="*/ 8 h 11"/>
                <a:gd name="T22" fmla="*/ 5 w 21"/>
                <a:gd name="T23" fmla="*/ 6 h 11"/>
                <a:gd name="T24" fmla="*/ 7 w 21"/>
                <a:gd name="T25" fmla="*/ 6 h 11"/>
                <a:gd name="T26" fmla="*/ 9 w 21"/>
                <a:gd name="T27" fmla="*/ 6 h 11"/>
                <a:gd name="T28" fmla="*/ 15 w 21"/>
                <a:gd name="T29" fmla="*/ 8 h 11"/>
                <a:gd name="T30" fmla="*/ 15 w 21"/>
                <a:gd name="T31" fmla="*/ 9 h 11"/>
                <a:gd name="T32" fmla="*/ 17 w 21"/>
                <a:gd name="T33" fmla="*/ 10 h 11"/>
                <a:gd name="T34" fmla="*/ 20 w 21"/>
                <a:gd name="T35" fmla="*/ 10 h 11"/>
                <a:gd name="T36" fmla="*/ 19 w 21"/>
                <a:gd name="T37" fmla="*/ 8 h 11"/>
                <a:gd name="T38" fmla="*/ 21 w 21"/>
                <a:gd name="T39" fmla="*/ 8 h 11"/>
                <a:gd name="T40" fmla="*/ 20 w 21"/>
                <a:gd name="T41" fmla="*/ 7 h 11"/>
                <a:gd name="T42" fmla="*/ 15 w 21"/>
                <a:gd name="T43" fmla="*/ 6 h 11"/>
                <a:gd name="T44" fmla="*/ 12 w 21"/>
                <a:gd name="T45" fmla="*/ 4 h 11"/>
                <a:gd name="T46" fmla="*/ 14 w 21"/>
                <a:gd name="T47" fmla="*/ 4 h 11"/>
                <a:gd name="T48" fmla="*/ 13 w 21"/>
                <a:gd name="T49" fmla="*/ 2 h 11"/>
                <a:gd name="T50" fmla="*/ 14 w 21"/>
                <a:gd name="T51" fmla="*/ 1 h 11"/>
                <a:gd name="T52" fmla="*/ 10 w 21"/>
                <a:gd name="T5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1" h="11">
                  <a:moveTo>
                    <a:pt x="10" y="4"/>
                  </a:moveTo>
                  <a:cubicBezTo>
                    <a:pt x="10" y="4"/>
                    <a:pt x="8" y="3"/>
                    <a:pt x="7" y="2"/>
                  </a:cubicBezTo>
                  <a:cubicBezTo>
                    <a:pt x="7" y="2"/>
                    <a:pt x="5" y="0"/>
                    <a:pt x="2" y="2"/>
                  </a:cubicBezTo>
                  <a:cubicBezTo>
                    <a:pt x="2" y="2"/>
                    <a:pt x="1" y="2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5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8"/>
                    <a:pt x="5" y="8"/>
                    <a:pt x="4" y="8"/>
                  </a:cubicBezTo>
                  <a:cubicBezTo>
                    <a:pt x="4" y="8"/>
                    <a:pt x="6" y="9"/>
                    <a:pt x="6" y="8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8"/>
                    <a:pt x="9" y="6"/>
                  </a:cubicBezTo>
                  <a:cubicBezTo>
                    <a:pt x="9" y="6"/>
                    <a:pt x="12" y="7"/>
                    <a:pt x="15" y="8"/>
                  </a:cubicBezTo>
                  <a:cubicBezTo>
                    <a:pt x="15" y="8"/>
                    <a:pt x="14" y="8"/>
                    <a:pt x="15" y="9"/>
                  </a:cubicBezTo>
                  <a:cubicBezTo>
                    <a:pt x="15" y="9"/>
                    <a:pt x="17" y="9"/>
                    <a:pt x="17" y="10"/>
                  </a:cubicBezTo>
                  <a:cubicBezTo>
                    <a:pt x="17" y="10"/>
                    <a:pt x="20" y="11"/>
                    <a:pt x="20" y="10"/>
                  </a:cubicBezTo>
                  <a:cubicBezTo>
                    <a:pt x="20" y="10"/>
                    <a:pt x="17" y="9"/>
                    <a:pt x="19" y="8"/>
                  </a:cubicBezTo>
                  <a:cubicBezTo>
                    <a:pt x="19" y="8"/>
                    <a:pt x="20" y="9"/>
                    <a:pt x="21" y="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17" y="6"/>
                    <a:pt x="15" y="6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3"/>
                    <a:pt x="13" y="2"/>
                  </a:cubicBezTo>
                  <a:cubicBezTo>
                    <a:pt x="13" y="2"/>
                    <a:pt x="14" y="1"/>
                    <a:pt x="14" y="1"/>
                  </a:cubicBezTo>
                  <a:cubicBezTo>
                    <a:pt x="14" y="1"/>
                    <a:pt x="11" y="1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xmlns="" id="{0070F650-3E64-417E-8062-D74656E5B50D}"/>
                </a:ext>
              </a:extLst>
            </p:cNvPr>
            <p:cNvSpPr/>
            <p:nvPr/>
          </p:nvSpPr>
          <p:spPr bwMode="auto">
            <a:xfrm>
              <a:off x="501" y="1871"/>
              <a:ext cx="22" cy="33"/>
            </a:xfrm>
            <a:custGeom>
              <a:avLst/>
              <a:gdLst>
                <a:gd name="T0" fmla="*/ 2 w 6"/>
                <a:gd name="T1" fmla="*/ 1 h 9"/>
                <a:gd name="T2" fmla="*/ 2 w 6"/>
                <a:gd name="T3" fmla="*/ 4 h 9"/>
                <a:gd name="T4" fmla="*/ 1 w 6"/>
                <a:gd name="T5" fmla="*/ 6 h 9"/>
                <a:gd name="T6" fmla="*/ 1 w 6"/>
                <a:gd name="T7" fmla="*/ 8 h 9"/>
                <a:gd name="T8" fmla="*/ 4 w 6"/>
                <a:gd name="T9" fmla="*/ 8 h 9"/>
                <a:gd name="T10" fmla="*/ 5 w 6"/>
                <a:gd name="T11" fmla="*/ 6 h 9"/>
                <a:gd name="T12" fmla="*/ 4 w 6"/>
                <a:gd name="T13" fmla="*/ 4 h 9"/>
                <a:gd name="T14" fmla="*/ 3 w 6"/>
                <a:gd name="T15" fmla="*/ 3 h 9"/>
                <a:gd name="T16" fmla="*/ 2 w 6"/>
                <a:gd name="T17" fmla="*/ 2 h 9"/>
                <a:gd name="T18" fmla="*/ 2 w 6"/>
                <a:gd name="T19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9">
                  <a:moveTo>
                    <a:pt x="2" y="1"/>
                  </a:moveTo>
                  <a:cubicBezTo>
                    <a:pt x="2" y="1"/>
                    <a:pt x="2" y="4"/>
                    <a:pt x="2" y="4"/>
                  </a:cubicBezTo>
                  <a:cubicBezTo>
                    <a:pt x="2" y="4"/>
                    <a:pt x="2" y="6"/>
                    <a:pt x="1" y="6"/>
                  </a:cubicBezTo>
                  <a:cubicBezTo>
                    <a:pt x="1" y="6"/>
                    <a:pt x="0" y="7"/>
                    <a:pt x="1" y="8"/>
                  </a:cubicBezTo>
                  <a:cubicBezTo>
                    <a:pt x="1" y="8"/>
                    <a:pt x="2" y="9"/>
                    <a:pt x="4" y="8"/>
                  </a:cubicBezTo>
                  <a:cubicBezTo>
                    <a:pt x="4" y="8"/>
                    <a:pt x="6" y="7"/>
                    <a:pt x="5" y="6"/>
                  </a:cubicBezTo>
                  <a:cubicBezTo>
                    <a:pt x="5" y="6"/>
                    <a:pt x="5" y="5"/>
                    <a:pt x="4" y="4"/>
                  </a:cubicBezTo>
                  <a:cubicBezTo>
                    <a:pt x="4" y="4"/>
                    <a:pt x="3" y="4"/>
                    <a:pt x="3" y="3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2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xmlns="" id="{F642D4C5-F0B4-42F9-B85D-8B9AE5F2FBAE}"/>
                </a:ext>
              </a:extLst>
            </p:cNvPr>
            <p:cNvSpPr/>
            <p:nvPr/>
          </p:nvSpPr>
          <p:spPr bwMode="auto">
            <a:xfrm>
              <a:off x="498" y="1889"/>
              <a:ext cx="3" cy="4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xmlns="" id="{91185DFB-B38C-49A1-BD60-5E2EE833A048}"/>
                </a:ext>
              </a:extLst>
            </p:cNvPr>
            <p:cNvSpPr/>
            <p:nvPr/>
          </p:nvSpPr>
          <p:spPr bwMode="auto">
            <a:xfrm>
              <a:off x="425" y="1614"/>
              <a:ext cx="15" cy="14"/>
            </a:xfrm>
            <a:custGeom>
              <a:avLst/>
              <a:gdLst>
                <a:gd name="T0" fmla="*/ 2 w 4"/>
                <a:gd name="T1" fmla="*/ 0 h 4"/>
                <a:gd name="T2" fmla="*/ 1 w 4"/>
                <a:gd name="T3" fmla="*/ 1 h 4"/>
                <a:gd name="T4" fmla="*/ 0 w 4"/>
                <a:gd name="T5" fmla="*/ 3 h 4"/>
                <a:gd name="T6" fmla="*/ 2 w 4"/>
                <a:gd name="T7" fmla="*/ 4 h 4"/>
                <a:gd name="T8" fmla="*/ 2 w 4"/>
                <a:gd name="T9" fmla="*/ 4 h 4"/>
                <a:gd name="T10" fmla="*/ 3 w 4"/>
                <a:gd name="T11" fmla="*/ 3 h 4"/>
                <a:gd name="T12" fmla="*/ 3 w 4"/>
                <a:gd name="T13" fmla="*/ 1 h 4"/>
                <a:gd name="T14" fmla="*/ 2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xmlns="" id="{07440B5D-B6E0-4790-A444-ED0803EC4EB6}"/>
                </a:ext>
              </a:extLst>
            </p:cNvPr>
            <p:cNvSpPr/>
            <p:nvPr/>
          </p:nvSpPr>
          <p:spPr bwMode="auto">
            <a:xfrm>
              <a:off x="509" y="1632"/>
              <a:ext cx="14" cy="18"/>
            </a:xfrm>
            <a:custGeom>
              <a:avLst/>
              <a:gdLst>
                <a:gd name="T0" fmla="*/ 1 w 4"/>
                <a:gd name="T1" fmla="*/ 1 h 5"/>
                <a:gd name="T2" fmla="*/ 3 w 4"/>
                <a:gd name="T3" fmla="*/ 1 h 5"/>
                <a:gd name="T4" fmla="*/ 4 w 4"/>
                <a:gd name="T5" fmla="*/ 5 h 5"/>
                <a:gd name="T6" fmla="*/ 3 w 4"/>
                <a:gd name="T7" fmla="*/ 3 h 5"/>
                <a:gd name="T8" fmla="*/ 2 w 4"/>
                <a:gd name="T9" fmla="*/ 2 h 5"/>
                <a:gd name="T10" fmla="*/ 1 w 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1"/>
                    <a:pt x="1" y="0"/>
                    <a:pt x="3" y="1"/>
                  </a:cubicBezTo>
                  <a:cubicBezTo>
                    <a:pt x="3" y="1"/>
                    <a:pt x="4" y="3"/>
                    <a:pt x="4" y="5"/>
                  </a:cubicBezTo>
                  <a:cubicBezTo>
                    <a:pt x="4" y="5"/>
                    <a:pt x="4" y="5"/>
                    <a:pt x="3" y="3"/>
                  </a:cubicBezTo>
                  <a:cubicBezTo>
                    <a:pt x="3" y="3"/>
                    <a:pt x="2" y="2"/>
                    <a:pt x="2" y="2"/>
                  </a:cubicBezTo>
                  <a:cubicBezTo>
                    <a:pt x="2" y="2"/>
                    <a:pt x="0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xmlns="" id="{0F88D536-9A98-4D9C-924A-1E8C2C18F409}"/>
                </a:ext>
              </a:extLst>
            </p:cNvPr>
            <p:cNvSpPr/>
            <p:nvPr/>
          </p:nvSpPr>
          <p:spPr bwMode="auto">
            <a:xfrm>
              <a:off x="501" y="1621"/>
              <a:ext cx="66" cy="47"/>
            </a:xfrm>
            <a:custGeom>
              <a:avLst/>
              <a:gdLst>
                <a:gd name="T0" fmla="*/ 1 w 18"/>
                <a:gd name="T1" fmla="*/ 10 h 13"/>
                <a:gd name="T2" fmla="*/ 4 w 18"/>
                <a:gd name="T3" fmla="*/ 12 h 13"/>
                <a:gd name="T4" fmla="*/ 7 w 18"/>
                <a:gd name="T5" fmla="*/ 11 h 13"/>
                <a:gd name="T6" fmla="*/ 13 w 18"/>
                <a:gd name="T7" fmla="*/ 6 h 13"/>
                <a:gd name="T8" fmla="*/ 18 w 18"/>
                <a:gd name="T9" fmla="*/ 2 h 13"/>
                <a:gd name="T10" fmla="*/ 17 w 18"/>
                <a:gd name="T11" fmla="*/ 1 h 13"/>
                <a:gd name="T12" fmla="*/ 5 w 18"/>
                <a:gd name="T13" fmla="*/ 10 h 13"/>
                <a:gd name="T14" fmla="*/ 2 w 18"/>
                <a:gd name="T15" fmla="*/ 9 h 13"/>
                <a:gd name="T16" fmla="*/ 1 w 18"/>
                <a:gd name="T17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3">
                  <a:moveTo>
                    <a:pt x="1" y="10"/>
                  </a:moveTo>
                  <a:cubicBezTo>
                    <a:pt x="1" y="10"/>
                    <a:pt x="1" y="12"/>
                    <a:pt x="4" y="12"/>
                  </a:cubicBezTo>
                  <a:cubicBezTo>
                    <a:pt x="4" y="12"/>
                    <a:pt x="5" y="13"/>
                    <a:pt x="7" y="11"/>
                  </a:cubicBezTo>
                  <a:cubicBezTo>
                    <a:pt x="7" y="11"/>
                    <a:pt x="11" y="8"/>
                    <a:pt x="13" y="6"/>
                  </a:cubicBezTo>
                  <a:cubicBezTo>
                    <a:pt x="13" y="6"/>
                    <a:pt x="17" y="2"/>
                    <a:pt x="18" y="2"/>
                  </a:cubicBezTo>
                  <a:cubicBezTo>
                    <a:pt x="18" y="2"/>
                    <a:pt x="18" y="0"/>
                    <a:pt x="17" y="1"/>
                  </a:cubicBezTo>
                  <a:cubicBezTo>
                    <a:pt x="17" y="1"/>
                    <a:pt x="7" y="10"/>
                    <a:pt x="5" y="10"/>
                  </a:cubicBezTo>
                  <a:cubicBezTo>
                    <a:pt x="5" y="10"/>
                    <a:pt x="3" y="10"/>
                    <a:pt x="2" y="9"/>
                  </a:cubicBezTo>
                  <a:cubicBezTo>
                    <a:pt x="2" y="9"/>
                    <a:pt x="0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xmlns="" id="{E3497A64-DCFD-462E-BC19-A01B59B7C62D}"/>
                </a:ext>
              </a:extLst>
            </p:cNvPr>
            <p:cNvSpPr/>
            <p:nvPr/>
          </p:nvSpPr>
          <p:spPr bwMode="auto">
            <a:xfrm>
              <a:off x="713" y="2223"/>
              <a:ext cx="145" cy="21"/>
            </a:xfrm>
            <a:custGeom>
              <a:avLst/>
              <a:gdLst>
                <a:gd name="T0" fmla="*/ 39 w 40"/>
                <a:gd name="T1" fmla="*/ 2 h 6"/>
                <a:gd name="T2" fmla="*/ 36 w 40"/>
                <a:gd name="T3" fmla="*/ 2 h 6"/>
                <a:gd name="T4" fmla="*/ 33 w 40"/>
                <a:gd name="T5" fmla="*/ 2 h 6"/>
                <a:gd name="T6" fmla="*/ 31 w 40"/>
                <a:gd name="T7" fmla="*/ 2 h 6"/>
                <a:gd name="T8" fmla="*/ 27 w 40"/>
                <a:gd name="T9" fmla="*/ 1 h 6"/>
                <a:gd name="T10" fmla="*/ 23 w 40"/>
                <a:gd name="T11" fmla="*/ 1 h 6"/>
                <a:gd name="T12" fmla="*/ 17 w 40"/>
                <a:gd name="T13" fmla="*/ 1 h 6"/>
                <a:gd name="T14" fmla="*/ 12 w 40"/>
                <a:gd name="T15" fmla="*/ 1 h 6"/>
                <a:gd name="T16" fmla="*/ 7 w 40"/>
                <a:gd name="T17" fmla="*/ 0 h 6"/>
                <a:gd name="T18" fmla="*/ 5 w 40"/>
                <a:gd name="T19" fmla="*/ 1 h 6"/>
                <a:gd name="T20" fmla="*/ 2 w 40"/>
                <a:gd name="T21" fmla="*/ 1 h 6"/>
                <a:gd name="T22" fmla="*/ 0 w 40"/>
                <a:gd name="T23" fmla="*/ 2 h 6"/>
                <a:gd name="T24" fmla="*/ 4 w 40"/>
                <a:gd name="T25" fmla="*/ 3 h 6"/>
                <a:gd name="T26" fmla="*/ 7 w 40"/>
                <a:gd name="T27" fmla="*/ 2 h 6"/>
                <a:gd name="T28" fmla="*/ 21 w 40"/>
                <a:gd name="T29" fmla="*/ 3 h 6"/>
                <a:gd name="T30" fmla="*/ 27 w 40"/>
                <a:gd name="T31" fmla="*/ 4 h 6"/>
                <a:gd name="T32" fmla="*/ 33 w 40"/>
                <a:gd name="T33" fmla="*/ 5 h 6"/>
                <a:gd name="T34" fmla="*/ 38 w 40"/>
                <a:gd name="T35" fmla="*/ 3 h 6"/>
                <a:gd name="T36" fmla="*/ 39 w 40"/>
                <a:gd name="T37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6">
                  <a:moveTo>
                    <a:pt x="39" y="2"/>
                  </a:moveTo>
                  <a:cubicBezTo>
                    <a:pt x="39" y="2"/>
                    <a:pt x="38" y="2"/>
                    <a:pt x="36" y="2"/>
                  </a:cubicBezTo>
                  <a:cubicBezTo>
                    <a:pt x="36" y="2"/>
                    <a:pt x="36" y="0"/>
                    <a:pt x="33" y="2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31" y="2"/>
                    <a:pt x="29" y="1"/>
                    <a:pt x="27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0" y="1"/>
                    <a:pt x="17" y="1"/>
                  </a:cubicBezTo>
                  <a:cubicBezTo>
                    <a:pt x="17" y="1"/>
                    <a:pt x="14" y="1"/>
                    <a:pt x="12" y="1"/>
                  </a:cubicBezTo>
                  <a:cubicBezTo>
                    <a:pt x="12" y="1"/>
                    <a:pt x="8" y="1"/>
                    <a:pt x="7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0"/>
                    <a:pt x="2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4"/>
                    <a:pt x="4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18" y="4"/>
                    <a:pt x="21" y="3"/>
                  </a:cubicBezTo>
                  <a:cubicBezTo>
                    <a:pt x="21" y="3"/>
                    <a:pt x="26" y="3"/>
                    <a:pt x="27" y="4"/>
                  </a:cubicBezTo>
                  <a:cubicBezTo>
                    <a:pt x="27" y="4"/>
                    <a:pt x="30" y="6"/>
                    <a:pt x="33" y="5"/>
                  </a:cubicBezTo>
                  <a:cubicBezTo>
                    <a:pt x="33" y="5"/>
                    <a:pt x="36" y="5"/>
                    <a:pt x="38" y="3"/>
                  </a:cubicBezTo>
                  <a:cubicBezTo>
                    <a:pt x="38" y="3"/>
                    <a:pt x="40" y="4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xmlns="" id="{C4C5DB10-3080-41FB-9829-E9B99119C5AB}"/>
                </a:ext>
              </a:extLst>
            </p:cNvPr>
            <p:cNvSpPr/>
            <p:nvPr/>
          </p:nvSpPr>
          <p:spPr bwMode="auto">
            <a:xfrm>
              <a:off x="880" y="2179"/>
              <a:ext cx="51" cy="44"/>
            </a:xfrm>
            <a:custGeom>
              <a:avLst/>
              <a:gdLst>
                <a:gd name="T0" fmla="*/ 6 w 14"/>
                <a:gd name="T1" fmla="*/ 3 h 12"/>
                <a:gd name="T2" fmla="*/ 3 w 14"/>
                <a:gd name="T3" fmla="*/ 3 h 12"/>
                <a:gd name="T4" fmla="*/ 3 w 14"/>
                <a:gd name="T5" fmla="*/ 9 h 12"/>
                <a:gd name="T6" fmla="*/ 9 w 14"/>
                <a:gd name="T7" fmla="*/ 11 h 12"/>
                <a:gd name="T8" fmla="*/ 14 w 14"/>
                <a:gd name="T9" fmla="*/ 6 h 12"/>
                <a:gd name="T10" fmla="*/ 13 w 14"/>
                <a:gd name="T11" fmla="*/ 5 h 12"/>
                <a:gd name="T12" fmla="*/ 13 w 14"/>
                <a:gd name="T13" fmla="*/ 7 h 12"/>
                <a:gd name="T14" fmla="*/ 8 w 14"/>
                <a:gd name="T15" fmla="*/ 10 h 12"/>
                <a:gd name="T16" fmla="*/ 4 w 14"/>
                <a:gd name="T17" fmla="*/ 6 h 12"/>
                <a:gd name="T18" fmla="*/ 5 w 14"/>
                <a:gd name="T19" fmla="*/ 4 h 12"/>
                <a:gd name="T20" fmla="*/ 6 w 14"/>
                <a:gd name="T2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2">
                  <a:moveTo>
                    <a:pt x="6" y="3"/>
                  </a:moveTo>
                  <a:cubicBezTo>
                    <a:pt x="6" y="3"/>
                    <a:pt x="6" y="0"/>
                    <a:pt x="3" y="3"/>
                  </a:cubicBezTo>
                  <a:cubicBezTo>
                    <a:pt x="3" y="3"/>
                    <a:pt x="0" y="6"/>
                    <a:pt x="3" y="9"/>
                  </a:cubicBezTo>
                  <a:cubicBezTo>
                    <a:pt x="3" y="9"/>
                    <a:pt x="6" y="12"/>
                    <a:pt x="9" y="11"/>
                  </a:cubicBezTo>
                  <a:cubicBezTo>
                    <a:pt x="9" y="11"/>
                    <a:pt x="13" y="10"/>
                    <a:pt x="14" y="6"/>
                  </a:cubicBezTo>
                  <a:cubicBezTo>
                    <a:pt x="14" y="6"/>
                    <a:pt x="14" y="4"/>
                    <a:pt x="13" y="5"/>
                  </a:cubicBezTo>
                  <a:cubicBezTo>
                    <a:pt x="13" y="5"/>
                    <a:pt x="13" y="6"/>
                    <a:pt x="13" y="7"/>
                  </a:cubicBezTo>
                  <a:cubicBezTo>
                    <a:pt x="13" y="7"/>
                    <a:pt x="12" y="9"/>
                    <a:pt x="8" y="10"/>
                  </a:cubicBezTo>
                  <a:cubicBezTo>
                    <a:pt x="8" y="10"/>
                    <a:pt x="4" y="9"/>
                    <a:pt x="4" y="6"/>
                  </a:cubicBezTo>
                  <a:cubicBezTo>
                    <a:pt x="4" y="6"/>
                    <a:pt x="3" y="5"/>
                    <a:pt x="5" y="4"/>
                  </a:cubicBezTo>
                  <a:cubicBezTo>
                    <a:pt x="5" y="4"/>
                    <a:pt x="6" y="5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>
              <a:extLst>
                <a:ext uri="{FF2B5EF4-FFF2-40B4-BE49-F238E27FC236}">
                  <a16:creationId xmlns:a16="http://schemas.microsoft.com/office/drawing/2014/main" xmlns="" id="{DA0D2887-8413-4A74-926F-3633BEBE89E4}"/>
                </a:ext>
              </a:extLst>
            </p:cNvPr>
            <p:cNvSpPr/>
            <p:nvPr/>
          </p:nvSpPr>
          <p:spPr bwMode="auto">
            <a:xfrm>
              <a:off x="432" y="2342"/>
              <a:ext cx="139" cy="40"/>
            </a:xfrm>
            <a:custGeom>
              <a:avLst/>
              <a:gdLst>
                <a:gd name="T0" fmla="*/ 38 w 38"/>
                <a:gd name="T1" fmla="*/ 10 h 11"/>
                <a:gd name="T2" fmla="*/ 34 w 38"/>
                <a:gd name="T3" fmla="*/ 11 h 11"/>
                <a:gd name="T4" fmla="*/ 31 w 38"/>
                <a:gd name="T5" fmla="*/ 10 h 11"/>
                <a:gd name="T6" fmla="*/ 18 w 38"/>
                <a:gd name="T7" fmla="*/ 5 h 11"/>
                <a:gd name="T8" fmla="*/ 7 w 38"/>
                <a:gd name="T9" fmla="*/ 2 h 11"/>
                <a:gd name="T10" fmla="*/ 3 w 38"/>
                <a:gd name="T11" fmla="*/ 3 h 11"/>
                <a:gd name="T12" fmla="*/ 0 w 38"/>
                <a:gd name="T13" fmla="*/ 2 h 11"/>
                <a:gd name="T14" fmla="*/ 4 w 38"/>
                <a:gd name="T15" fmla="*/ 0 h 11"/>
                <a:gd name="T16" fmla="*/ 8 w 38"/>
                <a:gd name="T17" fmla="*/ 1 h 11"/>
                <a:gd name="T18" fmla="*/ 23 w 38"/>
                <a:gd name="T19" fmla="*/ 5 h 11"/>
                <a:gd name="T20" fmla="*/ 26 w 38"/>
                <a:gd name="T21" fmla="*/ 6 h 11"/>
                <a:gd name="T22" fmla="*/ 38 w 38"/>
                <a:gd name="T23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11">
                  <a:moveTo>
                    <a:pt x="38" y="10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3" y="11"/>
                    <a:pt x="31" y="10"/>
                  </a:cubicBezTo>
                  <a:cubicBezTo>
                    <a:pt x="31" y="10"/>
                    <a:pt x="21" y="5"/>
                    <a:pt x="18" y="5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21" y="4"/>
                    <a:pt x="23" y="5"/>
                  </a:cubicBezTo>
                  <a:cubicBezTo>
                    <a:pt x="23" y="5"/>
                    <a:pt x="23" y="3"/>
                    <a:pt x="26" y="6"/>
                  </a:cubicBezTo>
                  <a:cubicBezTo>
                    <a:pt x="26" y="6"/>
                    <a:pt x="37" y="9"/>
                    <a:pt x="3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>
              <a:extLst>
                <a:ext uri="{FF2B5EF4-FFF2-40B4-BE49-F238E27FC236}">
                  <a16:creationId xmlns:a16="http://schemas.microsoft.com/office/drawing/2014/main" xmlns="" id="{7D66F83D-194F-4286-91C7-8C0FF33AC6D9}"/>
                </a:ext>
              </a:extLst>
            </p:cNvPr>
            <p:cNvSpPr/>
            <p:nvPr/>
          </p:nvSpPr>
          <p:spPr bwMode="auto">
            <a:xfrm>
              <a:off x="851" y="2389"/>
              <a:ext cx="22" cy="76"/>
            </a:xfrm>
            <a:custGeom>
              <a:avLst/>
              <a:gdLst>
                <a:gd name="T0" fmla="*/ 0 w 6"/>
                <a:gd name="T1" fmla="*/ 15 h 21"/>
                <a:gd name="T2" fmla="*/ 1 w 6"/>
                <a:gd name="T3" fmla="*/ 19 h 21"/>
                <a:gd name="T4" fmla="*/ 3 w 6"/>
                <a:gd name="T5" fmla="*/ 21 h 21"/>
                <a:gd name="T6" fmla="*/ 4 w 6"/>
                <a:gd name="T7" fmla="*/ 17 h 21"/>
                <a:gd name="T8" fmla="*/ 3 w 6"/>
                <a:gd name="T9" fmla="*/ 15 h 21"/>
                <a:gd name="T10" fmla="*/ 5 w 6"/>
                <a:gd name="T11" fmla="*/ 10 h 21"/>
                <a:gd name="T12" fmla="*/ 6 w 6"/>
                <a:gd name="T13" fmla="*/ 4 h 21"/>
                <a:gd name="T14" fmla="*/ 6 w 6"/>
                <a:gd name="T15" fmla="*/ 0 h 21"/>
                <a:gd name="T16" fmla="*/ 5 w 6"/>
                <a:gd name="T17" fmla="*/ 0 h 21"/>
                <a:gd name="T18" fmla="*/ 4 w 6"/>
                <a:gd name="T19" fmla="*/ 5 h 21"/>
                <a:gd name="T20" fmla="*/ 3 w 6"/>
                <a:gd name="T21" fmla="*/ 11 h 21"/>
                <a:gd name="T22" fmla="*/ 2 w 6"/>
                <a:gd name="T23" fmla="*/ 14 h 21"/>
                <a:gd name="T24" fmla="*/ 2 w 6"/>
                <a:gd name="T25" fmla="*/ 16 h 21"/>
                <a:gd name="T26" fmla="*/ 0 w 6"/>
                <a:gd name="T27" fmla="*/ 1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21">
                  <a:moveTo>
                    <a:pt x="0" y="15"/>
                  </a:moveTo>
                  <a:cubicBezTo>
                    <a:pt x="0" y="15"/>
                    <a:pt x="1" y="17"/>
                    <a:pt x="1" y="19"/>
                  </a:cubicBezTo>
                  <a:cubicBezTo>
                    <a:pt x="1" y="19"/>
                    <a:pt x="1" y="21"/>
                    <a:pt x="3" y="21"/>
                  </a:cubicBezTo>
                  <a:cubicBezTo>
                    <a:pt x="3" y="21"/>
                    <a:pt x="4" y="19"/>
                    <a:pt x="4" y="17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5" y="13"/>
                    <a:pt x="5" y="10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5" y="1"/>
                    <a:pt x="5" y="0"/>
                  </a:cubicBezTo>
                  <a:cubicBezTo>
                    <a:pt x="5" y="0"/>
                    <a:pt x="5" y="3"/>
                    <a:pt x="4" y="5"/>
                  </a:cubicBezTo>
                  <a:cubicBezTo>
                    <a:pt x="4" y="5"/>
                    <a:pt x="4" y="10"/>
                    <a:pt x="3" y="11"/>
                  </a:cubicBezTo>
                  <a:cubicBezTo>
                    <a:pt x="3" y="11"/>
                    <a:pt x="1" y="13"/>
                    <a:pt x="2" y="14"/>
                  </a:cubicBezTo>
                  <a:cubicBezTo>
                    <a:pt x="2" y="14"/>
                    <a:pt x="3" y="16"/>
                    <a:pt x="2" y="16"/>
                  </a:cubicBezTo>
                  <a:cubicBezTo>
                    <a:pt x="2" y="16"/>
                    <a:pt x="1" y="14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>
              <a:extLst>
                <a:ext uri="{FF2B5EF4-FFF2-40B4-BE49-F238E27FC236}">
                  <a16:creationId xmlns:a16="http://schemas.microsoft.com/office/drawing/2014/main" xmlns="" id="{A365C8B5-3C4C-40F6-88BA-1D366928926B}"/>
                </a:ext>
              </a:extLst>
            </p:cNvPr>
            <p:cNvSpPr/>
            <p:nvPr/>
          </p:nvSpPr>
          <p:spPr bwMode="auto">
            <a:xfrm>
              <a:off x="734" y="2248"/>
              <a:ext cx="37" cy="62"/>
            </a:xfrm>
            <a:custGeom>
              <a:avLst/>
              <a:gdLst>
                <a:gd name="T0" fmla="*/ 2 w 10"/>
                <a:gd name="T1" fmla="*/ 15 h 17"/>
                <a:gd name="T2" fmla="*/ 5 w 10"/>
                <a:gd name="T3" fmla="*/ 10 h 17"/>
                <a:gd name="T4" fmla="*/ 10 w 10"/>
                <a:gd name="T5" fmla="*/ 0 h 17"/>
                <a:gd name="T6" fmla="*/ 9 w 10"/>
                <a:gd name="T7" fmla="*/ 3 h 17"/>
                <a:gd name="T8" fmla="*/ 6 w 10"/>
                <a:gd name="T9" fmla="*/ 12 h 17"/>
                <a:gd name="T10" fmla="*/ 4 w 10"/>
                <a:gd name="T11" fmla="*/ 16 h 17"/>
                <a:gd name="T12" fmla="*/ 2 w 10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7">
                  <a:moveTo>
                    <a:pt x="2" y="15"/>
                  </a:moveTo>
                  <a:cubicBezTo>
                    <a:pt x="2" y="15"/>
                    <a:pt x="2" y="16"/>
                    <a:pt x="5" y="1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5"/>
                    <a:pt x="4" y="16"/>
                  </a:cubicBezTo>
                  <a:cubicBezTo>
                    <a:pt x="4" y="16"/>
                    <a:pt x="0" y="17"/>
                    <a:pt x="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>
              <a:extLst>
                <a:ext uri="{FF2B5EF4-FFF2-40B4-BE49-F238E27FC236}">
                  <a16:creationId xmlns:a16="http://schemas.microsoft.com/office/drawing/2014/main" xmlns="" id="{C9CBD2A3-9A7A-4BD2-9C2D-2F5C508852A5}"/>
                </a:ext>
              </a:extLst>
            </p:cNvPr>
            <p:cNvSpPr/>
            <p:nvPr/>
          </p:nvSpPr>
          <p:spPr bwMode="auto">
            <a:xfrm>
              <a:off x="763" y="2237"/>
              <a:ext cx="26" cy="15"/>
            </a:xfrm>
            <a:custGeom>
              <a:avLst/>
              <a:gdLst>
                <a:gd name="T0" fmla="*/ 7 w 7"/>
                <a:gd name="T1" fmla="*/ 0 h 4"/>
                <a:gd name="T2" fmla="*/ 3 w 7"/>
                <a:gd name="T3" fmla="*/ 4 h 4"/>
                <a:gd name="T4" fmla="*/ 2 w 7"/>
                <a:gd name="T5" fmla="*/ 1 h 4"/>
                <a:gd name="T6" fmla="*/ 3 w 7"/>
                <a:gd name="T7" fmla="*/ 0 h 4"/>
                <a:gd name="T8" fmla="*/ 4 w 7"/>
                <a:gd name="T9" fmla="*/ 2 h 4"/>
                <a:gd name="T10" fmla="*/ 4 w 7"/>
                <a:gd name="T11" fmla="*/ 2 h 4"/>
                <a:gd name="T12" fmla="*/ 6 w 7"/>
                <a:gd name="T13" fmla="*/ 0 h 4"/>
                <a:gd name="T14" fmla="*/ 7 w 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7" y="0"/>
                    <a:pt x="5" y="4"/>
                    <a:pt x="3" y="4"/>
                  </a:cubicBezTo>
                  <a:cubicBezTo>
                    <a:pt x="3" y="4"/>
                    <a:pt x="0" y="3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4" y="2"/>
                    <a:pt x="4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5" y="1"/>
                    <a:pt x="6" y="0"/>
                  </a:cubicBez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>
              <a:extLst>
                <a:ext uri="{FF2B5EF4-FFF2-40B4-BE49-F238E27FC236}">
                  <a16:creationId xmlns:a16="http://schemas.microsoft.com/office/drawing/2014/main" xmlns="" id="{12C81B8C-2261-4CCF-9090-A9AAEB8ADB88}"/>
                </a:ext>
              </a:extLst>
            </p:cNvPr>
            <p:cNvSpPr/>
            <p:nvPr/>
          </p:nvSpPr>
          <p:spPr bwMode="auto">
            <a:xfrm>
              <a:off x="763" y="2263"/>
              <a:ext cx="19" cy="14"/>
            </a:xfrm>
            <a:custGeom>
              <a:avLst/>
              <a:gdLst>
                <a:gd name="T0" fmla="*/ 5 w 5"/>
                <a:gd name="T1" fmla="*/ 1 h 4"/>
                <a:gd name="T2" fmla="*/ 3 w 5"/>
                <a:gd name="T3" fmla="*/ 1 h 4"/>
                <a:gd name="T4" fmla="*/ 1 w 5"/>
                <a:gd name="T5" fmla="*/ 1 h 4"/>
                <a:gd name="T6" fmla="*/ 0 w 5"/>
                <a:gd name="T7" fmla="*/ 3 h 4"/>
                <a:gd name="T8" fmla="*/ 1 w 5"/>
                <a:gd name="T9" fmla="*/ 4 h 4"/>
                <a:gd name="T10" fmla="*/ 3 w 5"/>
                <a:gd name="T11" fmla="*/ 3 h 4"/>
                <a:gd name="T12" fmla="*/ 5 w 5"/>
                <a:gd name="T1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5" y="1"/>
                  </a:move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0"/>
                    <a:pt x="1" y="1"/>
                  </a:cubicBezTo>
                  <a:cubicBezTo>
                    <a:pt x="1" y="1"/>
                    <a:pt x="0" y="1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3" y="3"/>
                  </a:cubicBezTo>
                  <a:cubicBezTo>
                    <a:pt x="3" y="3"/>
                    <a:pt x="5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>
              <a:extLst>
                <a:ext uri="{FF2B5EF4-FFF2-40B4-BE49-F238E27FC236}">
                  <a16:creationId xmlns:a16="http://schemas.microsoft.com/office/drawing/2014/main" xmlns="" id="{A267FFEF-BE42-4636-878C-2DBAFB4F33D0}"/>
                </a:ext>
              </a:extLst>
            </p:cNvPr>
            <p:cNvSpPr/>
            <p:nvPr/>
          </p:nvSpPr>
          <p:spPr bwMode="auto">
            <a:xfrm>
              <a:off x="756" y="2281"/>
              <a:ext cx="18" cy="11"/>
            </a:xfrm>
            <a:custGeom>
              <a:avLst/>
              <a:gdLst>
                <a:gd name="T0" fmla="*/ 5 w 5"/>
                <a:gd name="T1" fmla="*/ 2 h 3"/>
                <a:gd name="T2" fmla="*/ 4 w 5"/>
                <a:gd name="T3" fmla="*/ 1 h 3"/>
                <a:gd name="T4" fmla="*/ 4 w 5"/>
                <a:gd name="T5" fmla="*/ 0 h 3"/>
                <a:gd name="T6" fmla="*/ 2 w 5"/>
                <a:gd name="T7" fmla="*/ 1 h 3"/>
                <a:gd name="T8" fmla="*/ 2 w 5"/>
                <a:gd name="T9" fmla="*/ 2 h 3"/>
                <a:gd name="T10" fmla="*/ 5 w 5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">
                  <a:moveTo>
                    <a:pt x="5" y="2"/>
                  </a:moveTo>
                  <a:cubicBezTo>
                    <a:pt x="5" y="2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0" y="2"/>
                    <a:pt x="2" y="2"/>
                  </a:cubicBezTo>
                  <a:cubicBezTo>
                    <a:pt x="2" y="2"/>
                    <a:pt x="4" y="3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>
              <a:extLst>
                <a:ext uri="{FF2B5EF4-FFF2-40B4-BE49-F238E27FC236}">
                  <a16:creationId xmlns:a16="http://schemas.microsoft.com/office/drawing/2014/main" xmlns="" id="{EF5EE231-031D-4DE9-B6E9-6E9E179EFB91}"/>
                </a:ext>
              </a:extLst>
            </p:cNvPr>
            <p:cNvSpPr/>
            <p:nvPr/>
          </p:nvSpPr>
          <p:spPr bwMode="auto">
            <a:xfrm>
              <a:off x="760" y="2273"/>
              <a:ext cx="43" cy="44"/>
            </a:xfrm>
            <a:custGeom>
              <a:avLst/>
              <a:gdLst>
                <a:gd name="T0" fmla="*/ 9 w 12"/>
                <a:gd name="T1" fmla="*/ 2 h 12"/>
                <a:gd name="T2" fmla="*/ 10 w 12"/>
                <a:gd name="T3" fmla="*/ 7 h 12"/>
                <a:gd name="T4" fmla="*/ 5 w 12"/>
                <a:gd name="T5" fmla="*/ 10 h 12"/>
                <a:gd name="T6" fmla="*/ 2 w 12"/>
                <a:gd name="T7" fmla="*/ 8 h 12"/>
                <a:gd name="T8" fmla="*/ 2 w 12"/>
                <a:gd name="T9" fmla="*/ 5 h 12"/>
                <a:gd name="T10" fmla="*/ 1 w 12"/>
                <a:gd name="T11" fmla="*/ 7 h 12"/>
                <a:gd name="T12" fmla="*/ 5 w 12"/>
                <a:gd name="T13" fmla="*/ 11 h 12"/>
                <a:gd name="T14" fmla="*/ 11 w 12"/>
                <a:gd name="T15" fmla="*/ 8 h 12"/>
                <a:gd name="T16" fmla="*/ 11 w 12"/>
                <a:gd name="T17" fmla="*/ 1 h 12"/>
                <a:gd name="T18" fmla="*/ 7 w 12"/>
                <a:gd name="T19" fmla="*/ 0 h 12"/>
                <a:gd name="T20" fmla="*/ 9 w 12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12">
                  <a:moveTo>
                    <a:pt x="9" y="2"/>
                  </a:moveTo>
                  <a:cubicBezTo>
                    <a:pt x="9" y="2"/>
                    <a:pt x="11" y="4"/>
                    <a:pt x="10" y="7"/>
                  </a:cubicBezTo>
                  <a:cubicBezTo>
                    <a:pt x="10" y="7"/>
                    <a:pt x="8" y="10"/>
                    <a:pt x="5" y="10"/>
                  </a:cubicBezTo>
                  <a:cubicBezTo>
                    <a:pt x="5" y="10"/>
                    <a:pt x="3" y="9"/>
                    <a:pt x="2" y="8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3"/>
                    <a:pt x="1" y="7"/>
                  </a:cubicBezTo>
                  <a:cubicBezTo>
                    <a:pt x="1" y="7"/>
                    <a:pt x="2" y="10"/>
                    <a:pt x="5" y="11"/>
                  </a:cubicBezTo>
                  <a:cubicBezTo>
                    <a:pt x="5" y="11"/>
                    <a:pt x="9" y="12"/>
                    <a:pt x="11" y="8"/>
                  </a:cubicBezTo>
                  <a:cubicBezTo>
                    <a:pt x="11" y="8"/>
                    <a:pt x="12" y="3"/>
                    <a:pt x="11" y="1"/>
                  </a:cubicBezTo>
                  <a:cubicBezTo>
                    <a:pt x="11" y="1"/>
                    <a:pt x="8" y="0"/>
                    <a:pt x="7" y="0"/>
                  </a:cubicBezTo>
                  <a:cubicBezTo>
                    <a:pt x="7" y="0"/>
                    <a:pt x="8" y="1"/>
                    <a:pt x="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>
              <a:extLst>
                <a:ext uri="{FF2B5EF4-FFF2-40B4-BE49-F238E27FC236}">
                  <a16:creationId xmlns:a16="http://schemas.microsoft.com/office/drawing/2014/main" xmlns="" id="{244A59C8-7C87-4AD6-9FB1-1B3A6D77A256}"/>
                </a:ext>
              </a:extLst>
            </p:cNvPr>
            <p:cNvSpPr/>
            <p:nvPr/>
          </p:nvSpPr>
          <p:spPr bwMode="auto">
            <a:xfrm>
              <a:off x="647" y="2302"/>
              <a:ext cx="18" cy="19"/>
            </a:xfrm>
            <a:custGeom>
              <a:avLst/>
              <a:gdLst>
                <a:gd name="T0" fmla="*/ 4 w 5"/>
                <a:gd name="T1" fmla="*/ 4 h 5"/>
                <a:gd name="T2" fmla="*/ 3 w 5"/>
                <a:gd name="T3" fmla="*/ 2 h 5"/>
                <a:gd name="T4" fmla="*/ 3 w 5"/>
                <a:gd name="T5" fmla="*/ 1 h 5"/>
                <a:gd name="T6" fmla="*/ 0 w 5"/>
                <a:gd name="T7" fmla="*/ 5 h 5"/>
                <a:gd name="T8" fmla="*/ 4 w 5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4" y="4"/>
                    <a:pt x="5" y="2"/>
                    <a:pt x="3" y="2"/>
                  </a:cubicBezTo>
                  <a:cubicBezTo>
                    <a:pt x="3" y="2"/>
                    <a:pt x="4" y="1"/>
                    <a:pt x="3" y="1"/>
                  </a:cubicBezTo>
                  <a:cubicBezTo>
                    <a:pt x="3" y="1"/>
                    <a:pt x="1" y="0"/>
                    <a:pt x="0" y="5"/>
                  </a:cubicBezTo>
                  <a:cubicBezTo>
                    <a:pt x="0" y="5"/>
                    <a:pt x="2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>
              <a:extLst>
                <a:ext uri="{FF2B5EF4-FFF2-40B4-BE49-F238E27FC236}">
                  <a16:creationId xmlns:a16="http://schemas.microsoft.com/office/drawing/2014/main" xmlns="" id="{B7BDFA55-8C4E-4BE4-9B34-78F8FEA19738}"/>
                </a:ext>
              </a:extLst>
            </p:cNvPr>
            <p:cNvSpPr/>
            <p:nvPr/>
          </p:nvSpPr>
          <p:spPr bwMode="auto">
            <a:xfrm>
              <a:off x="625" y="2223"/>
              <a:ext cx="26" cy="14"/>
            </a:xfrm>
            <a:custGeom>
              <a:avLst/>
              <a:gdLst>
                <a:gd name="T0" fmla="*/ 0 w 7"/>
                <a:gd name="T1" fmla="*/ 2 h 4"/>
                <a:gd name="T2" fmla="*/ 2 w 7"/>
                <a:gd name="T3" fmla="*/ 0 h 4"/>
                <a:gd name="T4" fmla="*/ 5 w 7"/>
                <a:gd name="T5" fmla="*/ 1 h 4"/>
                <a:gd name="T6" fmla="*/ 7 w 7"/>
                <a:gd name="T7" fmla="*/ 2 h 4"/>
                <a:gd name="T8" fmla="*/ 5 w 7"/>
                <a:gd name="T9" fmla="*/ 4 h 4"/>
                <a:gd name="T10" fmla="*/ 3 w 7"/>
                <a:gd name="T11" fmla="*/ 3 h 4"/>
                <a:gd name="T12" fmla="*/ 0 w 7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0" y="2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5" y="0"/>
                    <a:pt x="5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4"/>
                    <a:pt x="5" y="4"/>
                  </a:cubicBezTo>
                  <a:cubicBezTo>
                    <a:pt x="5" y="4"/>
                    <a:pt x="4" y="4"/>
                    <a:pt x="3" y="3"/>
                  </a:cubicBezTo>
                  <a:cubicBezTo>
                    <a:pt x="3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>
              <a:extLst>
                <a:ext uri="{FF2B5EF4-FFF2-40B4-BE49-F238E27FC236}">
                  <a16:creationId xmlns:a16="http://schemas.microsoft.com/office/drawing/2014/main" xmlns="" id="{A9147EB7-5615-49BB-BF6C-51F087893019}"/>
                </a:ext>
              </a:extLst>
            </p:cNvPr>
            <p:cNvSpPr/>
            <p:nvPr/>
          </p:nvSpPr>
          <p:spPr bwMode="auto">
            <a:xfrm>
              <a:off x="589" y="2266"/>
              <a:ext cx="18" cy="18"/>
            </a:xfrm>
            <a:custGeom>
              <a:avLst/>
              <a:gdLst>
                <a:gd name="T0" fmla="*/ 0 w 5"/>
                <a:gd name="T1" fmla="*/ 1 h 5"/>
                <a:gd name="T2" fmla="*/ 4 w 5"/>
                <a:gd name="T3" fmla="*/ 3 h 5"/>
                <a:gd name="T4" fmla="*/ 2 w 5"/>
                <a:gd name="T5" fmla="*/ 5 h 5"/>
                <a:gd name="T6" fmla="*/ 3 w 5"/>
                <a:gd name="T7" fmla="*/ 3 h 5"/>
                <a:gd name="T8" fmla="*/ 0 w 5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0" y="1"/>
                  </a:moveTo>
                  <a:cubicBezTo>
                    <a:pt x="0" y="1"/>
                    <a:pt x="5" y="0"/>
                    <a:pt x="4" y="3"/>
                  </a:cubicBezTo>
                  <a:cubicBezTo>
                    <a:pt x="4" y="3"/>
                    <a:pt x="4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3"/>
                    <a:pt x="2" y="2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>
              <a:extLst>
                <a:ext uri="{FF2B5EF4-FFF2-40B4-BE49-F238E27FC236}">
                  <a16:creationId xmlns:a16="http://schemas.microsoft.com/office/drawing/2014/main" xmlns="" id="{5112B59C-9732-47F1-AD0B-91A7354D55FE}"/>
                </a:ext>
              </a:extLst>
            </p:cNvPr>
            <p:cNvSpPr/>
            <p:nvPr/>
          </p:nvSpPr>
          <p:spPr bwMode="auto">
            <a:xfrm>
              <a:off x="658" y="2234"/>
              <a:ext cx="25" cy="29"/>
            </a:xfrm>
            <a:custGeom>
              <a:avLst/>
              <a:gdLst>
                <a:gd name="T0" fmla="*/ 3 w 7"/>
                <a:gd name="T1" fmla="*/ 0 h 8"/>
                <a:gd name="T2" fmla="*/ 4 w 7"/>
                <a:gd name="T3" fmla="*/ 3 h 8"/>
                <a:gd name="T4" fmla="*/ 3 w 7"/>
                <a:gd name="T5" fmla="*/ 4 h 8"/>
                <a:gd name="T6" fmla="*/ 6 w 7"/>
                <a:gd name="T7" fmla="*/ 5 h 8"/>
                <a:gd name="T8" fmla="*/ 7 w 7"/>
                <a:gd name="T9" fmla="*/ 7 h 8"/>
                <a:gd name="T10" fmla="*/ 4 w 7"/>
                <a:gd name="T11" fmla="*/ 6 h 8"/>
                <a:gd name="T12" fmla="*/ 3 w 7"/>
                <a:gd name="T13" fmla="*/ 4 h 8"/>
                <a:gd name="T14" fmla="*/ 1 w 7"/>
                <a:gd name="T15" fmla="*/ 6 h 8"/>
                <a:gd name="T16" fmla="*/ 0 w 7"/>
                <a:gd name="T17" fmla="*/ 5 h 8"/>
                <a:gd name="T18" fmla="*/ 0 w 7"/>
                <a:gd name="T19" fmla="*/ 3 h 8"/>
                <a:gd name="T20" fmla="*/ 3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3" y="0"/>
                  </a:moveTo>
                  <a:cubicBezTo>
                    <a:pt x="3" y="0"/>
                    <a:pt x="3" y="1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5" y="5"/>
                    <a:pt x="6" y="5"/>
                  </a:cubicBezTo>
                  <a:cubicBezTo>
                    <a:pt x="6" y="5"/>
                    <a:pt x="6" y="7"/>
                    <a:pt x="7" y="7"/>
                  </a:cubicBezTo>
                  <a:cubicBezTo>
                    <a:pt x="7" y="7"/>
                    <a:pt x="6" y="8"/>
                    <a:pt x="4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3"/>
                    <a:pt x="1" y="6"/>
                  </a:cubicBezTo>
                  <a:cubicBezTo>
                    <a:pt x="1" y="6"/>
                    <a:pt x="0" y="6"/>
                    <a:pt x="0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3"/>
                    <a:pt x="2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>
              <a:extLst>
                <a:ext uri="{FF2B5EF4-FFF2-40B4-BE49-F238E27FC236}">
                  <a16:creationId xmlns:a16="http://schemas.microsoft.com/office/drawing/2014/main" xmlns="" id="{58553A5E-8ABF-48CC-80DD-B0822A692901}"/>
                </a:ext>
              </a:extLst>
            </p:cNvPr>
            <p:cNvSpPr/>
            <p:nvPr/>
          </p:nvSpPr>
          <p:spPr bwMode="auto">
            <a:xfrm>
              <a:off x="603" y="1712"/>
              <a:ext cx="15" cy="18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3 h 5"/>
                <a:gd name="T4" fmla="*/ 2 w 4"/>
                <a:gd name="T5" fmla="*/ 3 h 5"/>
                <a:gd name="T6" fmla="*/ 3 w 4"/>
                <a:gd name="T7" fmla="*/ 5 h 5"/>
                <a:gd name="T8" fmla="*/ 3 w 4"/>
                <a:gd name="T9" fmla="*/ 3 h 5"/>
                <a:gd name="T10" fmla="*/ 2 w 4"/>
                <a:gd name="T11" fmla="*/ 0 h 5"/>
                <a:gd name="T12" fmla="*/ 1 w 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1" y="0"/>
                    <a:pt x="1" y="2"/>
                    <a:pt x="0" y="3"/>
                  </a:cubicBezTo>
                  <a:cubicBezTo>
                    <a:pt x="0" y="3"/>
                    <a:pt x="1" y="4"/>
                    <a:pt x="2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3"/>
                    <a:pt x="4" y="2"/>
                    <a:pt x="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>
              <a:extLst>
                <a:ext uri="{FF2B5EF4-FFF2-40B4-BE49-F238E27FC236}">
                  <a16:creationId xmlns:a16="http://schemas.microsoft.com/office/drawing/2014/main" xmlns="" id="{30E92499-AC3A-45AF-A448-E5804D6DC345}"/>
                </a:ext>
              </a:extLst>
            </p:cNvPr>
            <p:cNvSpPr/>
            <p:nvPr/>
          </p:nvSpPr>
          <p:spPr bwMode="auto">
            <a:xfrm>
              <a:off x="603" y="1744"/>
              <a:ext cx="22" cy="15"/>
            </a:xfrm>
            <a:custGeom>
              <a:avLst/>
              <a:gdLst>
                <a:gd name="T0" fmla="*/ 6 w 6"/>
                <a:gd name="T1" fmla="*/ 4 h 4"/>
                <a:gd name="T2" fmla="*/ 2 w 6"/>
                <a:gd name="T3" fmla="*/ 0 h 4"/>
                <a:gd name="T4" fmla="*/ 0 w 6"/>
                <a:gd name="T5" fmla="*/ 3 h 4"/>
                <a:gd name="T6" fmla="*/ 2 w 6"/>
                <a:gd name="T7" fmla="*/ 2 h 4"/>
                <a:gd name="T8" fmla="*/ 6 w 6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6" y="4"/>
                    <a:pt x="3" y="1"/>
                    <a:pt x="2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1" y="3"/>
                    <a:pt x="2" y="2"/>
                  </a:cubicBezTo>
                  <a:cubicBezTo>
                    <a:pt x="2" y="2"/>
                    <a:pt x="3" y="2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>
              <a:extLst>
                <a:ext uri="{FF2B5EF4-FFF2-40B4-BE49-F238E27FC236}">
                  <a16:creationId xmlns:a16="http://schemas.microsoft.com/office/drawing/2014/main" xmlns="" id="{6F0D859C-9E90-4827-87F0-160E392B6931}"/>
                </a:ext>
              </a:extLst>
            </p:cNvPr>
            <p:cNvSpPr/>
            <p:nvPr/>
          </p:nvSpPr>
          <p:spPr bwMode="auto">
            <a:xfrm>
              <a:off x="622" y="1719"/>
              <a:ext cx="21" cy="76"/>
            </a:xfrm>
            <a:custGeom>
              <a:avLst/>
              <a:gdLst>
                <a:gd name="T0" fmla="*/ 0 w 6"/>
                <a:gd name="T1" fmla="*/ 0 h 21"/>
                <a:gd name="T2" fmla="*/ 0 w 6"/>
                <a:gd name="T3" fmla="*/ 2 h 21"/>
                <a:gd name="T4" fmla="*/ 6 w 6"/>
                <a:gd name="T5" fmla="*/ 21 h 21"/>
                <a:gd name="T6" fmla="*/ 2 w 6"/>
                <a:gd name="T7" fmla="*/ 3 h 21"/>
                <a:gd name="T8" fmla="*/ 2 w 6"/>
                <a:gd name="T9" fmla="*/ 1 h 21"/>
                <a:gd name="T10" fmla="*/ 0 w 6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21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5" y="17"/>
                    <a:pt x="6" y="21"/>
                  </a:cubicBezTo>
                  <a:cubicBezTo>
                    <a:pt x="6" y="21"/>
                    <a:pt x="3" y="7"/>
                    <a:pt x="2" y="3"/>
                  </a:cubicBezTo>
                  <a:cubicBezTo>
                    <a:pt x="2" y="1"/>
                    <a:pt x="2" y="1"/>
                    <a:pt x="2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>
              <a:extLst>
                <a:ext uri="{FF2B5EF4-FFF2-40B4-BE49-F238E27FC236}">
                  <a16:creationId xmlns:a16="http://schemas.microsoft.com/office/drawing/2014/main" xmlns="" id="{39F84E94-5956-4F5B-8417-2FB05807FA0A}"/>
                </a:ext>
              </a:extLst>
            </p:cNvPr>
            <p:cNvSpPr/>
            <p:nvPr/>
          </p:nvSpPr>
          <p:spPr bwMode="auto">
            <a:xfrm>
              <a:off x="509" y="2237"/>
              <a:ext cx="149" cy="29"/>
            </a:xfrm>
            <a:custGeom>
              <a:avLst/>
              <a:gdLst>
                <a:gd name="T0" fmla="*/ 41 w 41"/>
                <a:gd name="T1" fmla="*/ 0 h 8"/>
                <a:gd name="T2" fmla="*/ 15 w 41"/>
                <a:gd name="T3" fmla="*/ 4 h 8"/>
                <a:gd name="T4" fmla="*/ 5 w 41"/>
                <a:gd name="T5" fmla="*/ 6 h 8"/>
                <a:gd name="T6" fmla="*/ 0 w 41"/>
                <a:gd name="T7" fmla="*/ 7 h 8"/>
                <a:gd name="T8" fmla="*/ 1 w 41"/>
                <a:gd name="T9" fmla="*/ 8 h 8"/>
                <a:gd name="T10" fmla="*/ 6 w 41"/>
                <a:gd name="T11" fmla="*/ 7 h 8"/>
                <a:gd name="T12" fmla="*/ 20 w 41"/>
                <a:gd name="T13" fmla="*/ 3 h 8"/>
                <a:gd name="T14" fmla="*/ 41 w 41"/>
                <a:gd name="T15" fmla="*/ 1 h 8"/>
                <a:gd name="T16" fmla="*/ 41 w 41"/>
                <a:gd name="T1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8">
                  <a:moveTo>
                    <a:pt x="41" y="0"/>
                  </a:moveTo>
                  <a:cubicBezTo>
                    <a:pt x="41" y="0"/>
                    <a:pt x="26" y="0"/>
                    <a:pt x="15" y="4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2" y="6"/>
                    <a:pt x="0" y="7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8"/>
                    <a:pt x="3" y="8"/>
                    <a:pt x="6" y="7"/>
                  </a:cubicBezTo>
                  <a:cubicBezTo>
                    <a:pt x="6" y="7"/>
                    <a:pt x="18" y="4"/>
                    <a:pt x="20" y="3"/>
                  </a:cubicBezTo>
                  <a:cubicBezTo>
                    <a:pt x="20" y="3"/>
                    <a:pt x="38" y="1"/>
                    <a:pt x="41" y="1"/>
                  </a:cubicBezTo>
                  <a:lnTo>
                    <a:pt x="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>
              <a:extLst>
                <a:ext uri="{FF2B5EF4-FFF2-40B4-BE49-F238E27FC236}">
                  <a16:creationId xmlns:a16="http://schemas.microsoft.com/office/drawing/2014/main" xmlns="" id="{98718095-3629-41BB-B3D1-DF25BE5956DC}"/>
                </a:ext>
              </a:extLst>
            </p:cNvPr>
            <p:cNvSpPr/>
            <p:nvPr/>
          </p:nvSpPr>
          <p:spPr bwMode="auto">
            <a:xfrm>
              <a:off x="891" y="2259"/>
              <a:ext cx="18" cy="29"/>
            </a:xfrm>
            <a:custGeom>
              <a:avLst/>
              <a:gdLst>
                <a:gd name="T0" fmla="*/ 5 w 5"/>
                <a:gd name="T1" fmla="*/ 7 h 8"/>
                <a:gd name="T2" fmla="*/ 0 w 5"/>
                <a:gd name="T3" fmla="*/ 0 h 8"/>
                <a:gd name="T4" fmla="*/ 0 w 5"/>
                <a:gd name="T5" fmla="*/ 0 h 8"/>
                <a:gd name="T6" fmla="*/ 5 w 5"/>
                <a:gd name="T7" fmla="*/ 8 h 8"/>
                <a:gd name="T8" fmla="*/ 5 w 5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8">
                  <a:moveTo>
                    <a:pt x="5" y="7"/>
                  </a:moveTo>
                  <a:cubicBezTo>
                    <a:pt x="5" y="7"/>
                    <a:pt x="1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3" y="6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>
              <a:extLst>
                <a:ext uri="{FF2B5EF4-FFF2-40B4-BE49-F238E27FC236}">
                  <a16:creationId xmlns:a16="http://schemas.microsoft.com/office/drawing/2014/main" xmlns="" id="{510A87E2-91D3-4AB9-A90D-DB7A5B85FA6A}"/>
                </a:ext>
              </a:extLst>
            </p:cNvPr>
            <p:cNvSpPr/>
            <p:nvPr/>
          </p:nvSpPr>
          <p:spPr bwMode="auto">
            <a:xfrm>
              <a:off x="865" y="2212"/>
              <a:ext cx="11" cy="18"/>
            </a:xfrm>
            <a:custGeom>
              <a:avLst/>
              <a:gdLst>
                <a:gd name="T0" fmla="*/ 3 w 3"/>
                <a:gd name="T1" fmla="*/ 5 h 5"/>
                <a:gd name="T2" fmla="*/ 1 w 3"/>
                <a:gd name="T3" fmla="*/ 0 h 5"/>
                <a:gd name="T4" fmla="*/ 0 w 3"/>
                <a:gd name="T5" fmla="*/ 0 h 5"/>
                <a:gd name="T6" fmla="*/ 3 w 3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5"/>
                  </a:moveTo>
                  <a:cubicBezTo>
                    <a:pt x="3" y="5"/>
                    <a:pt x="1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>
              <a:extLst>
                <a:ext uri="{FF2B5EF4-FFF2-40B4-BE49-F238E27FC236}">
                  <a16:creationId xmlns:a16="http://schemas.microsoft.com/office/drawing/2014/main" xmlns="" id="{75220C57-A5E5-464E-9ADE-37301EA81281}"/>
                </a:ext>
              </a:extLst>
            </p:cNvPr>
            <p:cNvSpPr/>
            <p:nvPr/>
          </p:nvSpPr>
          <p:spPr bwMode="auto">
            <a:xfrm>
              <a:off x="873" y="2306"/>
              <a:ext cx="14" cy="15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3 h 4"/>
                <a:gd name="T4" fmla="*/ 4 w 4"/>
                <a:gd name="T5" fmla="*/ 2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2"/>
                    <a:pt x="0" y="3"/>
                  </a:cubicBezTo>
                  <a:cubicBezTo>
                    <a:pt x="0" y="3"/>
                    <a:pt x="2" y="4"/>
                    <a:pt x="4" y="2"/>
                  </a:cubicBezTo>
                  <a:cubicBezTo>
                    <a:pt x="4" y="2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>
              <a:extLst>
                <a:ext uri="{FF2B5EF4-FFF2-40B4-BE49-F238E27FC236}">
                  <a16:creationId xmlns:a16="http://schemas.microsoft.com/office/drawing/2014/main" xmlns="" id="{D05A17DF-0C67-4B0A-9DBF-5D240CE11E14}"/>
                </a:ext>
              </a:extLst>
            </p:cNvPr>
            <p:cNvSpPr/>
            <p:nvPr/>
          </p:nvSpPr>
          <p:spPr bwMode="auto">
            <a:xfrm>
              <a:off x="622" y="2371"/>
              <a:ext cx="14" cy="15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3 h 4"/>
                <a:gd name="T4" fmla="*/ 4 w 4"/>
                <a:gd name="T5" fmla="*/ 1 h 4"/>
                <a:gd name="T6" fmla="*/ 3 w 4"/>
                <a:gd name="T7" fmla="*/ 1 h 4"/>
                <a:gd name="T8" fmla="*/ 3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3" y="0"/>
                    <a:pt x="1" y="0"/>
                    <a:pt x="0" y="3"/>
                  </a:cubicBezTo>
                  <a:cubicBezTo>
                    <a:pt x="0" y="3"/>
                    <a:pt x="2" y="4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>
              <a:extLst>
                <a:ext uri="{FF2B5EF4-FFF2-40B4-BE49-F238E27FC236}">
                  <a16:creationId xmlns:a16="http://schemas.microsoft.com/office/drawing/2014/main" xmlns="" id="{1870293C-A69D-4D03-9E2A-64D19B6FE260}"/>
                </a:ext>
              </a:extLst>
            </p:cNvPr>
            <p:cNvSpPr/>
            <p:nvPr/>
          </p:nvSpPr>
          <p:spPr bwMode="auto">
            <a:xfrm>
              <a:off x="498" y="2342"/>
              <a:ext cx="14" cy="15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1 w 4"/>
                <a:gd name="T5" fmla="*/ 4 h 4"/>
                <a:gd name="T6" fmla="*/ 3 w 4"/>
                <a:gd name="T7" fmla="*/ 1 h 4"/>
                <a:gd name="T8" fmla="*/ 2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2" y="3"/>
                    <a:pt x="1" y="4"/>
                  </a:cubicBezTo>
                  <a:cubicBezTo>
                    <a:pt x="1" y="4"/>
                    <a:pt x="3" y="4"/>
                    <a:pt x="3" y="1"/>
                  </a:cubicBezTo>
                  <a:cubicBezTo>
                    <a:pt x="3" y="1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>
              <a:extLst>
                <a:ext uri="{FF2B5EF4-FFF2-40B4-BE49-F238E27FC236}">
                  <a16:creationId xmlns:a16="http://schemas.microsoft.com/office/drawing/2014/main" xmlns="" id="{284980E0-BD40-4C85-B98E-D24A6F8ADED1}"/>
                </a:ext>
              </a:extLst>
            </p:cNvPr>
            <p:cNvSpPr/>
            <p:nvPr/>
          </p:nvSpPr>
          <p:spPr bwMode="auto">
            <a:xfrm>
              <a:off x="643" y="2393"/>
              <a:ext cx="11" cy="14"/>
            </a:xfrm>
            <a:custGeom>
              <a:avLst/>
              <a:gdLst>
                <a:gd name="T0" fmla="*/ 0 w 3"/>
                <a:gd name="T1" fmla="*/ 0 h 4"/>
                <a:gd name="T2" fmla="*/ 1 w 3"/>
                <a:gd name="T3" fmla="*/ 3 h 4"/>
                <a:gd name="T4" fmla="*/ 3 w 3"/>
                <a:gd name="T5" fmla="*/ 2 h 4"/>
                <a:gd name="T6" fmla="*/ 3 w 3"/>
                <a:gd name="T7" fmla="*/ 0 h 4"/>
                <a:gd name="T8" fmla="*/ 0 w 3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0" y="0"/>
                    <a:pt x="1" y="1"/>
                    <a:pt x="1" y="3"/>
                  </a:cubicBezTo>
                  <a:cubicBezTo>
                    <a:pt x="1" y="3"/>
                    <a:pt x="3" y="4"/>
                    <a:pt x="3" y="2"/>
                  </a:cubicBezTo>
                  <a:cubicBezTo>
                    <a:pt x="3" y="2"/>
                    <a:pt x="2" y="1"/>
                    <a:pt x="3" y="0"/>
                  </a:cubicBezTo>
                  <a:cubicBezTo>
                    <a:pt x="3" y="0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">
              <a:extLst>
                <a:ext uri="{FF2B5EF4-FFF2-40B4-BE49-F238E27FC236}">
                  <a16:creationId xmlns:a16="http://schemas.microsoft.com/office/drawing/2014/main" xmlns="" id="{8B33195A-D637-4C6D-B2B9-32CABC1FF51E}"/>
                </a:ext>
              </a:extLst>
            </p:cNvPr>
            <p:cNvSpPr/>
            <p:nvPr/>
          </p:nvSpPr>
          <p:spPr bwMode="auto">
            <a:xfrm>
              <a:off x="592" y="2219"/>
              <a:ext cx="30" cy="18"/>
            </a:xfrm>
            <a:custGeom>
              <a:avLst/>
              <a:gdLst>
                <a:gd name="T0" fmla="*/ 5 w 8"/>
                <a:gd name="T1" fmla="*/ 0 h 5"/>
                <a:gd name="T2" fmla="*/ 1 w 8"/>
                <a:gd name="T3" fmla="*/ 2 h 5"/>
                <a:gd name="T4" fmla="*/ 3 w 8"/>
                <a:gd name="T5" fmla="*/ 4 h 5"/>
                <a:gd name="T6" fmla="*/ 6 w 8"/>
                <a:gd name="T7" fmla="*/ 2 h 5"/>
                <a:gd name="T8" fmla="*/ 5 w 8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5" y="0"/>
                  </a:moveTo>
                  <a:cubicBezTo>
                    <a:pt x="5" y="0"/>
                    <a:pt x="3" y="3"/>
                    <a:pt x="1" y="2"/>
                  </a:cubicBezTo>
                  <a:cubicBezTo>
                    <a:pt x="1" y="2"/>
                    <a:pt x="0" y="4"/>
                    <a:pt x="3" y="4"/>
                  </a:cubicBezTo>
                  <a:cubicBezTo>
                    <a:pt x="3" y="4"/>
                    <a:pt x="6" y="5"/>
                    <a:pt x="6" y="2"/>
                  </a:cubicBezTo>
                  <a:cubicBezTo>
                    <a:pt x="6" y="2"/>
                    <a:pt x="8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>
              <a:extLst>
                <a:ext uri="{FF2B5EF4-FFF2-40B4-BE49-F238E27FC236}">
                  <a16:creationId xmlns:a16="http://schemas.microsoft.com/office/drawing/2014/main" xmlns="" id="{1C068906-7F85-4725-BA9C-5AA014E06858}"/>
                </a:ext>
              </a:extLst>
            </p:cNvPr>
            <p:cNvSpPr/>
            <p:nvPr/>
          </p:nvSpPr>
          <p:spPr bwMode="auto">
            <a:xfrm>
              <a:off x="603" y="2234"/>
              <a:ext cx="22" cy="21"/>
            </a:xfrm>
            <a:custGeom>
              <a:avLst/>
              <a:gdLst>
                <a:gd name="T0" fmla="*/ 3 w 6"/>
                <a:gd name="T1" fmla="*/ 0 h 6"/>
                <a:gd name="T2" fmla="*/ 2 w 6"/>
                <a:gd name="T3" fmla="*/ 2 h 6"/>
                <a:gd name="T4" fmla="*/ 1 w 6"/>
                <a:gd name="T5" fmla="*/ 4 h 6"/>
                <a:gd name="T6" fmla="*/ 3 w 6"/>
                <a:gd name="T7" fmla="*/ 5 h 6"/>
                <a:gd name="T8" fmla="*/ 3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3" y="0"/>
                    <a:pt x="1" y="0"/>
                    <a:pt x="2" y="2"/>
                  </a:cubicBezTo>
                  <a:cubicBezTo>
                    <a:pt x="2" y="2"/>
                    <a:pt x="2" y="4"/>
                    <a:pt x="1" y="4"/>
                  </a:cubicBezTo>
                  <a:cubicBezTo>
                    <a:pt x="1" y="4"/>
                    <a:pt x="0" y="6"/>
                    <a:pt x="3" y="5"/>
                  </a:cubicBezTo>
                  <a:cubicBezTo>
                    <a:pt x="3" y="5"/>
                    <a:pt x="6" y="3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>
              <a:extLst>
                <a:ext uri="{FF2B5EF4-FFF2-40B4-BE49-F238E27FC236}">
                  <a16:creationId xmlns:a16="http://schemas.microsoft.com/office/drawing/2014/main" xmlns="" id="{AF208F3F-8621-46BD-B600-6BEAE9CEBB1C}"/>
                </a:ext>
              </a:extLst>
            </p:cNvPr>
            <p:cNvSpPr/>
            <p:nvPr/>
          </p:nvSpPr>
          <p:spPr bwMode="auto">
            <a:xfrm>
              <a:off x="574" y="2259"/>
              <a:ext cx="18" cy="14"/>
            </a:xfrm>
            <a:custGeom>
              <a:avLst/>
              <a:gdLst>
                <a:gd name="T0" fmla="*/ 3 w 5"/>
                <a:gd name="T1" fmla="*/ 0 h 4"/>
                <a:gd name="T2" fmla="*/ 0 w 5"/>
                <a:gd name="T3" fmla="*/ 4 h 4"/>
                <a:gd name="T4" fmla="*/ 5 w 5"/>
                <a:gd name="T5" fmla="*/ 1 h 4"/>
                <a:gd name="T6" fmla="*/ 4 w 5"/>
                <a:gd name="T7" fmla="*/ 1 h 4"/>
                <a:gd name="T8" fmla="*/ 3 w 5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4">
                  <a:moveTo>
                    <a:pt x="3" y="0"/>
                  </a:moveTo>
                  <a:cubicBezTo>
                    <a:pt x="3" y="0"/>
                    <a:pt x="0" y="2"/>
                    <a:pt x="0" y="4"/>
                  </a:cubicBezTo>
                  <a:cubicBezTo>
                    <a:pt x="0" y="4"/>
                    <a:pt x="4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>
              <a:extLst>
                <a:ext uri="{FF2B5EF4-FFF2-40B4-BE49-F238E27FC236}">
                  <a16:creationId xmlns:a16="http://schemas.microsoft.com/office/drawing/2014/main" xmlns="" id="{E1D03650-141B-4030-B91F-2EB8788649E2}"/>
                </a:ext>
              </a:extLst>
            </p:cNvPr>
            <p:cNvSpPr/>
            <p:nvPr/>
          </p:nvSpPr>
          <p:spPr bwMode="auto">
            <a:xfrm>
              <a:off x="549" y="1864"/>
              <a:ext cx="11" cy="14"/>
            </a:xfrm>
            <a:custGeom>
              <a:avLst/>
              <a:gdLst>
                <a:gd name="T0" fmla="*/ 3 w 3"/>
                <a:gd name="T1" fmla="*/ 3 h 4"/>
                <a:gd name="T2" fmla="*/ 0 w 3"/>
                <a:gd name="T3" fmla="*/ 0 h 4"/>
                <a:gd name="T4" fmla="*/ 0 w 3"/>
                <a:gd name="T5" fmla="*/ 0 h 4"/>
                <a:gd name="T6" fmla="*/ 2 w 3"/>
                <a:gd name="T7" fmla="*/ 3 h 4"/>
                <a:gd name="T8" fmla="*/ 3 w 3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3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>
              <a:extLst>
                <a:ext uri="{FF2B5EF4-FFF2-40B4-BE49-F238E27FC236}">
                  <a16:creationId xmlns:a16="http://schemas.microsoft.com/office/drawing/2014/main" xmlns="" id="{80BA2A8F-AEEC-406E-BBFC-D76510354964}"/>
                </a:ext>
              </a:extLst>
            </p:cNvPr>
            <p:cNvSpPr/>
            <p:nvPr/>
          </p:nvSpPr>
          <p:spPr bwMode="auto">
            <a:xfrm>
              <a:off x="512" y="1817"/>
              <a:ext cx="37" cy="47"/>
            </a:xfrm>
            <a:custGeom>
              <a:avLst/>
              <a:gdLst>
                <a:gd name="T0" fmla="*/ 9 w 10"/>
                <a:gd name="T1" fmla="*/ 12 h 13"/>
                <a:gd name="T2" fmla="*/ 0 w 10"/>
                <a:gd name="T3" fmla="*/ 0 h 13"/>
                <a:gd name="T4" fmla="*/ 9 w 10"/>
                <a:gd name="T5" fmla="*/ 12 h 13"/>
                <a:gd name="T6" fmla="*/ 9 w 10"/>
                <a:gd name="T7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3">
                  <a:moveTo>
                    <a:pt x="9" y="12"/>
                  </a:moveTo>
                  <a:cubicBezTo>
                    <a:pt x="9" y="12"/>
                    <a:pt x="1" y="1"/>
                    <a:pt x="0" y="0"/>
                  </a:cubicBezTo>
                  <a:cubicBezTo>
                    <a:pt x="0" y="0"/>
                    <a:pt x="7" y="10"/>
                    <a:pt x="9" y="12"/>
                  </a:cubicBezTo>
                  <a:cubicBezTo>
                    <a:pt x="9" y="12"/>
                    <a:pt x="10" y="13"/>
                    <a:pt x="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>
              <a:extLst>
                <a:ext uri="{FF2B5EF4-FFF2-40B4-BE49-F238E27FC236}">
                  <a16:creationId xmlns:a16="http://schemas.microsoft.com/office/drawing/2014/main" xmlns="" id="{7F32D2A6-E2BE-4705-8CF4-67C64EB0BB3E}"/>
                </a:ext>
              </a:extLst>
            </p:cNvPr>
            <p:cNvSpPr/>
            <p:nvPr/>
          </p:nvSpPr>
          <p:spPr bwMode="auto">
            <a:xfrm>
              <a:off x="851" y="2183"/>
              <a:ext cx="14" cy="18"/>
            </a:xfrm>
            <a:custGeom>
              <a:avLst/>
              <a:gdLst>
                <a:gd name="T0" fmla="*/ 1 w 4"/>
                <a:gd name="T1" fmla="*/ 0 h 5"/>
                <a:gd name="T2" fmla="*/ 0 w 4"/>
                <a:gd name="T3" fmla="*/ 0 h 5"/>
                <a:gd name="T4" fmla="*/ 3 w 4"/>
                <a:gd name="T5" fmla="*/ 5 h 5"/>
                <a:gd name="T6" fmla="*/ 4 w 4"/>
                <a:gd name="T7" fmla="*/ 5 h 5"/>
                <a:gd name="T8" fmla="*/ 1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4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>
              <a:extLst>
                <a:ext uri="{FF2B5EF4-FFF2-40B4-BE49-F238E27FC236}">
                  <a16:creationId xmlns:a16="http://schemas.microsoft.com/office/drawing/2014/main" xmlns="" id="{EDE56927-9999-45B6-917D-F189EE5A6AD7}"/>
                </a:ext>
              </a:extLst>
            </p:cNvPr>
            <p:cNvSpPr/>
            <p:nvPr/>
          </p:nvSpPr>
          <p:spPr bwMode="auto">
            <a:xfrm>
              <a:off x="807" y="2136"/>
              <a:ext cx="11" cy="21"/>
            </a:xfrm>
            <a:custGeom>
              <a:avLst/>
              <a:gdLst>
                <a:gd name="T0" fmla="*/ 0 w 3"/>
                <a:gd name="T1" fmla="*/ 1 h 6"/>
                <a:gd name="T2" fmla="*/ 1 w 3"/>
                <a:gd name="T3" fmla="*/ 6 h 6"/>
                <a:gd name="T4" fmla="*/ 2 w 3"/>
                <a:gd name="T5" fmla="*/ 5 h 6"/>
                <a:gd name="T6" fmla="*/ 3 w 3"/>
                <a:gd name="T7" fmla="*/ 6 h 6"/>
                <a:gd name="T8" fmla="*/ 1 w 3"/>
                <a:gd name="T9" fmla="*/ 1 h 6"/>
                <a:gd name="T10" fmla="*/ 0 w 3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6">
                  <a:moveTo>
                    <a:pt x="0" y="1"/>
                  </a:moveTo>
                  <a:cubicBezTo>
                    <a:pt x="0" y="1"/>
                    <a:pt x="1" y="4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1" y="2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3">
              <a:extLst>
                <a:ext uri="{FF2B5EF4-FFF2-40B4-BE49-F238E27FC236}">
                  <a16:creationId xmlns:a16="http://schemas.microsoft.com/office/drawing/2014/main" xmlns="" id="{990E6650-D250-47E1-8F77-A4665C9B4327}"/>
                </a:ext>
              </a:extLst>
            </p:cNvPr>
            <p:cNvSpPr/>
            <p:nvPr/>
          </p:nvSpPr>
          <p:spPr bwMode="auto">
            <a:xfrm>
              <a:off x="854" y="2252"/>
              <a:ext cx="40" cy="54"/>
            </a:xfrm>
            <a:custGeom>
              <a:avLst/>
              <a:gdLst>
                <a:gd name="T0" fmla="*/ 11 w 11"/>
                <a:gd name="T1" fmla="*/ 15 h 15"/>
                <a:gd name="T2" fmla="*/ 10 w 11"/>
                <a:gd name="T3" fmla="*/ 15 h 15"/>
                <a:gd name="T4" fmla="*/ 0 w 11"/>
                <a:gd name="T5" fmla="*/ 0 h 15"/>
                <a:gd name="T6" fmla="*/ 9 w 11"/>
                <a:gd name="T7" fmla="*/ 13 h 15"/>
                <a:gd name="T8" fmla="*/ 11 w 11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11" y="15"/>
                  </a:move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3" y="8"/>
                    <a:pt x="0" y="0"/>
                  </a:cubicBezTo>
                  <a:cubicBezTo>
                    <a:pt x="0" y="0"/>
                    <a:pt x="6" y="10"/>
                    <a:pt x="9" y="13"/>
                  </a:cubicBezTo>
                  <a:cubicBezTo>
                    <a:pt x="9" y="13"/>
                    <a:pt x="11" y="14"/>
                    <a:pt x="1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4">
              <a:extLst>
                <a:ext uri="{FF2B5EF4-FFF2-40B4-BE49-F238E27FC236}">
                  <a16:creationId xmlns:a16="http://schemas.microsoft.com/office/drawing/2014/main" xmlns="" id="{57283C4D-ED24-4D39-AFA7-EAECA5E7E28C}"/>
                </a:ext>
              </a:extLst>
            </p:cNvPr>
            <p:cNvSpPr/>
            <p:nvPr/>
          </p:nvSpPr>
          <p:spPr bwMode="auto">
            <a:xfrm>
              <a:off x="745" y="1806"/>
              <a:ext cx="15" cy="14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3 h 4"/>
                <a:gd name="T4" fmla="*/ 4 w 4"/>
                <a:gd name="T5" fmla="*/ 1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2" y="0"/>
                    <a:pt x="1" y="0"/>
                    <a:pt x="0" y="3"/>
                  </a:cubicBezTo>
                  <a:cubicBezTo>
                    <a:pt x="0" y="3"/>
                    <a:pt x="2" y="4"/>
                    <a:pt x="4" y="1"/>
                  </a:cubicBezTo>
                  <a:cubicBezTo>
                    <a:pt x="4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5">
              <a:extLst>
                <a:ext uri="{FF2B5EF4-FFF2-40B4-BE49-F238E27FC236}">
                  <a16:creationId xmlns:a16="http://schemas.microsoft.com/office/drawing/2014/main" xmlns="" id="{E2CFF9FB-BBDA-473F-A464-DB47F2DDBE29}"/>
                </a:ext>
              </a:extLst>
            </p:cNvPr>
            <p:cNvSpPr/>
            <p:nvPr/>
          </p:nvSpPr>
          <p:spPr bwMode="auto">
            <a:xfrm>
              <a:off x="756" y="1824"/>
              <a:ext cx="26" cy="25"/>
            </a:xfrm>
            <a:custGeom>
              <a:avLst/>
              <a:gdLst>
                <a:gd name="T0" fmla="*/ 5 w 7"/>
                <a:gd name="T1" fmla="*/ 1 h 7"/>
                <a:gd name="T2" fmla="*/ 0 w 7"/>
                <a:gd name="T3" fmla="*/ 0 h 7"/>
                <a:gd name="T4" fmla="*/ 3 w 7"/>
                <a:gd name="T5" fmla="*/ 4 h 7"/>
                <a:gd name="T6" fmla="*/ 2 w 7"/>
                <a:gd name="T7" fmla="*/ 5 h 7"/>
                <a:gd name="T8" fmla="*/ 5 w 7"/>
                <a:gd name="T9" fmla="*/ 5 h 7"/>
                <a:gd name="T10" fmla="*/ 5 w 7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5" y="1"/>
                  </a:moveTo>
                  <a:cubicBezTo>
                    <a:pt x="5" y="1"/>
                    <a:pt x="2" y="0"/>
                    <a:pt x="0" y="0"/>
                  </a:cubicBezTo>
                  <a:cubicBezTo>
                    <a:pt x="0" y="0"/>
                    <a:pt x="3" y="2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7"/>
                    <a:pt x="5" y="5"/>
                  </a:cubicBezTo>
                  <a:cubicBezTo>
                    <a:pt x="5" y="5"/>
                    <a:pt x="7" y="3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46">
              <a:extLst>
                <a:ext uri="{FF2B5EF4-FFF2-40B4-BE49-F238E27FC236}">
                  <a16:creationId xmlns:a16="http://schemas.microsoft.com/office/drawing/2014/main" xmlns="" id="{871BF739-24C8-43A9-88F6-6A6CA0362817}"/>
                </a:ext>
              </a:extLst>
            </p:cNvPr>
            <p:cNvSpPr/>
            <p:nvPr/>
          </p:nvSpPr>
          <p:spPr bwMode="auto">
            <a:xfrm>
              <a:off x="800" y="1918"/>
              <a:ext cx="51" cy="62"/>
            </a:xfrm>
            <a:custGeom>
              <a:avLst/>
              <a:gdLst>
                <a:gd name="T0" fmla="*/ 11 w 14"/>
                <a:gd name="T1" fmla="*/ 11 h 17"/>
                <a:gd name="T2" fmla="*/ 12 w 14"/>
                <a:gd name="T3" fmla="*/ 16 h 17"/>
                <a:gd name="T4" fmla="*/ 9 w 14"/>
                <a:gd name="T5" fmla="*/ 15 h 17"/>
                <a:gd name="T6" fmla="*/ 10 w 14"/>
                <a:gd name="T7" fmla="*/ 14 h 17"/>
                <a:gd name="T8" fmla="*/ 4 w 14"/>
                <a:gd name="T9" fmla="*/ 11 h 17"/>
                <a:gd name="T10" fmla="*/ 7 w 14"/>
                <a:gd name="T11" fmla="*/ 0 h 17"/>
                <a:gd name="T12" fmla="*/ 7 w 14"/>
                <a:gd name="T13" fmla="*/ 1 h 17"/>
                <a:gd name="T14" fmla="*/ 6 w 14"/>
                <a:gd name="T15" fmla="*/ 11 h 17"/>
                <a:gd name="T16" fmla="*/ 11 w 14"/>
                <a:gd name="T17" fmla="*/ 10 h 17"/>
                <a:gd name="T18" fmla="*/ 11 w 14"/>
                <a:gd name="T19" fmla="*/ 8 h 17"/>
                <a:gd name="T20" fmla="*/ 11 w 14"/>
                <a:gd name="T21" fmla="*/ 1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7">
                  <a:moveTo>
                    <a:pt x="11" y="11"/>
                  </a:moveTo>
                  <a:cubicBezTo>
                    <a:pt x="11" y="11"/>
                    <a:pt x="14" y="14"/>
                    <a:pt x="12" y="16"/>
                  </a:cubicBezTo>
                  <a:cubicBezTo>
                    <a:pt x="12" y="16"/>
                    <a:pt x="9" y="17"/>
                    <a:pt x="9" y="15"/>
                  </a:cubicBezTo>
                  <a:cubicBezTo>
                    <a:pt x="9" y="15"/>
                    <a:pt x="11" y="16"/>
                    <a:pt x="10" y="14"/>
                  </a:cubicBezTo>
                  <a:cubicBezTo>
                    <a:pt x="10" y="14"/>
                    <a:pt x="5" y="14"/>
                    <a:pt x="4" y="11"/>
                  </a:cubicBezTo>
                  <a:cubicBezTo>
                    <a:pt x="4" y="11"/>
                    <a:pt x="0" y="4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1" y="5"/>
                    <a:pt x="6" y="11"/>
                  </a:cubicBezTo>
                  <a:cubicBezTo>
                    <a:pt x="6" y="11"/>
                    <a:pt x="9" y="13"/>
                    <a:pt x="11" y="10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2" y="9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>
              <a:extLst>
                <a:ext uri="{FF2B5EF4-FFF2-40B4-BE49-F238E27FC236}">
                  <a16:creationId xmlns:a16="http://schemas.microsoft.com/office/drawing/2014/main" xmlns="" id="{19DE25F5-352B-425B-98E5-362FFDD0F2C7}"/>
                </a:ext>
              </a:extLst>
            </p:cNvPr>
            <p:cNvSpPr/>
            <p:nvPr/>
          </p:nvSpPr>
          <p:spPr bwMode="auto">
            <a:xfrm>
              <a:off x="480" y="2317"/>
              <a:ext cx="47" cy="40"/>
            </a:xfrm>
            <a:custGeom>
              <a:avLst/>
              <a:gdLst>
                <a:gd name="T0" fmla="*/ 2 w 13"/>
                <a:gd name="T1" fmla="*/ 7 h 11"/>
                <a:gd name="T2" fmla="*/ 1 w 13"/>
                <a:gd name="T3" fmla="*/ 9 h 11"/>
                <a:gd name="T4" fmla="*/ 1 w 13"/>
                <a:gd name="T5" fmla="*/ 4 h 11"/>
                <a:gd name="T6" fmla="*/ 7 w 13"/>
                <a:gd name="T7" fmla="*/ 3 h 11"/>
                <a:gd name="T8" fmla="*/ 13 w 13"/>
                <a:gd name="T9" fmla="*/ 10 h 11"/>
                <a:gd name="T10" fmla="*/ 11 w 13"/>
                <a:gd name="T11" fmla="*/ 9 h 11"/>
                <a:gd name="T12" fmla="*/ 6 w 13"/>
                <a:gd name="T13" fmla="*/ 3 h 11"/>
                <a:gd name="T14" fmla="*/ 2 w 13"/>
                <a:gd name="T1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11">
                  <a:moveTo>
                    <a:pt x="2" y="7"/>
                  </a:moveTo>
                  <a:cubicBezTo>
                    <a:pt x="2" y="7"/>
                    <a:pt x="4" y="10"/>
                    <a:pt x="1" y="9"/>
                  </a:cubicBezTo>
                  <a:cubicBezTo>
                    <a:pt x="1" y="9"/>
                    <a:pt x="0" y="7"/>
                    <a:pt x="1" y="4"/>
                  </a:cubicBezTo>
                  <a:cubicBezTo>
                    <a:pt x="1" y="4"/>
                    <a:pt x="2" y="0"/>
                    <a:pt x="7" y="3"/>
                  </a:cubicBezTo>
                  <a:cubicBezTo>
                    <a:pt x="7" y="3"/>
                    <a:pt x="13" y="6"/>
                    <a:pt x="13" y="10"/>
                  </a:cubicBezTo>
                  <a:cubicBezTo>
                    <a:pt x="13" y="10"/>
                    <a:pt x="11" y="11"/>
                    <a:pt x="11" y="9"/>
                  </a:cubicBezTo>
                  <a:cubicBezTo>
                    <a:pt x="11" y="9"/>
                    <a:pt x="12" y="6"/>
                    <a:pt x="6" y="3"/>
                  </a:cubicBezTo>
                  <a:cubicBezTo>
                    <a:pt x="6" y="3"/>
                    <a:pt x="2" y="2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48">
              <a:extLst>
                <a:ext uri="{FF2B5EF4-FFF2-40B4-BE49-F238E27FC236}">
                  <a16:creationId xmlns:a16="http://schemas.microsoft.com/office/drawing/2014/main" xmlns="" id="{D3FAE4E6-98B0-4697-B2B9-DC2307EB6693}"/>
                </a:ext>
              </a:extLst>
            </p:cNvPr>
            <p:cNvSpPr/>
            <p:nvPr/>
          </p:nvSpPr>
          <p:spPr bwMode="auto">
            <a:xfrm>
              <a:off x="607" y="2197"/>
              <a:ext cx="18" cy="26"/>
            </a:xfrm>
            <a:custGeom>
              <a:avLst/>
              <a:gdLst>
                <a:gd name="T0" fmla="*/ 4 w 5"/>
                <a:gd name="T1" fmla="*/ 6 h 7"/>
                <a:gd name="T2" fmla="*/ 2 w 5"/>
                <a:gd name="T3" fmla="*/ 4 h 7"/>
                <a:gd name="T4" fmla="*/ 1 w 5"/>
                <a:gd name="T5" fmla="*/ 7 h 7"/>
                <a:gd name="T6" fmla="*/ 0 w 5"/>
                <a:gd name="T7" fmla="*/ 7 h 7"/>
                <a:gd name="T8" fmla="*/ 1 w 5"/>
                <a:gd name="T9" fmla="*/ 3 h 7"/>
                <a:gd name="T10" fmla="*/ 4 w 5"/>
                <a:gd name="T11" fmla="*/ 2 h 7"/>
                <a:gd name="T12" fmla="*/ 5 w 5"/>
                <a:gd name="T13" fmla="*/ 5 h 7"/>
                <a:gd name="T14" fmla="*/ 4 w 5"/>
                <a:gd name="T15" fmla="*/ 4 h 7"/>
                <a:gd name="T16" fmla="*/ 4 w 5"/>
                <a:gd name="T1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7">
                  <a:moveTo>
                    <a:pt x="4" y="6"/>
                  </a:moveTo>
                  <a:cubicBezTo>
                    <a:pt x="4" y="6"/>
                    <a:pt x="4" y="4"/>
                    <a:pt x="2" y="4"/>
                  </a:cubicBezTo>
                  <a:cubicBezTo>
                    <a:pt x="2" y="4"/>
                    <a:pt x="1" y="6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4"/>
                    <a:pt x="1" y="3"/>
                  </a:cubicBezTo>
                  <a:cubicBezTo>
                    <a:pt x="1" y="3"/>
                    <a:pt x="4" y="0"/>
                    <a:pt x="4" y="2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5"/>
                    <a:pt x="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49">
              <a:extLst>
                <a:ext uri="{FF2B5EF4-FFF2-40B4-BE49-F238E27FC236}">
                  <a16:creationId xmlns:a16="http://schemas.microsoft.com/office/drawing/2014/main" xmlns="" id="{CE53BD4A-4C38-4855-8679-9F05F5C35CA7}"/>
                </a:ext>
              </a:extLst>
            </p:cNvPr>
            <p:cNvSpPr/>
            <p:nvPr/>
          </p:nvSpPr>
          <p:spPr bwMode="auto">
            <a:xfrm>
              <a:off x="491" y="2360"/>
              <a:ext cx="21" cy="22"/>
            </a:xfrm>
            <a:custGeom>
              <a:avLst/>
              <a:gdLst>
                <a:gd name="T0" fmla="*/ 1 w 6"/>
                <a:gd name="T1" fmla="*/ 1 h 6"/>
                <a:gd name="T2" fmla="*/ 0 w 6"/>
                <a:gd name="T3" fmla="*/ 3 h 6"/>
                <a:gd name="T4" fmla="*/ 4 w 6"/>
                <a:gd name="T5" fmla="*/ 4 h 6"/>
                <a:gd name="T6" fmla="*/ 3 w 6"/>
                <a:gd name="T7" fmla="*/ 3 h 6"/>
                <a:gd name="T8" fmla="*/ 4 w 6"/>
                <a:gd name="T9" fmla="*/ 0 h 6"/>
                <a:gd name="T10" fmla="*/ 1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1" y="1"/>
                  </a:moveTo>
                  <a:cubicBezTo>
                    <a:pt x="1" y="1"/>
                    <a:pt x="3" y="3"/>
                    <a:pt x="0" y="3"/>
                  </a:cubicBezTo>
                  <a:cubicBezTo>
                    <a:pt x="0" y="3"/>
                    <a:pt x="2" y="6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6" y="2"/>
                    <a:pt x="4" y="0"/>
                  </a:cubicBezTo>
                  <a:cubicBezTo>
                    <a:pt x="4" y="0"/>
                    <a:pt x="3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50">
              <a:extLst>
                <a:ext uri="{FF2B5EF4-FFF2-40B4-BE49-F238E27FC236}">
                  <a16:creationId xmlns:a16="http://schemas.microsoft.com/office/drawing/2014/main" xmlns="" id="{6570E74C-D769-4094-BBDC-E5F72A5560C4}"/>
                </a:ext>
              </a:extLst>
            </p:cNvPr>
            <p:cNvSpPr/>
            <p:nvPr/>
          </p:nvSpPr>
          <p:spPr bwMode="auto">
            <a:xfrm>
              <a:off x="396" y="2451"/>
              <a:ext cx="14" cy="14"/>
            </a:xfrm>
            <a:custGeom>
              <a:avLst/>
              <a:gdLst>
                <a:gd name="T0" fmla="*/ 2 w 4"/>
                <a:gd name="T1" fmla="*/ 0 h 4"/>
                <a:gd name="T2" fmla="*/ 0 w 4"/>
                <a:gd name="T3" fmla="*/ 1 h 4"/>
                <a:gd name="T4" fmla="*/ 3 w 4"/>
                <a:gd name="T5" fmla="*/ 3 h 4"/>
                <a:gd name="T6" fmla="*/ 2 w 4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4"/>
                    <a:pt x="3" y="3"/>
                  </a:cubicBezTo>
                  <a:cubicBezTo>
                    <a:pt x="3" y="3"/>
                    <a:pt x="4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51">
              <a:extLst>
                <a:ext uri="{FF2B5EF4-FFF2-40B4-BE49-F238E27FC236}">
                  <a16:creationId xmlns:a16="http://schemas.microsoft.com/office/drawing/2014/main" xmlns="" id="{A6B7719E-8867-48AB-8E84-3A3AE3AC0DF6}"/>
                </a:ext>
              </a:extLst>
            </p:cNvPr>
            <p:cNvSpPr/>
            <p:nvPr/>
          </p:nvSpPr>
          <p:spPr bwMode="auto">
            <a:xfrm>
              <a:off x="378" y="2451"/>
              <a:ext cx="14" cy="18"/>
            </a:xfrm>
            <a:custGeom>
              <a:avLst/>
              <a:gdLst>
                <a:gd name="T0" fmla="*/ 4 w 4"/>
                <a:gd name="T1" fmla="*/ 0 h 5"/>
                <a:gd name="T2" fmla="*/ 2 w 4"/>
                <a:gd name="T3" fmla="*/ 2 h 5"/>
                <a:gd name="T4" fmla="*/ 0 w 4"/>
                <a:gd name="T5" fmla="*/ 1 h 5"/>
                <a:gd name="T6" fmla="*/ 3 w 4"/>
                <a:gd name="T7" fmla="*/ 5 h 5"/>
                <a:gd name="T8" fmla="*/ 4 w 4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4" y="0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"/>
                    <a:pt x="0" y="1"/>
                  </a:cubicBezTo>
                  <a:cubicBezTo>
                    <a:pt x="0" y="1"/>
                    <a:pt x="0" y="4"/>
                    <a:pt x="3" y="5"/>
                  </a:cubicBezTo>
                  <a:cubicBezTo>
                    <a:pt x="3" y="5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52">
              <a:extLst>
                <a:ext uri="{FF2B5EF4-FFF2-40B4-BE49-F238E27FC236}">
                  <a16:creationId xmlns:a16="http://schemas.microsoft.com/office/drawing/2014/main" xmlns="" id="{073E5AE8-91BB-4EC0-952E-2196B93DFC27}"/>
                </a:ext>
              </a:extLst>
            </p:cNvPr>
            <p:cNvSpPr/>
            <p:nvPr/>
          </p:nvSpPr>
          <p:spPr bwMode="auto">
            <a:xfrm>
              <a:off x="410" y="2476"/>
              <a:ext cx="19" cy="11"/>
            </a:xfrm>
            <a:custGeom>
              <a:avLst/>
              <a:gdLst>
                <a:gd name="T0" fmla="*/ 5 w 5"/>
                <a:gd name="T1" fmla="*/ 3 h 3"/>
                <a:gd name="T2" fmla="*/ 2 w 5"/>
                <a:gd name="T3" fmla="*/ 1 h 3"/>
                <a:gd name="T4" fmla="*/ 1 w 5"/>
                <a:gd name="T5" fmla="*/ 3 h 3"/>
                <a:gd name="T6" fmla="*/ 3 w 5"/>
                <a:gd name="T7" fmla="*/ 2 h 3"/>
                <a:gd name="T8" fmla="*/ 5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5" y="0"/>
                    <a:pt x="2" y="1"/>
                  </a:cubicBezTo>
                  <a:cubicBezTo>
                    <a:pt x="2" y="1"/>
                    <a:pt x="0" y="2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lnTo>
                    <a:pt x="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53">
              <a:extLst>
                <a:ext uri="{FF2B5EF4-FFF2-40B4-BE49-F238E27FC236}">
                  <a16:creationId xmlns:a16="http://schemas.microsoft.com/office/drawing/2014/main" xmlns="" id="{BE28ADEA-5613-45F4-90EA-A90B4D5C4A8C}"/>
                </a:ext>
              </a:extLst>
            </p:cNvPr>
            <p:cNvSpPr/>
            <p:nvPr/>
          </p:nvSpPr>
          <p:spPr bwMode="auto">
            <a:xfrm>
              <a:off x="800" y="1907"/>
              <a:ext cx="18" cy="15"/>
            </a:xfrm>
            <a:custGeom>
              <a:avLst/>
              <a:gdLst>
                <a:gd name="T0" fmla="*/ 4 w 5"/>
                <a:gd name="T1" fmla="*/ 4 h 4"/>
                <a:gd name="T2" fmla="*/ 0 w 5"/>
                <a:gd name="T3" fmla="*/ 0 h 4"/>
                <a:gd name="T4" fmla="*/ 4 w 5"/>
                <a:gd name="T5" fmla="*/ 3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2" y="1"/>
                    <a:pt x="0" y="0"/>
                  </a:cubicBezTo>
                  <a:cubicBezTo>
                    <a:pt x="0" y="0"/>
                    <a:pt x="4" y="2"/>
                    <a:pt x="4" y="3"/>
                  </a:cubicBezTo>
                  <a:cubicBezTo>
                    <a:pt x="4" y="3"/>
                    <a:pt x="5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54">
              <a:extLst>
                <a:ext uri="{FF2B5EF4-FFF2-40B4-BE49-F238E27FC236}">
                  <a16:creationId xmlns:a16="http://schemas.microsoft.com/office/drawing/2014/main" xmlns="" id="{6BBADA9E-ADFA-4B82-A793-2E6B74900B75}"/>
                </a:ext>
              </a:extLst>
            </p:cNvPr>
            <p:cNvSpPr/>
            <p:nvPr/>
          </p:nvSpPr>
          <p:spPr bwMode="auto">
            <a:xfrm>
              <a:off x="796" y="1915"/>
              <a:ext cx="15" cy="18"/>
            </a:xfrm>
            <a:custGeom>
              <a:avLst/>
              <a:gdLst>
                <a:gd name="T0" fmla="*/ 4 w 4"/>
                <a:gd name="T1" fmla="*/ 3 h 5"/>
                <a:gd name="T2" fmla="*/ 0 w 4"/>
                <a:gd name="T3" fmla="*/ 0 h 5"/>
                <a:gd name="T4" fmla="*/ 2 w 4"/>
                <a:gd name="T5" fmla="*/ 3 h 5"/>
                <a:gd name="T6" fmla="*/ 4 w 4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3"/>
                    <a:pt x="2" y="1"/>
                    <a:pt x="0" y="0"/>
                  </a:cubicBezTo>
                  <a:cubicBezTo>
                    <a:pt x="0" y="0"/>
                    <a:pt x="2" y="2"/>
                    <a:pt x="2" y="3"/>
                  </a:cubicBezTo>
                  <a:cubicBezTo>
                    <a:pt x="2" y="3"/>
                    <a:pt x="3" y="5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55">
              <a:extLst>
                <a:ext uri="{FF2B5EF4-FFF2-40B4-BE49-F238E27FC236}">
                  <a16:creationId xmlns:a16="http://schemas.microsoft.com/office/drawing/2014/main" xmlns="" id="{33EBF8A1-C9FC-485F-8FDB-D5188D4698EA}"/>
                </a:ext>
              </a:extLst>
            </p:cNvPr>
            <p:cNvSpPr/>
            <p:nvPr/>
          </p:nvSpPr>
          <p:spPr bwMode="auto">
            <a:xfrm>
              <a:off x="891" y="1897"/>
              <a:ext cx="22" cy="18"/>
            </a:xfrm>
            <a:custGeom>
              <a:avLst/>
              <a:gdLst>
                <a:gd name="T0" fmla="*/ 3 w 6"/>
                <a:gd name="T1" fmla="*/ 5 h 5"/>
                <a:gd name="T2" fmla="*/ 5 w 6"/>
                <a:gd name="T3" fmla="*/ 3 h 5"/>
                <a:gd name="T4" fmla="*/ 0 w 6"/>
                <a:gd name="T5" fmla="*/ 3 h 5"/>
                <a:gd name="T6" fmla="*/ 1 w 6"/>
                <a:gd name="T7" fmla="*/ 4 h 5"/>
                <a:gd name="T8" fmla="*/ 3 w 6"/>
                <a:gd name="T9" fmla="*/ 4 h 5"/>
                <a:gd name="T10" fmla="*/ 3 w 6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3" y="5"/>
                  </a:moveTo>
                  <a:cubicBezTo>
                    <a:pt x="3" y="5"/>
                    <a:pt x="6" y="5"/>
                    <a:pt x="5" y="3"/>
                  </a:cubicBezTo>
                  <a:cubicBezTo>
                    <a:pt x="5" y="3"/>
                    <a:pt x="3" y="0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3" y="3"/>
                    <a:pt x="3" y="4"/>
                  </a:cubicBezTo>
                  <a:cubicBezTo>
                    <a:pt x="3" y="4"/>
                    <a:pt x="1" y="4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56">
              <a:extLst>
                <a:ext uri="{FF2B5EF4-FFF2-40B4-BE49-F238E27FC236}">
                  <a16:creationId xmlns:a16="http://schemas.microsoft.com/office/drawing/2014/main" xmlns="" id="{258F7B64-4650-4ED6-8708-992D7B348D92}"/>
                </a:ext>
              </a:extLst>
            </p:cNvPr>
            <p:cNvSpPr/>
            <p:nvPr/>
          </p:nvSpPr>
          <p:spPr bwMode="auto">
            <a:xfrm>
              <a:off x="891" y="1922"/>
              <a:ext cx="14" cy="18"/>
            </a:xfrm>
            <a:custGeom>
              <a:avLst/>
              <a:gdLst>
                <a:gd name="T0" fmla="*/ 0 w 4"/>
                <a:gd name="T1" fmla="*/ 0 h 5"/>
                <a:gd name="T2" fmla="*/ 4 w 4"/>
                <a:gd name="T3" fmla="*/ 3 h 5"/>
                <a:gd name="T4" fmla="*/ 1 w 4"/>
                <a:gd name="T5" fmla="*/ 4 h 5"/>
                <a:gd name="T6" fmla="*/ 1 w 4"/>
                <a:gd name="T7" fmla="*/ 3 h 5"/>
                <a:gd name="T8" fmla="*/ 0 w 4"/>
                <a:gd name="T9" fmla="*/ 1 h 5"/>
                <a:gd name="T10" fmla="*/ 0 w 4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0" y="0"/>
                  </a:moveTo>
                  <a:cubicBezTo>
                    <a:pt x="0" y="0"/>
                    <a:pt x="4" y="1"/>
                    <a:pt x="4" y="3"/>
                  </a:cubicBezTo>
                  <a:cubicBezTo>
                    <a:pt x="4" y="3"/>
                    <a:pt x="3" y="5"/>
                    <a:pt x="1" y="4"/>
                  </a:cubicBezTo>
                  <a:cubicBezTo>
                    <a:pt x="1" y="4"/>
                    <a:pt x="0" y="3"/>
                    <a:pt x="1" y="3"/>
                  </a:cubicBezTo>
                  <a:cubicBezTo>
                    <a:pt x="1" y="3"/>
                    <a:pt x="2" y="2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57">
              <a:extLst>
                <a:ext uri="{FF2B5EF4-FFF2-40B4-BE49-F238E27FC236}">
                  <a16:creationId xmlns:a16="http://schemas.microsoft.com/office/drawing/2014/main" xmlns="" id="{6BB69198-DD26-4F92-A3E2-2060C39DEEE6}"/>
                </a:ext>
              </a:extLst>
            </p:cNvPr>
            <p:cNvSpPr/>
            <p:nvPr/>
          </p:nvSpPr>
          <p:spPr bwMode="auto">
            <a:xfrm>
              <a:off x="876" y="1915"/>
              <a:ext cx="15" cy="18"/>
            </a:xfrm>
            <a:custGeom>
              <a:avLst/>
              <a:gdLst>
                <a:gd name="T0" fmla="*/ 2 w 4"/>
                <a:gd name="T1" fmla="*/ 1 h 5"/>
                <a:gd name="T2" fmla="*/ 0 w 4"/>
                <a:gd name="T3" fmla="*/ 3 h 5"/>
                <a:gd name="T4" fmla="*/ 2 w 4"/>
                <a:gd name="T5" fmla="*/ 4 h 5"/>
                <a:gd name="T6" fmla="*/ 3 w 4"/>
                <a:gd name="T7" fmla="*/ 3 h 5"/>
                <a:gd name="T8" fmla="*/ 2 w 4"/>
                <a:gd name="T9" fmla="*/ 2 h 5"/>
                <a:gd name="T10" fmla="*/ 2 w 4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5">
                  <a:moveTo>
                    <a:pt x="2" y="1"/>
                  </a:moveTo>
                  <a:cubicBezTo>
                    <a:pt x="2" y="1"/>
                    <a:pt x="0" y="0"/>
                    <a:pt x="0" y="3"/>
                  </a:cubicBezTo>
                  <a:cubicBezTo>
                    <a:pt x="0" y="3"/>
                    <a:pt x="1" y="5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58">
              <a:extLst>
                <a:ext uri="{FF2B5EF4-FFF2-40B4-BE49-F238E27FC236}">
                  <a16:creationId xmlns:a16="http://schemas.microsoft.com/office/drawing/2014/main" xmlns="" id="{71588E9E-E353-45AC-B33A-3BDA8A23F9FE}"/>
                </a:ext>
              </a:extLst>
            </p:cNvPr>
            <p:cNvSpPr/>
            <p:nvPr/>
          </p:nvSpPr>
          <p:spPr bwMode="auto">
            <a:xfrm>
              <a:off x="825" y="1900"/>
              <a:ext cx="15" cy="15"/>
            </a:xfrm>
            <a:custGeom>
              <a:avLst/>
              <a:gdLst>
                <a:gd name="T0" fmla="*/ 3 w 4"/>
                <a:gd name="T1" fmla="*/ 1 h 4"/>
                <a:gd name="T2" fmla="*/ 0 w 4"/>
                <a:gd name="T3" fmla="*/ 3 h 4"/>
                <a:gd name="T4" fmla="*/ 1 w 4"/>
                <a:gd name="T5" fmla="*/ 3 h 4"/>
                <a:gd name="T6" fmla="*/ 3 w 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3" y="1"/>
                  </a:moveTo>
                  <a:cubicBezTo>
                    <a:pt x="3" y="1"/>
                    <a:pt x="1" y="0"/>
                    <a:pt x="0" y="3"/>
                  </a:cubicBezTo>
                  <a:cubicBezTo>
                    <a:pt x="0" y="3"/>
                    <a:pt x="0" y="4"/>
                    <a:pt x="1" y="3"/>
                  </a:cubicBezTo>
                  <a:cubicBezTo>
                    <a:pt x="1" y="3"/>
                    <a:pt x="4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59">
              <a:extLst>
                <a:ext uri="{FF2B5EF4-FFF2-40B4-BE49-F238E27FC236}">
                  <a16:creationId xmlns:a16="http://schemas.microsoft.com/office/drawing/2014/main" xmlns="" id="{EFF894B4-EE39-4383-9089-745837447114}"/>
                </a:ext>
              </a:extLst>
            </p:cNvPr>
            <p:cNvSpPr/>
            <p:nvPr/>
          </p:nvSpPr>
          <p:spPr bwMode="auto">
            <a:xfrm>
              <a:off x="545" y="2208"/>
              <a:ext cx="55" cy="44"/>
            </a:xfrm>
            <a:custGeom>
              <a:avLst/>
              <a:gdLst>
                <a:gd name="T0" fmla="*/ 8 w 15"/>
                <a:gd name="T1" fmla="*/ 1 h 12"/>
                <a:gd name="T2" fmla="*/ 2 w 15"/>
                <a:gd name="T3" fmla="*/ 7 h 12"/>
                <a:gd name="T4" fmla="*/ 7 w 15"/>
                <a:gd name="T5" fmla="*/ 10 h 12"/>
                <a:gd name="T6" fmla="*/ 7 w 15"/>
                <a:gd name="T7" fmla="*/ 10 h 12"/>
                <a:gd name="T8" fmla="*/ 14 w 15"/>
                <a:gd name="T9" fmla="*/ 7 h 12"/>
                <a:gd name="T10" fmla="*/ 15 w 15"/>
                <a:gd name="T11" fmla="*/ 7 h 12"/>
                <a:gd name="T12" fmla="*/ 4 w 15"/>
                <a:gd name="T13" fmla="*/ 10 h 12"/>
                <a:gd name="T14" fmla="*/ 1 w 15"/>
                <a:gd name="T15" fmla="*/ 5 h 12"/>
                <a:gd name="T16" fmla="*/ 8 w 15"/>
                <a:gd name="T17" fmla="*/ 0 h 12"/>
                <a:gd name="T18" fmla="*/ 8 w 15"/>
                <a:gd name="T1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12">
                  <a:moveTo>
                    <a:pt x="8" y="1"/>
                  </a:moveTo>
                  <a:cubicBezTo>
                    <a:pt x="8" y="1"/>
                    <a:pt x="2" y="1"/>
                    <a:pt x="2" y="7"/>
                  </a:cubicBezTo>
                  <a:cubicBezTo>
                    <a:pt x="2" y="7"/>
                    <a:pt x="3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1" y="10"/>
                    <a:pt x="13" y="8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9" y="12"/>
                    <a:pt x="4" y="10"/>
                  </a:cubicBezTo>
                  <a:cubicBezTo>
                    <a:pt x="4" y="10"/>
                    <a:pt x="0" y="9"/>
                    <a:pt x="1" y="5"/>
                  </a:cubicBezTo>
                  <a:cubicBezTo>
                    <a:pt x="1" y="5"/>
                    <a:pt x="3" y="0"/>
                    <a:pt x="8" y="0"/>
                  </a:cubicBezTo>
                  <a:cubicBezTo>
                    <a:pt x="8" y="0"/>
                    <a:pt x="9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60">
              <a:extLst>
                <a:ext uri="{FF2B5EF4-FFF2-40B4-BE49-F238E27FC236}">
                  <a16:creationId xmlns:a16="http://schemas.microsoft.com/office/drawing/2014/main" xmlns="" id="{99619F63-AB11-46BE-A57B-81A8498ABFB1}"/>
                </a:ext>
              </a:extLst>
            </p:cNvPr>
            <p:cNvSpPr/>
            <p:nvPr/>
          </p:nvSpPr>
          <p:spPr bwMode="auto">
            <a:xfrm>
              <a:off x="614" y="2157"/>
              <a:ext cx="8" cy="29"/>
            </a:xfrm>
            <a:custGeom>
              <a:avLst/>
              <a:gdLst>
                <a:gd name="T0" fmla="*/ 0 w 2"/>
                <a:gd name="T1" fmla="*/ 1 h 8"/>
                <a:gd name="T2" fmla="*/ 1 w 2"/>
                <a:gd name="T3" fmla="*/ 8 h 8"/>
                <a:gd name="T4" fmla="*/ 1 w 2"/>
                <a:gd name="T5" fmla="*/ 1 h 8"/>
                <a:gd name="T6" fmla="*/ 0 w 2"/>
                <a:gd name="T7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8">
                  <a:moveTo>
                    <a:pt x="0" y="1"/>
                  </a:moveTo>
                  <a:cubicBezTo>
                    <a:pt x="0" y="1"/>
                    <a:pt x="1" y="6"/>
                    <a:pt x="1" y="8"/>
                  </a:cubicBezTo>
                  <a:cubicBezTo>
                    <a:pt x="1" y="8"/>
                    <a:pt x="2" y="3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61">
              <a:extLst>
                <a:ext uri="{FF2B5EF4-FFF2-40B4-BE49-F238E27FC236}">
                  <a16:creationId xmlns:a16="http://schemas.microsoft.com/office/drawing/2014/main" xmlns="" id="{2FBE4B60-7ECA-49F1-93B5-50D409C4F8F5}"/>
                </a:ext>
              </a:extLst>
            </p:cNvPr>
            <p:cNvSpPr/>
            <p:nvPr/>
          </p:nvSpPr>
          <p:spPr bwMode="auto">
            <a:xfrm>
              <a:off x="611" y="2161"/>
              <a:ext cx="3" cy="22"/>
            </a:xfrm>
            <a:custGeom>
              <a:avLst/>
              <a:gdLst>
                <a:gd name="T0" fmla="*/ 0 w 1"/>
                <a:gd name="T1" fmla="*/ 0 h 6"/>
                <a:gd name="T2" fmla="*/ 0 w 1"/>
                <a:gd name="T3" fmla="*/ 6 h 6"/>
                <a:gd name="T4" fmla="*/ 1 w 1"/>
                <a:gd name="T5" fmla="*/ 3 h 6"/>
                <a:gd name="T6" fmla="*/ 0 w 1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0"/>
                    <a:pt x="0" y="5"/>
                    <a:pt x="0" y="6"/>
                  </a:cubicBezTo>
                  <a:cubicBezTo>
                    <a:pt x="0" y="6"/>
                    <a:pt x="1" y="6"/>
                    <a:pt x="1" y="3"/>
                  </a:cubicBezTo>
                  <a:cubicBezTo>
                    <a:pt x="1" y="3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62">
              <a:extLst>
                <a:ext uri="{FF2B5EF4-FFF2-40B4-BE49-F238E27FC236}">
                  <a16:creationId xmlns:a16="http://schemas.microsoft.com/office/drawing/2014/main" xmlns="" id="{0D0448F4-0E47-41E4-A5AE-EC60544FB923}"/>
                </a:ext>
              </a:extLst>
            </p:cNvPr>
            <p:cNvSpPr/>
            <p:nvPr/>
          </p:nvSpPr>
          <p:spPr bwMode="auto">
            <a:xfrm>
              <a:off x="643" y="2266"/>
              <a:ext cx="11" cy="15"/>
            </a:xfrm>
            <a:custGeom>
              <a:avLst/>
              <a:gdLst>
                <a:gd name="T0" fmla="*/ 3 w 3"/>
                <a:gd name="T1" fmla="*/ 1 h 4"/>
                <a:gd name="T2" fmla="*/ 0 w 3"/>
                <a:gd name="T3" fmla="*/ 1 h 4"/>
                <a:gd name="T4" fmla="*/ 3 w 3"/>
                <a:gd name="T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1" y="0"/>
                    <a:pt x="0" y="1"/>
                  </a:cubicBezTo>
                  <a:cubicBezTo>
                    <a:pt x="0" y="1"/>
                    <a:pt x="3" y="4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63">
              <a:extLst>
                <a:ext uri="{FF2B5EF4-FFF2-40B4-BE49-F238E27FC236}">
                  <a16:creationId xmlns:a16="http://schemas.microsoft.com/office/drawing/2014/main" xmlns="" id="{277EE056-3944-483B-A728-2B3B14317B2F}"/>
                </a:ext>
              </a:extLst>
            </p:cNvPr>
            <p:cNvSpPr/>
            <p:nvPr/>
          </p:nvSpPr>
          <p:spPr bwMode="auto">
            <a:xfrm>
              <a:off x="793" y="1926"/>
              <a:ext cx="21" cy="10"/>
            </a:xfrm>
            <a:custGeom>
              <a:avLst/>
              <a:gdLst>
                <a:gd name="T0" fmla="*/ 6 w 6"/>
                <a:gd name="T1" fmla="*/ 2 h 3"/>
                <a:gd name="T2" fmla="*/ 0 w 6"/>
                <a:gd name="T3" fmla="*/ 0 h 3"/>
                <a:gd name="T4" fmla="*/ 6 w 6"/>
                <a:gd name="T5" fmla="*/ 3 h 3"/>
                <a:gd name="T6" fmla="*/ 6 w 6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6" y="2"/>
                  </a:moveTo>
                  <a:cubicBezTo>
                    <a:pt x="6" y="2"/>
                    <a:pt x="2" y="0"/>
                    <a:pt x="0" y="0"/>
                  </a:cubicBezTo>
                  <a:cubicBezTo>
                    <a:pt x="0" y="0"/>
                    <a:pt x="5" y="2"/>
                    <a:pt x="6" y="3"/>
                  </a:cubicBezTo>
                  <a:lnTo>
                    <a:pt x="6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64">
              <a:extLst>
                <a:ext uri="{FF2B5EF4-FFF2-40B4-BE49-F238E27FC236}">
                  <a16:creationId xmlns:a16="http://schemas.microsoft.com/office/drawing/2014/main" xmlns="" id="{0A78F966-49B7-4757-8146-B7A006422462}"/>
                </a:ext>
              </a:extLst>
            </p:cNvPr>
            <p:cNvSpPr/>
            <p:nvPr/>
          </p:nvSpPr>
          <p:spPr bwMode="auto">
            <a:xfrm>
              <a:off x="771" y="1929"/>
              <a:ext cx="43" cy="15"/>
            </a:xfrm>
            <a:custGeom>
              <a:avLst/>
              <a:gdLst>
                <a:gd name="T0" fmla="*/ 11 w 12"/>
                <a:gd name="T1" fmla="*/ 3 h 4"/>
                <a:gd name="T2" fmla="*/ 0 w 12"/>
                <a:gd name="T3" fmla="*/ 1 h 4"/>
                <a:gd name="T4" fmla="*/ 12 w 12"/>
                <a:gd name="T5" fmla="*/ 4 h 4"/>
                <a:gd name="T6" fmla="*/ 11 w 12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4">
                  <a:moveTo>
                    <a:pt x="11" y="3"/>
                  </a:moveTo>
                  <a:cubicBezTo>
                    <a:pt x="11" y="3"/>
                    <a:pt x="2" y="0"/>
                    <a:pt x="0" y="1"/>
                  </a:cubicBezTo>
                  <a:cubicBezTo>
                    <a:pt x="0" y="1"/>
                    <a:pt x="11" y="3"/>
                    <a:pt x="12" y="4"/>
                  </a:cubicBez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65">
              <a:extLst>
                <a:ext uri="{FF2B5EF4-FFF2-40B4-BE49-F238E27FC236}">
                  <a16:creationId xmlns:a16="http://schemas.microsoft.com/office/drawing/2014/main" xmlns="" id="{C061935B-4FCB-4B17-B496-3F9A76FC6946}"/>
                </a:ext>
              </a:extLst>
            </p:cNvPr>
            <p:cNvSpPr/>
            <p:nvPr/>
          </p:nvSpPr>
          <p:spPr bwMode="auto">
            <a:xfrm>
              <a:off x="803" y="1962"/>
              <a:ext cx="19" cy="25"/>
            </a:xfrm>
            <a:custGeom>
              <a:avLst/>
              <a:gdLst>
                <a:gd name="T0" fmla="*/ 4 w 5"/>
                <a:gd name="T1" fmla="*/ 0 h 7"/>
                <a:gd name="T2" fmla="*/ 1 w 5"/>
                <a:gd name="T3" fmla="*/ 5 h 7"/>
                <a:gd name="T4" fmla="*/ 5 w 5"/>
                <a:gd name="T5" fmla="*/ 5 h 7"/>
                <a:gd name="T6" fmla="*/ 2 w 5"/>
                <a:gd name="T7" fmla="*/ 5 h 7"/>
                <a:gd name="T8" fmla="*/ 5 w 5"/>
                <a:gd name="T9" fmla="*/ 1 h 7"/>
                <a:gd name="T10" fmla="*/ 4 w 5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7">
                  <a:moveTo>
                    <a:pt x="4" y="0"/>
                  </a:moveTo>
                  <a:cubicBezTo>
                    <a:pt x="4" y="0"/>
                    <a:pt x="0" y="3"/>
                    <a:pt x="1" y="5"/>
                  </a:cubicBezTo>
                  <a:cubicBezTo>
                    <a:pt x="1" y="5"/>
                    <a:pt x="4" y="7"/>
                    <a:pt x="5" y="5"/>
                  </a:cubicBezTo>
                  <a:cubicBezTo>
                    <a:pt x="5" y="5"/>
                    <a:pt x="3" y="6"/>
                    <a:pt x="2" y="5"/>
                  </a:cubicBezTo>
                  <a:cubicBezTo>
                    <a:pt x="2" y="5"/>
                    <a:pt x="0" y="3"/>
                    <a:pt x="5" y="1"/>
                  </a:cubicBezTo>
                  <a:lnTo>
                    <a:pt x="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66">
              <a:extLst>
                <a:ext uri="{FF2B5EF4-FFF2-40B4-BE49-F238E27FC236}">
                  <a16:creationId xmlns:a16="http://schemas.microsoft.com/office/drawing/2014/main" xmlns="" id="{DFA8A432-7608-40BD-A0CD-BC2F864FAAA5}"/>
                </a:ext>
              </a:extLst>
            </p:cNvPr>
            <p:cNvSpPr/>
            <p:nvPr/>
          </p:nvSpPr>
          <p:spPr bwMode="auto">
            <a:xfrm>
              <a:off x="793" y="1962"/>
              <a:ext cx="21" cy="18"/>
            </a:xfrm>
            <a:custGeom>
              <a:avLst/>
              <a:gdLst>
                <a:gd name="T0" fmla="*/ 4 w 6"/>
                <a:gd name="T1" fmla="*/ 0 h 5"/>
                <a:gd name="T2" fmla="*/ 0 w 6"/>
                <a:gd name="T3" fmla="*/ 5 h 5"/>
                <a:gd name="T4" fmla="*/ 4 w 6"/>
                <a:gd name="T5" fmla="*/ 1 h 5"/>
                <a:gd name="T6" fmla="*/ 4 w 6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4" y="0"/>
                  </a:moveTo>
                  <a:cubicBezTo>
                    <a:pt x="4" y="0"/>
                    <a:pt x="0" y="2"/>
                    <a:pt x="0" y="5"/>
                  </a:cubicBezTo>
                  <a:cubicBezTo>
                    <a:pt x="0" y="5"/>
                    <a:pt x="3" y="2"/>
                    <a:pt x="4" y="1"/>
                  </a:cubicBezTo>
                  <a:cubicBezTo>
                    <a:pt x="4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67">
              <a:extLst>
                <a:ext uri="{FF2B5EF4-FFF2-40B4-BE49-F238E27FC236}">
                  <a16:creationId xmlns:a16="http://schemas.microsoft.com/office/drawing/2014/main" xmlns="" id="{0BFAF838-E9F9-45E0-8C65-C8022E564BDA}"/>
                </a:ext>
              </a:extLst>
            </p:cNvPr>
            <p:cNvSpPr/>
            <p:nvPr/>
          </p:nvSpPr>
          <p:spPr bwMode="auto">
            <a:xfrm>
              <a:off x="782" y="1886"/>
              <a:ext cx="29" cy="43"/>
            </a:xfrm>
            <a:custGeom>
              <a:avLst/>
              <a:gdLst>
                <a:gd name="T0" fmla="*/ 7 w 8"/>
                <a:gd name="T1" fmla="*/ 11 h 12"/>
                <a:gd name="T2" fmla="*/ 2 w 8"/>
                <a:gd name="T3" fmla="*/ 5 h 12"/>
                <a:gd name="T4" fmla="*/ 7 w 8"/>
                <a:gd name="T5" fmla="*/ 3 h 12"/>
                <a:gd name="T6" fmla="*/ 5 w 8"/>
                <a:gd name="T7" fmla="*/ 0 h 12"/>
                <a:gd name="T8" fmla="*/ 0 w 8"/>
                <a:gd name="T9" fmla="*/ 4 h 12"/>
                <a:gd name="T10" fmla="*/ 5 w 8"/>
                <a:gd name="T11" fmla="*/ 11 h 12"/>
                <a:gd name="T12" fmla="*/ 7 w 8"/>
                <a:gd name="T13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7" y="11"/>
                  </a:moveTo>
                  <a:cubicBezTo>
                    <a:pt x="7" y="11"/>
                    <a:pt x="3" y="10"/>
                    <a:pt x="2" y="5"/>
                  </a:cubicBezTo>
                  <a:cubicBezTo>
                    <a:pt x="2" y="5"/>
                    <a:pt x="2" y="0"/>
                    <a:pt x="7" y="3"/>
                  </a:cubicBezTo>
                  <a:cubicBezTo>
                    <a:pt x="7" y="3"/>
                    <a:pt x="8" y="2"/>
                    <a:pt x="5" y="0"/>
                  </a:cubicBezTo>
                  <a:cubicBezTo>
                    <a:pt x="5" y="0"/>
                    <a:pt x="0" y="0"/>
                    <a:pt x="0" y="4"/>
                  </a:cubicBezTo>
                  <a:cubicBezTo>
                    <a:pt x="0" y="4"/>
                    <a:pt x="1" y="9"/>
                    <a:pt x="5" y="11"/>
                  </a:cubicBezTo>
                  <a:cubicBezTo>
                    <a:pt x="5" y="11"/>
                    <a:pt x="8" y="12"/>
                    <a:pt x="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68">
              <a:extLst>
                <a:ext uri="{FF2B5EF4-FFF2-40B4-BE49-F238E27FC236}">
                  <a16:creationId xmlns:a16="http://schemas.microsoft.com/office/drawing/2014/main" xmlns="" id="{22EB1784-F4D0-46FF-97EA-D8B7EFD12C6E}"/>
                </a:ext>
              </a:extLst>
            </p:cNvPr>
            <p:cNvSpPr/>
            <p:nvPr/>
          </p:nvSpPr>
          <p:spPr bwMode="auto">
            <a:xfrm>
              <a:off x="541" y="2248"/>
              <a:ext cx="55" cy="58"/>
            </a:xfrm>
            <a:custGeom>
              <a:avLst/>
              <a:gdLst>
                <a:gd name="T0" fmla="*/ 13 w 15"/>
                <a:gd name="T1" fmla="*/ 9 h 16"/>
                <a:gd name="T2" fmla="*/ 11 w 15"/>
                <a:gd name="T3" fmla="*/ 11 h 16"/>
                <a:gd name="T4" fmla="*/ 4 w 15"/>
                <a:gd name="T5" fmla="*/ 9 h 16"/>
                <a:gd name="T6" fmla="*/ 7 w 15"/>
                <a:gd name="T7" fmla="*/ 2 h 16"/>
                <a:gd name="T8" fmla="*/ 10 w 15"/>
                <a:gd name="T9" fmla="*/ 1 h 16"/>
                <a:gd name="T10" fmla="*/ 4 w 15"/>
                <a:gd name="T11" fmla="*/ 2 h 16"/>
                <a:gd name="T12" fmla="*/ 4 w 15"/>
                <a:gd name="T13" fmla="*/ 11 h 16"/>
                <a:gd name="T14" fmla="*/ 13 w 15"/>
                <a:gd name="T15" fmla="*/ 11 h 16"/>
                <a:gd name="T16" fmla="*/ 13 w 15"/>
                <a:gd name="T17" fmla="*/ 9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13" y="9"/>
                  </a:moveTo>
                  <a:cubicBezTo>
                    <a:pt x="13" y="9"/>
                    <a:pt x="12" y="9"/>
                    <a:pt x="11" y="11"/>
                  </a:cubicBezTo>
                  <a:cubicBezTo>
                    <a:pt x="11" y="11"/>
                    <a:pt x="8" y="14"/>
                    <a:pt x="4" y="9"/>
                  </a:cubicBezTo>
                  <a:cubicBezTo>
                    <a:pt x="4" y="9"/>
                    <a:pt x="3" y="4"/>
                    <a:pt x="7" y="2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0" y="1"/>
                    <a:pt x="6" y="0"/>
                    <a:pt x="4" y="2"/>
                  </a:cubicBezTo>
                  <a:cubicBezTo>
                    <a:pt x="4" y="2"/>
                    <a:pt x="0" y="8"/>
                    <a:pt x="4" y="11"/>
                  </a:cubicBezTo>
                  <a:cubicBezTo>
                    <a:pt x="4" y="11"/>
                    <a:pt x="9" y="16"/>
                    <a:pt x="13" y="11"/>
                  </a:cubicBezTo>
                  <a:cubicBezTo>
                    <a:pt x="13" y="11"/>
                    <a:pt x="15" y="9"/>
                    <a:pt x="1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69">
              <a:extLst>
                <a:ext uri="{FF2B5EF4-FFF2-40B4-BE49-F238E27FC236}">
                  <a16:creationId xmlns:a16="http://schemas.microsoft.com/office/drawing/2014/main" xmlns="" id="{BC9CEC7B-1F50-4D8D-BD90-21D5B5CCDA5D}"/>
                </a:ext>
              </a:extLst>
            </p:cNvPr>
            <p:cNvSpPr/>
            <p:nvPr/>
          </p:nvSpPr>
          <p:spPr bwMode="auto">
            <a:xfrm>
              <a:off x="603" y="2165"/>
              <a:ext cx="8" cy="18"/>
            </a:xfrm>
            <a:custGeom>
              <a:avLst/>
              <a:gdLst>
                <a:gd name="T0" fmla="*/ 0 w 2"/>
                <a:gd name="T1" fmla="*/ 1 h 5"/>
                <a:gd name="T2" fmla="*/ 2 w 2"/>
                <a:gd name="T3" fmla="*/ 5 h 5"/>
                <a:gd name="T4" fmla="*/ 2 w 2"/>
                <a:gd name="T5" fmla="*/ 5 h 5"/>
                <a:gd name="T6" fmla="*/ 1 w 2"/>
                <a:gd name="T7" fmla="*/ 0 h 5"/>
                <a:gd name="T8" fmla="*/ 0 w 2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5">
                  <a:moveTo>
                    <a:pt x="0" y="1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1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70">
              <a:extLst>
                <a:ext uri="{FF2B5EF4-FFF2-40B4-BE49-F238E27FC236}">
                  <a16:creationId xmlns:a16="http://schemas.microsoft.com/office/drawing/2014/main" xmlns="" id="{8FEB3674-F46A-4C33-9DD7-A5846D514D6C}"/>
                </a:ext>
              </a:extLst>
            </p:cNvPr>
            <p:cNvSpPr/>
            <p:nvPr/>
          </p:nvSpPr>
          <p:spPr bwMode="auto">
            <a:xfrm>
              <a:off x="643" y="1762"/>
              <a:ext cx="15" cy="26"/>
            </a:xfrm>
            <a:custGeom>
              <a:avLst/>
              <a:gdLst>
                <a:gd name="T0" fmla="*/ 4 w 4"/>
                <a:gd name="T1" fmla="*/ 5 h 7"/>
                <a:gd name="T2" fmla="*/ 0 w 4"/>
                <a:gd name="T3" fmla="*/ 0 h 7"/>
                <a:gd name="T4" fmla="*/ 1 w 4"/>
                <a:gd name="T5" fmla="*/ 3 h 7"/>
                <a:gd name="T6" fmla="*/ 1 w 4"/>
                <a:gd name="T7" fmla="*/ 5 h 7"/>
                <a:gd name="T8" fmla="*/ 4 w 4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7">
                  <a:moveTo>
                    <a:pt x="4" y="5"/>
                  </a:moveTo>
                  <a:cubicBezTo>
                    <a:pt x="4" y="5"/>
                    <a:pt x="1" y="2"/>
                    <a:pt x="0" y="0"/>
                  </a:cubicBezTo>
                  <a:cubicBezTo>
                    <a:pt x="0" y="0"/>
                    <a:pt x="0" y="0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5"/>
                    <a:pt x="2" y="7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71">
              <a:extLst>
                <a:ext uri="{FF2B5EF4-FFF2-40B4-BE49-F238E27FC236}">
                  <a16:creationId xmlns:a16="http://schemas.microsoft.com/office/drawing/2014/main" xmlns="" id="{FE8E6C3E-42D7-4F07-A3B0-970E39B923DA}"/>
                </a:ext>
              </a:extLst>
            </p:cNvPr>
            <p:cNvSpPr/>
            <p:nvPr/>
          </p:nvSpPr>
          <p:spPr bwMode="auto">
            <a:xfrm>
              <a:off x="636" y="1748"/>
              <a:ext cx="18" cy="14"/>
            </a:xfrm>
            <a:custGeom>
              <a:avLst/>
              <a:gdLst>
                <a:gd name="T0" fmla="*/ 4 w 5"/>
                <a:gd name="T1" fmla="*/ 4 h 4"/>
                <a:gd name="T2" fmla="*/ 2 w 5"/>
                <a:gd name="T3" fmla="*/ 1 h 4"/>
                <a:gd name="T4" fmla="*/ 2 w 5"/>
                <a:gd name="T5" fmla="*/ 3 h 4"/>
                <a:gd name="T6" fmla="*/ 4 w 5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4">
                  <a:moveTo>
                    <a:pt x="4" y="4"/>
                  </a:moveTo>
                  <a:cubicBezTo>
                    <a:pt x="4" y="4"/>
                    <a:pt x="5" y="0"/>
                    <a:pt x="2" y="1"/>
                  </a:cubicBezTo>
                  <a:cubicBezTo>
                    <a:pt x="2" y="1"/>
                    <a:pt x="0" y="3"/>
                    <a:pt x="2" y="3"/>
                  </a:cubicBezTo>
                  <a:cubicBezTo>
                    <a:pt x="2" y="3"/>
                    <a:pt x="3" y="2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72">
              <a:extLst>
                <a:ext uri="{FF2B5EF4-FFF2-40B4-BE49-F238E27FC236}">
                  <a16:creationId xmlns:a16="http://schemas.microsoft.com/office/drawing/2014/main" xmlns="" id="{728D6F6B-C2CC-4BAD-A008-CA9C702AD9BE}"/>
                </a:ext>
              </a:extLst>
            </p:cNvPr>
            <p:cNvSpPr/>
            <p:nvPr/>
          </p:nvSpPr>
          <p:spPr bwMode="auto">
            <a:xfrm>
              <a:off x="618" y="1770"/>
              <a:ext cx="11" cy="14"/>
            </a:xfrm>
            <a:custGeom>
              <a:avLst/>
              <a:gdLst>
                <a:gd name="T0" fmla="*/ 3 w 3"/>
                <a:gd name="T1" fmla="*/ 1 h 4"/>
                <a:gd name="T2" fmla="*/ 0 w 3"/>
                <a:gd name="T3" fmla="*/ 3 h 4"/>
                <a:gd name="T4" fmla="*/ 0 w 3"/>
                <a:gd name="T5" fmla="*/ 4 h 4"/>
                <a:gd name="T6" fmla="*/ 3 w 3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1"/>
                    <a:pt x="1" y="0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3" y="4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73">
              <a:extLst>
                <a:ext uri="{FF2B5EF4-FFF2-40B4-BE49-F238E27FC236}">
                  <a16:creationId xmlns:a16="http://schemas.microsoft.com/office/drawing/2014/main" xmlns="" id="{2EC650A4-BEF3-4A49-ACDE-A30B4C3D4568}"/>
                </a:ext>
              </a:extLst>
            </p:cNvPr>
            <p:cNvSpPr/>
            <p:nvPr/>
          </p:nvSpPr>
          <p:spPr bwMode="auto">
            <a:xfrm>
              <a:off x="629" y="1781"/>
              <a:ext cx="18" cy="10"/>
            </a:xfrm>
            <a:custGeom>
              <a:avLst/>
              <a:gdLst>
                <a:gd name="T0" fmla="*/ 1 w 5"/>
                <a:gd name="T1" fmla="*/ 3 h 3"/>
                <a:gd name="T2" fmla="*/ 3 w 5"/>
                <a:gd name="T3" fmla="*/ 0 h 3"/>
                <a:gd name="T4" fmla="*/ 0 w 5"/>
                <a:gd name="T5" fmla="*/ 0 h 3"/>
                <a:gd name="T6" fmla="*/ 2 w 5"/>
                <a:gd name="T7" fmla="*/ 1 h 3"/>
                <a:gd name="T8" fmla="*/ 1 w 5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3">
                  <a:moveTo>
                    <a:pt x="1" y="3"/>
                  </a:moveTo>
                  <a:cubicBezTo>
                    <a:pt x="1" y="3"/>
                    <a:pt x="5" y="2"/>
                    <a:pt x="3" y="0"/>
                  </a:cubicBezTo>
                  <a:cubicBezTo>
                    <a:pt x="3" y="0"/>
                    <a:pt x="1" y="0"/>
                    <a:pt x="0" y="0"/>
                  </a:cubicBezTo>
                  <a:cubicBezTo>
                    <a:pt x="0" y="0"/>
                    <a:pt x="2" y="0"/>
                    <a:pt x="2" y="1"/>
                  </a:cubicBezTo>
                  <a:cubicBezTo>
                    <a:pt x="2" y="1"/>
                    <a:pt x="0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74">
              <a:extLst>
                <a:ext uri="{FF2B5EF4-FFF2-40B4-BE49-F238E27FC236}">
                  <a16:creationId xmlns:a16="http://schemas.microsoft.com/office/drawing/2014/main" xmlns="" id="{0721B5E5-A3FD-42D9-9422-770CA719D77A}"/>
                </a:ext>
              </a:extLst>
            </p:cNvPr>
            <p:cNvSpPr/>
            <p:nvPr/>
          </p:nvSpPr>
          <p:spPr bwMode="auto">
            <a:xfrm>
              <a:off x="785" y="1944"/>
              <a:ext cx="26" cy="7"/>
            </a:xfrm>
            <a:custGeom>
              <a:avLst/>
              <a:gdLst>
                <a:gd name="T0" fmla="*/ 5 w 7"/>
                <a:gd name="T1" fmla="*/ 1 h 2"/>
                <a:gd name="T2" fmla="*/ 0 w 7"/>
                <a:gd name="T3" fmla="*/ 0 h 2"/>
                <a:gd name="T4" fmla="*/ 5 w 7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2">
                  <a:moveTo>
                    <a:pt x="5" y="1"/>
                  </a:moveTo>
                  <a:cubicBezTo>
                    <a:pt x="5" y="1"/>
                    <a:pt x="7" y="0"/>
                    <a:pt x="0" y="0"/>
                  </a:cubicBezTo>
                  <a:cubicBezTo>
                    <a:pt x="0" y="0"/>
                    <a:pt x="5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75">
              <a:extLst>
                <a:ext uri="{FF2B5EF4-FFF2-40B4-BE49-F238E27FC236}">
                  <a16:creationId xmlns:a16="http://schemas.microsoft.com/office/drawing/2014/main" xmlns="" id="{56D4EE72-0266-45D7-B787-EE14AE4E9690}"/>
                </a:ext>
              </a:extLst>
            </p:cNvPr>
            <p:cNvSpPr/>
            <p:nvPr/>
          </p:nvSpPr>
          <p:spPr bwMode="auto">
            <a:xfrm>
              <a:off x="622" y="1911"/>
              <a:ext cx="50" cy="40"/>
            </a:xfrm>
            <a:custGeom>
              <a:avLst/>
              <a:gdLst>
                <a:gd name="T0" fmla="*/ 11 w 14"/>
                <a:gd name="T1" fmla="*/ 3 h 11"/>
                <a:gd name="T2" fmla="*/ 11 w 14"/>
                <a:gd name="T3" fmla="*/ 8 h 11"/>
                <a:gd name="T4" fmla="*/ 5 w 14"/>
                <a:gd name="T5" fmla="*/ 6 h 11"/>
                <a:gd name="T6" fmla="*/ 2 w 14"/>
                <a:gd name="T7" fmla="*/ 4 h 11"/>
                <a:gd name="T8" fmla="*/ 6 w 14"/>
                <a:gd name="T9" fmla="*/ 9 h 11"/>
                <a:gd name="T10" fmla="*/ 13 w 14"/>
                <a:gd name="T11" fmla="*/ 7 h 11"/>
                <a:gd name="T12" fmla="*/ 13 w 14"/>
                <a:gd name="T13" fmla="*/ 3 h 11"/>
                <a:gd name="T14" fmla="*/ 11 w 14"/>
                <a:gd name="T15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1">
                  <a:moveTo>
                    <a:pt x="11" y="3"/>
                  </a:moveTo>
                  <a:cubicBezTo>
                    <a:pt x="11" y="3"/>
                    <a:pt x="14" y="5"/>
                    <a:pt x="11" y="8"/>
                  </a:cubicBezTo>
                  <a:cubicBezTo>
                    <a:pt x="11" y="8"/>
                    <a:pt x="8" y="10"/>
                    <a:pt x="5" y="6"/>
                  </a:cubicBezTo>
                  <a:cubicBezTo>
                    <a:pt x="5" y="6"/>
                    <a:pt x="3" y="3"/>
                    <a:pt x="2" y="4"/>
                  </a:cubicBezTo>
                  <a:cubicBezTo>
                    <a:pt x="2" y="4"/>
                    <a:pt x="0" y="6"/>
                    <a:pt x="6" y="9"/>
                  </a:cubicBezTo>
                  <a:cubicBezTo>
                    <a:pt x="6" y="9"/>
                    <a:pt x="11" y="11"/>
                    <a:pt x="13" y="7"/>
                  </a:cubicBezTo>
                  <a:cubicBezTo>
                    <a:pt x="13" y="7"/>
                    <a:pt x="14" y="4"/>
                    <a:pt x="13" y="3"/>
                  </a:cubicBezTo>
                  <a:cubicBezTo>
                    <a:pt x="13" y="3"/>
                    <a:pt x="9" y="0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76">
              <a:extLst>
                <a:ext uri="{FF2B5EF4-FFF2-40B4-BE49-F238E27FC236}">
                  <a16:creationId xmlns:a16="http://schemas.microsoft.com/office/drawing/2014/main" xmlns="" id="{A6C06236-C0DF-4188-808C-518CA4DCB6C7}"/>
                </a:ext>
              </a:extLst>
            </p:cNvPr>
            <p:cNvSpPr/>
            <p:nvPr/>
          </p:nvSpPr>
          <p:spPr bwMode="auto">
            <a:xfrm>
              <a:off x="614" y="1900"/>
              <a:ext cx="11" cy="18"/>
            </a:xfrm>
            <a:custGeom>
              <a:avLst/>
              <a:gdLst>
                <a:gd name="T0" fmla="*/ 1 w 3"/>
                <a:gd name="T1" fmla="*/ 4 h 5"/>
                <a:gd name="T2" fmla="*/ 1 w 3"/>
                <a:gd name="T3" fmla="*/ 2 h 5"/>
                <a:gd name="T4" fmla="*/ 3 w 3"/>
                <a:gd name="T5" fmla="*/ 5 h 5"/>
                <a:gd name="T6" fmla="*/ 1 w 3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1" y="4"/>
                  </a:moveTo>
                  <a:cubicBezTo>
                    <a:pt x="1" y="4"/>
                    <a:pt x="0" y="3"/>
                    <a:pt x="1" y="2"/>
                  </a:cubicBezTo>
                  <a:cubicBezTo>
                    <a:pt x="1" y="2"/>
                    <a:pt x="3" y="0"/>
                    <a:pt x="3" y="5"/>
                  </a:cubicBezTo>
                  <a:cubicBezTo>
                    <a:pt x="3" y="5"/>
                    <a:pt x="3" y="5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77">
              <a:extLst>
                <a:ext uri="{FF2B5EF4-FFF2-40B4-BE49-F238E27FC236}">
                  <a16:creationId xmlns:a16="http://schemas.microsoft.com/office/drawing/2014/main" xmlns="" id="{285DFFE5-2A28-44BE-9046-60784F7D101D}"/>
                </a:ext>
              </a:extLst>
            </p:cNvPr>
            <p:cNvSpPr/>
            <p:nvPr/>
          </p:nvSpPr>
          <p:spPr bwMode="auto">
            <a:xfrm>
              <a:off x="651" y="2190"/>
              <a:ext cx="58" cy="40"/>
            </a:xfrm>
            <a:custGeom>
              <a:avLst/>
              <a:gdLst>
                <a:gd name="T0" fmla="*/ 2 w 16"/>
                <a:gd name="T1" fmla="*/ 11 h 11"/>
                <a:gd name="T2" fmla="*/ 5 w 16"/>
                <a:gd name="T3" fmla="*/ 3 h 11"/>
                <a:gd name="T4" fmla="*/ 4 w 16"/>
                <a:gd name="T5" fmla="*/ 4 h 11"/>
                <a:gd name="T6" fmla="*/ 8 w 16"/>
                <a:gd name="T7" fmla="*/ 5 h 11"/>
                <a:gd name="T8" fmla="*/ 9 w 16"/>
                <a:gd name="T9" fmla="*/ 5 h 11"/>
                <a:gd name="T10" fmla="*/ 16 w 16"/>
                <a:gd name="T11" fmla="*/ 7 h 11"/>
                <a:gd name="T12" fmla="*/ 12 w 16"/>
                <a:gd name="T13" fmla="*/ 4 h 11"/>
                <a:gd name="T14" fmla="*/ 9 w 16"/>
                <a:gd name="T15" fmla="*/ 6 h 11"/>
                <a:gd name="T16" fmla="*/ 4 w 16"/>
                <a:gd name="T17" fmla="*/ 5 h 11"/>
                <a:gd name="T18" fmla="*/ 3 w 16"/>
                <a:gd name="T19" fmla="*/ 10 h 11"/>
                <a:gd name="T20" fmla="*/ 2 w 16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1">
                  <a:moveTo>
                    <a:pt x="2" y="11"/>
                  </a:moveTo>
                  <a:cubicBezTo>
                    <a:pt x="2" y="11"/>
                    <a:pt x="0" y="5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7" y="4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6"/>
                    <a:pt x="13" y="0"/>
                    <a:pt x="16" y="7"/>
                  </a:cubicBezTo>
                  <a:cubicBezTo>
                    <a:pt x="16" y="7"/>
                    <a:pt x="14" y="4"/>
                    <a:pt x="12" y="4"/>
                  </a:cubicBezTo>
                  <a:cubicBezTo>
                    <a:pt x="12" y="4"/>
                    <a:pt x="10" y="5"/>
                    <a:pt x="9" y="6"/>
                  </a:cubicBezTo>
                  <a:cubicBezTo>
                    <a:pt x="9" y="6"/>
                    <a:pt x="7" y="4"/>
                    <a:pt x="4" y="5"/>
                  </a:cubicBezTo>
                  <a:cubicBezTo>
                    <a:pt x="4" y="5"/>
                    <a:pt x="2" y="6"/>
                    <a:pt x="3" y="10"/>
                  </a:cubicBezTo>
                  <a:cubicBezTo>
                    <a:pt x="3" y="10"/>
                    <a:pt x="3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78">
              <a:extLst>
                <a:ext uri="{FF2B5EF4-FFF2-40B4-BE49-F238E27FC236}">
                  <a16:creationId xmlns:a16="http://schemas.microsoft.com/office/drawing/2014/main" xmlns="" id="{F5CA69A7-493D-4C6B-B4A0-2D7C380EC6EC}"/>
                </a:ext>
              </a:extLst>
            </p:cNvPr>
            <p:cNvSpPr/>
            <p:nvPr/>
          </p:nvSpPr>
          <p:spPr bwMode="auto">
            <a:xfrm>
              <a:off x="840" y="1933"/>
              <a:ext cx="14" cy="14"/>
            </a:xfrm>
            <a:custGeom>
              <a:avLst/>
              <a:gdLst>
                <a:gd name="T0" fmla="*/ 0 w 4"/>
                <a:gd name="T1" fmla="*/ 0 h 4"/>
                <a:gd name="T2" fmla="*/ 1 w 4"/>
                <a:gd name="T3" fmla="*/ 3 h 4"/>
                <a:gd name="T4" fmla="*/ 0 w 4"/>
                <a:gd name="T5" fmla="*/ 3 h 4"/>
                <a:gd name="T6" fmla="*/ 1 w 4"/>
                <a:gd name="T7" fmla="*/ 2 h 4"/>
                <a:gd name="T8" fmla="*/ 0 w 4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0"/>
                  </a:moveTo>
                  <a:cubicBezTo>
                    <a:pt x="0" y="0"/>
                    <a:pt x="4" y="1"/>
                    <a:pt x="1" y="3"/>
                  </a:cubicBezTo>
                  <a:cubicBezTo>
                    <a:pt x="1" y="3"/>
                    <a:pt x="0" y="4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79">
              <a:extLst>
                <a:ext uri="{FF2B5EF4-FFF2-40B4-BE49-F238E27FC236}">
                  <a16:creationId xmlns:a16="http://schemas.microsoft.com/office/drawing/2014/main" xmlns="" id="{8A231B2F-019D-4946-8911-E35099169D33}"/>
                </a:ext>
              </a:extLst>
            </p:cNvPr>
            <p:cNvSpPr/>
            <p:nvPr/>
          </p:nvSpPr>
          <p:spPr bwMode="auto">
            <a:xfrm>
              <a:off x="785" y="1947"/>
              <a:ext cx="22" cy="11"/>
            </a:xfrm>
            <a:custGeom>
              <a:avLst/>
              <a:gdLst>
                <a:gd name="T0" fmla="*/ 5 w 6"/>
                <a:gd name="T1" fmla="*/ 1 h 3"/>
                <a:gd name="T2" fmla="*/ 0 w 6"/>
                <a:gd name="T3" fmla="*/ 3 h 3"/>
                <a:gd name="T4" fmla="*/ 5 w 6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3">
                  <a:moveTo>
                    <a:pt x="5" y="1"/>
                  </a:moveTo>
                  <a:cubicBezTo>
                    <a:pt x="5" y="1"/>
                    <a:pt x="4" y="0"/>
                    <a:pt x="0" y="3"/>
                  </a:cubicBezTo>
                  <a:cubicBezTo>
                    <a:pt x="0" y="3"/>
                    <a:pt x="6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80">
              <a:extLst>
                <a:ext uri="{FF2B5EF4-FFF2-40B4-BE49-F238E27FC236}">
                  <a16:creationId xmlns:a16="http://schemas.microsoft.com/office/drawing/2014/main" xmlns="" id="{8604825C-FD49-4BA0-83B0-3D5F38E3B2BF}"/>
                </a:ext>
              </a:extLst>
            </p:cNvPr>
            <p:cNvSpPr/>
            <p:nvPr/>
          </p:nvSpPr>
          <p:spPr bwMode="auto">
            <a:xfrm>
              <a:off x="782" y="1951"/>
              <a:ext cx="29" cy="18"/>
            </a:xfrm>
            <a:custGeom>
              <a:avLst/>
              <a:gdLst>
                <a:gd name="T0" fmla="*/ 5 w 8"/>
                <a:gd name="T1" fmla="*/ 3 h 5"/>
                <a:gd name="T2" fmla="*/ 7 w 8"/>
                <a:gd name="T3" fmla="*/ 1 h 5"/>
                <a:gd name="T4" fmla="*/ 3 w 8"/>
                <a:gd name="T5" fmla="*/ 3 h 5"/>
                <a:gd name="T6" fmla="*/ 0 w 8"/>
                <a:gd name="T7" fmla="*/ 5 h 5"/>
                <a:gd name="T8" fmla="*/ 5 w 8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5" y="3"/>
                  </a:moveTo>
                  <a:cubicBezTo>
                    <a:pt x="5" y="3"/>
                    <a:pt x="8" y="2"/>
                    <a:pt x="7" y="1"/>
                  </a:cubicBezTo>
                  <a:cubicBezTo>
                    <a:pt x="7" y="1"/>
                    <a:pt x="7" y="0"/>
                    <a:pt x="3" y="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3" y="4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81">
              <a:extLst>
                <a:ext uri="{FF2B5EF4-FFF2-40B4-BE49-F238E27FC236}">
                  <a16:creationId xmlns:a16="http://schemas.microsoft.com/office/drawing/2014/main" xmlns="" id="{67C6E99C-A8A6-464D-99F1-3C041F6838CA}"/>
                </a:ext>
              </a:extLst>
            </p:cNvPr>
            <p:cNvSpPr/>
            <p:nvPr/>
          </p:nvSpPr>
          <p:spPr bwMode="auto">
            <a:xfrm>
              <a:off x="578" y="2179"/>
              <a:ext cx="58" cy="51"/>
            </a:xfrm>
            <a:custGeom>
              <a:avLst/>
              <a:gdLst>
                <a:gd name="T0" fmla="*/ 13 w 16"/>
                <a:gd name="T1" fmla="*/ 8 h 14"/>
                <a:gd name="T2" fmla="*/ 11 w 16"/>
                <a:gd name="T3" fmla="*/ 3 h 14"/>
                <a:gd name="T4" fmla="*/ 4 w 16"/>
                <a:gd name="T5" fmla="*/ 6 h 14"/>
                <a:gd name="T6" fmla="*/ 5 w 16"/>
                <a:gd name="T7" fmla="*/ 13 h 14"/>
                <a:gd name="T8" fmla="*/ 8 w 16"/>
                <a:gd name="T9" fmla="*/ 13 h 14"/>
                <a:gd name="T10" fmla="*/ 8 w 16"/>
                <a:gd name="T11" fmla="*/ 13 h 14"/>
                <a:gd name="T12" fmla="*/ 2 w 16"/>
                <a:gd name="T13" fmla="*/ 12 h 14"/>
                <a:gd name="T14" fmla="*/ 4 w 16"/>
                <a:gd name="T15" fmla="*/ 4 h 14"/>
                <a:gd name="T16" fmla="*/ 13 w 16"/>
                <a:gd name="T17" fmla="*/ 2 h 14"/>
                <a:gd name="T18" fmla="*/ 15 w 16"/>
                <a:gd name="T19" fmla="*/ 8 h 14"/>
                <a:gd name="T20" fmla="*/ 13 w 16"/>
                <a:gd name="T21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4">
                  <a:moveTo>
                    <a:pt x="13" y="8"/>
                  </a:moveTo>
                  <a:cubicBezTo>
                    <a:pt x="13" y="8"/>
                    <a:pt x="14" y="4"/>
                    <a:pt x="11" y="3"/>
                  </a:cubicBezTo>
                  <a:cubicBezTo>
                    <a:pt x="11" y="3"/>
                    <a:pt x="8" y="2"/>
                    <a:pt x="4" y="6"/>
                  </a:cubicBezTo>
                  <a:cubicBezTo>
                    <a:pt x="4" y="6"/>
                    <a:pt x="1" y="12"/>
                    <a:pt x="5" y="13"/>
                  </a:cubicBezTo>
                  <a:cubicBezTo>
                    <a:pt x="5" y="13"/>
                    <a:pt x="7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4" y="14"/>
                    <a:pt x="2" y="12"/>
                  </a:cubicBezTo>
                  <a:cubicBezTo>
                    <a:pt x="2" y="12"/>
                    <a:pt x="0" y="7"/>
                    <a:pt x="4" y="4"/>
                  </a:cubicBezTo>
                  <a:cubicBezTo>
                    <a:pt x="4" y="4"/>
                    <a:pt x="8" y="0"/>
                    <a:pt x="13" y="2"/>
                  </a:cubicBezTo>
                  <a:cubicBezTo>
                    <a:pt x="13" y="2"/>
                    <a:pt x="16" y="5"/>
                    <a:pt x="15" y="8"/>
                  </a:cubicBezTo>
                  <a:cubicBezTo>
                    <a:pt x="15" y="8"/>
                    <a:pt x="13" y="9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82">
              <a:extLst>
                <a:ext uri="{FF2B5EF4-FFF2-40B4-BE49-F238E27FC236}">
                  <a16:creationId xmlns:a16="http://schemas.microsoft.com/office/drawing/2014/main" xmlns="" id="{676E66C4-8B57-4AC4-B149-721FA4B4C796}"/>
                </a:ext>
              </a:extLst>
            </p:cNvPr>
            <p:cNvSpPr/>
            <p:nvPr/>
          </p:nvSpPr>
          <p:spPr bwMode="auto">
            <a:xfrm>
              <a:off x="578" y="2176"/>
              <a:ext cx="11" cy="18"/>
            </a:xfrm>
            <a:custGeom>
              <a:avLst/>
              <a:gdLst>
                <a:gd name="T0" fmla="*/ 0 w 3"/>
                <a:gd name="T1" fmla="*/ 1 h 5"/>
                <a:gd name="T2" fmla="*/ 3 w 3"/>
                <a:gd name="T3" fmla="*/ 5 h 5"/>
                <a:gd name="T4" fmla="*/ 1 w 3"/>
                <a:gd name="T5" fmla="*/ 1 h 5"/>
                <a:gd name="T6" fmla="*/ 0 w 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0" y="1"/>
                  </a:moveTo>
                  <a:cubicBezTo>
                    <a:pt x="0" y="1"/>
                    <a:pt x="1" y="2"/>
                    <a:pt x="3" y="5"/>
                  </a:cubicBezTo>
                  <a:cubicBezTo>
                    <a:pt x="3" y="5"/>
                    <a:pt x="1" y="2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83">
              <a:extLst>
                <a:ext uri="{FF2B5EF4-FFF2-40B4-BE49-F238E27FC236}">
                  <a16:creationId xmlns:a16="http://schemas.microsoft.com/office/drawing/2014/main" xmlns="" id="{B630A264-D1AE-4592-83BD-49A1F2C68F1D}"/>
                </a:ext>
              </a:extLst>
            </p:cNvPr>
            <p:cNvSpPr/>
            <p:nvPr/>
          </p:nvSpPr>
          <p:spPr bwMode="auto">
            <a:xfrm>
              <a:off x="662" y="2215"/>
              <a:ext cx="47" cy="48"/>
            </a:xfrm>
            <a:custGeom>
              <a:avLst/>
              <a:gdLst>
                <a:gd name="T0" fmla="*/ 0 w 13"/>
                <a:gd name="T1" fmla="*/ 7 h 13"/>
                <a:gd name="T2" fmla="*/ 3 w 13"/>
                <a:gd name="T3" fmla="*/ 1 h 13"/>
                <a:gd name="T4" fmla="*/ 7 w 13"/>
                <a:gd name="T5" fmla="*/ 0 h 13"/>
                <a:gd name="T6" fmla="*/ 7 w 13"/>
                <a:gd name="T7" fmla="*/ 1 h 13"/>
                <a:gd name="T8" fmla="*/ 4 w 13"/>
                <a:gd name="T9" fmla="*/ 1 h 13"/>
                <a:gd name="T10" fmla="*/ 13 w 13"/>
                <a:gd name="T11" fmla="*/ 7 h 13"/>
                <a:gd name="T12" fmla="*/ 11 w 13"/>
                <a:gd name="T13" fmla="*/ 13 h 13"/>
                <a:gd name="T14" fmla="*/ 11 w 13"/>
                <a:gd name="T15" fmla="*/ 12 h 13"/>
                <a:gd name="T16" fmla="*/ 13 w 13"/>
                <a:gd name="T17" fmla="*/ 7 h 13"/>
                <a:gd name="T18" fmla="*/ 11 w 13"/>
                <a:gd name="T19" fmla="*/ 4 h 13"/>
                <a:gd name="T20" fmla="*/ 6 w 13"/>
                <a:gd name="T21" fmla="*/ 2 h 13"/>
                <a:gd name="T22" fmla="*/ 1 w 13"/>
                <a:gd name="T23" fmla="*/ 7 h 13"/>
                <a:gd name="T24" fmla="*/ 0 w 13"/>
                <a:gd name="T25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3">
                  <a:moveTo>
                    <a:pt x="0" y="7"/>
                  </a:moveTo>
                  <a:cubicBezTo>
                    <a:pt x="0" y="7"/>
                    <a:pt x="0" y="2"/>
                    <a:pt x="3" y="1"/>
                  </a:cubicBezTo>
                  <a:cubicBezTo>
                    <a:pt x="3" y="1"/>
                    <a:pt x="5" y="0"/>
                    <a:pt x="7" y="0"/>
                  </a:cubicBezTo>
                  <a:cubicBezTo>
                    <a:pt x="7" y="0"/>
                    <a:pt x="7" y="1"/>
                    <a:pt x="7" y="1"/>
                  </a:cubicBezTo>
                  <a:cubicBezTo>
                    <a:pt x="7" y="1"/>
                    <a:pt x="5" y="1"/>
                    <a:pt x="4" y="1"/>
                  </a:cubicBezTo>
                  <a:cubicBezTo>
                    <a:pt x="4" y="1"/>
                    <a:pt x="13" y="1"/>
                    <a:pt x="13" y="7"/>
                  </a:cubicBezTo>
                  <a:cubicBezTo>
                    <a:pt x="13" y="7"/>
                    <a:pt x="13" y="12"/>
                    <a:pt x="11" y="13"/>
                  </a:cubicBezTo>
                  <a:cubicBezTo>
                    <a:pt x="11" y="13"/>
                    <a:pt x="11" y="13"/>
                    <a:pt x="11" y="12"/>
                  </a:cubicBezTo>
                  <a:cubicBezTo>
                    <a:pt x="11" y="12"/>
                    <a:pt x="13" y="12"/>
                    <a:pt x="13" y="7"/>
                  </a:cubicBezTo>
                  <a:cubicBezTo>
                    <a:pt x="13" y="7"/>
                    <a:pt x="13" y="5"/>
                    <a:pt x="11" y="4"/>
                  </a:cubicBezTo>
                  <a:cubicBezTo>
                    <a:pt x="11" y="4"/>
                    <a:pt x="9" y="2"/>
                    <a:pt x="6" y="2"/>
                  </a:cubicBezTo>
                  <a:cubicBezTo>
                    <a:pt x="6" y="2"/>
                    <a:pt x="1" y="0"/>
                    <a:pt x="1" y="7"/>
                  </a:cubicBezTo>
                  <a:cubicBezTo>
                    <a:pt x="1" y="7"/>
                    <a:pt x="1" y="8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84">
              <a:extLst>
                <a:ext uri="{FF2B5EF4-FFF2-40B4-BE49-F238E27FC236}">
                  <a16:creationId xmlns:a16="http://schemas.microsoft.com/office/drawing/2014/main" xmlns="" id="{848BBE25-7611-49B7-BAA7-31CD257EAFD0}"/>
                </a:ext>
              </a:extLst>
            </p:cNvPr>
            <p:cNvSpPr/>
            <p:nvPr/>
          </p:nvSpPr>
          <p:spPr bwMode="auto">
            <a:xfrm>
              <a:off x="814" y="2165"/>
              <a:ext cx="8" cy="11"/>
            </a:xfrm>
            <a:custGeom>
              <a:avLst/>
              <a:gdLst>
                <a:gd name="T0" fmla="*/ 0 w 8"/>
                <a:gd name="T1" fmla="*/ 0 h 11"/>
                <a:gd name="T2" fmla="*/ 4 w 8"/>
                <a:gd name="T3" fmla="*/ 11 h 11"/>
                <a:gd name="T4" fmla="*/ 8 w 8"/>
                <a:gd name="T5" fmla="*/ 11 h 11"/>
                <a:gd name="T6" fmla="*/ 4 w 8"/>
                <a:gd name="T7" fmla="*/ 0 h 11"/>
                <a:gd name="T8" fmla="*/ 0 w 8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1">
                  <a:moveTo>
                    <a:pt x="0" y="0"/>
                  </a:moveTo>
                  <a:lnTo>
                    <a:pt x="4" y="11"/>
                  </a:lnTo>
                  <a:lnTo>
                    <a:pt x="8" y="11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85">
              <a:extLst>
                <a:ext uri="{FF2B5EF4-FFF2-40B4-BE49-F238E27FC236}">
                  <a16:creationId xmlns:a16="http://schemas.microsoft.com/office/drawing/2014/main" xmlns="" id="{70051D13-6842-4867-A800-E629D64A8690}"/>
                </a:ext>
              </a:extLst>
            </p:cNvPr>
            <p:cNvSpPr/>
            <p:nvPr/>
          </p:nvSpPr>
          <p:spPr bwMode="auto">
            <a:xfrm>
              <a:off x="822" y="2183"/>
              <a:ext cx="11" cy="25"/>
            </a:xfrm>
            <a:custGeom>
              <a:avLst/>
              <a:gdLst>
                <a:gd name="T0" fmla="*/ 0 w 3"/>
                <a:gd name="T1" fmla="*/ 1 h 7"/>
                <a:gd name="T2" fmla="*/ 2 w 3"/>
                <a:gd name="T3" fmla="*/ 7 h 7"/>
                <a:gd name="T4" fmla="*/ 3 w 3"/>
                <a:gd name="T5" fmla="*/ 5 h 7"/>
                <a:gd name="T6" fmla="*/ 3 w 3"/>
                <a:gd name="T7" fmla="*/ 5 h 7"/>
                <a:gd name="T8" fmla="*/ 1 w 3"/>
                <a:gd name="T9" fmla="*/ 1 h 7"/>
                <a:gd name="T10" fmla="*/ 0 w 3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7">
                  <a:moveTo>
                    <a:pt x="0" y="1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3" y="7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1" y="1"/>
                    <a:pt x="1" y="1"/>
                  </a:cubicBezTo>
                  <a:cubicBezTo>
                    <a:pt x="1" y="1"/>
                    <a:pt x="0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86">
              <a:extLst>
                <a:ext uri="{FF2B5EF4-FFF2-40B4-BE49-F238E27FC236}">
                  <a16:creationId xmlns:a16="http://schemas.microsoft.com/office/drawing/2014/main" xmlns="" id="{CD977F04-F05B-475E-A3D6-50678AED85EC}"/>
                </a:ext>
              </a:extLst>
            </p:cNvPr>
            <p:cNvSpPr/>
            <p:nvPr/>
          </p:nvSpPr>
          <p:spPr bwMode="auto">
            <a:xfrm>
              <a:off x="723" y="1820"/>
              <a:ext cx="55" cy="48"/>
            </a:xfrm>
            <a:custGeom>
              <a:avLst/>
              <a:gdLst>
                <a:gd name="T0" fmla="*/ 8 w 15"/>
                <a:gd name="T1" fmla="*/ 1 h 13"/>
                <a:gd name="T2" fmla="*/ 4 w 15"/>
                <a:gd name="T3" fmla="*/ 9 h 13"/>
                <a:gd name="T4" fmla="*/ 13 w 15"/>
                <a:gd name="T5" fmla="*/ 7 h 13"/>
                <a:gd name="T6" fmla="*/ 13 w 15"/>
                <a:gd name="T7" fmla="*/ 8 h 13"/>
                <a:gd name="T8" fmla="*/ 5 w 15"/>
                <a:gd name="T9" fmla="*/ 10 h 13"/>
                <a:gd name="T10" fmla="*/ 3 w 15"/>
                <a:gd name="T11" fmla="*/ 2 h 13"/>
                <a:gd name="T12" fmla="*/ 8 w 15"/>
                <a:gd name="T13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3">
                  <a:moveTo>
                    <a:pt x="8" y="1"/>
                  </a:moveTo>
                  <a:cubicBezTo>
                    <a:pt x="8" y="1"/>
                    <a:pt x="0" y="1"/>
                    <a:pt x="4" y="9"/>
                  </a:cubicBezTo>
                  <a:cubicBezTo>
                    <a:pt x="4" y="9"/>
                    <a:pt x="10" y="12"/>
                    <a:pt x="13" y="7"/>
                  </a:cubicBezTo>
                  <a:cubicBezTo>
                    <a:pt x="13" y="7"/>
                    <a:pt x="15" y="6"/>
                    <a:pt x="13" y="8"/>
                  </a:cubicBezTo>
                  <a:cubicBezTo>
                    <a:pt x="13" y="8"/>
                    <a:pt x="9" y="13"/>
                    <a:pt x="5" y="10"/>
                  </a:cubicBezTo>
                  <a:cubicBezTo>
                    <a:pt x="5" y="10"/>
                    <a:pt x="0" y="7"/>
                    <a:pt x="3" y="2"/>
                  </a:cubicBezTo>
                  <a:cubicBezTo>
                    <a:pt x="3" y="2"/>
                    <a:pt x="5" y="0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87">
              <a:extLst>
                <a:ext uri="{FF2B5EF4-FFF2-40B4-BE49-F238E27FC236}">
                  <a16:creationId xmlns:a16="http://schemas.microsoft.com/office/drawing/2014/main" xmlns="" id="{32A7916F-2ABE-4D75-8B79-7F86AC72879B}"/>
                </a:ext>
              </a:extLst>
            </p:cNvPr>
            <p:cNvSpPr/>
            <p:nvPr/>
          </p:nvSpPr>
          <p:spPr bwMode="auto">
            <a:xfrm>
              <a:off x="705" y="1813"/>
              <a:ext cx="29" cy="36"/>
            </a:xfrm>
            <a:custGeom>
              <a:avLst/>
              <a:gdLst>
                <a:gd name="T0" fmla="*/ 7 w 8"/>
                <a:gd name="T1" fmla="*/ 0 h 10"/>
                <a:gd name="T2" fmla="*/ 7 w 8"/>
                <a:gd name="T3" fmla="*/ 9 h 10"/>
                <a:gd name="T4" fmla="*/ 8 w 8"/>
                <a:gd name="T5" fmla="*/ 10 h 10"/>
                <a:gd name="T6" fmla="*/ 7 w 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7" y="0"/>
                  </a:moveTo>
                  <a:cubicBezTo>
                    <a:pt x="7" y="0"/>
                    <a:pt x="2" y="5"/>
                    <a:pt x="7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0" y="6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88">
              <a:extLst>
                <a:ext uri="{FF2B5EF4-FFF2-40B4-BE49-F238E27FC236}">
                  <a16:creationId xmlns:a16="http://schemas.microsoft.com/office/drawing/2014/main" xmlns="" id="{D1A2EE5B-E03C-4907-BB14-4AC5A5932841}"/>
                </a:ext>
              </a:extLst>
            </p:cNvPr>
            <p:cNvSpPr/>
            <p:nvPr/>
          </p:nvSpPr>
          <p:spPr bwMode="auto">
            <a:xfrm>
              <a:off x="884" y="1922"/>
              <a:ext cx="58" cy="43"/>
            </a:xfrm>
            <a:custGeom>
              <a:avLst/>
              <a:gdLst>
                <a:gd name="T0" fmla="*/ 11 w 16"/>
                <a:gd name="T1" fmla="*/ 0 h 12"/>
                <a:gd name="T2" fmla="*/ 11 w 16"/>
                <a:gd name="T3" fmla="*/ 8 h 12"/>
                <a:gd name="T4" fmla="*/ 0 w 16"/>
                <a:gd name="T5" fmla="*/ 2 h 12"/>
                <a:gd name="T6" fmla="*/ 0 w 16"/>
                <a:gd name="T7" fmla="*/ 1 h 12"/>
                <a:gd name="T8" fmla="*/ 2 w 16"/>
                <a:gd name="T9" fmla="*/ 8 h 12"/>
                <a:gd name="T10" fmla="*/ 11 w 16"/>
                <a:gd name="T11" fmla="*/ 10 h 12"/>
                <a:gd name="T12" fmla="*/ 13 w 16"/>
                <a:gd name="T13" fmla="*/ 1 h 12"/>
                <a:gd name="T14" fmla="*/ 11 w 16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11" y="0"/>
                    <a:pt x="15" y="6"/>
                    <a:pt x="11" y="8"/>
                  </a:cubicBezTo>
                  <a:cubicBezTo>
                    <a:pt x="11" y="8"/>
                    <a:pt x="1" y="11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6"/>
                    <a:pt x="2" y="8"/>
                  </a:cubicBezTo>
                  <a:cubicBezTo>
                    <a:pt x="2" y="8"/>
                    <a:pt x="8" y="12"/>
                    <a:pt x="11" y="10"/>
                  </a:cubicBezTo>
                  <a:cubicBezTo>
                    <a:pt x="11" y="10"/>
                    <a:pt x="16" y="7"/>
                    <a:pt x="13" y="1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89">
              <a:extLst>
                <a:ext uri="{FF2B5EF4-FFF2-40B4-BE49-F238E27FC236}">
                  <a16:creationId xmlns:a16="http://schemas.microsoft.com/office/drawing/2014/main" xmlns="" id="{DA97C178-3AFA-433A-B265-B60EFF63231B}"/>
                </a:ext>
              </a:extLst>
            </p:cNvPr>
            <p:cNvSpPr/>
            <p:nvPr/>
          </p:nvSpPr>
          <p:spPr bwMode="auto">
            <a:xfrm>
              <a:off x="363" y="2465"/>
              <a:ext cx="26" cy="19"/>
            </a:xfrm>
            <a:custGeom>
              <a:avLst/>
              <a:gdLst>
                <a:gd name="T0" fmla="*/ 0 w 7"/>
                <a:gd name="T1" fmla="*/ 3 h 5"/>
                <a:gd name="T2" fmla="*/ 5 w 7"/>
                <a:gd name="T3" fmla="*/ 0 h 5"/>
                <a:gd name="T4" fmla="*/ 4 w 7"/>
                <a:gd name="T5" fmla="*/ 3 h 5"/>
                <a:gd name="T6" fmla="*/ 0 w 7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0" y="3"/>
                  </a:moveTo>
                  <a:cubicBezTo>
                    <a:pt x="0" y="3"/>
                    <a:pt x="4" y="2"/>
                    <a:pt x="5" y="0"/>
                  </a:cubicBezTo>
                  <a:cubicBezTo>
                    <a:pt x="5" y="0"/>
                    <a:pt x="7" y="2"/>
                    <a:pt x="4" y="3"/>
                  </a:cubicBezTo>
                  <a:cubicBezTo>
                    <a:pt x="4" y="3"/>
                    <a:pt x="1" y="5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90">
              <a:extLst>
                <a:ext uri="{FF2B5EF4-FFF2-40B4-BE49-F238E27FC236}">
                  <a16:creationId xmlns:a16="http://schemas.microsoft.com/office/drawing/2014/main" xmlns="" id="{5FC1170B-0305-48F8-8297-C0A37586611D}"/>
                </a:ext>
              </a:extLst>
            </p:cNvPr>
            <p:cNvSpPr/>
            <p:nvPr/>
          </p:nvSpPr>
          <p:spPr bwMode="auto">
            <a:xfrm>
              <a:off x="349" y="2436"/>
              <a:ext cx="58" cy="37"/>
            </a:xfrm>
            <a:custGeom>
              <a:avLst/>
              <a:gdLst>
                <a:gd name="T0" fmla="*/ 15 w 16"/>
                <a:gd name="T1" fmla="*/ 2 h 10"/>
                <a:gd name="T2" fmla="*/ 12 w 16"/>
                <a:gd name="T3" fmla="*/ 1 h 10"/>
                <a:gd name="T4" fmla="*/ 3 w 16"/>
                <a:gd name="T5" fmla="*/ 3 h 10"/>
                <a:gd name="T6" fmla="*/ 7 w 16"/>
                <a:gd name="T7" fmla="*/ 9 h 10"/>
                <a:gd name="T8" fmla="*/ 7 w 16"/>
                <a:gd name="T9" fmla="*/ 10 h 10"/>
                <a:gd name="T10" fmla="*/ 2 w 16"/>
                <a:gd name="T11" fmla="*/ 3 h 10"/>
                <a:gd name="T12" fmla="*/ 9 w 16"/>
                <a:gd name="T13" fmla="*/ 1 h 10"/>
                <a:gd name="T14" fmla="*/ 15 w 16"/>
                <a:gd name="T15" fmla="*/ 2 h 10"/>
                <a:gd name="T16" fmla="*/ 15 w 16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5" y="2"/>
                  </a:moveTo>
                  <a:cubicBezTo>
                    <a:pt x="15" y="2"/>
                    <a:pt x="15" y="2"/>
                    <a:pt x="12" y="1"/>
                  </a:cubicBezTo>
                  <a:cubicBezTo>
                    <a:pt x="12" y="1"/>
                    <a:pt x="5" y="0"/>
                    <a:pt x="3" y="3"/>
                  </a:cubicBezTo>
                  <a:cubicBezTo>
                    <a:pt x="3" y="3"/>
                    <a:pt x="1" y="6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0" y="7"/>
                    <a:pt x="2" y="3"/>
                  </a:cubicBezTo>
                  <a:cubicBezTo>
                    <a:pt x="2" y="3"/>
                    <a:pt x="4" y="0"/>
                    <a:pt x="9" y="1"/>
                  </a:cubicBezTo>
                  <a:cubicBezTo>
                    <a:pt x="9" y="1"/>
                    <a:pt x="14" y="1"/>
                    <a:pt x="15" y="2"/>
                  </a:cubicBezTo>
                  <a:cubicBezTo>
                    <a:pt x="15" y="2"/>
                    <a:pt x="16" y="3"/>
                    <a:pt x="1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91">
              <a:extLst>
                <a:ext uri="{FF2B5EF4-FFF2-40B4-BE49-F238E27FC236}">
                  <a16:creationId xmlns:a16="http://schemas.microsoft.com/office/drawing/2014/main" xmlns="" id="{D2487862-B5C4-41E3-9454-7B0F25589B4B}"/>
                </a:ext>
              </a:extLst>
            </p:cNvPr>
            <p:cNvSpPr/>
            <p:nvPr/>
          </p:nvSpPr>
          <p:spPr bwMode="auto">
            <a:xfrm>
              <a:off x="596" y="2172"/>
              <a:ext cx="4" cy="11"/>
            </a:xfrm>
            <a:custGeom>
              <a:avLst/>
              <a:gdLst>
                <a:gd name="T0" fmla="*/ 0 w 1"/>
                <a:gd name="T1" fmla="*/ 0 h 3"/>
                <a:gd name="T2" fmla="*/ 1 w 1"/>
                <a:gd name="T3" fmla="*/ 3 h 3"/>
                <a:gd name="T4" fmla="*/ 0 w 1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1" y="2"/>
                    <a:pt x="1" y="3"/>
                  </a:cubicBezTo>
                  <a:cubicBezTo>
                    <a:pt x="1" y="3"/>
                    <a:pt x="0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92">
              <a:extLst>
                <a:ext uri="{FF2B5EF4-FFF2-40B4-BE49-F238E27FC236}">
                  <a16:creationId xmlns:a16="http://schemas.microsoft.com/office/drawing/2014/main" xmlns="" id="{4A75BFD6-E667-491E-B609-50D24F954B42}"/>
                </a:ext>
              </a:extLst>
            </p:cNvPr>
            <p:cNvSpPr/>
            <p:nvPr/>
          </p:nvSpPr>
          <p:spPr bwMode="auto">
            <a:xfrm>
              <a:off x="582" y="2241"/>
              <a:ext cx="10" cy="11"/>
            </a:xfrm>
            <a:custGeom>
              <a:avLst/>
              <a:gdLst>
                <a:gd name="T0" fmla="*/ 1 w 3"/>
                <a:gd name="T1" fmla="*/ 0 h 3"/>
                <a:gd name="T2" fmla="*/ 3 w 3"/>
                <a:gd name="T3" fmla="*/ 3 h 3"/>
                <a:gd name="T4" fmla="*/ 1 w 3"/>
                <a:gd name="T5" fmla="*/ 2 h 3"/>
                <a:gd name="T6" fmla="*/ 1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1" y="0"/>
                    <a:pt x="3" y="1"/>
                    <a:pt x="3" y="3"/>
                  </a:cubicBezTo>
                  <a:cubicBezTo>
                    <a:pt x="3" y="3"/>
                    <a:pt x="2" y="2"/>
                    <a:pt x="1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93">
              <a:extLst>
                <a:ext uri="{FF2B5EF4-FFF2-40B4-BE49-F238E27FC236}">
                  <a16:creationId xmlns:a16="http://schemas.microsoft.com/office/drawing/2014/main" xmlns="" id="{1346DD96-C128-4F93-9EF3-60A33D698981}"/>
                </a:ext>
              </a:extLst>
            </p:cNvPr>
            <p:cNvSpPr/>
            <p:nvPr/>
          </p:nvSpPr>
          <p:spPr bwMode="auto">
            <a:xfrm>
              <a:off x="582" y="2176"/>
              <a:ext cx="10" cy="10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3"/>
                    <a:pt x="2" y="1"/>
                    <a:pt x="1" y="0"/>
                  </a:cubicBezTo>
                  <a:cubicBezTo>
                    <a:pt x="1" y="0"/>
                    <a:pt x="0" y="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94">
              <a:extLst>
                <a:ext uri="{FF2B5EF4-FFF2-40B4-BE49-F238E27FC236}">
                  <a16:creationId xmlns:a16="http://schemas.microsoft.com/office/drawing/2014/main" xmlns="" id="{8988BC94-A154-414D-8A5E-66F2A7438BA7}"/>
                </a:ext>
              </a:extLst>
            </p:cNvPr>
            <p:cNvSpPr/>
            <p:nvPr/>
          </p:nvSpPr>
          <p:spPr bwMode="auto">
            <a:xfrm>
              <a:off x="552" y="2201"/>
              <a:ext cx="19" cy="4"/>
            </a:xfrm>
            <a:custGeom>
              <a:avLst/>
              <a:gdLst>
                <a:gd name="T0" fmla="*/ 5 w 5"/>
                <a:gd name="T1" fmla="*/ 0 h 1"/>
                <a:gd name="T2" fmla="*/ 1 w 5"/>
                <a:gd name="T3" fmla="*/ 1 h 1"/>
                <a:gd name="T4" fmla="*/ 5 w 5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1">
                  <a:moveTo>
                    <a:pt x="5" y="0"/>
                  </a:moveTo>
                  <a:cubicBezTo>
                    <a:pt x="5" y="0"/>
                    <a:pt x="3" y="1"/>
                    <a:pt x="1" y="1"/>
                  </a:cubicBezTo>
                  <a:cubicBezTo>
                    <a:pt x="1" y="1"/>
                    <a:pt x="0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95">
              <a:extLst>
                <a:ext uri="{FF2B5EF4-FFF2-40B4-BE49-F238E27FC236}">
                  <a16:creationId xmlns:a16="http://schemas.microsoft.com/office/drawing/2014/main" xmlns="" id="{DDD82189-EDF7-48C6-A527-2210299EBA4B}"/>
                </a:ext>
              </a:extLst>
            </p:cNvPr>
            <p:cNvSpPr/>
            <p:nvPr/>
          </p:nvSpPr>
          <p:spPr bwMode="auto">
            <a:xfrm>
              <a:off x="618" y="2139"/>
              <a:ext cx="40" cy="55"/>
            </a:xfrm>
            <a:custGeom>
              <a:avLst/>
              <a:gdLst>
                <a:gd name="T0" fmla="*/ 10 w 11"/>
                <a:gd name="T1" fmla="*/ 15 h 15"/>
                <a:gd name="T2" fmla="*/ 5 w 11"/>
                <a:gd name="T3" fmla="*/ 6 h 15"/>
                <a:gd name="T4" fmla="*/ 3 w 11"/>
                <a:gd name="T5" fmla="*/ 11 h 15"/>
                <a:gd name="T6" fmla="*/ 3 w 11"/>
                <a:gd name="T7" fmla="*/ 14 h 15"/>
                <a:gd name="T8" fmla="*/ 4 w 11"/>
                <a:gd name="T9" fmla="*/ 4 h 15"/>
                <a:gd name="T10" fmla="*/ 10 w 11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5">
                  <a:moveTo>
                    <a:pt x="10" y="15"/>
                  </a:moveTo>
                  <a:cubicBezTo>
                    <a:pt x="10" y="15"/>
                    <a:pt x="10" y="5"/>
                    <a:pt x="5" y="6"/>
                  </a:cubicBezTo>
                  <a:cubicBezTo>
                    <a:pt x="5" y="6"/>
                    <a:pt x="3" y="7"/>
                    <a:pt x="3" y="11"/>
                  </a:cubicBezTo>
                  <a:cubicBezTo>
                    <a:pt x="3" y="11"/>
                    <a:pt x="4" y="14"/>
                    <a:pt x="3" y="14"/>
                  </a:cubicBezTo>
                  <a:cubicBezTo>
                    <a:pt x="3" y="14"/>
                    <a:pt x="0" y="7"/>
                    <a:pt x="4" y="4"/>
                  </a:cubicBezTo>
                  <a:cubicBezTo>
                    <a:pt x="4" y="4"/>
                    <a:pt x="11" y="0"/>
                    <a:pt x="1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96">
              <a:extLst>
                <a:ext uri="{FF2B5EF4-FFF2-40B4-BE49-F238E27FC236}">
                  <a16:creationId xmlns:a16="http://schemas.microsoft.com/office/drawing/2014/main" xmlns="" id="{259B063C-5AF0-46D4-8787-325FE7040C6E}"/>
                </a:ext>
              </a:extLst>
            </p:cNvPr>
            <p:cNvSpPr/>
            <p:nvPr/>
          </p:nvSpPr>
          <p:spPr bwMode="auto">
            <a:xfrm>
              <a:off x="767" y="1907"/>
              <a:ext cx="29" cy="48"/>
            </a:xfrm>
            <a:custGeom>
              <a:avLst/>
              <a:gdLst>
                <a:gd name="T0" fmla="*/ 6 w 8"/>
                <a:gd name="T1" fmla="*/ 2 h 13"/>
                <a:gd name="T2" fmla="*/ 1 w 8"/>
                <a:gd name="T3" fmla="*/ 4 h 13"/>
                <a:gd name="T4" fmla="*/ 8 w 8"/>
                <a:gd name="T5" fmla="*/ 13 h 13"/>
                <a:gd name="T6" fmla="*/ 6 w 8"/>
                <a:gd name="T7" fmla="*/ 11 h 13"/>
                <a:gd name="T8" fmla="*/ 2 w 8"/>
                <a:gd name="T9" fmla="*/ 5 h 13"/>
                <a:gd name="T10" fmla="*/ 5 w 8"/>
                <a:gd name="T11" fmla="*/ 3 h 13"/>
                <a:gd name="T12" fmla="*/ 6 w 8"/>
                <a:gd name="T13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3">
                  <a:moveTo>
                    <a:pt x="6" y="2"/>
                  </a:moveTo>
                  <a:cubicBezTo>
                    <a:pt x="6" y="2"/>
                    <a:pt x="3" y="0"/>
                    <a:pt x="1" y="4"/>
                  </a:cubicBezTo>
                  <a:cubicBezTo>
                    <a:pt x="1" y="4"/>
                    <a:pt x="0" y="12"/>
                    <a:pt x="8" y="13"/>
                  </a:cubicBezTo>
                  <a:cubicBezTo>
                    <a:pt x="8" y="13"/>
                    <a:pt x="8" y="12"/>
                    <a:pt x="6" y="11"/>
                  </a:cubicBezTo>
                  <a:cubicBezTo>
                    <a:pt x="6" y="11"/>
                    <a:pt x="2" y="8"/>
                    <a:pt x="2" y="5"/>
                  </a:cubicBezTo>
                  <a:cubicBezTo>
                    <a:pt x="2" y="5"/>
                    <a:pt x="1" y="3"/>
                    <a:pt x="5" y="3"/>
                  </a:cubicBezTo>
                  <a:cubicBezTo>
                    <a:pt x="5" y="3"/>
                    <a:pt x="7" y="3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97">
              <a:extLst>
                <a:ext uri="{FF2B5EF4-FFF2-40B4-BE49-F238E27FC236}">
                  <a16:creationId xmlns:a16="http://schemas.microsoft.com/office/drawing/2014/main" xmlns="" id="{E4FEF2B1-2FA4-46ED-A59B-7ABF4C09441B}"/>
                </a:ext>
              </a:extLst>
            </p:cNvPr>
            <p:cNvSpPr/>
            <p:nvPr/>
          </p:nvSpPr>
          <p:spPr bwMode="auto">
            <a:xfrm>
              <a:off x="767" y="1965"/>
              <a:ext cx="36" cy="37"/>
            </a:xfrm>
            <a:custGeom>
              <a:avLst/>
              <a:gdLst>
                <a:gd name="T0" fmla="*/ 7 w 10"/>
                <a:gd name="T1" fmla="*/ 0 h 10"/>
                <a:gd name="T2" fmla="*/ 8 w 10"/>
                <a:gd name="T3" fmla="*/ 9 h 10"/>
                <a:gd name="T4" fmla="*/ 7 w 10"/>
                <a:gd name="T5" fmla="*/ 10 h 10"/>
                <a:gd name="T6" fmla="*/ 3 w 10"/>
                <a:gd name="T7" fmla="*/ 7 h 10"/>
                <a:gd name="T8" fmla="*/ 7 w 10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7" y="0"/>
                  </a:moveTo>
                  <a:cubicBezTo>
                    <a:pt x="7" y="0"/>
                    <a:pt x="0" y="7"/>
                    <a:pt x="8" y="9"/>
                  </a:cubicBezTo>
                  <a:cubicBezTo>
                    <a:pt x="8" y="9"/>
                    <a:pt x="10" y="10"/>
                    <a:pt x="7" y="10"/>
                  </a:cubicBezTo>
                  <a:cubicBezTo>
                    <a:pt x="7" y="10"/>
                    <a:pt x="3" y="10"/>
                    <a:pt x="3" y="7"/>
                  </a:cubicBezTo>
                  <a:cubicBezTo>
                    <a:pt x="3" y="7"/>
                    <a:pt x="2" y="3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98">
              <a:extLst>
                <a:ext uri="{FF2B5EF4-FFF2-40B4-BE49-F238E27FC236}">
                  <a16:creationId xmlns:a16="http://schemas.microsoft.com/office/drawing/2014/main" xmlns="" id="{9D5EFE6E-5542-46DC-A314-83B01E6ED87B}"/>
                </a:ext>
              </a:extLst>
            </p:cNvPr>
            <p:cNvSpPr/>
            <p:nvPr/>
          </p:nvSpPr>
          <p:spPr bwMode="auto">
            <a:xfrm>
              <a:off x="771" y="1955"/>
              <a:ext cx="11" cy="14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0 h 4"/>
                <a:gd name="T4" fmla="*/ 2 w 3"/>
                <a:gd name="T5" fmla="*/ 2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2" y="1"/>
                    <a:pt x="1" y="0"/>
                  </a:cubicBezTo>
                  <a:cubicBezTo>
                    <a:pt x="1" y="0"/>
                    <a:pt x="3" y="0"/>
                    <a:pt x="2" y="2"/>
                  </a:cubicBezTo>
                  <a:cubicBezTo>
                    <a:pt x="2" y="2"/>
                    <a:pt x="1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99">
              <a:extLst>
                <a:ext uri="{FF2B5EF4-FFF2-40B4-BE49-F238E27FC236}">
                  <a16:creationId xmlns:a16="http://schemas.microsoft.com/office/drawing/2014/main" xmlns="" id="{0353DAFC-B52B-4DD2-AB6D-24DE105D1FB6}"/>
                </a:ext>
              </a:extLst>
            </p:cNvPr>
            <p:cNvSpPr/>
            <p:nvPr/>
          </p:nvSpPr>
          <p:spPr bwMode="auto">
            <a:xfrm>
              <a:off x="771" y="1944"/>
              <a:ext cx="7" cy="11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0" y="1"/>
                  </a:cubicBezTo>
                  <a:cubicBezTo>
                    <a:pt x="0" y="1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100">
              <a:extLst>
                <a:ext uri="{FF2B5EF4-FFF2-40B4-BE49-F238E27FC236}">
                  <a16:creationId xmlns:a16="http://schemas.microsoft.com/office/drawing/2014/main" xmlns="" id="{627BC98F-B8C4-4026-82E7-4A25CA2EFB33}"/>
                </a:ext>
              </a:extLst>
            </p:cNvPr>
            <p:cNvSpPr/>
            <p:nvPr/>
          </p:nvSpPr>
          <p:spPr bwMode="auto">
            <a:xfrm>
              <a:off x="225" y="1523"/>
              <a:ext cx="22" cy="22"/>
            </a:xfrm>
            <a:custGeom>
              <a:avLst/>
              <a:gdLst>
                <a:gd name="T0" fmla="*/ 5 w 6"/>
                <a:gd name="T1" fmla="*/ 6 h 6"/>
                <a:gd name="T2" fmla="*/ 3 w 6"/>
                <a:gd name="T3" fmla="*/ 3 h 6"/>
                <a:gd name="T4" fmla="*/ 2 w 6"/>
                <a:gd name="T5" fmla="*/ 1 h 6"/>
                <a:gd name="T6" fmla="*/ 6 w 6"/>
                <a:gd name="T7" fmla="*/ 2 h 6"/>
                <a:gd name="T8" fmla="*/ 5 w 6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6"/>
                  </a:moveTo>
                  <a:cubicBezTo>
                    <a:pt x="5" y="6"/>
                    <a:pt x="5" y="4"/>
                    <a:pt x="3" y="3"/>
                  </a:cubicBezTo>
                  <a:cubicBezTo>
                    <a:pt x="3" y="3"/>
                    <a:pt x="0" y="4"/>
                    <a:pt x="2" y="1"/>
                  </a:cubicBezTo>
                  <a:cubicBezTo>
                    <a:pt x="2" y="1"/>
                    <a:pt x="5" y="0"/>
                    <a:pt x="6" y="2"/>
                  </a:cubicBez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101">
              <a:extLst>
                <a:ext uri="{FF2B5EF4-FFF2-40B4-BE49-F238E27FC236}">
                  <a16:creationId xmlns:a16="http://schemas.microsoft.com/office/drawing/2014/main" xmlns="" id="{87E75825-454B-45A7-B17D-3FA55D6473F5}"/>
                </a:ext>
              </a:extLst>
            </p:cNvPr>
            <p:cNvSpPr/>
            <p:nvPr/>
          </p:nvSpPr>
          <p:spPr bwMode="auto">
            <a:xfrm>
              <a:off x="163" y="1454"/>
              <a:ext cx="22" cy="19"/>
            </a:xfrm>
            <a:custGeom>
              <a:avLst/>
              <a:gdLst>
                <a:gd name="T0" fmla="*/ 0 w 6"/>
                <a:gd name="T1" fmla="*/ 0 h 5"/>
                <a:gd name="T2" fmla="*/ 1 w 6"/>
                <a:gd name="T3" fmla="*/ 3 h 5"/>
                <a:gd name="T4" fmla="*/ 4 w 6"/>
                <a:gd name="T5" fmla="*/ 4 h 5"/>
                <a:gd name="T6" fmla="*/ 5 w 6"/>
                <a:gd name="T7" fmla="*/ 1 h 5"/>
                <a:gd name="T8" fmla="*/ 2 w 6"/>
                <a:gd name="T9" fmla="*/ 0 h 5"/>
                <a:gd name="T10" fmla="*/ 0 w 6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5">
                  <a:moveTo>
                    <a:pt x="0" y="0"/>
                  </a:moveTo>
                  <a:cubicBezTo>
                    <a:pt x="0" y="0"/>
                    <a:pt x="3" y="2"/>
                    <a:pt x="1" y="3"/>
                  </a:cubicBezTo>
                  <a:cubicBezTo>
                    <a:pt x="1" y="3"/>
                    <a:pt x="0" y="5"/>
                    <a:pt x="4" y="4"/>
                  </a:cubicBezTo>
                  <a:cubicBezTo>
                    <a:pt x="4" y="4"/>
                    <a:pt x="6" y="2"/>
                    <a:pt x="5" y="1"/>
                  </a:cubicBezTo>
                  <a:cubicBezTo>
                    <a:pt x="5" y="1"/>
                    <a:pt x="3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102">
              <a:extLst>
                <a:ext uri="{FF2B5EF4-FFF2-40B4-BE49-F238E27FC236}">
                  <a16:creationId xmlns:a16="http://schemas.microsoft.com/office/drawing/2014/main" xmlns="" id="{E8D9C8C6-AB4D-4B94-A9A7-56FCBF4AB308}"/>
                </a:ext>
              </a:extLst>
            </p:cNvPr>
            <p:cNvSpPr/>
            <p:nvPr/>
          </p:nvSpPr>
          <p:spPr bwMode="auto">
            <a:xfrm>
              <a:off x="214" y="1494"/>
              <a:ext cx="7" cy="26"/>
            </a:xfrm>
            <a:custGeom>
              <a:avLst/>
              <a:gdLst>
                <a:gd name="T0" fmla="*/ 0 w 2"/>
                <a:gd name="T1" fmla="*/ 2 h 7"/>
                <a:gd name="T2" fmla="*/ 1 w 2"/>
                <a:gd name="T3" fmla="*/ 6 h 7"/>
                <a:gd name="T4" fmla="*/ 1 w 2"/>
                <a:gd name="T5" fmla="*/ 7 h 7"/>
                <a:gd name="T6" fmla="*/ 1 w 2"/>
                <a:gd name="T7" fmla="*/ 3 h 7"/>
                <a:gd name="T8" fmla="*/ 0 w 2"/>
                <a:gd name="T9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0" y="2"/>
                  </a:moveTo>
                  <a:cubicBezTo>
                    <a:pt x="0" y="2"/>
                    <a:pt x="2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2" y="6"/>
                    <a:pt x="1" y="3"/>
                  </a:cubicBezTo>
                  <a:cubicBezTo>
                    <a:pt x="1" y="3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103">
              <a:extLst>
                <a:ext uri="{FF2B5EF4-FFF2-40B4-BE49-F238E27FC236}">
                  <a16:creationId xmlns:a16="http://schemas.microsoft.com/office/drawing/2014/main" xmlns="" id="{AB0AFE9B-EDDB-4740-A49F-974123E34BDA}"/>
                </a:ext>
              </a:extLst>
            </p:cNvPr>
            <p:cNvSpPr/>
            <p:nvPr/>
          </p:nvSpPr>
          <p:spPr bwMode="auto">
            <a:xfrm>
              <a:off x="225" y="1541"/>
              <a:ext cx="36" cy="33"/>
            </a:xfrm>
            <a:custGeom>
              <a:avLst/>
              <a:gdLst>
                <a:gd name="T0" fmla="*/ 7 w 10"/>
                <a:gd name="T1" fmla="*/ 3 h 9"/>
                <a:gd name="T2" fmla="*/ 4 w 10"/>
                <a:gd name="T3" fmla="*/ 4 h 9"/>
                <a:gd name="T4" fmla="*/ 2 w 10"/>
                <a:gd name="T5" fmla="*/ 3 h 9"/>
                <a:gd name="T6" fmla="*/ 2 w 10"/>
                <a:gd name="T7" fmla="*/ 6 h 9"/>
                <a:gd name="T8" fmla="*/ 1 w 10"/>
                <a:gd name="T9" fmla="*/ 7 h 9"/>
                <a:gd name="T10" fmla="*/ 3 w 10"/>
                <a:gd name="T11" fmla="*/ 8 h 9"/>
                <a:gd name="T12" fmla="*/ 4 w 10"/>
                <a:gd name="T13" fmla="*/ 9 h 9"/>
                <a:gd name="T14" fmla="*/ 8 w 10"/>
                <a:gd name="T15" fmla="*/ 5 h 9"/>
                <a:gd name="T16" fmla="*/ 8 w 10"/>
                <a:gd name="T17" fmla="*/ 0 h 9"/>
                <a:gd name="T18" fmla="*/ 8 w 10"/>
                <a:gd name="T19" fmla="*/ 2 h 9"/>
                <a:gd name="T20" fmla="*/ 7 w 10"/>
                <a:gd name="T2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" h="9">
                  <a:moveTo>
                    <a:pt x="7" y="3"/>
                  </a:moveTo>
                  <a:cubicBezTo>
                    <a:pt x="7" y="3"/>
                    <a:pt x="7" y="5"/>
                    <a:pt x="4" y="4"/>
                  </a:cubicBezTo>
                  <a:cubicBezTo>
                    <a:pt x="4" y="4"/>
                    <a:pt x="2" y="4"/>
                    <a:pt x="2" y="3"/>
                  </a:cubicBezTo>
                  <a:cubicBezTo>
                    <a:pt x="2" y="3"/>
                    <a:pt x="1" y="5"/>
                    <a:pt x="2" y="6"/>
                  </a:cubicBezTo>
                  <a:cubicBezTo>
                    <a:pt x="2" y="6"/>
                    <a:pt x="0" y="6"/>
                    <a:pt x="1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9"/>
                    <a:pt x="4" y="9"/>
                  </a:cubicBezTo>
                  <a:cubicBezTo>
                    <a:pt x="4" y="9"/>
                    <a:pt x="8" y="9"/>
                    <a:pt x="8" y="5"/>
                  </a:cubicBezTo>
                  <a:cubicBezTo>
                    <a:pt x="8" y="5"/>
                    <a:pt x="10" y="2"/>
                    <a:pt x="8" y="0"/>
                  </a:cubicBezTo>
                  <a:cubicBezTo>
                    <a:pt x="8" y="0"/>
                    <a:pt x="7" y="0"/>
                    <a:pt x="8" y="2"/>
                  </a:cubicBezTo>
                  <a:cubicBezTo>
                    <a:pt x="8" y="2"/>
                    <a:pt x="7" y="3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104">
              <a:extLst>
                <a:ext uri="{FF2B5EF4-FFF2-40B4-BE49-F238E27FC236}">
                  <a16:creationId xmlns:a16="http://schemas.microsoft.com/office/drawing/2014/main" xmlns="" id="{A49373CB-BCC7-4783-B4C3-F213CFFADBB5}"/>
                </a:ext>
              </a:extLst>
            </p:cNvPr>
            <p:cNvSpPr/>
            <p:nvPr/>
          </p:nvSpPr>
          <p:spPr bwMode="auto">
            <a:xfrm>
              <a:off x="305" y="1567"/>
              <a:ext cx="22" cy="22"/>
            </a:xfrm>
            <a:custGeom>
              <a:avLst/>
              <a:gdLst>
                <a:gd name="T0" fmla="*/ 0 w 6"/>
                <a:gd name="T1" fmla="*/ 1 h 6"/>
                <a:gd name="T2" fmla="*/ 3 w 6"/>
                <a:gd name="T3" fmla="*/ 5 h 6"/>
                <a:gd name="T4" fmla="*/ 4 w 6"/>
                <a:gd name="T5" fmla="*/ 6 h 6"/>
                <a:gd name="T6" fmla="*/ 4 w 6"/>
                <a:gd name="T7" fmla="*/ 1 h 6"/>
                <a:gd name="T8" fmla="*/ 3 w 6"/>
                <a:gd name="T9" fmla="*/ 1 h 6"/>
                <a:gd name="T10" fmla="*/ 0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0" y="1"/>
                  </a:moveTo>
                  <a:cubicBezTo>
                    <a:pt x="0" y="1"/>
                    <a:pt x="3" y="3"/>
                    <a:pt x="3" y="5"/>
                  </a:cubicBezTo>
                  <a:cubicBezTo>
                    <a:pt x="3" y="5"/>
                    <a:pt x="2" y="6"/>
                    <a:pt x="4" y="6"/>
                  </a:cubicBezTo>
                  <a:cubicBezTo>
                    <a:pt x="4" y="6"/>
                    <a:pt x="6" y="3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105">
              <a:extLst>
                <a:ext uri="{FF2B5EF4-FFF2-40B4-BE49-F238E27FC236}">
                  <a16:creationId xmlns:a16="http://schemas.microsoft.com/office/drawing/2014/main" xmlns="" id="{0F9CB2A8-35D7-4453-A571-6905287A67DB}"/>
                </a:ext>
              </a:extLst>
            </p:cNvPr>
            <p:cNvSpPr/>
            <p:nvPr/>
          </p:nvSpPr>
          <p:spPr bwMode="auto">
            <a:xfrm>
              <a:off x="276" y="1545"/>
              <a:ext cx="18" cy="18"/>
            </a:xfrm>
            <a:custGeom>
              <a:avLst/>
              <a:gdLst>
                <a:gd name="T0" fmla="*/ 4 w 5"/>
                <a:gd name="T1" fmla="*/ 5 h 5"/>
                <a:gd name="T2" fmla="*/ 4 w 5"/>
                <a:gd name="T3" fmla="*/ 2 h 5"/>
                <a:gd name="T4" fmla="*/ 2 w 5"/>
                <a:gd name="T5" fmla="*/ 0 h 5"/>
                <a:gd name="T6" fmla="*/ 0 w 5"/>
                <a:gd name="T7" fmla="*/ 4 h 5"/>
                <a:gd name="T8" fmla="*/ 3 w 5"/>
                <a:gd name="T9" fmla="*/ 3 h 5"/>
                <a:gd name="T10" fmla="*/ 4 w 5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5"/>
                  </a:moveTo>
                  <a:cubicBezTo>
                    <a:pt x="4" y="5"/>
                    <a:pt x="5" y="3"/>
                    <a:pt x="4" y="2"/>
                  </a:cubicBezTo>
                  <a:cubicBezTo>
                    <a:pt x="4" y="2"/>
                    <a:pt x="4" y="0"/>
                    <a:pt x="2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4"/>
                    <a:pt x="1" y="4"/>
                    <a:pt x="3" y="3"/>
                  </a:cubicBezTo>
                  <a:cubicBezTo>
                    <a:pt x="3" y="3"/>
                    <a:pt x="4" y="4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106">
              <a:extLst>
                <a:ext uri="{FF2B5EF4-FFF2-40B4-BE49-F238E27FC236}">
                  <a16:creationId xmlns:a16="http://schemas.microsoft.com/office/drawing/2014/main" xmlns="" id="{52E9789C-79E6-438A-BF5B-3BF51A03EB51}"/>
                </a:ext>
              </a:extLst>
            </p:cNvPr>
            <p:cNvSpPr/>
            <p:nvPr/>
          </p:nvSpPr>
          <p:spPr bwMode="auto">
            <a:xfrm>
              <a:off x="138" y="1440"/>
              <a:ext cx="21" cy="14"/>
            </a:xfrm>
            <a:custGeom>
              <a:avLst/>
              <a:gdLst>
                <a:gd name="T0" fmla="*/ 4 w 6"/>
                <a:gd name="T1" fmla="*/ 3 h 4"/>
                <a:gd name="T2" fmla="*/ 2 w 6"/>
                <a:gd name="T3" fmla="*/ 2 h 4"/>
                <a:gd name="T4" fmla="*/ 3 w 6"/>
                <a:gd name="T5" fmla="*/ 4 h 4"/>
                <a:gd name="T6" fmla="*/ 6 w 6"/>
                <a:gd name="T7" fmla="*/ 4 h 4"/>
                <a:gd name="T8" fmla="*/ 4 w 6"/>
                <a:gd name="T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4" y="3"/>
                  </a:moveTo>
                  <a:cubicBezTo>
                    <a:pt x="4" y="3"/>
                    <a:pt x="5" y="0"/>
                    <a:pt x="2" y="2"/>
                  </a:cubicBezTo>
                  <a:cubicBezTo>
                    <a:pt x="2" y="2"/>
                    <a:pt x="0" y="4"/>
                    <a:pt x="3" y="4"/>
                  </a:cubicBezTo>
                  <a:cubicBezTo>
                    <a:pt x="3" y="4"/>
                    <a:pt x="6" y="4"/>
                    <a:pt x="6" y="4"/>
                  </a:cubicBezTo>
                  <a:cubicBezTo>
                    <a:pt x="6" y="4"/>
                    <a:pt x="4" y="3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107">
              <a:extLst>
                <a:ext uri="{FF2B5EF4-FFF2-40B4-BE49-F238E27FC236}">
                  <a16:creationId xmlns:a16="http://schemas.microsoft.com/office/drawing/2014/main" xmlns="" id="{025E4646-8278-413B-99C6-A00D9DC89DA5}"/>
                </a:ext>
              </a:extLst>
            </p:cNvPr>
            <p:cNvSpPr/>
            <p:nvPr/>
          </p:nvSpPr>
          <p:spPr bwMode="auto">
            <a:xfrm>
              <a:off x="232" y="1596"/>
              <a:ext cx="7" cy="11"/>
            </a:xfrm>
            <a:custGeom>
              <a:avLst/>
              <a:gdLst>
                <a:gd name="T0" fmla="*/ 0 w 2"/>
                <a:gd name="T1" fmla="*/ 0 h 3"/>
                <a:gd name="T2" fmla="*/ 1 w 2"/>
                <a:gd name="T3" fmla="*/ 2 h 3"/>
                <a:gd name="T4" fmla="*/ 0 w 2"/>
                <a:gd name="T5" fmla="*/ 2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2" y="1"/>
                    <a:pt x="1" y="2"/>
                  </a:cubicBezTo>
                  <a:cubicBezTo>
                    <a:pt x="1" y="2"/>
                    <a:pt x="0" y="3"/>
                    <a:pt x="0" y="2"/>
                  </a:cubicBezTo>
                  <a:cubicBezTo>
                    <a:pt x="0" y="2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108">
              <a:extLst>
                <a:ext uri="{FF2B5EF4-FFF2-40B4-BE49-F238E27FC236}">
                  <a16:creationId xmlns:a16="http://schemas.microsoft.com/office/drawing/2014/main" xmlns="" id="{660C14A0-62DC-4396-9E40-E48C57E8CB72}"/>
                </a:ext>
              </a:extLst>
            </p:cNvPr>
            <p:cNvSpPr/>
            <p:nvPr/>
          </p:nvSpPr>
          <p:spPr bwMode="auto">
            <a:xfrm>
              <a:off x="250" y="1516"/>
              <a:ext cx="15" cy="18"/>
            </a:xfrm>
            <a:custGeom>
              <a:avLst/>
              <a:gdLst>
                <a:gd name="T0" fmla="*/ 1 w 4"/>
                <a:gd name="T1" fmla="*/ 3 h 5"/>
                <a:gd name="T2" fmla="*/ 4 w 4"/>
                <a:gd name="T3" fmla="*/ 4 h 5"/>
                <a:gd name="T4" fmla="*/ 2 w 4"/>
                <a:gd name="T5" fmla="*/ 5 h 5"/>
                <a:gd name="T6" fmla="*/ 2 w 4"/>
                <a:gd name="T7" fmla="*/ 4 h 5"/>
                <a:gd name="T8" fmla="*/ 1 w 4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5">
                  <a:moveTo>
                    <a:pt x="1" y="3"/>
                  </a:moveTo>
                  <a:cubicBezTo>
                    <a:pt x="1" y="3"/>
                    <a:pt x="3" y="0"/>
                    <a:pt x="4" y="4"/>
                  </a:cubicBezTo>
                  <a:cubicBezTo>
                    <a:pt x="4" y="4"/>
                    <a:pt x="4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0" y="3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109">
              <a:extLst>
                <a:ext uri="{FF2B5EF4-FFF2-40B4-BE49-F238E27FC236}">
                  <a16:creationId xmlns:a16="http://schemas.microsoft.com/office/drawing/2014/main" xmlns="" id="{08ED74B9-867D-4579-A660-8A61981FF0AA}"/>
                </a:ext>
              </a:extLst>
            </p:cNvPr>
            <p:cNvSpPr/>
            <p:nvPr/>
          </p:nvSpPr>
          <p:spPr bwMode="auto">
            <a:xfrm>
              <a:off x="221" y="1494"/>
              <a:ext cx="8" cy="33"/>
            </a:xfrm>
            <a:custGeom>
              <a:avLst/>
              <a:gdLst>
                <a:gd name="T0" fmla="*/ 1 w 2"/>
                <a:gd name="T1" fmla="*/ 2 h 9"/>
                <a:gd name="T2" fmla="*/ 0 w 2"/>
                <a:gd name="T3" fmla="*/ 8 h 9"/>
                <a:gd name="T4" fmla="*/ 1 w 2"/>
                <a:gd name="T5" fmla="*/ 7 h 9"/>
                <a:gd name="T6" fmla="*/ 2 w 2"/>
                <a:gd name="T7" fmla="*/ 3 h 9"/>
                <a:gd name="T8" fmla="*/ 1 w 2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9">
                  <a:moveTo>
                    <a:pt x="1" y="2"/>
                  </a:moveTo>
                  <a:cubicBezTo>
                    <a:pt x="1" y="2"/>
                    <a:pt x="1" y="7"/>
                    <a:pt x="0" y="8"/>
                  </a:cubicBezTo>
                  <a:cubicBezTo>
                    <a:pt x="0" y="8"/>
                    <a:pt x="0" y="9"/>
                    <a:pt x="1" y="7"/>
                  </a:cubicBezTo>
                  <a:cubicBezTo>
                    <a:pt x="1" y="7"/>
                    <a:pt x="1" y="5"/>
                    <a:pt x="2" y="3"/>
                  </a:cubicBezTo>
                  <a:cubicBezTo>
                    <a:pt x="2" y="3"/>
                    <a:pt x="2" y="0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110">
              <a:extLst>
                <a:ext uri="{FF2B5EF4-FFF2-40B4-BE49-F238E27FC236}">
                  <a16:creationId xmlns:a16="http://schemas.microsoft.com/office/drawing/2014/main" xmlns="" id="{10A27AA4-4CAF-412E-A176-F7B8DEC2C430}"/>
                </a:ext>
              </a:extLst>
            </p:cNvPr>
            <p:cNvSpPr/>
            <p:nvPr/>
          </p:nvSpPr>
          <p:spPr bwMode="auto">
            <a:xfrm>
              <a:off x="189" y="1476"/>
              <a:ext cx="25" cy="51"/>
            </a:xfrm>
            <a:custGeom>
              <a:avLst/>
              <a:gdLst>
                <a:gd name="T0" fmla="*/ 6 w 7"/>
                <a:gd name="T1" fmla="*/ 13 h 14"/>
                <a:gd name="T2" fmla="*/ 5 w 7"/>
                <a:gd name="T3" fmla="*/ 14 h 14"/>
                <a:gd name="T4" fmla="*/ 3 w 7"/>
                <a:gd name="T5" fmla="*/ 11 h 14"/>
                <a:gd name="T6" fmla="*/ 1 w 7"/>
                <a:gd name="T7" fmla="*/ 5 h 14"/>
                <a:gd name="T8" fmla="*/ 7 w 7"/>
                <a:gd name="T9" fmla="*/ 4 h 14"/>
                <a:gd name="T10" fmla="*/ 4 w 7"/>
                <a:gd name="T11" fmla="*/ 3 h 14"/>
                <a:gd name="T12" fmla="*/ 2 w 7"/>
                <a:gd name="T13" fmla="*/ 7 h 14"/>
                <a:gd name="T14" fmla="*/ 4 w 7"/>
                <a:gd name="T15" fmla="*/ 12 h 14"/>
                <a:gd name="T16" fmla="*/ 6 w 7"/>
                <a:gd name="T17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14">
                  <a:moveTo>
                    <a:pt x="6" y="13"/>
                  </a:moveTo>
                  <a:cubicBezTo>
                    <a:pt x="6" y="13"/>
                    <a:pt x="7" y="14"/>
                    <a:pt x="5" y="14"/>
                  </a:cubicBezTo>
                  <a:cubicBezTo>
                    <a:pt x="5" y="14"/>
                    <a:pt x="5" y="13"/>
                    <a:pt x="3" y="11"/>
                  </a:cubicBezTo>
                  <a:cubicBezTo>
                    <a:pt x="3" y="11"/>
                    <a:pt x="0" y="8"/>
                    <a:pt x="1" y="5"/>
                  </a:cubicBezTo>
                  <a:cubicBezTo>
                    <a:pt x="1" y="5"/>
                    <a:pt x="3" y="0"/>
                    <a:pt x="7" y="4"/>
                  </a:cubicBezTo>
                  <a:cubicBezTo>
                    <a:pt x="7" y="4"/>
                    <a:pt x="6" y="3"/>
                    <a:pt x="4" y="3"/>
                  </a:cubicBezTo>
                  <a:cubicBezTo>
                    <a:pt x="4" y="3"/>
                    <a:pt x="1" y="5"/>
                    <a:pt x="2" y="7"/>
                  </a:cubicBezTo>
                  <a:cubicBezTo>
                    <a:pt x="2" y="7"/>
                    <a:pt x="3" y="10"/>
                    <a:pt x="4" y="12"/>
                  </a:cubicBezTo>
                  <a:cubicBezTo>
                    <a:pt x="4" y="12"/>
                    <a:pt x="6" y="12"/>
                    <a:pt x="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111">
              <a:extLst>
                <a:ext uri="{FF2B5EF4-FFF2-40B4-BE49-F238E27FC236}">
                  <a16:creationId xmlns:a16="http://schemas.microsoft.com/office/drawing/2014/main" xmlns="" id="{9487553E-8C40-493E-835D-29A199AC4FC6}"/>
                </a:ext>
              </a:extLst>
            </p:cNvPr>
            <p:cNvSpPr/>
            <p:nvPr/>
          </p:nvSpPr>
          <p:spPr bwMode="auto">
            <a:xfrm>
              <a:off x="203" y="1502"/>
              <a:ext cx="11" cy="14"/>
            </a:xfrm>
            <a:custGeom>
              <a:avLst/>
              <a:gdLst>
                <a:gd name="T0" fmla="*/ 0 w 3"/>
                <a:gd name="T1" fmla="*/ 2 h 4"/>
                <a:gd name="T2" fmla="*/ 1 w 3"/>
                <a:gd name="T3" fmla="*/ 4 h 4"/>
                <a:gd name="T4" fmla="*/ 3 w 3"/>
                <a:gd name="T5" fmla="*/ 3 h 4"/>
                <a:gd name="T6" fmla="*/ 0 w 3"/>
                <a:gd name="T7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1" y="2"/>
                    <a:pt x="1" y="4"/>
                  </a:cubicBezTo>
                  <a:cubicBezTo>
                    <a:pt x="1" y="4"/>
                    <a:pt x="3" y="4"/>
                    <a:pt x="3" y="3"/>
                  </a:cubicBezTo>
                  <a:cubicBezTo>
                    <a:pt x="3" y="3"/>
                    <a:pt x="1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112">
              <a:extLst>
                <a:ext uri="{FF2B5EF4-FFF2-40B4-BE49-F238E27FC236}">
                  <a16:creationId xmlns:a16="http://schemas.microsoft.com/office/drawing/2014/main" xmlns="" id="{1E19A4DB-1A3F-41B6-9811-48EC80194DFC}"/>
                </a:ext>
              </a:extLst>
            </p:cNvPr>
            <p:cNvSpPr/>
            <p:nvPr/>
          </p:nvSpPr>
          <p:spPr bwMode="auto">
            <a:xfrm>
              <a:off x="185" y="1512"/>
              <a:ext cx="18" cy="11"/>
            </a:xfrm>
            <a:custGeom>
              <a:avLst/>
              <a:gdLst>
                <a:gd name="T0" fmla="*/ 5 w 5"/>
                <a:gd name="T1" fmla="*/ 3 h 3"/>
                <a:gd name="T2" fmla="*/ 1 w 5"/>
                <a:gd name="T3" fmla="*/ 1 h 3"/>
                <a:gd name="T4" fmla="*/ 1 w 5"/>
                <a:gd name="T5" fmla="*/ 2 h 3"/>
                <a:gd name="T6" fmla="*/ 5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3"/>
                  </a:moveTo>
                  <a:cubicBezTo>
                    <a:pt x="5" y="3"/>
                    <a:pt x="2" y="0"/>
                    <a:pt x="1" y="1"/>
                  </a:cubicBezTo>
                  <a:cubicBezTo>
                    <a:pt x="1" y="1"/>
                    <a:pt x="0" y="2"/>
                    <a:pt x="1" y="2"/>
                  </a:cubicBezTo>
                  <a:cubicBezTo>
                    <a:pt x="1" y="2"/>
                    <a:pt x="2" y="2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113">
              <a:extLst>
                <a:ext uri="{FF2B5EF4-FFF2-40B4-BE49-F238E27FC236}">
                  <a16:creationId xmlns:a16="http://schemas.microsoft.com/office/drawing/2014/main" xmlns="" id="{0F5479C1-7FFE-4D41-8022-01243CCAE3C8}"/>
                </a:ext>
              </a:extLst>
            </p:cNvPr>
            <p:cNvSpPr/>
            <p:nvPr/>
          </p:nvSpPr>
          <p:spPr bwMode="auto">
            <a:xfrm>
              <a:off x="185" y="1520"/>
              <a:ext cx="11" cy="11"/>
            </a:xfrm>
            <a:custGeom>
              <a:avLst/>
              <a:gdLst>
                <a:gd name="T0" fmla="*/ 3 w 3"/>
                <a:gd name="T1" fmla="*/ 3 h 3"/>
                <a:gd name="T2" fmla="*/ 0 w 3"/>
                <a:gd name="T3" fmla="*/ 2 h 3"/>
                <a:gd name="T4" fmla="*/ 1 w 3"/>
                <a:gd name="T5" fmla="*/ 3 h 3"/>
                <a:gd name="T6" fmla="*/ 3 w 3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3"/>
                    <a:pt x="1" y="0"/>
                    <a:pt x="0" y="2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" y="3"/>
                    <a:pt x="2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114">
              <a:extLst>
                <a:ext uri="{FF2B5EF4-FFF2-40B4-BE49-F238E27FC236}">
                  <a16:creationId xmlns:a16="http://schemas.microsoft.com/office/drawing/2014/main" xmlns="" id="{0E0CE8B5-CA5B-4D36-848A-B5EAA0C3C37D}"/>
                </a:ext>
              </a:extLst>
            </p:cNvPr>
            <p:cNvSpPr/>
            <p:nvPr/>
          </p:nvSpPr>
          <p:spPr bwMode="auto">
            <a:xfrm>
              <a:off x="167" y="1516"/>
              <a:ext cx="29" cy="25"/>
            </a:xfrm>
            <a:custGeom>
              <a:avLst/>
              <a:gdLst>
                <a:gd name="T0" fmla="*/ 8 w 8"/>
                <a:gd name="T1" fmla="*/ 5 h 7"/>
                <a:gd name="T2" fmla="*/ 5 w 8"/>
                <a:gd name="T3" fmla="*/ 6 h 7"/>
                <a:gd name="T4" fmla="*/ 3 w 8"/>
                <a:gd name="T5" fmla="*/ 5 h 7"/>
                <a:gd name="T6" fmla="*/ 3 w 8"/>
                <a:gd name="T7" fmla="*/ 1 h 7"/>
                <a:gd name="T8" fmla="*/ 2 w 8"/>
                <a:gd name="T9" fmla="*/ 1 h 7"/>
                <a:gd name="T10" fmla="*/ 3 w 8"/>
                <a:gd name="T11" fmla="*/ 6 h 7"/>
                <a:gd name="T12" fmla="*/ 8 w 8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8" y="5"/>
                  </a:moveTo>
                  <a:cubicBezTo>
                    <a:pt x="8" y="5"/>
                    <a:pt x="6" y="4"/>
                    <a:pt x="5" y="6"/>
                  </a:cubicBezTo>
                  <a:cubicBezTo>
                    <a:pt x="5" y="6"/>
                    <a:pt x="3" y="7"/>
                    <a:pt x="3" y="5"/>
                  </a:cubicBezTo>
                  <a:cubicBezTo>
                    <a:pt x="3" y="5"/>
                    <a:pt x="1" y="2"/>
                    <a:pt x="3" y="1"/>
                  </a:cubicBezTo>
                  <a:cubicBezTo>
                    <a:pt x="3" y="1"/>
                    <a:pt x="3" y="0"/>
                    <a:pt x="2" y="1"/>
                  </a:cubicBezTo>
                  <a:cubicBezTo>
                    <a:pt x="2" y="1"/>
                    <a:pt x="0" y="3"/>
                    <a:pt x="3" y="6"/>
                  </a:cubicBezTo>
                  <a:cubicBezTo>
                    <a:pt x="3" y="6"/>
                    <a:pt x="8" y="7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15">
              <a:extLst>
                <a:ext uri="{FF2B5EF4-FFF2-40B4-BE49-F238E27FC236}">
                  <a16:creationId xmlns:a16="http://schemas.microsoft.com/office/drawing/2014/main" xmlns="" id="{8737A601-6D4E-4B69-A7E7-1B5DA9B9FB7A}"/>
                </a:ext>
              </a:extLst>
            </p:cNvPr>
            <p:cNvSpPr/>
            <p:nvPr/>
          </p:nvSpPr>
          <p:spPr bwMode="auto">
            <a:xfrm>
              <a:off x="225" y="1483"/>
              <a:ext cx="18" cy="40"/>
            </a:xfrm>
            <a:custGeom>
              <a:avLst/>
              <a:gdLst>
                <a:gd name="T0" fmla="*/ 1 w 5"/>
                <a:gd name="T1" fmla="*/ 10 h 11"/>
                <a:gd name="T2" fmla="*/ 2 w 5"/>
                <a:gd name="T3" fmla="*/ 10 h 11"/>
                <a:gd name="T4" fmla="*/ 3 w 5"/>
                <a:gd name="T5" fmla="*/ 1 h 11"/>
                <a:gd name="T6" fmla="*/ 2 w 5"/>
                <a:gd name="T7" fmla="*/ 2 h 11"/>
                <a:gd name="T8" fmla="*/ 1 w 5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1" y="10"/>
                  </a:moveTo>
                  <a:cubicBezTo>
                    <a:pt x="1" y="10"/>
                    <a:pt x="0" y="11"/>
                    <a:pt x="2" y="10"/>
                  </a:cubicBezTo>
                  <a:cubicBezTo>
                    <a:pt x="2" y="10"/>
                    <a:pt x="5" y="7"/>
                    <a:pt x="3" y="1"/>
                  </a:cubicBezTo>
                  <a:cubicBezTo>
                    <a:pt x="3" y="1"/>
                    <a:pt x="2" y="0"/>
                    <a:pt x="2" y="2"/>
                  </a:cubicBezTo>
                  <a:cubicBezTo>
                    <a:pt x="2" y="2"/>
                    <a:pt x="4" y="6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16">
              <a:extLst>
                <a:ext uri="{FF2B5EF4-FFF2-40B4-BE49-F238E27FC236}">
                  <a16:creationId xmlns:a16="http://schemas.microsoft.com/office/drawing/2014/main" xmlns="" id="{15B028FA-A784-4C0F-AB0B-2C48B9B0A569}"/>
                </a:ext>
              </a:extLst>
            </p:cNvPr>
            <p:cNvSpPr/>
            <p:nvPr/>
          </p:nvSpPr>
          <p:spPr bwMode="auto">
            <a:xfrm>
              <a:off x="596" y="2165"/>
              <a:ext cx="7" cy="7"/>
            </a:xfrm>
            <a:custGeom>
              <a:avLst/>
              <a:gdLst>
                <a:gd name="T0" fmla="*/ 1 w 2"/>
                <a:gd name="T1" fmla="*/ 1 h 2"/>
                <a:gd name="T2" fmla="*/ 0 w 2"/>
                <a:gd name="T3" fmla="*/ 2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1" y="1"/>
                    <a:pt x="0" y="0"/>
                    <a:pt x="0" y="2"/>
                  </a:cubicBezTo>
                  <a:cubicBezTo>
                    <a:pt x="0" y="2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17">
              <a:extLst>
                <a:ext uri="{FF2B5EF4-FFF2-40B4-BE49-F238E27FC236}">
                  <a16:creationId xmlns:a16="http://schemas.microsoft.com/office/drawing/2014/main" xmlns="" id="{32F8FA79-6F67-4A79-9C15-A4BCAE8FDBBD}"/>
                </a:ext>
              </a:extLst>
            </p:cNvPr>
            <p:cNvSpPr/>
            <p:nvPr/>
          </p:nvSpPr>
          <p:spPr bwMode="auto">
            <a:xfrm>
              <a:off x="589" y="2172"/>
              <a:ext cx="3" cy="7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1" y="2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18">
              <a:extLst>
                <a:ext uri="{FF2B5EF4-FFF2-40B4-BE49-F238E27FC236}">
                  <a16:creationId xmlns:a16="http://schemas.microsoft.com/office/drawing/2014/main" xmlns="" id="{B9B64479-C23D-4AC7-B114-9132D2B221B7}"/>
                </a:ext>
              </a:extLst>
            </p:cNvPr>
            <p:cNvSpPr/>
            <p:nvPr/>
          </p:nvSpPr>
          <p:spPr bwMode="auto">
            <a:xfrm>
              <a:off x="574" y="2168"/>
              <a:ext cx="8" cy="8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2 w 2"/>
                <a:gd name="T5" fmla="*/ 1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1" y="0"/>
                    <a:pt x="0" y="2"/>
                  </a:cubicBezTo>
                  <a:cubicBezTo>
                    <a:pt x="0" y="2"/>
                    <a:pt x="1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119">
              <a:extLst>
                <a:ext uri="{FF2B5EF4-FFF2-40B4-BE49-F238E27FC236}">
                  <a16:creationId xmlns:a16="http://schemas.microsoft.com/office/drawing/2014/main" xmlns="" id="{0FAE33D2-0736-40EA-A5AE-9C696E3DEEFB}"/>
                </a:ext>
              </a:extLst>
            </p:cNvPr>
            <p:cNvSpPr/>
            <p:nvPr/>
          </p:nvSpPr>
          <p:spPr bwMode="auto">
            <a:xfrm>
              <a:off x="560" y="2183"/>
              <a:ext cx="22" cy="22"/>
            </a:xfrm>
            <a:custGeom>
              <a:avLst/>
              <a:gdLst>
                <a:gd name="T0" fmla="*/ 6 w 6"/>
                <a:gd name="T1" fmla="*/ 6 h 6"/>
                <a:gd name="T2" fmla="*/ 1 w 6"/>
                <a:gd name="T3" fmla="*/ 1 h 6"/>
                <a:gd name="T4" fmla="*/ 0 w 6"/>
                <a:gd name="T5" fmla="*/ 2 h 6"/>
                <a:gd name="T6" fmla="*/ 6 w 6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cubicBezTo>
                    <a:pt x="6" y="6"/>
                    <a:pt x="2" y="5"/>
                    <a:pt x="1" y="1"/>
                  </a:cubicBezTo>
                  <a:cubicBezTo>
                    <a:pt x="1" y="1"/>
                    <a:pt x="0" y="0"/>
                    <a:pt x="0" y="2"/>
                  </a:cubicBezTo>
                  <a:cubicBezTo>
                    <a:pt x="0" y="2"/>
                    <a:pt x="2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120">
              <a:extLst>
                <a:ext uri="{FF2B5EF4-FFF2-40B4-BE49-F238E27FC236}">
                  <a16:creationId xmlns:a16="http://schemas.microsoft.com/office/drawing/2014/main" xmlns="" id="{E4FDA835-4CA3-4A9C-ACAD-4C9933108301}"/>
                </a:ext>
              </a:extLst>
            </p:cNvPr>
            <p:cNvSpPr/>
            <p:nvPr/>
          </p:nvSpPr>
          <p:spPr bwMode="auto">
            <a:xfrm>
              <a:off x="414" y="2487"/>
              <a:ext cx="58" cy="36"/>
            </a:xfrm>
            <a:custGeom>
              <a:avLst/>
              <a:gdLst>
                <a:gd name="T0" fmla="*/ 11 w 16"/>
                <a:gd name="T1" fmla="*/ 1 h 10"/>
                <a:gd name="T2" fmla="*/ 9 w 16"/>
                <a:gd name="T3" fmla="*/ 7 h 10"/>
                <a:gd name="T4" fmla="*/ 2 w 16"/>
                <a:gd name="T5" fmla="*/ 6 h 10"/>
                <a:gd name="T6" fmla="*/ 4 w 16"/>
                <a:gd name="T7" fmla="*/ 2 h 10"/>
                <a:gd name="T8" fmla="*/ 2 w 16"/>
                <a:gd name="T9" fmla="*/ 2 h 10"/>
                <a:gd name="T10" fmla="*/ 2 w 16"/>
                <a:gd name="T11" fmla="*/ 7 h 10"/>
                <a:gd name="T12" fmla="*/ 9 w 16"/>
                <a:gd name="T13" fmla="*/ 9 h 10"/>
                <a:gd name="T14" fmla="*/ 11 w 16"/>
                <a:gd name="T15" fmla="*/ 1 h 10"/>
                <a:gd name="T16" fmla="*/ 11 w 16"/>
                <a:gd name="T1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0">
                  <a:moveTo>
                    <a:pt x="11" y="1"/>
                  </a:moveTo>
                  <a:cubicBezTo>
                    <a:pt x="11" y="1"/>
                    <a:pt x="13" y="7"/>
                    <a:pt x="9" y="7"/>
                  </a:cubicBezTo>
                  <a:cubicBezTo>
                    <a:pt x="9" y="7"/>
                    <a:pt x="5" y="9"/>
                    <a:pt x="2" y="6"/>
                  </a:cubicBezTo>
                  <a:cubicBezTo>
                    <a:pt x="2" y="6"/>
                    <a:pt x="0" y="4"/>
                    <a:pt x="4" y="2"/>
                  </a:cubicBezTo>
                  <a:cubicBezTo>
                    <a:pt x="4" y="2"/>
                    <a:pt x="3" y="0"/>
                    <a:pt x="2" y="2"/>
                  </a:cubicBezTo>
                  <a:cubicBezTo>
                    <a:pt x="2" y="2"/>
                    <a:pt x="0" y="4"/>
                    <a:pt x="2" y="7"/>
                  </a:cubicBezTo>
                  <a:cubicBezTo>
                    <a:pt x="2" y="7"/>
                    <a:pt x="4" y="10"/>
                    <a:pt x="9" y="9"/>
                  </a:cubicBezTo>
                  <a:cubicBezTo>
                    <a:pt x="9" y="9"/>
                    <a:pt x="16" y="8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121">
              <a:extLst>
                <a:ext uri="{FF2B5EF4-FFF2-40B4-BE49-F238E27FC236}">
                  <a16:creationId xmlns:a16="http://schemas.microsoft.com/office/drawing/2014/main" xmlns="" id="{E208C703-61DE-4E18-95A7-D6506F8A5EB0}"/>
                </a:ext>
              </a:extLst>
            </p:cNvPr>
            <p:cNvSpPr/>
            <p:nvPr/>
          </p:nvSpPr>
          <p:spPr bwMode="auto">
            <a:xfrm>
              <a:off x="585" y="1766"/>
              <a:ext cx="29" cy="40"/>
            </a:xfrm>
            <a:custGeom>
              <a:avLst/>
              <a:gdLst>
                <a:gd name="T0" fmla="*/ 8 w 8"/>
                <a:gd name="T1" fmla="*/ 0 h 11"/>
                <a:gd name="T2" fmla="*/ 4 w 8"/>
                <a:gd name="T3" fmla="*/ 8 h 11"/>
                <a:gd name="T4" fmla="*/ 2 w 8"/>
                <a:gd name="T5" fmla="*/ 8 h 11"/>
                <a:gd name="T6" fmla="*/ 8 w 8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1">
                  <a:moveTo>
                    <a:pt x="8" y="0"/>
                  </a:moveTo>
                  <a:cubicBezTo>
                    <a:pt x="8" y="0"/>
                    <a:pt x="2" y="2"/>
                    <a:pt x="4" y="8"/>
                  </a:cubicBezTo>
                  <a:cubicBezTo>
                    <a:pt x="4" y="8"/>
                    <a:pt x="5" y="11"/>
                    <a:pt x="2" y="8"/>
                  </a:cubicBezTo>
                  <a:cubicBezTo>
                    <a:pt x="2" y="8"/>
                    <a:pt x="0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122">
              <a:extLst>
                <a:ext uri="{FF2B5EF4-FFF2-40B4-BE49-F238E27FC236}">
                  <a16:creationId xmlns:a16="http://schemas.microsoft.com/office/drawing/2014/main" xmlns="" id="{B9F8515B-76F8-480C-BFBC-60D94D0B8EED}"/>
                </a:ext>
              </a:extLst>
            </p:cNvPr>
            <p:cNvSpPr/>
            <p:nvPr/>
          </p:nvSpPr>
          <p:spPr bwMode="auto">
            <a:xfrm>
              <a:off x="189" y="1541"/>
              <a:ext cx="7" cy="11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3 h 3"/>
                <a:gd name="T4" fmla="*/ 1 w 2"/>
                <a:gd name="T5" fmla="*/ 2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1" y="2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123">
              <a:extLst>
                <a:ext uri="{FF2B5EF4-FFF2-40B4-BE49-F238E27FC236}">
                  <a16:creationId xmlns:a16="http://schemas.microsoft.com/office/drawing/2014/main" xmlns="" id="{33AD74A1-9FF3-496A-8408-9EC4FC91D8E0}"/>
                </a:ext>
              </a:extLst>
            </p:cNvPr>
            <p:cNvSpPr/>
            <p:nvPr/>
          </p:nvSpPr>
          <p:spPr bwMode="auto">
            <a:xfrm>
              <a:off x="185" y="1567"/>
              <a:ext cx="18" cy="11"/>
            </a:xfrm>
            <a:custGeom>
              <a:avLst/>
              <a:gdLst>
                <a:gd name="T0" fmla="*/ 2 w 5"/>
                <a:gd name="T1" fmla="*/ 0 h 3"/>
                <a:gd name="T2" fmla="*/ 1 w 5"/>
                <a:gd name="T3" fmla="*/ 2 h 3"/>
                <a:gd name="T4" fmla="*/ 3 w 5"/>
                <a:gd name="T5" fmla="*/ 2 h 3"/>
                <a:gd name="T6" fmla="*/ 2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2" y="0"/>
                  </a:moveTo>
                  <a:cubicBezTo>
                    <a:pt x="2" y="0"/>
                    <a:pt x="2" y="2"/>
                    <a:pt x="1" y="2"/>
                  </a:cubicBezTo>
                  <a:cubicBezTo>
                    <a:pt x="1" y="2"/>
                    <a:pt x="0" y="3"/>
                    <a:pt x="3" y="2"/>
                  </a:cubicBezTo>
                  <a:cubicBezTo>
                    <a:pt x="3" y="2"/>
                    <a:pt x="5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124">
              <a:extLst>
                <a:ext uri="{FF2B5EF4-FFF2-40B4-BE49-F238E27FC236}">
                  <a16:creationId xmlns:a16="http://schemas.microsoft.com/office/drawing/2014/main" xmlns="" id="{B937F451-1B35-466E-9197-4E6167A1DD58}"/>
                </a:ext>
              </a:extLst>
            </p:cNvPr>
            <p:cNvSpPr/>
            <p:nvPr/>
          </p:nvSpPr>
          <p:spPr bwMode="auto">
            <a:xfrm>
              <a:off x="192" y="1552"/>
              <a:ext cx="33" cy="22"/>
            </a:xfrm>
            <a:custGeom>
              <a:avLst/>
              <a:gdLst>
                <a:gd name="T0" fmla="*/ 9 w 9"/>
                <a:gd name="T1" fmla="*/ 3 h 6"/>
                <a:gd name="T2" fmla="*/ 3 w 9"/>
                <a:gd name="T3" fmla="*/ 4 h 6"/>
                <a:gd name="T4" fmla="*/ 0 w 9"/>
                <a:gd name="T5" fmla="*/ 1 h 6"/>
                <a:gd name="T6" fmla="*/ 1 w 9"/>
                <a:gd name="T7" fmla="*/ 2 h 6"/>
                <a:gd name="T8" fmla="*/ 7 w 9"/>
                <a:gd name="T9" fmla="*/ 2 h 6"/>
                <a:gd name="T10" fmla="*/ 9 w 9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6">
                  <a:moveTo>
                    <a:pt x="9" y="3"/>
                  </a:moveTo>
                  <a:cubicBezTo>
                    <a:pt x="9" y="3"/>
                    <a:pt x="5" y="5"/>
                    <a:pt x="3" y="4"/>
                  </a:cubicBezTo>
                  <a:cubicBezTo>
                    <a:pt x="3" y="4"/>
                    <a:pt x="0" y="3"/>
                    <a:pt x="0" y="1"/>
                  </a:cubicBezTo>
                  <a:cubicBezTo>
                    <a:pt x="0" y="1"/>
                    <a:pt x="1" y="0"/>
                    <a:pt x="1" y="2"/>
                  </a:cubicBezTo>
                  <a:cubicBezTo>
                    <a:pt x="1" y="2"/>
                    <a:pt x="2" y="6"/>
                    <a:pt x="7" y="2"/>
                  </a:cubicBezTo>
                  <a:cubicBezTo>
                    <a:pt x="7" y="2"/>
                    <a:pt x="9" y="1"/>
                    <a:pt x="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125">
              <a:extLst>
                <a:ext uri="{FF2B5EF4-FFF2-40B4-BE49-F238E27FC236}">
                  <a16:creationId xmlns:a16="http://schemas.microsoft.com/office/drawing/2014/main" xmlns="" id="{3AC06D00-1F2A-4FA1-B8DD-F78E54CCB555}"/>
                </a:ext>
              </a:extLst>
            </p:cNvPr>
            <p:cNvSpPr/>
            <p:nvPr/>
          </p:nvSpPr>
          <p:spPr bwMode="auto">
            <a:xfrm>
              <a:off x="163" y="1556"/>
              <a:ext cx="22" cy="22"/>
            </a:xfrm>
            <a:custGeom>
              <a:avLst/>
              <a:gdLst>
                <a:gd name="T0" fmla="*/ 2 w 6"/>
                <a:gd name="T1" fmla="*/ 1 h 6"/>
                <a:gd name="T2" fmla="*/ 3 w 6"/>
                <a:gd name="T3" fmla="*/ 5 h 6"/>
                <a:gd name="T4" fmla="*/ 6 w 6"/>
                <a:gd name="T5" fmla="*/ 4 h 6"/>
                <a:gd name="T6" fmla="*/ 4 w 6"/>
                <a:gd name="T7" fmla="*/ 6 h 6"/>
                <a:gd name="T8" fmla="*/ 2 w 6"/>
                <a:gd name="T9" fmla="*/ 4 h 6"/>
                <a:gd name="T10" fmla="*/ 2 w 6"/>
                <a:gd name="T1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6">
                  <a:moveTo>
                    <a:pt x="2" y="1"/>
                  </a:moveTo>
                  <a:cubicBezTo>
                    <a:pt x="2" y="1"/>
                    <a:pt x="1" y="3"/>
                    <a:pt x="3" y="5"/>
                  </a:cubicBezTo>
                  <a:cubicBezTo>
                    <a:pt x="3" y="5"/>
                    <a:pt x="5" y="6"/>
                    <a:pt x="6" y="4"/>
                  </a:cubicBezTo>
                  <a:cubicBezTo>
                    <a:pt x="6" y="4"/>
                    <a:pt x="6" y="5"/>
                    <a:pt x="4" y="6"/>
                  </a:cubicBezTo>
                  <a:cubicBezTo>
                    <a:pt x="4" y="6"/>
                    <a:pt x="2" y="5"/>
                    <a:pt x="2" y="4"/>
                  </a:cubicBezTo>
                  <a:cubicBezTo>
                    <a:pt x="2" y="4"/>
                    <a:pt x="0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126">
              <a:extLst>
                <a:ext uri="{FF2B5EF4-FFF2-40B4-BE49-F238E27FC236}">
                  <a16:creationId xmlns:a16="http://schemas.microsoft.com/office/drawing/2014/main" xmlns="" id="{2DEE0737-2844-432D-9ECB-7CAB91DE7D46}"/>
                </a:ext>
              </a:extLst>
            </p:cNvPr>
            <p:cNvSpPr/>
            <p:nvPr/>
          </p:nvSpPr>
          <p:spPr bwMode="auto">
            <a:xfrm>
              <a:off x="243" y="1498"/>
              <a:ext cx="15" cy="29"/>
            </a:xfrm>
            <a:custGeom>
              <a:avLst/>
              <a:gdLst>
                <a:gd name="T0" fmla="*/ 3 w 4"/>
                <a:gd name="T1" fmla="*/ 0 h 8"/>
                <a:gd name="T2" fmla="*/ 0 w 4"/>
                <a:gd name="T3" fmla="*/ 4 h 8"/>
                <a:gd name="T4" fmla="*/ 2 w 4"/>
                <a:gd name="T5" fmla="*/ 8 h 8"/>
                <a:gd name="T6" fmla="*/ 2 w 4"/>
                <a:gd name="T7" fmla="*/ 7 h 8"/>
                <a:gd name="T8" fmla="*/ 1 w 4"/>
                <a:gd name="T9" fmla="*/ 4 h 8"/>
                <a:gd name="T10" fmla="*/ 3 w 4"/>
                <a:gd name="T11" fmla="*/ 1 h 8"/>
                <a:gd name="T12" fmla="*/ 3 w 4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3" y="0"/>
                  </a:moveTo>
                  <a:cubicBezTo>
                    <a:pt x="3" y="0"/>
                    <a:pt x="0" y="1"/>
                    <a:pt x="0" y="4"/>
                  </a:cubicBezTo>
                  <a:cubicBezTo>
                    <a:pt x="0" y="4"/>
                    <a:pt x="1" y="7"/>
                    <a:pt x="2" y="8"/>
                  </a:cubicBezTo>
                  <a:cubicBezTo>
                    <a:pt x="2" y="8"/>
                    <a:pt x="3" y="7"/>
                    <a:pt x="2" y="7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1" y="4"/>
                    <a:pt x="0" y="1"/>
                    <a:pt x="3" y="1"/>
                  </a:cubicBezTo>
                  <a:cubicBezTo>
                    <a:pt x="3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127">
              <a:extLst>
                <a:ext uri="{FF2B5EF4-FFF2-40B4-BE49-F238E27FC236}">
                  <a16:creationId xmlns:a16="http://schemas.microsoft.com/office/drawing/2014/main" xmlns="" id="{7E93F0DD-0087-4287-AAEE-5D3A6255BE02}"/>
                </a:ext>
              </a:extLst>
            </p:cNvPr>
            <p:cNvSpPr/>
            <p:nvPr/>
          </p:nvSpPr>
          <p:spPr bwMode="auto">
            <a:xfrm>
              <a:off x="443" y="1534"/>
              <a:ext cx="299" cy="94"/>
            </a:xfrm>
            <a:custGeom>
              <a:avLst/>
              <a:gdLst>
                <a:gd name="T0" fmla="*/ 4 w 82"/>
                <a:gd name="T1" fmla="*/ 13 h 26"/>
                <a:gd name="T2" fmla="*/ 6 w 82"/>
                <a:gd name="T3" fmla="*/ 17 h 26"/>
                <a:gd name="T4" fmla="*/ 7 w 82"/>
                <a:gd name="T5" fmla="*/ 21 h 26"/>
                <a:gd name="T6" fmla="*/ 10 w 82"/>
                <a:gd name="T7" fmla="*/ 23 h 26"/>
                <a:gd name="T8" fmla="*/ 29 w 82"/>
                <a:gd name="T9" fmla="*/ 20 h 26"/>
                <a:gd name="T10" fmla="*/ 46 w 82"/>
                <a:gd name="T11" fmla="*/ 23 h 26"/>
                <a:gd name="T12" fmla="*/ 45 w 82"/>
                <a:gd name="T13" fmla="*/ 16 h 26"/>
                <a:gd name="T14" fmla="*/ 45 w 82"/>
                <a:gd name="T15" fmla="*/ 13 h 26"/>
                <a:gd name="T16" fmla="*/ 47 w 82"/>
                <a:gd name="T17" fmla="*/ 11 h 26"/>
                <a:gd name="T18" fmla="*/ 54 w 82"/>
                <a:gd name="T19" fmla="*/ 12 h 26"/>
                <a:gd name="T20" fmla="*/ 53 w 82"/>
                <a:gd name="T21" fmla="*/ 10 h 26"/>
                <a:gd name="T22" fmla="*/ 62 w 82"/>
                <a:gd name="T23" fmla="*/ 11 h 26"/>
                <a:gd name="T24" fmla="*/ 62 w 82"/>
                <a:gd name="T25" fmla="*/ 13 h 26"/>
                <a:gd name="T26" fmla="*/ 58 w 82"/>
                <a:gd name="T27" fmla="*/ 16 h 26"/>
                <a:gd name="T28" fmla="*/ 57 w 82"/>
                <a:gd name="T29" fmla="*/ 18 h 26"/>
                <a:gd name="T30" fmla="*/ 56 w 82"/>
                <a:gd name="T31" fmla="*/ 20 h 26"/>
                <a:gd name="T32" fmla="*/ 54 w 82"/>
                <a:gd name="T33" fmla="*/ 23 h 26"/>
                <a:gd name="T34" fmla="*/ 54 w 82"/>
                <a:gd name="T35" fmla="*/ 26 h 26"/>
                <a:gd name="T36" fmla="*/ 58 w 82"/>
                <a:gd name="T37" fmla="*/ 23 h 26"/>
                <a:gd name="T38" fmla="*/ 61 w 82"/>
                <a:gd name="T39" fmla="*/ 21 h 26"/>
                <a:gd name="T40" fmla="*/ 65 w 82"/>
                <a:gd name="T41" fmla="*/ 15 h 26"/>
                <a:gd name="T42" fmla="*/ 80 w 82"/>
                <a:gd name="T43" fmla="*/ 9 h 26"/>
                <a:gd name="T44" fmla="*/ 68 w 82"/>
                <a:gd name="T45" fmla="*/ 1 h 26"/>
                <a:gd name="T46" fmla="*/ 54 w 82"/>
                <a:gd name="T47" fmla="*/ 3 h 26"/>
                <a:gd name="T48" fmla="*/ 51 w 82"/>
                <a:gd name="T49" fmla="*/ 4 h 26"/>
                <a:gd name="T50" fmla="*/ 50 w 82"/>
                <a:gd name="T51" fmla="*/ 5 h 26"/>
                <a:gd name="T52" fmla="*/ 46 w 82"/>
                <a:gd name="T53" fmla="*/ 3 h 26"/>
                <a:gd name="T54" fmla="*/ 38 w 82"/>
                <a:gd name="T55" fmla="*/ 2 h 26"/>
                <a:gd name="T56" fmla="*/ 19 w 82"/>
                <a:gd name="T57" fmla="*/ 2 h 26"/>
                <a:gd name="T58" fmla="*/ 11 w 82"/>
                <a:gd name="T59" fmla="*/ 6 h 26"/>
                <a:gd name="T60" fmla="*/ 9 w 82"/>
                <a:gd name="T61" fmla="*/ 7 h 26"/>
                <a:gd name="T62" fmla="*/ 9 w 82"/>
                <a:gd name="T63" fmla="*/ 10 h 26"/>
                <a:gd name="T64" fmla="*/ 6 w 82"/>
                <a:gd name="T6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26">
                  <a:moveTo>
                    <a:pt x="5" y="10"/>
                  </a:moveTo>
                  <a:cubicBezTo>
                    <a:pt x="5" y="10"/>
                    <a:pt x="0" y="12"/>
                    <a:pt x="4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3"/>
                    <a:pt x="25" y="21"/>
                    <a:pt x="28" y="22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36" y="20"/>
                    <a:pt x="41" y="22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3"/>
                    <a:pt x="46" y="21"/>
                    <a:pt x="49" y="20"/>
                  </a:cubicBezTo>
                  <a:cubicBezTo>
                    <a:pt x="49" y="20"/>
                    <a:pt x="55" y="19"/>
                    <a:pt x="45" y="16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53" y="10"/>
                    <a:pt x="53" y="10"/>
                    <a:pt x="53" y="10"/>
                  </a:cubicBezTo>
                  <a:cubicBezTo>
                    <a:pt x="51" y="8"/>
                    <a:pt x="51" y="8"/>
                    <a:pt x="51" y="8"/>
                  </a:cubicBezTo>
                  <a:cubicBezTo>
                    <a:pt x="51" y="8"/>
                    <a:pt x="58" y="8"/>
                    <a:pt x="62" y="11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58" y="15"/>
                    <a:pt x="58" y="15"/>
                    <a:pt x="58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4" y="21"/>
                    <a:pt x="54" y="21"/>
                    <a:pt x="54" y="21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4" y="23"/>
                    <a:pt x="50" y="24"/>
                    <a:pt x="51" y="25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61" y="19"/>
                    <a:pt x="64" y="17"/>
                    <a:pt x="65" y="15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72" y="8"/>
                    <a:pt x="80" y="9"/>
                  </a:cubicBezTo>
                  <a:cubicBezTo>
                    <a:pt x="82" y="6"/>
                    <a:pt x="82" y="6"/>
                    <a:pt x="82" y="6"/>
                  </a:cubicBezTo>
                  <a:cubicBezTo>
                    <a:pt x="82" y="6"/>
                    <a:pt x="73" y="3"/>
                    <a:pt x="68" y="1"/>
                  </a:cubicBezTo>
                  <a:cubicBezTo>
                    <a:pt x="68" y="1"/>
                    <a:pt x="59" y="0"/>
                    <a:pt x="53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46" y="3"/>
                    <a:pt x="40" y="1"/>
                    <a:pt x="37" y="1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8" y="2"/>
                    <a:pt x="34" y="2"/>
                    <a:pt x="2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5" y="4"/>
                    <a:pt x="12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1"/>
                    <a:pt x="6" y="11"/>
                  </a:cubicBezTo>
                  <a:lnTo>
                    <a:pt x="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128">
              <a:extLst>
                <a:ext uri="{FF2B5EF4-FFF2-40B4-BE49-F238E27FC236}">
                  <a16:creationId xmlns:a16="http://schemas.microsoft.com/office/drawing/2014/main" xmlns="" id="{D3ED4108-60FC-4671-8602-02848A2E945C}"/>
                </a:ext>
              </a:extLst>
            </p:cNvPr>
            <p:cNvSpPr/>
            <p:nvPr/>
          </p:nvSpPr>
          <p:spPr bwMode="auto">
            <a:xfrm>
              <a:off x="141" y="1607"/>
              <a:ext cx="120" cy="50"/>
            </a:xfrm>
            <a:custGeom>
              <a:avLst/>
              <a:gdLst>
                <a:gd name="T0" fmla="*/ 22 w 33"/>
                <a:gd name="T1" fmla="*/ 7 h 14"/>
                <a:gd name="T2" fmla="*/ 21 w 33"/>
                <a:gd name="T3" fmla="*/ 6 h 14"/>
                <a:gd name="T4" fmla="*/ 20 w 33"/>
                <a:gd name="T5" fmla="*/ 5 h 14"/>
                <a:gd name="T6" fmla="*/ 19 w 33"/>
                <a:gd name="T7" fmla="*/ 3 h 14"/>
                <a:gd name="T8" fmla="*/ 16 w 33"/>
                <a:gd name="T9" fmla="*/ 1 h 14"/>
                <a:gd name="T10" fmla="*/ 13 w 33"/>
                <a:gd name="T11" fmla="*/ 0 h 14"/>
                <a:gd name="T12" fmla="*/ 12 w 33"/>
                <a:gd name="T13" fmla="*/ 1 h 14"/>
                <a:gd name="T14" fmla="*/ 9 w 33"/>
                <a:gd name="T15" fmla="*/ 2 h 14"/>
                <a:gd name="T16" fmla="*/ 7 w 33"/>
                <a:gd name="T17" fmla="*/ 4 h 14"/>
                <a:gd name="T18" fmla="*/ 5 w 33"/>
                <a:gd name="T19" fmla="*/ 3 h 14"/>
                <a:gd name="T20" fmla="*/ 4 w 33"/>
                <a:gd name="T21" fmla="*/ 5 h 14"/>
                <a:gd name="T22" fmla="*/ 1 w 33"/>
                <a:gd name="T23" fmla="*/ 6 h 14"/>
                <a:gd name="T24" fmla="*/ 0 w 33"/>
                <a:gd name="T25" fmla="*/ 8 h 14"/>
                <a:gd name="T26" fmla="*/ 5 w 33"/>
                <a:gd name="T27" fmla="*/ 7 h 14"/>
                <a:gd name="T28" fmla="*/ 9 w 33"/>
                <a:gd name="T29" fmla="*/ 7 h 14"/>
                <a:gd name="T30" fmla="*/ 13 w 33"/>
                <a:gd name="T31" fmla="*/ 10 h 14"/>
                <a:gd name="T32" fmla="*/ 11 w 33"/>
                <a:gd name="T33" fmla="*/ 12 h 14"/>
                <a:gd name="T34" fmla="*/ 15 w 33"/>
                <a:gd name="T35" fmla="*/ 13 h 14"/>
                <a:gd name="T36" fmla="*/ 18 w 33"/>
                <a:gd name="T37" fmla="*/ 12 h 14"/>
                <a:gd name="T38" fmla="*/ 16 w 33"/>
                <a:gd name="T39" fmla="*/ 10 h 14"/>
                <a:gd name="T40" fmla="*/ 20 w 33"/>
                <a:gd name="T41" fmla="*/ 10 h 14"/>
                <a:gd name="T42" fmla="*/ 17 w 33"/>
                <a:gd name="T43" fmla="*/ 14 h 14"/>
                <a:gd name="T44" fmla="*/ 24 w 33"/>
                <a:gd name="T45" fmla="*/ 13 h 14"/>
                <a:gd name="T46" fmla="*/ 33 w 33"/>
                <a:gd name="T47" fmla="*/ 9 h 14"/>
                <a:gd name="T48" fmla="*/ 28 w 33"/>
                <a:gd name="T49" fmla="*/ 10 h 14"/>
                <a:gd name="T50" fmla="*/ 30 w 33"/>
                <a:gd name="T51" fmla="*/ 7 h 14"/>
                <a:gd name="T52" fmla="*/ 28 w 33"/>
                <a:gd name="T53" fmla="*/ 7 h 14"/>
                <a:gd name="T54" fmla="*/ 28 w 33"/>
                <a:gd name="T55" fmla="*/ 5 h 14"/>
                <a:gd name="T56" fmla="*/ 22 w 33"/>
                <a:gd name="T5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3" h="14">
                  <a:moveTo>
                    <a:pt x="22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7" y="13"/>
                    <a:pt x="33" y="9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5" y="8"/>
                    <a:pt x="2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129">
              <a:extLst>
                <a:ext uri="{FF2B5EF4-FFF2-40B4-BE49-F238E27FC236}">
                  <a16:creationId xmlns:a16="http://schemas.microsoft.com/office/drawing/2014/main" xmlns="" id="{180FA1BF-7E54-4EF5-8E18-1A3812337E86}"/>
                </a:ext>
              </a:extLst>
            </p:cNvPr>
            <p:cNvSpPr/>
            <p:nvPr/>
          </p:nvSpPr>
          <p:spPr bwMode="auto">
            <a:xfrm>
              <a:off x="170" y="1607"/>
              <a:ext cx="51" cy="36"/>
            </a:xfrm>
            <a:custGeom>
              <a:avLst/>
              <a:gdLst>
                <a:gd name="T0" fmla="*/ 6 w 14"/>
                <a:gd name="T1" fmla="*/ 0 h 10"/>
                <a:gd name="T2" fmla="*/ 8 w 14"/>
                <a:gd name="T3" fmla="*/ 1 h 10"/>
                <a:gd name="T4" fmla="*/ 9 w 14"/>
                <a:gd name="T5" fmla="*/ 2 h 10"/>
                <a:gd name="T6" fmla="*/ 12 w 14"/>
                <a:gd name="T7" fmla="*/ 4 h 10"/>
                <a:gd name="T8" fmla="*/ 12 w 14"/>
                <a:gd name="T9" fmla="*/ 5 h 10"/>
                <a:gd name="T10" fmla="*/ 14 w 14"/>
                <a:gd name="T11" fmla="*/ 6 h 10"/>
                <a:gd name="T12" fmla="*/ 13 w 14"/>
                <a:gd name="T13" fmla="*/ 7 h 10"/>
                <a:gd name="T14" fmla="*/ 14 w 14"/>
                <a:gd name="T15" fmla="*/ 8 h 10"/>
                <a:gd name="T16" fmla="*/ 14 w 14"/>
                <a:gd name="T17" fmla="*/ 10 h 10"/>
                <a:gd name="T18" fmla="*/ 13 w 14"/>
                <a:gd name="T19" fmla="*/ 9 h 10"/>
                <a:gd name="T20" fmla="*/ 11 w 14"/>
                <a:gd name="T21" fmla="*/ 7 h 10"/>
                <a:gd name="T22" fmla="*/ 9 w 14"/>
                <a:gd name="T23" fmla="*/ 5 h 10"/>
                <a:gd name="T24" fmla="*/ 7 w 14"/>
                <a:gd name="T25" fmla="*/ 5 h 10"/>
                <a:gd name="T26" fmla="*/ 4 w 14"/>
                <a:gd name="T27" fmla="*/ 5 h 10"/>
                <a:gd name="T28" fmla="*/ 6 w 14"/>
                <a:gd name="T29" fmla="*/ 4 h 10"/>
                <a:gd name="T30" fmla="*/ 7 w 14"/>
                <a:gd name="T31" fmla="*/ 3 h 10"/>
                <a:gd name="T32" fmla="*/ 6 w 14"/>
                <a:gd name="T33" fmla="*/ 2 h 10"/>
                <a:gd name="T34" fmla="*/ 5 w 14"/>
                <a:gd name="T35" fmla="*/ 2 h 10"/>
                <a:gd name="T36" fmla="*/ 5 w 14"/>
                <a:gd name="T37" fmla="*/ 3 h 10"/>
                <a:gd name="T38" fmla="*/ 3 w 14"/>
                <a:gd name="T39" fmla="*/ 3 h 10"/>
                <a:gd name="T40" fmla="*/ 0 w 14"/>
                <a:gd name="T41" fmla="*/ 4 h 10"/>
                <a:gd name="T42" fmla="*/ 1 w 14"/>
                <a:gd name="T43" fmla="*/ 3 h 10"/>
                <a:gd name="T44" fmla="*/ 1 w 14"/>
                <a:gd name="T45" fmla="*/ 2 h 10"/>
                <a:gd name="T46" fmla="*/ 6 w 14"/>
                <a:gd name="T4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" h="10">
                  <a:moveTo>
                    <a:pt x="6" y="0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4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130">
              <a:extLst>
                <a:ext uri="{FF2B5EF4-FFF2-40B4-BE49-F238E27FC236}">
                  <a16:creationId xmlns:a16="http://schemas.microsoft.com/office/drawing/2014/main" xmlns="" id="{B9893274-CF91-4CD7-B8A8-025324CB70A6}"/>
                </a:ext>
              </a:extLst>
            </p:cNvPr>
            <p:cNvSpPr/>
            <p:nvPr/>
          </p:nvSpPr>
          <p:spPr bwMode="auto">
            <a:xfrm>
              <a:off x="181" y="1639"/>
              <a:ext cx="22" cy="15"/>
            </a:xfrm>
            <a:custGeom>
              <a:avLst/>
              <a:gdLst>
                <a:gd name="T0" fmla="*/ 2 w 6"/>
                <a:gd name="T1" fmla="*/ 1 h 4"/>
                <a:gd name="T2" fmla="*/ 3 w 6"/>
                <a:gd name="T3" fmla="*/ 1 h 4"/>
                <a:gd name="T4" fmla="*/ 3 w 6"/>
                <a:gd name="T5" fmla="*/ 0 h 4"/>
                <a:gd name="T6" fmla="*/ 4 w 6"/>
                <a:gd name="T7" fmla="*/ 2 h 4"/>
                <a:gd name="T8" fmla="*/ 6 w 6"/>
                <a:gd name="T9" fmla="*/ 2 h 4"/>
                <a:gd name="T10" fmla="*/ 4 w 6"/>
                <a:gd name="T11" fmla="*/ 3 h 4"/>
                <a:gd name="T12" fmla="*/ 3 w 6"/>
                <a:gd name="T13" fmla="*/ 4 h 4"/>
                <a:gd name="T14" fmla="*/ 2 w 6"/>
                <a:gd name="T15" fmla="*/ 4 h 4"/>
                <a:gd name="T16" fmla="*/ 0 w 6"/>
                <a:gd name="T17" fmla="*/ 4 h 4"/>
                <a:gd name="T18" fmla="*/ 2 w 6"/>
                <a:gd name="T19" fmla="*/ 2 h 4"/>
                <a:gd name="T20" fmla="*/ 2 w 6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4">
                  <a:moveTo>
                    <a:pt x="2" y="1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3"/>
                    <a:pt x="0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131">
              <a:extLst>
                <a:ext uri="{FF2B5EF4-FFF2-40B4-BE49-F238E27FC236}">
                  <a16:creationId xmlns:a16="http://schemas.microsoft.com/office/drawing/2014/main" xmlns="" id="{BE41273E-C989-4B26-9D81-4317BC5AC834}"/>
                </a:ext>
              </a:extLst>
            </p:cNvPr>
            <p:cNvSpPr/>
            <p:nvPr/>
          </p:nvSpPr>
          <p:spPr bwMode="auto">
            <a:xfrm>
              <a:off x="265" y="1570"/>
              <a:ext cx="7" cy="8"/>
            </a:xfrm>
            <a:custGeom>
              <a:avLst/>
              <a:gdLst>
                <a:gd name="T0" fmla="*/ 2 w 2"/>
                <a:gd name="T1" fmla="*/ 1 h 2"/>
                <a:gd name="T2" fmla="*/ 0 w 2"/>
                <a:gd name="T3" fmla="*/ 2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0" y="0"/>
                    <a:pt x="0" y="2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32">
              <a:extLst>
                <a:ext uri="{FF2B5EF4-FFF2-40B4-BE49-F238E27FC236}">
                  <a16:creationId xmlns:a16="http://schemas.microsoft.com/office/drawing/2014/main" xmlns="" id="{D3F51153-F255-45AA-9DB8-D3234E0F3034}"/>
                </a:ext>
              </a:extLst>
            </p:cNvPr>
            <p:cNvSpPr/>
            <p:nvPr/>
          </p:nvSpPr>
          <p:spPr bwMode="auto">
            <a:xfrm>
              <a:off x="301" y="1603"/>
              <a:ext cx="8" cy="11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0 h 3"/>
                <a:gd name="T4" fmla="*/ 0 w 2"/>
                <a:gd name="T5" fmla="*/ 2 h 3"/>
                <a:gd name="T6" fmla="*/ 0 w 2"/>
                <a:gd name="T7" fmla="*/ 3 h 3"/>
                <a:gd name="T8" fmla="*/ 1 w 2"/>
                <a:gd name="T9" fmla="*/ 1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33">
              <a:extLst>
                <a:ext uri="{FF2B5EF4-FFF2-40B4-BE49-F238E27FC236}">
                  <a16:creationId xmlns:a16="http://schemas.microsoft.com/office/drawing/2014/main" xmlns="" id="{EBBC50F7-6494-47F2-A13A-D058CBC0A9A8}"/>
                </a:ext>
              </a:extLst>
            </p:cNvPr>
            <p:cNvSpPr/>
            <p:nvPr/>
          </p:nvSpPr>
          <p:spPr bwMode="auto">
            <a:xfrm>
              <a:off x="305" y="1618"/>
              <a:ext cx="7" cy="14"/>
            </a:xfrm>
            <a:custGeom>
              <a:avLst/>
              <a:gdLst>
                <a:gd name="T0" fmla="*/ 0 w 2"/>
                <a:gd name="T1" fmla="*/ 0 h 4"/>
                <a:gd name="T2" fmla="*/ 2 w 2"/>
                <a:gd name="T3" fmla="*/ 3 h 4"/>
                <a:gd name="T4" fmla="*/ 0 w 2"/>
                <a:gd name="T5" fmla="*/ 4 h 4"/>
                <a:gd name="T6" fmla="*/ 0 w 2"/>
                <a:gd name="T7" fmla="*/ 3 h 4"/>
                <a:gd name="T8" fmla="*/ 0 w 2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0" y="0"/>
                  </a:moveTo>
                  <a:cubicBezTo>
                    <a:pt x="0" y="0"/>
                    <a:pt x="1" y="3"/>
                    <a:pt x="2" y="3"/>
                  </a:cubicBezTo>
                  <a:cubicBezTo>
                    <a:pt x="2" y="3"/>
                    <a:pt x="2" y="4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34">
              <a:extLst>
                <a:ext uri="{FF2B5EF4-FFF2-40B4-BE49-F238E27FC236}">
                  <a16:creationId xmlns:a16="http://schemas.microsoft.com/office/drawing/2014/main" xmlns="" id="{7DD01356-AEA4-4918-A26C-0607D8A406A9}"/>
                </a:ext>
              </a:extLst>
            </p:cNvPr>
            <p:cNvSpPr/>
            <p:nvPr/>
          </p:nvSpPr>
          <p:spPr bwMode="auto">
            <a:xfrm>
              <a:off x="298" y="1625"/>
              <a:ext cx="7" cy="14"/>
            </a:xfrm>
            <a:custGeom>
              <a:avLst/>
              <a:gdLst>
                <a:gd name="T0" fmla="*/ 1 w 2"/>
                <a:gd name="T1" fmla="*/ 0 h 4"/>
                <a:gd name="T2" fmla="*/ 1 w 2"/>
                <a:gd name="T3" fmla="*/ 4 h 4"/>
                <a:gd name="T4" fmla="*/ 0 w 2"/>
                <a:gd name="T5" fmla="*/ 3 h 4"/>
                <a:gd name="T6" fmla="*/ 1 w 2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2" y="3"/>
                    <a:pt x="1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0" y="3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5">
              <a:extLst>
                <a:ext uri="{FF2B5EF4-FFF2-40B4-BE49-F238E27FC236}">
                  <a16:creationId xmlns:a16="http://schemas.microsoft.com/office/drawing/2014/main" xmlns="" id="{19C5DC34-9808-4D00-A92F-14CAA76FF4FC}"/>
                </a:ext>
              </a:extLst>
            </p:cNvPr>
            <p:cNvSpPr/>
            <p:nvPr/>
          </p:nvSpPr>
          <p:spPr bwMode="auto">
            <a:xfrm>
              <a:off x="290" y="1607"/>
              <a:ext cx="11" cy="32"/>
            </a:xfrm>
            <a:custGeom>
              <a:avLst/>
              <a:gdLst>
                <a:gd name="T0" fmla="*/ 3 w 3"/>
                <a:gd name="T1" fmla="*/ 1 h 9"/>
                <a:gd name="T2" fmla="*/ 2 w 3"/>
                <a:gd name="T3" fmla="*/ 0 h 9"/>
                <a:gd name="T4" fmla="*/ 1 w 3"/>
                <a:gd name="T5" fmla="*/ 6 h 9"/>
                <a:gd name="T6" fmla="*/ 0 w 3"/>
                <a:gd name="T7" fmla="*/ 7 h 9"/>
                <a:gd name="T8" fmla="*/ 3 w 3"/>
                <a:gd name="T9" fmla="*/ 0 h 9"/>
                <a:gd name="T10" fmla="*/ 3 w 3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9">
                  <a:moveTo>
                    <a:pt x="3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5"/>
                    <a:pt x="1" y="6"/>
                  </a:cubicBezTo>
                  <a:cubicBezTo>
                    <a:pt x="1" y="6"/>
                    <a:pt x="1" y="9"/>
                    <a:pt x="0" y="7"/>
                  </a:cubicBezTo>
                  <a:cubicBezTo>
                    <a:pt x="0" y="7"/>
                    <a:pt x="2" y="1"/>
                    <a:pt x="3" y="0"/>
                  </a:cubicBezTo>
                  <a:lnTo>
                    <a:pt x="3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36">
              <a:extLst>
                <a:ext uri="{FF2B5EF4-FFF2-40B4-BE49-F238E27FC236}">
                  <a16:creationId xmlns:a16="http://schemas.microsoft.com/office/drawing/2014/main" xmlns="" id="{55626E6A-C3BF-48C6-89D1-4B3E86A4C4AF}"/>
                </a:ext>
              </a:extLst>
            </p:cNvPr>
            <p:cNvSpPr/>
            <p:nvPr/>
          </p:nvSpPr>
          <p:spPr bwMode="auto">
            <a:xfrm>
              <a:off x="261" y="1589"/>
              <a:ext cx="18" cy="7"/>
            </a:xfrm>
            <a:custGeom>
              <a:avLst/>
              <a:gdLst>
                <a:gd name="T0" fmla="*/ 5 w 5"/>
                <a:gd name="T1" fmla="*/ 0 h 2"/>
                <a:gd name="T2" fmla="*/ 1 w 5"/>
                <a:gd name="T3" fmla="*/ 1 h 2"/>
                <a:gd name="T4" fmla="*/ 0 w 5"/>
                <a:gd name="T5" fmla="*/ 2 h 2"/>
                <a:gd name="T6" fmla="*/ 0 w 5"/>
                <a:gd name="T7" fmla="*/ 2 h 2"/>
                <a:gd name="T8" fmla="*/ 1 w 5"/>
                <a:gd name="T9" fmla="*/ 2 h 2"/>
                <a:gd name="T10" fmla="*/ 2 w 5"/>
                <a:gd name="T11" fmla="*/ 2 h 2"/>
                <a:gd name="T12" fmla="*/ 5 w 5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4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37">
              <a:extLst>
                <a:ext uri="{FF2B5EF4-FFF2-40B4-BE49-F238E27FC236}">
                  <a16:creationId xmlns:a16="http://schemas.microsoft.com/office/drawing/2014/main" xmlns="" id="{2D6BF005-D79E-4CAD-9441-C32624008C06}"/>
                </a:ext>
              </a:extLst>
            </p:cNvPr>
            <p:cNvSpPr/>
            <p:nvPr/>
          </p:nvSpPr>
          <p:spPr bwMode="auto">
            <a:xfrm>
              <a:off x="258" y="1596"/>
              <a:ext cx="29" cy="7"/>
            </a:xfrm>
            <a:custGeom>
              <a:avLst/>
              <a:gdLst>
                <a:gd name="T0" fmla="*/ 7 w 8"/>
                <a:gd name="T1" fmla="*/ 1 h 2"/>
                <a:gd name="T2" fmla="*/ 4 w 8"/>
                <a:gd name="T3" fmla="*/ 1 h 2"/>
                <a:gd name="T4" fmla="*/ 1 w 8"/>
                <a:gd name="T5" fmla="*/ 1 h 2"/>
                <a:gd name="T6" fmla="*/ 2 w 8"/>
                <a:gd name="T7" fmla="*/ 2 h 2"/>
                <a:gd name="T8" fmla="*/ 3 w 8"/>
                <a:gd name="T9" fmla="*/ 2 h 2"/>
                <a:gd name="T10" fmla="*/ 8 w 8"/>
                <a:gd name="T11" fmla="*/ 1 h 2"/>
                <a:gd name="T12" fmla="*/ 7 w 8"/>
                <a:gd name="T1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2">
                  <a:moveTo>
                    <a:pt x="7" y="1"/>
                  </a:moveTo>
                  <a:cubicBezTo>
                    <a:pt x="7" y="1"/>
                    <a:pt x="6" y="0"/>
                    <a:pt x="4" y="1"/>
                  </a:cubicBezTo>
                  <a:cubicBezTo>
                    <a:pt x="4" y="1"/>
                    <a:pt x="2" y="1"/>
                    <a:pt x="1" y="1"/>
                  </a:cubicBezTo>
                  <a:cubicBezTo>
                    <a:pt x="1" y="1"/>
                    <a:pt x="0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0"/>
                    <a:pt x="8" y="1"/>
                  </a:cubicBezTo>
                  <a:cubicBezTo>
                    <a:pt x="8" y="1"/>
                    <a:pt x="8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38">
              <a:extLst>
                <a:ext uri="{FF2B5EF4-FFF2-40B4-BE49-F238E27FC236}">
                  <a16:creationId xmlns:a16="http://schemas.microsoft.com/office/drawing/2014/main" xmlns="" id="{5B2FD364-F391-4649-86AC-781B43514880}"/>
                </a:ext>
              </a:extLst>
            </p:cNvPr>
            <p:cNvSpPr/>
            <p:nvPr/>
          </p:nvSpPr>
          <p:spPr bwMode="auto">
            <a:xfrm>
              <a:off x="261" y="1599"/>
              <a:ext cx="26" cy="15"/>
            </a:xfrm>
            <a:custGeom>
              <a:avLst/>
              <a:gdLst>
                <a:gd name="T0" fmla="*/ 2 w 7"/>
                <a:gd name="T1" fmla="*/ 3 h 4"/>
                <a:gd name="T2" fmla="*/ 2 w 7"/>
                <a:gd name="T3" fmla="*/ 4 h 4"/>
                <a:gd name="T4" fmla="*/ 3 w 7"/>
                <a:gd name="T5" fmla="*/ 3 h 4"/>
                <a:gd name="T6" fmla="*/ 7 w 7"/>
                <a:gd name="T7" fmla="*/ 1 h 4"/>
                <a:gd name="T8" fmla="*/ 7 w 7"/>
                <a:gd name="T9" fmla="*/ 0 h 4"/>
                <a:gd name="T10" fmla="*/ 5 w 7"/>
                <a:gd name="T11" fmla="*/ 1 h 4"/>
                <a:gd name="T12" fmla="*/ 2 w 7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2" y="3"/>
                    <a:pt x="0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6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39">
              <a:extLst>
                <a:ext uri="{FF2B5EF4-FFF2-40B4-BE49-F238E27FC236}">
                  <a16:creationId xmlns:a16="http://schemas.microsoft.com/office/drawing/2014/main" xmlns="" id="{2B27E5A2-FCBC-46B6-8CA7-9B8A39857888}"/>
                </a:ext>
              </a:extLst>
            </p:cNvPr>
            <p:cNvSpPr/>
            <p:nvPr/>
          </p:nvSpPr>
          <p:spPr bwMode="auto">
            <a:xfrm>
              <a:off x="269" y="1603"/>
              <a:ext cx="21" cy="22"/>
            </a:xfrm>
            <a:custGeom>
              <a:avLst/>
              <a:gdLst>
                <a:gd name="T0" fmla="*/ 5 w 6"/>
                <a:gd name="T1" fmla="*/ 0 h 6"/>
                <a:gd name="T2" fmla="*/ 0 w 6"/>
                <a:gd name="T3" fmla="*/ 6 h 6"/>
                <a:gd name="T4" fmla="*/ 1 w 6"/>
                <a:gd name="T5" fmla="*/ 6 h 6"/>
                <a:gd name="T6" fmla="*/ 2 w 6"/>
                <a:gd name="T7" fmla="*/ 5 h 6"/>
                <a:gd name="T8" fmla="*/ 5 w 6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6">
                  <a:moveTo>
                    <a:pt x="5" y="0"/>
                  </a:moveTo>
                  <a:cubicBezTo>
                    <a:pt x="5" y="0"/>
                    <a:pt x="1" y="4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40">
              <a:extLst>
                <a:ext uri="{FF2B5EF4-FFF2-40B4-BE49-F238E27FC236}">
                  <a16:creationId xmlns:a16="http://schemas.microsoft.com/office/drawing/2014/main" xmlns="" id="{E2CFC8AC-5BF4-4CBF-9399-98F577CD7BCB}"/>
                </a:ext>
              </a:extLst>
            </p:cNvPr>
            <p:cNvSpPr/>
            <p:nvPr/>
          </p:nvSpPr>
          <p:spPr bwMode="auto">
            <a:xfrm>
              <a:off x="312" y="1614"/>
              <a:ext cx="4" cy="11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1 w 1"/>
                <a:gd name="T7" fmla="*/ 1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41">
              <a:extLst>
                <a:ext uri="{FF2B5EF4-FFF2-40B4-BE49-F238E27FC236}">
                  <a16:creationId xmlns:a16="http://schemas.microsoft.com/office/drawing/2014/main" xmlns="" id="{25ACA47E-6A89-4547-9464-1DDC10D11AC6}"/>
                </a:ext>
              </a:extLst>
            </p:cNvPr>
            <p:cNvSpPr/>
            <p:nvPr/>
          </p:nvSpPr>
          <p:spPr bwMode="auto">
            <a:xfrm>
              <a:off x="305" y="1639"/>
              <a:ext cx="29" cy="22"/>
            </a:xfrm>
            <a:custGeom>
              <a:avLst/>
              <a:gdLst>
                <a:gd name="T0" fmla="*/ 7 w 8"/>
                <a:gd name="T1" fmla="*/ 3 h 6"/>
                <a:gd name="T2" fmla="*/ 3 w 8"/>
                <a:gd name="T3" fmla="*/ 4 h 6"/>
                <a:gd name="T4" fmla="*/ 0 w 8"/>
                <a:gd name="T5" fmla="*/ 0 h 6"/>
                <a:gd name="T6" fmla="*/ 0 w 8"/>
                <a:gd name="T7" fmla="*/ 0 h 6"/>
                <a:gd name="T8" fmla="*/ 3 w 8"/>
                <a:gd name="T9" fmla="*/ 4 h 6"/>
                <a:gd name="T10" fmla="*/ 7 w 8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7" y="3"/>
                  </a:moveTo>
                  <a:cubicBezTo>
                    <a:pt x="7" y="3"/>
                    <a:pt x="6" y="5"/>
                    <a:pt x="3" y="4"/>
                  </a:cubicBezTo>
                  <a:cubicBezTo>
                    <a:pt x="3" y="4"/>
                    <a:pt x="2" y="3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"/>
                    <a:pt x="3" y="4"/>
                  </a:cubicBezTo>
                  <a:cubicBezTo>
                    <a:pt x="3" y="4"/>
                    <a:pt x="8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42">
              <a:extLst>
                <a:ext uri="{FF2B5EF4-FFF2-40B4-BE49-F238E27FC236}">
                  <a16:creationId xmlns:a16="http://schemas.microsoft.com/office/drawing/2014/main" xmlns="" id="{29755941-5D85-460D-8715-80133C0B0052}"/>
                </a:ext>
              </a:extLst>
            </p:cNvPr>
            <p:cNvSpPr/>
            <p:nvPr/>
          </p:nvSpPr>
          <p:spPr bwMode="auto">
            <a:xfrm>
              <a:off x="254" y="1614"/>
              <a:ext cx="33" cy="47"/>
            </a:xfrm>
            <a:custGeom>
              <a:avLst/>
              <a:gdLst>
                <a:gd name="T0" fmla="*/ 3 w 9"/>
                <a:gd name="T1" fmla="*/ 2 h 13"/>
                <a:gd name="T2" fmla="*/ 1 w 9"/>
                <a:gd name="T3" fmla="*/ 2 h 13"/>
                <a:gd name="T4" fmla="*/ 1 w 9"/>
                <a:gd name="T5" fmla="*/ 5 h 13"/>
                <a:gd name="T6" fmla="*/ 0 w 9"/>
                <a:gd name="T7" fmla="*/ 4 h 13"/>
                <a:gd name="T8" fmla="*/ 0 w 9"/>
                <a:gd name="T9" fmla="*/ 7 h 13"/>
                <a:gd name="T10" fmla="*/ 8 w 9"/>
                <a:gd name="T11" fmla="*/ 12 h 13"/>
                <a:gd name="T12" fmla="*/ 8 w 9"/>
                <a:gd name="T13" fmla="*/ 12 h 13"/>
                <a:gd name="T14" fmla="*/ 5 w 9"/>
                <a:gd name="T15" fmla="*/ 11 h 13"/>
                <a:gd name="T16" fmla="*/ 2 w 9"/>
                <a:gd name="T17" fmla="*/ 7 h 13"/>
                <a:gd name="T18" fmla="*/ 2 w 9"/>
                <a:gd name="T19" fmla="*/ 3 h 13"/>
                <a:gd name="T20" fmla="*/ 3 w 9"/>
                <a:gd name="T21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3">
                  <a:moveTo>
                    <a:pt x="3" y="2"/>
                  </a:moveTo>
                  <a:cubicBezTo>
                    <a:pt x="3" y="2"/>
                    <a:pt x="3" y="0"/>
                    <a:pt x="1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2" y="13"/>
                    <a:pt x="8" y="12"/>
                  </a:cubicBezTo>
                  <a:cubicBezTo>
                    <a:pt x="8" y="12"/>
                    <a:pt x="9" y="12"/>
                    <a:pt x="8" y="12"/>
                  </a:cubicBezTo>
                  <a:cubicBezTo>
                    <a:pt x="8" y="12"/>
                    <a:pt x="6" y="12"/>
                    <a:pt x="5" y="11"/>
                  </a:cubicBezTo>
                  <a:cubicBezTo>
                    <a:pt x="5" y="11"/>
                    <a:pt x="3" y="11"/>
                    <a:pt x="2" y="7"/>
                  </a:cubicBezTo>
                  <a:cubicBezTo>
                    <a:pt x="2" y="7"/>
                    <a:pt x="2" y="5"/>
                    <a:pt x="2" y="3"/>
                  </a:cubicBezTo>
                  <a:cubicBezTo>
                    <a:pt x="2" y="3"/>
                    <a:pt x="3" y="3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43">
              <a:extLst>
                <a:ext uri="{FF2B5EF4-FFF2-40B4-BE49-F238E27FC236}">
                  <a16:creationId xmlns:a16="http://schemas.microsoft.com/office/drawing/2014/main" xmlns="" id="{B6CA609D-0E1D-48B7-81E6-F5F8175ACEE1}"/>
                </a:ext>
              </a:extLst>
            </p:cNvPr>
            <p:cNvSpPr/>
            <p:nvPr/>
          </p:nvSpPr>
          <p:spPr bwMode="auto">
            <a:xfrm>
              <a:off x="287" y="1599"/>
              <a:ext cx="14" cy="29"/>
            </a:xfrm>
            <a:custGeom>
              <a:avLst/>
              <a:gdLst>
                <a:gd name="T0" fmla="*/ 3 w 4"/>
                <a:gd name="T1" fmla="*/ 1 h 8"/>
                <a:gd name="T2" fmla="*/ 2 w 4"/>
                <a:gd name="T3" fmla="*/ 2 h 8"/>
                <a:gd name="T4" fmla="*/ 0 w 4"/>
                <a:gd name="T5" fmla="*/ 8 h 8"/>
                <a:gd name="T6" fmla="*/ 1 w 4"/>
                <a:gd name="T7" fmla="*/ 8 h 8"/>
                <a:gd name="T8" fmla="*/ 3 w 4"/>
                <a:gd name="T9" fmla="*/ 2 h 8"/>
                <a:gd name="T10" fmla="*/ 3 w 4"/>
                <a:gd name="T1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3" y="1"/>
                  </a:moveTo>
                  <a:cubicBezTo>
                    <a:pt x="3" y="1"/>
                    <a:pt x="2" y="0"/>
                    <a:pt x="2" y="2"/>
                  </a:cubicBezTo>
                  <a:cubicBezTo>
                    <a:pt x="2" y="2"/>
                    <a:pt x="1" y="6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44">
              <a:extLst>
                <a:ext uri="{FF2B5EF4-FFF2-40B4-BE49-F238E27FC236}">
                  <a16:creationId xmlns:a16="http://schemas.microsoft.com/office/drawing/2014/main" xmlns="" id="{ABF8B0DD-9EDB-4183-A676-29D2DA69FC6B}"/>
                </a:ext>
              </a:extLst>
            </p:cNvPr>
            <p:cNvSpPr/>
            <p:nvPr/>
          </p:nvSpPr>
          <p:spPr bwMode="auto">
            <a:xfrm>
              <a:off x="272" y="1607"/>
              <a:ext cx="22" cy="29"/>
            </a:xfrm>
            <a:custGeom>
              <a:avLst/>
              <a:gdLst>
                <a:gd name="T0" fmla="*/ 5 w 6"/>
                <a:gd name="T1" fmla="*/ 0 h 8"/>
                <a:gd name="T2" fmla="*/ 2 w 6"/>
                <a:gd name="T3" fmla="*/ 5 h 8"/>
                <a:gd name="T4" fmla="*/ 2 w 6"/>
                <a:gd name="T5" fmla="*/ 7 h 8"/>
                <a:gd name="T6" fmla="*/ 3 w 6"/>
                <a:gd name="T7" fmla="*/ 5 h 8"/>
                <a:gd name="T8" fmla="*/ 5 w 6"/>
                <a:gd name="T9" fmla="*/ 1 h 8"/>
                <a:gd name="T10" fmla="*/ 5 w 6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8">
                  <a:moveTo>
                    <a:pt x="5" y="0"/>
                  </a:moveTo>
                  <a:cubicBezTo>
                    <a:pt x="5" y="0"/>
                    <a:pt x="3" y="4"/>
                    <a:pt x="2" y="5"/>
                  </a:cubicBezTo>
                  <a:cubicBezTo>
                    <a:pt x="2" y="5"/>
                    <a:pt x="0" y="7"/>
                    <a:pt x="2" y="7"/>
                  </a:cubicBezTo>
                  <a:cubicBezTo>
                    <a:pt x="2" y="7"/>
                    <a:pt x="3" y="8"/>
                    <a:pt x="3" y="5"/>
                  </a:cubicBezTo>
                  <a:cubicBezTo>
                    <a:pt x="3" y="5"/>
                    <a:pt x="3" y="3"/>
                    <a:pt x="5" y="1"/>
                  </a:cubicBezTo>
                  <a:cubicBezTo>
                    <a:pt x="5" y="1"/>
                    <a:pt x="6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45">
              <a:extLst>
                <a:ext uri="{FF2B5EF4-FFF2-40B4-BE49-F238E27FC236}">
                  <a16:creationId xmlns:a16="http://schemas.microsoft.com/office/drawing/2014/main" xmlns="" id="{D8E9F680-540C-4330-A62C-3A7DD97E4FD4}"/>
                </a:ext>
              </a:extLst>
            </p:cNvPr>
            <p:cNvSpPr/>
            <p:nvPr/>
          </p:nvSpPr>
          <p:spPr bwMode="auto">
            <a:xfrm>
              <a:off x="287" y="1639"/>
              <a:ext cx="7" cy="4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0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4" name="Group 148">
            <a:extLst>
              <a:ext uri="{FF2B5EF4-FFF2-40B4-BE49-F238E27FC236}">
                <a16:creationId xmlns:a16="http://schemas.microsoft.com/office/drawing/2014/main" xmlns="" id="{F9B62E88-54E8-4EA5-A8E7-64C16F4D593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047609" y="2318406"/>
            <a:ext cx="1025393" cy="1337766"/>
            <a:chOff x="1785" y="1492"/>
            <a:chExt cx="755" cy="985"/>
          </a:xfrm>
          <a:solidFill>
            <a:srgbClr val="CCBB82"/>
          </a:solidFill>
        </p:grpSpPr>
        <p:sp>
          <p:nvSpPr>
            <p:cNvPr id="155" name="Freeform 149">
              <a:extLst>
                <a:ext uri="{FF2B5EF4-FFF2-40B4-BE49-F238E27FC236}">
                  <a16:creationId xmlns:a16="http://schemas.microsoft.com/office/drawing/2014/main" xmlns="" id="{47848959-EBE7-479C-BA0C-B5072B85B6FE}"/>
                </a:ext>
              </a:extLst>
            </p:cNvPr>
            <p:cNvSpPr/>
            <p:nvPr/>
          </p:nvSpPr>
          <p:spPr bwMode="auto">
            <a:xfrm>
              <a:off x="1837" y="1492"/>
              <a:ext cx="162" cy="26"/>
            </a:xfrm>
            <a:custGeom>
              <a:avLst/>
              <a:gdLst>
                <a:gd name="T0" fmla="*/ 56 w 56"/>
                <a:gd name="T1" fmla="*/ 9 h 9"/>
                <a:gd name="T2" fmla="*/ 16 w 56"/>
                <a:gd name="T3" fmla="*/ 2 h 9"/>
                <a:gd name="T4" fmla="*/ 4 w 56"/>
                <a:gd name="T5" fmla="*/ 2 h 9"/>
                <a:gd name="T6" fmla="*/ 0 w 56"/>
                <a:gd name="T7" fmla="*/ 5 h 9"/>
                <a:gd name="T8" fmla="*/ 12 w 56"/>
                <a:gd name="T9" fmla="*/ 6 h 9"/>
                <a:gd name="T10" fmla="*/ 27 w 56"/>
                <a:gd name="T11" fmla="*/ 7 h 9"/>
                <a:gd name="T12" fmla="*/ 56 w 56"/>
                <a:gd name="T1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9">
                  <a:moveTo>
                    <a:pt x="56" y="9"/>
                  </a:moveTo>
                  <a:cubicBezTo>
                    <a:pt x="56" y="9"/>
                    <a:pt x="27" y="3"/>
                    <a:pt x="16" y="2"/>
                  </a:cubicBezTo>
                  <a:cubicBezTo>
                    <a:pt x="16" y="2"/>
                    <a:pt x="8" y="0"/>
                    <a:pt x="4" y="2"/>
                  </a:cubicBezTo>
                  <a:cubicBezTo>
                    <a:pt x="4" y="2"/>
                    <a:pt x="0" y="4"/>
                    <a:pt x="0" y="5"/>
                  </a:cubicBezTo>
                  <a:cubicBezTo>
                    <a:pt x="0" y="5"/>
                    <a:pt x="1" y="8"/>
                    <a:pt x="12" y="6"/>
                  </a:cubicBezTo>
                  <a:cubicBezTo>
                    <a:pt x="12" y="6"/>
                    <a:pt x="20" y="6"/>
                    <a:pt x="27" y="7"/>
                  </a:cubicBezTo>
                  <a:cubicBezTo>
                    <a:pt x="27" y="7"/>
                    <a:pt x="49" y="7"/>
                    <a:pt x="5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50">
              <a:extLst>
                <a:ext uri="{FF2B5EF4-FFF2-40B4-BE49-F238E27FC236}">
                  <a16:creationId xmlns:a16="http://schemas.microsoft.com/office/drawing/2014/main" xmlns="" id="{8A916316-C505-4A3C-A78F-2999C03C3B9D}"/>
                </a:ext>
              </a:extLst>
            </p:cNvPr>
            <p:cNvSpPr/>
            <p:nvPr/>
          </p:nvSpPr>
          <p:spPr bwMode="auto">
            <a:xfrm>
              <a:off x="1788" y="1513"/>
              <a:ext cx="428" cy="303"/>
            </a:xfrm>
            <a:custGeom>
              <a:avLst/>
              <a:gdLst>
                <a:gd name="T0" fmla="*/ 4 w 148"/>
                <a:gd name="T1" fmla="*/ 0 h 105"/>
                <a:gd name="T2" fmla="*/ 9 w 148"/>
                <a:gd name="T3" fmla="*/ 6 h 105"/>
                <a:gd name="T4" fmla="*/ 30 w 148"/>
                <a:gd name="T5" fmla="*/ 30 h 105"/>
                <a:gd name="T6" fmla="*/ 52 w 148"/>
                <a:gd name="T7" fmla="*/ 45 h 105"/>
                <a:gd name="T8" fmla="*/ 73 w 148"/>
                <a:gd name="T9" fmla="*/ 60 h 105"/>
                <a:gd name="T10" fmla="*/ 104 w 148"/>
                <a:gd name="T11" fmla="*/ 77 h 105"/>
                <a:gd name="T12" fmla="*/ 148 w 148"/>
                <a:gd name="T13" fmla="*/ 105 h 105"/>
                <a:gd name="T14" fmla="*/ 117 w 148"/>
                <a:gd name="T15" fmla="*/ 89 h 105"/>
                <a:gd name="T16" fmla="*/ 89 w 148"/>
                <a:gd name="T17" fmla="*/ 74 h 105"/>
                <a:gd name="T18" fmla="*/ 74 w 148"/>
                <a:gd name="T19" fmla="*/ 68 h 105"/>
                <a:gd name="T20" fmla="*/ 46 w 148"/>
                <a:gd name="T21" fmla="*/ 52 h 105"/>
                <a:gd name="T22" fmla="*/ 28 w 148"/>
                <a:gd name="T23" fmla="*/ 33 h 105"/>
                <a:gd name="T24" fmla="*/ 13 w 148"/>
                <a:gd name="T25" fmla="*/ 18 h 105"/>
                <a:gd name="T26" fmla="*/ 6 w 148"/>
                <a:gd name="T27" fmla="*/ 9 h 105"/>
                <a:gd name="T28" fmla="*/ 4 w 148"/>
                <a:gd name="T2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8" h="105">
                  <a:moveTo>
                    <a:pt x="4" y="0"/>
                  </a:moveTo>
                  <a:cubicBezTo>
                    <a:pt x="4" y="0"/>
                    <a:pt x="8" y="1"/>
                    <a:pt x="9" y="6"/>
                  </a:cubicBezTo>
                  <a:cubicBezTo>
                    <a:pt x="9" y="6"/>
                    <a:pt x="10" y="14"/>
                    <a:pt x="30" y="30"/>
                  </a:cubicBezTo>
                  <a:cubicBezTo>
                    <a:pt x="30" y="30"/>
                    <a:pt x="43" y="39"/>
                    <a:pt x="52" y="45"/>
                  </a:cubicBezTo>
                  <a:cubicBezTo>
                    <a:pt x="52" y="45"/>
                    <a:pt x="67" y="56"/>
                    <a:pt x="73" y="60"/>
                  </a:cubicBezTo>
                  <a:cubicBezTo>
                    <a:pt x="73" y="60"/>
                    <a:pt x="93" y="75"/>
                    <a:pt x="104" y="77"/>
                  </a:cubicBezTo>
                  <a:cubicBezTo>
                    <a:pt x="104" y="77"/>
                    <a:pt x="139" y="94"/>
                    <a:pt x="148" y="105"/>
                  </a:cubicBezTo>
                  <a:cubicBezTo>
                    <a:pt x="148" y="105"/>
                    <a:pt x="124" y="91"/>
                    <a:pt x="117" y="89"/>
                  </a:cubicBezTo>
                  <a:cubicBezTo>
                    <a:pt x="117" y="89"/>
                    <a:pt x="99" y="79"/>
                    <a:pt x="89" y="74"/>
                  </a:cubicBezTo>
                  <a:cubicBezTo>
                    <a:pt x="89" y="74"/>
                    <a:pt x="79" y="70"/>
                    <a:pt x="74" y="68"/>
                  </a:cubicBezTo>
                  <a:cubicBezTo>
                    <a:pt x="74" y="68"/>
                    <a:pt x="53" y="60"/>
                    <a:pt x="46" y="52"/>
                  </a:cubicBezTo>
                  <a:cubicBezTo>
                    <a:pt x="46" y="52"/>
                    <a:pt x="33" y="39"/>
                    <a:pt x="28" y="33"/>
                  </a:cubicBezTo>
                  <a:cubicBezTo>
                    <a:pt x="28" y="33"/>
                    <a:pt x="16" y="21"/>
                    <a:pt x="13" y="18"/>
                  </a:cubicBezTo>
                  <a:cubicBezTo>
                    <a:pt x="13" y="18"/>
                    <a:pt x="8" y="11"/>
                    <a:pt x="6" y="9"/>
                  </a:cubicBezTo>
                  <a:cubicBezTo>
                    <a:pt x="6" y="9"/>
                    <a:pt x="0" y="2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51">
              <a:extLst>
                <a:ext uri="{FF2B5EF4-FFF2-40B4-BE49-F238E27FC236}">
                  <a16:creationId xmlns:a16="http://schemas.microsoft.com/office/drawing/2014/main" xmlns="" id="{5958B9B8-B30D-4238-B9D7-F4D5EDE9DA9B}"/>
                </a:ext>
              </a:extLst>
            </p:cNvPr>
            <p:cNvSpPr/>
            <p:nvPr/>
          </p:nvSpPr>
          <p:spPr bwMode="auto">
            <a:xfrm>
              <a:off x="1863" y="1530"/>
              <a:ext cx="240" cy="144"/>
            </a:xfrm>
            <a:custGeom>
              <a:avLst/>
              <a:gdLst>
                <a:gd name="T0" fmla="*/ 83 w 83"/>
                <a:gd name="T1" fmla="*/ 50 h 50"/>
                <a:gd name="T2" fmla="*/ 47 w 83"/>
                <a:gd name="T3" fmla="*/ 20 h 50"/>
                <a:gd name="T4" fmla="*/ 22 w 83"/>
                <a:gd name="T5" fmla="*/ 8 h 50"/>
                <a:gd name="T6" fmla="*/ 6 w 83"/>
                <a:gd name="T7" fmla="*/ 2 h 50"/>
                <a:gd name="T8" fmla="*/ 15 w 83"/>
                <a:gd name="T9" fmla="*/ 6 h 50"/>
                <a:gd name="T10" fmla="*/ 37 w 83"/>
                <a:gd name="T11" fmla="*/ 20 h 50"/>
                <a:gd name="T12" fmla="*/ 83 w 83"/>
                <a:gd name="T13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50">
                  <a:moveTo>
                    <a:pt x="83" y="50"/>
                  </a:moveTo>
                  <a:cubicBezTo>
                    <a:pt x="83" y="50"/>
                    <a:pt x="67" y="33"/>
                    <a:pt x="47" y="20"/>
                  </a:cubicBezTo>
                  <a:cubicBezTo>
                    <a:pt x="47" y="20"/>
                    <a:pt x="28" y="10"/>
                    <a:pt x="22" y="8"/>
                  </a:cubicBezTo>
                  <a:cubicBezTo>
                    <a:pt x="22" y="8"/>
                    <a:pt x="12" y="3"/>
                    <a:pt x="6" y="2"/>
                  </a:cubicBezTo>
                  <a:cubicBezTo>
                    <a:pt x="6" y="2"/>
                    <a:pt x="0" y="0"/>
                    <a:pt x="15" y="6"/>
                  </a:cubicBezTo>
                  <a:cubicBezTo>
                    <a:pt x="15" y="6"/>
                    <a:pt x="33" y="16"/>
                    <a:pt x="37" y="20"/>
                  </a:cubicBezTo>
                  <a:cubicBezTo>
                    <a:pt x="37" y="20"/>
                    <a:pt x="71" y="43"/>
                    <a:pt x="83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52">
              <a:extLst>
                <a:ext uri="{FF2B5EF4-FFF2-40B4-BE49-F238E27FC236}">
                  <a16:creationId xmlns:a16="http://schemas.microsoft.com/office/drawing/2014/main" xmlns="" id="{060F292A-CAFE-4950-A314-6E6089F6B862}"/>
                </a:ext>
              </a:extLst>
            </p:cNvPr>
            <p:cNvSpPr/>
            <p:nvPr/>
          </p:nvSpPr>
          <p:spPr bwMode="auto">
            <a:xfrm>
              <a:off x="1820" y="1513"/>
              <a:ext cx="720" cy="153"/>
            </a:xfrm>
            <a:custGeom>
              <a:avLst/>
              <a:gdLst>
                <a:gd name="T0" fmla="*/ 249 w 249"/>
                <a:gd name="T1" fmla="*/ 4 h 53"/>
                <a:gd name="T2" fmla="*/ 208 w 249"/>
                <a:gd name="T3" fmla="*/ 32 h 53"/>
                <a:gd name="T4" fmla="*/ 161 w 249"/>
                <a:gd name="T5" fmla="*/ 46 h 53"/>
                <a:gd name="T6" fmla="*/ 124 w 249"/>
                <a:gd name="T7" fmla="*/ 48 h 53"/>
                <a:gd name="T8" fmla="*/ 79 w 249"/>
                <a:gd name="T9" fmla="*/ 35 h 53"/>
                <a:gd name="T10" fmla="*/ 47 w 249"/>
                <a:gd name="T11" fmla="*/ 26 h 53"/>
                <a:gd name="T12" fmla="*/ 22 w 249"/>
                <a:gd name="T13" fmla="*/ 17 h 53"/>
                <a:gd name="T14" fmla="*/ 8 w 249"/>
                <a:gd name="T15" fmla="*/ 6 h 53"/>
                <a:gd name="T16" fmla="*/ 0 w 249"/>
                <a:gd name="T17" fmla="*/ 5 h 53"/>
                <a:gd name="T18" fmla="*/ 9 w 249"/>
                <a:gd name="T19" fmla="*/ 12 h 53"/>
                <a:gd name="T20" fmla="*/ 22 w 249"/>
                <a:gd name="T21" fmla="*/ 20 h 53"/>
                <a:gd name="T22" fmla="*/ 54 w 249"/>
                <a:gd name="T23" fmla="*/ 35 h 53"/>
                <a:gd name="T24" fmla="*/ 109 w 249"/>
                <a:gd name="T25" fmla="*/ 50 h 53"/>
                <a:gd name="T26" fmla="*/ 162 w 249"/>
                <a:gd name="T27" fmla="*/ 51 h 53"/>
                <a:gd name="T28" fmla="*/ 208 w 249"/>
                <a:gd name="T29" fmla="*/ 38 h 53"/>
                <a:gd name="T30" fmla="*/ 249 w 249"/>
                <a:gd name="T31" fmla="*/ 4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9" h="53">
                  <a:moveTo>
                    <a:pt x="249" y="4"/>
                  </a:moveTo>
                  <a:cubicBezTo>
                    <a:pt x="249" y="4"/>
                    <a:pt x="233" y="20"/>
                    <a:pt x="208" y="32"/>
                  </a:cubicBezTo>
                  <a:cubicBezTo>
                    <a:pt x="208" y="32"/>
                    <a:pt x="193" y="41"/>
                    <a:pt x="161" y="46"/>
                  </a:cubicBezTo>
                  <a:cubicBezTo>
                    <a:pt x="161" y="46"/>
                    <a:pt x="142" y="53"/>
                    <a:pt x="124" y="48"/>
                  </a:cubicBezTo>
                  <a:cubicBezTo>
                    <a:pt x="124" y="48"/>
                    <a:pt x="92" y="41"/>
                    <a:pt x="79" y="35"/>
                  </a:cubicBezTo>
                  <a:cubicBezTo>
                    <a:pt x="79" y="35"/>
                    <a:pt x="62" y="30"/>
                    <a:pt x="47" y="26"/>
                  </a:cubicBezTo>
                  <a:cubicBezTo>
                    <a:pt x="47" y="26"/>
                    <a:pt x="29" y="21"/>
                    <a:pt x="22" y="17"/>
                  </a:cubicBezTo>
                  <a:cubicBezTo>
                    <a:pt x="22" y="17"/>
                    <a:pt x="12" y="10"/>
                    <a:pt x="8" y="6"/>
                  </a:cubicBezTo>
                  <a:cubicBezTo>
                    <a:pt x="8" y="6"/>
                    <a:pt x="2" y="0"/>
                    <a:pt x="0" y="5"/>
                  </a:cubicBezTo>
                  <a:cubicBezTo>
                    <a:pt x="0" y="5"/>
                    <a:pt x="1" y="8"/>
                    <a:pt x="9" y="12"/>
                  </a:cubicBezTo>
                  <a:cubicBezTo>
                    <a:pt x="9" y="12"/>
                    <a:pt x="17" y="16"/>
                    <a:pt x="22" y="20"/>
                  </a:cubicBezTo>
                  <a:cubicBezTo>
                    <a:pt x="22" y="20"/>
                    <a:pt x="49" y="32"/>
                    <a:pt x="54" y="35"/>
                  </a:cubicBezTo>
                  <a:cubicBezTo>
                    <a:pt x="54" y="35"/>
                    <a:pt x="89" y="49"/>
                    <a:pt x="109" y="50"/>
                  </a:cubicBezTo>
                  <a:cubicBezTo>
                    <a:pt x="109" y="50"/>
                    <a:pt x="145" y="53"/>
                    <a:pt x="162" y="51"/>
                  </a:cubicBezTo>
                  <a:cubicBezTo>
                    <a:pt x="162" y="51"/>
                    <a:pt x="189" y="47"/>
                    <a:pt x="208" y="38"/>
                  </a:cubicBezTo>
                  <a:cubicBezTo>
                    <a:pt x="208" y="38"/>
                    <a:pt x="237" y="22"/>
                    <a:pt x="24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53">
              <a:extLst>
                <a:ext uri="{FF2B5EF4-FFF2-40B4-BE49-F238E27FC236}">
                  <a16:creationId xmlns:a16="http://schemas.microsoft.com/office/drawing/2014/main" xmlns="" id="{DF38A07A-9FFA-43CC-92A5-77831003E50C}"/>
                </a:ext>
              </a:extLst>
            </p:cNvPr>
            <p:cNvSpPr/>
            <p:nvPr/>
          </p:nvSpPr>
          <p:spPr bwMode="auto">
            <a:xfrm>
              <a:off x="1785" y="1536"/>
              <a:ext cx="147" cy="83"/>
            </a:xfrm>
            <a:custGeom>
              <a:avLst/>
              <a:gdLst>
                <a:gd name="T0" fmla="*/ 51 w 51"/>
                <a:gd name="T1" fmla="*/ 29 h 29"/>
                <a:gd name="T2" fmla="*/ 32 w 51"/>
                <a:gd name="T3" fmla="*/ 19 h 29"/>
                <a:gd name="T4" fmla="*/ 11 w 51"/>
                <a:gd name="T5" fmla="*/ 6 h 29"/>
                <a:gd name="T6" fmla="*/ 5 w 51"/>
                <a:gd name="T7" fmla="*/ 1 h 29"/>
                <a:gd name="T8" fmla="*/ 3 w 51"/>
                <a:gd name="T9" fmla="*/ 2 h 29"/>
                <a:gd name="T10" fmla="*/ 1 w 51"/>
                <a:gd name="T11" fmla="*/ 3 h 29"/>
                <a:gd name="T12" fmla="*/ 51 w 51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29">
                  <a:moveTo>
                    <a:pt x="51" y="29"/>
                  </a:moveTo>
                  <a:cubicBezTo>
                    <a:pt x="51" y="29"/>
                    <a:pt x="41" y="23"/>
                    <a:pt x="32" y="19"/>
                  </a:cubicBezTo>
                  <a:cubicBezTo>
                    <a:pt x="32" y="19"/>
                    <a:pt x="15" y="9"/>
                    <a:pt x="11" y="6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3" y="0"/>
                    <a:pt x="3" y="2"/>
                  </a:cubicBezTo>
                  <a:cubicBezTo>
                    <a:pt x="3" y="2"/>
                    <a:pt x="0" y="1"/>
                    <a:pt x="1" y="3"/>
                  </a:cubicBezTo>
                  <a:cubicBezTo>
                    <a:pt x="1" y="3"/>
                    <a:pt x="40" y="29"/>
                    <a:pt x="5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54">
              <a:extLst>
                <a:ext uri="{FF2B5EF4-FFF2-40B4-BE49-F238E27FC236}">
                  <a16:creationId xmlns:a16="http://schemas.microsoft.com/office/drawing/2014/main" xmlns="" id="{5023D6C3-8343-499D-A350-78457961210A}"/>
                </a:ext>
              </a:extLst>
            </p:cNvPr>
            <p:cNvSpPr/>
            <p:nvPr/>
          </p:nvSpPr>
          <p:spPr bwMode="auto">
            <a:xfrm>
              <a:off x="1851" y="1550"/>
              <a:ext cx="139" cy="251"/>
            </a:xfrm>
            <a:custGeom>
              <a:avLst/>
              <a:gdLst>
                <a:gd name="T0" fmla="*/ 48 w 48"/>
                <a:gd name="T1" fmla="*/ 87 h 87"/>
                <a:gd name="T2" fmla="*/ 40 w 48"/>
                <a:gd name="T3" fmla="*/ 57 h 87"/>
                <a:gd name="T4" fmla="*/ 27 w 48"/>
                <a:gd name="T5" fmla="*/ 27 h 87"/>
                <a:gd name="T6" fmla="*/ 10 w 48"/>
                <a:gd name="T7" fmla="*/ 6 h 87"/>
                <a:gd name="T8" fmla="*/ 1 w 48"/>
                <a:gd name="T9" fmla="*/ 0 h 87"/>
                <a:gd name="T10" fmla="*/ 7 w 48"/>
                <a:gd name="T11" fmla="*/ 8 h 87"/>
                <a:gd name="T12" fmla="*/ 20 w 48"/>
                <a:gd name="T13" fmla="*/ 27 h 87"/>
                <a:gd name="T14" fmla="*/ 32 w 48"/>
                <a:gd name="T15" fmla="*/ 50 h 87"/>
                <a:gd name="T16" fmla="*/ 48 w 48"/>
                <a:gd name="T1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7">
                  <a:moveTo>
                    <a:pt x="48" y="87"/>
                  </a:moveTo>
                  <a:cubicBezTo>
                    <a:pt x="48" y="87"/>
                    <a:pt x="42" y="64"/>
                    <a:pt x="40" y="57"/>
                  </a:cubicBezTo>
                  <a:cubicBezTo>
                    <a:pt x="40" y="57"/>
                    <a:pt x="33" y="35"/>
                    <a:pt x="27" y="27"/>
                  </a:cubicBezTo>
                  <a:cubicBezTo>
                    <a:pt x="27" y="27"/>
                    <a:pt x="14" y="11"/>
                    <a:pt x="10" y="6"/>
                  </a:cubicBezTo>
                  <a:cubicBezTo>
                    <a:pt x="10" y="6"/>
                    <a:pt x="5" y="0"/>
                    <a:pt x="1" y="0"/>
                  </a:cubicBezTo>
                  <a:cubicBezTo>
                    <a:pt x="1" y="0"/>
                    <a:pt x="0" y="2"/>
                    <a:pt x="7" y="8"/>
                  </a:cubicBezTo>
                  <a:cubicBezTo>
                    <a:pt x="7" y="8"/>
                    <a:pt x="16" y="13"/>
                    <a:pt x="20" y="27"/>
                  </a:cubicBezTo>
                  <a:cubicBezTo>
                    <a:pt x="20" y="27"/>
                    <a:pt x="29" y="46"/>
                    <a:pt x="32" y="50"/>
                  </a:cubicBezTo>
                  <a:cubicBezTo>
                    <a:pt x="32" y="50"/>
                    <a:pt x="46" y="84"/>
                    <a:pt x="48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55">
              <a:extLst>
                <a:ext uri="{FF2B5EF4-FFF2-40B4-BE49-F238E27FC236}">
                  <a16:creationId xmlns:a16="http://schemas.microsoft.com/office/drawing/2014/main" xmlns="" id="{D34AC746-8490-4A84-A523-19432344B440}"/>
                </a:ext>
              </a:extLst>
            </p:cNvPr>
            <p:cNvSpPr/>
            <p:nvPr/>
          </p:nvSpPr>
          <p:spPr bwMode="auto">
            <a:xfrm>
              <a:off x="1802" y="1567"/>
              <a:ext cx="52" cy="47"/>
            </a:xfrm>
            <a:custGeom>
              <a:avLst/>
              <a:gdLst>
                <a:gd name="T0" fmla="*/ 18 w 18"/>
                <a:gd name="T1" fmla="*/ 16 h 16"/>
                <a:gd name="T2" fmla="*/ 10 w 18"/>
                <a:gd name="T3" fmla="*/ 8 h 16"/>
                <a:gd name="T4" fmla="*/ 6 w 18"/>
                <a:gd name="T5" fmla="*/ 3 h 16"/>
                <a:gd name="T6" fmla="*/ 5 w 18"/>
                <a:gd name="T7" fmla="*/ 1 h 16"/>
                <a:gd name="T8" fmla="*/ 3 w 18"/>
                <a:gd name="T9" fmla="*/ 3 h 16"/>
                <a:gd name="T10" fmla="*/ 0 w 18"/>
                <a:gd name="T11" fmla="*/ 3 h 16"/>
                <a:gd name="T12" fmla="*/ 6 w 18"/>
                <a:gd name="T13" fmla="*/ 8 h 16"/>
                <a:gd name="T14" fmla="*/ 18 w 18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6">
                  <a:moveTo>
                    <a:pt x="18" y="16"/>
                  </a:moveTo>
                  <a:cubicBezTo>
                    <a:pt x="18" y="16"/>
                    <a:pt x="14" y="11"/>
                    <a:pt x="10" y="8"/>
                  </a:cubicBezTo>
                  <a:cubicBezTo>
                    <a:pt x="10" y="8"/>
                    <a:pt x="7" y="5"/>
                    <a:pt x="6" y="3"/>
                  </a:cubicBezTo>
                  <a:cubicBezTo>
                    <a:pt x="6" y="3"/>
                    <a:pt x="6" y="0"/>
                    <a:pt x="5" y="1"/>
                  </a:cubicBezTo>
                  <a:cubicBezTo>
                    <a:pt x="5" y="1"/>
                    <a:pt x="5" y="4"/>
                    <a:pt x="3" y="3"/>
                  </a:cubicBezTo>
                  <a:cubicBezTo>
                    <a:pt x="3" y="3"/>
                    <a:pt x="1" y="2"/>
                    <a:pt x="0" y="3"/>
                  </a:cubicBezTo>
                  <a:cubicBezTo>
                    <a:pt x="0" y="3"/>
                    <a:pt x="0" y="4"/>
                    <a:pt x="6" y="8"/>
                  </a:cubicBezTo>
                  <a:cubicBezTo>
                    <a:pt x="6" y="8"/>
                    <a:pt x="13" y="15"/>
                    <a:pt x="18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56">
              <a:extLst>
                <a:ext uri="{FF2B5EF4-FFF2-40B4-BE49-F238E27FC236}">
                  <a16:creationId xmlns:a16="http://schemas.microsoft.com/office/drawing/2014/main" xmlns="" id="{85DAF756-D2C9-44BF-A435-8A96A88AFEFD}"/>
                </a:ext>
              </a:extLst>
            </p:cNvPr>
            <p:cNvSpPr/>
            <p:nvPr/>
          </p:nvSpPr>
          <p:spPr bwMode="auto">
            <a:xfrm>
              <a:off x="1822" y="1518"/>
              <a:ext cx="652" cy="647"/>
            </a:xfrm>
            <a:custGeom>
              <a:avLst/>
              <a:gdLst>
                <a:gd name="T0" fmla="*/ 202 w 225"/>
                <a:gd name="T1" fmla="*/ 100 h 224"/>
                <a:gd name="T2" fmla="*/ 186 w 225"/>
                <a:gd name="T3" fmla="*/ 72 h 224"/>
                <a:gd name="T4" fmla="*/ 157 w 225"/>
                <a:gd name="T5" fmla="*/ 51 h 224"/>
                <a:gd name="T6" fmla="*/ 124 w 225"/>
                <a:gd name="T7" fmla="*/ 34 h 224"/>
                <a:gd name="T8" fmla="*/ 79 w 225"/>
                <a:gd name="T9" fmla="*/ 19 h 224"/>
                <a:gd name="T10" fmla="*/ 44 w 225"/>
                <a:gd name="T11" fmla="*/ 12 h 224"/>
                <a:gd name="T12" fmla="*/ 22 w 225"/>
                <a:gd name="T13" fmla="*/ 9 h 224"/>
                <a:gd name="T14" fmla="*/ 3 w 225"/>
                <a:gd name="T15" fmla="*/ 7 h 224"/>
                <a:gd name="T16" fmla="*/ 3 w 225"/>
                <a:gd name="T17" fmla="*/ 0 h 224"/>
                <a:gd name="T18" fmla="*/ 18 w 225"/>
                <a:gd name="T19" fmla="*/ 4 h 224"/>
                <a:gd name="T20" fmla="*/ 44 w 225"/>
                <a:gd name="T21" fmla="*/ 9 h 224"/>
                <a:gd name="T22" fmla="*/ 94 w 225"/>
                <a:gd name="T23" fmla="*/ 20 h 224"/>
                <a:gd name="T24" fmla="*/ 142 w 225"/>
                <a:gd name="T25" fmla="*/ 33 h 224"/>
                <a:gd name="T26" fmla="*/ 175 w 225"/>
                <a:gd name="T27" fmla="*/ 55 h 224"/>
                <a:gd name="T28" fmla="*/ 198 w 225"/>
                <a:gd name="T29" fmla="*/ 83 h 224"/>
                <a:gd name="T30" fmla="*/ 218 w 225"/>
                <a:gd name="T31" fmla="*/ 115 h 224"/>
                <a:gd name="T32" fmla="*/ 222 w 225"/>
                <a:gd name="T33" fmla="*/ 151 h 224"/>
                <a:gd name="T34" fmla="*/ 210 w 225"/>
                <a:gd name="T35" fmla="*/ 186 h 224"/>
                <a:gd name="T36" fmla="*/ 189 w 225"/>
                <a:gd name="T37" fmla="*/ 224 h 224"/>
                <a:gd name="T38" fmla="*/ 213 w 225"/>
                <a:gd name="T39" fmla="*/ 173 h 224"/>
                <a:gd name="T40" fmla="*/ 221 w 225"/>
                <a:gd name="T41" fmla="*/ 140 h 224"/>
                <a:gd name="T42" fmla="*/ 209 w 225"/>
                <a:gd name="T43" fmla="*/ 111 h 224"/>
                <a:gd name="T44" fmla="*/ 202 w 225"/>
                <a:gd name="T45" fmla="*/ 10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25" h="224">
                  <a:moveTo>
                    <a:pt x="202" y="100"/>
                  </a:moveTo>
                  <a:cubicBezTo>
                    <a:pt x="202" y="100"/>
                    <a:pt x="191" y="78"/>
                    <a:pt x="186" y="72"/>
                  </a:cubicBezTo>
                  <a:cubicBezTo>
                    <a:pt x="186" y="72"/>
                    <a:pt x="174" y="56"/>
                    <a:pt x="157" y="51"/>
                  </a:cubicBezTo>
                  <a:cubicBezTo>
                    <a:pt x="157" y="51"/>
                    <a:pt x="135" y="39"/>
                    <a:pt x="124" y="34"/>
                  </a:cubicBezTo>
                  <a:cubicBezTo>
                    <a:pt x="124" y="34"/>
                    <a:pt x="97" y="23"/>
                    <a:pt x="79" y="19"/>
                  </a:cubicBezTo>
                  <a:cubicBezTo>
                    <a:pt x="79" y="19"/>
                    <a:pt x="53" y="13"/>
                    <a:pt x="44" y="12"/>
                  </a:cubicBezTo>
                  <a:cubicBezTo>
                    <a:pt x="44" y="12"/>
                    <a:pt x="29" y="9"/>
                    <a:pt x="22" y="9"/>
                  </a:cubicBezTo>
                  <a:cubicBezTo>
                    <a:pt x="22" y="9"/>
                    <a:pt x="5" y="12"/>
                    <a:pt x="3" y="7"/>
                  </a:cubicBezTo>
                  <a:cubicBezTo>
                    <a:pt x="3" y="7"/>
                    <a:pt x="0" y="1"/>
                    <a:pt x="3" y="0"/>
                  </a:cubicBezTo>
                  <a:cubicBezTo>
                    <a:pt x="3" y="0"/>
                    <a:pt x="8" y="1"/>
                    <a:pt x="18" y="4"/>
                  </a:cubicBezTo>
                  <a:cubicBezTo>
                    <a:pt x="18" y="4"/>
                    <a:pt x="34" y="7"/>
                    <a:pt x="44" y="9"/>
                  </a:cubicBezTo>
                  <a:cubicBezTo>
                    <a:pt x="44" y="9"/>
                    <a:pt x="82" y="17"/>
                    <a:pt x="94" y="20"/>
                  </a:cubicBezTo>
                  <a:cubicBezTo>
                    <a:pt x="94" y="20"/>
                    <a:pt x="133" y="28"/>
                    <a:pt x="142" y="33"/>
                  </a:cubicBezTo>
                  <a:cubicBezTo>
                    <a:pt x="142" y="33"/>
                    <a:pt x="166" y="45"/>
                    <a:pt x="175" y="55"/>
                  </a:cubicBezTo>
                  <a:cubicBezTo>
                    <a:pt x="175" y="55"/>
                    <a:pt x="193" y="77"/>
                    <a:pt x="198" y="83"/>
                  </a:cubicBezTo>
                  <a:cubicBezTo>
                    <a:pt x="198" y="83"/>
                    <a:pt x="214" y="103"/>
                    <a:pt x="218" y="115"/>
                  </a:cubicBezTo>
                  <a:cubicBezTo>
                    <a:pt x="218" y="115"/>
                    <a:pt x="225" y="133"/>
                    <a:pt x="222" y="151"/>
                  </a:cubicBezTo>
                  <a:cubicBezTo>
                    <a:pt x="222" y="151"/>
                    <a:pt x="218" y="169"/>
                    <a:pt x="210" y="186"/>
                  </a:cubicBezTo>
                  <a:cubicBezTo>
                    <a:pt x="210" y="186"/>
                    <a:pt x="192" y="220"/>
                    <a:pt x="189" y="224"/>
                  </a:cubicBezTo>
                  <a:cubicBezTo>
                    <a:pt x="189" y="224"/>
                    <a:pt x="210" y="181"/>
                    <a:pt x="213" y="173"/>
                  </a:cubicBezTo>
                  <a:cubicBezTo>
                    <a:pt x="213" y="173"/>
                    <a:pt x="221" y="154"/>
                    <a:pt x="221" y="140"/>
                  </a:cubicBezTo>
                  <a:cubicBezTo>
                    <a:pt x="221" y="140"/>
                    <a:pt x="219" y="129"/>
                    <a:pt x="209" y="111"/>
                  </a:cubicBezTo>
                  <a:cubicBezTo>
                    <a:pt x="209" y="111"/>
                    <a:pt x="204" y="101"/>
                    <a:pt x="202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57">
              <a:extLst>
                <a:ext uri="{FF2B5EF4-FFF2-40B4-BE49-F238E27FC236}">
                  <a16:creationId xmlns:a16="http://schemas.microsoft.com/office/drawing/2014/main" xmlns="" id="{88E68AB9-48A4-4A3B-8278-0540D5D553D0}"/>
                </a:ext>
              </a:extLst>
            </p:cNvPr>
            <p:cNvSpPr/>
            <p:nvPr/>
          </p:nvSpPr>
          <p:spPr bwMode="auto">
            <a:xfrm>
              <a:off x="1889" y="1567"/>
              <a:ext cx="313" cy="405"/>
            </a:xfrm>
            <a:custGeom>
              <a:avLst/>
              <a:gdLst>
                <a:gd name="T0" fmla="*/ 108 w 108"/>
                <a:gd name="T1" fmla="*/ 140 h 140"/>
                <a:gd name="T2" fmla="*/ 103 w 108"/>
                <a:gd name="T3" fmla="*/ 124 h 140"/>
                <a:gd name="T4" fmla="*/ 92 w 108"/>
                <a:gd name="T5" fmla="*/ 88 h 140"/>
                <a:gd name="T6" fmla="*/ 57 w 108"/>
                <a:gd name="T7" fmla="*/ 42 h 140"/>
                <a:gd name="T8" fmla="*/ 13 w 108"/>
                <a:gd name="T9" fmla="*/ 8 h 140"/>
                <a:gd name="T10" fmla="*/ 0 w 108"/>
                <a:gd name="T11" fmla="*/ 0 h 140"/>
                <a:gd name="T12" fmla="*/ 19 w 108"/>
                <a:gd name="T13" fmla="*/ 14 h 140"/>
                <a:gd name="T14" fmla="*/ 38 w 108"/>
                <a:gd name="T15" fmla="*/ 30 h 140"/>
                <a:gd name="T16" fmla="*/ 56 w 108"/>
                <a:gd name="T17" fmla="*/ 47 h 140"/>
                <a:gd name="T18" fmla="*/ 69 w 108"/>
                <a:gd name="T19" fmla="*/ 67 h 140"/>
                <a:gd name="T20" fmla="*/ 78 w 108"/>
                <a:gd name="T21" fmla="*/ 85 h 140"/>
                <a:gd name="T22" fmla="*/ 92 w 108"/>
                <a:gd name="T23" fmla="*/ 110 h 140"/>
                <a:gd name="T24" fmla="*/ 105 w 108"/>
                <a:gd name="T25" fmla="*/ 139 h 140"/>
                <a:gd name="T26" fmla="*/ 108 w 108"/>
                <a:gd name="T27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8" h="140">
                  <a:moveTo>
                    <a:pt x="108" y="140"/>
                  </a:moveTo>
                  <a:cubicBezTo>
                    <a:pt x="107" y="137"/>
                    <a:pt x="103" y="124"/>
                    <a:pt x="103" y="124"/>
                  </a:cubicBezTo>
                  <a:cubicBezTo>
                    <a:pt x="102" y="111"/>
                    <a:pt x="92" y="88"/>
                    <a:pt x="92" y="88"/>
                  </a:cubicBezTo>
                  <a:cubicBezTo>
                    <a:pt x="88" y="73"/>
                    <a:pt x="57" y="42"/>
                    <a:pt x="57" y="42"/>
                  </a:cubicBezTo>
                  <a:cubicBezTo>
                    <a:pt x="45" y="28"/>
                    <a:pt x="13" y="8"/>
                    <a:pt x="13" y="8"/>
                  </a:cubicBezTo>
                  <a:cubicBezTo>
                    <a:pt x="13" y="8"/>
                    <a:pt x="4" y="0"/>
                    <a:pt x="0" y="0"/>
                  </a:cubicBezTo>
                  <a:cubicBezTo>
                    <a:pt x="0" y="0"/>
                    <a:pt x="12" y="8"/>
                    <a:pt x="19" y="14"/>
                  </a:cubicBezTo>
                  <a:cubicBezTo>
                    <a:pt x="19" y="14"/>
                    <a:pt x="35" y="27"/>
                    <a:pt x="38" y="30"/>
                  </a:cubicBezTo>
                  <a:cubicBezTo>
                    <a:pt x="38" y="30"/>
                    <a:pt x="52" y="42"/>
                    <a:pt x="56" y="47"/>
                  </a:cubicBezTo>
                  <a:cubicBezTo>
                    <a:pt x="56" y="47"/>
                    <a:pt x="68" y="66"/>
                    <a:pt x="69" y="67"/>
                  </a:cubicBezTo>
                  <a:cubicBezTo>
                    <a:pt x="69" y="67"/>
                    <a:pt x="76" y="81"/>
                    <a:pt x="78" y="85"/>
                  </a:cubicBezTo>
                  <a:cubicBezTo>
                    <a:pt x="78" y="85"/>
                    <a:pt x="90" y="106"/>
                    <a:pt x="92" y="110"/>
                  </a:cubicBezTo>
                  <a:cubicBezTo>
                    <a:pt x="92" y="110"/>
                    <a:pt x="103" y="132"/>
                    <a:pt x="105" y="139"/>
                  </a:cubicBezTo>
                  <a:lnTo>
                    <a:pt x="108" y="1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58">
              <a:extLst>
                <a:ext uri="{FF2B5EF4-FFF2-40B4-BE49-F238E27FC236}">
                  <a16:creationId xmlns:a16="http://schemas.microsoft.com/office/drawing/2014/main" xmlns="" id="{9FDE774F-D12E-48FE-80B7-9DC467EEBCC9}"/>
                </a:ext>
              </a:extLst>
            </p:cNvPr>
            <p:cNvSpPr/>
            <p:nvPr/>
          </p:nvSpPr>
          <p:spPr bwMode="auto">
            <a:xfrm>
              <a:off x="2094" y="1992"/>
              <a:ext cx="122" cy="485"/>
            </a:xfrm>
            <a:custGeom>
              <a:avLst/>
              <a:gdLst>
                <a:gd name="T0" fmla="*/ 41 w 42"/>
                <a:gd name="T1" fmla="*/ 21 h 168"/>
                <a:gd name="T2" fmla="*/ 42 w 42"/>
                <a:gd name="T3" fmla="*/ 32 h 168"/>
                <a:gd name="T4" fmla="*/ 41 w 42"/>
                <a:gd name="T5" fmla="*/ 48 h 168"/>
                <a:gd name="T6" fmla="*/ 40 w 42"/>
                <a:gd name="T7" fmla="*/ 76 h 168"/>
                <a:gd name="T8" fmla="*/ 35 w 42"/>
                <a:gd name="T9" fmla="*/ 104 h 168"/>
                <a:gd name="T10" fmla="*/ 23 w 42"/>
                <a:gd name="T11" fmla="*/ 134 h 168"/>
                <a:gd name="T12" fmla="*/ 12 w 42"/>
                <a:gd name="T13" fmla="*/ 153 h 168"/>
                <a:gd name="T14" fmla="*/ 0 w 42"/>
                <a:gd name="T15" fmla="*/ 168 h 168"/>
                <a:gd name="T16" fmla="*/ 10 w 42"/>
                <a:gd name="T17" fmla="*/ 151 h 168"/>
                <a:gd name="T18" fmla="*/ 20 w 42"/>
                <a:gd name="T19" fmla="*/ 131 h 168"/>
                <a:gd name="T20" fmla="*/ 27 w 42"/>
                <a:gd name="T21" fmla="*/ 109 h 168"/>
                <a:gd name="T22" fmla="*/ 30 w 42"/>
                <a:gd name="T23" fmla="*/ 93 h 168"/>
                <a:gd name="T24" fmla="*/ 33 w 42"/>
                <a:gd name="T25" fmla="*/ 67 h 168"/>
                <a:gd name="T26" fmla="*/ 37 w 42"/>
                <a:gd name="T27" fmla="*/ 47 h 168"/>
                <a:gd name="T28" fmla="*/ 38 w 42"/>
                <a:gd name="T29" fmla="*/ 23 h 168"/>
                <a:gd name="T30" fmla="*/ 37 w 42"/>
                <a:gd name="T31" fmla="*/ 2 h 168"/>
                <a:gd name="T32" fmla="*/ 39 w 42"/>
                <a:gd name="T33" fmla="*/ 11 h 168"/>
                <a:gd name="T34" fmla="*/ 38 w 42"/>
                <a:gd name="T35" fmla="*/ 0 h 168"/>
                <a:gd name="T36" fmla="*/ 41 w 42"/>
                <a:gd name="T37" fmla="*/ 2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2" h="168">
                  <a:moveTo>
                    <a:pt x="41" y="21"/>
                  </a:moveTo>
                  <a:cubicBezTo>
                    <a:pt x="42" y="25"/>
                    <a:pt x="42" y="32"/>
                    <a:pt x="42" y="32"/>
                  </a:cubicBezTo>
                  <a:cubicBezTo>
                    <a:pt x="41" y="37"/>
                    <a:pt x="41" y="48"/>
                    <a:pt x="41" y="48"/>
                  </a:cubicBezTo>
                  <a:cubicBezTo>
                    <a:pt x="42" y="59"/>
                    <a:pt x="40" y="76"/>
                    <a:pt x="40" y="76"/>
                  </a:cubicBezTo>
                  <a:cubicBezTo>
                    <a:pt x="37" y="93"/>
                    <a:pt x="35" y="104"/>
                    <a:pt x="35" y="104"/>
                  </a:cubicBezTo>
                  <a:cubicBezTo>
                    <a:pt x="27" y="127"/>
                    <a:pt x="23" y="134"/>
                    <a:pt x="23" y="134"/>
                  </a:cubicBezTo>
                  <a:cubicBezTo>
                    <a:pt x="19" y="144"/>
                    <a:pt x="12" y="153"/>
                    <a:pt x="12" y="153"/>
                  </a:cubicBezTo>
                  <a:cubicBezTo>
                    <a:pt x="8" y="156"/>
                    <a:pt x="0" y="168"/>
                    <a:pt x="0" y="168"/>
                  </a:cubicBezTo>
                  <a:cubicBezTo>
                    <a:pt x="1" y="164"/>
                    <a:pt x="10" y="151"/>
                    <a:pt x="10" y="151"/>
                  </a:cubicBezTo>
                  <a:cubicBezTo>
                    <a:pt x="16" y="143"/>
                    <a:pt x="20" y="131"/>
                    <a:pt x="20" y="131"/>
                  </a:cubicBezTo>
                  <a:cubicBezTo>
                    <a:pt x="22" y="127"/>
                    <a:pt x="27" y="109"/>
                    <a:pt x="27" y="109"/>
                  </a:cubicBezTo>
                  <a:cubicBezTo>
                    <a:pt x="29" y="99"/>
                    <a:pt x="30" y="93"/>
                    <a:pt x="30" y="93"/>
                  </a:cubicBezTo>
                  <a:cubicBezTo>
                    <a:pt x="30" y="85"/>
                    <a:pt x="33" y="67"/>
                    <a:pt x="33" y="67"/>
                  </a:cubicBezTo>
                  <a:cubicBezTo>
                    <a:pt x="35" y="60"/>
                    <a:pt x="37" y="47"/>
                    <a:pt x="37" y="47"/>
                  </a:cubicBezTo>
                  <a:cubicBezTo>
                    <a:pt x="38" y="37"/>
                    <a:pt x="38" y="23"/>
                    <a:pt x="38" y="23"/>
                  </a:cubicBezTo>
                  <a:cubicBezTo>
                    <a:pt x="38" y="18"/>
                    <a:pt x="37" y="2"/>
                    <a:pt x="37" y="2"/>
                  </a:cubicBezTo>
                  <a:cubicBezTo>
                    <a:pt x="37" y="4"/>
                    <a:pt x="39" y="11"/>
                    <a:pt x="39" y="11"/>
                  </a:cubicBezTo>
                  <a:cubicBezTo>
                    <a:pt x="39" y="11"/>
                    <a:pt x="37" y="2"/>
                    <a:pt x="38" y="0"/>
                  </a:cubicBezTo>
                  <a:cubicBezTo>
                    <a:pt x="38" y="0"/>
                    <a:pt x="41" y="18"/>
                    <a:pt x="4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59">
              <a:extLst>
                <a:ext uri="{FF2B5EF4-FFF2-40B4-BE49-F238E27FC236}">
                  <a16:creationId xmlns:a16="http://schemas.microsoft.com/office/drawing/2014/main" xmlns="" id="{0817FA08-D0FC-4369-B25B-3720BFCBA99D}"/>
                </a:ext>
              </a:extLst>
            </p:cNvPr>
            <p:cNvSpPr/>
            <p:nvPr/>
          </p:nvSpPr>
          <p:spPr bwMode="auto">
            <a:xfrm>
              <a:off x="2025" y="1894"/>
              <a:ext cx="52" cy="150"/>
            </a:xfrm>
            <a:custGeom>
              <a:avLst/>
              <a:gdLst>
                <a:gd name="T0" fmla="*/ 10 w 18"/>
                <a:gd name="T1" fmla="*/ 51 h 52"/>
                <a:gd name="T2" fmla="*/ 16 w 18"/>
                <a:gd name="T3" fmla="*/ 25 h 52"/>
                <a:gd name="T4" fmla="*/ 10 w 18"/>
                <a:gd name="T5" fmla="*/ 14 h 52"/>
                <a:gd name="T6" fmla="*/ 2 w 18"/>
                <a:gd name="T7" fmla="*/ 4 h 52"/>
                <a:gd name="T8" fmla="*/ 1 w 18"/>
                <a:gd name="T9" fmla="*/ 7 h 52"/>
                <a:gd name="T10" fmla="*/ 6 w 18"/>
                <a:gd name="T11" fmla="*/ 20 h 52"/>
                <a:gd name="T12" fmla="*/ 8 w 18"/>
                <a:gd name="T13" fmla="*/ 38 h 52"/>
                <a:gd name="T14" fmla="*/ 9 w 18"/>
                <a:gd name="T15" fmla="*/ 47 h 52"/>
                <a:gd name="T16" fmla="*/ 10 w 18"/>
                <a:gd name="T17" fmla="*/ 5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52">
                  <a:moveTo>
                    <a:pt x="10" y="51"/>
                  </a:moveTo>
                  <a:cubicBezTo>
                    <a:pt x="10" y="51"/>
                    <a:pt x="18" y="40"/>
                    <a:pt x="16" y="25"/>
                  </a:cubicBezTo>
                  <a:cubicBezTo>
                    <a:pt x="16" y="25"/>
                    <a:pt x="14" y="18"/>
                    <a:pt x="10" y="14"/>
                  </a:cubicBezTo>
                  <a:cubicBezTo>
                    <a:pt x="10" y="14"/>
                    <a:pt x="3" y="6"/>
                    <a:pt x="2" y="4"/>
                  </a:cubicBezTo>
                  <a:cubicBezTo>
                    <a:pt x="2" y="4"/>
                    <a:pt x="0" y="0"/>
                    <a:pt x="1" y="7"/>
                  </a:cubicBezTo>
                  <a:cubicBezTo>
                    <a:pt x="1" y="7"/>
                    <a:pt x="5" y="17"/>
                    <a:pt x="6" y="20"/>
                  </a:cubicBezTo>
                  <a:cubicBezTo>
                    <a:pt x="6" y="20"/>
                    <a:pt x="9" y="28"/>
                    <a:pt x="8" y="38"/>
                  </a:cubicBezTo>
                  <a:cubicBezTo>
                    <a:pt x="8" y="38"/>
                    <a:pt x="9" y="44"/>
                    <a:pt x="9" y="47"/>
                  </a:cubicBezTo>
                  <a:cubicBezTo>
                    <a:pt x="9" y="47"/>
                    <a:pt x="9" y="52"/>
                    <a:pt x="10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60">
              <a:extLst>
                <a:ext uri="{FF2B5EF4-FFF2-40B4-BE49-F238E27FC236}">
                  <a16:creationId xmlns:a16="http://schemas.microsoft.com/office/drawing/2014/main" xmlns="" id="{1DAD65DD-3FB6-4711-8024-ADED481CD665}"/>
                </a:ext>
              </a:extLst>
            </p:cNvPr>
            <p:cNvSpPr/>
            <p:nvPr/>
          </p:nvSpPr>
          <p:spPr bwMode="auto">
            <a:xfrm>
              <a:off x="1924" y="1943"/>
              <a:ext cx="69" cy="55"/>
            </a:xfrm>
            <a:custGeom>
              <a:avLst/>
              <a:gdLst>
                <a:gd name="T0" fmla="*/ 0 w 24"/>
                <a:gd name="T1" fmla="*/ 16 h 19"/>
                <a:gd name="T2" fmla="*/ 7 w 24"/>
                <a:gd name="T3" fmla="*/ 18 h 19"/>
                <a:gd name="T4" fmla="*/ 21 w 24"/>
                <a:gd name="T5" fmla="*/ 10 h 19"/>
                <a:gd name="T6" fmla="*/ 24 w 24"/>
                <a:gd name="T7" fmla="*/ 0 h 19"/>
                <a:gd name="T8" fmla="*/ 18 w 24"/>
                <a:gd name="T9" fmla="*/ 6 h 19"/>
                <a:gd name="T10" fmla="*/ 7 w 24"/>
                <a:gd name="T11" fmla="*/ 12 h 19"/>
                <a:gd name="T12" fmla="*/ 0 w 24"/>
                <a:gd name="T13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9">
                  <a:moveTo>
                    <a:pt x="0" y="16"/>
                  </a:moveTo>
                  <a:cubicBezTo>
                    <a:pt x="0" y="16"/>
                    <a:pt x="0" y="19"/>
                    <a:pt x="7" y="18"/>
                  </a:cubicBezTo>
                  <a:cubicBezTo>
                    <a:pt x="7" y="18"/>
                    <a:pt x="16" y="16"/>
                    <a:pt x="21" y="10"/>
                  </a:cubicBezTo>
                  <a:cubicBezTo>
                    <a:pt x="21" y="10"/>
                    <a:pt x="24" y="6"/>
                    <a:pt x="24" y="0"/>
                  </a:cubicBezTo>
                  <a:cubicBezTo>
                    <a:pt x="24" y="0"/>
                    <a:pt x="22" y="3"/>
                    <a:pt x="18" y="6"/>
                  </a:cubicBezTo>
                  <a:cubicBezTo>
                    <a:pt x="18" y="6"/>
                    <a:pt x="11" y="12"/>
                    <a:pt x="7" y="12"/>
                  </a:cubicBezTo>
                  <a:cubicBezTo>
                    <a:pt x="7" y="12"/>
                    <a:pt x="1" y="13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61">
              <a:extLst>
                <a:ext uri="{FF2B5EF4-FFF2-40B4-BE49-F238E27FC236}">
                  <a16:creationId xmlns:a16="http://schemas.microsoft.com/office/drawing/2014/main" xmlns="" id="{64B648FE-AE24-4521-B4CC-4A4C2F7473B6}"/>
                </a:ext>
              </a:extLst>
            </p:cNvPr>
            <p:cNvSpPr/>
            <p:nvPr/>
          </p:nvSpPr>
          <p:spPr bwMode="auto">
            <a:xfrm>
              <a:off x="1921" y="1865"/>
              <a:ext cx="84" cy="20"/>
            </a:xfrm>
            <a:custGeom>
              <a:avLst/>
              <a:gdLst>
                <a:gd name="T0" fmla="*/ 0 w 29"/>
                <a:gd name="T1" fmla="*/ 7 h 7"/>
                <a:gd name="T2" fmla="*/ 7 w 29"/>
                <a:gd name="T3" fmla="*/ 6 h 7"/>
                <a:gd name="T4" fmla="*/ 18 w 29"/>
                <a:gd name="T5" fmla="*/ 6 h 7"/>
                <a:gd name="T6" fmla="*/ 25 w 29"/>
                <a:gd name="T7" fmla="*/ 4 h 7"/>
                <a:gd name="T8" fmla="*/ 29 w 29"/>
                <a:gd name="T9" fmla="*/ 6 h 7"/>
                <a:gd name="T10" fmla="*/ 24 w 29"/>
                <a:gd name="T11" fmla="*/ 1 h 7"/>
                <a:gd name="T12" fmla="*/ 13 w 29"/>
                <a:gd name="T13" fmla="*/ 0 h 7"/>
                <a:gd name="T14" fmla="*/ 0 w 29"/>
                <a:gd name="T1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7">
                  <a:moveTo>
                    <a:pt x="0" y="7"/>
                  </a:moveTo>
                  <a:cubicBezTo>
                    <a:pt x="0" y="7"/>
                    <a:pt x="2" y="7"/>
                    <a:pt x="7" y="6"/>
                  </a:cubicBezTo>
                  <a:cubicBezTo>
                    <a:pt x="7" y="6"/>
                    <a:pt x="16" y="6"/>
                    <a:pt x="18" y="6"/>
                  </a:cubicBezTo>
                  <a:cubicBezTo>
                    <a:pt x="18" y="6"/>
                    <a:pt x="23" y="5"/>
                    <a:pt x="25" y="4"/>
                  </a:cubicBezTo>
                  <a:cubicBezTo>
                    <a:pt x="25" y="4"/>
                    <a:pt x="27" y="4"/>
                    <a:pt x="29" y="6"/>
                  </a:cubicBezTo>
                  <a:cubicBezTo>
                    <a:pt x="29" y="6"/>
                    <a:pt x="29" y="3"/>
                    <a:pt x="24" y="1"/>
                  </a:cubicBezTo>
                  <a:cubicBezTo>
                    <a:pt x="24" y="1"/>
                    <a:pt x="20" y="0"/>
                    <a:pt x="13" y="0"/>
                  </a:cubicBezTo>
                  <a:cubicBezTo>
                    <a:pt x="13" y="0"/>
                    <a:pt x="1" y="2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62">
              <a:extLst>
                <a:ext uri="{FF2B5EF4-FFF2-40B4-BE49-F238E27FC236}">
                  <a16:creationId xmlns:a16="http://schemas.microsoft.com/office/drawing/2014/main" xmlns="" id="{5E048D7E-171D-4466-B8B9-DCEE95BE43E4}"/>
                </a:ext>
              </a:extLst>
            </p:cNvPr>
            <p:cNvSpPr/>
            <p:nvPr/>
          </p:nvSpPr>
          <p:spPr bwMode="auto">
            <a:xfrm>
              <a:off x="1938" y="1902"/>
              <a:ext cx="84" cy="52"/>
            </a:xfrm>
            <a:custGeom>
              <a:avLst/>
              <a:gdLst>
                <a:gd name="T0" fmla="*/ 0 w 29"/>
                <a:gd name="T1" fmla="*/ 14 h 18"/>
                <a:gd name="T2" fmla="*/ 4 w 29"/>
                <a:gd name="T3" fmla="*/ 15 h 18"/>
                <a:gd name="T4" fmla="*/ 15 w 29"/>
                <a:gd name="T5" fmla="*/ 16 h 18"/>
                <a:gd name="T6" fmla="*/ 27 w 29"/>
                <a:gd name="T7" fmla="*/ 8 h 18"/>
                <a:gd name="T8" fmla="*/ 29 w 29"/>
                <a:gd name="T9" fmla="*/ 0 h 18"/>
                <a:gd name="T10" fmla="*/ 22 w 29"/>
                <a:gd name="T11" fmla="*/ 4 h 18"/>
                <a:gd name="T12" fmla="*/ 13 w 29"/>
                <a:gd name="T13" fmla="*/ 7 h 18"/>
                <a:gd name="T14" fmla="*/ 8 w 29"/>
                <a:gd name="T15" fmla="*/ 11 h 18"/>
                <a:gd name="T16" fmla="*/ 3 w 29"/>
                <a:gd name="T17" fmla="*/ 13 h 18"/>
                <a:gd name="T18" fmla="*/ 0 w 29"/>
                <a:gd name="T19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18">
                  <a:moveTo>
                    <a:pt x="0" y="14"/>
                  </a:moveTo>
                  <a:cubicBezTo>
                    <a:pt x="0" y="14"/>
                    <a:pt x="0" y="15"/>
                    <a:pt x="4" y="15"/>
                  </a:cubicBezTo>
                  <a:cubicBezTo>
                    <a:pt x="4" y="15"/>
                    <a:pt x="11" y="17"/>
                    <a:pt x="15" y="16"/>
                  </a:cubicBezTo>
                  <a:cubicBezTo>
                    <a:pt x="15" y="16"/>
                    <a:pt x="22" y="18"/>
                    <a:pt x="27" y="8"/>
                  </a:cubicBezTo>
                  <a:cubicBezTo>
                    <a:pt x="27" y="8"/>
                    <a:pt x="29" y="5"/>
                    <a:pt x="29" y="0"/>
                  </a:cubicBezTo>
                  <a:cubicBezTo>
                    <a:pt x="29" y="0"/>
                    <a:pt x="24" y="3"/>
                    <a:pt x="22" y="4"/>
                  </a:cubicBezTo>
                  <a:cubicBezTo>
                    <a:pt x="22" y="4"/>
                    <a:pt x="16" y="5"/>
                    <a:pt x="13" y="7"/>
                  </a:cubicBezTo>
                  <a:cubicBezTo>
                    <a:pt x="13" y="7"/>
                    <a:pt x="9" y="9"/>
                    <a:pt x="8" y="11"/>
                  </a:cubicBezTo>
                  <a:cubicBezTo>
                    <a:pt x="8" y="11"/>
                    <a:pt x="4" y="13"/>
                    <a:pt x="3" y="13"/>
                  </a:cubicBezTo>
                  <a:cubicBezTo>
                    <a:pt x="3" y="13"/>
                    <a:pt x="0" y="12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63">
              <a:extLst>
                <a:ext uri="{FF2B5EF4-FFF2-40B4-BE49-F238E27FC236}">
                  <a16:creationId xmlns:a16="http://schemas.microsoft.com/office/drawing/2014/main" xmlns="" id="{26EE8131-7CC8-4C20-8C83-D99145593D3C}"/>
                </a:ext>
              </a:extLst>
            </p:cNvPr>
            <p:cNvSpPr/>
            <p:nvPr/>
          </p:nvSpPr>
          <p:spPr bwMode="auto">
            <a:xfrm>
              <a:off x="2013" y="1819"/>
              <a:ext cx="32" cy="115"/>
            </a:xfrm>
            <a:custGeom>
              <a:avLst/>
              <a:gdLst>
                <a:gd name="T0" fmla="*/ 4 w 11"/>
                <a:gd name="T1" fmla="*/ 40 h 40"/>
                <a:gd name="T2" fmla="*/ 4 w 11"/>
                <a:gd name="T3" fmla="*/ 22 h 40"/>
                <a:gd name="T4" fmla="*/ 1 w 11"/>
                <a:gd name="T5" fmla="*/ 5 h 40"/>
                <a:gd name="T6" fmla="*/ 0 w 11"/>
                <a:gd name="T7" fmla="*/ 0 h 40"/>
                <a:gd name="T8" fmla="*/ 7 w 11"/>
                <a:gd name="T9" fmla="*/ 10 h 40"/>
                <a:gd name="T10" fmla="*/ 10 w 11"/>
                <a:gd name="T11" fmla="*/ 25 h 40"/>
                <a:gd name="T12" fmla="*/ 4 w 11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40">
                  <a:moveTo>
                    <a:pt x="4" y="40"/>
                  </a:moveTo>
                  <a:cubicBezTo>
                    <a:pt x="4" y="40"/>
                    <a:pt x="5" y="29"/>
                    <a:pt x="4" y="22"/>
                  </a:cubicBezTo>
                  <a:cubicBezTo>
                    <a:pt x="4" y="22"/>
                    <a:pt x="2" y="8"/>
                    <a:pt x="1" y="5"/>
                  </a:cubicBezTo>
                  <a:cubicBezTo>
                    <a:pt x="1" y="5"/>
                    <a:pt x="1" y="3"/>
                    <a:pt x="0" y="0"/>
                  </a:cubicBezTo>
                  <a:cubicBezTo>
                    <a:pt x="0" y="0"/>
                    <a:pt x="4" y="2"/>
                    <a:pt x="7" y="10"/>
                  </a:cubicBezTo>
                  <a:cubicBezTo>
                    <a:pt x="7" y="10"/>
                    <a:pt x="11" y="18"/>
                    <a:pt x="10" y="25"/>
                  </a:cubicBezTo>
                  <a:cubicBezTo>
                    <a:pt x="10" y="25"/>
                    <a:pt x="9" y="33"/>
                    <a:pt x="4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64">
              <a:extLst>
                <a:ext uri="{FF2B5EF4-FFF2-40B4-BE49-F238E27FC236}">
                  <a16:creationId xmlns:a16="http://schemas.microsoft.com/office/drawing/2014/main" xmlns="" id="{BDB45203-3EEF-400F-9EAA-1D13A994EE28}"/>
                </a:ext>
              </a:extLst>
            </p:cNvPr>
            <p:cNvSpPr/>
            <p:nvPr/>
          </p:nvSpPr>
          <p:spPr bwMode="auto">
            <a:xfrm>
              <a:off x="1961" y="1891"/>
              <a:ext cx="18" cy="20"/>
            </a:xfrm>
            <a:custGeom>
              <a:avLst/>
              <a:gdLst>
                <a:gd name="T0" fmla="*/ 4 w 6"/>
                <a:gd name="T1" fmla="*/ 0 h 7"/>
                <a:gd name="T2" fmla="*/ 1 w 6"/>
                <a:gd name="T3" fmla="*/ 4 h 7"/>
                <a:gd name="T4" fmla="*/ 3 w 6"/>
                <a:gd name="T5" fmla="*/ 6 h 7"/>
                <a:gd name="T6" fmla="*/ 5 w 6"/>
                <a:gd name="T7" fmla="*/ 7 h 7"/>
                <a:gd name="T8" fmla="*/ 4 w 6"/>
                <a:gd name="T9" fmla="*/ 4 h 7"/>
                <a:gd name="T10" fmla="*/ 4 w 6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7">
                  <a:moveTo>
                    <a:pt x="4" y="0"/>
                  </a:moveTo>
                  <a:cubicBezTo>
                    <a:pt x="4" y="0"/>
                    <a:pt x="0" y="1"/>
                    <a:pt x="1" y="4"/>
                  </a:cubicBezTo>
                  <a:cubicBezTo>
                    <a:pt x="1" y="4"/>
                    <a:pt x="1" y="6"/>
                    <a:pt x="3" y="6"/>
                  </a:cubicBezTo>
                  <a:cubicBezTo>
                    <a:pt x="3" y="6"/>
                    <a:pt x="4" y="6"/>
                    <a:pt x="5" y="7"/>
                  </a:cubicBezTo>
                  <a:cubicBezTo>
                    <a:pt x="5" y="7"/>
                    <a:pt x="6" y="6"/>
                    <a:pt x="4" y="4"/>
                  </a:cubicBezTo>
                  <a:cubicBezTo>
                    <a:pt x="4" y="4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65">
              <a:extLst>
                <a:ext uri="{FF2B5EF4-FFF2-40B4-BE49-F238E27FC236}">
                  <a16:creationId xmlns:a16="http://schemas.microsoft.com/office/drawing/2014/main" xmlns="" id="{98CD6E35-8D6D-4F33-A3FD-1C9565023AD2}"/>
                </a:ext>
              </a:extLst>
            </p:cNvPr>
            <p:cNvSpPr/>
            <p:nvPr/>
          </p:nvSpPr>
          <p:spPr bwMode="auto">
            <a:xfrm>
              <a:off x="1990" y="1905"/>
              <a:ext cx="21" cy="12"/>
            </a:xfrm>
            <a:custGeom>
              <a:avLst/>
              <a:gdLst>
                <a:gd name="T0" fmla="*/ 5 w 7"/>
                <a:gd name="T1" fmla="*/ 0 h 4"/>
                <a:gd name="T2" fmla="*/ 1 w 7"/>
                <a:gd name="T3" fmla="*/ 1 h 4"/>
                <a:gd name="T4" fmla="*/ 3 w 7"/>
                <a:gd name="T5" fmla="*/ 4 h 4"/>
                <a:gd name="T6" fmla="*/ 4 w 7"/>
                <a:gd name="T7" fmla="*/ 2 h 4"/>
                <a:gd name="T8" fmla="*/ 5 w 7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">
                  <a:moveTo>
                    <a:pt x="5" y="0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1" y="1"/>
                    <a:pt x="0" y="2"/>
                    <a:pt x="3" y="4"/>
                  </a:cubicBezTo>
                  <a:cubicBezTo>
                    <a:pt x="3" y="4"/>
                    <a:pt x="6" y="4"/>
                    <a:pt x="4" y="2"/>
                  </a:cubicBezTo>
                  <a:cubicBezTo>
                    <a:pt x="4" y="2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66">
              <a:extLst>
                <a:ext uri="{FF2B5EF4-FFF2-40B4-BE49-F238E27FC236}">
                  <a16:creationId xmlns:a16="http://schemas.microsoft.com/office/drawing/2014/main" xmlns="" id="{7333F5CE-F878-4994-9A8C-B1217BB335E8}"/>
                </a:ext>
              </a:extLst>
            </p:cNvPr>
            <p:cNvSpPr/>
            <p:nvPr/>
          </p:nvSpPr>
          <p:spPr bwMode="auto">
            <a:xfrm>
              <a:off x="1973" y="1879"/>
              <a:ext cx="61" cy="41"/>
            </a:xfrm>
            <a:custGeom>
              <a:avLst/>
              <a:gdLst>
                <a:gd name="T0" fmla="*/ 0 w 21"/>
                <a:gd name="T1" fmla="*/ 13 h 14"/>
                <a:gd name="T2" fmla="*/ 3 w 21"/>
                <a:gd name="T3" fmla="*/ 8 h 14"/>
                <a:gd name="T4" fmla="*/ 5 w 21"/>
                <a:gd name="T5" fmla="*/ 5 h 14"/>
                <a:gd name="T6" fmla="*/ 10 w 21"/>
                <a:gd name="T7" fmla="*/ 1 h 14"/>
                <a:gd name="T8" fmla="*/ 14 w 21"/>
                <a:gd name="T9" fmla="*/ 2 h 14"/>
                <a:gd name="T10" fmla="*/ 20 w 21"/>
                <a:gd name="T11" fmla="*/ 7 h 14"/>
                <a:gd name="T12" fmla="*/ 20 w 21"/>
                <a:gd name="T13" fmla="*/ 11 h 14"/>
                <a:gd name="T14" fmla="*/ 18 w 21"/>
                <a:gd name="T15" fmla="*/ 10 h 14"/>
                <a:gd name="T16" fmla="*/ 14 w 21"/>
                <a:gd name="T17" fmla="*/ 6 h 14"/>
                <a:gd name="T18" fmla="*/ 10 w 21"/>
                <a:gd name="T19" fmla="*/ 8 h 14"/>
                <a:gd name="T20" fmla="*/ 3 w 21"/>
                <a:gd name="T21" fmla="*/ 12 h 14"/>
                <a:gd name="T22" fmla="*/ 0 w 21"/>
                <a:gd name="T23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14">
                  <a:moveTo>
                    <a:pt x="0" y="13"/>
                  </a:moveTo>
                  <a:cubicBezTo>
                    <a:pt x="0" y="13"/>
                    <a:pt x="0" y="10"/>
                    <a:pt x="3" y="8"/>
                  </a:cubicBezTo>
                  <a:cubicBezTo>
                    <a:pt x="3" y="8"/>
                    <a:pt x="4" y="7"/>
                    <a:pt x="5" y="5"/>
                  </a:cubicBezTo>
                  <a:cubicBezTo>
                    <a:pt x="5" y="5"/>
                    <a:pt x="7" y="2"/>
                    <a:pt x="10" y="1"/>
                  </a:cubicBezTo>
                  <a:cubicBezTo>
                    <a:pt x="10" y="1"/>
                    <a:pt x="12" y="0"/>
                    <a:pt x="14" y="2"/>
                  </a:cubicBezTo>
                  <a:cubicBezTo>
                    <a:pt x="14" y="2"/>
                    <a:pt x="19" y="3"/>
                    <a:pt x="20" y="7"/>
                  </a:cubicBezTo>
                  <a:cubicBezTo>
                    <a:pt x="20" y="7"/>
                    <a:pt x="21" y="9"/>
                    <a:pt x="20" y="11"/>
                  </a:cubicBezTo>
                  <a:cubicBezTo>
                    <a:pt x="20" y="11"/>
                    <a:pt x="19" y="12"/>
                    <a:pt x="18" y="10"/>
                  </a:cubicBezTo>
                  <a:cubicBezTo>
                    <a:pt x="18" y="10"/>
                    <a:pt x="17" y="6"/>
                    <a:pt x="14" y="6"/>
                  </a:cubicBezTo>
                  <a:cubicBezTo>
                    <a:pt x="14" y="6"/>
                    <a:pt x="12" y="7"/>
                    <a:pt x="10" y="8"/>
                  </a:cubicBezTo>
                  <a:cubicBezTo>
                    <a:pt x="10" y="8"/>
                    <a:pt x="5" y="10"/>
                    <a:pt x="3" y="12"/>
                  </a:cubicBezTo>
                  <a:cubicBezTo>
                    <a:pt x="3" y="12"/>
                    <a:pt x="1" y="14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67">
              <a:extLst>
                <a:ext uri="{FF2B5EF4-FFF2-40B4-BE49-F238E27FC236}">
                  <a16:creationId xmlns:a16="http://schemas.microsoft.com/office/drawing/2014/main" xmlns="" id="{7330CD45-9AFB-4AA2-9203-5486EB60425B}"/>
                </a:ext>
              </a:extLst>
            </p:cNvPr>
            <p:cNvSpPr/>
            <p:nvPr/>
          </p:nvSpPr>
          <p:spPr bwMode="auto">
            <a:xfrm>
              <a:off x="1947" y="1946"/>
              <a:ext cx="26" cy="40"/>
            </a:xfrm>
            <a:custGeom>
              <a:avLst/>
              <a:gdLst>
                <a:gd name="T0" fmla="*/ 0 w 9"/>
                <a:gd name="T1" fmla="*/ 12 h 14"/>
                <a:gd name="T2" fmla="*/ 3 w 9"/>
                <a:gd name="T3" fmla="*/ 7 h 14"/>
                <a:gd name="T4" fmla="*/ 3 w 9"/>
                <a:gd name="T5" fmla="*/ 4 h 14"/>
                <a:gd name="T6" fmla="*/ 4 w 9"/>
                <a:gd name="T7" fmla="*/ 6 h 14"/>
                <a:gd name="T8" fmla="*/ 8 w 9"/>
                <a:gd name="T9" fmla="*/ 1 h 14"/>
                <a:gd name="T10" fmla="*/ 9 w 9"/>
                <a:gd name="T11" fmla="*/ 0 h 14"/>
                <a:gd name="T12" fmla="*/ 4 w 9"/>
                <a:gd name="T13" fmla="*/ 11 h 14"/>
                <a:gd name="T14" fmla="*/ 0 w 9"/>
                <a:gd name="T15" fmla="*/ 1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4">
                  <a:moveTo>
                    <a:pt x="0" y="12"/>
                  </a:moveTo>
                  <a:cubicBezTo>
                    <a:pt x="0" y="12"/>
                    <a:pt x="0" y="9"/>
                    <a:pt x="3" y="7"/>
                  </a:cubicBezTo>
                  <a:cubicBezTo>
                    <a:pt x="3" y="7"/>
                    <a:pt x="4" y="6"/>
                    <a:pt x="3" y="4"/>
                  </a:cubicBezTo>
                  <a:cubicBezTo>
                    <a:pt x="3" y="4"/>
                    <a:pt x="5" y="4"/>
                    <a:pt x="4" y="6"/>
                  </a:cubicBezTo>
                  <a:cubicBezTo>
                    <a:pt x="4" y="6"/>
                    <a:pt x="7" y="4"/>
                    <a:pt x="8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7"/>
                    <a:pt x="4" y="11"/>
                  </a:cubicBezTo>
                  <a:cubicBezTo>
                    <a:pt x="4" y="11"/>
                    <a:pt x="0" y="14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68">
              <a:extLst>
                <a:ext uri="{FF2B5EF4-FFF2-40B4-BE49-F238E27FC236}">
                  <a16:creationId xmlns:a16="http://schemas.microsoft.com/office/drawing/2014/main" xmlns="" id="{0D4DEAD1-D277-4D18-BEE1-3B40F71685F5}"/>
                </a:ext>
              </a:extLst>
            </p:cNvPr>
            <p:cNvSpPr/>
            <p:nvPr/>
          </p:nvSpPr>
          <p:spPr bwMode="auto">
            <a:xfrm>
              <a:off x="1973" y="1709"/>
              <a:ext cx="40" cy="150"/>
            </a:xfrm>
            <a:custGeom>
              <a:avLst/>
              <a:gdLst>
                <a:gd name="T0" fmla="*/ 13 w 14"/>
                <a:gd name="T1" fmla="*/ 52 h 52"/>
                <a:gd name="T2" fmla="*/ 10 w 14"/>
                <a:gd name="T3" fmla="*/ 32 h 52"/>
                <a:gd name="T4" fmla="*/ 6 w 14"/>
                <a:gd name="T5" fmla="*/ 14 h 52"/>
                <a:gd name="T6" fmla="*/ 0 w 14"/>
                <a:gd name="T7" fmla="*/ 2 h 52"/>
                <a:gd name="T8" fmla="*/ 0 w 14"/>
                <a:gd name="T9" fmla="*/ 0 h 52"/>
                <a:gd name="T10" fmla="*/ 4 w 14"/>
                <a:gd name="T11" fmla="*/ 3 h 52"/>
                <a:gd name="T12" fmla="*/ 5 w 14"/>
                <a:gd name="T13" fmla="*/ 2 h 52"/>
                <a:gd name="T14" fmla="*/ 14 w 14"/>
                <a:gd name="T15" fmla="*/ 24 h 52"/>
                <a:gd name="T16" fmla="*/ 13 w 14"/>
                <a:gd name="T17" fmla="*/ 43 h 52"/>
                <a:gd name="T18" fmla="*/ 13 w 14"/>
                <a:gd name="T1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2">
                  <a:moveTo>
                    <a:pt x="13" y="52"/>
                  </a:moveTo>
                  <a:cubicBezTo>
                    <a:pt x="13" y="52"/>
                    <a:pt x="10" y="47"/>
                    <a:pt x="10" y="32"/>
                  </a:cubicBezTo>
                  <a:cubicBezTo>
                    <a:pt x="10" y="32"/>
                    <a:pt x="9" y="19"/>
                    <a:pt x="6" y="14"/>
                  </a:cubicBezTo>
                  <a:cubicBezTo>
                    <a:pt x="6" y="14"/>
                    <a:pt x="3" y="6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2" y="1"/>
                    <a:pt x="4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14" y="12"/>
                    <a:pt x="14" y="24"/>
                  </a:cubicBezTo>
                  <a:cubicBezTo>
                    <a:pt x="14" y="24"/>
                    <a:pt x="12" y="38"/>
                    <a:pt x="13" y="43"/>
                  </a:cubicBezTo>
                  <a:cubicBezTo>
                    <a:pt x="13" y="43"/>
                    <a:pt x="13" y="50"/>
                    <a:pt x="13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5" name="Group 171">
            <a:extLst>
              <a:ext uri="{FF2B5EF4-FFF2-40B4-BE49-F238E27FC236}">
                <a16:creationId xmlns:a16="http://schemas.microsoft.com/office/drawing/2014/main" xmlns="" id="{C7B17496-218F-4754-8E88-D2B125CE9B5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445697" y="2315960"/>
            <a:ext cx="1029468" cy="1416538"/>
            <a:chOff x="3151" y="1457"/>
            <a:chExt cx="758" cy="1043"/>
          </a:xfrm>
          <a:solidFill>
            <a:srgbClr val="CCBB82"/>
          </a:solidFill>
        </p:grpSpPr>
        <p:sp>
          <p:nvSpPr>
            <p:cNvPr id="176" name="Freeform 172">
              <a:extLst>
                <a:ext uri="{FF2B5EF4-FFF2-40B4-BE49-F238E27FC236}">
                  <a16:creationId xmlns:a16="http://schemas.microsoft.com/office/drawing/2014/main" xmlns="" id="{53C5BA8E-96D3-4483-9FAE-E8ED20AB27EA}"/>
                </a:ext>
              </a:extLst>
            </p:cNvPr>
            <p:cNvSpPr/>
            <p:nvPr/>
          </p:nvSpPr>
          <p:spPr bwMode="auto">
            <a:xfrm>
              <a:off x="3216" y="1597"/>
              <a:ext cx="125" cy="35"/>
            </a:xfrm>
            <a:custGeom>
              <a:avLst/>
              <a:gdLst>
                <a:gd name="T0" fmla="*/ 0 w 42"/>
                <a:gd name="T1" fmla="*/ 0 h 12"/>
                <a:gd name="T2" fmla="*/ 42 w 42"/>
                <a:gd name="T3" fmla="*/ 10 h 12"/>
                <a:gd name="T4" fmla="*/ 42 w 42"/>
                <a:gd name="T5" fmla="*/ 12 h 12"/>
                <a:gd name="T6" fmla="*/ 21 w 42"/>
                <a:gd name="T7" fmla="*/ 8 h 12"/>
                <a:gd name="T8" fmla="*/ 2 w 42"/>
                <a:gd name="T9" fmla="*/ 4 h 12"/>
                <a:gd name="T10" fmla="*/ 0 w 42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2" h="12">
                  <a:moveTo>
                    <a:pt x="0" y="0"/>
                  </a:moveTo>
                  <a:cubicBezTo>
                    <a:pt x="0" y="0"/>
                    <a:pt x="20" y="8"/>
                    <a:pt x="42" y="10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2" y="12"/>
                    <a:pt x="29" y="9"/>
                    <a:pt x="21" y="8"/>
                  </a:cubicBezTo>
                  <a:cubicBezTo>
                    <a:pt x="14" y="7"/>
                    <a:pt x="5" y="6"/>
                    <a:pt x="2" y="4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173">
              <a:extLst>
                <a:ext uri="{FF2B5EF4-FFF2-40B4-BE49-F238E27FC236}">
                  <a16:creationId xmlns:a16="http://schemas.microsoft.com/office/drawing/2014/main" xmlns="" id="{B10D6716-1EE2-4824-8462-EBD15E9A1F02}"/>
                </a:ext>
              </a:extLst>
            </p:cNvPr>
            <p:cNvSpPr/>
            <p:nvPr/>
          </p:nvSpPr>
          <p:spPr bwMode="auto">
            <a:xfrm>
              <a:off x="3273" y="1589"/>
              <a:ext cx="169" cy="28"/>
            </a:xfrm>
            <a:custGeom>
              <a:avLst/>
              <a:gdLst>
                <a:gd name="T0" fmla="*/ 54 w 57"/>
                <a:gd name="T1" fmla="*/ 0 h 10"/>
                <a:gd name="T2" fmla="*/ 2 w 57"/>
                <a:gd name="T3" fmla="*/ 6 h 10"/>
                <a:gd name="T4" fmla="*/ 1 w 57"/>
                <a:gd name="T5" fmla="*/ 10 h 10"/>
                <a:gd name="T6" fmla="*/ 6 w 57"/>
                <a:gd name="T7" fmla="*/ 8 h 10"/>
                <a:gd name="T8" fmla="*/ 31 w 57"/>
                <a:gd name="T9" fmla="*/ 5 h 10"/>
                <a:gd name="T10" fmla="*/ 57 w 57"/>
                <a:gd name="T11" fmla="*/ 1 h 10"/>
                <a:gd name="T12" fmla="*/ 54 w 57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10">
                  <a:moveTo>
                    <a:pt x="54" y="0"/>
                  </a:moveTo>
                  <a:cubicBezTo>
                    <a:pt x="54" y="0"/>
                    <a:pt x="11" y="7"/>
                    <a:pt x="2" y="6"/>
                  </a:cubicBezTo>
                  <a:cubicBezTo>
                    <a:pt x="2" y="6"/>
                    <a:pt x="0" y="6"/>
                    <a:pt x="1" y="10"/>
                  </a:cubicBezTo>
                  <a:cubicBezTo>
                    <a:pt x="1" y="10"/>
                    <a:pt x="1" y="9"/>
                    <a:pt x="6" y="8"/>
                  </a:cubicBezTo>
                  <a:cubicBezTo>
                    <a:pt x="10" y="7"/>
                    <a:pt x="27" y="5"/>
                    <a:pt x="31" y="5"/>
                  </a:cubicBezTo>
                  <a:cubicBezTo>
                    <a:pt x="35" y="4"/>
                    <a:pt x="53" y="1"/>
                    <a:pt x="57" y="1"/>
                  </a:cubicBez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74">
              <a:extLst>
                <a:ext uri="{FF2B5EF4-FFF2-40B4-BE49-F238E27FC236}">
                  <a16:creationId xmlns:a16="http://schemas.microsoft.com/office/drawing/2014/main" xmlns="" id="{ED7A93E9-58DD-4EB7-A297-66429A3846D3}"/>
                </a:ext>
              </a:extLst>
            </p:cNvPr>
            <p:cNvSpPr/>
            <p:nvPr/>
          </p:nvSpPr>
          <p:spPr bwMode="auto">
            <a:xfrm>
              <a:off x="3294" y="1620"/>
              <a:ext cx="56" cy="83"/>
            </a:xfrm>
            <a:custGeom>
              <a:avLst/>
              <a:gdLst>
                <a:gd name="T0" fmla="*/ 0 w 19"/>
                <a:gd name="T1" fmla="*/ 0 h 29"/>
                <a:gd name="T2" fmla="*/ 4 w 19"/>
                <a:gd name="T3" fmla="*/ 5 h 29"/>
                <a:gd name="T4" fmla="*/ 7 w 19"/>
                <a:gd name="T5" fmla="*/ 13 h 29"/>
                <a:gd name="T6" fmla="*/ 19 w 19"/>
                <a:gd name="T7" fmla="*/ 29 h 29"/>
                <a:gd name="T8" fmla="*/ 8 w 19"/>
                <a:gd name="T9" fmla="*/ 13 h 29"/>
                <a:gd name="T10" fmla="*/ 7 w 19"/>
                <a:gd name="T11" fmla="*/ 10 h 29"/>
                <a:gd name="T12" fmla="*/ 3 w 19"/>
                <a:gd name="T13" fmla="*/ 0 h 29"/>
                <a:gd name="T14" fmla="*/ 0 w 19"/>
                <a:gd name="T1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29">
                  <a:moveTo>
                    <a:pt x="0" y="0"/>
                  </a:moveTo>
                  <a:cubicBezTo>
                    <a:pt x="0" y="0"/>
                    <a:pt x="1" y="0"/>
                    <a:pt x="4" y="5"/>
                  </a:cubicBezTo>
                  <a:cubicBezTo>
                    <a:pt x="6" y="12"/>
                    <a:pt x="6" y="10"/>
                    <a:pt x="7" y="13"/>
                  </a:cubicBezTo>
                  <a:cubicBezTo>
                    <a:pt x="8" y="15"/>
                    <a:pt x="13" y="19"/>
                    <a:pt x="19" y="29"/>
                  </a:cubicBezTo>
                  <a:cubicBezTo>
                    <a:pt x="19" y="29"/>
                    <a:pt x="14" y="20"/>
                    <a:pt x="8" y="13"/>
                  </a:cubicBezTo>
                  <a:cubicBezTo>
                    <a:pt x="8" y="12"/>
                    <a:pt x="7" y="12"/>
                    <a:pt x="7" y="10"/>
                  </a:cubicBezTo>
                  <a:cubicBezTo>
                    <a:pt x="6" y="7"/>
                    <a:pt x="5" y="3"/>
                    <a:pt x="3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75">
              <a:extLst>
                <a:ext uri="{FF2B5EF4-FFF2-40B4-BE49-F238E27FC236}">
                  <a16:creationId xmlns:a16="http://schemas.microsoft.com/office/drawing/2014/main" xmlns="" id="{4426A986-B8E8-421F-A368-ECC30CA9C5DE}"/>
                </a:ext>
              </a:extLst>
            </p:cNvPr>
            <p:cNvSpPr/>
            <p:nvPr/>
          </p:nvSpPr>
          <p:spPr bwMode="auto">
            <a:xfrm>
              <a:off x="3258" y="1646"/>
              <a:ext cx="54" cy="106"/>
            </a:xfrm>
            <a:custGeom>
              <a:avLst/>
              <a:gdLst>
                <a:gd name="T0" fmla="*/ 3 w 18"/>
                <a:gd name="T1" fmla="*/ 1 h 37"/>
                <a:gd name="T2" fmla="*/ 2 w 18"/>
                <a:gd name="T3" fmla="*/ 3 h 37"/>
                <a:gd name="T4" fmla="*/ 1 w 18"/>
                <a:gd name="T5" fmla="*/ 4 h 37"/>
                <a:gd name="T6" fmla="*/ 2 w 18"/>
                <a:gd name="T7" fmla="*/ 9 h 37"/>
                <a:gd name="T8" fmla="*/ 6 w 18"/>
                <a:gd name="T9" fmla="*/ 19 h 37"/>
                <a:gd name="T10" fmla="*/ 16 w 18"/>
                <a:gd name="T11" fmla="*/ 37 h 37"/>
                <a:gd name="T12" fmla="*/ 12 w 18"/>
                <a:gd name="T13" fmla="*/ 29 h 37"/>
                <a:gd name="T14" fmla="*/ 8 w 18"/>
                <a:gd name="T15" fmla="*/ 20 h 37"/>
                <a:gd name="T16" fmla="*/ 4 w 18"/>
                <a:gd name="T17" fmla="*/ 11 h 37"/>
                <a:gd name="T18" fmla="*/ 3 w 18"/>
                <a:gd name="T19" fmla="*/ 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37">
                  <a:moveTo>
                    <a:pt x="3" y="1"/>
                  </a:move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0" y="6"/>
                    <a:pt x="1" y="7"/>
                    <a:pt x="2" y="9"/>
                  </a:cubicBezTo>
                  <a:cubicBezTo>
                    <a:pt x="3" y="12"/>
                    <a:pt x="4" y="15"/>
                    <a:pt x="6" y="19"/>
                  </a:cubicBezTo>
                  <a:cubicBezTo>
                    <a:pt x="9" y="25"/>
                    <a:pt x="12" y="31"/>
                    <a:pt x="16" y="37"/>
                  </a:cubicBezTo>
                  <a:cubicBezTo>
                    <a:pt x="18" y="35"/>
                    <a:pt x="13" y="30"/>
                    <a:pt x="12" y="29"/>
                  </a:cubicBezTo>
                  <a:cubicBezTo>
                    <a:pt x="10" y="24"/>
                    <a:pt x="9" y="23"/>
                    <a:pt x="8" y="20"/>
                  </a:cubicBezTo>
                  <a:cubicBezTo>
                    <a:pt x="7" y="16"/>
                    <a:pt x="5" y="14"/>
                    <a:pt x="4" y="11"/>
                  </a:cubicBezTo>
                  <a:cubicBezTo>
                    <a:pt x="2" y="5"/>
                    <a:pt x="4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76">
              <a:extLst>
                <a:ext uri="{FF2B5EF4-FFF2-40B4-BE49-F238E27FC236}">
                  <a16:creationId xmlns:a16="http://schemas.microsoft.com/office/drawing/2014/main" xmlns="" id="{5EE9804E-3E7D-4917-8478-7DEFB402EAB6}"/>
                </a:ext>
              </a:extLst>
            </p:cNvPr>
            <p:cNvSpPr/>
            <p:nvPr/>
          </p:nvSpPr>
          <p:spPr bwMode="auto">
            <a:xfrm>
              <a:off x="3514" y="2046"/>
              <a:ext cx="74" cy="111"/>
            </a:xfrm>
            <a:custGeom>
              <a:avLst/>
              <a:gdLst>
                <a:gd name="T0" fmla="*/ 0 w 25"/>
                <a:gd name="T1" fmla="*/ 0 h 39"/>
                <a:gd name="T2" fmla="*/ 11 w 25"/>
                <a:gd name="T3" fmla="*/ 20 h 39"/>
                <a:gd name="T4" fmla="*/ 23 w 25"/>
                <a:gd name="T5" fmla="*/ 37 h 39"/>
                <a:gd name="T6" fmla="*/ 24 w 25"/>
                <a:gd name="T7" fmla="*/ 35 h 39"/>
                <a:gd name="T8" fmla="*/ 15 w 25"/>
                <a:gd name="T9" fmla="*/ 24 h 39"/>
                <a:gd name="T10" fmla="*/ 0 w 25"/>
                <a:gd name="T11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39">
                  <a:moveTo>
                    <a:pt x="0" y="0"/>
                  </a:moveTo>
                  <a:cubicBezTo>
                    <a:pt x="0" y="0"/>
                    <a:pt x="3" y="2"/>
                    <a:pt x="11" y="20"/>
                  </a:cubicBezTo>
                  <a:cubicBezTo>
                    <a:pt x="21" y="39"/>
                    <a:pt x="23" y="37"/>
                    <a:pt x="23" y="37"/>
                  </a:cubicBezTo>
                  <a:cubicBezTo>
                    <a:pt x="23" y="37"/>
                    <a:pt x="25" y="38"/>
                    <a:pt x="24" y="35"/>
                  </a:cubicBezTo>
                  <a:cubicBezTo>
                    <a:pt x="23" y="33"/>
                    <a:pt x="21" y="34"/>
                    <a:pt x="15" y="24"/>
                  </a:cubicBezTo>
                  <a:cubicBezTo>
                    <a:pt x="10" y="14"/>
                    <a:pt x="4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77">
              <a:extLst>
                <a:ext uri="{FF2B5EF4-FFF2-40B4-BE49-F238E27FC236}">
                  <a16:creationId xmlns:a16="http://schemas.microsoft.com/office/drawing/2014/main" xmlns="" id="{E4A62E47-3374-48FC-BF47-7F93A3A5498C}"/>
                </a:ext>
              </a:extLst>
            </p:cNvPr>
            <p:cNvSpPr/>
            <p:nvPr/>
          </p:nvSpPr>
          <p:spPr bwMode="auto">
            <a:xfrm>
              <a:off x="3258" y="1803"/>
              <a:ext cx="223" cy="214"/>
            </a:xfrm>
            <a:custGeom>
              <a:avLst/>
              <a:gdLst>
                <a:gd name="T0" fmla="*/ 72 w 75"/>
                <a:gd name="T1" fmla="*/ 71 h 75"/>
                <a:gd name="T2" fmla="*/ 56 w 75"/>
                <a:gd name="T3" fmla="*/ 56 h 75"/>
                <a:gd name="T4" fmla="*/ 29 w 75"/>
                <a:gd name="T5" fmla="*/ 31 h 75"/>
                <a:gd name="T6" fmla="*/ 4 w 75"/>
                <a:gd name="T7" fmla="*/ 3 h 75"/>
                <a:gd name="T8" fmla="*/ 4 w 75"/>
                <a:gd name="T9" fmla="*/ 3 h 75"/>
                <a:gd name="T10" fmla="*/ 3 w 75"/>
                <a:gd name="T11" fmla="*/ 1 h 75"/>
                <a:gd name="T12" fmla="*/ 2 w 75"/>
                <a:gd name="T13" fmla="*/ 0 h 75"/>
                <a:gd name="T14" fmla="*/ 2 w 75"/>
                <a:gd name="T15" fmla="*/ 2 h 75"/>
                <a:gd name="T16" fmla="*/ 1 w 75"/>
                <a:gd name="T17" fmla="*/ 3 h 75"/>
                <a:gd name="T18" fmla="*/ 1 w 75"/>
                <a:gd name="T19" fmla="*/ 4 h 75"/>
                <a:gd name="T20" fmla="*/ 1 w 75"/>
                <a:gd name="T21" fmla="*/ 5 h 75"/>
                <a:gd name="T22" fmla="*/ 0 w 75"/>
                <a:gd name="T23" fmla="*/ 7 h 75"/>
                <a:gd name="T24" fmla="*/ 2 w 75"/>
                <a:gd name="T25" fmla="*/ 7 h 75"/>
                <a:gd name="T26" fmla="*/ 29 w 75"/>
                <a:gd name="T27" fmla="*/ 32 h 75"/>
                <a:gd name="T28" fmla="*/ 55 w 75"/>
                <a:gd name="T29" fmla="*/ 57 h 75"/>
                <a:gd name="T30" fmla="*/ 71 w 75"/>
                <a:gd name="T31" fmla="*/ 73 h 75"/>
                <a:gd name="T32" fmla="*/ 72 w 75"/>
                <a:gd name="T33" fmla="*/ 7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" h="75">
                  <a:moveTo>
                    <a:pt x="72" y="71"/>
                  </a:moveTo>
                  <a:cubicBezTo>
                    <a:pt x="70" y="68"/>
                    <a:pt x="62" y="61"/>
                    <a:pt x="56" y="56"/>
                  </a:cubicBezTo>
                  <a:cubicBezTo>
                    <a:pt x="49" y="51"/>
                    <a:pt x="39" y="41"/>
                    <a:pt x="29" y="31"/>
                  </a:cubicBezTo>
                  <a:cubicBezTo>
                    <a:pt x="22" y="22"/>
                    <a:pt x="7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2"/>
                    <a:pt x="3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1"/>
                    <a:pt x="2" y="2"/>
                    <a:pt x="2" y="2"/>
                  </a:cubicBezTo>
                  <a:cubicBezTo>
                    <a:pt x="2" y="3"/>
                    <a:pt x="1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1" y="5"/>
                    <a:pt x="0" y="6"/>
                    <a:pt x="0" y="7"/>
                  </a:cubicBezTo>
                  <a:cubicBezTo>
                    <a:pt x="1" y="7"/>
                    <a:pt x="1" y="7"/>
                    <a:pt x="2" y="7"/>
                  </a:cubicBezTo>
                  <a:cubicBezTo>
                    <a:pt x="6" y="10"/>
                    <a:pt x="24" y="27"/>
                    <a:pt x="29" y="32"/>
                  </a:cubicBezTo>
                  <a:cubicBezTo>
                    <a:pt x="33" y="36"/>
                    <a:pt x="44" y="48"/>
                    <a:pt x="55" y="57"/>
                  </a:cubicBezTo>
                  <a:cubicBezTo>
                    <a:pt x="64" y="65"/>
                    <a:pt x="69" y="72"/>
                    <a:pt x="71" y="73"/>
                  </a:cubicBezTo>
                  <a:cubicBezTo>
                    <a:pt x="75" y="75"/>
                    <a:pt x="74" y="74"/>
                    <a:pt x="72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78">
              <a:extLst>
                <a:ext uri="{FF2B5EF4-FFF2-40B4-BE49-F238E27FC236}">
                  <a16:creationId xmlns:a16="http://schemas.microsoft.com/office/drawing/2014/main" xmlns="" id="{E0A90AE0-C776-4B4D-B2EE-3ACABE5CF832}"/>
                </a:ext>
              </a:extLst>
            </p:cNvPr>
            <p:cNvSpPr/>
            <p:nvPr/>
          </p:nvSpPr>
          <p:spPr bwMode="auto">
            <a:xfrm>
              <a:off x="3478" y="1994"/>
              <a:ext cx="107" cy="75"/>
            </a:xfrm>
            <a:custGeom>
              <a:avLst/>
              <a:gdLst>
                <a:gd name="T0" fmla="*/ 7 w 36"/>
                <a:gd name="T1" fmla="*/ 8 h 26"/>
                <a:gd name="T2" fmla="*/ 5 w 36"/>
                <a:gd name="T3" fmla="*/ 6 h 26"/>
                <a:gd name="T4" fmla="*/ 4 w 36"/>
                <a:gd name="T5" fmla="*/ 6 h 26"/>
                <a:gd name="T6" fmla="*/ 5 w 36"/>
                <a:gd name="T7" fmla="*/ 8 h 26"/>
                <a:gd name="T8" fmla="*/ 4 w 36"/>
                <a:gd name="T9" fmla="*/ 10 h 26"/>
                <a:gd name="T10" fmla="*/ 4 w 36"/>
                <a:gd name="T11" fmla="*/ 12 h 26"/>
                <a:gd name="T12" fmla="*/ 4 w 36"/>
                <a:gd name="T13" fmla="*/ 15 h 26"/>
                <a:gd name="T14" fmla="*/ 2 w 36"/>
                <a:gd name="T15" fmla="*/ 12 h 26"/>
                <a:gd name="T16" fmla="*/ 1 w 36"/>
                <a:gd name="T17" fmla="*/ 9 h 26"/>
                <a:gd name="T18" fmla="*/ 1 w 36"/>
                <a:gd name="T19" fmla="*/ 5 h 26"/>
                <a:gd name="T20" fmla="*/ 2 w 36"/>
                <a:gd name="T21" fmla="*/ 2 h 26"/>
                <a:gd name="T22" fmla="*/ 2 w 36"/>
                <a:gd name="T23" fmla="*/ 0 h 26"/>
                <a:gd name="T24" fmla="*/ 2 w 36"/>
                <a:gd name="T25" fmla="*/ 0 h 26"/>
                <a:gd name="T26" fmla="*/ 1 w 36"/>
                <a:gd name="T27" fmla="*/ 4 h 26"/>
                <a:gd name="T28" fmla="*/ 0 w 36"/>
                <a:gd name="T29" fmla="*/ 9 h 26"/>
                <a:gd name="T30" fmla="*/ 2 w 36"/>
                <a:gd name="T31" fmla="*/ 13 h 26"/>
                <a:gd name="T32" fmla="*/ 4 w 36"/>
                <a:gd name="T33" fmla="*/ 16 h 26"/>
                <a:gd name="T34" fmla="*/ 5 w 36"/>
                <a:gd name="T35" fmla="*/ 15 h 26"/>
                <a:gd name="T36" fmla="*/ 5 w 36"/>
                <a:gd name="T37" fmla="*/ 14 h 26"/>
                <a:gd name="T38" fmla="*/ 5 w 36"/>
                <a:gd name="T39" fmla="*/ 13 h 26"/>
                <a:gd name="T40" fmla="*/ 5 w 36"/>
                <a:gd name="T41" fmla="*/ 12 h 26"/>
                <a:gd name="T42" fmla="*/ 20 w 36"/>
                <a:gd name="T43" fmla="*/ 20 h 26"/>
                <a:gd name="T44" fmla="*/ 35 w 36"/>
                <a:gd name="T45" fmla="*/ 26 h 26"/>
                <a:gd name="T46" fmla="*/ 36 w 36"/>
                <a:gd name="T47" fmla="*/ 26 h 26"/>
                <a:gd name="T48" fmla="*/ 7 w 36"/>
                <a:gd name="T4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" h="26">
                  <a:moveTo>
                    <a:pt x="7" y="8"/>
                  </a:moveTo>
                  <a:cubicBezTo>
                    <a:pt x="6" y="7"/>
                    <a:pt x="6" y="7"/>
                    <a:pt x="5" y="6"/>
                  </a:cubicBezTo>
                  <a:cubicBezTo>
                    <a:pt x="5" y="5"/>
                    <a:pt x="5" y="5"/>
                    <a:pt x="4" y="6"/>
                  </a:cubicBezTo>
                  <a:cubicBezTo>
                    <a:pt x="4" y="7"/>
                    <a:pt x="5" y="7"/>
                    <a:pt x="5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4" y="11"/>
                    <a:pt x="4" y="12"/>
                  </a:cubicBezTo>
                  <a:cubicBezTo>
                    <a:pt x="4" y="12"/>
                    <a:pt x="5" y="15"/>
                    <a:pt x="4" y="15"/>
                  </a:cubicBezTo>
                  <a:cubicBezTo>
                    <a:pt x="3" y="15"/>
                    <a:pt x="2" y="13"/>
                    <a:pt x="2" y="12"/>
                  </a:cubicBezTo>
                  <a:cubicBezTo>
                    <a:pt x="1" y="11"/>
                    <a:pt x="1" y="10"/>
                    <a:pt x="1" y="9"/>
                  </a:cubicBezTo>
                  <a:cubicBezTo>
                    <a:pt x="0" y="7"/>
                    <a:pt x="1" y="6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2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4"/>
                    <a:pt x="1" y="4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10"/>
                    <a:pt x="1" y="11"/>
                    <a:pt x="2" y="13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5" y="16"/>
                    <a:pt x="5" y="16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3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8" y="13"/>
                    <a:pt x="14" y="17"/>
                    <a:pt x="20" y="20"/>
                  </a:cubicBezTo>
                  <a:cubicBezTo>
                    <a:pt x="27" y="23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0" y="24"/>
                    <a:pt x="11" y="11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79">
              <a:extLst>
                <a:ext uri="{FF2B5EF4-FFF2-40B4-BE49-F238E27FC236}">
                  <a16:creationId xmlns:a16="http://schemas.microsoft.com/office/drawing/2014/main" xmlns="" id="{17FD4B55-24C4-4FE2-A3A7-1107BD7FC9D3}"/>
                </a:ext>
              </a:extLst>
            </p:cNvPr>
            <p:cNvSpPr/>
            <p:nvPr/>
          </p:nvSpPr>
          <p:spPr bwMode="auto">
            <a:xfrm>
              <a:off x="3606" y="2094"/>
              <a:ext cx="27" cy="9"/>
            </a:xfrm>
            <a:custGeom>
              <a:avLst/>
              <a:gdLst>
                <a:gd name="T0" fmla="*/ 8 w 9"/>
                <a:gd name="T1" fmla="*/ 0 h 3"/>
                <a:gd name="T2" fmla="*/ 0 w 9"/>
                <a:gd name="T3" fmla="*/ 1 h 3"/>
                <a:gd name="T4" fmla="*/ 5 w 9"/>
                <a:gd name="T5" fmla="*/ 2 h 3"/>
                <a:gd name="T6" fmla="*/ 8 w 9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3">
                  <a:moveTo>
                    <a:pt x="8" y="0"/>
                  </a:moveTo>
                  <a:cubicBezTo>
                    <a:pt x="6" y="1"/>
                    <a:pt x="3" y="0"/>
                    <a:pt x="0" y="1"/>
                  </a:cubicBezTo>
                  <a:cubicBezTo>
                    <a:pt x="2" y="2"/>
                    <a:pt x="2" y="3"/>
                    <a:pt x="5" y="2"/>
                  </a:cubicBezTo>
                  <a:cubicBezTo>
                    <a:pt x="6" y="2"/>
                    <a:pt x="9" y="2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80">
              <a:extLst>
                <a:ext uri="{FF2B5EF4-FFF2-40B4-BE49-F238E27FC236}">
                  <a16:creationId xmlns:a16="http://schemas.microsoft.com/office/drawing/2014/main" xmlns="" id="{4BACE74C-C077-4D15-A7C9-91DFC6310B6F}"/>
                </a:ext>
              </a:extLst>
            </p:cNvPr>
            <p:cNvSpPr/>
            <p:nvPr/>
          </p:nvSpPr>
          <p:spPr bwMode="auto">
            <a:xfrm>
              <a:off x="3552" y="2103"/>
              <a:ext cx="54" cy="20"/>
            </a:xfrm>
            <a:custGeom>
              <a:avLst/>
              <a:gdLst>
                <a:gd name="T0" fmla="*/ 1 w 18"/>
                <a:gd name="T1" fmla="*/ 0 h 7"/>
                <a:gd name="T2" fmla="*/ 10 w 18"/>
                <a:gd name="T3" fmla="*/ 3 h 7"/>
                <a:gd name="T4" fmla="*/ 18 w 18"/>
                <a:gd name="T5" fmla="*/ 7 h 7"/>
                <a:gd name="T6" fmla="*/ 9 w 18"/>
                <a:gd name="T7" fmla="*/ 5 h 7"/>
                <a:gd name="T8" fmla="*/ 0 w 18"/>
                <a:gd name="T9" fmla="*/ 1 h 7"/>
                <a:gd name="T10" fmla="*/ 1 w 1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7">
                  <a:moveTo>
                    <a:pt x="1" y="0"/>
                  </a:moveTo>
                  <a:cubicBezTo>
                    <a:pt x="4" y="0"/>
                    <a:pt x="7" y="1"/>
                    <a:pt x="10" y="3"/>
                  </a:cubicBezTo>
                  <a:cubicBezTo>
                    <a:pt x="13" y="5"/>
                    <a:pt x="15" y="6"/>
                    <a:pt x="18" y="7"/>
                  </a:cubicBezTo>
                  <a:cubicBezTo>
                    <a:pt x="15" y="7"/>
                    <a:pt x="12" y="6"/>
                    <a:pt x="9" y="5"/>
                  </a:cubicBezTo>
                  <a:cubicBezTo>
                    <a:pt x="6" y="3"/>
                    <a:pt x="2" y="3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81">
              <a:extLst>
                <a:ext uri="{FF2B5EF4-FFF2-40B4-BE49-F238E27FC236}">
                  <a16:creationId xmlns:a16="http://schemas.microsoft.com/office/drawing/2014/main" xmlns="" id="{6494CA90-3658-42C9-887D-806020507A0B}"/>
                </a:ext>
              </a:extLst>
            </p:cNvPr>
            <p:cNvSpPr/>
            <p:nvPr/>
          </p:nvSpPr>
          <p:spPr bwMode="auto">
            <a:xfrm>
              <a:off x="3591" y="2112"/>
              <a:ext cx="36" cy="20"/>
            </a:xfrm>
            <a:custGeom>
              <a:avLst/>
              <a:gdLst>
                <a:gd name="T0" fmla="*/ 11 w 12"/>
                <a:gd name="T1" fmla="*/ 4 h 7"/>
                <a:gd name="T2" fmla="*/ 4 w 12"/>
                <a:gd name="T3" fmla="*/ 2 h 7"/>
                <a:gd name="T4" fmla="*/ 1 w 12"/>
                <a:gd name="T5" fmla="*/ 3 h 7"/>
                <a:gd name="T6" fmla="*/ 3 w 12"/>
                <a:gd name="T7" fmla="*/ 5 h 7"/>
                <a:gd name="T8" fmla="*/ 6 w 12"/>
                <a:gd name="T9" fmla="*/ 6 h 7"/>
                <a:gd name="T10" fmla="*/ 12 w 12"/>
                <a:gd name="T11" fmla="*/ 6 h 7"/>
                <a:gd name="T12" fmla="*/ 11 w 12"/>
                <a:gd name="T1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7">
                  <a:moveTo>
                    <a:pt x="11" y="4"/>
                  </a:moveTo>
                  <a:cubicBezTo>
                    <a:pt x="9" y="3"/>
                    <a:pt x="6" y="3"/>
                    <a:pt x="4" y="2"/>
                  </a:cubicBezTo>
                  <a:cubicBezTo>
                    <a:pt x="2" y="1"/>
                    <a:pt x="0" y="0"/>
                    <a:pt x="1" y="3"/>
                  </a:cubicBezTo>
                  <a:cubicBezTo>
                    <a:pt x="2" y="5"/>
                    <a:pt x="1" y="4"/>
                    <a:pt x="3" y="5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8" y="7"/>
                    <a:pt x="10" y="7"/>
                    <a:pt x="12" y="6"/>
                  </a:cubicBezTo>
                  <a:cubicBezTo>
                    <a:pt x="12" y="6"/>
                    <a:pt x="11" y="4"/>
                    <a:pt x="1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82">
              <a:extLst>
                <a:ext uri="{FF2B5EF4-FFF2-40B4-BE49-F238E27FC236}">
                  <a16:creationId xmlns:a16="http://schemas.microsoft.com/office/drawing/2014/main" xmlns="" id="{A8913034-1B78-4540-B75A-2D7298FBAC2F}"/>
                </a:ext>
              </a:extLst>
            </p:cNvPr>
            <p:cNvSpPr/>
            <p:nvPr/>
          </p:nvSpPr>
          <p:spPr bwMode="auto">
            <a:xfrm>
              <a:off x="3573" y="2146"/>
              <a:ext cx="24" cy="37"/>
            </a:xfrm>
            <a:custGeom>
              <a:avLst/>
              <a:gdLst>
                <a:gd name="T0" fmla="*/ 8 w 8"/>
                <a:gd name="T1" fmla="*/ 12 h 13"/>
                <a:gd name="T2" fmla="*/ 5 w 8"/>
                <a:gd name="T3" fmla="*/ 6 h 13"/>
                <a:gd name="T4" fmla="*/ 2 w 8"/>
                <a:gd name="T5" fmla="*/ 2 h 13"/>
                <a:gd name="T6" fmla="*/ 8 w 8"/>
                <a:gd name="T7" fmla="*/ 13 h 13"/>
                <a:gd name="T8" fmla="*/ 8 w 8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8" y="12"/>
                  </a:moveTo>
                  <a:cubicBezTo>
                    <a:pt x="7" y="10"/>
                    <a:pt x="6" y="8"/>
                    <a:pt x="5" y="6"/>
                  </a:cubicBezTo>
                  <a:cubicBezTo>
                    <a:pt x="4" y="5"/>
                    <a:pt x="5" y="0"/>
                    <a:pt x="2" y="2"/>
                  </a:cubicBezTo>
                  <a:cubicBezTo>
                    <a:pt x="0" y="4"/>
                    <a:pt x="6" y="12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183">
              <a:extLst>
                <a:ext uri="{FF2B5EF4-FFF2-40B4-BE49-F238E27FC236}">
                  <a16:creationId xmlns:a16="http://schemas.microsoft.com/office/drawing/2014/main" xmlns="" id="{374C81C2-308E-4368-BCB9-04CCD61969E9}"/>
                </a:ext>
              </a:extLst>
            </p:cNvPr>
            <p:cNvSpPr/>
            <p:nvPr/>
          </p:nvSpPr>
          <p:spPr bwMode="auto">
            <a:xfrm>
              <a:off x="3642" y="2126"/>
              <a:ext cx="74" cy="11"/>
            </a:xfrm>
            <a:custGeom>
              <a:avLst/>
              <a:gdLst>
                <a:gd name="T0" fmla="*/ 1 w 25"/>
                <a:gd name="T1" fmla="*/ 0 h 4"/>
                <a:gd name="T2" fmla="*/ 14 w 25"/>
                <a:gd name="T3" fmla="*/ 2 h 4"/>
                <a:gd name="T4" fmla="*/ 25 w 25"/>
                <a:gd name="T5" fmla="*/ 3 h 4"/>
                <a:gd name="T6" fmla="*/ 13 w 25"/>
                <a:gd name="T7" fmla="*/ 3 h 4"/>
                <a:gd name="T8" fmla="*/ 0 w 25"/>
                <a:gd name="T9" fmla="*/ 2 h 4"/>
                <a:gd name="T10" fmla="*/ 0 w 25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">
                  <a:moveTo>
                    <a:pt x="1" y="0"/>
                  </a:moveTo>
                  <a:cubicBezTo>
                    <a:pt x="5" y="1"/>
                    <a:pt x="9" y="2"/>
                    <a:pt x="14" y="2"/>
                  </a:cubicBezTo>
                  <a:cubicBezTo>
                    <a:pt x="16" y="2"/>
                    <a:pt x="24" y="1"/>
                    <a:pt x="25" y="3"/>
                  </a:cubicBezTo>
                  <a:cubicBezTo>
                    <a:pt x="22" y="3"/>
                    <a:pt x="16" y="4"/>
                    <a:pt x="13" y="3"/>
                  </a:cubicBezTo>
                  <a:cubicBezTo>
                    <a:pt x="8" y="3"/>
                    <a:pt x="4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84">
              <a:extLst>
                <a:ext uri="{FF2B5EF4-FFF2-40B4-BE49-F238E27FC236}">
                  <a16:creationId xmlns:a16="http://schemas.microsoft.com/office/drawing/2014/main" xmlns="" id="{3438411F-9986-4095-9C12-F70CDBFC595E}"/>
                </a:ext>
              </a:extLst>
            </p:cNvPr>
            <p:cNvSpPr/>
            <p:nvPr/>
          </p:nvSpPr>
          <p:spPr bwMode="auto">
            <a:xfrm>
              <a:off x="3704" y="2077"/>
              <a:ext cx="119" cy="46"/>
            </a:xfrm>
            <a:custGeom>
              <a:avLst/>
              <a:gdLst>
                <a:gd name="T0" fmla="*/ 0 w 40"/>
                <a:gd name="T1" fmla="*/ 15 h 16"/>
                <a:gd name="T2" fmla="*/ 11 w 40"/>
                <a:gd name="T3" fmla="*/ 12 h 16"/>
                <a:gd name="T4" fmla="*/ 21 w 40"/>
                <a:gd name="T5" fmla="*/ 8 h 16"/>
                <a:gd name="T6" fmla="*/ 30 w 40"/>
                <a:gd name="T7" fmla="*/ 3 h 16"/>
                <a:gd name="T8" fmla="*/ 40 w 40"/>
                <a:gd name="T9" fmla="*/ 1 h 16"/>
                <a:gd name="T10" fmla="*/ 36 w 40"/>
                <a:gd name="T11" fmla="*/ 2 h 16"/>
                <a:gd name="T12" fmla="*/ 31 w 40"/>
                <a:gd name="T13" fmla="*/ 4 h 16"/>
                <a:gd name="T14" fmla="*/ 20 w 40"/>
                <a:gd name="T15" fmla="*/ 9 h 16"/>
                <a:gd name="T16" fmla="*/ 10 w 40"/>
                <a:gd name="T17" fmla="*/ 14 h 16"/>
                <a:gd name="T18" fmla="*/ 5 w 40"/>
                <a:gd name="T19" fmla="*/ 15 h 16"/>
                <a:gd name="T20" fmla="*/ 0 w 40"/>
                <a:gd name="T21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0" h="16">
                  <a:moveTo>
                    <a:pt x="0" y="15"/>
                  </a:moveTo>
                  <a:cubicBezTo>
                    <a:pt x="4" y="14"/>
                    <a:pt x="7" y="13"/>
                    <a:pt x="11" y="12"/>
                  </a:cubicBezTo>
                  <a:cubicBezTo>
                    <a:pt x="14" y="11"/>
                    <a:pt x="18" y="9"/>
                    <a:pt x="21" y="8"/>
                  </a:cubicBezTo>
                  <a:cubicBezTo>
                    <a:pt x="24" y="6"/>
                    <a:pt x="27" y="4"/>
                    <a:pt x="30" y="3"/>
                  </a:cubicBezTo>
                  <a:cubicBezTo>
                    <a:pt x="33" y="2"/>
                    <a:pt x="36" y="0"/>
                    <a:pt x="40" y="1"/>
                  </a:cubicBezTo>
                  <a:cubicBezTo>
                    <a:pt x="39" y="1"/>
                    <a:pt x="37" y="1"/>
                    <a:pt x="36" y="2"/>
                  </a:cubicBezTo>
                  <a:cubicBezTo>
                    <a:pt x="34" y="2"/>
                    <a:pt x="33" y="3"/>
                    <a:pt x="31" y="4"/>
                  </a:cubicBezTo>
                  <a:cubicBezTo>
                    <a:pt x="27" y="5"/>
                    <a:pt x="23" y="7"/>
                    <a:pt x="20" y="9"/>
                  </a:cubicBezTo>
                  <a:cubicBezTo>
                    <a:pt x="17" y="10"/>
                    <a:pt x="13" y="12"/>
                    <a:pt x="10" y="14"/>
                  </a:cubicBezTo>
                  <a:cubicBezTo>
                    <a:pt x="8" y="14"/>
                    <a:pt x="7" y="15"/>
                    <a:pt x="5" y="15"/>
                  </a:cubicBezTo>
                  <a:cubicBezTo>
                    <a:pt x="2" y="16"/>
                    <a:pt x="2" y="16"/>
                    <a:pt x="0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85">
              <a:extLst>
                <a:ext uri="{FF2B5EF4-FFF2-40B4-BE49-F238E27FC236}">
                  <a16:creationId xmlns:a16="http://schemas.microsoft.com/office/drawing/2014/main" xmlns="" id="{E2E6A720-9B0B-45B8-945D-2E44F3BBB1B6}"/>
                </a:ext>
              </a:extLst>
            </p:cNvPr>
            <p:cNvSpPr/>
            <p:nvPr/>
          </p:nvSpPr>
          <p:spPr bwMode="auto">
            <a:xfrm>
              <a:off x="3205" y="1457"/>
              <a:ext cx="107" cy="37"/>
            </a:xfrm>
            <a:custGeom>
              <a:avLst/>
              <a:gdLst>
                <a:gd name="T0" fmla="*/ 7 w 36"/>
                <a:gd name="T1" fmla="*/ 13 h 13"/>
                <a:gd name="T2" fmla="*/ 5 w 36"/>
                <a:gd name="T3" fmla="*/ 9 h 13"/>
                <a:gd name="T4" fmla="*/ 6 w 36"/>
                <a:gd name="T5" fmla="*/ 6 h 13"/>
                <a:gd name="T6" fmla="*/ 16 w 36"/>
                <a:gd name="T7" fmla="*/ 3 h 13"/>
                <a:gd name="T8" fmla="*/ 36 w 36"/>
                <a:gd name="T9" fmla="*/ 4 h 13"/>
                <a:gd name="T10" fmla="*/ 14 w 36"/>
                <a:gd name="T11" fmla="*/ 1 h 13"/>
                <a:gd name="T12" fmla="*/ 8 w 36"/>
                <a:gd name="T13" fmla="*/ 1 h 13"/>
                <a:gd name="T14" fmla="*/ 3 w 36"/>
                <a:gd name="T15" fmla="*/ 3 h 13"/>
                <a:gd name="T16" fmla="*/ 5 w 36"/>
                <a:gd name="T17" fmla="*/ 12 h 13"/>
                <a:gd name="T18" fmla="*/ 6 w 36"/>
                <a:gd name="T1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3">
                  <a:moveTo>
                    <a:pt x="7" y="13"/>
                  </a:moveTo>
                  <a:cubicBezTo>
                    <a:pt x="7" y="11"/>
                    <a:pt x="6" y="10"/>
                    <a:pt x="5" y="9"/>
                  </a:cubicBezTo>
                  <a:cubicBezTo>
                    <a:pt x="4" y="7"/>
                    <a:pt x="3" y="7"/>
                    <a:pt x="6" y="6"/>
                  </a:cubicBezTo>
                  <a:cubicBezTo>
                    <a:pt x="9" y="5"/>
                    <a:pt x="12" y="4"/>
                    <a:pt x="16" y="3"/>
                  </a:cubicBezTo>
                  <a:cubicBezTo>
                    <a:pt x="23" y="2"/>
                    <a:pt x="30" y="1"/>
                    <a:pt x="36" y="4"/>
                  </a:cubicBezTo>
                  <a:cubicBezTo>
                    <a:pt x="30" y="1"/>
                    <a:pt x="21" y="0"/>
                    <a:pt x="14" y="1"/>
                  </a:cubicBezTo>
                  <a:cubicBezTo>
                    <a:pt x="12" y="1"/>
                    <a:pt x="10" y="1"/>
                    <a:pt x="8" y="1"/>
                  </a:cubicBezTo>
                  <a:cubicBezTo>
                    <a:pt x="7" y="2"/>
                    <a:pt x="4" y="2"/>
                    <a:pt x="3" y="3"/>
                  </a:cubicBezTo>
                  <a:cubicBezTo>
                    <a:pt x="0" y="5"/>
                    <a:pt x="3" y="10"/>
                    <a:pt x="5" y="12"/>
                  </a:cubicBezTo>
                  <a:cubicBezTo>
                    <a:pt x="6" y="12"/>
                    <a:pt x="5" y="13"/>
                    <a:pt x="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86">
              <a:extLst>
                <a:ext uri="{FF2B5EF4-FFF2-40B4-BE49-F238E27FC236}">
                  <a16:creationId xmlns:a16="http://schemas.microsoft.com/office/drawing/2014/main" xmlns="" id="{0AA501E1-933F-4F91-8035-1B96CF8A1F07}"/>
                </a:ext>
              </a:extLst>
            </p:cNvPr>
            <p:cNvSpPr/>
            <p:nvPr/>
          </p:nvSpPr>
          <p:spPr bwMode="auto">
            <a:xfrm>
              <a:off x="3202" y="1486"/>
              <a:ext cx="80" cy="114"/>
            </a:xfrm>
            <a:custGeom>
              <a:avLst/>
              <a:gdLst>
                <a:gd name="T0" fmla="*/ 0 w 27"/>
                <a:gd name="T1" fmla="*/ 3 h 40"/>
                <a:gd name="T2" fmla="*/ 17 w 27"/>
                <a:gd name="T3" fmla="*/ 24 h 40"/>
                <a:gd name="T4" fmla="*/ 27 w 27"/>
                <a:gd name="T5" fmla="*/ 40 h 40"/>
                <a:gd name="T6" fmla="*/ 23 w 27"/>
                <a:gd name="T7" fmla="*/ 26 h 40"/>
                <a:gd name="T8" fmla="*/ 0 w 27"/>
                <a:gd name="T9" fmla="*/ 0 h 40"/>
                <a:gd name="T10" fmla="*/ 0 w 27"/>
                <a:gd name="T11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40">
                  <a:moveTo>
                    <a:pt x="0" y="3"/>
                  </a:moveTo>
                  <a:cubicBezTo>
                    <a:pt x="0" y="3"/>
                    <a:pt x="11" y="8"/>
                    <a:pt x="17" y="24"/>
                  </a:cubicBezTo>
                  <a:cubicBezTo>
                    <a:pt x="23" y="40"/>
                    <a:pt x="27" y="40"/>
                    <a:pt x="27" y="40"/>
                  </a:cubicBezTo>
                  <a:cubicBezTo>
                    <a:pt x="27" y="40"/>
                    <a:pt x="23" y="33"/>
                    <a:pt x="23" y="26"/>
                  </a:cubicBezTo>
                  <a:cubicBezTo>
                    <a:pt x="22" y="18"/>
                    <a:pt x="17" y="2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87">
              <a:extLst>
                <a:ext uri="{FF2B5EF4-FFF2-40B4-BE49-F238E27FC236}">
                  <a16:creationId xmlns:a16="http://schemas.microsoft.com/office/drawing/2014/main" xmlns="" id="{95BC82F4-570F-4060-AA14-4256B7210C2C}"/>
                </a:ext>
              </a:extLst>
            </p:cNvPr>
            <p:cNvSpPr/>
            <p:nvPr/>
          </p:nvSpPr>
          <p:spPr bwMode="auto">
            <a:xfrm>
              <a:off x="3151" y="1494"/>
              <a:ext cx="30" cy="186"/>
            </a:xfrm>
            <a:custGeom>
              <a:avLst/>
              <a:gdLst>
                <a:gd name="T0" fmla="*/ 3 w 10"/>
                <a:gd name="T1" fmla="*/ 3 h 65"/>
                <a:gd name="T2" fmla="*/ 2 w 10"/>
                <a:gd name="T3" fmla="*/ 4 h 65"/>
                <a:gd name="T4" fmla="*/ 1 w 10"/>
                <a:gd name="T5" fmla="*/ 45 h 65"/>
                <a:gd name="T6" fmla="*/ 2 w 10"/>
                <a:gd name="T7" fmla="*/ 65 h 65"/>
                <a:gd name="T8" fmla="*/ 5 w 10"/>
                <a:gd name="T9" fmla="*/ 46 h 65"/>
                <a:gd name="T10" fmla="*/ 3 w 10"/>
                <a:gd name="T11" fmla="*/ 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5">
                  <a:moveTo>
                    <a:pt x="3" y="3"/>
                  </a:moveTo>
                  <a:cubicBezTo>
                    <a:pt x="3" y="3"/>
                    <a:pt x="1" y="0"/>
                    <a:pt x="2" y="4"/>
                  </a:cubicBezTo>
                  <a:cubicBezTo>
                    <a:pt x="2" y="7"/>
                    <a:pt x="0" y="23"/>
                    <a:pt x="1" y="45"/>
                  </a:cubicBezTo>
                  <a:cubicBezTo>
                    <a:pt x="1" y="52"/>
                    <a:pt x="2" y="59"/>
                    <a:pt x="2" y="65"/>
                  </a:cubicBezTo>
                  <a:cubicBezTo>
                    <a:pt x="2" y="65"/>
                    <a:pt x="2" y="56"/>
                    <a:pt x="5" y="46"/>
                  </a:cubicBezTo>
                  <a:cubicBezTo>
                    <a:pt x="10" y="32"/>
                    <a:pt x="10" y="1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88">
              <a:extLst>
                <a:ext uri="{FF2B5EF4-FFF2-40B4-BE49-F238E27FC236}">
                  <a16:creationId xmlns:a16="http://schemas.microsoft.com/office/drawing/2014/main" xmlns="" id="{7C11A0CE-9BAA-4042-BC83-A515235D5112}"/>
                </a:ext>
              </a:extLst>
            </p:cNvPr>
            <p:cNvSpPr/>
            <p:nvPr/>
          </p:nvSpPr>
          <p:spPr bwMode="auto">
            <a:xfrm>
              <a:off x="3169" y="1523"/>
              <a:ext cx="74" cy="126"/>
            </a:xfrm>
            <a:custGeom>
              <a:avLst/>
              <a:gdLst>
                <a:gd name="T0" fmla="*/ 1 w 25"/>
                <a:gd name="T1" fmla="*/ 8 h 44"/>
                <a:gd name="T2" fmla="*/ 14 w 25"/>
                <a:gd name="T3" fmla="*/ 26 h 44"/>
                <a:gd name="T4" fmla="*/ 25 w 25"/>
                <a:gd name="T5" fmla="*/ 44 h 44"/>
                <a:gd name="T6" fmla="*/ 19 w 25"/>
                <a:gd name="T7" fmla="*/ 29 h 44"/>
                <a:gd name="T8" fmla="*/ 0 w 25"/>
                <a:gd name="T9" fmla="*/ 0 h 44"/>
                <a:gd name="T10" fmla="*/ 1 w 25"/>
                <a:gd name="T11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4">
                  <a:moveTo>
                    <a:pt x="1" y="8"/>
                  </a:moveTo>
                  <a:cubicBezTo>
                    <a:pt x="1" y="8"/>
                    <a:pt x="5" y="8"/>
                    <a:pt x="14" y="26"/>
                  </a:cubicBezTo>
                  <a:cubicBezTo>
                    <a:pt x="16" y="31"/>
                    <a:pt x="24" y="42"/>
                    <a:pt x="25" y="44"/>
                  </a:cubicBezTo>
                  <a:cubicBezTo>
                    <a:pt x="25" y="44"/>
                    <a:pt x="22" y="37"/>
                    <a:pt x="19" y="29"/>
                  </a:cubicBezTo>
                  <a:cubicBezTo>
                    <a:pt x="15" y="20"/>
                    <a:pt x="11" y="5"/>
                    <a:pt x="0" y="0"/>
                  </a:cubicBezTo>
                  <a:lnTo>
                    <a:pt x="1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89">
              <a:extLst>
                <a:ext uri="{FF2B5EF4-FFF2-40B4-BE49-F238E27FC236}">
                  <a16:creationId xmlns:a16="http://schemas.microsoft.com/office/drawing/2014/main" xmlns="" id="{F8C75B55-7AC9-4CFD-8E1C-484EBD7EFDA8}"/>
                </a:ext>
              </a:extLst>
            </p:cNvPr>
            <p:cNvSpPr/>
            <p:nvPr/>
          </p:nvSpPr>
          <p:spPr bwMode="auto">
            <a:xfrm>
              <a:off x="3178" y="1560"/>
              <a:ext cx="151" cy="32"/>
            </a:xfrm>
            <a:custGeom>
              <a:avLst/>
              <a:gdLst>
                <a:gd name="T0" fmla="*/ 0 w 51"/>
                <a:gd name="T1" fmla="*/ 4 h 11"/>
                <a:gd name="T2" fmla="*/ 29 w 51"/>
                <a:gd name="T3" fmla="*/ 2 h 11"/>
                <a:gd name="T4" fmla="*/ 51 w 51"/>
                <a:gd name="T5" fmla="*/ 11 h 11"/>
                <a:gd name="T6" fmla="*/ 41 w 51"/>
                <a:gd name="T7" fmla="*/ 9 h 11"/>
                <a:gd name="T8" fmla="*/ 0 w 51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" h="11">
                  <a:moveTo>
                    <a:pt x="0" y="4"/>
                  </a:moveTo>
                  <a:cubicBezTo>
                    <a:pt x="0" y="4"/>
                    <a:pt x="13" y="0"/>
                    <a:pt x="29" y="2"/>
                  </a:cubicBezTo>
                  <a:cubicBezTo>
                    <a:pt x="39" y="3"/>
                    <a:pt x="48" y="9"/>
                    <a:pt x="51" y="11"/>
                  </a:cubicBezTo>
                  <a:cubicBezTo>
                    <a:pt x="51" y="11"/>
                    <a:pt x="46" y="9"/>
                    <a:pt x="41" y="9"/>
                  </a:cubicBezTo>
                  <a:cubicBezTo>
                    <a:pt x="41" y="9"/>
                    <a:pt x="2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90">
              <a:extLst>
                <a:ext uri="{FF2B5EF4-FFF2-40B4-BE49-F238E27FC236}">
                  <a16:creationId xmlns:a16="http://schemas.microsoft.com/office/drawing/2014/main" xmlns="" id="{9EE369AD-5AF8-4585-9F0A-205AD0ADCCA6}"/>
                </a:ext>
              </a:extLst>
            </p:cNvPr>
            <p:cNvSpPr/>
            <p:nvPr/>
          </p:nvSpPr>
          <p:spPr bwMode="auto">
            <a:xfrm>
              <a:off x="3199" y="1546"/>
              <a:ext cx="47" cy="11"/>
            </a:xfrm>
            <a:custGeom>
              <a:avLst/>
              <a:gdLst>
                <a:gd name="T0" fmla="*/ 0 w 16"/>
                <a:gd name="T1" fmla="*/ 3 h 4"/>
                <a:gd name="T2" fmla="*/ 16 w 16"/>
                <a:gd name="T3" fmla="*/ 4 h 4"/>
                <a:gd name="T4" fmla="*/ 8 w 16"/>
                <a:gd name="T5" fmla="*/ 4 h 4"/>
                <a:gd name="T6" fmla="*/ 0 w 16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4">
                  <a:moveTo>
                    <a:pt x="0" y="3"/>
                  </a:moveTo>
                  <a:cubicBezTo>
                    <a:pt x="3" y="0"/>
                    <a:pt x="12" y="3"/>
                    <a:pt x="16" y="4"/>
                  </a:cubicBezTo>
                  <a:cubicBezTo>
                    <a:pt x="13" y="4"/>
                    <a:pt x="11" y="4"/>
                    <a:pt x="8" y="4"/>
                  </a:cubicBezTo>
                  <a:cubicBezTo>
                    <a:pt x="5" y="4"/>
                    <a:pt x="3" y="4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91">
              <a:extLst>
                <a:ext uri="{FF2B5EF4-FFF2-40B4-BE49-F238E27FC236}">
                  <a16:creationId xmlns:a16="http://schemas.microsoft.com/office/drawing/2014/main" xmlns="" id="{86B3E0D4-2C05-4499-9C2E-C7EA0430AF78}"/>
                </a:ext>
              </a:extLst>
            </p:cNvPr>
            <p:cNvSpPr/>
            <p:nvPr/>
          </p:nvSpPr>
          <p:spPr bwMode="auto">
            <a:xfrm>
              <a:off x="3166" y="1583"/>
              <a:ext cx="53" cy="23"/>
            </a:xfrm>
            <a:custGeom>
              <a:avLst/>
              <a:gdLst>
                <a:gd name="T0" fmla="*/ 0 w 18"/>
                <a:gd name="T1" fmla="*/ 0 h 8"/>
                <a:gd name="T2" fmla="*/ 18 w 18"/>
                <a:gd name="T3" fmla="*/ 7 h 8"/>
                <a:gd name="T4" fmla="*/ 9 w 18"/>
                <a:gd name="T5" fmla="*/ 4 h 8"/>
                <a:gd name="T6" fmla="*/ 4 w 18"/>
                <a:gd name="T7" fmla="*/ 3 h 8"/>
                <a:gd name="T8" fmla="*/ 2 w 18"/>
                <a:gd name="T9" fmla="*/ 2 h 8"/>
                <a:gd name="T10" fmla="*/ 1 w 18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8">
                  <a:moveTo>
                    <a:pt x="0" y="0"/>
                  </a:moveTo>
                  <a:cubicBezTo>
                    <a:pt x="6" y="0"/>
                    <a:pt x="14" y="3"/>
                    <a:pt x="18" y="7"/>
                  </a:cubicBezTo>
                  <a:cubicBezTo>
                    <a:pt x="15" y="8"/>
                    <a:pt x="11" y="5"/>
                    <a:pt x="9" y="4"/>
                  </a:cubicBezTo>
                  <a:cubicBezTo>
                    <a:pt x="7" y="4"/>
                    <a:pt x="6" y="3"/>
                    <a:pt x="4" y="3"/>
                  </a:cubicBezTo>
                  <a:cubicBezTo>
                    <a:pt x="4" y="3"/>
                    <a:pt x="2" y="3"/>
                    <a:pt x="2" y="2"/>
                  </a:cubicBezTo>
                  <a:cubicBezTo>
                    <a:pt x="1" y="2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92">
              <a:extLst>
                <a:ext uri="{FF2B5EF4-FFF2-40B4-BE49-F238E27FC236}">
                  <a16:creationId xmlns:a16="http://schemas.microsoft.com/office/drawing/2014/main" xmlns="" id="{7CD34197-F4CF-47EC-8505-56EB8AA97AF4}"/>
                </a:ext>
              </a:extLst>
            </p:cNvPr>
            <p:cNvSpPr/>
            <p:nvPr/>
          </p:nvSpPr>
          <p:spPr bwMode="auto">
            <a:xfrm>
              <a:off x="3169" y="1606"/>
              <a:ext cx="71" cy="51"/>
            </a:xfrm>
            <a:custGeom>
              <a:avLst/>
              <a:gdLst>
                <a:gd name="T0" fmla="*/ 0 w 24"/>
                <a:gd name="T1" fmla="*/ 0 h 18"/>
                <a:gd name="T2" fmla="*/ 14 w 24"/>
                <a:gd name="T3" fmla="*/ 10 h 18"/>
                <a:gd name="T4" fmla="*/ 24 w 24"/>
                <a:gd name="T5" fmla="*/ 18 h 18"/>
                <a:gd name="T6" fmla="*/ 0 w 24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8">
                  <a:moveTo>
                    <a:pt x="0" y="0"/>
                  </a:moveTo>
                  <a:cubicBezTo>
                    <a:pt x="0" y="0"/>
                    <a:pt x="7" y="6"/>
                    <a:pt x="14" y="10"/>
                  </a:cubicBezTo>
                  <a:cubicBezTo>
                    <a:pt x="22" y="14"/>
                    <a:pt x="24" y="17"/>
                    <a:pt x="24" y="18"/>
                  </a:cubicBezTo>
                  <a:cubicBezTo>
                    <a:pt x="24" y="18"/>
                    <a:pt x="1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93">
              <a:extLst>
                <a:ext uri="{FF2B5EF4-FFF2-40B4-BE49-F238E27FC236}">
                  <a16:creationId xmlns:a16="http://schemas.microsoft.com/office/drawing/2014/main" xmlns="" id="{EF5095D2-EC35-4F5A-A95B-263B40D11277}"/>
                </a:ext>
              </a:extLst>
            </p:cNvPr>
            <p:cNvSpPr/>
            <p:nvPr/>
          </p:nvSpPr>
          <p:spPr bwMode="auto">
            <a:xfrm>
              <a:off x="3196" y="1597"/>
              <a:ext cx="23" cy="135"/>
            </a:xfrm>
            <a:custGeom>
              <a:avLst/>
              <a:gdLst>
                <a:gd name="T0" fmla="*/ 3 w 8"/>
                <a:gd name="T1" fmla="*/ 0 h 47"/>
                <a:gd name="T2" fmla="*/ 3 w 8"/>
                <a:gd name="T3" fmla="*/ 33 h 47"/>
                <a:gd name="T4" fmla="*/ 8 w 8"/>
                <a:gd name="T5" fmla="*/ 47 h 47"/>
                <a:gd name="T6" fmla="*/ 7 w 8"/>
                <a:gd name="T7" fmla="*/ 27 h 47"/>
                <a:gd name="T8" fmla="*/ 4 w 8"/>
                <a:gd name="T9" fmla="*/ 0 h 47"/>
                <a:gd name="T10" fmla="*/ 3 w 8"/>
                <a:gd name="T1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7">
                  <a:moveTo>
                    <a:pt x="3" y="0"/>
                  </a:moveTo>
                  <a:cubicBezTo>
                    <a:pt x="3" y="0"/>
                    <a:pt x="0" y="21"/>
                    <a:pt x="3" y="33"/>
                  </a:cubicBezTo>
                  <a:cubicBezTo>
                    <a:pt x="5" y="40"/>
                    <a:pt x="7" y="42"/>
                    <a:pt x="8" y="47"/>
                  </a:cubicBezTo>
                  <a:cubicBezTo>
                    <a:pt x="8" y="47"/>
                    <a:pt x="8" y="37"/>
                    <a:pt x="7" y="27"/>
                  </a:cubicBezTo>
                  <a:cubicBezTo>
                    <a:pt x="7" y="17"/>
                    <a:pt x="6" y="3"/>
                    <a:pt x="4" y="0"/>
                  </a:cubicBez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94">
              <a:extLst>
                <a:ext uri="{FF2B5EF4-FFF2-40B4-BE49-F238E27FC236}">
                  <a16:creationId xmlns:a16="http://schemas.microsoft.com/office/drawing/2014/main" xmlns="" id="{2EFF763B-818D-47CB-B795-D8F0EB5D79B8}"/>
                </a:ext>
              </a:extLst>
            </p:cNvPr>
            <p:cNvSpPr/>
            <p:nvPr/>
          </p:nvSpPr>
          <p:spPr bwMode="auto">
            <a:xfrm>
              <a:off x="3249" y="1594"/>
              <a:ext cx="71" cy="43"/>
            </a:xfrm>
            <a:custGeom>
              <a:avLst/>
              <a:gdLst>
                <a:gd name="T0" fmla="*/ 22 w 24"/>
                <a:gd name="T1" fmla="*/ 0 h 15"/>
                <a:gd name="T2" fmla="*/ 0 w 24"/>
                <a:gd name="T3" fmla="*/ 15 h 15"/>
                <a:gd name="T4" fmla="*/ 12 w 24"/>
                <a:gd name="T5" fmla="*/ 9 h 15"/>
                <a:gd name="T6" fmla="*/ 22 w 24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5">
                  <a:moveTo>
                    <a:pt x="22" y="0"/>
                  </a:moveTo>
                  <a:cubicBezTo>
                    <a:pt x="22" y="0"/>
                    <a:pt x="16" y="0"/>
                    <a:pt x="0" y="15"/>
                  </a:cubicBezTo>
                  <a:cubicBezTo>
                    <a:pt x="0" y="15"/>
                    <a:pt x="7" y="10"/>
                    <a:pt x="12" y="9"/>
                  </a:cubicBezTo>
                  <a:cubicBezTo>
                    <a:pt x="17" y="7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95">
              <a:extLst>
                <a:ext uri="{FF2B5EF4-FFF2-40B4-BE49-F238E27FC236}">
                  <a16:creationId xmlns:a16="http://schemas.microsoft.com/office/drawing/2014/main" xmlns="" id="{521D60C8-18E7-40D3-80A2-C05AC2CA9149}"/>
                </a:ext>
              </a:extLst>
            </p:cNvPr>
            <p:cNvSpPr/>
            <p:nvPr/>
          </p:nvSpPr>
          <p:spPr bwMode="auto">
            <a:xfrm>
              <a:off x="3338" y="1574"/>
              <a:ext cx="24" cy="115"/>
            </a:xfrm>
            <a:custGeom>
              <a:avLst/>
              <a:gdLst>
                <a:gd name="T0" fmla="*/ 2 w 8"/>
                <a:gd name="T1" fmla="*/ 0 h 40"/>
                <a:gd name="T2" fmla="*/ 2 w 8"/>
                <a:gd name="T3" fmla="*/ 8 h 40"/>
                <a:gd name="T4" fmla="*/ 0 w 8"/>
                <a:gd name="T5" fmla="*/ 27 h 40"/>
                <a:gd name="T6" fmla="*/ 0 w 8"/>
                <a:gd name="T7" fmla="*/ 40 h 40"/>
                <a:gd name="T8" fmla="*/ 7 w 8"/>
                <a:gd name="T9" fmla="*/ 14 h 40"/>
                <a:gd name="T10" fmla="*/ 2 w 8"/>
                <a:gd name="T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0">
                  <a:moveTo>
                    <a:pt x="2" y="0"/>
                  </a:moveTo>
                  <a:cubicBezTo>
                    <a:pt x="2" y="0"/>
                    <a:pt x="2" y="3"/>
                    <a:pt x="2" y="8"/>
                  </a:cubicBezTo>
                  <a:cubicBezTo>
                    <a:pt x="1" y="13"/>
                    <a:pt x="0" y="21"/>
                    <a:pt x="0" y="27"/>
                  </a:cubicBezTo>
                  <a:cubicBezTo>
                    <a:pt x="1" y="33"/>
                    <a:pt x="0" y="37"/>
                    <a:pt x="0" y="40"/>
                  </a:cubicBezTo>
                  <a:cubicBezTo>
                    <a:pt x="0" y="40"/>
                    <a:pt x="6" y="23"/>
                    <a:pt x="7" y="14"/>
                  </a:cubicBezTo>
                  <a:cubicBezTo>
                    <a:pt x="8" y="5"/>
                    <a:pt x="6" y="2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96">
              <a:extLst>
                <a:ext uri="{FF2B5EF4-FFF2-40B4-BE49-F238E27FC236}">
                  <a16:creationId xmlns:a16="http://schemas.microsoft.com/office/drawing/2014/main" xmlns="" id="{26AD5E2D-9BAC-41D9-B9E7-F6F7BE643075}"/>
                </a:ext>
              </a:extLst>
            </p:cNvPr>
            <p:cNvSpPr/>
            <p:nvPr/>
          </p:nvSpPr>
          <p:spPr bwMode="auto">
            <a:xfrm>
              <a:off x="3356" y="1597"/>
              <a:ext cx="72" cy="95"/>
            </a:xfrm>
            <a:custGeom>
              <a:avLst/>
              <a:gdLst>
                <a:gd name="T0" fmla="*/ 0 w 24"/>
                <a:gd name="T1" fmla="*/ 1 h 33"/>
                <a:gd name="T2" fmla="*/ 11 w 24"/>
                <a:gd name="T3" fmla="*/ 10 h 33"/>
                <a:gd name="T4" fmla="*/ 24 w 24"/>
                <a:gd name="T5" fmla="*/ 33 h 33"/>
                <a:gd name="T6" fmla="*/ 19 w 24"/>
                <a:gd name="T7" fmla="*/ 17 h 33"/>
                <a:gd name="T8" fmla="*/ 0 w 24"/>
                <a:gd name="T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33">
                  <a:moveTo>
                    <a:pt x="0" y="1"/>
                  </a:moveTo>
                  <a:cubicBezTo>
                    <a:pt x="0" y="1"/>
                    <a:pt x="5" y="3"/>
                    <a:pt x="11" y="10"/>
                  </a:cubicBezTo>
                  <a:cubicBezTo>
                    <a:pt x="16" y="17"/>
                    <a:pt x="22" y="29"/>
                    <a:pt x="24" y="33"/>
                  </a:cubicBezTo>
                  <a:cubicBezTo>
                    <a:pt x="24" y="33"/>
                    <a:pt x="21" y="25"/>
                    <a:pt x="19" y="17"/>
                  </a:cubicBezTo>
                  <a:cubicBezTo>
                    <a:pt x="18" y="9"/>
                    <a:pt x="15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97">
              <a:extLst>
                <a:ext uri="{FF2B5EF4-FFF2-40B4-BE49-F238E27FC236}">
                  <a16:creationId xmlns:a16="http://schemas.microsoft.com/office/drawing/2014/main" xmlns="" id="{EEB46A58-B465-48D8-A214-5DB6C4FA1038}"/>
                </a:ext>
              </a:extLst>
            </p:cNvPr>
            <p:cNvSpPr/>
            <p:nvPr/>
          </p:nvSpPr>
          <p:spPr bwMode="auto">
            <a:xfrm>
              <a:off x="3374" y="1572"/>
              <a:ext cx="155" cy="60"/>
            </a:xfrm>
            <a:custGeom>
              <a:avLst/>
              <a:gdLst>
                <a:gd name="T0" fmla="*/ 0 w 52"/>
                <a:gd name="T1" fmla="*/ 10 h 21"/>
                <a:gd name="T2" fmla="*/ 6 w 52"/>
                <a:gd name="T3" fmla="*/ 4 h 21"/>
                <a:gd name="T4" fmla="*/ 9 w 52"/>
                <a:gd name="T5" fmla="*/ 3 h 21"/>
                <a:gd name="T6" fmla="*/ 18 w 52"/>
                <a:gd name="T7" fmla="*/ 2 h 21"/>
                <a:gd name="T8" fmla="*/ 36 w 52"/>
                <a:gd name="T9" fmla="*/ 5 h 21"/>
                <a:gd name="T10" fmla="*/ 52 w 52"/>
                <a:gd name="T11" fmla="*/ 21 h 21"/>
                <a:gd name="T12" fmla="*/ 33 w 52"/>
                <a:gd name="T13" fmla="*/ 10 h 21"/>
                <a:gd name="T14" fmla="*/ 21 w 52"/>
                <a:gd name="T15" fmla="*/ 8 h 21"/>
                <a:gd name="T16" fmla="*/ 11 w 52"/>
                <a:gd name="T17" fmla="*/ 6 h 21"/>
                <a:gd name="T18" fmla="*/ 7 w 52"/>
                <a:gd name="T19" fmla="*/ 5 h 21"/>
                <a:gd name="T20" fmla="*/ 2 w 52"/>
                <a:gd name="T21" fmla="*/ 10 h 21"/>
                <a:gd name="T22" fmla="*/ 0 w 52"/>
                <a:gd name="T2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" h="21">
                  <a:moveTo>
                    <a:pt x="0" y="10"/>
                  </a:moveTo>
                  <a:cubicBezTo>
                    <a:pt x="0" y="10"/>
                    <a:pt x="0" y="4"/>
                    <a:pt x="6" y="4"/>
                  </a:cubicBezTo>
                  <a:cubicBezTo>
                    <a:pt x="6" y="4"/>
                    <a:pt x="7" y="2"/>
                    <a:pt x="9" y="3"/>
                  </a:cubicBezTo>
                  <a:cubicBezTo>
                    <a:pt x="12" y="3"/>
                    <a:pt x="16" y="2"/>
                    <a:pt x="18" y="2"/>
                  </a:cubicBezTo>
                  <a:cubicBezTo>
                    <a:pt x="20" y="2"/>
                    <a:pt x="28" y="0"/>
                    <a:pt x="36" y="5"/>
                  </a:cubicBezTo>
                  <a:cubicBezTo>
                    <a:pt x="43" y="11"/>
                    <a:pt x="47" y="18"/>
                    <a:pt x="52" y="21"/>
                  </a:cubicBezTo>
                  <a:cubicBezTo>
                    <a:pt x="52" y="21"/>
                    <a:pt x="39" y="12"/>
                    <a:pt x="33" y="10"/>
                  </a:cubicBezTo>
                  <a:cubicBezTo>
                    <a:pt x="28" y="8"/>
                    <a:pt x="25" y="8"/>
                    <a:pt x="21" y="8"/>
                  </a:cubicBezTo>
                  <a:cubicBezTo>
                    <a:pt x="17" y="7"/>
                    <a:pt x="15" y="6"/>
                    <a:pt x="11" y="6"/>
                  </a:cubicBezTo>
                  <a:cubicBezTo>
                    <a:pt x="9" y="6"/>
                    <a:pt x="8" y="6"/>
                    <a:pt x="7" y="5"/>
                  </a:cubicBezTo>
                  <a:cubicBezTo>
                    <a:pt x="7" y="5"/>
                    <a:pt x="1" y="4"/>
                    <a:pt x="2" y="10"/>
                  </a:cubicBezTo>
                  <a:cubicBezTo>
                    <a:pt x="2" y="10"/>
                    <a:pt x="3" y="11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98">
              <a:extLst>
                <a:ext uri="{FF2B5EF4-FFF2-40B4-BE49-F238E27FC236}">
                  <a16:creationId xmlns:a16="http://schemas.microsoft.com/office/drawing/2014/main" xmlns="" id="{44E71CD3-9B2D-4FD7-A290-DC0B0AB85961}"/>
                </a:ext>
              </a:extLst>
            </p:cNvPr>
            <p:cNvSpPr/>
            <p:nvPr/>
          </p:nvSpPr>
          <p:spPr bwMode="auto">
            <a:xfrm>
              <a:off x="3323" y="1663"/>
              <a:ext cx="113" cy="51"/>
            </a:xfrm>
            <a:custGeom>
              <a:avLst/>
              <a:gdLst>
                <a:gd name="T0" fmla="*/ 0 w 38"/>
                <a:gd name="T1" fmla="*/ 4 h 18"/>
                <a:gd name="T2" fmla="*/ 3 w 38"/>
                <a:gd name="T3" fmla="*/ 5 h 18"/>
                <a:gd name="T4" fmla="*/ 9 w 38"/>
                <a:gd name="T5" fmla="*/ 7 h 18"/>
                <a:gd name="T6" fmla="*/ 21 w 38"/>
                <a:gd name="T7" fmla="*/ 10 h 18"/>
                <a:gd name="T8" fmla="*/ 33 w 38"/>
                <a:gd name="T9" fmla="*/ 14 h 18"/>
                <a:gd name="T10" fmla="*/ 38 w 38"/>
                <a:gd name="T11" fmla="*/ 17 h 18"/>
                <a:gd name="T12" fmla="*/ 26 w 38"/>
                <a:gd name="T13" fmla="*/ 7 h 18"/>
                <a:gd name="T14" fmla="*/ 3 w 38"/>
                <a:gd name="T15" fmla="*/ 2 h 18"/>
                <a:gd name="T16" fmla="*/ 0 w 38"/>
                <a:gd name="T1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8">
                  <a:moveTo>
                    <a:pt x="0" y="4"/>
                  </a:moveTo>
                  <a:cubicBezTo>
                    <a:pt x="0" y="4"/>
                    <a:pt x="1" y="3"/>
                    <a:pt x="3" y="5"/>
                  </a:cubicBezTo>
                  <a:cubicBezTo>
                    <a:pt x="4" y="6"/>
                    <a:pt x="8" y="7"/>
                    <a:pt x="9" y="7"/>
                  </a:cubicBezTo>
                  <a:cubicBezTo>
                    <a:pt x="11" y="7"/>
                    <a:pt x="17" y="8"/>
                    <a:pt x="21" y="10"/>
                  </a:cubicBezTo>
                  <a:cubicBezTo>
                    <a:pt x="25" y="12"/>
                    <a:pt x="30" y="13"/>
                    <a:pt x="33" y="14"/>
                  </a:cubicBezTo>
                  <a:cubicBezTo>
                    <a:pt x="36" y="16"/>
                    <a:pt x="37" y="16"/>
                    <a:pt x="38" y="17"/>
                  </a:cubicBezTo>
                  <a:cubicBezTo>
                    <a:pt x="38" y="18"/>
                    <a:pt x="36" y="14"/>
                    <a:pt x="26" y="7"/>
                  </a:cubicBezTo>
                  <a:cubicBezTo>
                    <a:pt x="15" y="1"/>
                    <a:pt x="6" y="0"/>
                    <a:pt x="3" y="2"/>
                  </a:cubicBezTo>
                  <a:cubicBezTo>
                    <a:pt x="3" y="2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99">
              <a:extLst>
                <a:ext uri="{FF2B5EF4-FFF2-40B4-BE49-F238E27FC236}">
                  <a16:creationId xmlns:a16="http://schemas.microsoft.com/office/drawing/2014/main" xmlns="" id="{1893C858-985C-411A-BEB4-A86B8B013EDB}"/>
                </a:ext>
              </a:extLst>
            </p:cNvPr>
            <p:cNvSpPr/>
            <p:nvPr/>
          </p:nvSpPr>
          <p:spPr bwMode="auto">
            <a:xfrm>
              <a:off x="3356" y="1672"/>
              <a:ext cx="146" cy="31"/>
            </a:xfrm>
            <a:custGeom>
              <a:avLst/>
              <a:gdLst>
                <a:gd name="T0" fmla="*/ 0 w 49"/>
                <a:gd name="T1" fmla="*/ 11 h 11"/>
                <a:gd name="T2" fmla="*/ 33 w 49"/>
                <a:gd name="T3" fmla="*/ 3 h 11"/>
                <a:gd name="T4" fmla="*/ 49 w 49"/>
                <a:gd name="T5" fmla="*/ 7 h 11"/>
                <a:gd name="T6" fmla="*/ 4 w 49"/>
                <a:gd name="T7" fmla="*/ 11 h 11"/>
                <a:gd name="T8" fmla="*/ 0 w 49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11">
                  <a:moveTo>
                    <a:pt x="0" y="11"/>
                  </a:moveTo>
                  <a:cubicBezTo>
                    <a:pt x="0" y="11"/>
                    <a:pt x="14" y="0"/>
                    <a:pt x="33" y="3"/>
                  </a:cubicBezTo>
                  <a:cubicBezTo>
                    <a:pt x="46" y="5"/>
                    <a:pt x="48" y="7"/>
                    <a:pt x="49" y="7"/>
                  </a:cubicBezTo>
                  <a:cubicBezTo>
                    <a:pt x="49" y="7"/>
                    <a:pt x="22" y="0"/>
                    <a:pt x="4" y="11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200">
              <a:extLst>
                <a:ext uri="{FF2B5EF4-FFF2-40B4-BE49-F238E27FC236}">
                  <a16:creationId xmlns:a16="http://schemas.microsoft.com/office/drawing/2014/main" xmlns="" id="{5830B869-5DDE-4310-A839-F072128D1549}"/>
                </a:ext>
              </a:extLst>
            </p:cNvPr>
            <p:cNvSpPr/>
            <p:nvPr/>
          </p:nvSpPr>
          <p:spPr bwMode="auto">
            <a:xfrm>
              <a:off x="3320" y="1683"/>
              <a:ext cx="15" cy="74"/>
            </a:xfrm>
            <a:custGeom>
              <a:avLst/>
              <a:gdLst>
                <a:gd name="T0" fmla="*/ 0 w 5"/>
                <a:gd name="T1" fmla="*/ 0 h 26"/>
                <a:gd name="T2" fmla="*/ 1 w 5"/>
                <a:gd name="T3" fmla="*/ 5 h 26"/>
                <a:gd name="T4" fmla="*/ 3 w 5"/>
                <a:gd name="T5" fmla="*/ 26 h 26"/>
                <a:gd name="T6" fmla="*/ 4 w 5"/>
                <a:gd name="T7" fmla="*/ 15 h 26"/>
                <a:gd name="T8" fmla="*/ 0 w 5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26">
                  <a:moveTo>
                    <a:pt x="0" y="0"/>
                  </a:moveTo>
                  <a:cubicBezTo>
                    <a:pt x="0" y="0"/>
                    <a:pt x="1" y="0"/>
                    <a:pt x="1" y="5"/>
                  </a:cubicBezTo>
                  <a:cubicBezTo>
                    <a:pt x="0" y="10"/>
                    <a:pt x="2" y="20"/>
                    <a:pt x="3" y="26"/>
                  </a:cubicBezTo>
                  <a:cubicBezTo>
                    <a:pt x="3" y="26"/>
                    <a:pt x="3" y="19"/>
                    <a:pt x="4" y="15"/>
                  </a:cubicBezTo>
                  <a:cubicBezTo>
                    <a:pt x="4" y="12"/>
                    <a:pt x="5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201">
              <a:extLst>
                <a:ext uri="{FF2B5EF4-FFF2-40B4-BE49-F238E27FC236}">
                  <a16:creationId xmlns:a16="http://schemas.microsoft.com/office/drawing/2014/main" xmlns="" id="{77148E86-BDAE-4900-BFDC-BC0A73A779A4}"/>
                </a:ext>
              </a:extLst>
            </p:cNvPr>
            <p:cNvSpPr/>
            <p:nvPr/>
          </p:nvSpPr>
          <p:spPr bwMode="auto">
            <a:xfrm>
              <a:off x="3329" y="1697"/>
              <a:ext cx="179" cy="80"/>
            </a:xfrm>
            <a:custGeom>
              <a:avLst/>
              <a:gdLst>
                <a:gd name="T0" fmla="*/ 0 w 60"/>
                <a:gd name="T1" fmla="*/ 4 h 28"/>
                <a:gd name="T2" fmla="*/ 16 w 60"/>
                <a:gd name="T3" fmla="*/ 2 h 28"/>
                <a:gd name="T4" fmla="*/ 43 w 60"/>
                <a:gd name="T5" fmla="*/ 15 h 28"/>
                <a:gd name="T6" fmla="*/ 60 w 60"/>
                <a:gd name="T7" fmla="*/ 28 h 28"/>
                <a:gd name="T8" fmla="*/ 37 w 60"/>
                <a:gd name="T9" fmla="*/ 18 h 28"/>
                <a:gd name="T10" fmla="*/ 0 w 60"/>
                <a:gd name="T11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" h="28">
                  <a:moveTo>
                    <a:pt x="0" y="4"/>
                  </a:moveTo>
                  <a:cubicBezTo>
                    <a:pt x="0" y="4"/>
                    <a:pt x="5" y="0"/>
                    <a:pt x="16" y="2"/>
                  </a:cubicBezTo>
                  <a:cubicBezTo>
                    <a:pt x="27" y="5"/>
                    <a:pt x="36" y="7"/>
                    <a:pt x="43" y="15"/>
                  </a:cubicBezTo>
                  <a:cubicBezTo>
                    <a:pt x="50" y="23"/>
                    <a:pt x="57" y="26"/>
                    <a:pt x="60" y="28"/>
                  </a:cubicBezTo>
                  <a:cubicBezTo>
                    <a:pt x="60" y="28"/>
                    <a:pt x="44" y="23"/>
                    <a:pt x="37" y="18"/>
                  </a:cubicBezTo>
                  <a:cubicBezTo>
                    <a:pt x="30" y="14"/>
                    <a:pt x="11" y="7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202">
              <a:extLst>
                <a:ext uri="{FF2B5EF4-FFF2-40B4-BE49-F238E27FC236}">
                  <a16:creationId xmlns:a16="http://schemas.microsoft.com/office/drawing/2014/main" xmlns="" id="{103D231F-1680-42C5-B104-4148DC3DC730}"/>
                </a:ext>
              </a:extLst>
            </p:cNvPr>
            <p:cNvSpPr/>
            <p:nvPr/>
          </p:nvSpPr>
          <p:spPr bwMode="auto">
            <a:xfrm>
              <a:off x="3270" y="1697"/>
              <a:ext cx="119" cy="37"/>
            </a:xfrm>
            <a:custGeom>
              <a:avLst/>
              <a:gdLst>
                <a:gd name="T0" fmla="*/ 0 w 40"/>
                <a:gd name="T1" fmla="*/ 2 h 13"/>
                <a:gd name="T2" fmla="*/ 10 w 40"/>
                <a:gd name="T3" fmla="*/ 2 h 13"/>
                <a:gd name="T4" fmla="*/ 40 w 40"/>
                <a:gd name="T5" fmla="*/ 13 h 13"/>
                <a:gd name="T6" fmla="*/ 11 w 40"/>
                <a:gd name="T7" fmla="*/ 6 h 13"/>
                <a:gd name="T8" fmla="*/ 0 w 40"/>
                <a:gd name="T9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3">
                  <a:moveTo>
                    <a:pt x="0" y="2"/>
                  </a:moveTo>
                  <a:cubicBezTo>
                    <a:pt x="0" y="2"/>
                    <a:pt x="5" y="0"/>
                    <a:pt x="10" y="2"/>
                  </a:cubicBezTo>
                  <a:cubicBezTo>
                    <a:pt x="15" y="4"/>
                    <a:pt x="33" y="11"/>
                    <a:pt x="40" y="13"/>
                  </a:cubicBezTo>
                  <a:cubicBezTo>
                    <a:pt x="40" y="13"/>
                    <a:pt x="27" y="12"/>
                    <a:pt x="11" y="6"/>
                  </a:cubicBezTo>
                  <a:cubicBezTo>
                    <a:pt x="6" y="4"/>
                    <a:pt x="5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203">
              <a:extLst>
                <a:ext uri="{FF2B5EF4-FFF2-40B4-BE49-F238E27FC236}">
                  <a16:creationId xmlns:a16="http://schemas.microsoft.com/office/drawing/2014/main" xmlns="" id="{0E372BD5-3FED-4FE1-93BC-83807926F2E4}"/>
                </a:ext>
              </a:extLst>
            </p:cNvPr>
            <p:cNvSpPr/>
            <p:nvPr/>
          </p:nvSpPr>
          <p:spPr bwMode="auto">
            <a:xfrm>
              <a:off x="3270" y="1700"/>
              <a:ext cx="27" cy="120"/>
            </a:xfrm>
            <a:custGeom>
              <a:avLst/>
              <a:gdLst>
                <a:gd name="T0" fmla="*/ 3 w 9"/>
                <a:gd name="T1" fmla="*/ 0 h 42"/>
                <a:gd name="T2" fmla="*/ 7 w 9"/>
                <a:gd name="T3" fmla="*/ 42 h 42"/>
                <a:gd name="T4" fmla="*/ 7 w 9"/>
                <a:gd name="T5" fmla="*/ 23 h 42"/>
                <a:gd name="T6" fmla="*/ 3 w 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2">
                  <a:moveTo>
                    <a:pt x="3" y="0"/>
                  </a:moveTo>
                  <a:cubicBezTo>
                    <a:pt x="3" y="0"/>
                    <a:pt x="0" y="26"/>
                    <a:pt x="7" y="42"/>
                  </a:cubicBezTo>
                  <a:cubicBezTo>
                    <a:pt x="7" y="42"/>
                    <a:pt x="5" y="35"/>
                    <a:pt x="7" y="23"/>
                  </a:cubicBezTo>
                  <a:cubicBezTo>
                    <a:pt x="9" y="11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204">
              <a:extLst>
                <a:ext uri="{FF2B5EF4-FFF2-40B4-BE49-F238E27FC236}">
                  <a16:creationId xmlns:a16="http://schemas.microsoft.com/office/drawing/2014/main" xmlns="" id="{4E3B9FCF-CD32-4CB0-A1A8-877452D402C7}"/>
                </a:ext>
              </a:extLst>
            </p:cNvPr>
            <p:cNvSpPr/>
            <p:nvPr/>
          </p:nvSpPr>
          <p:spPr bwMode="auto">
            <a:xfrm>
              <a:off x="3338" y="1709"/>
              <a:ext cx="24" cy="140"/>
            </a:xfrm>
            <a:custGeom>
              <a:avLst/>
              <a:gdLst>
                <a:gd name="T0" fmla="*/ 2 w 8"/>
                <a:gd name="T1" fmla="*/ 0 h 49"/>
                <a:gd name="T2" fmla="*/ 5 w 8"/>
                <a:gd name="T3" fmla="*/ 36 h 49"/>
                <a:gd name="T4" fmla="*/ 8 w 8"/>
                <a:gd name="T5" fmla="*/ 49 h 49"/>
                <a:gd name="T6" fmla="*/ 6 w 8"/>
                <a:gd name="T7" fmla="*/ 16 h 49"/>
                <a:gd name="T8" fmla="*/ 3 w 8"/>
                <a:gd name="T9" fmla="*/ 1 h 49"/>
                <a:gd name="T10" fmla="*/ 2 w 8"/>
                <a:gd name="T1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9">
                  <a:moveTo>
                    <a:pt x="2" y="0"/>
                  </a:moveTo>
                  <a:cubicBezTo>
                    <a:pt x="2" y="0"/>
                    <a:pt x="0" y="17"/>
                    <a:pt x="5" y="36"/>
                  </a:cubicBezTo>
                  <a:cubicBezTo>
                    <a:pt x="6" y="39"/>
                    <a:pt x="7" y="42"/>
                    <a:pt x="8" y="49"/>
                  </a:cubicBezTo>
                  <a:cubicBezTo>
                    <a:pt x="8" y="49"/>
                    <a:pt x="7" y="23"/>
                    <a:pt x="6" y="16"/>
                  </a:cubicBezTo>
                  <a:cubicBezTo>
                    <a:pt x="5" y="7"/>
                    <a:pt x="4" y="4"/>
                    <a:pt x="3" y="1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205">
              <a:extLst>
                <a:ext uri="{FF2B5EF4-FFF2-40B4-BE49-F238E27FC236}">
                  <a16:creationId xmlns:a16="http://schemas.microsoft.com/office/drawing/2014/main" xmlns="" id="{E74E6954-9377-4B3F-BCB3-06BEA141B08C}"/>
                </a:ext>
              </a:extLst>
            </p:cNvPr>
            <p:cNvSpPr/>
            <p:nvPr/>
          </p:nvSpPr>
          <p:spPr bwMode="auto">
            <a:xfrm>
              <a:off x="3618" y="2040"/>
              <a:ext cx="107" cy="26"/>
            </a:xfrm>
            <a:custGeom>
              <a:avLst/>
              <a:gdLst>
                <a:gd name="T0" fmla="*/ 6 w 36"/>
                <a:gd name="T1" fmla="*/ 9 h 9"/>
                <a:gd name="T2" fmla="*/ 18 w 36"/>
                <a:gd name="T3" fmla="*/ 0 h 9"/>
                <a:gd name="T4" fmla="*/ 36 w 36"/>
                <a:gd name="T5" fmla="*/ 2 h 9"/>
                <a:gd name="T6" fmla="*/ 20 w 36"/>
                <a:gd name="T7" fmla="*/ 4 h 9"/>
                <a:gd name="T8" fmla="*/ 6 w 36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9">
                  <a:moveTo>
                    <a:pt x="6" y="9"/>
                  </a:moveTo>
                  <a:cubicBezTo>
                    <a:pt x="0" y="3"/>
                    <a:pt x="14" y="0"/>
                    <a:pt x="18" y="0"/>
                  </a:cubicBezTo>
                  <a:cubicBezTo>
                    <a:pt x="24" y="0"/>
                    <a:pt x="29" y="2"/>
                    <a:pt x="36" y="2"/>
                  </a:cubicBezTo>
                  <a:cubicBezTo>
                    <a:pt x="31" y="3"/>
                    <a:pt x="25" y="3"/>
                    <a:pt x="20" y="4"/>
                  </a:cubicBezTo>
                  <a:cubicBezTo>
                    <a:pt x="16" y="4"/>
                    <a:pt x="5" y="3"/>
                    <a:pt x="6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206">
              <a:extLst>
                <a:ext uri="{FF2B5EF4-FFF2-40B4-BE49-F238E27FC236}">
                  <a16:creationId xmlns:a16="http://schemas.microsoft.com/office/drawing/2014/main" xmlns="" id="{C54754B9-23EE-4CB3-AACA-DF05E2A6236A}"/>
                </a:ext>
              </a:extLst>
            </p:cNvPr>
            <p:cNvSpPr/>
            <p:nvPr/>
          </p:nvSpPr>
          <p:spPr bwMode="auto">
            <a:xfrm>
              <a:off x="3529" y="2040"/>
              <a:ext cx="89" cy="92"/>
            </a:xfrm>
            <a:custGeom>
              <a:avLst/>
              <a:gdLst>
                <a:gd name="T0" fmla="*/ 29 w 30"/>
                <a:gd name="T1" fmla="*/ 3 h 32"/>
                <a:gd name="T2" fmla="*/ 13 w 30"/>
                <a:gd name="T3" fmla="*/ 15 h 32"/>
                <a:gd name="T4" fmla="*/ 0 w 30"/>
                <a:gd name="T5" fmla="*/ 32 h 32"/>
                <a:gd name="T6" fmla="*/ 8 w 30"/>
                <a:gd name="T7" fmla="*/ 24 h 32"/>
                <a:gd name="T8" fmla="*/ 17 w 30"/>
                <a:gd name="T9" fmla="*/ 20 h 32"/>
                <a:gd name="T10" fmla="*/ 29 w 30"/>
                <a:gd name="T11" fmla="*/ 3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32">
                  <a:moveTo>
                    <a:pt x="29" y="3"/>
                  </a:moveTo>
                  <a:cubicBezTo>
                    <a:pt x="26" y="0"/>
                    <a:pt x="15" y="12"/>
                    <a:pt x="13" y="15"/>
                  </a:cubicBezTo>
                  <a:cubicBezTo>
                    <a:pt x="8" y="19"/>
                    <a:pt x="2" y="26"/>
                    <a:pt x="0" y="32"/>
                  </a:cubicBezTo>
                  <a:cubicBezTo>
                    <a:pt x="2" y="29"/>
                    <a:pt x="4" y="26"/>
                    <a:pt x="8" y="24"/>
                  </a:cubicBezTo>
                  <a:cubicBezTo>
                    <a:pt x="11" y="23"/>
                    <a:pt x="14" y="22"/>
                    <a:pt x="17" y="20"/>
                  </a:cubicBezTo>
                  <a:cubicBezTo>
                    <a:pt x="22" y="17"/>
                    <a:pt x="30" y="9"/>
                    <a:pt x="29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207">
              <a:extLst>
                <a:ext uri="{FF2B5EF4-FFF2-40B4-BE49-F238E27FC236}">
                  <a16:creationId xmlns:a16="http://schemas.microsoft.com/office/drawing/2014/main" xmlns="" id="{049495E4-2DE2-4FC7-8C14-B23D1FF99773}"/>
                </a:ext>
              </a:extLst>
            </p:cNvPr>
            <p:cNvSpPr/>
            <p:nvPr/>
          </p:nvSpPr>
          <p:spPr bwMode="auto">
            <a:xfrm>
              <a:off x="3609" y="2057"/>
              <a:ext cx="41" cy="97"/>
            </a:xfrm>
            <a:custGeom>
              <a:avLst/>
              <a:gdLst>
                <a:gd name="T0" fmla="*/ 1 w 14"/>
                <a:gd name="T1" fmla="*/ 0 h 34"/>
                <a:gd name="T2" fmla="*/ 3 w 14"/>
                <a:gd name="T3" fmla="*/ 8 h 34"/>
                <a:gd name="T4" fmla="*/ 5 w 14"/>
                <a:gd name="T5" fmla="*/ 16 h 34"/>
                <a:gd name="T6" fmla="*/ 10 w 14"/>
                <a:gd name="T7" fmla="*/ 34 h 34"/>
                <a:gd name="T8" fmla="*/ 13 w 14"/>
                <a:gd name="T9" fmla="*/ 25 h 34"/>
                <a:gd name="T10" fmla="*/ 12 w 14"/>
                <a:gd name="T11" fmla="*/ 14 h 34"/>
                <a:gd name="T12" fmla="*/ 1 w 14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34">
                  <a:moveTo>
                    <a:pt x="1" y="0"/>
                  </a:moveTo>
                  <a:cubicBezTo>
                    <a:pt x="0" y="2"/>
                    <a:pt x="2" y="6"/>
                    <a:pt x="3" y="8"/>
                  </a:cubicBezTo>
                  <a:cubicBezTo>
                    <a:pt x="3" y="11"/>
                    <a:pt x="5" y="14"/>
                    <a:pt x="5" y="16"/>
                  </a:cubicBezTo>
                  <a:cubicBezTo>
                    <a:pt x="7" y="23"/>
                    <a:pt x="10" y="28"/>
                    <a:pt x="10" y="34"/>
                  </a:cubicBezTo>
                  <a:cubicBezTo>
                    <a:pt x="11" y="31"/>
                    <a:pt x="13" y="28"/>
                    <a:pt x="13" y="25"/>
                  </a:cubicBezTo>
                  <a:cubicBezTo>
                    <a:pt x="14" y="21"/>
                    <a:pt x="13" y="18"/>
                    <a:pt x="12" y="14"/>
                  </a:cubicBezTo>
                  <a:cubicBezTo>
                    <a:pt x="11" y="8"/>
                    <a:pt x="9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208">
              <a:extLst>
                <a:ext uri="{FF2B5EF4-FFF2-40B4-BE49-F238E27FC236}">
                  <a16:creationId xmlns:a16="http://schemas.microsoft.com/office/drawing/2014/main" xmlns="" id="{21D779A4-06EA-4732-A911-F38EB76EA7E8}"/>
                </a:ext>
              </a:extLst>
            </p:cNvPr>
            <p:cNvSpPr/>
            <p:nvPr/>
          </p:nvSpPr>
          <p:spPr bwMode="auto">
            <a:xfrm>
              <a:off x="3618" y="2063"/>
              <a:ext cx="119" cy="80"/>
            </a:xfrm>
            <a:custGeom>
              <a:avLst/>
              <a:gdLst>
                <a:gd name="T0" fmla="*/ 5 w 40"/>
                <a:gd name="T1" fmla="*/ 4 h 28"/>
                <a:gd name="T2" fmla="*/ 18 w 40"/>
                <a:gd name="T3" fmla="*/ 14 h 28"/>
                <a:gd name="T4" fmla="*/ 36 w 40"/>
                <a:gd name="T5" fmla="*/ 28 h 28"/>
                <a:gd name="T6" fmla="*/ 31 w 40"/>
                <a:gd name="T7" fmla="*/ 19 h 28"/>
                <a:gd name="T8" fmla="*/ 22 w 40"/>
                <a:gd name="T9" fmla="*/ 9 h 28"/>
                <a:gd name="T10" fmla="*/ 0 w 40"/>
                <a:gd name="T11" fmla="*/ 0 h 28"/>
                <a:gd name="T12" fmla="*/ 5 w 40"/>
                <a:gd name="T1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28">
                  <a:moveTo>
                    <a:pt x="5" y="4"/>
                  </a:moveTo>
                  <a:cubicBezTo>
                    <a:pt x="9" y="7"/>
                    <a:pt x="13" y="10"/>
                    <a:pt x="18" y="14"/>
                  </a:cubicBezTo>
                  <a:cubicBezTo>
                    <a:pt x="25" y="19"/>
                    <a:pt x="31" y="24"/>
                    <a:pt x="36" y="28"/>
                  </a:cubicBezTo>
                  <a:cubicBezTo>
                    <a:pt x="40" y="24"/>
                    <a:pt x="34" y="21"/>
                    <a:pt x="31" y="19"/>
                  </a:cubicBezTo>
                  <a:cubicBezTo>
                    <a:pt x="28" y="16"/>
                    <a:pt x="25" y="12"/>
                    <a:pt x="22" y="9"/>
                  </a:cubicBezTo>
                  <a:cubicBezTo>
                    <a:pt x="17" y="2"/>
                    <a:pt x="9" y="0"/>
                    <a:pt x="0" y="0"/>
                  </a:cubicBezTo>
                  <a:cubicBezTo>
                    <a:pt x="2" y="1"/>
                    <a:pt x="3" y="3"/>
                    <a:pt x="5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209">
              <a:extLst>
                <a:ext uri="{FF2B5EF4-FFF2-40B4-BE49-F238E27FC236}">
                  <a16:creationId xmlns:a16="http://schemas.microsoft.com/office/drawing/2014/main" xmlns="" id="{1329FDED-72CF-42D7-9FD9-647A76E60D4D}"/>
                </a:ext>
              </a:extLst>
            </p:cNvPr>
            <p:cNvSpPr/>
            <p:nvPr/>
          </p:nvSpPr>
          <p:spPr bwMode="auto">
            <a:xfrm>
              <a:off x="3662" y="2094"/>
              <a:ext cx="90" cy="15"/>
            </a:xfrm>
            <a:custGeom>
              <a:avLst/>
              <a:gdLst>
                <a:gd name="T0" fmla="*/ 0 w 30"/>
                <a:gd name="T1" fmla="*/ 3 h 5"/>
                <a:gd name="T2" fmla="*/ 14 w 30"/>
                <a:gd name="T3" fmla="*/ 0 h 5"/>
                <a:gd name="T4" fmla="*/ 30 w 30"/>
                <a:gd name="T5" fmla="*/ 3 h 5"/>
                <a:gd name="T6" fmla="*/ 15 w 30"/>
                <a:gd name="T7" fmla="*/ 3 h 5"/>
                <a:gd name="T8" fmla="*/ 0 w 30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5">
                  <a:moveTo>
                    <a:pt x="0" y="3"/>
                  </a:moveTo>
                  <a:cubicBezTo>
                    <a:pt x="3" y="0"/>
                    <a:pt x="10" y="0"/>
                    <a:pt x="14" y="0"/>
                  </a:cubicBezTo>
                  <a:cubicBezTo>
                    <a:pt x="18" y="0"/>
                    <a:pt x="27" y="2"/>
                    <a:pt x="30" y="3"/>
                  </a:cubicBezTo>
                  <a:cubicBezTo>
                    <a:pt x="25" y="3"/>
                    <a:pt x="20" y="3"/>
                    <a:pt x="15" y="3"/>
                  </a:cubicBezTo>
                  <a:cubicBezTo>
                    <a:pt x="10" y="4"/>
                    <a:pt x="5" y="5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210">
              <a:extLst>
                <a:ext uri="{FF2B5EF4-FFF2-40B4-BE49-F238E27FC236}">
                  <a16:creationId xmlns:a16="http://schemas.microsoft.com/office/drawing/2014/main" xmlns="" id="{86CD52F6-8E92-4422-8E96-1F85083D9B63}"/>
                </a:ext>
              </a:extLst>
            </p:cNvPr>
            <p:cNvSpPr/>
            <p:nvPr/>
          </p:nvSpPr>
          <p:spPr bwMode="auto">
            <a:xfrm>
              <a:off x="3517" y="2166"/>
              <a:ext cx="80" cy="43"/>
            </a:xfrm>
            <a:custGeom>
              <a:avLst/>
              <a:gdLst>
                <a:gd name="T0" fmla="*/ 27 w 27"/>
                <a:gd name="T1" fmla="*/ 6 h 15"/>
                <a:gd name="T2" fmla="*/ 14 w 27"/>
                <a:gd name="T3" fmla="*/ 9 h 15"/>
                <a:gd name="T4" fmla="*/ 0 w 27"/>
                <a:gd name="T5" fmla="*/ 15 h 15"/>
                <a:gd name="T6" fmla="*/ 14 w 27"/>
                <a:gd name="T7" fmla="*/ 7 h 15"/>
                <a:gd name="T8" fmla="*/ 27 w 27"/>
                <a:gd name="T9" fmla="*/ 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5">
                  <a:moveTo>
                    <a:pt x="27" y="6"/>
                  </a:moveTo>
                  <a:cubicBezTo>
                    <a:pt x="22" y="4"/>
                    <a:pt x="18" y="7"/>
                    <a:pt x="14" y="9"/>
                  </a:cubicBezTo>
                  <a:cubicBezTo>
                    <a:pt x="10" y="11"/>
                    <a:pt x="5" y="12"/>
                    <a:pt x="0" y="15"/>
                  </a:cubicBezTo>
                  <a:cubicBezTo>
                    <a:pt x="5" y="12"/>
                    <a:pt x="9" y="10"/>
                    <a:pt x="14" y="7"/>
                  </a:cubicBezTo>
                  <a:cubicBezTo>
                    <a:pt x="17" y="6"/>
                    <a:pt x="25" y="0"/>
                    <a:pt x="27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211">
              <a:extLst>
                <a:ext uri="{FF2B5EF4-FFF2-40B4-BE49-F238E27FC236}">
                  <a16:creationId xmlns:a16="http://schemas.microsoft.com/office/drawing/2014/main" xmlns="" id="{77EA4AAA-F704-4D3B-9F21-085069F2EE78}"/>
                </a:ext>
              </a:extLst>
            </p:cNvPr>
            <p:cNvSpPr/>
            <p:nvPr/>
          </p:nvSpPr>
          <p:spPr bwMode="auto">
            <a:xfrm>
              <a:off x="3588" y="2172"/>
              <a:ext cx="33" cy="139"/>
            </a:xfrm>
            <a:custGeom>
              <a:avLst/>
              <a:gdLst>
                <a:gd name="T0" fmla="*/ 2 w 11"/>
                <a:gd name="T1" fmla="*/ 0 h 49"/>
                <a:gd name="T2" fmla="*/ 0 w 11"/>
                <a:gd name="T3" fmla="*/ 19 h 49"/>
                <a:gd name="T4" fmla="*/ 4 w 11"/>
                <a:gd name="T5" fmla="*/ 49 h 49"/>
                <a:gd name="T6" fmla="*/ 6 w 11"/>
                <a:gd name="T7" fmla="*/ 24 h 49"/>
                <a:gd name="T8" fmla="*/ 2 w 11"/>
                <a:gd name="T9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9">
                  <a:moveTo>
                    <a:pt x="2" y="0"/>
                  </a:moveTo>
                  <a:cubicBezTo>
                    <a:pt x="3" y="7"/>
                    <a:pt x="0" y="12"/>
                    <a:pt x="0" y="19"/>
                  </a:cubicBezTo>
                  <a:cubicBezTo>
                    <a:pt x="0" y="28"/>
                    <a:pt x="1" y="41"/>
                    <a:pt x="4" y="49"/>
                  </a:cubicBezTo>
                  <a:cubicBezTo>
                    <a:pt x="2" y="41"/>
                    <a:pt x="4" y="32"/>
                    <a:pt x="6" y="24"/>
                  </a:cubicBezTo>
                  <a:cubicBezTo>
                    <a:pt x="8" y="16"/>
                    <a:pt x="11" y="5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212">
              <a:extLst>
                <a:ext uri="{FF2B5EF4-FFF2-40B4-BE49-F238E27FC236}">
                  <a16:creationId xmlns:a16="http://schemas.microsoft.com/office/drawing/2014/main" xmlns="" id="{E32C457F-2A98-411B-8E4F-F81B28C95A27}"/>
                </a:ext>
              </a:extLst>
            </p:cNvPr>
            <p:cNvSpPr/>
            <p:nvPr/>
          </p:nvSpPr>
          <p:spPr bwMode="auto">
            <a:xfrm>
              <a:off x="3537" y="2240"/>
              <a:ext cx="167" cy="97"/>
            </a:xfrm>
            <a:custGeom>
              <a:avLst/>
              <a:gdLst>
                <a:gd name="T0" fmla="*/ 34 w 56"/>
                <a:gd name="T1" fmla="*/ 3 h 34"/>
                <a:gd name="T2" fmla="*/ 13 w 56"/>
                <a:gd name="T3" fmla="*/ 13 h 34"/>
                <a:gd name="T4" fmla="*/ 0 w 56"/>
                <a:gd name="T5" fmla="*/ 34 h 34"/>
                <a:gd name="T6" fmla="*/ 9 w 56"/>
                <a:gd name="T7" fmla="*/ 21 h 34"/>
                <a:gd name="T8" fmla="*/ 21 w 56"/>
                <a:gd name="T9" fmla="*/ 9 h 34"/>
                <a:gd name="T10" fmla="*/ 35 w 56"/>
                <a:gd name="T11" fmla="*/ 6 h 34"/>
                <a:gd name="T12" fmla="*/ 47 w 56"/>
                <a:gd name="T13" fmla="*/ 12 h 34"/>
                <a:gd name="T14" fmla="*/ 56 w 56"/>
                <a:gd name="T15" fmla="*/ 16 h 34"/>
                <a:gd name="T16" fmla="*/ 46 w 56"/>
                <a:gd name="T17" fmla="*/ 9 h 34"/>
                <a:gd name="T18" fmla="*/ 34 w 56"/>
                <a:gd name="T19" fmla="*/ 3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34">
                  <a:moveTo>
                    <a:pt x="34" y="3"/>
                  </a:moveTo>
                  <a:cubicBezTo>
                    <a:pt x="25" y="0"/>
                    <a:pt x="18" y="6"/>
                    <a:pt x="13" y="13"/>
                  </a:cubicBezTo>
                  <a:cubicBezTo>
                    <a:pt x="8" y="19"/>
                    <a:pt x="2" y="27"/>
                    <a:pt x="0" y="34"/>
                  </a:cubicBezTo>
                  <a:cubicBezTo>
                    <a:pt x="3" y="30"/>
                    <a:pt x="6" y="25"/>
                    <a:pt x="9" y="21"/>
                  </a:cubicBezTo>
                  <a:cubicBezTo>
                    <a:pt x="13" y="16"/>
                    <a:pt x="16" y="12"/>
                    <a:pt x="21" y="9"/>
                  </a:cubicBezTo>
                  <a:cubicBezTo>
                    <a:pt x="26" y="6"/>
                    <a:pt x="29" y="4"/>
                    <a:pt x="35" y="6"/>
                  </a:cubicBezTo>
                  <a:cubicBezTo>
                    <a:pt x="40" y="8"/>
                    <a:pt x="42" y="9"/>
                    <a:pt x="47" y="12"/>
                  </a:cubicBezTo>
                  <a:cubicBezTo>
                    <a:pt x="49" y="13"/>
                    <a:pt x="54" y="15"/>
                    <a:pt x="56" y="16"/>
                  </a:cubicBezTo>
                  <a:cubicBezTo>
                    <a:pt x="53" y="14"/>
                    <a:pt x="49" y="11"/>
                    <a:pt x="46" y="9"/>
                  </a:cubicBezTo>
                  <a:cubicBezTo>
                    <a:pt x="42" y="6"/>
                    <a:pt x="38" y="5"/>
                    <a:pt x="3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213">
              <a:extLst>
                <a:ext uri="{FF2B5EF4-FFF2-40B4-BE49-F238E27FC236}">
                  <a16:creationId xmlns:a16="http://schemas.microsoft.com/office/drawing/2014/main" xmlns="" id="{0506D84E-2AF8-4F87-A0C8-536014DB51B9}"/>
                </a:ext>
              </a:extLst>
            </p:cNvPr>
            <p:cNvSpPr/>
            <p:nvPr/>
          </p:nvSpPr>
          <p:spPr bwMode="auto">
            <a:xfrm>
              <a:off x="3609" y="2197"/>
              <a:ext cx="77" cy="106"/>
            </a:xfrm>
            <a:custGeom>
              <a:avLst/>
              <a:gdLst>
                <a:gd name="T0" fmla="*/ 0 w 26"/>
                <a:gd name="T1" fmla="*/ 3 h 37"/>
                <a:gd name="T2" fmla="*/ 7 w 26"/>
                <a:gd name="T3" fmla="*/ 11 h 37"/>
                <a:gd name="T4" fmla="*/ 13 w 26"/>
                <a:gd name="T5" fmla="*/ 20 h 37"/>
                <a:gd name="T6" fmla="*/ 19 w 26"/>
                <a:gd name="T7" fmla="*/ 29 h 37"/>
                <a:gd name="T8" fmla="*/ 26 w 26"/>
                <a:gd name="T9" fmla="*/ 37 h 37"/>
                <a:gd name="T10" fmla="*/ 18 w 26"/>
                <a:gd name="T11" fmla="*/ 16 h 37"/>
                <a:gd name="T12" fmla="*/ 10 w 26"/>
                <a:gd name="T13" fmla="*/ 6 h 37"/>
                <a:gd name="T14" fmla="*/ 0 w 26"/>
                <a:gd name="T15" fmla="*/ 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37">
                  <a:moveTo>
                    <a:pt x="0" y="3"/>
                  </a:moveTo>
                  <a:cubicBezTo>
                    <a:pt x="1" y="6"/>
                    <a:pt x="5" y="9"/>
                    <a:pt x="7" y="11"/>
                  </a:cubicBezTo>
                  <a:cubicBezTo>
                    <a:pt x="9" y="14"/>
                    <a:pt x="11" y="17"/>
                    <a:pt x="13" y="20"/>
                  </a:cubicBezTo>
                  <a:cubicBezTo>
                    <a:pt x="16" y="23"/>
                    <a:pt x="17" y="26"/>
                    <a:pt x="19" y="29"/>
                  </a:cubicBezTo>
                  <a:cubicBezTo>
                    <a:pt x="21" y="32"/>
                    <a:pt x="24" y="34"/>
                    <a:pt x="26" y="37"/>
                  </a:cubicBezTo>
                  <a:cubicBezTo>
                    <a:pt x="21" y="32"/>
                    <a:pt x="21" y="22"/>
                    <a:pt x="18" y="16"/>
                  </a:cubicBezTo>
                  <a:cubicBezTo>
                    <a:pt x="17" y="12"/>
                    <a:pt x="14" y="9"/>
                    <a:pt x="10" y="6"/>
                  </a:cubicBezTo>
                  <a:cubicBezTo>
                    <a:pt x="8" y="5"/>
                    <a:pt x="2" y="0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214">
              <a:extLst>
                <a:ext uri="{FF2B5EF4-FFF2-40B4-BE49-F238E27FC236}">
                  <a16:creationId xmlns:a16="http://schemas.microsoft.com/office/drawing/2014/main" xmlns="" id="{E328D93D-F58D-4803-868B-455C98586462}"/>
                </a:ext>
              </a:extLst>
            </p:cNvPr>
            <p:cNvSpPr/>
            <p:nvPr/>
          </p:nvSpPr>
          <p:spPr bwMode="auto">
            <a:xfrm>
              <a:off x="3597" y="2234"/>
              <a:ext cx="36" cy="97"/>
            </a:xfrm>
            <a:custGeom>
              <a:avLst/>
              <a:gdLst>
                <a:gd name="T0" fmla="*/ 2 w 12"/>
                <a:gd name="T1" fmla="*/ 2 h 34"/>
                <a:gd name="T2" fmla="*/ 4 w 12"/>
                <a:gd name="T3" fmla="*/ 10 h 34"/>
                <a:gd name="T4" fmla="*/ 6 w 12"/>
                <a:gd name="T5" fmla="*/ 18 h 34"/>
                <a:gd name="T6" fmla="*/ 12 w 12"/>
                <a:gd name="T7" fmla="*/ 34 h 34"/>
                <a:gd name="T8" fmla="*/ 11 w 12"/>
                <a:gd name="T9" fmla="*/ 25 h 34"/>
                <a:gd name="T10" fmla="*/ 12 w 12"/>
                <a:gd name="T11" fmla="*/ 16 h 34"/>
                <a:gd name="T12" fmla="*/ 2 w 12"/>
                <a:gd name="T13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4">
                  <a:moveTo>
                    <a:pt x="2" y="2"/>
                  </a:moveTo>
                  <a:cubicBezTo>
                    <a:pt x="0" y="4"/>
                    <a:pt x="3" y="8"/>
                    <a:pt x="4" y="10"/>
                  </a:cubicBezTo>
                  <a:cubicBezTo>
                    <a:pt x="5" y="13"/>
                    <a:pt x="5" y="15"/>
                    <a:pt x="6" y="18"/>
                  </a:cubicBezTo>
                  <a:cubicBezTo>
                    <a:pt x="7" y="22"/>
                    <a:pt x="8" y="30"/>
                    <a:pt x="12" y="34"/>
                  </a:cubicBezTo>
                  <a:cubicBezTo>
                    <a:pt x="12" y="30"/>
                    <a:pt x="10" y="28"/>
                    <a:pt x="11" y="25"/>
                  </a:cubicBezTo>
                  <a:cubicBezTo>
                    <a:pt x="11" y="22"/>
                    <a:pt x="12" y="19"/>
                    <a:pt x="12" y="16"/>
                  </a:cubicBezTo>
                  <a:cubicBezTo>
                    <a:pt x="12" y="12"/>
                    <a:pt x="7" y="0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215">
              <a:extLst>
                <a:ext uri="{FF2B5EF4-FFF2-40B4-BE49-F238E27FC236}">
                  <a16:creationId xmlns:a16="http://schemas.microsoft.com/office/drawing/2014/main" xmlns="" id="{0246719E-D651-4001-A02D-B4648BA8AE81}"/>
                </a:ext>
              </a:extLst>
            </p:cNvPr>
            <p:cNvSpPr/>
            <p:nvPr/>
          </p:nvSpPr>
          <p:spPr bwMode="auto">
            <a:xfrm>
              <a:off x="3532" y="2374"/>
              <a:ext cx="92" cy="123"/>
            </a:xfrm>
            <a:custGeom>
              <a:avLst/>
              <a:gdLst>
                <a:gd name="T0" fmla="*/ 26 w 31"/>
                <a:gd name="T1" fmla="*/ 4 h 43"/>
                <a:gd name="T2" fmla="*/ 12 w 31"/>
                <a:gd name="T3" fmla="*/ 23 h 43"/>
                <a:gd name="T4" fmla="*/ 0 w 31"/>
                <a:gd name="T5" fmla="*/ 43 h 43"/>
                <a:gd name="T6" fmla="*/ 16 w 31"/>
                <a:gd name="T7" fmla="*/ 22 h 43"/>
                <a:gd name="T8" fmla="*/ 27 w 31"/>
                <a:gd name="T9" fmla="*/ 0 h 43"/>
                <a:gd name="T10" fmla="*/ 26 w 31"/>
                <a:gd name="T1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43">
                  <a:moveTo>
                    <a:pt x="26" y="4"/>
                  </a:moveTo>
                  <a:cubicBezTo>
                    <a:pt x="21" y="10"/>
                    <a:pt x="16" y="17"/>
                    <a:pt x="12" y="23"/>
                  </a:cubicBezTo>
                  <a:cubicBezTo>
                    <a:pt x="8" y="30"/>
                    <a:pt x="2" y="36"/>
                    <a:pt x="0" y="43"/>
                  </a:cubicBezTo>
                  <a:cubicBezTo>
                    <a:pt x="4" y="35"/>
                    <a:pt x="10" y="29"/>
                    <a:pt x="16" y="22"/>
                  </a:cubicBezTo>
                  <a:cubicBezTo>
                    <a:pt x="21" y="15"/>
                    <a:pt x="31" y="9"/>
                    <a:pt x="27" y="0"/>
                  </a:cubicBezTo>
                  <a:cubicBezTo>
                    <a:pt x="27" y="1"/>
                    <a:pt x="26" y="3"/>
                    <a:pt x="2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216">
              <a:extLst>
                <a:ext uri="{FF2B5EF4-FFF2-40B4-BE49-F238E27FC236}">
                  <a16:creationId xmlns:a16="http://schemas.microsoft.com/office/drawing/2014/main" xmlns="" id="{5BF7CA8F-85E0-4874-9699-FBEF3DCE1A71}"/>
                </a:ext>
              </a:extLst>
            </p:cNvPr>
            <p:cNvSpPr/>
            <p:nvPr/>
          </p:nvSpPr>
          <p:spPr bwMode="auto">
            <a:xfrm>
              <a:off x="3597" y="2317"/>
              <a:ext cx="39" cy="112"/>
            </a:xfrm>
            <a:custGeom>
              <a:avLst/>
              <a:gdLst>
                <a:gd name="T0" fmla="*/ 10 w 13"/>
                <a:gd name="T1" fmla="*/ 0 h 39"/>
                <a:gd name="T2" fmla="*/ 3 w 13"/>
                <a:gd name="T3" fmla="*/ 28 h 39"/>
                <a:gd name="T4" fmla="*/ 3 w 13"/>
                <a:gd name="T5" fmla="*/ 28 h 39"/>
                <a:gd name="T6" fmla="*/ 1 w 13"/>
                <a:gd name="T7" fmla="*/ 39 h 39"/>
                <a:gd name="T8" fmla="*/ 7 w 13"/>
                <a:gd name="T9" fmla="*/ 19 h 39"/>
                <a:gd name="T10" fmla="*/ 11 w 13"/>
                <a:gd name="T11" fmla="*/ 9 h 39"/>
                <a:gd name="T12" fmla="*/ 13 w 13"/>
                <a:gd name="T13" fmla="*/ 4 h 39"/>
                <a:gd name="T14" fmla="*/ 10 w 13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39">
                  <a:moveTo>
                    <a:pt x="10" y="0"/>
                  </a:moveTo>
                  <a:cubicBezTo>
                    <a:pt x="6" y="8"/>
                    <a:pt x="5" y="17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" y="31"/>
                    <a:pt x="0" y="35"/>
                    <a:pt x="1" y="39"/>
                  </a:cubicBezTo>
                  <a:cubicBezTo>
                    <a:pt x="3" y="32"/>
                    <a:pt x="4" y="25"/>
                    <a:pt x="7" y="19"/>
                  </a:cubicBezTo>
                  <a:cubicBezTo>
                    <a:pt x="8" y="16"/>
                    <a:pt x="10" y="12"/>
                    <a:pt x="11" y="9"/>
                  </a:cubicBezTo>
                  <a:cubicBezTo>
                    <a:pt x="12" y="8"/>
                    <a:pt x="13" y="6"/>
                    <a:pt x="13" y="4"/>
                  </a:cubicBezTo>
                  <a:cubicBezTo>
                    <a:pt x="13" y="1"/>
                    <a:pt x="11" y="2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217">
              <a:extLst>
                <a:ext uri="{FF2B5EF4-FFF2-40B4-BE49-F238E27FC236}">
                  <a16:creationId xmlns:a16="http://schemas.microsoft.com/office/drawing/2014/main" xmlns="" id="{6FF229E7-6787-44AF-91F8-25FDE10DA12E}"/>
                </a:ext>
              </a:extLst>
            </p:cNvPr>
            <p:cNvSpPr/>
            <p:nvPr/>
          </p:nvSpPr>
          <p:spPr bwMode="auto">
            <a:xfrm>
              <a:off x="3633" y="2331"/>
              <a:ext cx="38" cy="43"/>
            </a:xfrm>
            <a:custGeom>
              <a:avLst/>
              <a:gdLst>
                <a:gd name="T0" fmla="*/ 0 w 13"/>
                <a:gd name="T1" fmla="*/ 0 h 15"/>
                <a:gd name="T2" fmla="*/ 6 w 13"/>
                <a:gd name="T3" fmla="*/ 7 h 15"/>
                <a:gd name="T4" fmla="*/ 13 w 13"/>
                <a:gd name="T5" fmla="*/ 15 h 15"/>
                <a:gd name="T6" fmla="*/ 0 w 13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5">
                  <a:moveTo>
                    <a:pt x="0" y="0"/>
                  </a:moveTo>
                  <a:cubicBezTo>
                    <a:pt x="0" y="3"/>
                    <a:pt x="4" y="5"/>
                    <a:pt x="6" y="7"/>
                  </a:cubicBezTo>
                  <a:cubicBezTo>
                    <a:pt x="9" y="9"/>
                    <a:pt x="11" y="12"/>
                    <a:pt x="13" y="15"/>
                  </a:cubicBezTo>
                  <a:cubicBezTo>
                    <a:pt x="11" y="9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218">
              <a:extLst>
                <a:ext uri="{FF2B5EF4-FFF2-40B4-BE49-F238E27FC236}">
                  <a16:creationId xmlns:a16="http://schemas.microsoft.com/office/drawing/2014/main" xmlns="" id="{D17F5892-C90C-4520-9069-4F9891ACB38C}"/>
                </a:ext>
              </a:extLst>
            </p:cNvPr>
            <p:cNvSpPr/>
            <p:nvPr/>
          </p:nvSpPr>
          <p:spPr bwMode="auto">
            <a:xfrm>
              <a:off x="3630" y="2351"/>
              <a:ext cx="71" cy="149"/>
            </a:xfrm>
            <a:custGeom>
              <a:avLst/>
              <a:gdLst>
                <a:gd name="T0" fmla="*/ 0 w 24"/>
                <a:gd name="T1" fmla="*/ 0 h 52"/>
                <a:gd name="T2" fmla="*/ 7 w 24"/>
                <a:gd name="T3" fmla="*/ 22 h 52"/>
                <a:gd name="T4" fmla="*/ 24 w 24"/>
                <a:gd name="T5" fmla="*/ 52 h 52"/>
                <a:gd name="T6" fmla="*/ 18 w 24"/>
                <a:gd name="T7" fmla="*/ 35 h 52"/>
                <a:gd name="T8" fmla="*/ 14 w 24"/>
                <a:gd name="T9" fmla="*/ 22 h 52"/>
                <a:gd name="T10" fmla="*/ 0 w 24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52">
                  <a:moveTo>
                    <a:pt x="0" y="0"/>
                  </a:moveTo>
                  <a:cubicBezTo>
                    <a:pt x="3" y="8"/>
                    <a:pt x="3" y="12"/>
                    <a:pt x="7" y="22"/>
                  </a:cubicBezTo>
                  <a:cubicBezTo>
                    <a:pt x="11" y="31"/>
                    <a:pt x="14" y="36"/>
                    <a:pt x="24" y="52"/>
                  </a:cubicBezTo>
                  <a:cubicBezTo>
                    <a:pt x="22" y="46"/>
                    <a:pt x="19" y="38"/>
                    <a:pt x="18" y="35"/>
                  </a:cubicBezTo>
                  <a:cubicBezTo>
                    <a:pt x="17" y="31"/>
                    <a:pt x="15" y="26"/>
                    <a:pt x="14" y="22"/>
                  </a:cubicBezTo>
                  <a:cubicBezTo>
                    <a:pt x="11" y="15"/>
                    <a:pt x="7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219">
              <a:extLst>
                <a:ext uri="{FF2B5EF4-FFF2-40B4-BE49-F238E27FC236}">
                  <a16:creationId xmlns:a16="http://schemas.microsoft.com/office/drawing/2014/main" xmlns="" id="{310AE473-A587-477A-BCBC-4E29B2AA9ACA}"/>
                </a:ext>
              </a:extLst>
            </p:cNvPr>
            <p:cNvSpPr/>
            <p:nvPr/>
          </p:nvSpPr>
          <p:spPr bwMode="auto">
            <a:xfrm>
              <a:off x="3618" y="2117"/>
              <a:ext cx="29" cy="115"/>
            </a:xfrm>
            <a:custGeom>
              <a:avLst/>
              <a:gdLst>
                <a:gd name="T0" fmla="*/ 5 w 10"/>
                <a:gd name="T1" fmla="*/ 1 h 40"/>
                <a:gd name="T2" fmla="*/ 1 w 10"/>
                <a:gd name="T3" fmla="*/ 0 h 40"/>
                <a:gd name="T4" fmla="*/ 2 w 10"/>
                <a:gd name="T5" fmla="*/ 9 h 40"/>
                <a:gd name="T6" fmla="*/ 3 w 10"/>
                <a:gd name="T7" fmla="*/ 19 h 40"/>
                <a:gd name="T8" fmla="*/ 6 w 10"/>
                <a:gd name="T9" fmla="*/ 40 h 40"/>
                <a:gd name="T10" fmla="*/ 10 w 10"/>
                <a:gd name="T11" fmla="*/ 21 h 40"/>
                <a:gd name="T12" fmla="*/ 6 w 10"/>
                <a:gd name="T13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40">
                  <a:moveTo>
                    <a:pt x="5" y="1"/>
                  </a:moveTo>
                  <a:cubicBezTo>
                    <a:pt x="3" y="1"/>
                    <a:pt x="2" y="1"/>
                    <a:pt x="1" y="0"/>
                  </a:cubicBezTo>
                  <a:cubicBezTo>
                    <a:pt x="0" y="2"/>
                    <a:pt x="2" y="7"/>
                    <a:pt x="2" y="9"/>
                  </a:cubicBezTo>
                  <a:cubicBezTo>
                    <a:pt x="3" y="12"/>
                    <a:pt x="2" y="16"/>
                    <a:pt x="3" y="19"/>
                  </a:cubicBezTo>
                  <a:cubicBezTo>
                    <a:pt x="3" y="26"/>
                    <a:pt x="5" y="33"/>
                    <a:pt x="6" y="40"/>
                  </a:cubicBezTo>
                  <a:cubicBezTo>
                    <a:pt x="9" y="35"/>
                    <a:pt x="10" y="27"/>
                    <a:pt x="10" y="21"/>
                  </a:cubicBezTo>
                  <a:cubicBezTo>
                    <a:pt x="10" y="16"/>
                    <a:pt x="10" y="5"/>
                    <a:pt x="6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220">
              <a:extLst>
                <a:ext uri="{FF2B5EF4-FFF2-40B4-BE49-F238E27FC236}">
                  <a16:creationId xmlns:a16="http://schemas.microsoft.com/office/drawing/2014/main" xmlns="" id="{4A3DA5F3-B223-40A5-A247-D4FEF884CD78}"/>
                </a:ext>
              </a:extLst>
            </p:cNvPr>
            <p:cNvSpPr/>
            <p:nvPr/>
          </p:nvSpPr>
          <p:spPr bwMode="auto">
            <a:xfrm>
              <a:off x="3645" y="2103"/>
              <a:ext cx="8" cy="43"/>
            </a:xfrm>
            <a:custGeom>
              <a:avLst/>
              <a:gdLst>
                <a:gd name="T0" fmla="*/ 0 w 3"/>
                <a:gd name="T1" fmla="*/ 4 h 15"/>
                <a:gd name="T2" fmla="*/ 2 w 3"/>
                <a:gd name="T3" fmla="*/ 15 h 15"/>
                <a:gd name="T4" fmla="*/ 0 w 3"/>
                <a:gd name="T5" fmla="*/ 0 h 15"/>
                <a:gd name="T6" fmla="*/ 0 w 3"/>
                <a:gd name="T7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5">
                  <a:moveTo>
                    <a:pt x="0" y="4"/>
                  </a:moveTo>
                  <a:cubicBezTo>
                    <a:pt x="2" y="7"/>
                    <a:pt x="2" y="11"/>
                    <a:pt x="2" y="15"/>
                  </a:cubicBezTo>
                  <a:cubicBezTo>
                    <a:pt x="3" y="10"/>
                    <a:pt x="3" y="5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221">
              <a:extLst>
                <a:ext uri="{FF2B5EF4-FFF2-40B4-BE49-F238E27FC236}">
                  <a16:creationId xmlns:a16="http://schemas.microsoft.com/office/drawing/2014/main" xmlns="" id="{16200946-42F1-4FE1-8A91-3FFD9D3168DF}"/>
                </a:ext>
              </a:extLst>
            </p:cNvPr>
            <p:cNvSpPr/>
            <p:nvPr/>
          </p:nvSpPr>
          <p:spPr bwMode="auto">
            <a:xfrm>
              <a:off x="3642" y="2143"/>
              <a:ext cx="80" cy="109"/>
            </a:xfrm>
            <a:custGeom>
              <a:avLst/>
              <a:gdLst>
                <a:gd name="T0" fmla="*/ 1 w 27"/>
                <a:gd name="T1" fmla="*/ 1 h 38"/>
                <a:gd name="T2" fmla="*/ 14 w 27"/>
                <a:gd name="T3" fmla="*/ 18 h 38"/>
                <a:gd name="T4" fmla="*/ 27 w 27"/>
                <a:gd name="T5" fmla="*/ 38 h 38"/>
                <a:gd name="T6" fmla="*/ 23 w 27"/>
                <a:gd name="T7" fmla="*/ 26 h 38"/>
                <a:gd name="T8" fmla="*/ 18 w 27"/>
                <a:gd name="T9" fmla="*/ 16 h 38"/>
                <a:gd name="T10" fmla="*/ 0 w 27"/>
                <a:gd name="T11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38">
                  <a:moveTo>
                    <a:pt x="1" y="1"/>
                  </a:moveTo>
                  <a:cubicBezTo>
                    <a:pt x="7" y="6"/>
                    <a:pt x="9" y="13"/>
                    <a:pt x="14" y="18"/>
                  </a:cubicBezTo>
                  <a:cubicBezTo>
                    <a:pt x="18" y="24"/>
                    <a:pt x="22" y="30"/>
                    <a:pt x="27" y="38"/>
                  </a:cubicBezTo>
                  <a:cubicBezTo>
                    <a:pt x="25" y="34"/>
                    <a:pt x="24" y="29"/>
                    <a:pt x="23" y="26"/>
                  </a:cubicBezTo>
                  <a:cubicBezTo>
                    <a:pt x="22" y="22"/>
                    <a:pt x="20" y="19"/>
                    <a:pt x="18" y="16"/>
                  </a:cubicBezTo>
                  <a:cubicBezTo>
                    <a:pt x="14" y="10"/>
                    <a:pt x="8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222">
              <a:extLst>
                <a:ext uri="{FF2B5EF4-FFF2-40B4-BE49-F238E27FC236}">
                  <a16:creationId xmlns:a16="http://schemas.microsoft.com/office/drawing/2014/main" xmlns="" id="{6A65D6E4-E53B-476B-8621-3CD96B92C0AE}"/>
                </a:ext>
              </a:extLst>
            </p:cNvPr>
            <p:cNvSpPr/>
            <p:nvPr/>
          </p:nvSpPr>
          <p:spPr bwMode="auto">
            <a:xfrm>
              <a:off x="3615" y="2186"/>
              <a:ext cx="113" cy="23"/>
            </a:xfrm>
            <a:custGeom>
              <a:avLst/>
              <a:gdLst>
                <a:gd name="T0" fmla="*/ 0 w 38"/>
                <a:gd name="T1" fmla="*/ 7 h 8"/>
                <a:gd name="T2" fmla="*/ 8 w 38"/>
                <a:gd name="T3" fmla="*/ 1 h 8"/>
                <a:gd name="T4" fmla="*/ 18 w 38"/>
                <a:gd name="T5" fmla="*/ 1 h 8"/>
                <a:gd name="T6" fmla="*/ 38 w 38"/>
                <a:gd name="T7" fmla="*/ 2 h 8"/>
                <a:gd name="T8" fmla="*/ 20 w 38"/>
                <a:gd name="T9" fmla="*/ 4 h 8"/>
                <a:gd name="T10" fmla="*/ 1 w 38"/>
                <a:gd name="T11" fmla="*/ 8 h 8"/>
                <a:gd name="T12" fmla="*/ 0 w 38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8">
                  <a:moveTo>
                    <a:pt x="0" y="7"/>
                  </a:moveTo>
                  <a:cubicBezTo>
                    <a:pt x="3" y="5"/>
                    <a:pt x="4" y="1"/>
                    <a:pt x="8" y="1"/>
                  </a:cubicBezTo>
                  <a:cubicBezTo>
                    <a:pt x="11" y="0"/>
                    <a:pt x="15" y="1"/>
                    <a:pt x="18" y="1"/>
                  </a:cubicBezTo>
                  <a:cubicBezTo>
                    <a:pt x="25" y="1"/>
                    <a:pt x="32" y="2"/>
                    <a:pt x="38" y="2"/>
                  </a:cubicBezTo>
                  <a:cubicBezTo>
                    <a:pt x="32" y="2"/>
                    <a:pt x="26" y="3"/>
                    <a:pt x="20" y="4"/>
                  </a:cubicBezTo>
                  <a:cubicBezTo>
                    <a:pt x="13" y="4"/>
                    <a:pt x="7" y="3"/>
                    <a:pt x="1" y="8"/>
                  </a:cubicBezTo>
                  <a:cubicBezTo>
                    <a:pt x="1" y="8"/>
                    <a:pt x="1" y="7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23">
              <a:extLst>
                <a:ext uri="{FF2B5EF4-FFF2-40B4-BE49-F238E27FC236}">
                  <a16:creationId xmlns:a16="http://schemas.microsoft.com/office/drawing/2014/main" xmlns="" id="{FAF3CFC6-AD88-47AD-8EE0-8E8D5CC974CE}"/>
                </a:ext>
              </a:extLst>
            </p:cNvPr>
            <p:cNvSpPr/>
            <p:nvPr/>
          </p:nvSpPr>
          <p:spPr bwMode="auto">
            <a:xfrm>
              <a:off x="3600" y="2149"/>
              <a:ext cx="30" cy="45"/>
            </a:xfrm>
            <a:custGeom>
              <a:avLst/>
              <a:gdLst>
                <a:gd name="T0" fmla="*/ 9 w 10"/>
                <a:gd name="T1" fmla="*/ 7 h 16"/>
                <a:gd name="T2" fmla="*/ 1 w 10"/>
                <a:gd name="T3" fmla="*/ 16 h 16"/>
                <a:gd name="T4" fmla="*/ 1 w 10"/>
                <a:gd name="T5" fmla="*/ 11 h 16"/>
                <a:gd name="T6" fmla="*/ 4 w 10"/>
                <a:gd name="T7" fmla="*/ 7 h 16"/>
                <a:gd name="T8" fmla="*/ 10 w 10"/>
                <a:gd name="T9" fmla="*/ 0 h 16"/>
                <a:gd name="T10" fmla="*/ 10 w 10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6">
                  <a:moveTo>
                    <a:pt x="9" y="7"/>
                  </a:moveTo>
                  <a:cubicBezTo>
                    <a:pt x="6" y="10"/>
                    <a:pt x="4" y="13"/>
                    <a:pt x="1" y="16"/>
                  </a:cubicBezTo>
                  <a:cubicBezTo>
                    <a:pt x="1" y="14"/>
                    <a:pt x="0" y="13"/>
                    <a:pt x="1" y="11"/>
                  </a:cubicBezTo>
                  <a:cubicBezTo>
                    <a:pt x="1" y="10"/>
                    <a:pt x="3" y="8"/>
                    <a:pt x="4" y="7"/>
                  </a:cubicBezTo>
                  <a:cubicBezTo>
                    <a:pt x="6" y="4"/>
                    <a:pt x="8" y="2"/>
                    <a:pt x="10" y="0"/>
                  </a:cubicBezTo>
                  <a:cubicBezTo>
                    <a:pt x="9" y="1"/>
                    <a:pt x="9" y="5"/>
                    <a:pt x="1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24">
              <a:extLst>
                <a:ext uri="{FF2B5EF4-FFF2-40B4-BE49-F238E27FC236}">
                  <a16:creationId xmlns:a16="http://schemas.microsoft.com/office/drawing/2014/main" xmlns="" id="{A7049EC2-DE13-4A15-878F-984D0B7CFB94}"/>
                </a:ext>
              </a:extLst>
            </p:cNvPr>
            <p:cNvSpPr/>
            <p:nvPr/>
          </p:nvSpPr>
          <p:spPr bwMode="auto">
            <a:xfrm>
              <a:off x="3642" y="2146"/>
              <a:ext cx="11" cy="40"/>
            </a:xfrm>
            <a:custGeom>
              <a:avLst/>
              <a:gdLst>
                <a:gd name="T0" fmla="*/ 0 w 4"/>
                <a:gd name="T1" fmla="*/ 0 h 14"/>
                <a:gd name="T2" fmla="*/ 4 w 4"/>
                <a:gd name="T3" fmla="*/ 14 h 14"/>
                <a:gd name="T4" fmla="*/ 2 w 4"/>
                <a:gd name="T5" fmla="*/ 8 h 14"/>
                <a:gd name="T6" fmla="*/ 0 w 4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4">
                  <a:moveTo>
                    <a:pt x="0" y="0"/>
                  </a:moveTo>
                  <a:cubicBezTo>
                    <a:pt x="3" y="4"/>
                    <a:pt x="3" y="10"/>
                    <a:pt x="4" y="14"/>
                  </a:cubicBezTo>
                  <a:cubicBezTo>
                    <a:pt x="3" y="12"/>
                    <a:pt x="3" y="10"/>
                    <a:pt x="2" y="8"/>
                  </a:cubicBezTo>
                  <a:cubicBezTo>
                    <a:pt x="1" y="6"/>
                    <a:pt x="1" y="4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5">
              <a:extLst>
                <a:ext uri="{FF2B5EF4-FFF2-40B4-BE49-F238E27FC236}">
                  <a16:creationId xmlns:a16="http://schemas.microsoft.com/office/drawing/2014/main" xmlns="" id="{6F52C2D5-C7C7-48B7-A7AD-C4EF40C9EFF4}"/>
                </a:ext>
              </a:extLst>
            </p:cNvPr>
            <p:cNvSpPr/>
            <p:nvPr/>
          </p:nvSpPr>
          <p:spPr bwMode="auto">
            <a:xfrm>
              <a:off x="3606" y="2217"/>
              <a:ext cx="146" cy="26"/>
            </a:xfrm>
            <a:custGeom>
              <a:avLst/>
              <a:gdLst>
                <a:gd name="T0" fmla="*/ 0 w 49"/>
                <a:gd name="T1" fmla="*/ 2 h 9"/>
                <a:gd name="T2" fmla="*/ 24 w 49"/>
                <a:gd name="T3" fmla="*/ 0 h 9"/>
                <a:gd name="T4" fmla="*/ 49 w 49"/>
                <a:gd name="T5" fmla="*/ 9 h 9"/>
                <a:gd name="T6" fmla="*/ 25 w 49"/>
                <a:gd name="T7" fmla="*/ 6 h 9"/>
                <a:gd name="T8" fmla="*/ 0 w 49"/>
                <a:gd name="T9" fmla="*/ 5 h 9"/>
                <a:gd name="T10" fmla="*/ 0 w 49"/>
                <a:gd name="T1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9">
                  <a:moveTo>
                    <a:pt x="0" y="2"/>
                  </a:moveTo>
                  <a:cubicBezTo>
                    <a:pt x="8" y="3"/>
                    <a:pt x="16" y="0"/>
                    <a:pt x="24" y="0"/>
                  </a:cubicBezTo>
                  <a:cubicBezTo>
                    <a:pt x="34" y="0"/>
                    <a:pt x="41" y="3"/>
                    <a:pt x="49" y="9"/>
                  </a:cubicBezTo>
                  <a:cubicBezTo>
                    <a:pt x="41" y="4"/>
                    <a:pt x="34" y="5"/>
                    <a:pt x="25" y="6"/>
                  </a:cubicBezTo>
                  <a:cubicBezTo>
                    <a:pt x="16" y="7"/>
                    <a:pt x="8" y="6"/>
                    <a:pt x="0" y="5"/>
                  </a:cubicBezTo>
                  <a:cubicBezTo>
                    <a:pt x="0" y="4"/>
                    <a:pt x="0" y="3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26">
              <a:extLst>
                <a:ext uri="{FF2B5EF4-FFF2-40B4-BE49-F238E27FC236}">
                  <a16:creationId xmlns:a16="http://schemas.microsoft.com/office/drawing/2014/main" xmlns="" id="{E57B4A8D-8089-494E-8010-9F45C0341F5C}"/>
                </a:ext>
              </a:extLst>
            </p:cNvPr>
            <p:cNvSpPr/>
            <p:nvPr/>
          </p:nvSpPr>
          <p:spPr bwMode="auto">
            <a:xfrm>
              <a:off x="3633" y="2232"/>
              <a:ext cx="17" cy="97"/>
            </a:xfrm>
            <a:custGeom>
              <a:avLst/>
              <a:gdLst>
                <a:gd name="T0" fmla="*/ 1 w 6"/>
                <a:gd name="T1" fmla="*/ 0 h 34"/>
                <a:gd name="T2" fmla="*/ 6 w 6"/>
                <a:gd name="T3" fmla="*/ 34 h 34"/>
                <a:gd name="T4" fmla="*/ 4 w 6"/>
                <a:gd name="T5" fmla="*/ 17 h 34"/>
                <a:gd name="T6" fmla="*/ 4 w 6"/>
                <a:gd name="T7" fmla="*/ 7 h 34"/>
                <a:gd name="T8" fmla="*/ 4 w 6"/>
                <a:gd name="T9" fmla="*/ 3 h 34"/>
                <a:gd name="T10" fmla="*/ 1 w 6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34">
                  <a:moveTo>
                    <a:pt x="1" y="0"/>
                  </a:moveTo>
                  <a:cubicBezTo>
                    <a:pt x="0" y="11"/>
                    <a:pt x="2" y="23"/>
                    <a:pt x="6" y="34"/>
                  </a:cubicBezTo>
                  <a:cubicBezTo>
                    <a:pt x="4" y="26"/>
                    <a:pt x="4" y="19"/>
                    <a:pt x="4" y="17"/>
                  </a:cubicBezTo>
                  <a:cubicBezTo>
                    <a:pt x="4" y="14"/>
                    <a:pt x="4" y="10"/>
                    <a:pt x="4" y="7"/>
                  </a:cubicBezTo>
                  <a:cubicBezTo>
                    <a:pt x="4" y="6"/>
                    <a:pt x="5" y="5"/>
                    <a:pt x="4" y="3"/>
                  </a:cubicBezTo>
                  <a:cubicBezTo>
                    <a:pt x="4" y="2"/>
                    <a:pt x="2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27">
              <a:extLst>
                <a:ext uri="{FF2B5EF4-FFF2-40B4-BE49-F238E27FC236}">
                  <a16:creationId xmlns:a16="http://schemas.microsoft.com/office/drawing/2014/main" xmlns="" id="{A84AFAE9-A7AA-4BBF-A9EE-A0D14080B7A5}"/>
                </a:ext>
              </a:extLst>
            </p:cNvPr>
            <p:cNvSpPr/>
            <p:nvPr/>
          </p:nvSpPr>
          <p:spPr bwMode="auto">
            <a:xfrm>
              <a:off x="3677" y="2103"/>
              <a:ext cx="15" cy="91"/>
            </a:xfrm>
            <a:custGeom>
              <a:avLst/>
              <a:gdLst>
                <a:gd name="T0" fmla="*/ 0 w 5"/>
                <a:gd name="T1" fmla="*/ 0 h 32"/>
                <a:gd name="T2" fmla="*/ 1 w 5"/>
                <a:gd name="T3" fmla="*/ 15 h 32"/>
                <a:gd name="T4" fmla="*/ 4 w 5"/>
                <a:gd name="T5" fmla="*/ 32 h 32"/>
                <a:gd name="T6" fmla="*/ 5 w 5"/>
                <a:gd name="T7" fmla="*/ 18 h 32"/>
                <a:gd name="T8" fmla="*/ 4 w 5"/>
                <a:gd name="T9" fmla="*/ 9 h 32"/>
                <a:gd name="T10" fmla="*/ 1 w 5"/>
                <a:gd name="T1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32">
                  <a:moveTo>
                    <a:pt x="0" y="0"/>
                  </a:moveTo>
                  <a:cubicBezTo>
                    <a:pt x="2" y="4"/>
                    <a:pt x="1" y="10"/>
                    <a:pt x="1" y="15"/>
                  </a:cubicBezTo>
                  <a:cubicBezTo>
                    <a:pt x="1" y="20"/>
                    <a:pt x="3" y="26"/>
                    <a:pt x="4" y="32"/>
                  </a:cubicBezTo>
                  <a:cubicBezTo>
                    <a:pt x="5" y="28"/>
                    <a:pt x="5" y="20"/>
                    <a:pt x="5" y="18"/>
                  </a:cubicBezTo>
                  <a:cubicBezTo>
                    <a:pt x="5" y="14"/>
                    <a:pt x="5" y="11"/>
                    <a:pt x="4" y="9"/>
                  </a:cubicBezTo>
                  <a:cubicBezTo>
                    <a:pt x="3" y="6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28">
              <a:extLst>
                <a:ext uri="{FF2B5EF4-FFF2-40B4-BE49-F238E27FC236}">
                  <a16:creationId xmlns:a16="http://schemas.microsoft.com/office/drawing/2014/main" xmlns="" id="{271B2E29-683A-420C-8A71-D1DAF1AF2170}"/>
                </a:ext>
              </a:extLst>
            </p:cNvPr>
            <p:cNvSpPr/>
            <p:nvPr/>
          </p:nvSpPr>
          <p:spPr bwMode="auto">
            <a:xfrm>
              <a:off x="3662" y="2146"/>
              <a:ext cx="101" cy="14"/>
            </a:xfrm>
            <a:custGeom>
              <a:avLst/>
              <a:gdLst>
                <a:gd name="T0" fmla="*/ 0 w 34"/>
                <a:gd name="T1" fmla="*/ 4 h 5"/>
                <a:gd name="T2" fmla="*/ 7 w 34"/>
                <a:gd name="T3" fmla="*/ 0 h 5"/>
                <a:gd name="T4" fmla="*/ 16 w 34"/>
                <a:gd name="T5" fmla="*/ 1 h 5"/>
                <a:gd name="T6" fmla="*/ 34 w 34"/>
                <a:gd name="T7" fmla="*/ 5 h 5"/>
                <a:gd name="T8" fmla="*/ 16 w 34"/>
                <a:gd name="T9" fmla="*/ 3 h 5"/>
                <a:gd name="T10" fmla="*/ 7 w 34"/>
                <a:gd name="T11" fmla="*/ 3 h 5"/>
                <a:gd name="T12" fmla="*/ 0 w 34"/>
                <a:gd name="T1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5">
                  <a:moveTo>
                    <a:pt x="0" y="4"/>
                  </a:moveTo>
                  <a:cubicBezTo>
                    <a:pt x="3" y="2"/>
                    <a:pt x="4" y="0"/>
                    <a:pt x="7" y="0"/>
                  </a:cubicBezTo>
                  <a:cubicBezTo>
                    <a:pt x="10" y="0"/>
                    <a:pt x="13" y="0"/>
                    <a:pt x="16" y="1"/>
                  </a:cubicBezTo>
                  <a:cubicBezTo>
                    <a:pt x="22" y="2"/>
                    <a:pt x="29" y="3"/>
                    <a:pt x="34" y="5"/>
                  </a:cubicBezTo>
                  <a:cubicBezTo>
                    <a:pt x="29" y="3"/>
                    <a:pt x="22" y="4"/>
                    <a:pt x="16" y="3"/>
                  </a:cubicBezTo>
                  <a:cubicBezTo>
                    <a:pt x="13" y="3"/>
                    <a:pt x="10" y="3"/>
                    <a:pt x="7" y="3"/>
                  </a:cubicBezTo>
                  <a:cubicBezTo>
                    <a:pt x="5" y="3"/>
                    <a:pt x="1" y="5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229">
              <a:extLst>
                <a:ext uri="{FF2B5EF4-FFF2-40B4-BE49-F238E27FC236}">
                  <a16:creationId xmlns:a16="http://schemas.microsoft.com/office/drawing/2014/main" xmlns="" id="{19C5234A-DFE9-41E4-B3FC-A048FE1F7F45}"/>
                </a:ext>
              </a:extLst>
            </p:cNvPr>
            <p:cNvSpPr/>
            <p:nvPr/>
          </p:nvSpPr>
          <p:spPr bwMode="auto">
            <a:xfrm>
              <a:off x="3701" y="2134"/>
              <a:ext cx="30" cy="78"/>
            </a:xfrm>
            <a:custGeom>
              <a:avLst/>
              <a:gdLst>
                <a:gd name="T0" fmla="*/ 7 w 10"/>
                <a:gd name="T1" fmla="*/ 0 h 27"/>
                <a:gd name="T2" fmla="*/ 0 w 10"/>
                <a:gd name="T3" fmla="*/ 27 h 27"/>
                <a:gd name="T4" fmla="*/ 5 w 10"/>
                <a:gd name="T5" fmla="*/ 14 h 27"/>
                <a:gd name="T6" fmla="*/ 7 w 10"/>
                <a:gd name="T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7">
                  <a:moveTo>
                    <a:pt x="7" y="0"/>
                  </a:moveTo>
                  <a:cubicBezTo>
                    <a:pt x="5" y="9"/>
                    <a:pt x="3" y="18"/>
                    <a:pt x="0" y="27"/>
                  </a:cubicBezTo>
                  <a:cubicBezTo>
                    <a:pt x="2" y="22"/>
                    <a:pt x="4" y="18"/>
                    <a:pt x="5" y="14"/>
                  </a:cubicBezTo>
                  <a:cubicBezTo>
                    <a:pt x="7" y="10"/>
                    <a:pt x="10" y="4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30">
              <a:extLst>
                <a:ext uri="{FF2B5EF4-FFF2-40B4-BE49-F238E27FC236}">
                  <a16:creationId xmlns:a16="http://schemas.microsoft.com/office/drawing/2014/main" xmlns="" id="{9A8035F5-59CD-4E42-8822-44B76182419E}"/>
                </a:ext>
              </a:extLst>
            </p:cNvPr>
            <p:cNvSpPr/>
            <p:nvPr/>
          </p:nvSpPr>
          <p:spPr bwMode="auto">
            <a:xfrm>
              <a:off x="3728" y="2080"/>
              <a:ext cx="41" cy="54"/>
            </a:xfrm>
            <a:custGeom>
              <a:avLst/>
              <a:gdLst>
                <a:gd name="T0" fmla="*/ 13 w 14"/>
                <a:gd name="T1" fmla="*/ 0 h 19"/>
                <a:gd name="T2" fmla="*/ 0 w 14"/>
                <a:gd name="T3" fmla="*/ 19 h 19"/>
                <a:gd name="T4" fmla="*/ 9 w 14"/>
                <a:gd name="T5" fmla="*/ 9 h 19"/>
                <a:gd name="T6" fmla="*/ 14 w 14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9">
                  <a:moveTo>
                    <a:pt x="13" y="0"/>
                  </a:moveTo>
                  <a:cubicBezTo>
                    <a:pt x="8" y="5"/>
                    <a:pt x="5" y="13"/>
                    <a:pt x="0" y="19"/>
                  </a:cubicBezTo>
                  <a:cubicBezTo>
                    <a:pt x="3" y="16"/>
                    <a:pt x="6" y="12"/>
                    <a:pt x="9" y="9"/>
                  </a:cubicBezTo>
                  <a:cubicBezTo>
                    <a:pt x="12" y="6"/>
                    <a:pt x="13" y="4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31">
              <a:extLst>
                <a:ext uri="{FF2B5EF4-FFF2-40B4-BE49-F238E27FC236}">
                  <a16:creationId xmlns:a16="http://schemas.microsoft.com/office/drawing/2014/main" xmlns="" id="{462A7490-F210-450E-B316-653E0536C139}"/>
                </a:ext>
              </a:extLst>
            </p:cNvPr>
            <p:cNvSpPr/>
            <p:nvPr/>
          </p:nvSpPr>
          <p:spPr bwMode="auto">
            <a:xfrm>
              <a:off x="3769" y="2077"/>
              <a:ext cx="104" cy="75"/>
            </a:xfrm>
            <a:custGeom>
              <a:avLst/>
              <a:gdLst>
                <a:gd name="T0" fmla="*/ 0 w 35"/>
                <a:gd name="T1" fmla="*/ 1 h 26"/>
                <a:gd name="T2" fmla="*/ 17 w 35"/>
                <a:gd name="T3" fmla="*/ 12 h 26"/>
                <a:gd name="T4" fmla="*/ 27 w 35"/>
                <a:gd name="T5" fmla="*/ 18 h 26"/>
                <a:gd name="T6" fmla="*/ 35 w 35"/>
                <a:gd name="T7" fmla="*/ 26 h 26"/>
                <a:gd name="T8" fmla="*/ 29 w 35"/>
                <a:gd name="T9" fmla="*/ 16 h 26"/>
                <a:gd name="T10" fmla="*/ 22 w 35"/>
                <a:gd name="T11" fmla="*/ 7 h 26"/>
                <a:gd name="T12" fmla="*/ 0 w 35"/>
                <a:gd name="T13" fmla="*/ 1 h 26"/>
                <a:gd name="T14" fmla="*/ 1 w 35"/>
                <a:gd name="T1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6">
                  <a:moveTo>
                    <a:pt x="0" y="1"/>
                  </a:moveTo>
                  <a:cubicBezTo>
                    <a:pt x="6" y="3"/>
                    <a:pt x="12" y="8"/>
                    <a:pt x="17" y="12"/>
                  </a:cubicBezTo>
                  <a:cubicBezTo>
                    <a:pt x="21" y="14"/>
                    <a:pt x="24" y="15"/>
                    <a:pt x="27" y="18"/>
                  </a:cubicBezTo>
                  <a:cubicBezTo>
                    <a:pt x="30" y="20"/>
                    <a:pt x="32" y="23"/>
                    <a:pt x="35" y="26"/>
                  </a:cubicBezTo>
                  <a:cubicBezTo>
                    <a:pt x="33" y="22"/>
                    <a:pt x="30" y="19"/>
                    <a:pt x="29" y="16"/>
                  </a:cubicBezTo>
                  <a:cubicBezTo>
                    <a:pt x="26" y="13"/>
                    <a:pt x="26" y="9"/>
                    <a:pt x="22" y="7"/>
                  </a:cubicBezTo>
                  <a:cubicBezTo>
                    <a:pt x="17" y="2"/>
                    <a:pt x="8" y="0"/>
                    <a:pt x="0" y="1"/>
                  </a:cubicBezTo>
                  <a:cubicBezTo>
                    <a:pt x="0" y="0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32">
              <a:extLst>
                <a:ext uri="{FF2B5EF4-FFF2-40B4-BE49-F238E27FC236}">
                  <a16:creationId xmlns:a16="http://schemas.microsoft.com/office/drawing/2014/main" xmlns="" id="{4617B062-48D3-466B-8CB3-4541F87FF37A}"/>
                </a:ext>
              </a:extLst>
            </p:cNvPr>
            <p:cNvSpPr/>
            <p:nvPr/>
          </p:nvSpPr>
          <p:spPr bwMode="auto">
            <a:xfrm>
              <a:off x="3769" y="2069"/>
              <a:ext cx="110" cy="23"/>
            </a:xfrm>
            <a:custGeom>
              <a:avLst/>
              <a:gdLst>
                <a:gd name="T0" fmla="*/ 0 w 37"/>
                <a:gd name="T1" fmla="*/ 8 h 8"/>
                <a:gd name="T2" fmla="*/ 2 w 37"/>
                <a:gd name="T3" fmla="*/ 5 h 8"/>
                <a:gd name="T4" fmla="*/ 7 w 37"/>
                <a:gd name="T5" fmla="*/ 4 h 8"/>
                <a:gd name="T6" fmla="*/ 16 w 37"/>
                <a:gd name="T7" fmla="*/ 1 h 8"/>
                <a:gd name="T8" fmla="*/ 37 w 37"/>
                <a:gd name="T9" fmla="*/ 3 h 8"/>
                <a:gd name="T10" fmla="*/ 18 w 37"/>
                <a:gd name="T11" fmla="*/ 2 h 8"/>
                <a:gd name="T12" fmla="*/ 9 w 37"/>
                <a:gd name="T13" fmla="*/ 5 h 8"/>
                <a:gd name="T14" fmla="*/ 0 w 37"/>
                <a:gd name="T1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8">
                  <a:moveTo>
                    <a:pt x="0" y="8"/>
                  </a:moveTo>
                  <a:cubicBezTo>
                    <a:pt x="1" y="6"/>
                    <a:pt x="0" y="6"/>
                    <a:pt x="2" y="5"/>
                  </a:cubicBezTo>
                  <a:cubicBezTo>
                    <a:pt x="3" y="4"/>
                    <a:pt x="5" y="4"/>
                    <a:pt x="7" y="4"/>
                  </a:cubicBezTo>
                  <a:cubicBezTo>
                    <a:pt x="10" y="3"/>
                    <a:pt x="13" y="1"/>
                    <a:pt x="16" y="1"/>
                  </a:cubicBezTo>
                  <a:cubicBezTo>
                    <a:pt x="23" y="0"/>
                    <a:pt x="30" y="1"/>
                    <a:pt x="37" y="3"/>
                  </a:cubicBezTo>
                  <a:cubicBezTo>
                    <a:pt x="31" y="2"/>
                    <a:pt x="24" y="2"/>
                    <a:pt x="18" y="2"/>
                  </a:cubicBezTo>
                  <a:cubicBezTo>
                    <a:pt x="15" y="2"/>
                    <a:pt x="13" y="5"/>
                    <a:pt x="9" y="5"/>
                  </a:cubicBezTo>
                  <a:cubicBezTo>
                    <a:pt x="6" y="6"/>
                    <a:pt x="2" y="5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233">
              <a:extLst>
                <a:ext uri="{FF2B5EF4-FFF2-40B4-BE49-F238E27FC236}">
                  <a16:creationId xmlns:a16="http://schemas.microsoft.com/office/drawing/2014/main" xmlns="" id="{EF9BE2B2-6FEE-4550-8C07-BD809B794243}"/>
                </a:ext>
              </a:extLst>
            </p:cNvPr>
            <p:cNvSpPr/>
            <p:nvPr/>
          </p:nvSpPr>
          <p:spPr bwMode="auto">
            <a:xfrm>
              <a:off x="3737" y="2109"/>
              <a:ext cx="128" cy="28"/>
            </a:xfrm>
            <a:custGeom>
              <a:avLst/>
              <a:gdLst>
                <a:gd name="T0" fmla="*/ 0 w 43"/>
                <a:gd name="T1" fmla="*/ 8 h 10"/>
                <a:gd name="T2" fmla="*/ 10 w 43"/>
                <a:gd name="T3" fmla="*/ 3 h 10"/>
                <a:gd name="T4" fmla="*/ 22 w 43"/>
                <a:gd name="T5" fmla="*/ 1 h 10"/>
                <a:gd name="T6" fmla="*/ 43 w 43"/>
                <a:gd name="T7" fmla="*/ 2 h 10"/>
                <a:gd name="T8" fmla="*/ 22 w 43"/>
                <a:gd name="T9" fmla="*/ 5 h 10"/>
                <a:gd name="T10" fmla="*/ 0 w 43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3" h="10">
                  <a:moveTo>
                    <a:pt x="0" y="8"/>
                  </a:moveTo>
                  <a:cubicBezTo>
                    <a:pt x="4" y="7"/>
                    <a:pt x="6" y="4"/>
                    <a:pt x="10" y="3"/>
                  </a:cubicBezTo>
                  <a:cubicBezTo>
                    <a:pt x="14" y="2"/>
                    <a:pt x="18" y="2"/>
                    <a:pt x="22" y="1"/>
                  </a:cubicBezTo>
                  <a:cubicBezTo>
                    <a:pt x="29" y="1"/>
                    <a:pt x="37" y="0"/>
                    <a:pt x="43" y="2"/>
                  </a:cubicBezTo>
                  <a:cubicBezTo>
                    <a:pt x="36" y="3"/>
                    <a:pt x="29" y="4"/>
                    <a:pt x="22" y="5"/>
                  </a:cubicBezTo>
                  <a:cubicBezTo>
                    <a:pt x="14" y="7"/>
                    <a:pt x="7" y="10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234">
              <a:extLst>
                <a:ext uri="{FF2B5EF4-FFF2-40B4-BE49-F238E27FC236}">
                  <a16:creationId xmlns:a16="http://schemas.microsoft.com/office/drawing/2014/main" xmlns="" id="{A2AD3AE9-9410-4B7A-B277-552D6E97F25A}"/>
                </a:ext>
              </a:extLst>
            </p:cNvPr>
            <p:cNvSpPr/>
            <p:nvPr/>
          </p:nvSpPr>
          <p:spPr bwMode="auto">
            <a:xfrm>
              <a:off x="3755" y="2083"/>
              <a:ext cx="38" cy="137"/>
            </a:xfrm>
            <a:custGeom>
              <a:avLst/>
              <a:gdLst>
                <a:gd name="T0" fmla="*/ 1 w 13"/>
                <a:gd name="T1" fmla="*/ 0 h 48"/>
                <a:gd name="T2" fmla="*/ 2 w 13"/>
                <a:gd name="T3" fmla="*/ 11 h 48"/>
                <a:gd name="T4" fmla="*/ 4 w 13"/>
                <a:gd name="T5" fmla="*/ 22 h 48"/>
                <a:gd name="T6" fmla="*/ 7 w 13"/>
                <a:gd name="T7" fmla="*/ 34 h 48"/>
                <a:gd name="T8" fmla="*/ 8 w 13"/>
                <a:gd name="T9" fmla="*/ 48 h 48"/>
                <a:gd name="T10" fmla="*/ 12 w 13"/>
                <a:gd name="T11" fmla="*/ 22 h 48"/>
                <a:gd name="T12" fmla="*/ 10 w 13"/>
                <a:gd name="T13" fmla="*/ 9 h 48"/>
                <a:gd name="T14" fmla="*/ 6 w 13"/>
                <a:gd name="T15" fmla="*/ 4 h 48"/>
                <a:gd name="T16" fmla="*/ 1 w 13"/>
                <a:gd name="T17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48">
                  <a:moveTo>
                    <a:pt x="1" y="0"/>
                  </a:moveTo>
                  <a:cubicBezTo>
                    <a:pt x="3" y="3"/>
                    <a:pt x="1" y="8"/>
                    <a:pt x="2" y="11"/>
                  </a:cubicBezTo>
                  <a:cubicBezTo>
                    <a:pt x="2" y="15"/>
                    <a:pt x="4" y="26"/>
                    <a:pt x="4" y="22"/>
                  </a:cubicBezTo>
                  <a:cubicBezTo>
                    <a:pt x="0" y="7"/>
                    <a:pt x="2" y="14"/>
                    <a:pt x="7" y="34"/>
                  </a:cubicBezTo>
                  <a:cubicBezTo>
                    <a:pt x="8" y="39"/>
                    <a:pt x="8" y="43"/>
                    <a:pt x="8" y="48"/>
                  </a:cubicBezTo>
                  <a:cubicBezTo>
                    <a:pt x="12" y="41"/>
                    <a:pt x="13" y="30"/>
                    <a:pt x="12" y="22"/>
                  </a:cubicBezTo>
                  <a:cubicBezTo>
                    <a:pt x="12" y="18"/>
                    <a:pt x="11" y="13"/>
                    <a:pt x="10" y="9"/>
                  </a:cubicBezTo>
                  <a:cubicBezTo>
                    <a:pt x="9" y="7"/>
                    <a:pt x="7" y="5"/>
                    <a:pt x="6" y="4"/>
                  </a:cubicBezTo>
                  <a:cubicBezTo>
                    <a:pt x="4" y="2"/>
                    <a:pt x="2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235">
              <a:extLst>
                <a:ext uri="{FF2B5EF4-FFF2-40B4-BE49-F238E27FC236}">
                  <a16:creationId xmlns:a16="http://schemas.microsoft.com/office/drawing/2014/main" xmlns="" id="{7B558B1E-216C-4C65-9828-E0DDA2720525}"/>
                </a:ext>
              </a:extLst>
            </p:cNvPr>
            <p:cNvSpPr/>
            <p:nvPr/>
          </p:nvSpPr>
          <p:spPr bwMode="auto">
            <a:xfrm>
              <a:off x="3734" y="2126"/>
              <a:ext cx="44" cy="131"/>
            </a:xfrm>
            <a:custGeom>
              <a:avLst/>
              <a:gdLst>
                <a:gd name="T0" fmla="*/ 0 w 15"/>
                <a:gd name="T1" fmla="*/ 0 h 46"/>
                <a:gd name="T2" fmla="*/ 0 w 15"/>
                <a:gd name="T3" fmla="*/ 11 h 46"/>
                <a:gd name="T4" fmla="*/ 1 w 15"/>
                <a:gd name="T5" fmla="*/ 23 h 46"/>
                <a:gd name="T6" fmla="*/ 5 w 15"/>
                <a:gd name="T7" fmla="*/ 46 h 46"/>
                <a:gd name="T8" fmla="*/ 0 w 15"/>
                <a:gd name="T9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6">
                  <a:moveTo>
                    <a:pt x="0" y="0"/>
                  </a:moveTo>
                  <a:cubicBezTo>
                    <a:pt x="1" y="3"/>
                    <a:pt x="0" y="8"/>
                    <a:pt x="0" y="11"/>
                  </a:cubicBezTo>
                  <a:cubicBezTo>
                    <a:pt x="0" y="15"/>
                    <a:pt x="1" y="19"/>
                    <a:pt x="1" y="23"/>
                  </a:cubicBezTo>
                  <a:cubicBezTo>
                    <a:pt x="1" y="31"/>
                    <a:pt x="3" y="38"/>
                    <a:pt x="5" y="46"/>
                  </a:cubicBezTo>
                  <a:cubicBezTo>
                    <a:pt x="2" y="28"/>
                    <a:pt x="15" y="1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236">
              <a:extLst>
                <a:ext uri="{FF2B5EF4-FFF2-40B4-BE49-F238E27FC236}">
                  <a16:creationId xmlns:a16="http://schemas.microsoft.com/office/drawing/2014/main" xmlns="" id="{564F2922-F89A-4392-826D-5C99A24AEC24}"/>
                </a:ext>
              </a:extLst>
            </p:cNvPr>
            <p:cNvSpPr/>
            <p:nvPr/>
          </p:nvSpPr>
          <p:spPr bwMode="auto">
            <a:xfrm>
              <a:off x="3728" y="2126"/>
              <a:ext cx="113" cy="60"/>
            </a:xfrm>
            <a:custGeom>
              <a:avLst/>
              <a:gdLst>
                <a:gd name="T0" fmla="*/ 0 w 38"/>
                <a:gd name="T1" fmla="*/ 5 h 21"/>
                <a:gd name="T2" fmla="*/ 21 w 38"/>
                <a:gd name="T3" fmla="*/ 5 h 21"/>
                <a:gd name="T4" fmla="*/ 29 w 38"/>
                <a:gd name="T5" fmla="*/ 14 h 21"/>
                <a:gd name="T6" fmla="*/ 38 w 38"/>
                <a:gd name="T7" fmla="*/ 21 h 21"/>
                <a:gd name="T8" fmla="*/ 29 w 38"/>
                <a:gd name="T9" fmla="*/ 17 h 21"/>
                <a:gd name="T10" fmla="*/ 19 w 38"/>
                <a:gd name="T11" fmla="*/ 11 h 21"/>
                <a:gd name="T12" fmla="*/ 0 w 38"/>
                <a:gd name="T13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21">
                  <a:moveTo>
                    <a:pt x="0" y="5"/>
                  </a:moveTo>
                  <a:cubicBezTo>
                    <a:pt x="7" y="2"/>
                    <a:pt x="14" y="0"/>
                    <a:pt x="21" y="5"/>
                  </a:cubicBezTo>
                  <a:cubicBezTo>
                    <a:pt x="24" y="8"/>
                    <a:pt x="26" y="11"/>
                    <a:pt x="29" y="14"/>
                  </a:cubicBezTo>
                  <a:cubicBezTo>
                    <a:pt x="31" y="17"/>
                    <a:pt x="35" y="20"/>
                    <a:pt x="38" y="21"/>
                  </a:cubicBezTo>
                  <a:cubicBezTo>
                    <a:pt x="35" y="21"/>
                    <a:pt x="31" y="18"/>
                    <a:pt x="29" y="17"/>
                  </a:cubicBezTo>
                  <a:cubicBezTo>
                    <a:pt x="26" y="15"/>
                    <a:pt x="22" y="13"/>
                    <a:pt x="19" y="11"/>
                  </a:cubicBezTo>
                  <a:cubicBezTo>
                    <a:pt x="13" y="8"/>
                    <a:pt x="7" y="8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237">
              <a:extLst>
                <a:ext uri="{FF2B5EF4-FFF2-40B4-BE49-F238E27FC236}">
                  <a16:creationId xmlns:a16="http://schemas.microsoft.com/office/drawing/2014/main" xmlns="" id="{2BBBC9A8-5359-4C0E-BCC9-34CEE4DC2E1E}"/>
                </a:ext>
              </a:extLst>
            </p:cNvPr>
            <p:cNvSpPr/>
            <p:nvPr/>
          </p:nvSpPr>
          <p:spPr bwMode="auto">
            <a:xfrm>
              <a:off x="3793" y="2149"/>
              <a:ext cx="42" cy="11"/>
            </a:xfrm>
            <a:custGeom>
              <a:avLst/>
              <a:gdLst>
                <a:gd name="T0" fmla="*/ 0 w 14"/>
                <a:gd name="T1" fmla="*/ 2 h 4"/>
                <a:gd name="T2" fmla="*/ 14 w 14"/>
                <a:gd name="T3" fmla="*/ 1 h 4"/>
                <a:gd name="T4" fmla="*/ 0 w 14"/>
                <a:gd name="T5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4">
                  <a:moveTo>
                    <a:pt x="0" y="2"/>
                  </a:moveTo>
                  <a:cubicBezTo>
                    <a:pt x="5" y="0"/>
                    <a:pt x="9" y="1"/>
                    <a:pt x="14" y="1"/>
                  </a:cubicBezTo>
                  <a:cubicBezTo>
                    <a:pt x="9" y="1"/>
                    <a:pt x="4" y="4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238">
              <a:extLst>
                <a:ext uri="{FF2B5EF4-FFF2-40B4-BE49-F238E27FC236}">
                  <a16:creationId xmlns:a16="http://schemas.microsoft.com/office/drawing/2014/main" xmlns="" id="{098BF473-A96D-4FAD-8F49-741A7DAD3D09}"/>
                </a:ext>
              </a:extLst>
            </p:cNvPr>
            <p:cNvSpPr/>
            <p:nvPr/>
          </p:nvSpPr>
          <p:spPr bwMode="auto">
            <a:xfrm>
              <a:off x="3760" y="2169"/>
              <a:ext cx="137" cy="25"/>
            </a:xfrm>
            <a:custGeom>
              <a:avLst/>
              <a:gdLst>
                <a:gd name="T0" fmla="*/ 0 w 46"/>
                <a:gd name="T1" fmla="*/ 7 h 9"/>
                <a:gd name="T2" fmla="*/ 22 w 46"/>
                <a:gd name="T3" fmla="*/ 3 h 9"/>
                <a:gd name="T4" fmla="*/ 46 w 46"/>
                <a:gd name="T5" fmla="*/ 2 h 9"/>
                <a:gd name="T6" fmla="*/ 34 w 46"/>
                <a:gd name="T7" fmla="*/ 2 h 9"/>
                <a:gd name="T8" fmla="*/ 23 w 46"/>
                <a:gd name="T9" fmla="*/ 4 h 9"/>
                <a:gd name="T10" fmla="*/ 0 w 46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9">
                  <a:moveTo>
                    <a:pt x="0" y="7"/>
                  </a:moveTo>
                  <a:cubicBezTo>
                    <a:pt x="7" y="5"/>
                    <a:pt x="15" y="4"/>
                    <a:pt x="22" y="3"/>
                  </a:cubicBezTo>
                  <a:cubicBezTo>
                    <a:pt x="30" y="1"/>
                    <a:pt x="38" y="0"/>
                    <a:pt x="46" y="2"/>
                  </a:cubicBezTo>
                  <a:cubicBezTo>
                    <a:pt x="40" y="1"/>
                    <a:pt x="38" y="2"/>
                    <a:pt x="34" y="2"/>
                  </a:cubicBezTo>
                  <a:cubicBezTo>
                    <a:pt x="30" y="3"/>
                    <a:pt x="27" y="4"/>
                    <a:pt x="23" y="4"/>
                  </a:cubicBezTo>
                  <a:cubicBezTo>
                    <a:pt x="16" y="6"/>
                    <a:pt x="7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239">
              <a:extLst>
                <a:ext uri="{FF2B5EF4-FFF2-40B4-BE49-F238E27FC236}">
                  <a16:creationId xmlns:a16="http://schemas.microsoft.com/office/drawing/2014/main" xmlns="" id="{973FDA72-E2A7-4765-ABC5-D6151B1F59CE}"/>
                </a:ext>
              </a:extLst>
            </p:cNvPr>
            <p:cNvSpPr/>
            <p:nvPr/>
          </p:nvSpPr>
          <p:spPr bwMode="auto">
            <a:xfrm>
              <a:off x="3722" y="2157"/>
              <a:ext cx="83" cy="60"/>
            </a:xfrm>
            <a:custGeom>
              <a:avLst/>
              <a:gdLst>
                <a:gd name="T0" fmla="*/ 0 w 28"/>
                <a:gd name="T1" fmla="*/ 0 h 21"/>
                <a:gd name="T2" fmla="*/ 16 w 28"/>
                <a:gd name="T3" fmla="*/ 7 h 21"/>
                <a:gd name="T4" fmla="*/ 28 w 28"/>
                <a:gd name="T5" fmla="*/ 21 h 21"/>
                <a:gd name="T6" fmla="*/ 15 w 28"/>
                <a:gd name="T7" fmla="*/ 9 h 21"/>
                <a:gd name="T8" fmla="*/ 0 w 2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1">
                  <a:moveTo>
                    <a:pt x="0" y="0"/>
                  </a:moveTo>
                  <a:cubicBezTo>
                    <a:pt x="5" y="1"/>
                    <a:pt x="11" y="3"/>
                    <a:pt x="16" y="7"/>
                  </a:cubicBezTo>
                  <a:cubicBezTo>
                    <a:pt x="21" y="10"/>
                    <a:pt x="24" y="16"/>
                    <a:pt x="28" y="21"/>
                  </a:cubicBezTo>
                  <a:cubicBezTo>
                    <a:pt x="23" y="18"/>
                    <a:pt x="20" y="12"/>
                    <a:pt x="15" y="9"/>
                  </a:cubicBezTo>
                  <a:cubicBezTo>
                    <a:pt x="10" y="6"/>
                    <a:pt x="5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240">
              <a:extLst>
                <a:ext uri="{FF2B5EF4-FFF2-40B4-BE49-F238E27FC236}">
                  <a16:creationId xmlns:a16="http://schemas.microsoft.com/office/drawing/2014/main" xmlns="" id="{5162DE8A-BACA-4C0C-B4DD-1BACA3E84A40}"/>
                </a:ext>
              </a:extLst>
            </p:cNvPr>
            <p:cNvSpPr/>
            <p:nvPr/>
          </p:nvSpPr>
          <p:spPr bwMode="auto">
            <a:xfrm>
              <a:off x="3781" y="2186"/>
              <a:ext cx="128" cy="66"/>
            </a:xfrm>
            <a:custGeom>
              <a:avLst/>
              <a:gdLst>
                <a:gd name="T0" fmla="*/ 3 w 43"/>
                <a:gd name="T1" fmla="*/ 0 h 23"/>
                <a:gd name="T2" fmla="*/ 25 w 43"/>
                <a:gd name="T3" fmla="*/ 6 h 23"/>
                <a:gd name="T4" fmla="*/ 43 w 43"/>
                <a:gd name="T5" fmla="*/ 23 h 23"/>
                <a:gd name="T6" fmla="*/ 21 w 43"/>
                <a:gd name="T7" fmla="*/ 12 h 23"/>
                <a:gd name="T8" fmla="*/ 9 w 43"/>
                <a:gd name="T9" fmla="*/ 7 h 23"/>
                <a:gd name="T10" fmla="*/ 0 w 43"/>
                <a:gd name="T11" fmla="*/ 0 h 23"/>
                <a:gd name="T12" fmla="*/ 2 w 4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23">
                  <a:moveTo>
                    <a:pt x="3" y="0"/>
                  </a:moveTo>
                  <a:cubicBezTo>
                    <a:pt x="10" y="3"/>
                    <a:pt x="18" y="3"/>
                    <a:pt x="25" y="6"/>
                  </a:cubicBezTo>
                  <a:cubicBezTo>
                    <a:pt x="31" y="9"/>
                    <a:pt x="41" y="15"/>
                    <a:pt x="43" y="23"/>
                  </a:cubicBezTo>
                  <a:cubicBezTo>
                    <a:pt x="37" y="18"/>
                    <a:pt x="29" y="14"/>
                    <a:pt x="21" y="12"/>
                  </a:cubicBezTo>
                  <a:cubicBezTo>
                    <a:pt x="17" y="10"/>
                    <a:pt x="13" y="8"/>
                    <a:pt x="9" y="7"/>
                  </a:cubicBezTo>
                  <a:cubicBezTo>
                    <a:pt x="6" y="5"/>
                    <a:pt x="1" y="5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241">
              <a:extLst>
                <a:ext uri="{FF2B5EF4-FFF2-40B4-BE49-F238E27FC236}">
                  <a16:creationId xmlns:a16="http://schemas.microsoft.com/office/drawing/2014/main" xmlns="" id="{6AD02669-FA19-4BBD-A7BD-E32D8B2E680B}"/>
                </a:ext>
              </a:extLst>
            </p:cNvPr>
            <p:cNvSpPr/>
            <p:nvPr/>
          </p:nvSpPr>
          <p:spPr bwMode="auto">
            <a:xfrm>
              <a:off x="3781" y="2194"/>
              <a:ext cx="15" cy="140"/>
            </a:xfrm>
            <a:custGeom>
              <a:avLst/>
              <a:gdLst>
                <a:gd name="T0" fmla="*/ 0 w 5"/>
                <a:gd name="T1" fmla="*/ 4 h 49"/>
                <a:gd name="T2" fmla="*/ 1 w 5"/>
                <a:gd name="T3" fmla="*/ 29 h 49"/>
                <a:gd name="T4" fmla="*/ 3 w 5"/>
                <a:gd name="T5" fmla="*/ 49 h 49"/>
                <a:gd name="T6" fmla="*/ 3 w 5"/>
                <a:gd name="T7" fmla="*/ 25 h 49"/>
                <a:gd name="T8" fmla="*/ 2 w 5"/>
                <a:gd name="T9" fmla="*/ 0 h 49"/>
                <a:gd name="T10" fmla="*/ 0 w 5"/>
                <a:gd name="T11" fmla="*/ 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9">
                  <a:moveTo>
                    <a:pt x="0" y="4"/>
                  </a:moveTo>
                  <a:cubicBezTo>
                    <a:pt x="1" y="13"/>
                    <a:pt x="0" y="21"/>
                    <a:pt x="1" y="29"/>
                  </a:cubicBezTo>
                  <a:cubicBezTo>
                    <a:pt x="2" y="36"/>
                    <a:pt x="3" y="42"/>
                    <a:pt x="3" y="49"/>
                  </a:cubicBezTo>
                  <a:cubicBezTo>
                    <a:pt x="3" y="41"/>
                    <a:pt x="3" y="33"/>
                    <a:pt x="3" y="25"/>
                  </a:cubicBezTo>
                  <a:cubicBezTo>
                    <a:pt x="4" y="17"/>
                    <a:pt x="5" y="8"/>
                    <a:pt x="2" y="0"/>
                  </a:cubicBezTo>
                  <a:cubicBezTo>
                    <a:pt x="1" y="1"/>
                    <a:pt x="1" y="3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42">
              <a:extLst>
                <a:ext uri="{FF2B5EF4-FFF2-40B4-BE49-F238E27FC236}">
                  <a16:creationId xmlns:a16="http://schemas.microsoft.com/office/drawing/2014/main" xmlns="" id="{62127639-914A-4CFD-8FAF-13011FBDF73F}"/>
                </a:ext>
              </a:extLst>
            </p:cNvPr>
            <p:cNvSpPr/>
            <p:nvPr/>
          </p:nvSpPr>
          <p:spPr bwMode="auto">
            <a:xfrm>
              <a:off x="3240" y="2040"/>
              <a:ext cx="12" cy="89"/>
            </a:xfrm>
            <a:custGeom>
              <a:avLst/>
              <a:gdLst>
                <a:gd name="T0" fmla="*/ 1 w 4"/>
                <a:gd name="T1" fmla="*/ 0 h 31"/>
                <a:gd name="T2" fmla="*/ 0 w 4"/>
                <a:gd name="T3" fmla="*/ 15 h 31"/>
                <a:gd name="T4" fmla="*/ 3 w 4"/>
                <a:gd name="T5" fmla="*/ 31 h 31"/>
                <a:gd name="T6" fmla="*/ 3 w 4"/>
                <a:gd name="T7" fmla="*/ 15 h 31"/>
                <a:gd name="T8" fmla="*/ 1 w 4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1">
                  <a:moveTo>
                    <a:pt x="1" y="0"/>
                  </a:moveTo>
                  <a:cubicBezTo>
                    <a:pt x="2" y="4"/>
                    <a:pt x="0" y="10"/>
                    <a:pt x="0" y="15"/>
                  </a:cubicBezTo>
                  <a:cubicBezTo>
                    <a:pt x="0" y="20"/>
                    <a:pt x="1" y="26"/>
                    <a:pt x="3" y="31"/>
                  </a:cubicBezTo>
                  <a:cubicBezTo>
                    <a:pt x="3" y="26"/>
                    <a:pt x="3" y="21"/>
                    <a:pt x="3" y="15"/>
                  </a:cubicBezTo>
                  <a:cubicBezTo>
                    <a:pt x="4" y="10"/>
                    <a:pt x="3" y="5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43">
              <a:extLst>
                <a:ext uri="{FF2B5EF4-FFF2-40B4-BE49-F238E27FC236}">
                  <a16:creationId xmlns:a16="http://schemas.microsoft.com/office/drawing/2014/main" xmlns="" id="{4EF650EF-5890-4978-A355-C8F3D342D3A9}"/>
                </a:ext>
              </a:extLst>
            </p:cNvPr>
            <p:cNvSpPr/>
            <p:nvPr/>
          </p:nvSpPr>
          <p:spPr bwMode="auto">
            <a:xfrm>
              <a:off x="3273" y="2060"/>
              <a:ext cx="175" cy="66"/>
            </a:xfrm>
            <a:custGeom>
              <a:avLst/>
              <a:gdLst>
                <a:gd name="T0" fmla="*/ 0 w 59"/>
                <a:gd name="T1" fmla="*/ 5 h 23"/>
                <a:gd name="T2" fmla="*/ 13 w 59"/>
                <a:gd name="T3" fmla="*/ 10 h 23"/>
                <a:gd name="T4" fmla="*/ 27 w 59"/>
                <a:gd name="T5" fmla="*/ 12 h 23"/>
                <a:gd name="T6" fmla="*/ 59 w 59"/>
                <a:gd name="T7" fmla="*/ 23 h 23"/>
                <a:gd name="T8" fmla="*/ 44 w 59"/>
                <a:gd name="T9" fmla="*/ 14 h 23"/>
                <a:gd name="T10" fmla="*/ 29 w 59"/>
                <a:gd name="T11" fmla="*/ 6 h 23"/>
                <a:gd name="T12" fmla="*/ 1 w 59"/>
                <a:gd name="T13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23">
                  <a:moveTo>
                    <a:pt x="0" y="5"/>
                  </a:moveTo>
                  <a:cubicBezTo>
                    <a:pt x="5" y="6"/>
                    <a:pt x="9" y="9"/>
                    <a:pt x="13" y="10"/>
                  </a:cubicBezTo>
                  <a:cubicBezTo>
                    <a:pt x="18" y="11"/>
                    <a:pt x="22" y="11"/>
                    <a:pt x="27" y="12"/>
                  </a:cubicBezTo>
                  <a:cubicBezTo>
                    <a:pt x="38" y="14"/>
                    <a:pt x="49" y="18"/>
                    <a:pt x="59" y="23"/>
                  </a:cubicBezTo>
                  <a:cubicBezTo>
                    <a:pt x="54" y="19"/>
                    <a:pt x="49" y="16"/>
                    <a:pt x="44" y="14"/>
                  </a:cubicBezTo>
                  <a:cubicBezTo>
                    <a:pt x="39" y="11"/>
                    <a:pt x="34" y="8"/>
                    <a:pt x="29" y="6"/>
                  </a:cubicBezTo>
                  <a:cubicBezTo>
                    <a:pt x="20" y="3"/>
                    <a:pt x="9" y="0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Line 244">
              <a:extLst>
                <a:ext uri="{FF2B5EF4-FFF2-40B4-BE49-F238E27FC236}">
                  <a16:creationId xmlns:a16="http://schemas.microsoft.com/office/drawing/2014/main" xmlns="" id="{3164479E-E4EA-418D-98F7-521B88266D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0" y="20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Line 245">
              <a:extLst>
                <a:ext uri="{FF2B5EF4-FFF2-40B4-BE49-F238E27FC236}">
                  <a16:creationId xmlns:a16="http://schemas.microsoft.com/office/drawing/2014/main" xmlns="" id="{07CBFE80-3BF0-47F3-A38E-D9B352614E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0" y="2063"/>
              <a:ext cx="0" cy="0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46">
              <a:extLst>
                <a:ext uri="{FF2B5EF4-FFF2-40B4-BE49-F238E27FC236}">
                  <a16:creationId xmlns:a16="http://schemas.microsoft.com/office/drawing/2014/main" xmlns="" id="{249F7D0A-92AA-4136-8451-B10A8F4D7CB7}"/>
                </a:ext>
              </a:extLst>
            </p:cNvPr>
            <p:cNvSpPr/>
            <p:nvPr/>
          </p:nvSpPr>
          <p:spPr bwMode="auto">
            <a:xfrm>
              <a:off x="3264" y="2080"/>
              <a:ext cx="24" cy="140"/>
            </a:xfrm>
            <a:custGeom>
              <a:avLst/>
              <a:gdLst>
                <a:gd name="T0" fmla="*/ 3 w 8"/>
                <a:gd name="T1" fmla="*/ 0 h 49"/>
                <a:gd name="T2" fmla="*/ 0 w 8"/>
                <a:gd name="T3" fmla="*/ 21 h 49"/>
                <a:gd name="T4" fmla="*/ 2 w 8"/>
                <a:gd name="T5" fmla="*/ 49 h 49"/>
                <a:gd name="T6" fmla="*/ 6 w 8"/>
                <a:gd name="T7" fmla="*/ 25 h 49"/>
                <a:gd name="T8" fmla="*/ 4 w 8"/>
                <a:gd name="T9" fmla="*/ 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9">
                  <a:moveTo>
                    <a:pt x="3" y="0"/>
                  </a:moveTo>
                  <a:cubicBezTo>
                    <a:pt x="0" y="7"/>
                    <a:pt x="1" y="14"/>
                    <a:pt x="0" y="21"/>
                  </a:cubicBezTo>
                  <a:cubicBezTo>
                    <a:pt x="0" y="29"/>
                    <a:pt x="0" y="41"/>
                    <a:pt x="2" y="49"/>
                  </a:cubicBezTo>
                  <a:cubicBezTo>
                    <a:pt x="4" y="42"/>
                    <a:pt x="5" y="33"/>
                    <a:pt x="6" y="25"/>
                  </a:cubicBezTo>
                  <a:cubicBezTo>
                    <a:pt x="6" y="18"/>
                    <a:pt x="8" y="7"/>
                    <a:pt x="4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47">
              <a:extLst>
                <a:ext uri="{FF2B5EF4-FFF2-40B4-BE49-F238E27FC236}">
                  <a16:creationId xmlns:a16="http://schemas.microsoft.com/office/drawing/2014/main" xmlns="" id="{23BF95EE-B4B9-4051-AA5A-7E348437B932}"/>
                </a:ext>
              </a:extLst>
            </p:cNvPr>
            <p:cNvSpPr/>
            <p:nvPr/>
          </p:nvSpPr>
          <p:spPr bwMode="auto">
            <a:xfrm>
              <a:off x="3279" y="2060"/>
              <a:ext cx="39" cy="69"/>
            </a:xfrm>
            <a:custGeom>
              <a:avLst/>
              <a:gdLst>
                <a:gd name="T0" fmla="*/ 0 w 13"/>
                <a:gd name="T1" fmla="*/ 7 h 24"/>
                <a:gd name="T2" fmla="*/ 9 w 13"/>
                <a:gd name="T3" fmla="*/ 18 h 24"/>
                <a:gd name="T4" fmla="*/ 8 w 13"/>
                <a:gd name="T5" fmla="*/ 10 h 24"/>
                <a:gd name="T6" fmla="*/ 3 w 13"/>
                <a:gd name="T7" fmla="*/ 0 h 24"/>
                <a:gd name="T8" fmla="*/ 9 w 13"/>
                <a:gd name="T9" fmla="*/ 11 h 24"/>
                <a:gd name="T10" fmla="*/ 13 w 13"/>
                <a:gd name="T11" fmla="*/ 24 h 24"/>
                <a:gd name="T12" fmla="*/ 0 w 13"/>
                <a:gd name="T13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4">
                  <a:moveTo>
                    <a:pt x="0" y="7"/>
                  </a:moveTo>
                  <a:cubicBezTo>
                    <a:pt x="3" y="12"/>
                    <a:pt x="5" y="15"/>
                    <a:pt x="9" y="18"/>
                  </a:cubicBezTo>
                  <a:cubicBezTo>
                    <a:pt x="10" y="15"/>
                    <a:pt x="9" y="12"/>
                    <a:pt x="8" y="10"/>
                  </a:cubicBezTo>
                  <a:cubicBezTo>
                    <a:pt x="7" y="6"/>
                    <a:pt x="5" y="4"/>
                    <a:pt x="3" y="0"/>
                  </a:cubicBezTo>
                  <a:cubicBezTo>
                    <a:pt x="6" y="5"/>
                    <a:pt x="8" y="7"/>
                    <a:pt x="9" y="11"/>
                  </a:cubicBezTo>
                  <a:cubicBezTo>
                    <a:pt x="11" y="14"/>
                    <a:pt x="12" y="20"/>
                    <a:pt x="13" y="24"/>
                  </a:cubicBezTo>
                  <a:cubicBezTo>
                    <a:pt x="9" y="21"/>
                    <a:pt x="3" y="13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48">
              <a:extLst>
                <a:ext uri="{FF2B5EF4-FFF2-40B4-BE49-F238E27FC236}">
                  <a16:creationId xmlns:a16="http://schemas.microsoft.com/office/drawing/2014/main" xmlns="" id="{71065C84-A033-4F02-A86E-551C62305004}"/>
                </a:ext>
              </a:extLst>
            </p:cNvPr>
            <p:cNvSpPr/>
            <p:nvPr/>
          </p:nvSpPr>
          <p:spPr bwMode="auto">
            <a:xfrm>
              <a:off x="3312" y="1997"/>
              <a:ext cx="47" cy="109"/>
            </a:xfrm>
            <a:custGeom>
              <a:avLst/>
              <a:gdLst>
                <a:gd name="T0" fmla="*/ 0 w 16"/>
                <a:gd name="T1" fmla="*/ 0 h 38"/>
                <a:gd name="T2" fmla="*/ 5 w 16"/>
                <a:gd name="T3" fmla="*/ 19 h 38"/>
                <a:gd name="T4" fmla="*/ 10 w 16"/>
                <a:gd name="T5" fmla="*/ 29 h 38"/>
                <a:gd name="T6" fmla="*/ 16 w 16"/>
                <a:gd name="T7" fmla="*/ 38 h 38"/>
                <a:gd name="T8" fmla="*/ 10 w 16"/>
                <a:gd name="T9" fmla="*/ 18 h 38"/>
                <a:gd name="T10" fmla="*/ 7 w 16"/>
                <a:gd name="T11" fmla="*/ 9 h 38"/>
                <a:gd name="T12" fmla="*/ 0 w 16"/>
                <a:gd name="T13" fmla="*/ 1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38">
                  <a:moveTo>
                    <a:pt x="0" y="0"/>
                  </a:moveTo>
                  <a:cubicBezTo>
                    <a:pt x="3" y="6"/>
                    <a:pt x="3" y="13"/>
                    <a:pt x="5" y="19"/>
                  </a:cubicBezTo>
                  <a:cubicBezTo>
                    <a:pt x="7" y="22"/>
                    <a:pt x="8" y="26"/>
                    <a:pt x="10" y="29"/>
                  </a:cubicBezTo>
                  <a:cubicBezTo>
                    <a:pt x="12" y="32"/>
                    <a:pt x="15" y="34"/>
                    <a:pt x="16" y="38"/>
                  </a:cubicBezTo>
                  <a:cubicBezTo>
                    <a:pt x="14" y="31"/>
                    <a:pt x="12" y="25"/>
                    <a:pt x="10" y="18"/>
                  </a:cubicBezTo>
                  <a:cubicBezTo>
                    <a:pt x="9" y="15"/>
                    <a:pt x="8" y="12"/>
                    <a:pt x="7" y="9"/>
                  </a:cubicBezTo>
                  <a:cubicBezTo>
                    <a:pt x="6" y="7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49">
              <a:extLst>
                <a:ext uri="{FF2B5EF4-FFF2-40B4-BE49-F238E27FC236}">
                  <a16:creationId xmlns:a16="http://schemas.microsoft.com/office/drawing/2014/main" xmlns="" id="{026A737F-E045-42A4-A8E1-6AD82D48B8CC}"/>
                </a:ext>
              </a:extLst>
            </p:cNvPr>
            <p:cNvSpPr/>
            <p:nvPr/>
          </p:nvSpPr>
          <p:spPr bwMode="auto">
            <a:xfrm>
              <a:off x="3261" y="1937"/>
              <a:ext cx="196" cy="49"/>
            </a:xfrm>
            <a:custGeom>
              <a:avLst/>
              <a:gdLst>
                <a:gd name="T0" fmla="*/ 2 w 66"/>
                <a:gd name="T1" fmla="*/ 14 h 17"/>
                <a:gd name="T2" fmla="*/ 31 w 66"/>
                <a:gd name="T3" fmla="*/ 2 h 17"/>
                <a:gd name="T4" fmla="*/ 63 w 66"/>
                <a:gd name="T5" fmla="*/ 4 h 17"/>
                <a:gd name="T6" fmla="*/ 66 w 66"/>
                <a:gd name="T7" fmla="*/ 3 h 17"/>
                <a:gd name="T8" fmla="*/ 35 w 66"/>
                <a:gd name="T9" fmla="*/ 7 h 17"/>
                <a:gd name="T10" fmla="*/ 19 w 66"/>
                <a:gd name="T11" fmla="*/ 11 h 17"/>
                <a:gd name="T12" fmla="*/ 2 w 66"/>
                <a:gd name="T13" fmla="*/ 15 h 17"/>
                <a:gd name="T14" fmla="*/ 0 w 66"/>
                <a:gd name="T15" fmla="*/ 1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17">
                  <a:moveTo>
                    <a:pt x="2" y="14"/>
                  </a:moveTo>
                  <a:cubicBezTo>
                    <a:pt x="13" y="13"/>
                    <a:pt x="20" y="4"/>
                    <a:pt x="31" y="2"/>
                  </a:cubicBezTo>
                  <a:cubicBezTo>
                    <a:pt x="42" y="0"/>
                    <a:pt x="53" y="4"/>
                    <a:pt x="63" y="4"/>
                  </a:cubicBezTo>
                  <a:cubicBezTo>
                    <a:pt x="64" y="4"/>
                    <a:pt x="65" y="3"/>
                    <a:pt x="66" y="3"/>
                  </a:cubicBezTo>
                  <a:cubicBezTo>
                    <a:pt x="55" y="4"/>
                    <a:pt x="45" y="6"/>
                    <a:pt x="35" y="7"/>
                  </a:cubicBezTo>
                  <a:cubicBezTo>
                    <a:pt x="29" y="8"/>
                    <a:pt x="24" y="9"/>
                    <a:pt x="19" y="11"/>
                  </a:cubicBezTo>
                  <a:cubicBezTo>
                    <a:pt x="14" y="13"/>
                    <a:pt x="7" y="17"/>
                    <a:pt x="2" y="15"/>
                  </a:cubicBezTo>
                  <a:cubicBezTo>
                    <a:pt x="2" y="15"/>
                    <a:pt x="1" y="15"/>
                    <a:pt x="0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50">
              <a:extLst>
                <a:ext uri="{FF2B5EF4-FFF2-40B4-BE49-F238E27FC236}">
                  <a16:creationId xmlns:a16="http://schemas.microsoft.com/office/drawing/2014/main" xmlns="" id="{6190EBA7-29DC-4363-9E77-33B0D1443603}"/>
                </a:ext>
              </a:extLst>
            </p:cNvPr>
            <p:cNvSpPr/>
            <p:nvPr/>
          </p:nvSpPr>
          <p:spPr bwMode="auto">
            <a:xfrm>
              <a:off x="3255" y="1954"/>
              <a:ext cx="110" cy="66"/>
            </a:xfrm>
            <a:custGeom>
              <a:avLst/>
              <a:gdLst>
                <a:gd name="T0" fmla="*/ 0 w 37"/>
                <a:gd name="T1" fmla="*/ 2 h 23"/>
                <a:gd name="T2" fmla="*/ 19 w 37"/>
                <a:gd name="T3" fmla="*/ 12 h 23"/>
                <a:gd name="T4" fmla="*/ 37 w 37"/>
                <a:gd name="T5" fmla="*/ 23 h 23"/>
                <a:gd name="T6" fmla="*/ 32 w 37"/>
                <a:gd name="T7" fmla="*/ 13 h 23"/>
                <a:gd name="T8" fmla="*/ 23 w 37"/>
                <a:gd name="T9" fmla="*/ 6 h 23"/>
                <a:gd name="T10" fmla="*/ 1 w 37"/>
                <a:gd name="T1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3">
                  <a:moveTo>
                    <a:pt x="0" y="2"/>
                  </a:moveTo>
                  <a:cubicBezTo>
                    <a:pt x="7" y="3"/>
                    <a:pt x="13" y="8"/>
                    <a:pt x="19" y="12"/>
                  </a:cubicBezTo>
                  <a:cubicBezTo>
                    <a:pt x="25" y="15"/>
                    <a:pt x="31" y="20"/>
                    <a:pt x="37" y="23"/>
                  </a:cubicBezTo>
                  <a:cubicBezTo>
                    <a:pt x="34" y="20"/>
                    <a:pt x="34" y="16"/>
                    <a:pt x="32" y="13"/>
                  </a:cubicBezTo>
                  <a:cubicBezTo>
                    <a:pt x="29" y="10"/>
                    <a:pt x="26" y="8"/>
                    <a:pt x="23" y="6"/>
                  </a:cubicBezTo>
                  <a:cubicBezTo>
                    <a:pt x="16" y="2"/>
                    <a:pt x="8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5" name="Freeform 251">
              <a:extLst>
                <a:ext uri="{FF2B5EF4-FFF2-40B4-BE49-F238E27FC236}">
                  <a16:creationId xmlns:a16="http://schemas.microsoft.com/office/drawing/2014/main" xmlns="" id="{3F0E65AE-CB50-4DA8-9965-2F8F5ACC62A3}"/>
                </a:ext>
              </a:extLst>
            </p:cNvPr>
            <p:cNvSpPr/>
            <p:nvPr/>
          </p:nvSpPr>
          <p:spPr bwMode="auto">
            <a:xfrm>
              <a:off x="3258" y="1909"/>
              <a:ext cx="27" cy="97"/>
            </a:xfrm>
            <a:custGeom>
              <a:avLst/>
              <a:gdLst>
                <a:gd name="T0" fmla="*/ 0 w 9"/>
                <a:gd name="T1" fmla="*/ 0 h 34"/>
                <a:gd name="T2" fmla="*/ 4 w 9"/>
                <a:gd name="T3" fmla="*/ 18 h 34"/>
                <a:gd name="T4" fmla="*/ 9 w 9"/>
                <a:gd name="T5" fmla="*/ 34 h 34"/>
                <a:gd name="T6" fmla="*/ 8 w 9"/>
                <a:gd name="T7" fmla="*/ 17 h 34"/>
                <a:gd name="T8" fmla="*/ 5 w 9"/>
                <a:gd name="T9" fmla="*/ 8 h 34"/>
                <a:gd name="T10" fmla="*/ 0 w 9"/>
                <a:gd name="T11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34">
                  <a:moveTo>
                    <a:pt x="0" y="0"/>
                  </a:moveTo>
                  <a:cubicBezTo>
                    <a:pt x="0" y="7"/>
                    <a:pt x="2" y="12"/>
                    <a:pt x="4" y="18"/>
                  </a:cubicBezTo>
                  <a:cubicBezTo>
                    <a:pt x="6" y="23"/>
                    <a:pt x="7" y="29"/>
                    <a:pt x="9" y="34"/>
                  </a:cubicBezTo>
                  <a:cubicBezTo>
                    <a:pt x="9" y="28"/>
                    <a:pt x="9" y="22"/>
                    <a:pt x="8" y="17"/>
                  </a:cubicBezTo>
                  <a:cubicBezTo>
                    <a:pt x="7" y="14"/>
                    <a:pt x="6" y="11"/>
                    <a:pt x="5" y="8"/>
                  </a:cubicBezTo>
                  <a:cubicBezTo>
                    <a:pt x="4" y="4"/>
                    <a:pt x="4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252">
              <a:extLst>
                <a:ext uri="{FF2B5EF4-FFF2-40B4-BE49-F238E27FC236}">
                  <a16:creationId xmlns:a16="http://schemas.microsoft.com/office/drawing/2014/main" xmlns="" id="{48C45E30-EF53-4C0E-90EA-73134AD5A8C9}"/>
                </a:ext>
              </a:extLst>
            </p:cNvPr>
            <p:cNvSpPr/>
            <p:nvPr/>
          </p:nvSpPr>
          <p:spPr bwMode="auto">
            <a:xfrm>
              <a:off x="3282" y="1929"/>
              <a:ext cx="92" cy="37"/>
            </a:xfrm>
            <a:custGeom>
              <a:avLst/>
              <a:gdLst>
                <a:gd name="T0" fmla="*/ 0 w 31"/>
                <a:gd name="T1" fmla="*/ 12 h 13"/>
                <a:gd name="T2" fmla="*/ 31 w 31"/>
                <a:gd name="T3" fmla="*/ 0 h 13"/>
                <a:gd name="T4" fmla="*/ 15 w 31"/>
                <a:gd name="T5" fmla="*/ 5 h 13"/>
                <a:gd name="T6" fmla="*/ 7 w 31"/>
                <a:gd name="T7" fmla="*/ 8 h 13"/>
                <a:gd name="T8" fmla="*/ 0 w 3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0" y="12"/>
                  </a:moveTo>
                  <a:cubicBezTo>
                    <a:pt x="4" y="0"/>
                    <a:pt x="20" y="3"/>
                    <a:pt x="31" y="0"/>
                  </a:cubicBezTo>
                  <a:cubicBezTo>
                    <a:pt x="25" y="1"/>
                    <a:pt x="21" y="3"/>
                    <a:pt x="15" y="5"/>
                  </a:cubicBezTo>
                  <a:cubicBezTo>
                    <a:pt x="12" y="6"/>
                    <a:pt x="10" y="6"/>
                    <a:pt x="7" y="8"/>
                  </a:cubicBezTo>
                  <a:cubicBezTo>
                    <a:pt x="5" y="9"/>
                    <a:pt x="3" y="13"/>
                    <a:pt x="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253">
              <a:extLst>
                <a:ext uri="{FF2B5EF4-FFF2-40B4-BE49-F238E27FC236}">
                  <a16:creationId xmlns:a16="http://schemas.microsoft.com/office/drawing/2014/main" xmlns="" id="{0B2F810F-1B1E-4B1F-8BDA-CF2EDE9B5529}"/>
                </a:ext>
              </a:extLst>
            </p:cNvPr>
            <p:cNvSpPr/>
            <p:nvPr/>
          </p:nvSpPr>
          <p:spPr bwMode="auto">
            <a:xfrm>
              <a:off x="3178" y="1932"/>
              <a:ext cx="41" cy="51"/>
            </a:xfrm>
            <a:custGeom>
              <a:avLst/>
              <a:gdLst>
                <a:gd name="T0" fmla="*/ 2 w 14"/>
                <a:gd name="T1" fmla="*/ 1 h 18"/>
                <a:gd name="T2" fmla="*/ 7 w 14"/>
                <a:gd name="T3" fmla="*/ 1 h 18"/>
                <a:gd name="T4" fmla="*/ 4 w 14"/>
                <a:gd name="T5" fmla="*/ 3 h 18"/>
                <a:gd name="T6" fmla="*/ 13 w 14"/>
                <a:gd name="T7" fmla="*/ 11 h 18"/>
                <a:gd name="T8" fmla="*/ 13 w 14"/>
                <a:gd name="T9" fmla="*/ 18 h 18"/>
                <a:gd name="T10" fmla="*/ 8 w 14"/>
                <a:gd name="T11" fmla="*/ 12 h 18"/>
                <a:gd name="T12" fmla="*/ 0 w 14"/>
                <a:gd name="T13" fmla="*/ 7 h 18"/>
                <a:gd name="T14" fmla="*/ 6 w 14"/>
                <a:gd name="T15" fmla="*/ 10 h 18"/>
                <a:gd name="T16" fmla="*/ 2 w 14"/>
                <a:gd name="T17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8">
                  <a:moveTo>
                    <a:pt x="2" y="1"/>
                  </a:moveTo>
                  <a:cubicBezTo>
                    <a:pt x="3" y="1"/>
                    <a:pt x="7" y="0"/>
                    <a:pt x="7" y="1"/>
                  </a:cubicBezTo>
                  <a:cubicBezTo>
                    <a:pt x="10" y="2"/>
                    <a:pt x="5" y="3"/>
                    <a:pt x="4" y="3"/>
                  </a:cubicBezTo>
                  <a:cubicBezTo>
                    <a:pt x="5" y="7"/>
                    <a:pt x="8" y="11"/>
                    <a:pt x="13" y="11"/>
                  </a:cubicBezTo>
                  <a:cubicBezTo>
                    <a:pt x="13" y="13"/>
                    <a:pt x="14" y="16"/>
                    <a:pt x="13" y="18"/>
                  </a:cubicBezTo>
                  <a:cubicBezTo>
                    <a:pt x="11" y="16"/>
                    <a:pt x="10" y="13"/>
                    <a:pt x="8" y="12"/>
                  </a:cubicBezTo>
                  <a:cubicBezTo>
                    <a:pt x="5" y="11"/>
                    <a:pt x="0" y="10"/>
                    <a:pt x="0" y="7"/>
                  </a:cubicBezTo>
                  <a:cubicBezTo>
                    <a:pt x="2" y="8"/>
                    <a:pt x="3" y="11"/>
                    <a:pt x="6" y="10"/>
                  </a:cubicBezTo>
                  <a:cubicBezTo>
                    <a:pt x="5" y="7"/>
                    <a:pt x="4" y="4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254">
              <a:extLst>
                <a:ext uri="{FF2B5EF4-FFF2-40B4-BE49-F238E27FC236}">
                  <a16:creationId xmlns:a16="http://schemas.microsoft.com/office/drawing/2014/main" xmlns="" id="{B2503ADC-497A-4426-B47D-17BB4029C6C6}"/>
                </a:ext>
              </a:extLst>
            </p:cNvPr>
            <p:cNvSpPr/>
            <p:nvPr/>
          </p:nvSpPr>
          <p:spPr bwMode="auto">
            <a:xfrm>
              <a:off x="3202" y="1966"/>
              <a:ext cx="29" cy="146"/>
            </a:xfrm>
            <a:custGeom>
              <a:avLst/>
              <a:gdLst>
                <a:gd name="T0" fmla="*/ 6 w 10"/>
                <a:gd name="T1" fmla="*/ 0 h 51"/>
                <a:gd name="T2" fmla="*/ 0 w 10"/>
                <a:gd name="T3" fmla="*/ 26 h 51"/>
                <a:gd name="T4" fmla="*/ 4 w 10"/>
                <a:gd name="T5" fmla="*/ 51 h 51"/>
                <a:gd name="T6" fmla="*/ 4 w 10"/>
                <a:gd name="T7" fmla="*/ 39 h 51"/>
                <a:gd name="T8" fmla="*/ 8 w 10"/>
                <a:gd name="T9" fmla="*/ 25 h 51"/>
                <a:gd name="T10" fmla="*/ 6 w 10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51">
                  <a:moveTo>
                    <a:pt x="6" y="0"/>
                  </a:moveTo>
                  <a:cubicBezTo>
                    <a:pt x="6" y="8"/>
                    <a:pt x="0" y="18"/>
                    <a:pt x="0" y="26"/>
                  </a:cubicBezTo>
                  <a:cubicBezTo>
                    <a:pt x="0" y="34"/>
                    <a:pt x="0" y="44"/>
                    <a:pt x="4" y="51"/>
                  </a:cubicBezTo>
                  <a:cubicBezTo>
                    <a:pt x="2" y="48"/>
                    <a:pt x="4" y="42"/>
                    <a:pt x="4" y="39"/>
                  </a:cubicBezTo>
                  <a:cubicBezTo>
                    <a:pt x="5" y="34"/>
                    <a:pt x="6" y="30"/>
                    <a:pt x="8" y="25"/>
                  </a:cubicBezTo>
                  <a:cubicBezTo>
                    <a:pt x="10" y="17"/>
                    <a:pt x="8" y="8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255">
              <a:extLst>
                <a:ext uri="{FF2B5EF4-FFF2-40B4-BE49-F238E27FC236}">
                  <a16:creationId xmlns:a16="http://schemas.microsoft.com/office/drawing/2014/main" xmlns="" id="{1A89DB33-42B7-4552-9B42-40AF8C5B8A86}"/>
                </a:ext>
              </a:extLst>
            </p:cNvPr>
            <p:cNvSpPr/>
            <p:nvPr/>
          </p:nvSpPr>
          <p:spPr bwMode="auto">
            <a:xfrm>
              <a:off x="3225" y="1929"/>
              <a:ext cx="60" cy="128"/>
            </a:xfrm>
            <a:custGeom>
              <a:avLst/>
              <a:gdLst>
                <a:gd name="T0" fmla="*/ 0 w 20"/>
                <a:gd name="T1" fmla="*/ 0 h 45"/>
                <a:gd name="T2" fmla="*/ 6 w 20"/>
                <a:gd name="T3" fmla="*/ 9 h 45"/>
                <a:gd name="T4" fmla="*/ 8 w 20"/>
                <a:gd name="T5" fmla="*/ 22 h 45"/>
                <a:gd name="T6" fmla="*/ 20 w 20"/>
                <a:gd name="T7" fmla="*/ 45 h 45"/>
                <a:gd name="T8" fmla="*/ 17 w 20"/>
                <a:gd name="T9" fmla="*/ 33 h 45"/>
                <a:gd name="T10" fmla="*/ 17 w 20"/>
                <a:gd name="T11" fmla="*/ 20 h 45"/>
                <a:gd name="T12" fmla="*/ 0 w 20"/>
                <a:gd name="T13" fmla="*/ 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5">
                  <a:moveTo>
                    <a:pt x="0" y="0"/>
                  </a:moveTo>
                  <a:cubicBezTo>
                    <a:pt x="3" y="3"/>
                    <a:pt x="5" y="5"/>
                    <a:pt x="6" y="9"/>
                  </a:cubicBezTo>
                  <a:cubicBezTo>
                    <a:pt x="7" y="13"/>
                    <a:pt x="7" y="18"/>
                    <a:pt x="8" y="22"/>
                  </a:cubicBezTo>
                  <a:cubicBezTo>
                    <a:pt x="10" y="31"/>
                    <a:pt x="17" y="37"/>
                    <a:pt x="20" y="45"/>
                  </a:cubicBezTo>
                  <a:cubicBezTo>
                    <a:pt x="20" y="41"/>
                    <a:pt x="18" y="37"/>
                    <a:pt x="17" y="33"/>
                  </a:cubicBezTo>
                  <a:cubicBezTo>
                    <a:pt x="16" y="29"/>
                    <a:pt x="17" y="24"/>
                    <a:pt x="17" y="20"/>
                  </a:cubicBezTo>
                  <a:cubicBezTo>
                    <a:pt x="15" y="13"/>
                    <a:pt x="9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256">
              <a:extLst>
                <a:ext uri="{FF2B5EF4-FFF2-40B4-BE49-F238E27FC236}">
                  <a16:creationId xmlns:a16="http://schemas.microsoft.com/office/drawing/2014/main" xmlns="" id="{C03FEBCF-4EEB-42E3-89E0-EB41AC4E2CA6}"/>
                </a:ext>
              </a:extLst>
            </p:cNvPr>
            <p:cNvSpPr/>
            <p:nvPr/>
          </p:nvSpPr>
          <p:spPr bwMode="auto">
            <a:xfrm>
              <a:off x="3219" y="1963"/>
              <a:ext cx="48" cy="20"/>
            </a:xfrm>
            <a:custGeom>
              <a:avLst/>
              <a:gdLst>
                <a:gd name="T0" fmla="*/ 0 w 16"/>
                <a:gd name="T1" fmla="*/ 3 h 7"/>
                <a:gd name="T2" fmla="*/ 16 w 16"/>
                <a:gd name="T3" fmla="*/ 7 h 7"/>
                <a:gd name="T4" fmla="*/ 0 w 16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7">
                  <a:moveTo>
                    <a:pt x="0" y="3"/>
                  </a:moveTo>
                  <a:cubicBezTo>
                    <a:pt x="5" y="3"/>
                    <a:pt x="11" y="5"/>
                    <a:pt x="16" y="7"/>
                  </a:cubicBezTo>
                  <a:cubicBezTo>
                    <a:pt x="13" y="6"/>
                    <a:pt x="2" y="0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257">
              <a:extLst>
                <a:ext uri="{FF2B5EF4-FFF2-40B4-BE49-F238E27FC236}">
                  <a16:creationId xmlns:a16="http://schemas.microsoft.com/office/drawing/2014/main" xmlns="" id="{B03E1BD5-4889-4A4F-936C-AAED8EEBAFE0}"/>
                </a:ext>
              </a:extLst>
            </p:cNvPr>
            <p:cNvSpPr/>
            <p:nvPr/>
          </p:nvSpPr>
          <p:spPr bwMode="auto">
            <a:xfrm>
              <a:off x="3225" y="1983"/>
              <a:ext cx="98" cy="37"/>
            </a:xfrm>
            <a:custGeom>
              <a:avLst/>
              <a:gdLst>
                <a:gd name="T0" fmla="*/ 0 w 33"/>
                <a:gd name="T1" fmla="*/ 1 h 13"/>
                <a:gd name="T2" fmla="*/ 6 w 33"/>
                <a:gd name="T3" fmla="*/ 8 h 13"/>
                <a:gd name="T4" fmla="*/ 15 w 33"/>
                <a:gd name="T5" fmla="*/ 10 h 13"/>
                <a:gd name="T6" fmla="*/ 33 w 33"/>
                <a:gd name="T7" fmla="*/ 13 h 13"/>
                <a:gd name="T8" fmla="*/ 15 w 33"/>
                <a:gd name="T9" fmla="*/ 4 h 13"/>
                <a:gd name="T10" fmla="*/ 0 w 33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0" y="1"/>
                  </a:moveTo>
                  <a:cubicBezTo>
                    <a:pt x="2" y="3"/>
                    <a:pt x="3" y="7"/>
                    <a:pt x="6" y="8"/>
                  </a:cubicBezTo>
                  <a:cubicBezTo>
                    <a:pt x="8" y="9"/>
                    <a:pt x="12" y="10"/>
                    <a:pt x="15" y="10"/>
                  </a:cubicBezTo>
                  <a:cubicBezTo>
                    <a:pt x="21" y="11"/>
                    <a:pt x="27" y="11"/>
                    <a:pt x="33" y="13"/>
                  </a:cubicBezTo>
                  <a:cubicBezTo>
                    <a:pt x="27" y="10"/>
                    <a:pt x="21" y="7"/>
                    <a:pt x="15" y="4"/>
                  </a:cubicBezTo>
                  <a:cubicBezTo>
                    <a:pt x="11" y="3"/>
                    <a:pt x="4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258">
              <a:extLst>
                <a:ext uri="{FF2B5EF4-FFF2-40B4-BE49-F238E27FC236}">
                  <a16:creationId xmlns:a16="http://schemas.microsoft.com/office/drawing/2014/main" xmlns="" id="{C148C06C-2888-40F3-871B-DB9BC78E481A}"/>
                </a:ext>
              </a:extLst>
            </p:cNvPr>
            <p:cNvSpPr/>
            <p:nvPr/>
          </p:nvSpPr>
          <p:spPr bwMode="auto">
            <a:xfrm>
              <a:off x="3264" y="2003"/>
              <a:ext cx="56" cy="63"/>
            </a:xfrm>
            <a:custGeom>
              <a:avLst/>
              <a:gdLst>
                <a:gd name="T0" fmla="*/ 0 w 19"/>
                <a:gd name="T1" fmla="*/ 2 h 22"/>
                <a:gd name="T2" fmla="*/ 19 w 19"/>
                <a:gd name="T3" fmla="*/ 22 h 22"/>
                <a:gd name="T4" fmla="*/ 11 w 19"/>
                <a:gd name="T5" fmla="*/ 8 h 22"/>
                <a:gd name="T6" fmla="*/ 6 w 19"/>
                <a:gd name="T7" fmla="*/ 2 h 22"/>
                <a:gd name="T8" fmla="*/ 0 w 19"/>
                <a:gd name="T9" fmla="*/ 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22">
                  <a:moveTo>
                    <a:pt x="0" y="2"/>
                  </a:moveTo>
                  <a:cubicBezTo>
                    <a:pt x="5" y="10"/>
                    <a:pt x="14" y="14"/>
                    <a:pt x="19" y="22"/>
                  </a:cubicBezTo>
                  <a:cubicBezTo>
                    <a:pt x="16" y="17"/>
                    <a:pt x="14" y="13"/>
                    <a:pt x="11" y="8"/>
                  </a:cubicBezTo>
                  <a:cubicBezTo>
                    <a:pt x="10" y="6"/>
                    <a:pt x="9" y="3"/>
                    <a:pt x="6" y="2"/>
                  </a:cubicBezTo>
                  <a:cubicBezTo>
                    <a:pt x="5" y="1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3" name="Freeform 259">
              <a:extLst>
                <a:ext uri="{FF2B5EF4-FFF2-40B4-BE49-F238E27FC236}">
                  <a16:creationId xmlns:a16="http://schemas.microsoft.com/office/drawing/2014/main" xmlns="" id="{1A347425-04B0-40F2-BD8B-7E5504754656}"/>
                </a:ext>
              </a:extLst>
            </p:cNvPr>
            <p:cNvSpPr/>
            <p:nvPr/>
          </p:nvSpPr>
          <p:spPr bwMode="auto">
            <a:xfrm>
              <a:off x="3291" y="2020"/>
              <a:ext cx="35" cy="23"/>
            </a:xfrm>
            <a:custGeom>
              <a:avLst/>
              <a:gdLst>
                <a:gd name="T0" fmla="*/ 0 w 12"/>
                <a:gd name="T1" fmla="*/ 0 h 8"/>
                <a:gd name="T2" fmla="*/ 12 w 12"/>
                <a:gd name="T3" fmla="*/ 8 h 8"/>
                <a:gd name="T4" fmla="*/ 5 w 12"/>
                <a:gd name="T5" fmla="*/ 6 h 8"/>
                <a:gd name="T6" fmla="*/ 0 w 12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4" y="2"/>
                    <a:pt x="7" y="7"/>
                    <a:pt x="12" y="8"/>
                  </a:cubicBezTo>
                  <a:cubicBezTo>
                    <a:pt x="10" y="7"/>
                    <a:pt x="7" y="7"/>
                    <a:pt x="5" y="6"/>
                  </a:cubicBezTo>
                  <a:cubicBezTo>
                    <a:pt x="2" y="5"/>
                    <a:pt x="2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4" name="Freeform 260">
              <a:extLst>
                <a:ext uri="{FF2B5EF4-FFF2-40B4-BE49-F238E27FC236}">
                  <a16:creationId xmlns:a16="http://schemas.microsoft.com/office/drawing/2014/main" xmlns="" id="{56B12432-0900-44CA-91AE-4292258EB5C1}"/>
                </a:ext>
              </a:extLst>
            </p:cNvPr>
            <p:cNvSpPr/>
            <p:nvPr/>
          </p:nvSpPr>
          <p:spPr bwMode="auto">
            <a:xfrm>
              <a:off x="3279" y="1977"/>
              <a:ext cx="27" cy="20"/>
            </a:xfrm>
            <a:custGeom>
              <a:avLst/>
              <a:gdLst>
                <a:gd name="T0" fmla="*/ 0 w 9"/>
                <a:gd name="T1" fmla="*/ 1 h 7"/>
                <a:gd name="T2" fmla="*/ 9 w 9"/>
                <a:gd name="T3" fmla="*/ 7 h 7"/>
                <a:gd name="T4" fmla="*/ 0 w 9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7">
                  <a:moveTo>
                    <a:pt x="0" y="1"/>
                  </a:moveTo>
                  <a:cubicBezTo>
                    <a:pt x="5" y="2"/>
                    <a:pt x="6" y="6"/>
                    <a:pt x="9" y="7"/>
                  </a:cubicBezTo>
                  <a:cubicBezTo>
                    <a:pt x="7" y="5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5" name="Freeform 261">
              <a:extLst>
                <a:ext uri="{FF2B5EF4-FFF2-40B4-BE49-F238E27FC236}">
                  <a16:creationId xmlns:a16="http://schemas.microsoft.com/office/drawing/2014/main" xmlns="" id="{17FCF790-6177-4FD5-AD3B-5552FD458DC5}"/>
                </a:ext>
              </a:extLst>
            </p:cNvPr>
            <p:cNvSpPr/>
            <p:nvPr/>
          </p:nvSpPr>
          <p:spPr bwMode="auto">
            <a:xfrm>
              <a:off x="3160" y="1772"/>
              <a:ext cx="143" cy="51"/>
            </a:xfrm>
            <a:custGeom>
              <a:avLst/>
              <a:gdLst>
                <a:gd name="T0" fmla="*/ 0 w 48"/>
                <a:gd name="T1" fmla="*/ 18 h 18"/>
                <a:gd name="T2" fmla="*/ 12 w 48"/>
                <a:gd name="T3" fmla="*/ 9 h 18"/>
                <a:gd name="T4" fmla="*/ 24 w 48"/>
                <a:gd name="T5" fmla="*/ 5 h 18"/>
                <a:gd name="T6" fmla="*/ 48 w 48"/>
                <a:gd name="T7" fmla="*/ 1 h 18"/>
                <a:gd name="T8" fmla="*/ 23 w 48"/>
                <a:gd name="T9" fmla="*/ 9 h 18"/>
                <a:gd name="T10" fmla="*/ 11 w 48"/>
                <a:gd name="T11" fmla="*/ 16 h 18"/>
                <a:gd name="T12" fmla="*/ 0 w 48"/>
                <a:gd name="T1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0" y="18"/>
                  </a:moveTo>
                  <a:cubicBezTo>
                    <a:pt x="4" y="15"/>
                    <a:pt x="8" y="12"/>
                    <a:pt x="12" y="9"/>
                  </a:cubicBezTo>
                  <a:cubicBezTo>
                    <a:pt x="15" y="7"/>
                    <a:pt x="20" y="6"/>
                    <a:pt x="24" y="5"/>
                  </a:cubicBezTo>
                  <a:cubicBezTo>
                    <a:pt x="31" y="2"/>
                    <a:pt x="41" y="0"/>
                    <a:pt x="48" y="1"/>
                  </a:cubicBezTo>
                  <a:cubicBezTo>
                    <a:pt x="39" y="2"/>
                    <a:pt x="31" y="5"/>
                    <a:pt x="23" y="9"/>
                  </a:cubicBezTo>
                  <a:cubicBezTo>
                    <a:pt x="19" y="11"/>
                    <a:pt x="15" y="14"/>
                    <a:pt x="11" y="16"/>
                  </a:cubicBezTo>
                  <a:cubicBezTo>
                    <a:pt x="8" y="18"/>
                    <a:pt x="3" y="15"/>
                    <a:pt x="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6" name="Freeform 262">
              <a:extLst>
                <a:ext uri="{FF2B5EF4-FFF2-40B4-BE49-F238E27FC236}">
                  <a16:creationId xmlns:a16="http://schemas.microsoft.com/office/drawing/2014/main" xmlns="" id="{984F7477-686B-49CF-9130-5911B61176FC}"/>
                </a:ext>
              </a:extLst>
            </p:cNvPr>
            <p:cNvSpPr/>
            <p:nvPr/>
          </p:nvSpPr>
          <p:spPr bwMode="auto">
            <a:xfrm>
              <a:off x="3151" y="1817"/>
              <a:ext cx="36" cy="140"/>
            </a:xfrm>
            <a:custGeom>
              <a:avLst/>
              <a:gdLst>
                <a:gd name="T0" fmla="*/ 2 w 12"/>
                <a:gd name="T1" fmla="*/ 0 h 49"/>
                <a:gd name="T2" fmla="*/ 2 w 12"/>
                <a:gd name="T3" fmla="*/ 25 h 49"/>
                <a:gd name="T4" fmla="*/ 6 w 12"/>
                <a:gd name="T5" fmla="*/ 37 h 49"/>
                <a:gd name="T6" fmla="*/ 10 w 12"/>
                <a:gd name="T7" fmla="*/ 49 h 49"/>
                <a:gd name="T8" fmla="*/ 10 w 12"/>
                <a:gd name="T9" fmla="*/ 38 h 49"/>
                <a:gd name="T10" fmla="*/ 8 w 12"/>
                <a:gd name="T11" fmla="*/ 25 h 49"/>
                <a:gd name="T12" fmla="*/ 3 w 12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49">
                  <a:moveTo>
                    <a:pt x="2" y="0"/>
                  </a:moveTo>
                  <a:cubicBezTo>
                    <a:pt x="2" y="8"/>
                    <a:pt x="0" y="17"/>
                    <a:pt x="2" y="25"/>
                  </a:cubicBezTo>
                  <a:cubicBezTo>
                    <a:pt x="2" y="30"/>
                    <a:pt x="4" y="33"/>
                    <a:pt x="6" y="37"/>
                  </a:cubicBezTo>
                  <a:cubicBezTo>
                    <a:pt x="8" y="41"/>
                    <a:pt x="8" y="45"/>
                    <a:pt x="10" y="49"/>
                  </a:cubicBezTo>
                  <a:cubicBezTo>
                    <a:pt x="10" y="46"/>
                    <a:pt x="10" y="42"/>
                    <a:pt x="10" y="38"/>
                  </a:cubicBezTo>
                  <a:cubicBezTo>
                    <a:pt x="10" y="33"/>
                    <a:pt x="9" y="29"/>
                    <a:pt x="8" y="25"/>
                  </a:cubicBezTo>
                  <a:cubicBezTo>
                    <a:pt x="8" y="17"/>
                    <a:pt x="12" y="3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7" name="Freeform 263">
              <a:extLst>
                <a:ext uri="{FF2B5EF4-FFF2-40B4-BE49-F238E27FC236}">
                  <a16:creationId xmlns:a16="http://schemas.microsoft.com/office/drawing/2014/main" xmlns="" id="{063A240F-3699-466A-BB8E-C2032F69C8E1}"/>
                </a:ext>
              </a:extLst>
            </p:cNvPr>
            <p:cNvSpPr/>
            <p:nvPr/>
          </p:nvSpPr>
          <p:spPr bwMode="auto">
            <a:xfrm>
              <a:off x="3175" y="1834"/>
              <a:ext cx="89" cy="66"/>
            </a:xfrm>
            <a:custGeom>
              <a:avLst/>
              <a:gdLst>
                <a:gd name="T0" fmla="*/ 0 w 30"/>
                <a:gd name="T1" fmla="*/ 2 h 23"/>
                <a:gd name="T2" fmla="*/ 15 w 30"/>
                <a:gd name="T3" fmla="*/ 11 h 23"/>
                <a:gd name="T4" fmla="*/ 30 w 30"/>
                <a:gd name="T5" fmla="*/ 23 h 23"/>
                <a:gd name="T6" fmla="*/ 18 w 30"/>
                <a:gd name="T7" fmla="*/ 6 h 23"/>
                <a:gd name="T8" fmla="*/ 0 w 30"/>
                <a:gd name="T9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23">
                  <a:moveTo>
                    <a:pt x="0" y="2"/>
                  </a:moveTo>
                  <a:cubicBezTo>
                    <a:pt x="3" y="8"/>
                    <a:pt x="9" y="9"/>
                    <a:pt x="15" y="11"/>
                  </a:cubicBezTo>
                  <a:cubicBezTo>
                    <a:pt x="20" y="13"/>
                    <a:pt x="26" y="18"/>
                    <a:pt x="30" y="23"/>
                  </a:cubicBezTo>
                  <a:cubicBezTo>
                    <a:pt x="29" y="17"/>
                    <a:pt x="22" y="10"/>
                    <a:pt x="18" y="6"/>
                  </a:cubicBezTo>
                  <a:cubicBezTo>
                    <a:pt x="13" y="3"/>
                    <a:pt x="5" y="0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8" name="Freeform 264">
              <a:extLst>
                <a:ext uri="{FF2B5EF4-FFF2-40B4-BE49-F238E27FC236}">
                  <a16:creationId xmlns:a16="http://schemas.microsoft.com/office/drawing/2014/main" xmlns="" id="{B0D48884-8A50-49A2-AB03-41E32E07D4E4}"/>
                </a:ext>
              </a:extLst>
            </p:cNvPr>
            <p:cNvSpPr/>
            <p:nvPr/>
          </p:nvSpPr>
          <p:spPr bwMode="auto">
            <a:xfrm>
              <a:off x="3228" y="1852"/>
              <a:ext cx="116" cy="34"/>
            </a:xfrm>
            <a:custGeom>
              <a:avLst/>
              <a:gdLst>
                <a:gd name="T0" fmla="*/ 2 w 39"/>
                <a:gd name="T1" fmla="*/ 11 h 12"/>
                <a:gd name="T2" fmla="*/ 3 w 39"/>
                <a:gd name="T3" fmla="*/ 5 h 12"/>
                <a:gd name="T4" fmla="*/ 8 w 39"/>
                <a:gd name="T5" fmla="*/ 4 h 12"/>
                <a:gd name="T6" fmla="*/ 19 w 39"/>
                <a:gd name="T7" fmla="*/ 1 h 12"/>
                <a:gd name="T8" fmla="*/ 39 w 39"/>
                <a:gd name="T9" fmla="*/ 2 h 12"/>
                <a:gd name="T10" fmla="*/ 20 w 39"/>
                <a:gd name="T11" fmla="*/ 3 h 12"/>
                <a:gd name="T12" fmla="*/ 10 w 39"/>
                <a:gd name="T13" fmla="*/ 6 h 12"/>
                <a:gd name="T14" fmla="*/ 2 w 39"/>
                <a:gd name="T15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2">
                  <a:moveTo>
                    <a:pt x="2" y="11"/>
                  </a:moveTo>
                  <a:cubicBezTo>
                    <a:pt x="2" y="8"/>
                    <a:pt x="0" y="6"/>
                    <a:pt x="3" y="5"/>
                  </a:cubicBezTo>
                  <a:cubicBezTo>
                    <a:pt x="4" y="4"/>
                    <a:pt x="6" y="4"/>
                    <a:pt x="8" y="4"/>
                  </a:cubicBezTo>
                  <a:cubicBezTo>
                    <a:pt x="11" y="3"/>
                    <a:pt x="15" y="2"/>
                    <a:pt x="19" y="1"/>
                  </a:cubicBezTo>
                  <a:cubicBezTo>
                    <a:pt x="25" y="0"/>
                    <a:pt x="32" y="0"/>
                    <a:pt x="39" y="2"/>
                  </a:cubicBezTo>
                  <a:cubicBezTo>
                    <a:pt x="32" y="2"/>
                    <a:pt x="27" y="2"/>
                    <a:pt x="20" y="3"/>
                  </a:cubicBezTo>
                  <a:cubicBezTo>
                    <a:pt x="17" y="4"/>
                    <a:pt x="14" y="5"/>
                    <a:pt x="10" y="6"/>
                  </a:cubicBezTo>
                  <a:cubicBezTo>
                    <a:pt x="8" y="7"/>
                    <a:pt x="3" y="12"/>
                    <a:pt x="2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9" name="Freeform 265">
              <a:extLst>
                <a:ext uri="{FF2B5EF4-FFF2-40B4-BE49-F238E27FC236}">
                  <a16:creationId xmlns:a16="http://schemas.microsoft.com/office/drawing/2014/main" xmlns="" id="{DFB562CD-1A69-42DB-9391-4860A36E7B6A}"/>
                </a:ext>
              </a:extLst>
            </p:cNvPr>
            <p:cNvSpPr/>
            <p:nvPr/>
          </p:nvSpPr>
          <p:spPr bwMode="auto">
            <a:xfrm>
              <a:off x="3169" y="1869"/>
              <a:ext cx="44" cy="100"/>
            </a:xfrm>
            <a:custGeom>
              <a:avLst/>
              <a:gdLst>
                <a:gd name="T0" fmla="*/ 13 w 15"/>
                <a:gd name="T1" fmla="*/ 0 h 35"/>
                <a:gd name="T2" fmla="*/ 6 w 15"/>
                <a:gd name="T3" fmla="*/ 17 h 35"/>
                <a:gd name="T4" fmla="*/ 0 w 15"/>
                <a:gd name="T5" fmla="*/ 35 h 35"/>
                <a:gd name="T6" fmla="*/ 9 w 15"/>
                <a:gd name="T7" fmla="*/ 18 h 35"/>
                <a:gd name="T8" fmla="*/ 12 w 15"/>
                <a:gd name="T9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5">
                  <a:moveTo>
                    <a:pt x="13" y="0"/>
                  </a:moveTo>
                  <a:cubicBezTo>
                    <a:pt x="9" y="6"/>
                    <a:pt x="8" y="11"/>
                    <a:pt x="6" y="17"/>
                  </a:cubicBezTo>
                  <a:cubicBezTo>
                    <a:pt x="4" y="23"/>
                    <a:pt x="1" y="29"/>
                    <a:pt x="0" y="35"/>
                  </a:cubicBezTo>
                  <a:cubicBezTo>
                    <a:pt x="3" y="30"/>
                    <a:pt x="6" y="24"/>
                    <a:pt x="9" y="18"/>
                  </a:cubicBezTo>
                  <a:cubicBezTo>
                    <a:pt x="11" y="14"/>
                    <a:pt x="15" y="5"/>
                    <a:pt x="1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0" name="Freeform 266">
              <a:extLst>
                <a:ext uri="{FF2B5EF4-FFF2-40B4-BE49-F238E27FC236}">
                  <a16:creationId xmlns:a16="http://schemas.microsoft.com/office/drawing/2014/main" xmlns="" id="{5912F049-03BE-4FB5-8AB7-923F4B0A15B3}"/>
                </a:ext>
              </a:extLst>
            </p:cNvPr>
            <p:cNvSpPr/>
            <p:nvPr/>
          </p:nvSpPr>
          <p:spPr bwMode="auto">
            <a:xfrm>
              <a:off x="3219" y="1866"/>
              <a:ext cx="101" cy="100"/>
            </a:xfrm>
            <a:custGeom>
              <a:avLst/>
              <a:gdLst>
                <a:gd name="T0" fmla="*/ 0 w 34"/>
                <a:gd name="T1" fmla="*/ 7 h 35"/>
                <a:gd name="T2" fmla="*/ 34 w 34"/>
                <a:gd name="T3" fmla="*/ 35 h 35"/>
                <a:gd name="T4" fmla="*/ 26 w 34"/>
                <a:gd name="T5" fmla="*/ 29 h 35"/>
                <a:gd name="T6" fmla="*/ 18 w 34"/>
                <a:gd name="T7" fmla="*/ 21 h 35"/>
                <a:gd name="T8" fmla="*/ 9 w 34"/>
                <a:gd name="T9" fmla="*/ 13 h 35"/>
                <a:gd name="T10" fmla="*/ 0 w 34"/>
                <a:gd name="T11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5">
                  <a:moveTo>
                    <a:pt x="0" y="7"/>
                  </a:moveTo>
                  <a:cubicBezTo>
                    <a:pt x="20" y="0"/>
                    <a:pt x="23" y="26"/>
                    <a:pt x="34" y="35"/>
                  </a:cubicBezTo>
                  <a:cubicBezTo>
                    <a:pt x="32" y="33"/>
                    <a:pt x="28" y="31"/>
                    <a:pt x="26" y="29"/>
                  </a:cubicBezTo>
                  <a:cubicBezTo>
                    <a:pt x="23" y="27"/>
                    <a:pt x="21" y="23"/>
                    <a:pt x="18" y="21"/>
                  </a:cubicBezTo>
                  <a:cubicBezTo>
                    <a:pt x="15" y="18"/>
                    <a:pt x="12" y="15"/>
                    <a:pt x="9" y="13"/>
                  </a:cubicBezTo>
                  <a:cubicBezTo>
                    <a:pt x="7" y="10"/>
                    <a:pt x="3" y="9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1" name="Freeform 267">
              <a:extLst>
                <a:ext uri="{FF2B5EF4-FFF2-40B4-BE49-F238E27FC236}">
                  <a16:creationId xmlns:a16="http://schemas.microsoft.com/office/drawing/2014/main" xmlns="" id="{43DCB648-3514-4482-9DDF-3975BB197914}"/>
                </a:ext>
              </a:extLst>
            </p:cNvPr>
            <p:cNvSpPr/>
            <p:nvPr/>
          </p:nvSpPr>
          <p:spPr bwMode="auto">
            <a:xfrm>
              <a:off x="3216" y="1897"/>
              <a:ext cx="179" cy="43"/>
            </a:xfrm>
            <a:custGeom>
              <a:avLst/>
              <a:gdLst>
                <a:gd name="T0" fmla="*/ 1 w 60"/>
                <a:gd name="T1" fmla="*/ 3 h 15"/>
                <a:gd name="T2" fmla="*/ 29 w 60"/>
                <a:gd name="T3" fmla="*/ 1 h 15"/>
                <a:gd name="T4" fmla="*/ 44 w 60"/>
                <a:gd name="T5" fmla="*/ 6 h 15"/>
                <a:gd name="T6" fmla="*/ 52 w 60"/>
                <a:gd name="T7" fmla="*/ 10 h 15"/>
                <a:gd name="T8" fmla="*/ 60 w 60"/>
                <a:gd name="T9" fmla="*/ 15 h 15"/>
                <a:gd name="T10" fmla="*/ 46 w 60"/>
                <a:gd name="T11" fmla="*/ 9 h 15"/>
                <a:gd name="T12" fmla="*/ 31 w 60"/>
                <a:gd name="T13" fmla="*/ 7 h 15"/>
                <a:gd name="T14" fmla="*/ 15 w 60"/>
                <a:gd name="T15" fmla="*/ 7 h 15"/>
                <a:gd name="T16" fmla="*/ 8 w 60"/>
                <a:gd name="T17" fmla="*/ 6 h 15"/>
                <a:gd name="T18" fmla="*/ 0 w 60"/>
                <a:gd name="T1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0" h="15">
                  <a:moveTo>
                    <a:pt x="1" y="3"/>
                  </a:moveTo>
                  <a:cubicBezTo>
                    <a:pt x="10" y="3"/>
                    <a:pt x="19" y="0"/>
                    <a:pt x="29" y="1"/>
                  </a:cubicBezTo>
                  <a:cubicBezTo>
                    <a:pt x="34" y="2"/>
                    <a:pt x="39" y="3"/>
                    <a:pt x="44" y="6"/>
                  </a:cubicBezTo>
                  <a:cubicBezTo>
                    <a:pt x="47" y="7"/>
                    <a:pt x="50" y="8"/>
                    <a:pt x="52" y="10"/>
                  </a:cubicBezTo>
                  <a:cubicBezTo>
                    <a:pt x="55" y="11"/>
                    <a:pt x="57" y="14"/>
                    <a:pt x="60" y="15"/>
                  </a:cubicBezTo>
                  <a:cubicBezTo>
                    <a:pt x="55" y="13"/>
                    <a:pt x="51" y="11"/>
                    <a:pt x="46" y="9"/>
                  </a:cubicBezTo>
                  <a:cubicBezTo>
                    <a:pt x="41" y="8"/>
                    <a:pt x="36" y="7"/>
                    <a:pt x="31" y="7"/>
                  </a:cubicBezTo>
                  <a:cubicBezTo>
                    <a:pt x="26" y="7"/>
                    <a:pt x="21" y="7"/>
                    <a:pt x="15" y="7"/>
                  </a:cubicBezTo>
                  <a:cubicBezTo>
                    <a:pt x="13" y="7"/>
                    <a:pt x="10" y="7"/>
                    <a:pt x="8" y="6"/>
                  </a:cubicBezTo>
                  <a:cubicBezTo>
                    <a:pt x="5" y="5"/>
                    <a:pt x="3" y="3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2" name="Freeform 268">
              <a:extLst>
                <a:ext uri="{FF2B5EF4-FFF2-40B4-BE49-F238E27FC236}">
                  <a16:creationId xmlns:a16="http://schemas.microsoft.com/office/drawing/2014/main" xmlns="" id="{1AFDF812-8658-47C6-8AAE-F3C680C68EE1}"/>
                </a:ext>
              </a:extLst>
            </p:cNvPr>
            <p:cNvSpPr/>
            <p:nvPr/>
          </p:nvSpPr>
          <p:spPr bwMode="auto">
            <a:xfrm>
              <a:off x="3208" y="1869"/>
              <a:ext cx="26" cy="131"/>
            </a:xfrm>
            <a:custGeom>
              <a:avLst/>
              <a:gdLst>
                <a:gd name="T0" fmla="*/ 2 w 9"/>
                <a:gd name="T1" fmla="*/ 0 h 46"/>
                <a:gd name="T2" fmla="*/ 1 w 9"/>
                <a:gd name="T3" fmla="*/ 10 h 46"/>
                <a:gd name="T4" fmla="*/ 1 w 9"/>
                <a:gd name="T5" fmla="*/ 23 h 46"/>
                <a:gd name="T6" fmla="*/ 3 w 9"/>
                <a:gd name="T7" fmla="*/ 46 h 46"/>
                <a:gd name="T8" fmla="*/ 8 w 9"/>
                <a:gd name="T9" fmla="*/ 23 h 46"/>
                <a:gd name="T10" fmla="*/ 7 w 9"/>
                <a:gd name="T11" fmla="*/ 10 h 46"/>
                <a:gd name="T12" fmla="*/ 2 w 9"/>
                <a:gd name="T13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46">
                  <a:moveTo>
                    <a:pt x="2" y="0"/>
                  </a:moveTo>
                  <a:cubicBezTo>
                    <a:pt x="0" y="1"/>
                    <a:pt x="1" y="8"/>
                    <a:pt x="1" y="10"/>
                  </a:cubicBezTo>
                  <a:cubicBezTo>
                    <a:pt x="1" y="14"/>
                    <a:pt x="1" y="18"/>
                    <a:pt x="1" y="23"/>
                  </a:cubicBezTo>
                  <a:cubicBezTo>
                    <a:pt x="2" y="30"/>
                    <a:pt x="2" y="38"/>
                    <a:pt x="3" y="46"/>
                  </a:cubicBezTo>
                  <a:cubicBezTo>
                    <a:pt x="5" y="38"/>
                    <a:pt x="7" y="30"/>
                    <a:pt x="8" y="23"/>
                  </a:cubicBezTo>
                  <a:cubicBezTo>
                    <a:pt x="8" y="19"/>
                    <a:pt x="9" y="14"/>
                    <a:pt x="7" y="10"/>
                  </a:cubicBezTo>
                  <a:cubicBezTo>
                    <a:pt x="7" y="8"/>
                    <a:pt x="5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3" name="Freeform 269">
              <a:extLst>
                <a:ext uri="{FF2B5EF4-FFF2-40B4-BE49-F238E27FC236}">
                  <a16:creationId xmlns:a16="http://schemas.microsoft.com/office/drawing/2014/main" xmlns="" id="{78CDBCF4-C593-475A-B497-80402F725522}"/>
                </a:ext>
              </a:extLst>
            </p:cNvPr>
            <p:cNvSpPr/>
            <p:nvPr/>
          </p:nvSpPr>
          <p:spPr bwMode="auto">
            <a:xfrm>
              <a:off x="3172" y="1894"/>
              <a:ext cx="44" cy="29"/>
            </a:xfrm>
            <a:custGeom>
              <a:avLst/>
              <a:gdLst>
                <a:gd name="T0" fmla="*/ 0 w 15"/>
                <a:gd name="T1" fmla="*/ 4 h 10"/>
                <a:gd name="T2" fmla="*/ 15 w 15"/>
                <a:gd name="T3" fmla="*/ 10 h 10"/>
                <a:gd name="T4" fmla="*/ 15 w 15"/>
                <a:gd name="T5" fmla="*/ 5 h 10"/>
                <a:gd name="T6" fmla="*/ 11 w 15"/>
                <a:gd name="T7" fmla="*/ 4 h 10"/>
                <a:gd name="T8" fmla="*/ 0 w 15"/>
                <a:gd name="T9" fmla="*/ 0 h 10"/>
                <a:gd name="T10" fmla="*/ 1 w 15"/>
                <a:gd name="T11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10">
                  <a:moveTo>
                    <a:pt x="0" y="4"/>
                  </a:moveTo>
                  <a:cubicBezTo>
                    <a:pt x="4" y="2"/>
                    <a:pt x="12" y="9"/>
                    <a:pt x="15" y="10"/>
                  </a:cubicBezTo>
                  <a:cubicBezTo>
                    <a:pt x="15" y="9"/>
                    <a:pt x="15" y="6"/>
                    <a:pt x="15" y="5"/>
                  </a:cubicBezTo>
                  <a:cubicBezTo>
                    <a:pt x="14" y="3"/>
                    <a:pt x="13" y="4"/>
                    <a:pt x="11" y="4"/>
                  </a:cubicBezTo>
                  <a:cubicBezTo>
                    <a:pt x="7" y="4"/>
                    <a:pt x="3" y="3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4" name="Freeform 270">
              <a:extLst>
                <a:ext uri="{FF2B5EF4-FFF2-40B4-BE49-F238E27FC236}">
                  <a16:creationId xmlns:a16="http://schemas.microsoft.com/office/drawing/2014/main" xmlns="" id="{B562CACA-C68E-484A-9D20-8E0C178DE8A7}"/>
                </a:ext>
              </a:extLst>
            </p:cNvPr>
            <p:cNvSpPr/>
            <p:nvPr/>
          </p:nvSpPr>
          <p:spPr bwMode="auto">
            <a:xfrm>
              <a:off x="3172" y="1903"/>
              <a:ext cx="24" cy="17"/>
            </a:xfrm>
            <a:custGeom>
              <a:avLst/>
              <a:gdLst>
                <a:gd name="T0" fmla="*/ 0 w 8"/>
                <a:gd name="T1" fmla="*/ 1 h 6"/>
                <a:gd name="T2" fmla="*/ 5 w 8"/>
                <a:gd name="T3" fmla="*/ 6 h 6"/>
                <a:gd name="T4" fmla="*/ 1 w 8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6">
                  <a:moveTo>
                    <a:pt x="0" y="1"/>
                  </a:moveTo>
                  <a:cubicBezTo>
                    <a:pt x="3" y="1"/>
                    <a:pt x="5" y="3"/>
                    <a:pt x="5" y="6"/>
                  </a:cubicBezTo>
                  <a:cubicBezTo>
                    <a:pt x="8" y="2"/>
                    <a:pt x="5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5" name="Freeform 271">
              <a:extLst>
                <a:ext uri="{FF2B5EF4-FFF2-40B4-BE49-F238E27FC236}">
                  <a16:creationId xmlns:a16="http://schemas.microsoft.com/office/drawing/2014/main" xmlns="" id="{8D6F5E6A-6A68-494A-AFD2-799D962DA4FA}"/>
                </a:ext>
              </a:extLst>
            </p:cNvPr>
            <p:cNvSpPr/>
            <p:nvPr/>
          </p:nvSpPr>
          <p:spPr bwMode="auto">
            <a:xfrm>
              <a:off x="3151" y="1834"/>
              <a:ext cx="0" cy="6"/>
            </a:xfrm>
            <a:custGeom>
              <a:avLst/>
              <a:gdLst>
                <a:gd name="T0" fmla="*/ 0 h 2"/>
                <a:gd name="T1" fmla="*/ 2 h 2"/>
                <a:gd name="T2" fmla="*/ 1 h 2"/>
                <a:gd name="T3" fmla="*/ 0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2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6" name="Freeform 272">
              <a:extLst>
                <a:ext uri="{FF2B5EF4-FFF2-40B4-BE49-F238E27FC236}">
                  <a16:creationId xmlns:a16="http://schemas.microsoft.com/office/drawing/2014/main" xmlns="" id="{CBB8C6FD-C771-4C8B-AD85-A41DABB8CEBE}"/>
                </a:ext>
              </a:extLst>
            </p:cNvPr>
            <p:cNvSpPr/>
            <p:nvPr/>
          </p:nvSpPr>
          <p:spPr bwMode="auto">
            <a:xfrm>
              <a:off x="3151" y="1480"/>
              <a:ext cx="36" cy="40"/>
            </a:xfrm>
            <a:custGeom>
              <a:avLst/>
              <a:gdLst>
                <a:gd name="T0" fmla="*/ 12 w 12"/>
                <a:gd name="T1" fmla="*/ 13 h 14"/>
                <a:gd name="T2" fmla="*/ 12 w 12"/>
                <a:gd name="T3" fmla="*/ 0 h 14"/>
                <a:gd name="T4" fmla="*/ 0 w 12"/>
                <a:gd name="T5" fmla="*/ 2 h 14"/>
                <a:gd name="T6" fmla="*/ 0 w 12"/>
                <a:gd name="T7" fmla="*/ 14 h 14"/>
                <a:gd name="T8" fmla="*/ 5 w 12"/>
                <a:gd name="T9" fmla="*/ 13 h 14"/>
                <a:gd name="T10" fmla="*/ 12 w 12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4">
                  <a:moveTo>
                    <a:pt x="12" y="13"/>
                  </a:moveTo>
                  <a:cubicBezTo>
                    <a:pt x="12" y="6"/>
                    <a:pt x="12" y="0"/>
                    <a:pt x="12" y="0"/>
                  </a:cubicBezTo>
                  <a:cubicBezTo>
                    <a:pt x="11" y="0"/>
                    <a:pt x="4" y="1"/>
                    <a:pt x="0" y="2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3" y="13"/>
                    <a:pt x="5" y="13"/>
                  </a:cubicBezTo>
                  <a:cubicBezTo>
                    <a:pt x="7" y="13"/>
                    <a:pt x="9" y="13"/>
                    <a:pt x="12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7" name="Freeform 273">
              <a:extLst>
                <a:ext uri="{FF2B5EF4-FFF2-40B4-BE49-F238E27FC236}">
                  <a16:creationId xmlns:a16="http://schemas.microsoft.com/office/drawing/2014/main" xmlns="" id="{A64A9977-1455-46D3-B23D-FC975D585A52}"/>
                </a:ext>
              </a:extLst>
            </p:cNvPr>
            <p:cNvSpPr/>
            <p:nvPr/>
          </p:nvSpPr>
          <p:spPr bwMode="auto">
            <a:xfrm>
              <a:off x="3151" y="1886"/>
              <a:ext cx="0" cy="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8" name="Freeform 274">
              <a:extLst>
                <a:ext uri="{FF2B5EF4-FFF2-40B4-BE49-F238E27FC236}">
                  <a16:creationId xmlns:a16="http://schemas.microsoft.com/office/drawing/2014/main" xmlns="" id="{7CBBA4FC-A485-4A06-A96B-E1C094ED86FD}"/>
                </a:ext>
              </a:extLst>
            </p:cNvPr>
            <p:cNvSpPr/>
            <p:nvPr/>
          </p:nvSpPr>
          <p:spPr bwMode="auto">
            <a:xfrm>
              <a:off x="3151" y="152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9" name="Freeform 275">
              <a:extLst>
                <a:ext uri="{FF2B5EF4-FFF2-40B4-BE49-F238E27FC236}">
                  <a16:creationId xmlns:a16="http://schemas.microsoft.com/office/drawing/2014/main" xmlns="" id="{37F7A37C-D0E7-48F5-9503-30C1FE74041A}"/>
                </a:ext>
              </a:extLst>
            </p:cNvPr>
            <p:cNvSpPr/>
            <p:nvPr/>
          </p:nvSpPr>
          <p:spPr bwMode="auto">
            <a:xfrm>
              <a:off x="3151" y="1686"/>
              <a:ext cx="113" cy="157"/>
            </a:xfrm>
            <a:custGeom>
              <a:avLst/>
              <a:gdLst>
                <a:gd name="T0" fmla="*/ 34 w 38"/>
                <a:gd name="T1" fmla="*/ 38 h 55"/>
                <a:gd name="T2" fmla="*/ 34 w 38"/>
                <a:gd name="T3" fmla="*/ 39 h 55"/>
                <a:gd name="T4" fmla="*/ 0 w 38"/>
                <a:gd name="T5" fmla="*/ 0 h 55"/>
                <a:gd name="T6" fmla="*/ 0 w 38"/>
                <a:gd name="T7" fmla="*/ 6 h 55"/>
                <a:gd name="T8" fmla="*/ 33 w 38"/>
                <a:gd name="T9" fmla="*/ 41 h 55"/>
                <a:gd name="T10" fmla="*/ 33 w 38"/>
                <a:gd name="T11" fmla="*/ 42 h 55"/>
                <a:gd name="T12" fmla="*/ 33 w 38"/>
                <a:gd name="T13" fmla="*/ 50 h 55"/>
                <a:gd name="T14" fmla="*/ 34 w 38"/>
                <a:gd name="T15" fmla="*/ 53 h 55"/>
                <a:gd name="T16" fmla="*/ 36 w 38"/>
                <a:gd name="T17" fmla="*/ 52 h 55"/>
                <a:gd name="T18" fmla="*/ 35 w 38"/>
                <a:gd name="T19" fmla="*/ 52 h 55"/>
                <a:gd name="T20" fmla="*/ 34 w 38"/>
                <a:gd name="T21" fmla="*/ 51 h 55"/>
                <a:gd name="T22" fmla="*/ 34 w 38"/>
                <a:gd name="T23" fmla="*/ 49 h 55"/>
                <a:gd name="T24" fmla="*/ 33 w 38"/>
                <a:gd name="T25" fmla="*/ 45 h 55"/>
                <a:gd name="T26" fmla="*/ 34 w 38"/>
                <a:gd name="T27" fmla="*/ 41 h 55"/>
                <a:gd name="T28" fmla="*/ 36 w 38"/>
                <a:gd name="T29" fmla="*/ 40 h 55"/>
                <a:gd name="T30" fmla="*/ 38 w 38"/>
                <a:gd name="T31" fmla="*/ 39 h 55"/>
                <a:gd name="T32" fmla="*/ 38 w 38"/>
                <a:gd name="T33" fmla="*/ 39 h 55"/>
                <a:gd name="T34" fmla="*/ 34 w 38"/>
                <a:gd name="T35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" h="55">
                  <a:moveTo>
                    <a:pt x="34" y="38"/>
                  </a:moveTo>
                  <a:cubicBezTo>
                    <a:pt x="34" y="38"/>
                    <a:pt x="34" y="39"/>
                    <a:pt x="34" y="39"/>
                  </a:cubicBezTo>
                  <a:cubicBezTo>
                    <a:pt x="22" y="30"/>
                    <a:pt x="7" y="10"/>
                    <a:pt x="0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1" y="22"/>
                    <a:pt x="30" y="39"/>
                    <a:pt x="33" y="41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5"/>
                    <a:pt x="33" y="47"/>
                    <a:pt x="33" y="50"/>
                  </a:cubicBezTo>
                  <a:cubicBezTo>
                    <a:pt x="34" y="51"/>
                    <a:pt x="34" y="52"/>
                    <a:pt x="34" y="53"/>
                  </a:cubicBezTo>
                  <a:cubicBezTo>
                    <a:pt x="35" y="55"/>
                    <a:pt x="37" y="52"/>
                    <a:pt x="36" y="52"/>
                  </a:cubicBezTo>
                  <a:cubicBezTo>
                    <a:pt x="36" y="52"/>
                    <a:pt x="35" y="52"/>
                    <a:pt x="35" y="52"/>
                  </a:cubicBezTo>
                  <a:cubicBezTo>
                    <a:pt x="35" y="52"/>
                    <a:pt x="34" y="51"/>
                    <a:pt x="34" y="51"/>
                  </a:cubicBezTo>
                  <a:cubicBezTo>
                    <a:pt x="34" y="50"/>
                    <a:pt x="34" y="50"/>
                    <a:pt x="34" y="49"/>
                  </a:cubicBezTo>
                  <a:cubicBezTo>
                    <a:pt x="34" y="48"/>
                    <a:pt x="33" y="46"/>
                    <a:pt x="33" y="45"/>
                  </a:cubicBezTo>
                  <a:cubicBezTo>
                    <a:pt x="33" y="44"/>
                    <a:pt x="34" y="42"/>
                    <a:pt x="34" y="41"/>
                  </a:cubicBezTo>
                  <a:cubicBezTo>
                    <a:pt x="35" y="40"/>
                    <a:pt x="36" y="40"/>
                    <a:pt x="36" y="40"/>
                  </a:cubicBezTo>
                  <a:cubicBezTo>
                    <a:pt x="37" y="40"/>
                    <a:pt x="38" y="40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8" y="37"/>
                    <a:pt x="35" y="36"/>
                    <a:pt x="34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0" name="Freeform 276">
              <a:extLst>
                <a:ext uri="{FF2B5EF4-FFF2-40B4-BE49-F238E27FC236}">
                  <a16:creationId xmlns:a16="http://schemas.microsoft.com/office/drawing/2014/main" xmlns="" id="{99983062-D69E-4C19-8D5A-93FCC8AF55D4}"/>
                </a:ext>
              </a:extLst>
            </p:cNvPr>
            <p:cNvSpPr/>
            <p:nvPr/>
          </p:nvSpPr>
          <p:spPr bwMode="auto">
            <a:xfrm>
              <a:off x="3184" y="1523"/>
              <a:ext cx="24" cy="91"/>
            </a:xfrm>
            <a:custGeom>
              <a:avLst/>
              <a:gdLst>
                <a:gd name="T0" fmla="*/ 0 w 8"/>
                <a:gd name="T1" fmla="*/ 1 h 32"/>
                <a:gd name="T2" fmla="*/ 0 w 8"/>
                <a:gd name="T3" fmla="*/ 16 h 32"/>
                <a:gd name="T4" fmla="*/ 2 w 8"/>
                <a:gd name="T5" fmla="*/ 32 h 32"/>
                <a:gd name="T6" fmla="*/ 5 w 8"/>
                <a:gd name="T7" fmla="*/ 19 h 32"/>
                <a:gd name="T8" fmla="*/ 8 w 8"/>
                <a:gd name="T9" fmla="*/ 4 h 32"/>
                <a:gd name="T10" fmla="*/ 8 w 8"/>
                <a:gd name="T11" fmla="*/ 0 h 32"/>
                <a:gd name="T12" fmla="*/ 0 w 8"/>
                <a:gd name="T13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2">
                  <a:moveTo>
                    <a:pt x="0" y="1"/>
                  </a:moveTo>
                  <a:cubicBezTo>
                    <a:pt x="0" y="6"/>
                    <a:pt x="0" y="11"/>
                    <a:pt x="0" y="16"/>
                  </a:cubicBezTo>
                  <a:cubicBezTo>
                    <a:pt x="1" y="29"/>
                    <a:pt x="2" y="26"/>
                    <a:pt x="2" y="32"/>
                  </a:cubicBezTo>
                  <a:cubicBezTo>
                    <a:pt x="2" y="32"/>
                    <a:pt x="3" y="24"/>
                    <a:pt x="5" y="19"/>
                  </a:cubicBezTo>
                  <a:cubicBezTo>
                    <a:pt x="6" y="15"/>
                    <a:pt x="8" y="8"/>
                    <a:pt x="8" y="4"/>
                  </a:cubicBezTo>
                  <a:cubicBezTo>
                    <a:pt x="8" y="3"/>
                    <a:pt x="8" y="2"/>
                    <a:pt x="8" y="0"/>
                  </a:cubicBezTo>
                  <a:cubicBezTo>
                    <a:pt x="6" y="0"/>
                    <a:pt x="3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1" name="Freeform 277">
              <a:extLst>
                <a:ext uri="{FF2B5EF4-FFF2-40B4-BE49-F238E27FC236}">
                  <a16:creationId xmlns:a16="http://schemas.microsoft.com/office/drawing/2014/main" xmlns="" id="{7AF7B84A-EC46-4789-9274-672AA557E73F}"/>
                </a:ext>
              </a:extLst>
            </p:cNvPr>
            <p:cNvSpPr/>
            <p:nvPr/>
          </p:nvSpPr>
          <p:spPr bwMode="auto">
            <a:xfrm>
              <a:off x="3151" y="1469"/>
              <a:ext cx="57" cy="48"/>
            </a:xfrm>
            <a:custGeom>
              <a:avLst/>
              <a:gdLst>
                <a:gd name="T0" fmla="*/ 12 w 19"/>
                <a:gd name="T1" fmla="*/ 4 h 17"/>
                <a:gd name="T2" fmla="*/ 12 w 19"/>
                <a:gd name="T3" fmla="*/ 17 h 17"/>
                <a:gd name="T4" fmla="*/ 19 w 19"/>
                <a:gd name="T5" fmla="*/ 17 h 17"/>
                <a:gd name="T6" fmla="*/ 16 w 19"/>
                <a:gd name="T7" fmla="*/ 3 h 17"/>
                <a:gd name="T8" fmla="*/ 10 w 19"/>
                <a:gd name="T9" fmla="*/ 0 h 17"/>
                <a:gd name="T10" fmla="*/ 0 w 19"/>
                <a:gd name="T11" fmla="*/ 3 h 17"/>
                <a:gd name="T12" fmla="*/ 0 w 19"/>
                <a:gd name="T13" fmla="*/ 6 h 17"/>
                <a:gd name="T14" fmla="*/ 12 w 19"/>
                <a:gd name="T15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7">
                  <a:moveTo>
                    <a:pt x="12" y="4"/>
                  </a:moveTo>
                  <a:cubicBezTo>
                    <a:pt x="12" y="4"/>
                    <a:pt x="12" y="10"/>
                    <a:pt x="12" y="17"/>
                  </a:cubicBezTo>
                  <a:cubicBezTo>
                    <a:pt x="14" y="17"/>
                    <a:pt x="16" y="17"/>
                    <a:pt x="19" y="17"/>
                  </a:cubicBezTo>
                  <a:cubicBezTo>
                    <a:pt x="19" y="12"/>
                    <a:pt x="18" y="6"/>
                    <a:pt x="16" y="3"/>
                  </a:cubicBezTo>
                  <a:cubicBezTo>
                    <a:pt x="15" y="1"/>
                    <a:pt x="12" y="0"/>
                    <a:pt x="10" y="0"/>
                  </a:cubicBezTo>
                  <a:cubicBezTo>
                    <a:pt x="9" y="1"/>
                    <a:pt x="4" y="2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4" y="5"/>
                    <a:pt x="11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2" name="Freeform 278">
              <a:extLst>
                <a:ext uri="{FF2B5EF4-FFF2-40B4-BE49-F238E27FC236}">
                  <a16:creationId xmlns:a16="http://schemas.microsoft.com/office/drawing/2014/main" xmlns="" id="{0469BB30-DAA6-449D-BF44-4E4D5FDE1CD3}"/>
                </a:ext>
              </a:extLst>
            </p:cNvPr>
            <p:cNvSpPr/>
            <p:nvPr/>
          </p:nvSpPr>
          <p:spPr bwMode="auto">
            <a:xfrm>
              <a:off x="3208" y="1517"/>
              <a:ext cx="59" cy="12"/>
            </a:xfrm>
            <a:custGeom>
              <a:avLst/>
              <a:gdLst>
                <a:gd name="T0" fmla="*/ 20 w 20"/>
                <a:gd name="T1" fmla="*/ 4 h 4"/>
                <a:gd name="T2" fmla="*/ 0 w 20"/>
                <a:gd name="T3" fmla="*/ 0 h 4"/>
                <a:gd name="T4" fmla="*/ 0 w 20"/>
                <a:gd name="T5" fmla="*/ 2 h 4"/>
                <a:gd name="T6" fmla="*/ 20 w 20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4">
                  <a:moveTo>
                    <a:pt x="20" y="4"/>
                  </a:moveTo>
                  <a:cubicBezTo>
                    <a:pt x="14" y="2"/>
                    <a:pt x="7" y="0"/>
                    <a:pt x="0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1" y="2"/>
                    <a:pt x="20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3" name="Freeform 279">
              <a:extLst>
                <a:ext uri="{FF2B5EF4-FFF2-40B4-BE49-F238E27FC236}">
                  <a16:creationId xmlns:a16="http://schemas.microsoft.com/office/drawing/2014/main" xmlns="" id="{E00BA161-5FA7-4E74-9B04-EFC4A980FE60}"/>
                </a:ext>
              </a:extLst>
            </p:cNvPr>
            <p:cNvSpPr/>
            <p:nvPr/>
          </p:nvSpPr>
          <p:spPr bwMode="auto">
            <a:xfrm>
              <a:off x="3151" y="1517"/>
              <a:ext cx="36" cy="9"/>
            </a:xfrm>
            <a:custGeom>
              <a:avLst/>
              <a:gdLst>
                <a:gd name="T0" fmla="*/ 5 w 12"/>
                <a:gd name="T1" fmla="*/ 0 h 3"/>
                <a:gd name="T2" fmla="*/ 0 w 12"/>
                <a:gd name="T3" fmla="*/ 1 h 3"/>
                <a:gd name="T4" fmla="*/ 0 w 12"/>
                <a:gd name="T5" fmla="*/ 3 h 3"/>
                <a:gd name="T6" fmla="*/ 0 w 12"/>
                <a:gd name="T7" fmla="*/ 3 h 3"/>
                <a:gd name="T8" fmla="*/ 2 w 12"/>
                <a:gd name="T9" fmla="*/ 2 h 3"/>
                <a:gd name="T10" fmla="*/ 2 w 12"/>
                <a:gd name="T11" fmla="*/ 2 h 3"/>
                <a:gd name="T12" fmla="*/ 2 w 12"/>
                <a:gd name="T13" fmla="*/ 2 h 3"/>
                <a:gd name="T14" fmla="*/ 2 w 12"/>
                <a:gd name="T15" fmla="*/ 2 h 3"/>
                <a:gd name="T16" fmla="*/ 3 w 12"/>
                <a:gd name="T17" fmla="*/ 3 h 3"/>
                <a:gd name="T18" fmla="*/ 6 w 12"/>
                <a:gd name="T19" fmla="*/ 3 h 3"/>
                <a:gd name="T20" fmla="*/ 11 w 12"/>
                <a:gd name="T21" fmla="*/ 3 h 3"/>
                <a:gd name="T22" fmla="*/ 12 w 12"/>
                <a:gd name="T23" fmla="*/ 0 h 3"/>
                <a:gd name="T24" fmla="*/ 5 w 12"/>
                <a:gd name="T2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3">
                  <a:moveTo>
                    <a:pt x="5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8" y="3"/>
                    <a:pt x="10" y="3"/>
                    <a:pt x="11" y="3"/>
                  </a:cubicBezTo>
                  <a:cubicBezTo>
                    <a:pt x="11" y="2"/>
                    <a:pt x="11" y="1"/>
                    <a:pt x="12" y="0"/>
                  </a:cubicBezTo>
                  <a:cubicBezTo>
                    <a:pt x="9" y="0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4" name="Freeform 280">
              <a:extLst>
                <a:ext uri="{FF2B5EF4-FFF2-40B4-BE49-F238E27FC236}">
                  <a16:creationId xmlns:a16="http://schemas.microsoft.com/office/drawing/2014/main" xmlns="" id="{57029301-8D3E-4A1B-84DD-072DACD791B6}"/>
                </a:ext>
              </a:extLst>
            </p:cNvPr>
            <p:cNvSpPr/>
            <p:nvPr/>
          </p:nvSpPr>
          <p:spPr bwMode="auto">
            <a:xfrm>
              <a:off x="3184" y="1517"/>
              <a:ext cx="24" cy="9"/>
            </a:xfrm>
            <a:custGeom>
              <a:avLst/>
              <a:gdLst>
                <a:gd name="T0" fmla="*/ 0 w 8"/>
                <a:gd name="T1" fmla="*/ 3 h 3"/>
                <a:gd name="T2" fmla="*/ 8 w 8"/>
                <a:gd name="T3" fmla="*/ 2 h 3"/>
                <a:gd name="T4" fmla="*/ 8 w 8"/>
                <a:gd name="T5" fmla="*/ 0 h 3"/>
                <a:gd name="T6" fmla="*/ 1 w 8"/>
                <a:gd name="T7" fmla="*/ 0 h 3"/>
                <a:gd name="T8" fmla="*/ 0 w 8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">
                  <a:moveTo>
                    <a:pt x="0" y="3"/>
                  </a:moveTo>
                  <a:cubicBezTo>
                    <a:pt x="3" y="2"/>
                    <a:pt x="6" y="2"/>
                    <a:pt x="8" y="2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5" y="0"/>
                    <a:pt x="3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5" name="Freeform 281">
              <a:extLst>
                <a:ext uri="{FF2B5EF4-FFF2-40B4-BE49-F238E27FC236}">
                  <a16:creationId xmlns:a16="http://schemas.microsoft.com/office/drawing/2014/main" xmlns="" id="{DF42CBB1-4FDF-4FBB-9BE1-DA759F47BD32}"/>
                </a:ext>
              </a:extLst>
            </p:cNvPr>
            <p:cNvSpPr/>
            <p:nvPr/>
          </p:nvSpPr>
          <p:spPr bwMode="auto">
            <a:xfrm>
              <a:off x="3151" y="1526"/>
              <a:ext cx="12" cy="23"/>
            </a:xfrm>
            <a:custGeom>
              <a:avLst/>
              <a:gdLst>
                <a:gd name="T0" fmla="*/ 0 w 4"/>
                <a:gd name="T1" fmla="*/ 0 h 8"/>
                <a:gd name="T2" fmla="*/ 0 w 4"/>
                <a:gd name="T3" fmla="*/ 8 h 8"/>
                <a:gd name="T4" fmla="*/ 0 w 4"/>
                <a:gd name="T5" fmla="*/ 8 h 8"/>
                <a:gd name="T6" fmla="*/ 3 w 4"/>
                <a:gd name="T7" fmla="*/ 0 h 8"/>
                <a:gd name="T8" fmla="*/ 0 w 4"/>
                <a:gd name="T9" fmla="*/ 0 h 8"/>
                <a:gd name="T10" fmla="*/ 0 w 4"/>
                <a:gd name="T1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7"/>
                    <a:pt x="4" y="2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6" name="Freeform 282">
              <a:extLst>
                <a:ext uri="{FF2B5EF4-FFF2-40B4-BE49-F238E27FC236}">
                  <a16:creationId xmlns:a16="http://schemas.microsoft.com/office/drawing/2014/main" xmlns="" id="{68FB1B70-5FBC-4B77-81C5-5F59AB6EE02B}"/>
                </a:ext>
              </a:extLst>
            </p:cNvPr>
            <p:cNvSpPr/>
            <p:nvPr/>
          </p:nvSpPr>
          <p:spPr bwMode="auto">
            <a:xfrm>
              <a:off x="3157" y="15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7" name="Freeform 283">
              <a:extLst>
                <a:ext uri="{FF2B5EF4-FFF2-40B4-BE49-F238E27FC236}">
                  <a16:creationId xmlns:a16="http://schemas.microsoft.com/office/drawing/2014/main" xmlns="" id="{690A5309-A05C-4319-AB9C-34E44AA5D71A}"/>
                </a:ext>
              </a:extLst>
            </p:cNvPr>
            <p:cNvSpPr/>
            <p:nvPr/>
          </p:nvSpPr>
          <p:spPr bwMode="auto">
            <a:xfrm>
              <a:off x="3151" y="1523"/>
              <a:ext cx="9" cy="3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3 w 3"/>
                <a:gd name="T5" fmla="*/ 1 h 1"/>
                <a:gd name="T6" fmla="*/ 2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8" name="Freeform 284">
              <a:extLst>
                <a:ext uri="{FF2B5EF4-FFF2-40B4-BE49-F238E27FC236}">
                  <a16:creationId xmlns:a16="http://schemas.microsoft.com/office/drawing/2014/main" xmlns="" id="{F72A1B0B-631E-4FE1-9C27-3422A759CFCF}"/>
                </a:ext>
              </a:extLst>
            </p:cNvPr>
            <p:cNvSpPr/>
            <p:nvPr/>
          </p:nvSpPr>
          <p:spPr bwMode="auto">
            <a:xfrm>
              <a:off x="3151" y="1609"/>
              <a:ext cx="30" cy="51"/>
            </a:xfrm>
            <a:custGeom>
              <a:avLst/>
              <a:gdLst>
                <a:gd name="T0" fmla="*/ 10 w 10"/>
                <a:gd name="T1" fmla="*/ 1 h 18"/>
                <a:gd name="T2" fmla="*/ 4 w 10"/>
                <a:gd name="T3" fmla="*/ 7 h 18"/>
                <a:gd name="T4" fmla="*/ 0 w 10"/>
                <a:gd name="T5" fmla="*/ 13 h 18"/>
                <a:gd name="T6" fmla="*/ 0 w 10"/>
                <a:gd name="T7" fmla="*/ 18 h 18"/>
                <a:gd name="T8" fmla="*/ 10 w 10"/>
                <a:gd name="T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8">
                  <a:moveTo>
                    <a:pt x="10" y="1"/>
                  </a:moveTo>
                  <a:cubicBezTo>
                    <a:pt x="8" y="0"/>
                    <a:pt x="7" y="2"/>
                    <a:pt x="4" y="7"/>
                  </a:cubicBezTo>
                  <a:cubicBezTo>
                    <a:pt x="2" y="9"/>
                    <a:pt x="1" y="11"/>
                    <a:pt x="0" y="1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4" y="11"/>
                    <a:pt x="10" y="1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9" name="Freeform 285">
              <a:extLst>
                <a:ext uri="{FF2B5EF4-FFF2-40B4-BE49-F238E27FC236}">
                  <a16:creationId xmlns:a16="http://schemas.microsoft.com/office/drawing/2014/main" xmlns="" id="{6131C8FC-2052-449E-8903-49F229990B40}"/>
                </a:ext>
              </a:extLst>
            </p:cNvPr>
            <p:cNvSpPr/>
            <p:nvPr/>
          </p:nvSpPr>
          <p:spPr bwMode="auto">
            <a:xfrm>
              <a:off x="3151" y="1860"/>
              <a:ext cx="9" cy="12"/>
            </a:xfrm>
            <a:custGeom>
              <a:avLst/>
              <a:gdLst>
                <a:gd name="T0" fmla="*/ 3 w 3"/>
                <a:gd name="T1" fmla="*/ 4 h 4"/>
                <a:gd name="T2" fmla="*/ 0 w 3"/>
                <a:gd name="T3" fmla="*/ 0 h 4"/>
                <a:gd name="T4" fmla="*/ 0 w 3"/>
                <a:gd name="T5" fmla="*/ 2 h 4"/>
                <a:gd name="T6" fmla="*/ 3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4"/>
                  </a:moveTo>
                  <a:cubicBezTo>
                    <a:pt x="2" y="3"/>
                    <a:pt x="1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0" name="Freeform 286">
              <a:extLst>
                <a:ext uri="{FF2B5EF4-FFF2-40B4-BE49-F238E27FC236}">
                  <a16:creationId xmlns:a16="http://schemas.microsoft.com/office/drawing/2014/main" xmlns="" id="{A47C2E6D-A349-4E45-9D7F-139A482813D1}"/>
                </a:ext>
              </a:extLst>
            </p:cNvPr>
            <p:cNvSpPr/>
            <p:nvPr/>
          </p:nvSpPr>
          <p:spPr bwMode="auto">
            <a:xfrm>
              <a:off x="3154" y="1834"/>
              <a:ext cx="6" cy="6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1" name="Freeform 287">
              <a:extLst>
                <a:ext uri="{FF2B5EF4-FFF2-40B4-BE49-F238E27FC236}">
                  <a16:creationId xmlns:a16="http://schemas.microsoft.com/office/drawing/2014/main" xmlns="" id="{73609913-D4B6-4633-BA5A-240E83F171E5}"/>
                </a:ext>
              </a:extLst>
            </p:cNvPr>
            <p:cNvSpPr/>
            <p:nvPr/>
          </p:nvSpPr>
          <p:spPr bwMode="auto">
            <a:xfrm>
              <a:off x="3151" y="1837"/>
              <a:ext cx="3" cy="9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3 h 3"/>
                <a:gd name="T4" fmla="*/ 1 w 1"/>
                <a:gd name="T5" fmla="*/ 2 h 3"/>
                <a:gd name="T6" fmla="*/ 0 w 1"/>
                <a:gd name="T7" fmla="*/ 0 h 3"/>
                <a:gd name="T8" fmla="*/ 0 w 1"/>
                <a:gd name="T9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2" name="Freeform 288">
              <a:extLst>
                <a:ext uri="{FF2B5EF4-FFF2-40B4-BE49-F238E27FC236}">
                  <a16:creationId xmlns:a16="http://schemas.microsoft.com/office/drawing/2014/main" xmlns="" id="{A9147351-187F-4749-A181-B527F5A4A09C}"/>
                </a:ext>
              </a:extLst>
            </p:cNvPr>
            <p:cNvSpPr/>
            <p:nvPr/>
          </p:nvSpPr>
          <p:spPr bwMode="auto">
            <a:xfrm>
              <a:off x="3151" y="1832"/>
              <a:ext cx="3" cy="5"/>
            </a:xfrm>
            <a:custGeom>
              <a:avLst/>
              <a:gdLst>
                <a:gd name="T0" fmla="*/ 0 w 1"/>
                <a:gd name="T1" fmla="*/ 2 h 2"/>
                <a:gd name="T2" fmla="*/ 1 w 1"/>
                <a:gd name="T3" fmla="*/ 2 h 2"/>
                <a:gd name="T4" fmla="*/ 0 w 1"/>
                <a:gd name="T5" fmla="*/ 0 h 2"/>
                <a:gd name="T6" fmla="*/ 0 w 1"/>
                <a:gd name="T7" fmla="*/ 1 h 2"/>
                <a:gd name="T8" fmla="*/ 0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3" name="Freeform 289">
              <a:extLst>
                <a:ext uri="{FF2B5EF4-FFF2-40B4-BE49-F238E27FC236}">
                  <a16:creationId xmlns:a16="http://schemas.microsoft.com/office/drawing/2014/main" xmlns="" id="{BF1B158C-E5DB-46A5-9D6C-259D54ADABAB}"/>
                </a:ext>
              </a:extLst>
            </p:cNvPr>
            <p:cNvSpPr/>
            <p:nvPr/>
          </p:nvSpPr>
          <p:spPr bwMode="auto">
            <a:xfrm>
              <a:off x="3154" y="1840"/>
              <a:ext cx="33" cy="46"/>
            </a:xfrm>
            <a:custGeom>
              <a:avLst/>
              <a:gdLst>
                <a:gd name="T0" fmla="*/ 1 w 11"/>
                <a:gd name="T1" fmla="*/ 1 h 16"/>
                <a:gd name="T2" fmla="*/ 0 w 11"/>
                <a:gd name="T3" fmla="*/ 1 h 16"/>
                <a:gd name="T4" fmla="*/ 3 w 11"/>
                <a:gd name="T5" fmla="*/ 4 h 16"/>
                <a:gd name="T6" fmla="*/ 11 w 11"/>
                <a:gd name="T7" fmla="*/ 16 h 16"/>
                <a:gd name="T8" fmla="*/ 1 w 11"/>
                <a:gd name="T9" fmla="*/ 0 h 16"/>
                <a:gd name="T10" fmla="*/ 1 w 11"/>
                <a:gd name="T11" fmla="*/ 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6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2"/>
                    <a:pt x="2" y="3"/>
                    <a:pt x="3" y="4"/>
                  </a:cubicBezTo>
                  <a:cubicBezTo>
                    <a:pt x="5" y="8"/>
                    <a:pt x="9" y="12"/>
                    <a:pt x="11" y="16"/>
                  </a:cubicBezTo>
                  <a:cubicBezTo>
                    <a:pt x="11" y="14"/>
                    <a:pt x="6" y="6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4" name="Freeform 290">
              <a:extLst>
                <a:ext uri="{FF2B5EF4-FFF2-40B4-BE49-F238E27FC236}">
                  <a16:creationId xmlns:a16="http://schemas.microsoft.com/office/drawing/2014/main" xmlns="" id="{5826EECE-615A-47C0-ADC8-D7032587D78D}"/>
                </a:ext>
              </a:extLst>
            </p:cNvPr>
            <p:cNvSpPr/>
            <p:nvPr/>
          </p:nvSpPr>
          <p:spPr bwMode="auto">
            <a:xfrm>
              <a:off x="3151" y="1837"/>
              <a:ext cx="6" cy="6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2 h 2"/>
                <a:gd name="T4" fmla="*/ 2 w 2"/>
                <a:gd name="T5" fmla="*/ 2 h 2"/>
                <a:gd name="T6" fmla="*/ 2 w 2"/>
                <a:gd name="T7" fmla="*/ 1 h 2"/>
                <a:gd name="T8" fmla="*/ 1 w 2"/>
                <a:gd name="T9" fmla="*/ 0 h 2"/>
                <a:gd name="T10" fmla="*/ 0 w 2"/>
                <a:gd name="T11" fmla="*/ 0 h 2"/>
                <a:gd name="T12" fmla="*/ 1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1"/>
                    <a:pt x="1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5" name="Freeform 291">
              <a:extLst>
                <a:ext uri="{FF2B5EF4-FFF2-40B4-BE49-F238E27FC236}">
                  <a16:creationId xmlns:a16="http://schemas.microsoft.com/office/drawing/2014/main" xmlns="" id="{F14BCA56-E9D8-4A57-8FB7-FDDC7BF82390}"/>
                </a:ext>
              </a:extLst>
            </p:cNvPr>
            <p:cNvSpPr/>
            <p:nvPr/>
          </p:nvSpPr>
          <p:spPr bwMode="auto">
            <a:xfrm>
              <a:off x="3151" y="1880"/>
              <a:ext cx="24" cy="23"/>
            </a:xfrm>
            <a:custGeom>
              <a:avLst/>
              <a:gdLst>
                <a:gd name="T0" fmla="*/ 0 w 8"/>
                <a:gd name="T1" fmla="*/ 3 h 8"/>
                <a:gd name="T2" fmla="*/ 0 w 8"/>
                <a:gd name="T3" fmla="*/ 3 h 8"/>
                <a:gd name="T4" fmla="*/ 0 w 8"/>
                <a:gd name="T5" fmla="*/ 6 h 8"/>
                <a:gd name="T6" fmla="*/ 8 w 8"/>
                <a:gd name="T7" fmla="*/ 8 h 8"/>
                <a:gd name="T8" fmla="*/ 0 w 8"/>
                <a:gd name="T9" fmla="*/ 0 h 8"/>
                <a:gd name="T10" fmla="*/ 0 w 8"/>
                <a:gd name="T11" fmla="*/ 2 h 8"/>
                <a:gd name="T12" fmla="*/ 0 w 8"/>
                <a:gd name="T1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8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3" y="7"/>
                    <a:pt x="6" y="7"/>
                    <a:pt x="8" y="8"/>
                  </a:cubicBezTo>
                  <a:cubicBezTo>
                    <a:pt x="5" y="6"/>
                    <a:pt x="2" y="3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6" name="Group 294">
            <a:extLst>
              <a:ext uri="{FF2B5EF4-FFF2-40B4-BE49-F238E27FC236}">
                <a16:creationId xmlns:a16="http://schemas.microsoft.com/office/drawing/2014/main" xmlns="" id="{C433FC50-8DB0-414C-B121-BD60AE111D8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878266" y="2328955"/>
            <a:ext cx="1041692" cy="1267143"/>
            <a:chOff x="4659" y="1461"/>
            <a:chExt cx="767" cy="933"/>
          </a:xfrm>
          <a:solidFill>
            <a:srgbClr val="CCBB82"/>
          </a:solidFill>
        </p:grpSpPr>
        <p:sp>
          <p:nvSpPr>
            <p:cNvPr id="297" name="Freeform 295">
              <a:extLst>
                <a:ext uri="{FF2B5EF4-FFF2-40B4-BE49-F238E27FC236}">
                  <a16:creationId xmlns:a16="http://schemas.microsoft.com/office/drawing/2014/main" xmlns="" id="{E379A272-26C1-4704-837C-1FDFAFBF31A6}"/>
                </a:ext>
              </a:extLst>
            </p:cNvPr>
            <p:cNvSpPr/>
            <p:nvPr/>
          </p:nvSpPr>
          <p:spPr bwMode="auto">
            <a:xfrm>
              <a:off x="5312" y="2197"/>
              <a:ext cx="114" cy="34"/>
            </a:xfrm>
            <a:custGeom>
              <a:avLst/>
              <a:gdLst>
                <a:gd name="T0" fmla="*/ 2 w 37"/>
                <a:gd name="T1" fmla="*/ 8 h 11"/>
                <a:gd name="T2" fmla="*/ 12 w 37"/>
                <a:gd name="T3" fmla="*/ 2 h 11"/>
                <a:gd name="T4" fmla="*/ 24 w 37"/>
                <a:gd name="T5" fmla="*/ 1 h 11"/>
                <a:gd name="T6" fmla="*/ 36 w 37"/>
                <a:gd name="T7" fmla="*/ 3 h 11"/>
                <a:gd name="T8" fmla="*/ 27 w 37"/>
                <a:gd name="T9" fmla="*/ 9 h 11"/>
                <a:gd name="T10" fmla="*/ 12 w 37"/>
                <a:gd name="T11" fmla="*/ 10 h 11"/>
                <a:gd name="T12" fmla="*/ 5 w 37"/>
                <a:gd name="T13" fmla="*/ 9 h 11"/>
                <a:gd name="T14" fmla="*/ 4 w 37"/>
                <a:gd name="T15" fmla="*/ 7 h 11"/>
                <a:gd name="T16" fmla="*/ 17 w 37"/>
                <a:gd name="T17" fmla="*/ 8 h 11"/>
                <a:gd name="T18" fmla="*/ 28 w 37"/>
                <a:gd name="T19" fmla="*/ 3 h 11"/>
                <a:gd name="T20" fmla="*/ 2 w 37"/>
                <a:gd name="T21" fmla="*/ 8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" h="11">
                  <a:moveTo>
                    <a:pt x="2" y="8"/>
                  </a:moveTo>
                  <a:cubicBezTo>
                    <a:pt x="2" y="6"/>
                    <a:pt x="9" y="3"/>
                    <a:pt x="12" y="2"/>
                  </a:cubicBezTo>
                  <a:cubicBezTo>
                    <a:pt x="15" y="2"/>
                    <a:pt x="21" y="1"/>
                    <a:pt x="24" y="1"/>
                  </a:cubicBezTo>
                  <a:cubicBezTo>
                    <a:pt x="29" y="0"/>
                    <a:pt x="37" y="2"/>
                    <a:pt x="36" y="3"/>
                  </a:cubicBezTo>
                  <a:cubicBezTo>
                    <a:pt x="37" y="4"/>
                    <a:pt x="35" y="6"/>
                    <a:pt x="27" y="9"/>
                  </a:cubicBezTo>
                  <a:cubicBezTo>
                    <a:pt x="23" y="11"/>
                    <a:pt x="18" y="11"/>
                    <a:pt x="12" y="10"/>
                  </a:cubicBezTo>
                  <a:cubicBezTo>
                    <a:pt x="9" y="10"/>
                    <a:pt x="7" y="10"/>
                    <a:pt x="5" y="9"/>
                  </a:cubicBezTo>
                  <a:cubicBezTo>
                    <a:pt x="2" y="9"/>
                    <a:pt x="0" y="7"/>
                    <a:pt x="4" y="7"/>
                  </a:cubicBezTo>
                  <a:cubicBezTo>
                    <a:pt x="7" y="8"/>
                    <a:pt x="13" y="8"/>
                    <a:pt x="17" y="8"/>
                  </a:cubicBezTo>
                  <a:cubicBezTo>
                    <a:pt x="22" y="7"/>
                    <a:pt x="28" y="4"/>
                    <a:pt x="28" y="3"/>
                  </a:cubicBezTo>
                  <a:cubicBezTo>
                    <a:pt x="20" y="2"/>
                    <a:pt x="9" y="3"/>
                    <a:pt x="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8" name="Freeform 296">
              <a:extLst>
                <a:ext uri="{FF2B5EF4-FFF2-40B4-BE49-F238E27FC236}">
                  <a16:creationId xmlns:a16="http://schemas.microsoft.com/office/drawing/2014/main" xmlns="" id="{55D4C348-84BF-4B03-BFBE-B26DE54CCE5D}"/>
                </a:ext>
              </a:extLst>
            </p:cNvPr>
            <p:cNvSpPr/>
            <p:nvPr/>
          </p:nvSpPr>
          <p:spPr bwMode="auto">
            <a:xfrm>
              <a:off x="5318" y="2225"/>
              <a:ext cx="96" cy="37"/>
            </a:xfrm>
            <a:custGeom>
              <a:avLst/>
              <a:gdLst>
                <a:gd name="T0" fmla="*/ 31 w 31"/>
                <a:gd name="T1" fmla="*/ 6 h 12"/>
                <a:gd name="T2" fmla="*/ 21 w 31"/>
                <a:gd name="T3" fmla="*/ 3 h 12"/>
                <a:gd name="T4" fmla="*/ 11 w 31"/>
                <a:gd name="T5" fmla="*/ 1 h 12"/>
                <a:gd name="T6" fmla="*/ 0 w 31"/>
                <a:gd name="T7" fmla="*/ 1 h 12"/>
                <a:gd name="T8" fmla="*/ 0 w 31"/>
                <a:gd name="T9" fmla="*/ 1 h 12"/>
                <a:gd name="T10" fmla="*/ 7 w 31"/>
                <a:gd name="T11" fmla="*/ 1 h 12"/>
                <a:gd name="T12" fmla="*/ 14 w 31"/>
                <a:gd name="T13" fmla="*/ 2 h 12"/>
                <a:gd name="T14" fmla="*/ 29 w 31"/>
                <a:gd name="T15" fmla="*/ 6 h 12"/>
                <a:gd name="T16" fmla="*/ 11 w 31"/>
                <a:gd name="T17" fmla="*/ 8 h 12"/>
                <a:gd name="T18" fmla="*/ 21 w 31"/>
                <a:gd name="T19" fmla="*/ 10 h 12"/>
                <a:gd name="T20" fmla="*/ 31 w 31"/>
                <a:gd name="T2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12">
                  <a:moveTo>
                    <a:pt x="31" y="6"/>
                  </a:moveTo>
                  <a:cubicBezTo>
                    <a:pt x="28" y="4"/>
                    <a:pt x="23" y="4"/>
                    <a:pt x="21" y="3"/>
                  </a:cubicBezTo>
                  <a:cubicBezTo>
                    <a:pt x="17" y="2"/>
                    <a:pt x="15" y="1"/>
                    <a:pt x="11" y="1"/>
                  </a:cubicBezTo>
                  <a:cubicBezTo>
                    <a:pt x="7" y="0"/>
                    <a:pt x="4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5" y="1"/>
                    <a:pt x="7" y="1"/>
                  </a:cubicBezTo>
                  <a:cubicBezTo>
                    <a:pt x="9" y="1"/>
                    <a:pt x="12" y="2"/>
                    <a:pt x="14" y="2"/>
                  </a:cubicBezTo>
                  <a:cubicBezTo>
                    <a:pt x="19" y="4"/>
                    <a:pt x="24" y="6"/>
                    <a:pt x="29" y="6"/>
                  </a:cubicBezTo>
                  <a:cubicBezTo>
                    <a:pt x="26" y="12"/>
                    <a:pt x="14" y="8"/>
                    <a:pt x="11" y="8"/>
                  </a:cubicBezTo>
                  <a:cubicBezTo>
                    <a:pt x="14" y="10"/>
                    <a:pt x="19" y="10"/>
                    <a:pt x="21" y="10"/>
                  </a:cubicBezTo>
                  <a:cubicBezTo>
                    <a:pt x="26" y="10"/>
                    <a:pt x="28" y="9"/>
                    <a:pt x="3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9" name="Freeform 297">
              <a:extLst>
                <a:ext uri="{FF2B5EF4-FFF2-40B4-BE49-F238E27FC236}">
                  <a16:creationId xmlns:a16="http://schemas.microsoft.com/office/drawing/2014/main" xmlns="" id="{03A3BBAF-58FD-4384-955E-C59EEEB105FA}"/>
                </a:ext>
              </a:extLst>
            </p:cNvPr>
            <p:cNvSpPr/>
            <p:nvPr/>
          </p:nvSpPr>
          <p:spPr bwMode="auto">
            <a:xfrm>
              <a:off x="5309" y="2225"/>
              <a:ext cx="92" cy="71"/>
            </a:xfrm>
            <a:custGeom>
              <a:avLst/>
              <a:gdLst>
                <a:gd name="T0" fmla="*/ 30 w 30"/>
                <a:gd name="T1" fmla="*/ 21 h 23"/>
                <a:gd name="T2" fmla="*/ 7 w 30"/>
                <a:gd name="T3" fmla="*/ 3 h 23"/>
                <a:gd name="T4" fmla="*/ 1 w 30"/>
                <a:gd name="T5" fmla="*/ 3 h 23"/>
                <a:gd name="T6" fmla="*/ 5 w 30"/>
                <a:gd name="T7" fmla="*/ 6 h 23"/>
                <a:gd name="T8" fmla="*/ 18 w 30"/>
                <a:gd name="T9" fmla="*/ 11 h 23"/>
                <a:gd name="T10" fmla="*/ 30 w 30"/>
                <a:gd name="T11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23">
                  <a:moveTo>
                    <a:pt x="30" y="21"/>
                  </a:moveTo>
                  <a:cubicBezTo>
                    <a:pt x="23" y="15"/>
                    <a:pt x="16" y="7"/>
                    <a:pt x="7" y="3"/>
                  </a:cubicBezTo>
                  <a:cubicBezTo>
                    <a:pt x="5" y="2"/>
                    <a:pt x="2" y="0"/>
                    <a:pt x="1" y="3"/>
                  </a:cubicBezTo>
                  <a:cubicBezTo>
                    <a:pt x="0" y="5"/>
                    <a:pt x="3" y="5"/>
                    <a:pt x="5" y="6"/>
                  </a:cubicBezTo>
                  <a:cubicBezTo>
                    <a:pt x="9" y="7"/>
                    <a:pt x="14" y="8"/>
                    <a:pt x="18" y="11"/>
                  </a:cubicBezTo>
                  <a:cubicBezTo>
                    <a:pt x="23" y="16"/>
                    <a:pt x="25" y="23"/>
                    <a:pt x="30" y="2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0" name="Freeform 298">
              <a:extLst>
                <a:ext uri="{FF2B5EF4-FFF2-40B4-BE49-F238E27FC236}">
                  <a16:creationId xmlns:a16="http://schemas.microsoft.com/office/drawing/2014/main" xmlns="" id="{94B724FE-0C51-48A8-971A-A956AB94E1C1}"/>
                </a:ext>
              </a:extLst>
            </p:cNvPr>
            <p:cNvSpPr/>
            <p:nvPr/>
          </p:nvSpPr>
          <p:spPr bwMode="auto">
            <a:xfrm>
              <a:off x="5297" y="2237"/>
              <a:ext cx="86" cy="43"/>
            </a:xfrm>
            <a:custGeom>
              <a:avLst/>
              <a:gdLst>
                <a:gd name="T0" fmla="*/ 28 w 28"/>
                <a:gd name="T1" fmla="*/ 13 h 14"/>
                <a:gd name="T2" fmla="*/ 13 w 28"/>
                <a:gd name="T3" fmla="*/ 8 h 14"/>
                <a:gd name="T4" fmla="*/ 7 w 28"/>
                <a:gd name="T5" fmla="*/ 4 h 14"/>
                <a:gd name="T6" fmla="*/ 2 w 28"/>
                <a:gd name="T7" fmla="*/ 2 h 14"/>
                <a:gd name="T8" fmla="*/ 25 w 28"/>
                <a:gd name="T9" fmla="*/ 13 h 14"/>
                <a:gd name="T10" fmla="*/ 28 w 28"/>
                <a:gd name="T11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28" y="13"/>
                  </a:moveTo>
                  <a:cubicBezTo>
                    <a:pt x="23" y="13"/>
                    <a:pt x="17" y="10"/>
                    <a:pt x="13" y="8"/>
                  </a:cubicBezTo>
                  <a:cubicBezTo>
                    <a:pt x="11" y="7"/>
                    <a:pt x="9" y="5"/>
                    <a:pt x="7" y="4"/>
                  </a:cubicBezTo>
                  <a:cubicBezTo>
                    <a:pt x="6" y="4"/>
                    <a:pt x="2" y="0"/>
                    <a:pt x="2" y="2"/>
                  </a:cubicBezTo>
                  <a:cubicBezTo>
                    <a:pt x="0" y="5"/>
                    <a:pt x="22" y="13"/>
                    <a:pt x="25" y="13"/>
                  </a:cubicBezTo>
                  <a:cubicBezTo>
                    <a:pt x="26" y="14"/>
                    <a:pt x="28" y="14"/>
                    <a:pt x="28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1" name="Freeform 299">
              <a:extLst>
                <a:ext uri="{FF2B5EF4-FFF2-40B4-BE49-F238E27FC236}">
                  <a16:creationId xmlns:a16="http://schemas.microsoft.com/office/drawing/2014/main" xmlns="" id="{1BBE7301-8028-4808-800E-6552BD0B2DCA}"/>
                </a:ext>
              </a:extLst>
            </p:cNvPr>
            <p:cNvSpPr/>
            <p:nvPr/>
          </p:nvSpPr>
          <p:spPr bwMode="auto">
            <a:xfrm>
              <a:off x="5330" y="2268"/>
              <a:ext cx="65" cy="65"/>
            </a:xfrm>
            <a:custGeom>
              <a:avLst/>
              <a:gdLst>
                <a:gd name="T0" fmla="*/ 0 w 21"/>
                <a:gd name="T1" fmla="*/ 0 h 21"/>
                <a:gd name="T2" fmla="*/ 12 w 21"/>
                <a:gd name="T3" fmla="*/ 9 h 21"/>
                <a:gd name="T4" fmla="*/ 18 w 21"/>
                <a:gd name="T5" fmla="*/ 21 h 21"/>
                <a:gd name="T6" fmla="*/ 15 w 21"/>
                <a:gd name="T7" fmla="*/ 15 h 21"/>
                <a:gd name="T8" fmla="*/ 11 w 21"/>
                <a:gd name="T9" fmla="*/ 9 h 21"/>
                <a:gd name="T10" fmla="*/ 0 w 21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1">
                  <a:moveTo>
                    <a:pt x="0" y="0"/>
                  </a:moveTo>
                  <a:cubicBezTo>
                    <a:pt x="4" y="2"/>
                    <a:pt x="9" y="6"/>
                    <a:pt x="12" y="9"/>
                  </a:cubicBezTo>
                  <a:cubicBezTo>
                    <a:pt x="13" y="10"/>
                    <a:pt x="21" y="21"/>
                    <a:pt x="18" y="21"/>
                  </a:cubicBezTo>
                  <a:cubicBezTo>
                    <a:pt x="16" y="21"/>
                    <a:pt x="16" y="16"/>
                    <a:pt x="15" y="15"/>
                  </a:cubicBezTo>
                  <a:cubicBezTo>
                    <a:pt x="14" y="12"/>
                    <a:pt x="13" y="10"/>
                    <a:pt x="11" y="9"/>
                  </a:cubicBezTo>
                  <a:cubicBezTo>
                    <a:pt x="7" y="5"/>
                    <a:pt x="4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2" name="Freeform 300">
              <a:extLst>
                <a:ext uri="{FF2B5EF4-FFF2-40B4-BE49-F238E27FC236}">
                  <a16:creationId xmlns:a16="http://schemas.microsoft.com/office/drawing/2014/main" xmlns="" id="{B0B7250C-988A-44A7-BD4F-9C74D85071E6}"/>
                </a:ext>
              </a:extLst>
            </p:cNvPr>
            <p:cNvSpPr/>
            <p:nvPr/>
          </p:nvSpPr>
          <p:spPr bwMode="auto">
            <a:xfrm>
              <a:off x="5324" y="2271"/>
              <a:ext cx="43" cy="43"/>
            </a:xfrm>
            <a:custGeom>
              <a:avLst/>
              <a:gdLst>
                <a:gd name="T0" fmla="*/ 14 w 14"/>
                <a:gd name="T1" fmla="*/ 14 h 14"/>
                <a:gd name="T2" fmla="*/ 0 w 14"/>
                <a:gd name="T3" fmla="*/ 0 h 14"/>
                <a:gd name="T4" fmla="*/ 14 w 14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4" y="14"/>
                  </a:moveTo>
                  <a:cubicBezTo>
                    <a:pt x="13" y="13"/>
                    <a:pt x="4" y="8"/>
                    <a:pt x="0" y="0"/>
                  </a:cubicBezTo>
                  <a:cubicBezTo>
                    <a:pt x="4" y="6"/>
                    <a:pt x="9" y="10"/>
                    <a:pt x="14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3" name="Freeform 301">
              <a:extLst>
                <a:ext uri="{FF2B5EF4-FFF2-40B4-BE49-F238E27FC236}">
                  <a16:creationId xmlns:a16="http://schemas.microsoft.com/office/drawing/2014/main" xmlns="" id="{2E0E7974-030F-4470-B3FD-32B6F9790C4C}"/>
                </a:ext>
              </a:extLst>
            </p:cNvPr>
            <p:cNvSpPr/>
            <p:nvPr/>
          </p:nvSpPr>
          <p:spPr bwMode="auto">
            <a:xfrm>
              <a:off x="5334" y="2311"/>
              <a:ext cx="30" cy="59"/>
            </a:xfrm>
            <a:custGeom>
              <a:avLst/>
              <a:gdLst>
                <a:gd name="T0" fmla="*/ 4 w 10"/>
                <a:gd name="T1" fmla="*/ 0 h 19"/>
                <a:gd name="T2" fmla="*/ 4 w 10"/>
                <a:gd name="T3" fmla="*/ 0 h 19"/>
                <a:gd name="T4" fmla="*/ 7 w 10"/>
                <a:gd name="T5" fmla="*/ 13 h 19"/>
                <a:gd name="T6" fmla="*/ 1 w 10"/>
                <a:gd name="T7" fmla="*/ 3 h 19"/>
                <a:gd name="T8" fmla="*/ 8 w 10"/>
                <a:gd name="T9" fmla="*/ 15 h 19"/>
                <a:gd name="T10" fmla="*/ 10 w 10"/>
                <a:gd name="T11" fmla="*/ 9 h 19"/>
                <a:gd name="T12" fmla="*/ 5 w 10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1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5" y="3"/>
                    <a:pt x="10" y="11"/>
                    <a:pt x="7" y="13"/>
                  </a:cubicBezTo>
                  <a:cubicBezTo>
                    <a:pt x="4" y="16"/>
                    <a:pt x="1" y="2"/>
                    <a:pt x="1" y="3"/>
                  </a:cubicBezTo>
                  <a:cubicBezTo>
                    <a:pt x="0" y="4"/>
                    <a:pt x="3" y="19"/>
                    <a:pt x="8" y="15"/>
                  </a:cubicBezTo>
                  <a:cubicBezTo>
                    <a:pt x="10" y="14"/>
                    <a:pt x="10" y="10"/>
                    <a:pt x="10" y="9"/>
                  </a:cubicBezTo>
                  <a:cubicBezTo>
                    <a:pt x="9" y="6"/>
                    <a:pt x="7" y="3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4" name="Freeform 302">
              <a:extLst>
                <a:ext uri="{FF2B5EF4-FFF2-40B4-BE49-F238E27FC236}">
                  <a16:creationId xmlns:a16="http://schemas.microsoft.com/office/drawing/2014/main" xmlns="" id="{A3CD6EF2-523A-4794-9D81-F999EA1FF91D}"/>
                </a:ext>
              </a:extLst>
            </p:cNvPr>
            <p:cNvSpPr/>
            <p:nvPr/>
          </p:nvSpPr>
          <p:spPr bwMode="auto">
            <a:xfrm>
              <a:off x="5294" y="2243"/>
              <a:ext cx="36" cy="123"/>
            </a:xfrm>
            <a:custGeom>
              <a:avLst/>
              <a:gdLst>
                <a:gd name="T0" fmla="*/ 2 w 12"/>
                <a:gd name="T1" fmla="*/ 1 h 40"/>
                <a:gd name="T2" fmla="*/ 10 w 12"/>
                <a:gd name="T3" fmla="*/ 12 h 40"/>
                <a:gd name="T4" fmla="*/ 12 w 12"/>
                <a:gd name="T5" fmla="*/ 24 h 40"/>
                <a:gd name="T6" fmla="*/ 10 w 12"/>
                <a:gd name="T7" fmla="*/ 35 h 40"/>
                <a:gd name="T8" fmla="*/ 6 w 12"/>
                <a:gd name="T9" fmla="*/ 28 h 40"/>
                <a:gd name="T10" fmla="*/ 7 w 12"/>
                <a:gd name="T11" fmla="*/ 34 h 40"/>
                <a:gd name="T12" fmla="*/ 10 w 12"/>
                <a:gd name="T13" fmla="*/ 31 h 40"/>
                <a:gd name="T14" fmla="*/ 9 w 12"/>
                <a:gd name="T15" fmla="*/ 18 h 40"/>
                <a:gd name="T16" fmla="*/ 2 w 12"/>
                <a:gd name="T17" fmla="*/ 6 h 40"/>
                <a:gd name="T18" fmla="*/ 4 w 12"/>
                <a:gd name="T19" fmla="*/ 18 h 40"/>
                <a:gd name="T20" fmla="*/ 5 w 12"/>
                <a:gd name="T21" fmla="*/ 24 h 40"/>
                <a:gd name="T22" fmla="*/ 1 w 12"/>
                <a:gd name="T23" fmla="*/ 11 h 40"/>
                <a:gd name="T24" fmla="*/ 0 w 12"/>
                <a:gd name="T25" fmla="*/ 5 h 40"/>
                <a:gd name="T26" fmla="*/ 2 w 12"/>
                <a:gd name="T27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40">
                  <a:moveTo>
                    <a:pt x="2" y="1"/>
                  </a:moveTo>
                  <a:cubicBezTo>
                    <a:pt x="4" y="3"/>
                    <a:pt x="8" y="7"/>
                    <a:pt x="10" y="12"/>
                  </a:cubicBezTo>
                  <a:cubicBezTo>
                    <a:pt x="11" y="16"/>
                    <a:pt x="12" y="20"/>
                    <a:pt x="12" y="24"/>
                  </a:cubicBezTo>
                  <a:cubicBezTo>
                    <a:pt x="12" y="28"/>
                    <a:pt x="12" y="32"/>
                    <a:pt x="10" y="35"/>
                  </a:cubicBezTo>
                  <a:cubicBezTo>
                    <a:pt x="7" y="40"/>
                    <a:pt x="6" y="31"/>
                    <a:pt x="6" y="28"/>
                  </a:cubicBezTo>
                  <a:cubicBezTo>
                    <a:pt x="6" y="30"/>
                    <a:pt x="7" y="33"/>
                    <a:pt x="7" y="34"/>
                  </a:cubicBezTo>
                  <a:cubicBezTo>
                    <a:pt x="10" y="37"/>
                    <a:pt x="10" y="33"/>
                    <a:pt x="10" y="31"/>
                  </a:cubicBezTo>
                  <a:cubicBezTo>
                    <a:pt x="11" y="27"/>
                    <a:pt x="11" y="22"/>
                    <a:pt x="9" y="18"/>
                  </a:cubicBezTo>
                  <a:cubicBezTo>
                    <a:pt x="9" y="16"/>
                    <a:pt x="5" y="4"/>
                    <a:pt x="2" y="6"/>
                  </a:cubicBezTo>
                  <a:cubicBezTo>
                    <a:pt x="0" y="7"/>
                    <a:pt x="3" y="16"/>
                    <a:pt x="4" y="18"/>
                  </a:cubicBezTo>
                  <a:cubicBezTo>
                    <a:pt x="4" y="21"/>
                    <a:pt x="5" y="22"/>
                    <a:pt x="5" y="24"/>
                  </a:cubicBezTo>
                  <a:cubicBezTo>
                    <a:pt x="4" y="20"/>
                    <a:pt x="4" y="21"/>
                    <a:pt x="1" y="11"/>
                  </a:cubicBezTo>
                  <a:cubicBezTo>
                    <a:pt x="0" y="9"/>
                    <a:pt x="0" y="8"/>
                    <a:pt x="0" y="5"/>
                  </a:cubicBezTo>
                  <a:cubicBezTo>
                    <a:pt x="0" y="4"/>
                    <a:pt x="0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5" name="Freeform 303">
              <a:extLst>
                <a:ext uri="{FF2B5EF4-FFF2-40B4-BE49-F238E27FC236}">
                  <a16:creationId xmlns:a16="http://schemas.microsoft.com/office/drawing/2014/main" xmlns="" id="{2984F2F3-F17C-4311-8872-05D4AADC8F51}"/>
                </a:ext>
              </a:extLst>
            </p:cNvPr>
            <p:cNvSpPr/>
            <p:nvPr/>
          </p:nvSpPr>
          <p:spPr bwMode="auto">
            <a:xfrm>
              <a:off x="5278" y="2314"/>
              <a:ext cx="31" cy="62"/>
            </a:xfrm>
            <a:custGeom>
              <a:avLst/>
              <a:gdLst>
                <a:gd name="T0" fmla="*/ 9 w 10"/>
                <a:gd name="T1" fmla="*/ 1 h 20"/>
                <a:gd name="T2" fmla="*/ 6 w 10"/>
                <a:gd name="T3" fmla="*/ 1 h 20"/>
                <a:gd name="T4" fmla="*/ 7 w 10"/>
                <a:gd name="T5" fmla="*/ 6 h 20"/>
                <a:gd name="T6" fmla="*/ 6 w 10"/>
                <a:gd name="T7" fmla="*/ 14 h 20"/>
                <a:gd name="T8" fmla="*/ 1 w 10"/>
                <a:gd name="T9" fmla="*/ 11 h 20"/>
                <a:gd name="T10" fmla="*/ 1 w 10"/>
                <a:gd name="T11" fmla="*/ 3 h 20"/>
                <a:gd name="T12" fmla="*/ 5 w 10"/>
                <a:gd name="T13" fmla="*/ 19 h 20"/>
                <a:gd name="T14" fmla="*/ 9 w 10"/>
                <a:gd name="T1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20">
                  <a:moveTo>
                    <a:pt x="9" y="1"/>
                  </a:moveTo>
                  <a:cubicBezTo>
                    <a:pt x="8" y="0"/>
                    <a:pt x="7" y="0"/>
                    <a:pt x="6" y="1"/>
                  </a:cubicBezTo>
                  <a:cubicBezTo>
                    <a:pt x="6" y="2"/>
                    <a:pt x="7" y="5"/>
                    <a:pt x="7" y="6"/>
                  </a:cubicBezTo>
                  <a:cubicBezTo>
                    <a:pt x="8" y="8"/>
                    <a:pt x="8" y="12"/>
                    <a:pt x="6" y="14"/>
                  </a:cubicBezTo>
                  <a:cubicBezTo>
                    <a:pt x="4" y="19"/>
                    <a:pt x="2" y="14"/>
                    <a:pt x="1" y="11"/>
                  </a:cubicBezTo>
                  <a:cubicBezTo>
                    <a:pt x="1" y="8"/>
                    <a:pt x="1" y="6"/>
                    <a:pt x="1" y="3"/>
                  </a:cubicBezTo>
                  <a:cubicBezTo>
                    <a:pt x="0" y="7"/>
                    <a:pt x="0" y="20"/>
                    <a:pt x="5" y="19"/>
                  </a:cubicBezTo>
                  <a:cubicBezTo>
                    <a:pt x="9" y="18"/>
                    <a:pt x="10" y="4"/>
                    <a:pt x="9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6" name="Freeform 304">
              <a:extLst>
                <a:ext uri="{FF2B5EF4-FFF2-40B4-BE49-F238E27FC236}">
                  <a16:creationId xmlns:a16="http://schemas.microsoft.com/office/drawing/2014/main" xmlns="" id="{48B8D341-2765-4BA9-8D6C-D375913E9CB1}"/>
                </a:ext>
              </a:extLst>
            </p:cNvPr>
            <p:cNvSpPr/>
            <p:nvPr/>
          </p:nvSpPr>
          <p:spPr bwMode="auto">
            <a:xfrm>
              <a:off x="5238" y="2249"/>
              <a:ext cx="56" cy="117"/>
            </a:xfrm>
            <a:custGeom>
              <a:avLst/>
              <a:gdLst>
                <a:gd name="T0" fmla="*/ 15 w 18"/>
                <a:gd name="T1" fmla="*/ 3 h 38"/>
                <a:gd name="T2" fmla="*/ 13 w 18"/>
                <a:gd name="T3" fmla="*/ 15 h 38"/>
                <a:gd name="T4" fmla="*/ 9 w 18"/>
                <a:gd name="T5" fmla="*/ 29 h 38"/>
                <a:gd name="T6" fmla="*/ 4 w 18"/>
                <a:gd name="T7" fmla="*/ 35 h 38"/>
                <a:gd name="T8" fmla="*/ 1 w 18"/>
                <a:gd name="T9" fmla="*/ 30 h 38"/>
                <a:gd name="T10" fmla="*/ 5 w 18"/>
                <a:gd name="T11" fmla="*/ 17 h 38"/>
                <a:gd name="T12" fmla="*/ 13 w 18"/>
                <a:gd name="T13" fmla="*/ 5 h 38"/>
                <a:gd name="T14" fmla="*/ 15 w 18"/>
                <a:gd name="T15" fmla="*/ 1 h 38"/>
                <a:gd name="T16" fmla="*/ 10 w 18"/>
                <a:gd name="T17" fmla="*/ 7 h 38"/>
                <a:gd name="T18" fmla="*/ 0 w 18"/>
                <a:gd name="T19" fmla="*/ 33 h 38"/>
                <a:gd name="T20" fmla="*/ 2 w 18"/>
                <a:gd name="T21" fmla="*/ 38 h 38"/>
                <a:gd name="T22" fmla="*/ 7 w 18"/>
                <a:gd name="T23" fmla="*/ 33 h 38"/>
                <a:gd name="T24" fmla="*/ 13 w 18"/>
                <a:gd name="T25" fmla="*/ 21 h 38"/>
                <a:gd name="T26" fmla="*/ 17 w 18"/>
                <a:gd name="T27" fmla="*/ 9 h 38"/>
                <a:gd name="T28" fmla="*/ 17 w 18"/>
                <a:gd name="T29" fmla="*/ 3 h 38"/>
                <a:gd name="T30" fmla="*/ 15 w 18"/>
                <a:gd name="T31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38">
                  <a:moveTo>
                    <a:pt x="15" y="3"/>
                  </a:moveTo>
                  <a:cubicBezTo>
                    <a:pt x="16" y="6"/>
                    <a:pt x="14" y="12"/>
                    <a:pt x="13" y="15"/>
                  </a:cubicBezTo>
                  <a:cubicBezTo>
                    <a:pt x="12" y="20"/>
                    <a:pt x="11" y="25"/>
                    <a:pt x="9" y="29"/>
                  </a:cubicBezTo>
                  <a:cubicBezTo>
                    <a:pt x="8" y="31"/>
                    <a:pt x="6" y="35"/>
                    <a:pt x="4" y="35"/>
                  </a:cubicBezTo>
                  <a:cubicBezTo>
                    <a:pt x="1" y="35"/>
                    <a:pt x="1" y="31"/>
                    <a:pt x="1" y="30"/>
                  </a:cubicBezTo>
                  <a:cubicBezTo>
                    <a:pt x="1" y="25"/>
                    <a:pt x="3" y="21"/>
                    <a:pt x="5" y="17"/>
                  </a:cubicBezTo>
                  <a:cubicBezTo>
                    <a:pt x="8" y="13"/>
                    <a:pt x="11" y="9"/>
                    <a:pt x="13" y="5"/>
                  </a:cubicBezTo>
                  <a:cubicBezTo>
                    <a:pt x="14" y="4"/>
                    <a:pt x="17" y="0"/>
                    <a:pt x="15" y="1"/>
                  </a:cubicBezTo>
                  <a:cubicBezTo>
                    <a:pt x="13" y="1"/>
                    <a:pt x="11" y="5"/>
                    <a:pt x="10" y="7"/>
                  </a:cubicBezTo>
                  <a:cubicBezTo>
                    <a:pt x="5" y="14"/>
                    <a:pt x="0" y="23"/>
                    <a:pt x="0" y="33"/>
                  </a:cubicBezTo>
                  <a:cubicBezTo>
                    <a:pt x="0" y="34"/>
                    <a:pt x="0" y="37"/>
                    <a:pt x="2" y="38"/>
                  </a:cubicBezTo>
                  <a:cubicBezTo>
                    <a:pt x="4" y="38"/>
                    <a:pt x="7" y="34"/>
                    <a:pt x="7" y="33"/>
                  </a:cubicBezTo>
                  <a:cubicBezTo>
                    <a:pt x="10" y="29"/>
                    <a:pt x="12" y="26"/>
                    <a:pt x="13" y="21"/>
                  </a:cubicBezTo>
                  <a:cubicBezTo>
                    <a:pt x="15" y="17"/>
                    <a:pt x="16" y="13"/>
                    <a:pt x="17" y="9"/>
                  </a:cubicBezTo>
                  <a:cubicBezTo>
                    <a:pt x="17" y="7"/>
                    <a:pt x="18" y="5"/>
                    <a:pt x="17" y="3"/>
                  </a:cubicBezTo>
                  <a:cubicBezTo>
                    <a:pt x="17" y="1"/>
                    <a:pt x="16" y="0"/>
                    <a:pt x="1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7" name="Freeform 305">
              <a:extLst>
                <a:ext uri="{FF2B5EF4-FFF2-40B4-BE49-F238E27FC236}">
                  <a16:creationId xmlns:a16="http://schemas.microsoft.com/office/drawing/2014/main" xmlns="" id="{12758E67-117F-428C-A41E-2B02CE48849C}"/>
                </a:ext>
              </a:extLst>
            </p:cNvPr>
            <p:cNvSpPr/>
            <p:nvPr/>
          </p:nvSpPr>
          <p:spPr bwMode="auto">
            <a:xfrm>
              <a:off x="5217" y="2317"/>
              <a:ext cx="24" cy="22"/>
            </a:xfrm>
            <a:custGeom>
              <a:avLst/>
              <a:gdLst>
                <a:gd name="T0" fmla="*/ 8 w 8"/>
                <a:gd name="T1" fmla="*/ 0 h 7"/>
                <a:gd name="T2" fmla="*/ 1 w 8"/>
                <a:gd name="T3" fmla="*/ 4 h 7"/>
                <a:gd name="T4" fmla="*/ 8 w 8"/>
                <a:gd name="T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cubicBezTo>
                    <a:pt x="3" y="3"/>
                    <a:pt x="0" y="1"/>
                    <a:pt x="1" y="4"/>
                  </a:cubicBezTo>
                  <a:cubicBezTo>
                    <a:pt x="1" y="7"/>
                    <a:pt x="7" y="1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8" name="Freeform 306">
              <a:extLst>
                <a:ext uri="{FF2B5EF4-FFF2-40B4-BE49-F238E27FC236}">
                  <a16:creationId xmlns:a16="http://schemas.microsoft.com/office/drawing/2014/main" xmlns="" id="{803D6B8C-CE5B-4F03-A94C-F8D7CA4C1627}"/>
                </a:ext>
              </a:extLst>
            </p:cNvPr>
            <p:cNvSpPr/>
            <p:nvPr/>
          </p:nvSpPr>
          <p:spPr bwMode="auto">
            <a:xfrm>
              <a:off x="5223" y="2271"/>
              <a:ext cx="37" cy="55"/>
            </a:xfrm>
            <a:custGeom>
              <a:avLst/>
              <a:gdLst>
                <a:gd name="T0" fmla="*/ 12 w 12"/>
                <a:gd name="T1" fmla="*/ 0 h 18"/>
                <a:gd name="T2" fmla="*/ 4 w 12"/>
                <a:gd name="T3" fmla="*/ 6 h 18"/>
                <a:gd name="T4" fmla="*/ 2 w 12"/>
                <a:gd name="T5" fmla="*/ 11 h 18"/>
                <a:gd name="T6" fmla="*/ 2 w 12"/>
                <a:gd name="T7" fmla="*/ 15 h 18"/>
                <a:gd name="T8" fmla="*/ 0 w 12"/>
                <a:gd name="T9" fmla="*/ 13 h 18"/>
                <a:gd name="T10" fmla="*/ 1 w 12"/>
                <a:gd name="T11" fmla="*/ 9 h 18"/>
                <a:gd name="T12" fmla="*/ 12 w 1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8">
                  <a:moveTo>
                    <a:pt x="12" y="0"/>
                  </a:moveTo>
                  <a:cubicBezTo>
                    <a:pt x="9" y="0"/>
                    <a:pt x="6" y="4"/>
                    <a:pt x="4" y="6"/>
                  </a:cubicBezTo>
                  <a:cubicBezTo>
                    <a:pt x="3" y="7"/>
                    <a:pt x="3" y="9"/>
                    <a:pt x="2" y="11"/>
                  </a:cubicBezTo>
                  <a:cubicBezTo>
                    <a:pt x="2" y="12"/>
                    <a:pt x="2" y="14"/>
                    <a:pt x="2" y="15"/>
                  </a:cubicBezTo>
                  <a:cubicBezTo>
                    <a:pt x="0" y="18"/>
                    <a:pt x="0" y="14"/>
                    <a:pt x="0" y="13"/>
                  </a:cubicBezTo>
                  <a:cubicBezTo>
                    <a:pt x="0" y="12"/>
                    <a:pt x="0" y="10"/>
                    <a:pt x="1" y="9"/>
                  </a:cubicBezTo>
                  <a:cubicBezTo>
                    <a:pt x="3" y="6"/>
                    <a:pt x="8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9" name="Freeform 307">
              <a:extLst>
                <a:ext uri="{FF2B5EF4-FFF2-40B4-BE49-F238E27FC236}">
                  <a16:creationId xmlns:a16="http://schemas.microsoft.com/office/drawing/2014/main" xmlns="" id="{3B7135EC-935D-4253-8AB7-4E1656F9B245}"/>
                </a:ext>
              </a:extLst>
            </p:cNvPr>
            <p:cNvSpPr/>
            <p:nvPr/>
          </p:nvSpPr>
          <p:spPr bwMode="auto">
            <a:xfrm>
              <a:off x="5300" y="2095"/>
              <a:ext cx="120" cy="121"/>
            </a:xfrm>
            <a:custGeom>
              <a:avLst/>
              <a:gdLst>
                <a:gd name="T0" fmla="*/ 28 w 39"/>
                <a:gd name="T1" fmla="*/ 14 h 39"/>
                <a:gd name="T2" fmla="*/ 21 w 39"/>
                <a:gd name="T3" fmla="*/ 25 h 39"/>
                <a:gd name="T4" fmla="*/ 0 w 39"/>
                <a:gd name="T5" fmla="*/ 37 h 39"/>
                <a:gd name="T6" fmla="*/ 11 w 39"/>
                <a:gd name="T7" fmla="*/ 34 h 39"/>
                <a:gd name="T8" fmla="*/ 23 w 39"/>
                <a:gd name="T9" fmla="*/ 26 h 39"/>
                <a:gd name="T10" fmla="*/ 33 w 39"/>
                <a:gd name="T11" fmla="*/ 14 h 39"/>
                <a:gd name="T12" fmla="*/ 34 w 39"/>
                <a:gd name="T13" fmla="*/ 1 h 39"/>
                <a:gd name="T14" fmla="*/ 31 w 39"/>
                <a:gd name="T15" fmla="*/ 5 h 39"/>
                <a:gd name="T16" fmla="*/ 28 w 39"/>
                <a:gd name="T17" fmla="*/ 1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39">
                  <a:moveTo>
                    <a:pt x="28" y="14"/>
                  </a:moveTo>
                  <a:cubicBezTo>
                    <a:pt x="26" y="19"/>
                    <a:pt x="24" y="22"/>
                    <a:pt x="21" y="25"/>
                  </a:cubicBezTo>
                  <a:cubicBezTo>
                    <a:pt x="15" y="30"/>
                    <a:pt x="7" y="35"/>
                    <a:pt x="0" y="37"/>
                  </a:cubicBezTo>
                  <a:cubicBezTo>
                    <a:pt x="1" y="39"/>
                    <a:pt x="9" y="35"/>
                    <a:pt x="11" y="34"/>
                  </a:cubicBezTo>
                  <a:cubicBezTo>
                    <a:pt x="15" y="31"/>
                    <a:pt x="20" y="29"/>
                    <a:pt x="23" y="26"/>
                  </a:cubicBezTo>
                  <a:cubicBezTo>
                    <a:pt x="27" y="22"/>
                    <a:pt x="30" y="18"/>
                    <a:pt x="33" y="14"/>
                  </a:cubicBezTo>
                  <a:cubicBezTo>
                    <a:pt x="34" y="12"/>
                    <a:pt x="39" y="0"/>
                    <a:pt x="34" y="1"/>
                  </a:cubicBezTo>
                  <a:cubicBezTo>
                    <a:pt x="32" y="1"/>
                    <a:pt x="31" y="4"/>
                    <a:pt x="31" y="5"/>
                  </a:cubicBezTo>
                  <a:cubicBezTo>
                    <a:pt x="30" y="8"/>
                    <a:pt x="29" y="12"/>
                    <a:pt x="2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0" name="Freeform 308">
              <a:extLst>
                <a:ext uri="{FF2B5EF4-FFF2-40B4-BE49-F238E27FC236}">
                  <a16:creationId xmlns:a16="http://schemas.microsoft.com/office/drawing/2014/main" xmlns="" id="{E26FB5FE-0970-4DB7-B713-685CC4CCDA34}"/>
                </a:ext>
              </a:extLst>
            </p:cNvPr>
            <p:cNvSpPr/>
            <p:nvPr/>
          </p:nvSpPr>
          <p:spPr bwMode="auto">
            <a:xfrm>
              <a:off x="5207" y="2228"/>
              <a:ext cx="83" cy="61"/>
            </a:xfrm>
            <a:custGeom>
              <a:avLst/>
              <a:gdLst>
                <a:gd name="T0" fmla="*/ 23 w 27"/>
                <a:gd name="T1" fmla="*/ 3 h 20"/>
                <a:gd name="T2" fmla="*/ 4 w 27"/>
                <a:gd name="T3" fmla="*/ 17 h 20"/>
                <a:gd name="T4" fmla="*/ 23 w 27"/>
                <a:gd name="T5" fmla="*/ 3 h 20"/>
                <a:gd name="T6" fmla="*/ 1 w 27"/>
                <a:gd name="T7" fmla="*/ 19 h 20"/>
                <a:gd name="T8" fmla="*/ 10 w 27"/>
                <a:gd name="T9" fmla="*/ 9 h 20"/>
                <a:gd name="T10" fmla="*/ 22 w 2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" h="20">
                  <a:moveTo>
                    <a:pt x="23" y="3"/>
                  </a:moveTo>
                  <a:cubicBezTo>
                    <a:pt x="21" y="0"/>
                    <a:pt x="5" y="15"/>
                    <a:pt x="4" y="17"/>
                  </a:cubicBezTo>
                  <a:cubicBezTo>
                    <a:pt x="12" y="15"/>
                    <a:pt x="25" y="5"/>
                    <a:pt x="23" y="3"/>
                  </a:cubicBezTo>
                  <a:cubicBezTo>
                    <a:pt x="27" y="9"/>
                    <a:pt x="2" y="20"/>
                    <a:pt x="1" y="19"/>
                  </a:cubicBezTo>
                  <a:cubicBezTo>
                    <a:pt x="0" y="18"/>
                    <a:pt x="7" y="11"/>
                    <a:pt x="10" y="9"/>
                  </a:cubicBezTo>
                  <a:cubicBezTo>
                    <a:pt x="13" y="6"/>
                    <a:pt x="18" y="2"/>
                    <a:pt x="2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1" name="Freeform 309">
              <a:extLst>
                <a:ext uri="{FF2B5EF4-FFF2-40B4-BE49-F238E27FC236}">
                  <a16:creationId xmlns:a16="http://schemas.microsoft.com/office/drawing/2014/main" xmlns="" id="{98DB4978-6D98-45F4-A6F2-481D5AB7E81E}"/>
                </a:ext>
              </a:extLst>
            </p:cNvPr>
            <p:cNvSpPr/>
            <p:nvPr/>
          </p:nvSpPr>
          <p:spPr bwMode="auto">
            <a:xfrm>
              <a:off x="5226" y="2203"/>
              <a:ext cx="52" cy="31"/>
            </a:xfrm>
            <a:custGeom>
              <a:avLst/>
              <a:gdLst>
                <a:gd name="T0" fmla="*/ 16 w 17"/>
                <a:gd name="T1" fmla="*/ 8 h 10"/>
                <a:gd name="T2" fmla="*/ 9 w 17"/>
                <a:gd name="T3" fmla="*/ 5 h 10"/>
                <a:gd name="T4" fmla="*/ 8 w 17"/>
                <a:gd name="T5" fmla="*/ 4 h 10"/>
                <a:gd name="T6" fmla="*/ 4 w 17"/>
                <a:gd name="T7" fmla="*/ 4 h 10"/>
                <a:gd name="T8" fmla="*/ 16 w 17"/>
                <a:gd name="T9" fmla="*/ 9 h 10"/>
                <a:gd name="T10" fmla="*/ 12 w 17"/>
                <a:gd name="T11" fmla="*/ 9 h 10"/>
                <a:gd name="T12" fmla="*/ 8 w 17"/>
                <a:gd name="T13" fmla="*/ 10 h 10"/>
                <a:gd name="T14" fmla="*/ 4 w 17"/>
                <a:gd name="T15" fmla="*/ 9 h 10"/>
                <a:gd name="T16" fmla="*/ 1 w 17"/>
                <a:gd name="T17" fmla="*/ 6 h 10"/>
                <a:gd name="T18" fmla="*/ 16 w 17"/>
                <a:gd name="T1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0">
                  <a:moveTo>
                    <a:pt x="16" y="8"/>
                  </a:moveTo>
                  <a:cubicBezTo>
                    <a:pt x="14" y="6"/>
                    <a:pt x="12" y="7"/>
                    <a:pt x="9" y="5"/>
                  </a:cubicBezTo>
                  <a:cubicBezTo>
                    <a:pt x="9" y="5"/>
                    <a:pt x="9" y="4"/>
                    <a:pt x="8" y="4"/>
                  </a:cubicBezTo>
                  <a:cubicBezTo>
                    <a:pt x="7" y="3"/>
                    <a:pt x="4" y="4"/>
                    <a:pt x="4" y="4"/>
                  </a:cubicBezTo>
                  <a:cubicBezTo>
                    <a:pt x="1" y="7"/>
                    <a:pt x="14" y="8"/>
                    <a:pt x="16" y="9"/>
                  </a:cubicBezTo>
                  <a:cubicBezTo>
                    <a:pt x="15" y="10"/>
                    <a:pt x="14" y="9"/>
                    <a:pt x="12" y="9"/>
                  </a:cubicBezTo>
                  <a:cubicBezTo>
                    <a:pt x="11" y="9"/>
                    <a:pt x="9" y="10"/>
                    <a:pt x="8" y="10"/>
                  </a:cubicBezTo>
                  <a:cubicBezTo>
                    <a:pt x="7" y="10"/>
                    <a:pt x="5" y="10"/>
                    <a:pt x="4" y="9"/>
                  </a:cubicBezTo>
                  <a:cubicBezTo>
                    <a:pt x="3" y="9"/>
                    <a:pt x="1" y="6"/>
                    <a:pt x="1" y="6"/>
                  </a:cubicBezTo>
                  <a:cubicBezTo>
                    <a:pt x="0" y="0"/>
                    <a:pt x="17" y="1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2" name="Freeform 310">
              <a:extLst>
                <a:ext uri="{FF2B5EF4-FFF2-40B4-BE49-F238E27FC236}">
                  <a16:creationId xmlns:a16="http://schemas.microsoft.com/office/drawing/2014/main" xmlns="" id="{CBAA7FFD-67D7-48F7-A976-DF0361CFA407}"/>
                </a:ext>
              </a:extLst>
            </p:cNvPr>
            <p:cNvSpPr/>
            <p:nvPr/>
          </p:nvSpPr>
          <p:spPr bwMode="auto">
            <a:xfrm>
              <a:off x="5238" y="2068"/>
              <a:ext cx="43" cy="151"/>
            </a:xfrm>
            <a:custGeom>
              <a:avLst/>
              <a:gdLst>
                <a:gd name="T0" fmla="*/ 13 w 14"/>
                <a:gd name="T1" fmla="*/ 20 h 49"/>
                <a:gd name="T2" fmla="*/ 7 w 14"/>
                <a:gd name="T3" fmla="*/ 6 h 49"/>
                <a:gd name="T4" fmla="*/ 2 w 14"/>
                <a:gd name="T5" fmla="*/ 15 h 49"/>
                <a:gd name="T6" fmla="*/ 12 w 14"/>
                <a:gd name="T7" fmla="*/ 44 h 49"/>
                <a:gd name="T8" fmla="*/ 12 w 14"/>
                <a:gd name="T9" fmla="*/ 49 h 49"/>
                <a:gd name="T10" fmla="*/ 8 w 14"/>
                <a:gd name="T11" fmla="*/ 43 h 49"/>
                <a:gd name="T12" fmla="*/ 4 w 14"/>
                <a:gd name="T13" fmla="*/ 37 h 49"/>
                <a:gd name="T14" fmla="*/ 1 w 14"/>
                <a:gd name="T15" fmla="*/ 23 h 49"/>
                <a:gd name="T16" fmla="*/ 1 w 14"/>
                <a:gd name="T17" fmla="*/ 11 h 49"/>
                <a:gd name="T18" fmla="*/ 3 w 14"/>
                <a:gd name="T19" fmla="*/ 3 h 49"/>
                <a:gd name="T20" fmla="*/ 8 w 14"/>
                <a:gd name="T21" fmla="*/ 3 h 49"/>
                <a:gd name="T22" fmla="*/ 13 w 14"/>
                <a:gd name="T23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49">
                  <a:moveTo>
                    <a:pt x="13" y="20"/>
                  </a:moveTo>
                  <a:cubicBezTo>
                    <a:pt x="13" y="16"/>
                    <a:pt x="11" y="8"/>
                    <a:pt x="7" y="6"/>
                  </a:cubicBezTo>
                  <a:cubicBezTo>
                    <a:pt x="3" y="2"/>
                    <a:pt x="2" y="13"/>
                    <a:pt x="2" y="15"/>
                  </a:cubicBezTo>
                  <a:cubicBezTo>
                    <a:pt x="2" y="25"/>
                    <a:pt x="6" y="36"/>
                    <a:pt x="12" y="44"/>
                  </a:cubicBezTo>
                  <a:cubicBezTo>
                    <a:pt x="13" y="46"/>
                    <a:pt x="13" y="47"/>
                    <a:pt x="12" y="49"/>
                  </a:cubicBezTo>
                  <a:cubicBezTo>
                    <a:pt x="11" y="48"/>
                    <a:pt x="9" y="45"/>
                    <a:pt x="8" y="43"/>
                  </a:cubicBezTo>
                  <a:cubicBezTo>
                    <a:pt x="6" y="41"/>
                    <a:pt x="5" y="39"/>
                    <a:pt x="4" y="37"/>
                  </a:cubicBezTo>
                  <a:cubicBezTo>
                    <a:pt x="3" y="32"/>
                    <a:pt x="1" y="28"/>
                    <a:pt x="1" y="23"/>
                  </a:cubicBezTo>
                  <a:cubicBezTo>
                    <a:pt x="0" y="19"/>
                    <a:pt x="0" y="15"/>
                    <a:pt x="1" y="11"/>
                  </a:cubicBezTo>
                  <a:cubicBezTo>
                    <a:pt x="1" y="8"/>
                    <a:pt x="3" y="5"/>
                    <a:pt x="3" y="3"/>
                  </a:cubicBezTo>
                  <a:cubicBezTo>
                    <a:pt x="4" y="0"/>
                    <a:pt x="7" y="1"/>
                    <a:pt x="8" y="3"/>
                  </a:cubicBezTo>
                  <a:cubicBezTo>
                    <a:pt x="10" y="7"/>
                    <a:pt x="14" y="14"/>
                    <a:pt x="13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3" name="Freeform 311">
              <a:extLst>
                <a:ext uri="{FF2B5EF4-FFF2-40B4-BE49-F238E27FC236}">
                  <a16:creationId xmlns:a16="http://schemas.microsoft.com/office/drawing/2014/main" xmlns="" id="{63F5C95D-7A7D-4DAA-92B7-F47AAE58F6AC}"/>
                </a:ext>
              </a:extLst>
            </p:cNvPr>
            <p:cNvSpPr/>
            <p:nvPr/>
          </p:nvSpPr>
          <p:spPr bwMode="auto">
            <a:xfrm>
              <a:off x="5244" y="2037"/>
              <a:ext cx="65" cy="166"/>
            </a:xfrm>
            <a:custGeom>
              <a:avLst/>
              <a:gdLst>
                <a:gd name="T0" fmla="*/ 13 w 21"/>
                <a:gd name="T1" fmla="*/ 54 h 54"/>
                <a:gd name="T2" fmla="*/ 13 w 21"/>
                <a:gd name="T3" fmla="*/ 51 h 54"/>
                <a:gd name="T4" fmla="*/ 15 w 21"/>
                <a:gd name="T5" fmla="*/ 47 h 54"/>
                <a:gd name="T6" fmla="*/ 17 w 21"/>
                <a:gd name="T7" fmla="*/ 39 h 54"/>
                <a:gd name="T8" fmla="*/ 18 w 21"/>
                <a:gd name="T9" fmla="*/ 22 h 54"/>
                <a:gd name="T10" fmla="*/ 16 w 21"/>
                <a:gd name="T11" fmla="*/ 8 h 54"/>
                <a:gd name="T12" fmla="*/ 13 w 21"/>
                <a:gd name="T13" fmla="*/ 11 h 54"/>
                <a:gd name="T14" fmla="*/ 12 w 21"/>
                <a:gd name="T15" fmla="*/ 18 h 54"/>
                <a:gd name="T16" fmla="*/ 12 w 21"/>
                <a:gd name="T17" fmla="*/ 25 h 54"/>
                <a:gd name="T18" fmla="*/ 12 w 21"/>
                <a:gd name="T19" fmla="*/ 31 h 54"/>
                <a:gd name="T20" fmla="*/ 10 w 21"/>
                <a:gd name="T21" fmla="*/ 18 h 54"/>
                <a:gd name="T22" fmla="*/ 13 w 21"/>
                <a:gd name="T23" fmla="*/ 4 h 54"/>
                <a:gd name="T24" fmla="*/ 20 w 21"/>
                <a:gd name="T25" fmla="*/ 14 h 54"/>
                <a:gd name="T26" fmla="*/ 21 w 21"/>
                <a:gd name="T27" fmla="*/ 28 h 54"/>
                <a:gd name="T28" fmla="*/ 18 w 21"/>
                <a:gd name="T29" fmla="*/ 41 h 54"/>
                <a:gd name="T30" fmla="*/ 16 w 21"/>
                <a:gd name="T31" fmla="*/ 48 h 54"/>
                <a:gd name="T32" fmla="*/ 14 w 21"/>
                <a:gd name="T33" fmla="*/ 52 h 54"/>
                <a:gd name="T34" fmla="*/ 13 w 21"/>
                <a:gd name="T35" fmla="*/ 54 h 54"/>
                <a:gd name="T36" fmla="*/ 9 w 21"/>
                <a:gd name="T37" fmla="*/ 40 h 54"/>
                <a:gd name="T38" fmla="*/ 2 w 21"/>
                <a:gd name="T39" fmla="*/ 26 h 54"/>
                <a:gd name="T40" fmla="*/ 8 w 21"/>
                <a:gd name="T41" fmla="*/ 45 h 54"/>
                <a:gd name="T42" fmla="*/ 5 w 21"/>
                <a:gd name="T43" fmla="*/ 35 h 54"/>
                <a:gd name="T44" fmla="*/ 11 w 21"/>
                <a:gd name="T45" fmla="*/ 45 h 54"/>
                <a:gd name="T46" fmla="*/ 13 w 21"/>
                <a:gd name="T4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" h="54">
                  <a:moveTo>
                    <a:pt x="13" y="54"/>
                  </a:moveTo>
                  <a:cubicBezTo>
                    <a:pt x="14" y="53"/>
                    <a:pt x="13" y="52"/>
                    <a:pt x="13" y="51"/>
                  </a:cubicBezTo>
                  <a:cubicBezTo>
                    <a:pt x="13" y="49"/>
                    <a:pt x="14" y="48"/>
                    <a:pt x="15" y="47"/>
                  </a:cubicBezTo>
                  <a:cubicBezTo>
                    <a:pt x="15" y="44"/>
                    <a:pt x="16" y="41"/>
                    <a:pt x="17" y="39"/>
                  </a:cubicBezTo>
                  <a:cubicBezTo>
                    <a:pt x="18" y="33"/>
                    <a:pt x="18" y="28"/>
                    <a:pt x="18" y="22"/>
                  </a:cubicBezTo>
                  <a:cubicBezTo>
                    <a:pt x="18" y="18"/>
                    <a:pt x="18" y="12"/>
                    <a:pt x="16" y="8"/>
                  </a:cubicBezTo>
                  <a:cubicBezTo>
                    <a:pt x="13" y="5"/>
                    <a:pt x="13" y="10"/>
                    <a:pt x="13" y="11"/>
                  </a:cubicBezTo>
                  <a:cubicBezTo>
                    <a:pt x="12" y="14"/>
                    <a:pt x="12" y="16"/>
                    <a:pt x="12" y="18"/>
                  </a:cubicBezTo>
                  <a:cubicBezTo>
                    <a:pt x="12" y="20"/>
                    <a:pt x="11" y="22"/>
                    <a:pt x="12" y="25"/>
                  </a:cubicBezTo>
                  <a:cubicBezTo>
                    <a:pt x="12" y="26"/>
                    <a:pt x="11" y="28"/>
                    <a:pt x="12" y="31"/>
                  </a:cubicBezTo>
                  <a:cubicBezTo>
                    <a:pt x="11" y="27"/>
                    <a:pt x="10" y="23"/>
                    <a:pt x="10" y="18"/>
                  </a:cubicBezTo>
                  <a:cubicBezTo>
                    <a:pt x="10" y="15"/>
                    <a:pt x="10" y="7"/>
                    <a:pt x="13" y="4"/>
                  </a:cubicBezTo>
                  <a:cubicBezTo>
                    <a:pt x="17" y="0"/>
                    <a:pt x="20" y="11"/>
                    <a:pt x="20" y="14"/>
                  </a:cubicBezTo>
                  <a:cubicBezTo>
                    <a:pt x="21" y="19"/>
                    <a:pt x="21" y="23"/>
                    <a:pt x="21" y="28"/>
                  </a:cubicBezTo>
                  <a:cubicBezTo>
                    <a:pt x="20" y="33"/>
                    <a:pt x="19" y="37"/>
                    <a:pt x="18" y="41"/>
                  </a:cubicBezTo>
                  <a:cubicBezTo>
                    <a:pt x="17" y="44"/>
                    <a:pt x="17" y="46"/>
                    <a:pt x="16" y="48"/>
                  </a:cubicBezTo>
                  <a:cubicBezTo>
                    <a:pt x="15" y="49"/>
                    <a:pt x="15" y="51"/>
                    <a:pt x="14" y="52"/>
                  </a:cubicBezTo>
                  <a:cubicBezTo>
                    <a:pt x="14" y="53"/>
                    <a:pt x="14" y="53"/>
                    <a:pt x="13" y="54"/>
                  </a:cubicBezTo>
                  <a:cubicBezTo>
                    <a:pt x="14" y="49"/>
                    <a:pt x="12" y="44"/>
                    <a:pt x="9" y="40"/>
                  </a:cubicBezTo>
                  <a:cubicBezTo>
                    <a:pt x="8" y="36"/>
                    <a:pt x="5" y="28"/>
                    <a:pt x="2" y="26"/>
                  </a:cubicBezTo>
                  <a:cubicBezTo>
                    <a:pt x="0" y="31"/>
                    <a:pt x="5" y="41"/>
                    <a:pt x="8" y="45"/>
                  </a:cubicBezTo>
                  <a:cubicBezTo>
                    <a:pt x="6" y="42"/>
                    <a:pt x="5" y="38"/>
                    <a:pt x="5" y="35"/>
                  </a:cubicBezTo>
                  <a:cubicBezTo>
                    <a:pt x="8" y="37"/>
                    <a:pt x="10" y="42"/>
                    <a:pt x="11" y="45"/>
                  </a:cubicBezTo>
                  <a:cubicBezTo>
                    <a:pt x="11" y="47"/>
                    <a:pt x="12" y="54"/>
                    <a:pt x="13" y="5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4" name="Freeform 312">
              <a:extLst>
                <a:ext uri="{FF2B5EF4-FFF2-40B4-BE49-F238E27FC236}">
                  <a16:creationId xmlns:a16="http://schemas.microsoft.com/office/drawing/2014/main" xmlns="" id="{7FE30265-B28B-4C57-9D2D-7679306FE2A3}"/>
                </a:ext>
              </a:extLst>
            </p:cNvPr>
            <p:cNvSpPr/>
            <p:nvPr/>
          </p:nvSpPr>
          <p:spPr bwMode="auto">
            <a:xfrm>
              <a:off x="5290" y="2142"/>
              <a:ext cx="96" cy="77"/>
            </a:xfrm>
            <a:custGeom>
              <a:avLst/>
              <a:gdLst>
                <a:gd name="T0" fmla="*/ 30 w 31"/>
                <a:gd name="T1" fmla="*/ 4 h 25"/>
                <a:gd name="T2" fmla="*/ 19 w 31"/>
                <a:gd name="T3" fmla="*/ 8 h 25"/>
                <a:gd name="T4" fmla="*/ 6 w 31"/>
                <a:gd name="T5" fmla="*/ 15 h 25"/>
                <a:gd name="T6" fmla="*/ 1 w 31"/>
                <a:gd name="T7" fmla="*/ 20 h 25"/>
                <a:gd name="T8" fmla="*/ 5 w 31"/>
                <a:gd name="T9" fmla="*/ 18 h 25"/>
                <a:gd name="T10" fmla="*/ 17 w 31"/>
                <a:gd name="T11" fmla="*/ 11 h 25"/>
                <a:gd name="T12" fmla="*/ 25 w 31"/>
                <a:gd name="T13" fmla="*/ 7 h 25"/>
                <a:gd name="T14" fmla="*/ 30 w 31"/>
                <a:gd name="T15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" h="25">
                  <a:moveTo>
                    <a:pt x="30" y="4"/>
                  </a:moveTo>
                  <a:cubicBezTo>
                    <a:pt x="31" y="0"/>
                    <a:pt x="20" y="8"/>
                    <a:pt x="19" y="8"/>
                  </a:cubicBezTo>
                  <a:cubicBezTo>
                    <a:pt x="15" y="11"/>
                    <a:pt x="10" y="13"/>
                    <a:pt x="6" y="15"/>
                  </a:cubicBezTo>
                  <a:cubicBezTo>
                    <a:pt x="4" y="16"/>
                    <a:pt x="1" y="18"/>
                    <a:pt x="1" y="20"/>
                  </a:cubicBezTo>
                  <a:cubicBezTo>
                    <a:pt x="0" y="25"/>
                    <a:pt x="4" y="19"/>
                    <a:pt x="5" y="18"/>
                  </a:cubicBezTo>
                  <a:cubicBezTo>
                    <a:pt x="8" y="15"/>
                    <a:pt x="13" y="14"/>
                    <a:pt x="17" y="11"/>
                  </a:cubicBezTo>
                  <a:cubicBezTo>
                    <a:pt x="20" y="10"/>
                    <a:pt x="22" y="9"/>
                    <a:pt x="25" y="7"/>
                  </a:cubicBezTo>
                  <a:cubicBezTo>
                    <a:pt x="26" y="6"/>
                    <a:pt x="31" y="6"/>
                    <a:pt x="3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5" name="Freeform 313">
              <a:extLst>
                <a:ext uri="{FF2B5EF4-FFF2-40B4-BE49-F238E27FC236}">
                  <a16:creationId xmlns:a16="http://schemas.microsoft.com/office/drawing/2014/main" xmlns="" id="{9D4CBA35-FD2B-4780-8C2D-5F1304C76329}"/>
                </a:ext>
              </a:extLst>
            </p:cNvPr>
            <p:cNvSpPr/>
            <p:nvPr/>
          </p:nvSpPr>
          <p:spPr bwMode="auto">
            <a:xfrm>
              <a:off x="5294" y="2080"/>
              <a:ext cx="80" cy="105"/>
            </a:xfrm>
            <a:custGeom>
              <a:avLst/>
              <a:gdLst>
                <a:gd name="T0" fmla="*/ 2 w 26"/>
                <a:gd name="T1" fmla="*/ 26 h 34"/>
                <a:gd name="T2" fmla="*/ 6 w 26"/>
                <a:gd name="T3" fmla="*/ 21 h 34"/>
                <a:gd name="T4" fmla="*/ 9 w 26"/>
                <a:gd name="T5" fmla="*/ 15 h 34"/>
                <a:gd name="T6" fmla="*/ 20 w 26"/>
                <a:gd name="T7" fmla="*/ 3 h 34"/>
                <a:gd name="T8" fmla="*/ 26 w 26"/>
                <a:gd name="T9" fmla="*/ 3 h 34"/>
                <a:gd name="T10" fmla="*/ 23 w 26"/>
                <a:gd name="T11" fmla="*/ 10 h 34"/>
                <a:gd name="T12" fmla="*/ 13 w 26"/>
                <a:gd name="T13" fmla="*/ 21 h 34"/>
                <a:gd name="T14" fmla="*/ 0 w 26"/>
                <a:gd name="T15" fmla="*/ 34 h 34"/>
                <a:gd name="T16" fmla="*/ 11 w 26"/>
                <a:gd name="T17" fmla="*/ 21 h 34"/>
                <a:gd name="T18" fmla="*/ 16 w 26"/>
                <a:gd name="T19" fmla="*/ 14 h 34"/>
                <a:gd name="T20" fmla="*/ 21 w 26"/>
                <a:gd name="T21" fmla="*/ 6 h 34"/>
                <a:gd name="T22" fmla="*/ 11 w 26"/>
                <a:gd name="T23" fmla="*/ 15 h 34"/>
                <a:gd name="T24" fmla="*/ 1 w 26"/>
                <a:gd name="T25" fmla="*/ 2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" h="34">
                  <a:moveTo>
                    <a:pt x="2" y="26"/>
                  </a:moveTo>
                  <a:cubicBezTo>
                    <a:pt x="1" y="25"/>
                    <a:pt x="4" y="22"/>
                    <a:pt x="6" y="21"/>
                  </a:cubicBezTo>
                  <a:cubicBezTo>
                    <a:pt x="7" y="19"/>
                    <a:pt x="8" y="17"/>
                    <a:pt x="9" y="15"/>
                  </a:cubicBezTo>
                  <a:cubicBezTo>
                    <a:pt x="12" y="9"/>
                    <a:pt x="15" y="6"/>
                    <a:pt x="20" y="3"/>
                  </a:cubicBezTo>
                  <a:cubicBezTo>
                    <a:pt x="22" y="2"/>
                    <a:pt x="25" y="0"/>
                    <a:pt x="26" y="3"/>
                  </a:cubicBezTo>
                  <a:cubicBezTo>
                    <a:pt x="26" y="5"/>
                    <a:pt x="24" y="8"/>
                    <a:pt x="23" y="10"/>
                  </a:cubicBezTo>
                  <a:cubicBezTo>
                    <a:pt x="20" y="14"/>
                    <a:pt x="16" y="18"/>
                    <a:pt x="13" y="21"/>
                  </a:cubicBezTo>
                  <a:cubicBezTo>
                    <a:pt x="8" y="26"/>
                    <a:pt x="4" y="29"/>
                    <a:pt x="0" y="34"/>
                  </a:cubicBezTo>
                  <a:cubicBezTo>
                    <a:pt x="0" y="29"/>
                    <a:pt x="7" y="25"/>
                    <a:pt x="11" y="21"/>
                  </a:cubicBezTo>
                  <a:cubicBezTo>
                    <a:pt x="13" y="19"/>
                    <a:pt x="14" y="16"/>
                    <a:pt x="16" y="14"/>
                  </a:cubicBezTo>
                  <a:cubicBezTo>
                    <a:pt x="17" y="11"/>
                    <a:pt x="21" y="9"/>
                    <a:pt x="21" y="6"/>
                  </a:cubicBezTo>
                  <a:cubicBezTo>
                    <a:pt x="16" y="4"/>
                    <a:pt x="13" y="12"/>
                    <a:pt x="11" y="15"/>
                  </a:cubicBezTo>
                  <a:cubicBezTo>
                    <a:pt x="9" y="19"/>
                    <a:pt x="4" y="22"/>
                    <a:pt x="1" y="2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6" name="Freeform 314">
              <a:extLst>
                <a:ext uri="{FF2B5EF4-FFF2-40B4-BE49-F238E27FC236}">
                  <a16:creationId xmlns:a16="http://schemas.microsoft.com/office/drawing/2014/main" xmlns="" id="{DB897FBD-29EC-436F-A692-FADDE886F5BE}"/>
                </a:ext>
              </a:extLst>
            </p:cNvPr>
            <p:cNvSpPr/>
            <p:nvPr/>
          </p:nvSpPr>
          <p:spPr bwMode="auto">
            <a:xfrm>
              <a:off x="5321" y="2092"/>
              <a:ext cx="53" cy="93"/>
            </a:xfrm>
            <a:custGeom>
              <a:avLst/>
              <a:gdLst>
                <a:gd name="T0" fmla="*/ 0 w 17"/>
                <a:gd name="T1" fmla="*/ 29 h 30"/>
                <a:gd name="T2" fmla="*/ 10 w 17"/>
                <a:gd name="T3" fmla="*/ 16 h 30"/>
                <a:gd name="T4" fmla="*/ 13 w 17"/>
                <a:gd name="T5" fmla="*/ 9 h 30"/>
                <a:gd name="T6" fmla="*/ 15 w 17"/>
                <a:gd name="T7" fmla="*/ 2 h 30"/>
                <a:gd name="T8" fmla="*/ 16 w 17"/>
                <a:gd name="T9" fmla="*/ 6 h 30"/>
                <a:gd name="T10" fmla="*/ 13 w 17"/>
                <a:gd name="T11" fmla="*/ 13 h 30"/>
                <a:gd name="T12" fmla="*/ 4 w 17"/>
                <a:gd name="T13" fmla="*/ 26 h 30"/>
                <a:gd name="T14" fmla="*/ 0 w 17"/>
                <a:gd name="T1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30">
                  <a:moveTo>
                    <a:pt x="0" y="29"/>
                  </a:moveTo>
                  <a:cubicBezTo>
                    <a:pt x="4" y="26"/>
                    <a:pt x="7" y="20"/>
                    <a:pt x="10" y="16"/>
                  </a:cubicBezTo>
                  <a:cubicBezTo>
                    <a:pt x="11" y="14"/>
                    <a:pt x="12" y="11"/>
                    <a:pt x="13" y="9"/>
                  </a:cubicBezTo>
                  <a:cubicBezTo>
                    <a:pt x="13" y="7"/>
                    <a:pt x="14" y="3"/>
                    <a:pt x="15" y="2"/>
                  </a:cubicBezTo>
                  <a:cubicBezTo>
                    <a:pt x="17" y="0"/>
                    <a:pt x="16" y="5"/>
                    <a:pt x="16" y="6"/>
                  </a:cubicBezTo>
                  <a:cubicBezTo>
                    <a:pt x="15" y="9"/>
                    <a:pt x="14" y="11"/>
                    <a:pt x="13" y="13"/>
                  </a:cubicBezTo>
                  <a:cubicBezTo>
                    <a:pt x="11" y="18"/>
                    <a:pt x="7" y="22"/>
                    <a:pt x="4" y="26"/>
                  </a:cubicBezTo>
                  <a:cubicBezTo>
                    <a:pt x="3" y="28"/>
                    <a:pt x="2" y="29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7" name="Freeform 316">
              <a:extLst>
                <a:ext uri="{FF2B5EF4-FFF2-40B4-BE49-F238E27FC236}">
                  <a16:creationId xmlns:a16="http://schemas.microsoft.com/office/drawing/2014/main" xmlns="" id="{1A4581EE-D383-4F76-85A8-3BA3F2607D6D}"/>
                </a:ext>
              </a:extLst>
            </p:cNvPr>
            <p:cNvSpPr/>
            <p:nvPr/>
          </p:nvSpPr>
          <p:spPr bwMode="auto">
            <a:xfrm>
              <a:off x="5087" y="2166"/>
              <a:ext cx="37" cy="93"/>
            </a:xfrm>
            <a:custGeom>
              <a:avLst/>
              <a:gdLst>
                <a:gd name="T0" fmla="*/ 1 w 12"/>
                <a:gd name="T1" fmla="*/ 30 h 30"/>
                <a:gd name="T2" fmla="*/ 1 w 12"/>
                <a:gd name="T3" fmla="*/ 19 h 30"/>
                <a:gd name="T4" fmla="*/ 5 w 12"/>
                <a:gd name="T5" fmla="*/ 8 h 30"/>
                <a:gd name="T6" fmla="*/ 6 w 12"/>
                <a:gd name="T7" fmla="*/ 16 h 30"/>
                <a:gd name="T8" fmla="*/ 4 w 12"/>
                <a:gd name="T9" fmla="*/ 25 h 30"/>
                <a:gd name="T10" fmla="*/ 8 w 12"/>
                <a:gd name="T11" fmla="*/ 14 h 30"/>
                <a:gd name="T12" fmla="*/ 8 w 12"/>
                <a:gd name="T13" fmla="*/ 6 h 30"/>
                <a:gd name="T14" fmla="*/ 9 w 12"/>
                <a:gd name="T15" fmla="*/ 2 h 30"/>
                <a:gd name="T16" fmla="*/ 9 w 12"/>
                <a:gd name="T17" fmla="*/ 0 h 30"/>
                <a:gd name="T18" fmla="*/ 6 w 12"/>
                <a:gd name="T19" fmla="*/ 3 h 30"/>
                <a:gd name="T20" fmla="*/ 3 w 12"/>
                <a:gd name="T21" fmla="*/ 8 h 30"/>
                <a:gd name="T22" fmla="*/ 2 w 12"/>
                <a:gd name="T23" fmla="*/ 13 h 30"/>
                <a:gd name="T24" fmla="*/ 0 w 12"/>
                <a:gd name="T25" fmla="*/ 21 h 30"/>
                <a:gd name="T26" fmla="*/ 0 w 12"/>
                <a:gd name="T27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30">
                  <a:moveTo>
                    <a:pt x="1" y="30"/>
                  </a:moveTo>
                  <a:cubicBezTo>
                    <a:pt x="0" y="27"/>
                    <a:pt x="0" y="22"/>
                    <a:pt x="1" y="19"/>
                  </a:cubicBezTo>
                  <a:cubicBezTo>
                    <a:pt x="2" y="15"/>
                    <a:pt x="3" y="11"/>
                    <a:pt x="5" y="8"/>
                  </a:cubicBezTo>
                  <a:cubicBezTo>
                    <a:pt x="7" y="9"/>
                    <a:pt x="6" y="14"/>
                    <a:pt x="6" y="16"/>
                  </a:cubicBezTo>
                  <a:cubicBezTo>
                    <a:pt x="6" y="18"/>
                    <a:pt x="5" y="23"/>
                    <a:pt x="4" y="25"/>
                  </a:cubicBezTo>
                  <a:cubicBezTo>
                    <a:pt x="6" y="23"/>
                    <a:pt x="8" y="17"/>
                    <a:pt x="8" y="14"/>
                  </a:cubicBezTo>
                  <a:cubicBezTo>
                    <a:pt x="8" y="12"/>
                    <a:pt x="9" y="8"/>
                    <a:pt x="8" y="6"/>
                  </a:cubicBezTo>
                  <a:cubicBezTo>
                    <a:pt x="7" y="4"/>
                    <a:pt x="6" y="4"/>
                    <a:pt x="9" y="2"/>
                  </a:cubicBezTo>
                  <a:cubicBezTo>
                    <a:pt x="10" y="1"/>
                    <a:pt x="12" y="1"/>
                    <a:pt x="9" y="0"/>
                  </a:cubicBezTo>
                  <a:cubicBezTo>
                    <a:pt x="7" y="0"/>
                    <a:pt x="7" y="2"/>
                    <a:pt x="6" y="3"/>
                  </a:cubicBezTo>
                  <a:cubicBezTo>
                    <a:pt x="5" y="5"/>
                    <a:pt x="4" y="7"/>
                    <a:pt x="3" y="8"/>
                  </a:cubicBezTo>
                  <a:cubicBezTo>
                    <a:pt x="3" y="10"/>
                    <a:pt x="2" y="11"/>
                    <a:pt x="2" y="13"/>
                  </a:cubicBezTo>
                  <a:cubicBezTo>
                    <a:pt x="1" y="16"/>
                    <a:pt x="0" y="18"/>
                    <a:pt x="0" y="21"/>
                  </a:cubicBezTo>
                  <a:cubicBezTo>
                    <a:pt x="0" y="24"/>
                    <a:pt x="0" y="28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8" name="Freeform 317">
              <a:extLst>
                <a:ext uri="{FF2B5EF4-FFF2-40B4-BE49-F238E27FC236}">
                  <a16:creationId xmlns:a16="http://schemas.microsoft.com/office/drawing/2014/main" xmlns="" id="{B95A41E1-860F-40D8-97E3-6B6BD190FEDA}"/>
                </a:ext>
              </a:extLst>
            </p:cNvPr>
            <p:cNvSpPr/>
            <p:nvPr/>
          </p:nvSpPr>
          <p:spPr bwMode="auto">
            <a:xfrm>
              <a:off x="5090" y="2216"/>
              <a:ext cx="59" cy="40"/>
            </a:xfrm>
            <a:custGeom>
              <a:avLst/>
              <a:gdLst>
                <a:gd name="T0" fmla="*/ 0 w 19"/>
                <a:gd name="T1" fmla="*/ 13 h 13"/>
                <a:gd name="T2" fmla="*/ 8 w 19"/>
                <a:gd name="T3" fmla="*/ 4 h 13"/>
                <a:gd name="T4" fmla="*/ 13 w 19"/>
                <a:gd name="T5" fmla="*/ 2 h 13"/>
                <a:gd name="T6" fmla="*/ 16 w 19"/>
                <a:gd name="T7" fmla="*/ 0 h 13"/>
                <a:gd name="T8" fmla="*/ 17 w 19"/>
                <a:gd name="T9" fmla="*/ 3 h 13"/>
                <a:gd name="T10" fmla="*/ 14 w 19"/>
                <a:gd name="T11" fmla="*/ 8 h 13"/>
                <a:gd name="T12" fmla="*/ 4 w 19"/>
                <a:gd name="T13" fmla="*/ 13 h 13"/>
                <a:gd name="T14" fmla="*/ 2 w 19"/>
                <a:gd name="T15" fmla="*/ 13 h 13"/>
                <a:gd name="T16" fmla="*/ 10 w 19"/>
                <a:gd name="T17" fmla="*/ 9 h 13"/>
                <a:gd name="T18" fmla="*/ 14 w 19"/>
                <a:gd name="T19" fmla="*/ 3 h 13"/>
                <a:gd name="T20" fmla="*/ 7 w 19"/>
                <a:gd name="T21" fmla="*/ 7 h 13"/>
                <a:gd name="T22" fmla="*/ 0 w 19"/>
                <a:gd name="T23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" h="13">
                  <a:moveTo>
                    <a:pt x="0" y="13"/>
                  </a:moveTo>
                  <a:cubicBezTo>
                    <a:pt x="1" y="9"/>
                    <a:pt x="6" y="6"/>
                    <a:pt x="8" y="4"/>
                  </a:cubicBezTo>
                  <a:cubicBezTo>
                    <a:pt x="10" y="3"/>
                    <a:pt x="11" y="2"/>
                    <a:pt x="13" y="2"/>
                  </a:cubicBezTo>
                  <a:cubicBezTo>
                    <a:pt x="15" y="1"/>
                    <a:pt x="15" y="0"/>
                    <a:pt x="16" y="0"/>
                  </a:cubicBezTo>
                  <a:cubicBezTo>
                    <a:pt x="19" y="0"/>
                    <a:pt x="18" y="2"/>
                    <a:pt x="17" y="3"/>
                  </a:cubicBezTo>
                  <a:cubicBezTo>
                    <a:pt x="16" y="5"/>
                    <a:pt x="15" y="6"/>
                    <a:pt x="14" y="8"/>
                  </a:cubicBezTo>
                  <a:cubicBezTo>
                    <a:pt x="11" y="10"/>
                    <a:pt x="8" y="13"/>
                    <a:pt x="4" y="13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4" y="12"/>
                    <a:pt x="8" y="11"/>
                    <a:pt x="10" y="9"/>
                  </a:cubicBezTo>
                  <a:cubicBezTo>
                    <a:pt x="11" y="8"/>
                    <a:pt x="16" y="4"/>
                    <a:pt x="14" y="3"/>
                  </a:cubicBezTo>
                  <a:cubicBezTo>
                    <a:pt x="13" y="3"/>
                    <a:pt x="8" y="6"/>
                    <a:pt x="7" y="7"/>
                  </a:cubicBezTo>
                  <a:cubicBezTo>
                    <a:pt x="4" y="9"/>
                    <a:pt x="2" y="11"/>
                    <a:pt x="0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9" name="Freeform 318">
              <a:extLst>
                <a:ext uri="{FF2B5EF4-FFF2-40B4-BE49-F238E27FC236}">
                  <a16:creationId xmlns:a16="http://schemas.microsoft.com/office/drawing/2014/main" xmlns="" id="{8A8E7053-37E0-4D92-A033-507C63A022FE}"/>
                </a:ext>
              </a:extLst>
            </p:cNvPr>
            <p:cNvSpPr/>
            <p:nvPr/>
          </p:nvSpPr>
          <p:spPr bwMode="auto">
            <a:xfrm>
              <a:off x="5093" y="2246"/>
              <a:ext cx="71" cy="34"/>
            </a:xfrm>
            <a:custGeom>
              <a:avLst/>
              <a:gdLst>
                <a:gd name="T0" fmla="*/ 1 w 23"/>
                <a:gd name="T1" fmla="*/ 4 h 11"/>
                <a:gd name="T2" fmla="*/ 11 w 23"/>
                <a:gd name="T3" fmla="*/ 2 h 11"/>
                <a:gd name="T4" fmla="*/ 19 w 23"/>
                <a:gd name="T5" fmla="*/ 6 h 11"/>
                <a:gd name="T6" fmla="*/ 11 w 23"/>
                <a:gd name="T7" fmla="*/ 8 h 11"/>
                <a:gd name="T8" fmla="*/ 5 w 23"/>
                <a:gd name="T9" fmla="*/ 7 h 11"/>
                <a:gd name="T10" fmla="*/ 0 w 23"/>
                <a:gd name="T11" fmla="*/ 4 h 11"/>
                <a:gd name="T12" fmla="*/ 9 w 23"/>
                <a:gd name="T13" fmla="*/ 10 h 11"/>
                <a:gd name="T14" fmla="*/ 19 w 23"/>
                <a:gd name="T15" fmla="*/ 9 h 11"/>
                <a:gd name="T16" fmla="*/ 23 w 23"/>
                <a:gd name="T17" fmla="*/ 6 h 11"/>
                <a:gd name="T18" fmla="*/ 20 w 23"/>
                <a:gd name="T19" fmla="*/ 3 h 11"/>
                <a:gd name="T20" fmla="*/ 10 w 23"/>
                <a:gd name="T21" fmla="*/ 1 h 11"/>
                <a:gd name="T22" fmla="*/ 1 w 23"/>
                <a:gd name="T2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11">
                  <a:moveTo>
                    <a:pt x="1" y="4"/>
                  </a:moveTo>
                  <a:cubicBezTo>
                    <a:pt x="3" y="2"/>
                    <a:pt x="8" y="2"/>
                    <a:pt x="11" y="2"/>
                  </a:cubicBezTo>
                  <a:cubicBezTo>
                    <a:pt x="12" y="2"/>
                    <a:pt x="20" y="4"/>
                    <a:pt x="19" y="6"/>
                  </a:cubicBezTo>
                  <a:cubicBezTo>
                    <a:pt x="19" y="9"/>
                    <a:pt x="12" y="8"/>
                    <a:pt x="11" y="8"/>
                  </a:cubicBezTo>
                  <a:cubicBezTo>
                    <a:pt x="9" y="8"/>
                    <a:pt x="6" y="7"/>
                    <a:pt x="5" y="7"/>
                  </a:cubicBezTo>
                  <a:cubicBezTo>
                    <a:pt x="3" y="6"/>
                    <a:pt x="2" y="4"/>
                    <a:pt x="0" y="4"/>
                  </a:cubicBezTo>
                  <a:cubicBezTo>
                    <a:pt x="1" y="6"/>
                    <a:pt x="6" y="10"/>
                    <a:pt x="9" y="10"/>
                  </a:cubicBezTo>
                  <a:cubicBezTo>
                    <a:pt x="12" y="11"/>
                    <a:pt x="16" y="10"/>
                    <a:pt x="19" y="9"/>
                  </a:cubicBezTo>
                  <a:cubicBezTo>
                    <a:pt x="20" y="9"/>
                    <a:pt x="23" y="7"/>
                    <a:pt x="23" y="6"/>
                  </a:cubicBezTo>
                  <a:cubicBezTo>
                    <a:pt x="23" y="5"/>
                    <a:pt x="21" y="4"/>
                    <a:pt x="20" y="3"/>
                  </a:cubicBezTo>
                  <a:cubicBezTo>
                    <a:pt x="17" y="2"/>
                    <a:pt x="12" y="0"/>
                    <a:pt x="10" y="1"/>
                  </a:cubicBezTo>
                  <a:cubicBezTo>
                    <a:pt x="8" y="1"/>
                    <a:pt x="2" y="2"/>
                    <a:pt x="1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0" name="Freeform 319">
              <a:extLst>
                <a:ext uri="{FF2B5EF4-FFF2-40B4-BE49-F238E27FC236}">
                  <a16:creationId xmlns:a16="http://schemas.microsoft.com/office/drawing/2014/main" xmlns="" id="{4276C15E-4030-4395-A1DA-F8676B206939}"/>
                </a:ext>
              </a:extLst>
            </p:cNvPr>
            <p:cNvSpPr/>
            <p:nvPr/>
          </p:nvSpPr>
          <p:spPr bwMode="auto">
            <a:xfrm>
              <a:off x="5090" y="2268"/>
              <a:ext cx="59" cy="43"/>
            </a:xfrm>
            <a:custGeom>
              <a:avLst/>
              <a:gdLst>
                <a:gd name="T0" fmla="*/ 3 w 19"/>
                <a:gd name="T1" fmla="*/ 0 h 14"/>
                <a:gd name="T2" fmla="*/ 2 w 19"/>
                <a:gd name="T3" fmla="*/ 3 h 14"/>
                <a:gd name="T4" fmla="*/ 6 w 19"/>
                <a:gd name="T5" fmla="*/ 4 h 14"/>
                <a:gd name="T6" fmla="*/ 14 w 19"/>
                <a:gd name="T7" fmla="*/ 9 h 14"/>
                <a:gd name="T8" fmla="*/ 8 w 19"/>
                <a:gd name="T9" fmla="*/ 11 h 14"/>
                <a:gd name="T10" fmla="*/ 0 w 19"/>
                <a:gd name="T11" fmla="*/ 7 h 14"/>
                <a:gd name="T12" fmla="*/ 7 w 19"/>
                <a:gd name="T13" fmla="*/ 12 h 14"/>
                <a:gd name="T14" fmla="*/ 16 w 19"/>
                <a:gd name="T15" fmla="*/ 12 h 14"/>
                <a:gd name="T16" fmla="*/ 12 w 19"/>
                <a:gd name="T17" fmla="*/ 4 h 14"/>
                <a:gd name="T18" fmla="*/ 3 w 19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" h="14">
                  <a:moveTo>
                    <a:pt x="3" y="0"/>
                  </a:moveTo>
                  <a:cubicBezTo>
                    <a:pt x="1" y="0"/>
                    <a:pt x="0" y="2"/>
                    <a:pt x="2" y="3"/>
                  </a:cubicBezTo>
                  <a:cubicBezTo>
                    <a:pt x="3" y="4"/>
                    <a:pt x="5" y="3"/>
                    <a:pt x="6" y="4"/>
                  </a:cubicBezTo>
                  <a:cubicBezTo>
                    <a:pt x="9" y="5"/>
                    <a:pt x="13" y="6"/>
                    <a:pt x="14" y="9"/>
                  </a:cubicBezTo>
                  <a:cubicBezTo>
                    <a:pt x="16" y="13"/>
                    <a:pt x="10" y="11"/>
                    <a:pt x="8" y="11"/>
                  </a:cubicBezTo>
                  <a:cubicBezTo>
                    <a:pt x="5" y="10"/>
                    <a:pt x="3" y="8"/>
                    <a:pt x="0" y="7"/>
                  </a:cubicBezTo>
                  <a:cubicBezTo>
                    <a:pt x="0" y="8"/>
                    <a:pt x="6" y="11"/>
                    <a:pt x="7" y="12"/>
                  </a:cubicBezTo>
                  <a:cubicBezTo>
                    <a:pt x="10" y="13"/>
                    <a:pt x="14" y="14"/>
                    <a:pt x="16" y="12"/>
                  </a:cubicBezTo>
                  <a:cubicBezTo>
                    <a:pt x="19" y="10"/>
                    <a:pt x="14" y="5"/>
                    <a:pt x="12" y="4"/>
                  </a:cubicBezTo>
                  <a:cubicBezTo>
                    <a:pt x="10" y="2"/>
                    <a:pt x="7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1" name="Freeform 320">
              <a:extLst>
                <a:ext uri="{FF2B5EF4-FFF2-40B4-BE49-F238E27FC236}">
                  <a16:creationId xmlns:a16="http://schemas.microsoft.com/office/drawing/2014/main" xmlns="" id="{A52B1BE8-77B1-4873-8477-15F01AE25611}"/>
                </a:ext>
              </a:extLst>
            </p:cNvPr>
            <p:cNvSpPr/>
            <p:nvPr/>
          </p:nvSpPr>
          <p:spPr bwMode="auto">
            <a:xfrm>
              <a:off x="5130" y="2274"/>
              <a:ext cx="19" cy="25"/>
            </a:xfrm>
            <a:custGeom>
              <a:avLst/>
              <a:gdLst>
                <a:gd name="T0" fmla="*/ 2 w 6"/>
                <a:gd name="T1" fmla="*/ 1 h 8"/>
                <a:gd name="T2" fmla="*/ 3 w 6"/>
                <a:gd name="T3" fmla="*/ 5 h 8"/>
                <a:gd name="T4" fmla="*/ 3 w 6"/>
                <a:gd name="T5" fmla="*/ 7 h 8"/>
                <a:gd name="T6" fmla="*/ 2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2" y="1"/>
                  </a:moveTo>
                  <a:cubicBezTo>
                    <a:pt x="3" y="2"/>
                    <a:pt x="3" y="3"/>
                    <a:pt x="3" y="5"/>
                  </a:cubicBezTo>
                  <a:cubicBezTo>
                    <a:pt x="2" y="5"/>
                    <a:pt x="0" y="8"/>
                    <a:pt x="3" y="7"/>
                  </a:cubicBezTo>
                  <a:cubicBezTo>
                    <a:pt x="6" y="7"/>
                    <a:pt x="4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2" name="Freeform 321">
              <a:extLst>
                <a:ext uri="{FF2B5EF4-FFF2-40B4-BE49-F238E27FC236}">
                  <a16:creationId xmlns:a16="http://schemas.microsoft.com/office/drawing/2014/main" xmlns="" id="{A6B3C936-9402-4BB4-9DF5-4975EBEBE37F}"/>
                </a:ext>
              </a:extLst>
            </p:cNvPr>
            <p:cNvSpPr/>
            <p:nvPr/>
          </p:nvSpPr>
          <p:spPr bwMode="auto">
            <a:xfrm>
              <a:off x="5078" y="2289"/>
              <a:ext cx="65" cy="34"/>
            </a:xfrm>
            <a:custGeom>
              <a:avLst/>
              <a:gdLst>
                <a:gd name="T0" fmla="*/ 19 w 21"/>
                <a:gd name="T1" fmla="*/ 5 h 11"/>
                <a:gd name="T2" fmla="*/ 13 w 21"/>
                <a:gd name="T3" fmla="*/ 10 h 11"/>
                <a:gd name="T4" fmla="*/ 5 w 21"/>
                <a:gd name="T5" fmla="*/ 4 h 11"/>
                <a:gd name="T6" fmla="*/ 1 w 21"/>
                <a:gd name="T7" fmla="*/ 2 h 11"/>
                <a:gd name="T8" fmla="*/ 4 w 21"/>
                <a:gd name="T9" fmla="*/ 6 h 11"/>
                <a:gd name="T10" fmla="*/ 13 w 21"/>
                <a:gd name="T11" fmla="*/ 11 h 11"/>
                <a:gd name="T12" fmla="*/ 20 w 21"/>
                <a:gd name="T13" fmla="*/ 10 h 11"/>
                <a:gd name="T14" fmla="*/ 19 w 21"/>
                <a:gd name="T15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11">
                  <a:moveTo>
                    <a:pt x="19" y="5"/>
                  </a:moveTo>
                  <a:cubicBezTo>
                    <a:pt x="20" y="8"/>
                    <a:pt x="17" y="10"/>
                    <a:pt x="13" y="10"/>
                  </a:cubicBezTo>
                  <a:cubicBezTo>
                    <a:pt x="10" y="9"/>
                    <a:pt x="7" y="7"/>
                    <a:pt x="5" y="4"/>
                  </a:cubicBezTo>
                  <a:cubicBezTo>
                    <a:pt x="4" y="4"/>
                    <a:pt x="2" y="0"/>
                    <a:pt x="1" y="2"/>
                  </a:cubicBezTo>
                  <a:cubicBezTo>
                    <a:pt x="0" y="3"/>
                    <a:pt x="3" y="6"/>
                    <a:pt x="4" y="6"/>
                  </a:cubicBezTo>
                  <a:cubicBezTo>
                    <a:pt x="6" y="9"/>
                    <a:pt x="9" y="11"/>
                    <a:pt x="13" y="11"/>
                  </a:cubicBezTo>
                  <a:cubicBezTo>
                    <a:pt x="15" y="11"/>
                    <a:pt x="18" y="11"/>
                    <a:pt x="20" y="10"/>
                  </a:cubicBezTo>
                  <a:cubicBezTo>
                    <a:pt x="21" y="9"/>
                    <a:pt x="21" y="3"/>
                    <a:pt x="19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3" name="Freeform 322">
              <a:extLst>
                <a:ext uri="{FF2B5EF4-FFF2-40B4-BE49-F238E27FC236}">
                  <a16:creationId xmlns:a16="http://schemas.microsoft.com/office/drawing/2014/main" xmlns="" id="{8CAE311D-1F2E-4899-BF3F-D30722FE74D3}"/>
                </a:ext>
              </a:extLst>
            </p:cNvPr>
            <p:cNvSpPr/>
            <p:nvPr/>
          </p:nvSpPr>
          <p:spPr bwMode="auto">
            <a:xfrm>
              <a:off x="5084" y="2308"/>
              <a:ext cx="59" cy="34"/>
            </a:xfrm>
            <a:custGeom>
              <a:avLst/>
              <a:gdLst>
                <a:gd name="T0" fmla="*/ 16 w 19"/>
                <a:gd name="T1" fmla="*/ 4 h 11"/>
                <a:gd name="T2" fmla="*/ 15 w 19"/>
                <a:gd name="T3" fmla="*/ 9 h 11"/>
                <a:gd name="T4" fmla="*/ 9 w 19"/>
                <a:gd name="T5" fmla="*/ 8 h 11"/>
                <a:gd name="T6" fmla="*/ 4 w 19"/>
                <a:gd name="T7" fmla="*/ 5 h 11"/>
                <a:gd name="T8" fmla="*/ 0 w 19"/>
                <a:gd name="T9" fmla="*/ 0 h 11"/>
                <a:gd name="T10" fmla="*/ 5 w 19"/>
                <a:gd name="T11" fmla="*/ 6 h 11"/>
                <a:gd name="T12" fmla="*/ 12 w 19"/>
                <a:gd name="T13" fmla="*/ 10 h 11"/>
                <a:gd name="T14" fmla="*/ 18 w 19"/>
                <a:gd name="T15" fmla="*/ 8 h 11"/>
                <a:gd name="T16" fmla="*/ 16 w 19"/>
                <a:gd name="T17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11">
                  <a:moveTo>
                    <a:pt x="16" y="4"/>
                  </a:moveTo>
                  <a:cubicBezTo>
                    <a:pt x="17" y="6"/>
                    <a:pt x="17" y="8"/>
                    <a:pt x="15" y="9"/>
                  </a:cubicBezTo>
                  <a:cubicBezTo>
                    <a:pt x="13" y="9"/>
                    <a:pt x="11" y="8"/>
                    <a:pt x="9" y="8"/>
                  </a:cubicBezTo>
                  <a:cubicBezTo>
                    <a:pt x="8" y="7"/>
                    <a:pt x="6" y="6"/>
                    <a:pt x="4" y="5"/>
                  </a:cubicBezTo>
                  <a:cubicBezTo>
                    <a:pt x="3" y="4"/>
                    <a:pt x="2" y="1"/>
                    <a:pt x="0" y="0"/>
                  </a:cubicBezTo>
                  <a:cubicBezTo>
                    <a:pt x="0" y="2"/>
                    <a:pt x="3" y="5"/>
                    <a:pt x="5" y="6"/>
                  </a:cubicBezTo>
                  <a:cubicBezTo>
                    <a:pt x="7" y="8"/>
                    <a:pt x="9" y="10"/>
                    <a:pt x="12" y="10"/>
                  </a:cubicBezTo>
                  <a:cubicBezTo>
                    <a:pt x="14" y="11"/>
                    <a:pt x="17" y="11"/>
                    <a:pt x="18" y="8"/>
                  </a:cubicBezTo>
                  <a:cubicBezTo>
                    <a:pt x="19" y="6"/>
                    <a:pt x="16" y="2"/>
                    <a:pt x="1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4" name="Freeform 323">
              <a:extLst>
                <a:ext uri="{FF2B5EF4-FFF2-40B4-BE49-F238E27FC236}">
                  <a16:creationId xmlns:a16="http://schemas.microsoft.com/office/drawing/2014/main" xmlns="" id="{FA4A14F2-E477-4895-9BCC-0BF62BF7BF5D}"/>
                </a:ext>
              </a:extLst>
            </p:cNvPr>
            <p:cNvSpPr/>
            <p:nvPr/>
          </p:nvSpPr>
          <p:spPr bwMode="auto">
            <a:xfrm>
              <a:off x="5084" y="2314"/>
              <a:ext cx="40" cy="80"/>
            </a:xfrm>
            <a:custGeom>
              <a:avLst/>
              <a:gdLst>
                <a:gd name="T0" fmla="*/ 6 w 13"/>
                <a:gd name="T1" fmla="*/ 5 h 26"/>
                <a:gd name="T2" fmla="*/ 11 w 13"/>
                <a:gd name="T3" fmla="*/ 16 h 26"/>
                <a:gd name="T4" fmla="*/ 8 w 13"/>
                <a:gd name="T5" fmla="*/ 23 h 26"/>
                <a:gd name="T6" fmla="*/ 3 w 13"/>
                <a:gd name="T7" fmla="*/ 12 h 26"/>
                <a:gd name="T8" fmla="*/ 1 w 13"/>
                <a:gd name="T9" fmla="*/ 1 h 26"/>
                <a:gd name="T10" fmla="*/ 2 w 13"/>
                <a:gd name="T11" fmla="*/ 0 h 26"/>
                <a:gd name="T12" fmla="*/ 2 w 13"/>
                <a:gd name="T13" fmla="*/ 5 h 26"/>
                <a:gd name="T14" fmla="*/ 4 w 13"/>
                <a:gd name="T15" fmla="*/ 10 h 26"/>
                <a:gd name="T16" fmla="*/ 9 w 13"/>
                <a:gd name="T17" fmla="*/ 19 h 26"/>
                <a:gd name="T18" fmla="*/ 9 w 13"/>
                <a:gd name="T19" fmla="*/ 13 h 26"/>
                <a:gd name="T20" fmla="*/ 4 w 13"/>
                <a:gd name="T21" fmla="*/ 3 h 26"/>
                <a:gd name="T22" fmla="*/ 6 w 13"/>
                <a:gd name="T23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26">
                  <a:moveTo>
                    <a:pt x="6" y="5"/>
                  </a:moveTo>
                  <a:cubicBezTo>
                    <a:pt x="8" y="7"/>
                    <a:pt x="11" y="12"/>
                    <a:pt x="11" y="16"/>
                  </a:cubicBezTo>
                  <a:cubicBezTo>
                    <a:pt x="12" y="18"/>
                    <a:pt x="12" y="26"/>
                    <a:pt x="8" y="23"/>
                  </a:cubicBezTo>
                  <a:cubicBezTo>
                    <a:pt x="6" y="20"/>
                    <a:pt x="4" y="15"/>
                    <a:pt x="3" y="12"/>
                  </a:cubicBezTo>
                  <a:cubicBezTo>
                    <a:pt x="2" y="9"/>
                    <a:pt x="0" y="4"/>
                    <a:pt x="1" y="1"/>
                  </a:cubicBezTo>
                  <a:cubicBezTo>
                    <a:pt x="2" y="1"/>
                    <a:pt x="1" y="1"/>
                    <a:pt x="2" y="0"/>
                  </a:cubicBezTo>
                  <a:cubicBezTo>
                    <a:pt x="3" y="1"/>
                    <a:pt x="2" y="3"/>
                    <a:pt x="2" y="5"/>
                  </a:cubicBezTo>
                  <a:cubicBezTo>
                    <a:pt x="2" y="6"/>
                    <a:pt x="3" y="8"/>
                    <a:pt x="4" y="10"/>
                  </a:cubicBezTo>
                  <a:cubicBezTo>
                    <a:pt x="5" y="13"/>
                    <a:pt x="6" y="17"/>
                    <a:pt x="9" y="19"/>
                  </a:cubicBezTo>
                  <a:cubicBezTo>
                    <a:pt x="13" y="22"/>
                    <a:pt x="10" y="14"/>
                    <a:pt x="9" y="13"/>
                  </a:cubicBezTo>
                  <a:cubicBezTo>
                    <a:pt x="8" y="9"/>
                    <a:pt x="6" y="5"/>
                    <a:pt x="4" y="3"/>
                  </a:cubicBezTo>
                  <a:cubicBezTo>
                    <a:pt x="5" y="4"/>
                    <a:pt x="6" y="5"/>
                    <a:pt x="6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5" name="Freeform 340">
              <a:extLst>
                <a:ext uri="{FF2B5EF4-FFF2-40B4-BE49-F238E27FC236}">
                  <a16:creationId xmlns:a16="http://schemas.microsoft.com/office/drawing/2014/main" xmlns="" id="{6C7C7736-EBEC-499E-9798-03F548AC8CAC}"/>
                </a:ext>
              </a:extLst>
            </p:cNvPr>
            <p:cNvSpPr/>
            <p:nvPr/>
          </p:nvSpPr>
          <p:spPr bwMode="auto">
            <a:xfrm>
              <a:off x="5207" y="2200"/>
              <a:ext cx="25" cy="25"/>
            </a:xfrm>
            <a:custGeom>
              <a:avLst/>
              <a:gdLst>
                <a:gd name="T0" fmla="*/ 7 w 8"/>
                <a:gd name="T1" fmla="*/ 0 h 8"/>
                <a:gd name="T2" fmla="*/ 3 w 8"/>
                <a:gd name="T3" fmla="*/ 4 h 8"/>
                <a:gd name="T4" fmla="*/ 1 w 8"/>
                <a:gd name="T5" fmla="*/ 5 h 8"/>
                <a:gd name="T6" fmla="*/ 0 w 8"/>
                <a:gd name="T7" fmla="*/ 7 h 8"/>
                <a:gd name="T8" fmla="*/ 3 w 8"/>
                <a:gd name="T9" fmla="*/ 8 h 8"/>
                <a:gd name="T10" fmla="*/ 4 w 8"/>
                <a:gd name="T11" fmla="*/ 5 h 8"/>
                <a:gd name="T12" fmla="*/ 8 w 8"/>
                <a:gd name="T13" fmla="*/ 0 h 8"/>
                <a:gd name="T14" fmla="*/ 7 w 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8">
                  <a:moveTo>
                    <a:pt x="7" y="0"/>
                  </a:moveTo>
                  <a:cubicBezTo>
                    <a:pt x="6" y="1"/>
                    <a:pt x="5" y="3"/>
                    <a:pt x="3" y="4"/>
                  </a:cubicBezTo>
                  <a:cubicBezTo>
                    <a:pt x="3" y="4"/>
                    <a:pt x="2" y="4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1" y="7"/>
                    <a:pt x="2" y="8"/>
                    <a:pt x="3" y="8"/>
                  </a:cubicBezTo>
                  <a:cubicBezTo>
                    <a:pt x="4" y="7"/>
                    <a:pt x="3" y="6"/>
                    <a:pt x="4" y="5"/>
                  </a:cubicBezTo>
                  <a:cubicBezTo>
                    <a:pt x="4" y="3"/>
                    <a:pt x="7" y="2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6" name="Freeform 341">
              <a:extLst>
                <a:ext uri="{FF2B5EF4-FFF2-40B4-BE49-F238E27FC236}">
                  <a16:creationId xmlns:a16="http://schemas.microsoft.com/office/drawing/2014/main" xmlns="" id="{EF47CCE7-E0D1-4726-A8C0-4854E9411A7D}"/>
                </a:ext>
              </a:extLst>
            </p:cNvPr>
            <p:cNvSpPr/>
            <p:nvPr/>
          </p:nvSpPr>
          <p:spPr bwMode="auto">
            <a:xfrm>
              <a:off x="5164" y="2191"/>
              <a:ext cx="31" cy="40"/>
            </a:xfrm>
            <a:custGeom>
              <a:avLst/>
              <a:gdLst>
                <a:gd name="T0" fmla="*/ 8 w 10"/>
                <a:gd name="T1" fmla="*/ 0 h 13"/>
                <a:gd name="T2" fmla="*/ 5 w 10"/>
                <a:gd name="T3" fmla="*/ 8 h 13"/>
                <a:gd name="T4" fmla="*/ 1 w 10"/>
                <a:gd name="T5" fmla="*/ 8 h 13"/>
                <a:gd name="T6" fmla="*/ 1 w 10"/>
                <a:gd name="T7" fmla="*/ 11 h 13"/>
                <a:gd name="T8" fmla="*/ 6 w 10"/>
                <a:gd name="T9" fmla="*/ 7 h 13"/>
                <a:gd name="T10" fmla="*/ 9 w 1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3">
                  <a:moveTo>
                    <a:pt x="8" y="0"/>
                  </a:moveTo>
                  <a:cubicBezTo>
                    <a:pt x="8" y="3"/>
                    <a:pt x="7" y="6"/>
                    <a:pt x="5" y="8"/>
                  </a:cubicBezTo>
                  <a:cubicBezTo>
                    <a:pt x="4" y="9"/>
                    <a:pt x="2" y="8"/>
                    <a:pt x="1" y="8"/>
                  </a:cubicBezTo>
                  <a:cubicBezTo>
                    <a:pt x="0" y="9"/>
                    <a:pt x="0" y="11"/>
                    <a:pt x="1" y="11"/>
                  </a:cubicBezTo>
                  <a:cubicBezTo>
                    <a:pt x="4" y="13"/>
                    <a:pt x="6" y="9"/>
                    <a:pt x="6" y="7"/>
                  </a:cubicBezTo>
                  <a:cubicBezTo>
                    <a:pt x="7" y="5"/>
                    <a:pt x="10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7" name="Freeform 342">
              <a:extLst>
                <a:ext uri="{FF2B5EF4-FFF2-40B4-BE49-F238E27FC236}">
                  <a16:creationId xmlns:a16="http://schemas.microsoft.com/office/drawing/2014/main" xmlns="" id="{4FAA4F09-60B5-4F2C-9208-A73458AC2CAB}"/>
                </a:ext>
              </a:extLst>
            </p:cNvPr>
            <p:cNvSpPr/>
            <p:nvPr/>
          </p:nvSpPr>
          <p:spPr bwMode="auto">
            <a:xfrm>
              <a:off x="5146" y="2212"/>
              <a:ext cx="77" cy="22"/>
            </a:xfrm>
            <a:custGeom>
              <a:avLst/>
              <a:gdLst>
                <a:gd name="T0" fmla="*/ 25 w 25"/>
                <a:gd name="T1" fmla="*/ 3 h 7"/>
                <a:gd name="T2" fmla="*/ 20 w 25"/>
                <a:gd name="T3" fmla="*/ 3 h 7"/>
                <a:gd name="T4" fmla="*/ 13 w 25"/>
                <a:gd name="T5" fmla="*/ 4 h 7"/>
                <a:gd name="T6" fmla="*/ 6 w 25"/>
                <a:gd name="T7" fmla="*/ 4 h 7"/>
                <a:gd name="T8" fmla="*/ 3 w 25"/>
                <a:gd name="T9" fmla="*/ 3 h 7"/>
                <a:gd name="T10" fmla="*/ 0 w 25"/>
                <a:gd name="T11" fmla="*/ 5 h 7"/>
                <a:gd name="T12" fmla="*/ 13 w 25"/>
                <a:gd name="T13" fmla="*/ 6 h 7"/>
                <a:gd name="T14" fmla="*/ 20 w 25"/>
                <a:gd name="T15" fmla="*/ 5 h 7"/>
                <a:gd name="T16" fmla="*/ 25 w 25"/>
                <a:gd name="T17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">
                  <a:moveTo>
                    <a:pt x="25" y="3"/>
                  </a:moveTo>
                  <a:cubicBezTo>
                    <a:pt x="25" y="0"/>
                    <a:pt x="21" y="2"/>
                    <a:pt x="20" y="3"/>
                  </a:cubicBezTo>
                  <a:cubicBezTo>
                    <a:pt x="17" y="4"/>
                    <a:pt x="15" y="4"/>
                    <a:pt x="13" y="4"/>
                  </a:cubicBezTo>
                  <a:cubicBezTo>
                    <a:pt x="11" y="4"/>
                    <a:pt x="9" y="4"/>
                    <a:pt x="6" y="4"/>
                  </a:cubicBezTo>
                  <a:cubicBezTo>
                    <a:pt x="5" y="4"/>
                    <a:pt x="4" y="3"/>
                    <a:pt x="3" y="3"/>
                  </a:cubicBezTo>
                  <a:cubicBezTo>
                    <a:pt x="2" y="3"/>
                    <a:pt x="1" y="5"/>
                    <a:pt x="0" y="5"/>
                  </a:cubicBezTo>
                  <a:cubicBezTo>
                    <a:pt x="0" y="7"/>
                    <a:pt x="11" y="6"/>
                    <a:pt x="13" y="6"/>
                  </a:cubicBezTo>
                  <a:cubicBezTo>
                    <a:pt x="15" y="6"/>
                    <a:pt x="17" y="5"/>
                    <a:pt x="20" y="5"/>
                  </a:cubicBezTo>
                  <a:cubicBezTo>
                    <a:pt x="21" y="5"/>
                    <a:pt x="25" y="6"/>
                    <a:pt x="25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8" name="Freeform 343">
              <a:extLst>
                <a:ext uri="{FF2B5EF4-FFF2-40B4-BE49-F238E27FC236}">
                  <a16:creationId xmlns:a16="http://schemas.microsoft.com/office/drawing/2014/main" xmlns="" id="{D929F233-0C5B-4663-9364-4DE53357F403}"/>
                </a:ext>
              </a:extLst>
            </p:cNvPr>
            <p:cNvSpPr/>
            <p:nvPr/>
          </p:nvSpPr>
          <p:spPr bwMode="auto">
            <a:xfrm>
              <a:off x="4979" y="2191"/>
              <a:ext cx="102" cy="43"/>
            </a:xfrm>
            <a:custGeom>
              <a:avLst/>
              <a:gdLst>
                <a:gd name="T0" fmla="*/ 32 w 33"/>
                <a:gd name="T1" fmla="*/ 8 h 14"/>
                <a:gd name="T2" fmla="*/ 21 w 33"/>
                <a:gd name="T3" fmla="*/ 5 h 14"/>
                <a:gd name="T4" fmla="*/ 11 w 33"/>
                <a:gd name="T5" fmla="*/ 2 h 14"/>
                <a:gd name="T6" fmla="*/ 5 w 33"/>
                <a:gd name="T7" fmla="*/ 1 h 14"/>
                <a:gd name="T8" fmla="*/ 1 w 33"/>
                <a:gd name="T9" fmla="*/ 2 h 14"/>
                <a:gd name="T10" fmla="*/ 0 w 33"/>
                <a:gd name="T11" fmla="*/ 3 h 14"/>
                <a:gd name="T12" fmla="*/ 2 w 33"/>
                <a:gd name="T13" fmla="*/ 6 h 14"/>
                <a:gd name="T14" fmla="*/ 5 w 33"/>
                <a:gd name="T15" fmla="*/ 5 h 14"/>
                <a:gd name="T16" fmla="*/ 16 w 33"/>
                <a:gd name="T17" fmla="*/ 6 h 14"/>
                <a:gd name="T18" fmla="*/ 24 w 33"/>
                <a:gd name="T19" fmla="*/ 9 h 14"/>
                <a:gd name="T20" fmla="*/ 28 w 33"/>
                <a:gd name="T21" fmla="*/ 10 h 14"/>
                <a:gd name="T22" fmla="*/ 32 w 33"/>
                <a:gd name="T23" fmla="*/ 14 h 14"/>
                <a:gd name="T24" fmla="*/ 30 w 33"/>
                <a:gd name="T25" fmla="*/ 11 h 14"/>
                <a:gd name="T26" fmla="*/ 27 w 33"/>
                <a:gd name="T27" fmla="*/ 8 h 14"/>
                <a:gd name="T28" fmla="*/ 32 w 33"/>
                <a:gd name="T29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14">
                  <a:moveTo>
                    <a:pt x="32" y="8"/>
                  </a:moveTo>
                  <a:cubicBezTo>
                    <a:pt x="33" y="6"/>
                    <a:pt x="24" y="6"/>
                    <a:pt x="21" y="5"/>
                  </a:cubicBezTo>
                  <a:cubicBezTo>
                    <a:pt x="17" y="5"/>
                    <a:pt x="14" y="3"/>
                    <a:pt x="11" y="2"/>
                  </a:cubicBezTo>
                  <a:cubicBezTo>
                    <a:pt x="9" y="1"/>
                    <a:pt x="6" y="1"/>
                    <a:pt x="5" y="1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3"/>
                    <a:pt x="0" y="2"/>
                    <a:pt x="0" y="3"/>
                  </a:cubicBezTo>
                  <a:cubicBezTo>
                    <a:pt x="0" y="4"/>
                    <a:pt x="1" y="5"/>
                    <a:pt x="2" y="6"/>
                  </a:cubicBezTo>
                  <a:cubicBezTo>
                    <a:pt x="3" y="7"/>
                    <a:pt x="4" y="5"/>
                    <a:pt x="5" y="5"/>
                  </a:cubicBezTo>
                  <a:cubicBezTo>
                    <a:pt x="8" y="4"/>
                    <a:pt x="13" y="5"/>
                    <a:pt x="16" y="6"/>
                  </a:cubicBezTo>
                  <a:cubicBezTo>
                    <a:pt x="19" y="7"/>
                    <a:pt x="21" y="8"/>
                    <a:pt x="24" y="9"/>
                  </a:cubicBezTo>
                  <a:cubicBezTo>
                    <a:pt x="26" y="9"/>
                    <a:pt x="27" y="10"/>
                    <a:pt x="28" y="10"/>
                  </a:cubicBezTo>
                  <a:cubicBezTo>
                    <a:pt x="29" y="11"/>
                    <a:pt x="31" y="14"/>
                    <a:pt x="32" y="14"/>
                  </a:cubicBezTo>
                  <a:cubicBezTo>
                    <a:pt x="33" y="14"/>
                    <a:pt x="30" y="11"/>
                    <a:pt x="30" y="11"/>
                  </a:cubicBezTo>
                  <a:cubicBezTo>
                    <a:pt x="29" y="10"/>
                    <a:pt x="27" y="9"/>
                    <a:pt x="27" y="8"/>
                  </a:cubicBezTo>
                  <a:cubicBezTo>
                    <a:pt x="28" y="7"/>
                    <a:pt x="30" y="8"/>
                    <a:pt x="3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9" name="Freeform 345">
              <a:extLst>
                <a:ext uri="{FF2B5EF4-FFF2-40B4-BE49-F238E27FC236}">
                  <a16:creationId xmlns:a16="http://schemas.microsoft.com/office/drawing/2014/main" xmlns="" id="{A0A5F152-93CD-4150-A0D1-A29517EAC147}"/>
                </a:ext>
              </a:extLst>
            </p:cNvPr>
            <p:cNvSpPr/>
            <p:nvPr/>
          </p:nvSpPr>
          <p:spPr bwMode="auto">
            <a:xfrm>
              <a:off x="4795" y="1772"/>
              <a:ext cx="261" cy="502"/>
            </a:xfrm>
            <a:custGeom>
              <a:avLst/>
              <a:gdLst>
                <a:gd name="T0" fmla="*/ 84 w 85"/>
                <a:gd name="T1" fmla="*/ 162 h 163"/>
                <a:gd name="T2" fmla="*/ 70 w 85"/>
                <a:gd name="T3" fmla="*/ 150 h 163"/>
                <a:gd name="T4" fmla="*/ 61 w 85"/>
                <a:gd name="T5" fmla="*/ 141 h 163"/>
                <a:gd name="T6" fmla="*/ 53 w 85"/>
                <a:gd name="T7" fmla="*/ 132 h 163"/>
                <a:gd name="T8" fmla="*/ 51 w 85"/>
                <a:gd name="T9" fmla="*/ 126 h 163"/>
                <a:gd name="T10" fmla="*/ 48 w 85"/>
                <a:gd name="T11" fmla="*/ 107 h 163"/>
                <a:gd name="T12" fmla="*/ 42 w 85"/>
                <a:gd name="T13" fmla="*/ 85 h 163"/>
                <a:gd name="T14" fmla="*/ 40 w 85"/>
                <a:gd name="T15" fmla="*/ 78 h 163"/>
                <a:gd name="T16" fmla="*/ 32 w 85"/>
                <a:gd name="T17" fmla="*/ 72 h 163"/>
                <a:gd name="T18" fmla="*/ 23 w 85"/>
                <a:gd name="T19" fmla="*/ 60 h 163"/>
                <a:gd name="T20" fmla="*/ 17 w 85"/>
                <a:gd name="T21" fmla="*/ 49 h 163"/>
                <a:gd name="T22" fmla="*/ 10 w 85"/>
                <a:gd name="T23" fmla="*/ 38 h 163"/>
                <a:gd name="T24" fmla="*/ 7 w 85"/>
                <a:gd name="T25" fmla="*/ 22 h 163"/>
                <a:gd name="T26" fmla="*/ 5 w 85"/>
                <a:gd name="T27" fmla="*/ 13 h 163"/>
                <a:gd name="T28" fmla="*/ 5 w 85"/>
                <a:gd name="T29" fmla="*/ 7 h 163"/>
                <a:gd name="T30" fmla="*/ 4 w 85"/>
                <a:gd name="T31" fmla="*/ 0 h 163"/>
                <a:gd name="T32" fmla="*/ 2 w 85"/>
                <a:gd name="T33" fmla="*/ 7 h 163"/>
                <a:gd name="T34" fmla="*/ 1 w 85"/>
                <a:gd name="T35" fmla="*/ 12 h 163"/>
                <a:gd name="T36" fmla="*/ 2 w 85"/>
                <a:gd name="T37" fmla="*/ 18 h 163"/>
                <a:gd name="T38" fmla="*/ 3 w 85"/>
                <a:gd name="T39" fmla="*/ 28 h 163"/>
                <a:gd name="T40" fmla="*/ 5 w 85"/>
                <a:gd name="T41" fmla="*/ 34 h 163"/>
                <a:gd name="T42" fmla="*/ 5 w 85"/>
                <a:gd name="T43" fmla="*/ 43 h 163"/>
                <a:gd name="T44" fmla="*/ 12 w 85"/>
                <a:gd name="T45" fmla="*/ 50 h 163"/>
                <a:gd name="T46" fmla="*/ 16 w 85"/>
                <a:gd name="T47" fmla="*/ 56 h 163"/>
                <a:gd name="T48" fmla="*/ 20 w 85"/>
                <a:gd name="T49" fmla="*/ 62 h 163"/>
                <a:gd name="T50" fmla="*/ 25 w 85"/>
                <a:gd name="T51" fmla="*/ 69 h 163"/>
                <a:gd name="T52" fmla="*/ 28 w 85"/>
                <a:gd name="T53" fmla="*/ 74 h 163"/>
                <a:gd name="T54" fmla="*/ 32 w 85"/>
                <a:gd name="T55" fmla="*/ 77 h 163"/>
                <a:gd name="T56" fmla="*/ 38 w 85"/>
                <a:gd name="T57" fmla="*/ 86 h 163"/>
                <a:gd name="T58" fmla="*/ 43 w 85"/>
                <a:gd name="T59" fmla="*/ 97 h 163"/>
                <a:gd name="T60" fmla="*/ 46 w 85"/>
                <a:gd name="T61" fmla="*/ 105 h 163"/>
                <a:gd name="T62" fmla="*/ 47 w 85"/>
                <a:gd name="T63" fmla="*/ 111 h 163"/>
                <a:gd name="T64" fmla="*/ 48 w 85"/>
                <a:gd name="T65" fmla="*/ 120 h 163"/>
                <a:gd name="T66" fmla="*/ 51 w 85"/>
                <a:gd name="T67" fmla="*/ 135 h 163"/>
                <a:gd name="T68" fmla="*/ 59 w 85"/>
                <a:gd name="T69" fmla="*/ 143 h 163"/>
                <a:gd name="T70" fmla="*/ 72 w 85"/>
                <a:gd name="T71" fmla="*/ 156 h 163"/>
                <a:gd name="T72" fmla="*/ 85 w 85"/>
                <a:gd name="T73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163">
                  <a:moveTo>
                    <a:pt x="85" y="162"/>
                  </a:moveTo>
                  <a:cubicBezTo>
                    <a:pt x="84" y="162"/>
                    <a:pt x="84" y="162"/>
                    <a:pt x="84" y="162"/>
                  </a:cubicBezTo>
                  <a:cubicBezTo>
                    <a:pt x="80" y="160"/>
                    <a:pt x="76" y="159"/>
                    <a:pt x="74" y="155"/>
                  </a:cubicBezTo>
                  <a:cubicBezTo>
                    <a:pt x="72" y="153"/>
                    <a:pt x="71" y="152"/>
                    <a:pt x="70" y="150"/>
                  </a:cubicBezTo>
                  <a:cubicBezTo>
                    <a:pt x="68" y="148"/>
                    <a:pt x="67" y="147"/>
                    <a:pt x="65" y="146"/>
                  </a:cubicBezTo>
                  <a:cubicBezTo>
                    <a:pt x="63" y="144"/>
                    <a:pt x="62" y="143"/>
                    <a:pt x="61" y="141"/>
                  </a:cubicBezTo>
                  <a:cubicBezTo>
                    <a:pt x="60" y="139"/>
                    <a:pt x="59" y="137"/>
                    <a:pt x="57" y="135"/>
                  </a:cubicBezTo>
                  <a:cubicBezTo>
                    <a:pt x="56" y="134"/>
                    <a:pt x="54" y="133"/>
                    <a:pt x="53" y="132"/>
                  </a:cubicBezTo>
                  <a:cubicBezTo>
                    <a:pt x="53" y="131"/>
                    <a:pt x="52" y="130"/>
                    <a:pt x="52" y="129"/>
                  </a:cubicBezTo>
                  <a:cubicBezTo>
                    <a:pt x="52" y="128"/>
                    <a:pt x="51" y="127"/>
                    <a:pt x="51" y="126"/>
                  </a:cubicBezTo>
                  <a:cubicBezTo>
                    <a:pt x="50" y="124"/>
                    <a:pt x="50" y="121"/>
                    <a:pt x="50" y="119"/>
                  </a:cubicBezTo>
                  <a:cubicBezTo>
                    <a:pt x="50" y="115"/>
                    <a:pt x="49" y="111"/>
                    <a:pt x="48" y="107"/>
                  </a:cubicBezTo>
                  <a:cubicBezTo>
                    <a:pt x="47" y="103"/>
                    <a:pt x="46" y="100"/>
                    <a:pt x="45" y="96"/>
                  </a:cubicBezTo>
                  <a:cubicBezTo>
                    <a:pt x="44" y="92"/>
                    <a:pt x="44" y="88"/>
                    <a:pt x="42" y="85"/>
                  </a:cubicBezTo>
                  <a:cubicBezTo>
                    <a:pt x="42" y="84"/>
                    <a:pt x="41" y="83"/>
                    <a:pt x="41" y="82"/>
                  </a:cubicBezTo>
                  <a:cubicBezTo>
                    <a:pt x="40" y="81"/>
                    <a:pt x="40" y="79"/>
                    <a:pt x="40" y="78"/>
                  </a:cubicBezTo>
                  <a:cubicBezTo>
                    <a:pt x="39" y="76"/>
                    <a:pt x="35" y="75"/>
                    <a:pt x="33" y="73"/>
                  </a:cubicBezTo>
                  <a:cubicBezTo>
                    <a:pt x="33" y="73"/>
                    <a:pt x="32" y="73"/>
                    <a:pt x="32" y="72"/>
                  </a:cubicBezTo>
                  <a:cubicBezTo>
                    <a:pt x="30" y="70"/>
                    <a:pt x="28" y="68"/>
                    <a:pt x="27" y="66"/>
                  </a:cubicBezTo>
                  <a:cubicBezTo>
                    <a:pt x="26" y="64"/>
                    <a:pt x="24" y="62"/>
                    <a:pt x="23" y="60"/>
                  </a:cubicBezTo>
                  <a:cubicBezTo>
                    <a:pt x="23" y="58"/>
                    <a:pt x="22" y="56"/>
                    <a:pt x="21" y="55"/>
                  </a:cubicBezTo>
                  <a:cubicBezTo>
                    <a:pt x="20" y="53"/>
                    <a:pt x="19" y="51"/>
                    <a:pt x="17" y="49"/>
                  </a:cubicBezTo>
                  <a:cubicBezTo>
                    <a:pt x="16" y="47"/>
                    <a:pt x="15" y="46"/>
                    <a:pt x="14" y="43"/>
                  </a:cubicBezTo>
                  <a:cubicBezTo>
                    <a:pt x="12" y="42"/>
                    <a:pt x="11" y="40"/>
                    <a:pt x="10" y="38"/>
                  </a:cubicBezTo>
                  <a:cubicBezTo>
                    <a:pt x="9" y="36"/>
                    <a:pt x="9" y="35"/>
                    <a:pt x="9" y="33"/>
                  </a:cubicBezTo>
                  <a:cubicBezTo>
                    <a:pt x="8" y="29"/>
                    <a:pt x="7" y="26"/>
                    <a:pt x="7" y="22"/>
                  </a:cubicBezTo>
                  <a:cubicBezTo>
                    <a:pt x="7" y="21"/>
                    <a:pt x="7" y="19"/>
                    <a:pt x="7" y="18"/>
                  </a:cubicBezTo>
                  <a:cubicBezTo>
                    <a:pt x="6" y="16"/>
                    <a:pt x="6" y="15"/>
                    <a:pt x="5" y="13"/>
                  </a:cubicBezTo>
                  <a:cubicBezTo>
                    <a:pt x="5" y="12"/>
                    <a:pt x="5" y="11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4" y="3"/>
                    <a:pt x="4" y="2"/>
                    <a:pt x="4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3" y="4"/>
                    <a:pt x="2" y="6"/>
                    <a:pt x="2" y="7"/>
                  </a:cubicBezTo>
                  <a:cubicBezTo>
                    <a:pt x="2" y="8"/>
                    <a:pt x="1" y="8"/>
                    <a:pt x="1" y="9"/>
                  </a:cubicBezTo>
                  <a:cubicBezTo>
                    <a:pt x="0" y="10"/>
                    <a:pt x="1" y="11"/>
                    <a:pt x="1" y="12"/>
                  </a:cubicBezTo>
                  <a:cubicBezTo>
                    <a:pt x="1" y="13"/>
                    <a:pt x="1" y="14"/>
                    <a:pt x="1" y="15"/>
                  </a:cubicBezTo>
                  <a:cubicBezTo>
                    <a:pt x="1" y="16"/>
                    <a:pt x="2" y="17"/>
                    <a:pt x="2" y="18"/>
                  </a:cubicBezTo>
                  <a:cubicBezTo>
                    <a:pt x="2" y="20"/>
                    <a:pt x="2" y="21"/>
                    <a:pt x="2" y="23"/>
                  </a:cubicBezTo>
                  <a:cubicBezTo>
                    <a:pt x="2" y="25"/>
                    <a:pt x="3" y="27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4" y="32"/>
                    <a:pt x="4" y="33"/>
                    <a:pt x="5" y="34"/>
                  </a:cubicBezTo>
                  <a:cubicBezTo>
                    <a:pt x="5" y="36"/>
                    <a:pt x="5" y="38"/>
                    <a:pt x="5" y="40"/>
                  </a:cubicBezTo>
                  <a:cubicBezTo>
                    <a:pt x="5" y="41"/>
                    <a:pt x="4" y="42"/>
                    <a:pt x="5" y="43"/>
                  </a:cubicBezTo>
                  <a:cubicBezTo>
                    <a:pt x="5" y="43"/>
                    <a:pt x="7" y="44"/>
                    <a:pt x="7" y="45"/>
                  </a:cubicBezTo>
                  <a:cubicBezTo>
                    <a:pt x="9" y="46"/>
                    <a:pt x="11" y="48"/>
                    <a:pt x="12" y="50"/>
                  </a:cubicBezTo>
                  <a:cubicBezTo>
                    <a:pt x="13" y="51"/>
                    <a:pt x="13" y="51"/>
                    <a:pt x="14" y="52"/>
                  </a:cubicBezTo>
                  <a:cubicBezTo>
                    <a:pt x="15" y="53"/>
                    <a:pt x="16" y="55"/>
                    <a:pt x="16" y="56"/>
                  </a:cubicBezTo>
                  <a:cubicBezTo>
                    <a:pt x="17" y="57"/>
                    <a:pt x="18" y="58"/>
                    <a:pt x="19" y="60"/>
                  </a:cubicBezTo>
                  <a:cubicBezTo>
                    <a:pt x="19" y="61"/>
                    <a:pt x="19" y="61"/>
                    <a:pt x="20" y="62"/>
                  </a:cubicBezTo>
                  <a:cubicBezTo>
                    <a:pt x="21" y="62"/>
                    <a:pt x="22" y="63"/>
                    <a:pt x="22" y="64"/>
                  </a:cubicBezTo>
                  <a:cubicBezTo>
                    <a:pt x="23" y="66"/>
                    <a:pt x="24" y="67"/>
                    <a:pt x="25" y="69"/>
                  </a:cubicBezTo>
                  <a:cubicBezTo>
                    <a:pt x="26" y="70"/>
                    <a:pt x="26" y="71"/>
                    <a:pt x="26" y="71"/>
                  </a:cubicBezTo>
                  <a:cubicBezTo>
                    <a:pt x="27" y="72"/>
                    <a:pt x="28" y="73"/>
                    <a:pt x="28" y="74"/>
                  </a:cubicBezTo>
                  <a:cubicBezTo>
                    <a:pt x="29" y="74"/>
                    <a:pt x="29" y="75"/>
                    <a:pt x="30" y="76"/>
                  </a:cubicBezTo>
                  <a:cubicBezTo>
                    <a:pt x="30" y="76"/>
                    <a:pt x="31" y="77"/>
                    <a:pt x="32" y="77"/>
                  </a:cubicBezTo>
                  <a:cubicBezTo>
                    <a:pt x="33" y="78"/>
                    <a:pt x="35" y="82"/>
                    <a:pt x="37" y="84"/>
                  </a:cubicBezTo>
                  <a:cubicBezTo>
                    <a:pt x="37" y="84"/>
                    <a:pt x="38" y="85"/>
                    <a:pt x="38" y="86"/>
                  </a:cubicBezTo>
                  <a:cubicBezTo>
                    <a:pt x="40" y="88"/>
                    <a:pt x="40" y="89"/>
                    <a:pt x="41" y="91"/>
                  </a:cubicBezTo>
                  <a:cubicBezTo>
                    <a:pt x="42" y="93"/>
                    <a:pt x="43" y="95"/>
                    <a:pt x="43" y="97"/>
                  </a:cubicBezTo>
                  <a:cubicBezTo>
                    <a:pt x="44" y="99"/>
                    <a:pt x="45" y="101"/>
                    <a:pt x="45" y="103"/>
                  </a:cubicBezTo>
                  <a:cubicBezTo>
                    <a:pt x="46" y="103"/>
                    <a:pt x="46" y="105"/>
                    <a:pt x="46" y="105"/>
                  </a:cubicBezTo>
                  <a:cubicBezTo>
                    <a:pt x="46" y="106"/>
                    <a:pt x="47" y="107"/>
                    <a:pt x="47" y="108"/>
                  </a:cubicBezTo>
                  <a:cubicBezTo>
                    <a:pt x="47" y="109"/>
                    <a:pt x="46" y="110"/>
                    <a:pt x="47" y="111"/>
                  </a:cubicBezTo>
                  <a:cubicBezTo>
                    <a:pt x="47" y="112"/>
                    <a:pt x="47" y="113"/>
                    <a:pt x="47" y="114"/>
                  </a:cubicBezTo>
                  <a:cubicBezTo>
                    <a:pt x="47" y="116"/>
                    <a:pt x="47" y="118"/>
                    <a:pt x="48" y="120"/>
                  </a:cubicBezTo>
                  <a:cubicBezTo>
                    <a:pt x="48" y="122"/>
                    <a:pt x="48" y="124"/>
                    <a:pt x="49" y="126"/>
                  </a:cubicBezTo>
                  <a:cubicBezTo>
                    <a:pt x="49" y="129"/>
                    <a:pt x="49" y="133"/>
                    <a:pt x="51" y="135"/>
                  </a:cubicBezTo>
                  <a:cubicBezTo>
                    <a:pt x="52" y="137"/>
                    <a:pt x="53" y="137"/>
                    <a:pt x="55" y="138"/>
                  </a:cubicBezTo>
                  <a:cubicBezTo>
                    <a:pt x="57" y="139"/>
                    <a:pt x="58" y="141"/>
                    <a:pt x="59" y="143"/>
                  </a:cubicBezTo>
                  <a:cubicBezTo>
                    <a:pt x="60" y="144"/>
                    <a:pt x="62" y="145"/>
                    <a:pt x="63" y="147"/>
                  </a:cubicBezTo>
                  <a:cubicBezTo>
                    <a:pt x="66" y="150"/>
                    <a:pt x="69" y="152"/>
                    <a:pt x="72" y="156"/>
                  </a:cubicBezTo>
                  <a:cubicBezTo>
                    <a:pt x="74" y="159"/>
                    <a:pt x="77" y="160"/>
                    <a:pt x="80" y="161"/>
                  </a:cubicBezTo>
                  <a:cubicBezTo>
                    <a:pt x="82" y="162"/>
                    <a:pt x="83" y="162"/>
                    <a:pt x="85" y="163"/>
                  </a:cubicBezTo>
                  <a:cubicBezTo>
                    <a:pt x="85" y="162"/>
                    <a:pt x="85" y="162"/>
                    <a:pt x="85" y="1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0" name="Freeform 346">
              <a:extLst>
                <a:ext uri="{FF2B5EF4-FFF2-40B4-BE49-F238E27FC236}">
                  <a16:creationId xmlns:a16="http://schemas.microsoft.com/office/drawing/2014/main" xmlns="" id="{C5B81673-0B3F-4C61-B028-D3B08E4C6F86}"/>
                </a:ext>
              </a:extLst>
            </p:cNvPr>
            <p:cNvSpPr/>
            <p:nvPr/>
          </p:nvSpPr>
          <p:spPr bwMode="auto">
            <a:xfrm>
              <a:off x="4665" y="1495"/>
              <a:ext cx="139" cy="271"/>
            </a:xfrm>
            <a:custGeom>
              <a:avLst/>
              <a:gdLst>
                <a:gd name="T0" fmla="*/ 43 w 45"/>
                <a:gd name="T1" fmla="*/ 77 h 88"/>
                <a:gd name="T2" fmla="*/ 40 w 45"/>
                <a:gd name="T3" fmla="*/ 65 h 88"/>
                <a:gd name="T4" fmla="*/ 37 w 45"/>
                <a:gd name="T5" fmla="*/ 54 h 88"/>
                <a:gd name="T6" fmla="*/ 33 w 45"/>
                <a:gd name="T7" fmla="*/ 42 h 88"/>
                <a:gd name="T8" fmla="*/ 27 w 45"/>
                <a:gd name="T9" fmla="*/ 28 h 88"/>
                <a:gd name="T10" fmla="*/ 23 w 45"/>
                <a:gd name="T11" fmla="*/ 20 h 88"/>
                <a:gd name="T12" fmla="*/ 1 w 45"/>
                <a:gd name="T13" fmla="*/ 0 h 88"/>
                <a:gd name="T14" fmla="*/ 0 w 45"/>
                <a:gd name="T15" fmla="*/ 2 h 88"/>
                <a:gd name="T16" fmla="*/ 12 w 45"/>
                <a:gd name="T17" fmla="*/ 14 h 88"/>
                <a:gd name="T18" fmla="*/ 21 w 45"/>
                <a:gd name="T19" fmla="*/ 24 h 88"/>
                <a:gd name="T20" fmla="*/ 25 w 45"/>
                <a:gd name="T21" fmla="*/ 31 h 88"/>
                <a:gd name="T22" fmla="*/ 28 w 45"/>
                <a:gd name="T23" fmla="*/ 37 h 88"/>
                <a:gd name="T24" fmla="*/ 30 w 45"/>
                <a:gd name="T25" fmla="*/ 43 h 88"/>
                <a:gd name="T26" fmla="*/ 33 w 45"/>
                <a:gd name="T27" fmla="*/ 49 h 88"/>
                <a:gd name="T28" fmla="*/ 34 w 45"/>
                <a:gd name="T29" fmla="*/ 52 h 88"/>
                <a:gd name="T30" fmla="*/ 35 w 45"/>
                <a:gd name="T31" fmla="*/ 56 h 88"/>
                <a:gd name="T32" fmla="*/ 37 w 45"/>
                <a:gd name="T33" fmla="*/ 66 h 88"/>
                <a:gd name="T34" fmla="*/ 40 w 45"/>
                <a:gd name="T35" fmla="*/ 76 h 88"/>
                <a:gd name="T36" fmla="*/ 41 w 45"/>
                <a:gd name="T37" fmla="*/ 81 h 88"/>
                <a:gd name="T38" fmla="*/ 42 w 45"/>
                <a:gd name="T39" fmla="*/ 84 h 88"/>
                <a:gd name="T40" fmla="*/ 43 w 45"/>
                <a:gd name="T41" fmla="*/ 87 h 88"/>
                <a:gd name="T42" fmla="*/ 45 w 45"/>
                <a:gd name="T43" fmla="*/ 87 h 88"/>
                <a:gd name="T44" fmla="*/ 45 w 45"/>
                <a:gd name="T45" fmla="*/ 83 h 88"/>
                <a:gd name="T46" fmla="*/ 43 w 45"/>
                <a:gd name="T47" fmla="*/ 7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5" h="88">
                  <a:moveTo>
                    <a:pt x="43" y="77"/>
                  </a:moveTo>
                  <a:cubicBezTo>
                    <a:pt x="42" y="73"/>
                    <a:pt x="42" y="69"/>
                    <a:pt x="40" y="65"/>
                  </a:cubicBezTo>
                  <a:cubicBezTo>
                    <a:pt x="39" y="61"/>
                    <a:pt x="38" y="58"/>
                    <a:pt x="37" y="54"/>
                  </a:cubicBezTo>
                  <a:cubicBezTo>
                    <a:pt x="37" y="50"/>
                    <a:pt x="35" y="45"/>
                    <a:pt x="33" y="42"/>
                  </a:cubicBezTo>
                  <a:cubicBezTo>
                    <a:pt x="31" y="37"/>
                    <a:pt x="30" y="33"/>
                    <a:pt x="27" y="28"/>
                  </a:cubicBezTo>
                  <a:cubicBezTo>
                    <a:pt x="26" y="25"/>
                    <a:pt x="24" y="23"/>
                    <a:pt x="23" y="20"/>
                  </a:cubicBezTo>
                  <a:cubicBezTo>
                    <a:pt x="23" y="20"/>
                    <a:pt x="9" y="3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1" y="13"/>
                    <a:pt x="12" y="14"/>
                  </a:cubicBezTo>
                  <a:cubicBezTo>
                    <a:pt x="14" y="15"/>
                    <a:pt x="20" y="23"/>
                    <a:pt x="21" y="24"/>
                  </a:cubicBezTo>
                  <a:cubicBezTo>
                    <a:pt x="22" y="26"/>
                    <a:pt x="24" y="29"/>
                    <a:pt x="25" y="31"/>
                  </a:cubicBezTo>
                  <a:cubicBezTo>
                    <a:pt x="26" y="33"/>
                    <a:pt x="27" y="35"/>
                    <a:pt x="28" y="37"/>
                  </a:cubicBezTo>
                  <a:cubicBezTo>
                    <a:pt x="29" y="39"/>
                    <a:pt x="30" y="41"/>
                    <a:pt x="30" y="43"/>
                  </a:cubicBezTo>
                  <a:cubicBezTo>
                    <a:pt x="31" y="45"/>
                    <a:pt x="32" y="47"/>
                    <a:pt x="33" y="49"/>
                  </a:cubicBezTo>
                  <a:cubicBezTo>
                    <a:pt x="33" y="50"/>
                    <a:pt x="34" y="51"/>
                    <a:pt x="34" y="52"/>
                  </a:cubicBezTo>
                  <a:cubicBezTo>
                    <a:pt x="34" y="53"/>
                    <a:pt x="35" y="54"/>
                    <a:pt x="35" y="56"/>
                  </a:cubicBezTo>
                  <a:cubicBezTo>
                    <a:pt x="36" y="59"/>
                    <a:pt x="37" y="62"/>
                    <a:pt x="37" y="66"/>
                  </a:cubicBezTo>
                  <a:cubicBezTo>
                    <a:pt x="38" y="70"/>
                    <a:pt x="40" y="72"/>
                    <a:pt x="40" y="76"/>
                  </a:cubicBezTo>
                  <a:cubicBezTo>
                    <a:pt x="40" y="77"/>
                    <a:pt x="41" y="80"/>
                    <a:pt x="41" y="81"/>
                  </a:cubicBezTo>
                  <a:cubicBezTo>
                    <a:pt x="41" y="82"/>
                    <a:pt x="42" y="83"/>
                    <a:pt x="42" y="84"/>
                  </a:cubicBezTo>
                  <a:cubicBezTo>
                    <a:pt x="42" y="85"/>
                    <a:pt x="42" y="86"/>
                    <a:pt x="43" y="87"/>
                  </a:cubicBezTo>
                  <a:cubicBezTo>
                    <a:pt x="43" y="87"/>
                    <a:pt x="45" y="88"/>
                    <a:pt x="45" y="87"/>
                  </a:cubicBezTo>
                  <a:cubicBezTo>
                    <a:pt x="45" y="87"/>
                    <a:pt x="45" y="84"/>
                    <a:pt x="45" y="83"/>
                  </a:cubicBezTo>
                  <a:cubicBezTo>
                    <a:pt x="44" y="81"/>
                    <a:pt x="44" y="79"/>
                    <a:pt x="43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1" name="Freeform 347">
              <a:extLst>
                <a:ext uri="{FF2B5EF4-FFF2-40B4-BE49-F238E27FC236}">
                  <a16:creationId xmlns:a16="http://schemas.microsoft.com/office/drawing/2014/main" xmlns="" id="{FE71099F-66E8-47C6-9636-E3B81453BD42}"/>
                </a:ext>
              </a:extLst>
            </p:cNvPr>
            <p:cNvSpPr/>
            <p:nvPr/>
          </p:nvSpPr>
          <p:spPr bwMode="auto">
            <a:xfrm>
              <a:off x="5001" y="2129"/>
              <a:ext cx="92" cy="56"/>
            </a:xfrm>
            <a:custGeom>
              <a:avLst/>
              <a:gdLst>
                <a:gd name="T0" fmla="*/ 0 w 30"/>
                <a:gd name="T1" fmla="*/ 18 h 18"/>
                <a:gd name="T2" fmla="*/ 3 w 30"/>
                <a:gd name="T3" fmla="*/ 18 h 18"/>
                <a:gd name="T4" fmla="*/ 5 w 30"/>
                <a:gd name="T5" fmla="*/ 17 h 18"/>
                <a:gd name="T6" fmla="*/ 12 w 30"/>
                <a:gd name="T7" fmla="*/ 16 h 18"/>
                <a:gd name="T8" fmla="*/ 17 w 30"/>
                <a:gd name="T9" fmla="*/ 14 h 18"/>
                <a:gd name="T10" fmla="*/ 20 w 30"/>
                <a:gd name="T11" fmla="*/ 12 h 18"/>
                <a:gd name="T12" fmla="*/ 24 w 30"/>
                <a:gd name="T13" fmla="*/ 9 h 18"/>
                <a:gd name="T14" fmla="*/ 25 w 30"/>
                <a:gd name="T15" fmla="*/ 7 h 18"/>
                <a:gd name="T16" fmla="*/ 26 w 30"/>
                <a:gd name="T17" fmla="*/ 4 h 18"/>
                <a:gd name="T18" fmla="*/ 28 w 30"/>
                <a:gd name="T19" fmla="*/ 2 h 18"/>
                <a:gd name="T20" fmla="*/ 29 w 30"/>
                <a:gd name="T21" fmla="*/ 0 h 18"/>
                <a:gd name="T22" fmla="*/ 30 w 30"/>
                <a:gd name="T2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" h="18">
                  <a:moveTo>
                    <a:pt x="0" y="18"/>
                  </a:moveTo>
                  <a:cubicBezTo>
                    <a:pt x="0" y="18"/>
                    <a:pt x="2" y="18"/>
                    <a:pt x="3" y="18"/>
                  </a:cubicBezTo>
                  <a:cubicBezTo>
                    <a:pt x="4" y="18"/>
                    <a:pt x="5" y="18"/>
                    <a:pt x="5" y="17"/>
                  </a:cubicBezTo>
                  <a:cubicBezTo>
                    <a:pt x="8" y="17"/>
                    <a:pt x="9" y="16"/>
                    <a:pt x="12" y="16"/>
                  </a:cubicBezTo>
                  <a:cubicBezTo>
                    <a:pt x="13" y="16"/>
                    <a:pt x="16" y="16"/>
                    <a:pt x="17" y="14"/>
                  </a:cubicBezTo>
                  <a:cubicBezTo>
                    <a:pt x="18" y="14"/>
                    <a:pt x="19" y="13"/>
                    <a:pt x="20" y="12"/>
                  </a:cubicBezTo>
                  <a:cubicBezTo>
                    <a:pt x="21" y="11"/>
                    <a:pt x="23" y="10"/>
                    <a:pt x="24" y="9"/>
                  </a:cubicBezTo>
                  <a:cubicBezTo>
                    <a:pt x="24" y="8"/>
                    <a:pt x="24" y="8"/>
                    <a:pt x="25" y="7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3"/>
                    <a:pt x="27" y="2"/>
                    <a:pt x="28" y="2"/>
                  </a:cubicBezTo>
                  <a:cubicBezTo>
                    <a:pt x="28" y="1"/>
                    <a:pt x="28" y="1"/>
                    <a:pt x="29" y="0"/>
                  </a:cubicBezTo>
                  <a:cubicBezTo>
                    <a:pt x="29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2" name="Freeform 348">
              <a:extLst>
                <a:ext uri="{FF2B5EF4-FFF2-40B4-BE49-F238E27FC236}">
                  <a16:creationId xmlns:a16="http://schemas.microsoft.com/office/drawing/2014/main" xmlns="" id="{50CB5C0B-5A5F-4030-95F5-6CC9E21FC3F6}"/>
                </a:ext>
              </a:extLst>
            </p:cNvPr>
            <p:cNvSpPr/>
            <p:nvPr/>
          </p:nvSpPr>
          <p:spPr bwMode="auto">
            <a:xfrm>
              <a:off x="5001" y="2129"/>
              <a:ext cx="92" cy="59"/>
            </a:xfrm>
            <a:custGeom>
              <a:avLst/>
              <a:gdLst>
                <a:gd name="T0" fmla="*/ 28 w 30"/>
                <a:gd name="T1" fmla="*/ 2 h 19"/>
                <a:gd name="T2" fmla="*/ 26 w 30"/>
                <a:gd name="T3" fmla="*/ 6 h 19"/>
                <a:gd name="T4" fmla="*/ 27 w 30"/>
                <a:gd name="T5" fmla="*/ 3 h 19"/>
                <a:gd name="T6" fmla="*/ 25 w 30"/>
                <a:gd name="T7" fmla="*/ 6 h 19"/>
                <a:gd name="T8" fmla="*/ 20 w 30"/>
                <a:gd name="T9" fmla="*/ 12 h 19"/>
                <a:gd name="T10" fmla="*/ 25 w 30"/>
                <a:gd name="T11" fmla="*/ 6 h 19"/>
                <a:gd name="T12" fmla="*/ 22 w 30"/>
                <a:gd name="T13" fmla="*/ 10 h 19"/>
                <a:gd name="T14" fmla="*/ 24 w 30"/>
                <a:gd name="T15" fmla="*/ 8 h 19"/>
                <a:gd name="T16" fmla="*/ 25 w 30"/>
                <a:gd name="T17" fmla="*/ 6 h 19"/>
                <a:gd name="T18" fmla="*/ 25 w 30"/>
                <a:gd name="T19" fmla="*/ 5 h 19"/>
                <a:gd name="T20" fmla="*/ 24 w 30"/>
                <a:gd name="T21" fmla="*/ 8 h 19"/>
                <a:gd name="T22" fmla="*/ 20 w 30"/>
                <a:gd name="T23" fmla="*/ 12 h 19"/>
                <a:gd name="T24" fmla="*/ 19 w 30"/>
                <a:gd name="T25" fmla="*/ 12 h 19"/>
                <a:gd name="T26" fmla="*/ 17 w 30"/>
                <a:gd name="T27" fmla="*/ 14 h 19"/>
                <a:gd name="T28" fmla="*/ 16 w 30"/>
                <a:gd name="T29" fmla="*/ 15 h 19"/>
                <a:gd name="T30" fmla="*/ 13 w 30"/>
                <a:gd name="T31" fmla="*/ 16 h 19"/>
                <a:gd name="T32" fmla="*/ 9 w 30"/>
                <a:gd name="T33" fmla="*/ 16 h 19"/>
                <a:gd name="T34" fmla="*/ 4 w 30"/>
                <a:gd name="T35" fmla="*/ 17 h 19"/>
                <a:gd name="T36" fmla="*/ 3 w 30"/>
                <a:gd name="T37" fmla="*/ 17 h 19"/>
                <a:gd name="T38" fmla="*/ 3 w 30"/>
                <a:gd name="T39" fmla="*/ 17 h 19"/>
                <a:gd name="T40" fmla="*/ 3 w 30"/>
                <a:gd name="T41" fmla="*/ 17 h 19"/>
                <a:gd name="T42" fmla="*/ 0 w 30"/>
                <a:gd name="T43" fmla="*/ 17 h 19"/>
                <a:gd name="T44" fmla="*/ 0 w 30"/>
                <a:gd name="T45" fmla="*/ 17 h 19"/>
                <a:gd name="T46" fmla="*/ 0 w 30"/>
                <a:gd name="T47" fmla="*/ 18 h 19"/>
                <a:gd name="T48" fmla="*/ 1 w 30"/>
                <a:gd name="T49" fmla="*/ 18 h 19"/>
                <a:gd name="T50" fmla="*/ 1 w 30"/>
                <a:gd name="T51" fmla="*/ 18 h 19"/>
                <a:gd name="T52" fmla="*/ 4 w 30"/>
                <a:gd name="T53" fmla="*/ 18 h 19"/>
                <a:gd name="T54" fmla="*/ 5 w 30"/>
                <a:gd name="T55" fmla="*/ 18 h 19"/>
                <a:gd name="T56" fmla="*/ 7 w 30"/>
                <a:gd name="T57" fmla="*/ 18 h 19"/>
                <a:gd name="T58" fmla="*/ 10 w 30"/>
                <a:gd name="T59" fmla="*/ 17 h 19"/>
                <a:gd name="T60" fmla="*/ 12 w 30"/>
                <a:gd name="T61" fmla="*/ 17 h 19"/>
                <a:gd name="T62" fmla="*/ 30 w 30"/>
                <a:gd name="T6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0" h="19">
                  <a:moveTo>
                    <a:pt x="30" y="0"/>
                  </a:moveTo>
                  <a:cubicBezTo>
                    <a:pt x="30" y="0"/>
                    <a:pt x="29" y="1"/>
                    <a:pt x="28" y="2"/>
                  </a:cubicBezTo>
                  <a:cubicBezTo>
                    <a:pt x="27" y="3"/>
                    <a:pt x="27" y="4"/>
                    <a:pt x="26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6" y="5"/>
                    <a:pt x="26" y="4"/>
                  </a:cubicBezTo>
                  <a:cubicBezTo>
                    <a:pt x="27" y="4"/>
                    <a:pt x="27" y="4"/>
                    <a:pt x="27" y="3"/>
                  </a:cubicBezTo>
                  <a:cubicBezTo>
                    <a:pt x="27" y="4"/>
                    <a:pt x="26" y="4"/>
                    <a:pt x="26" y="5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3" y="9"/>
                    <a:pt x="22" y="10"/>
                  </a:cubicBezTo>
                  <a:cubicBezTo>
                    <a:pt x="21" y="11"/>
                    <a:pt x="20" y="11"/>
                    <a:pt x="20" y="12"/>
                  </a:cubicBezTo>
                  <a:cubicBezTo>
                    <a:pt x="22" y="10"/>
                    <a:pt x="24" y="8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9"/>
                    <a:pt x="23" y="9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8"/>
                    <a:pt x="24" y="7"/>
                    <a:pt x="24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6"/>
                    <a:pt x="24" y="7"/>
                    <a:pt x="24" y="8"/>
                  </a:cubicBezTo>
                  <a:cubicBezTo>
                    <a:pt x="23" y="9"/>
                    <a:pt x="21" y="10"/>
                    <a:pt x="21" y="10"/>
                  </a:cubicBezTo>
                  <a:cubicBezTo>
                    <a:pt x="21" y="11"/>
                    <a:pt x="20" y="11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3"/>
                    <a:pt x="18" y="13"/>
                    <a:pt x="18" y="13"/>
                  </a:cubicBezTo>
                  <a:cubicBezTo>
                    <a:pt x="18" y="14"/>
                    <a:pt x="17" y="14"/>
                    <a:pt x="17" y="14"/>
                  </a:cubicBezTo>
                  <a:cubicBezTo>
                    <a:pt x="17" y="14"/>
                    <a:pt x="17" y="14"/>
                    <a:pt x="16" y="14"/>
                  </a:cubicBezTo>
                  <a:cubicBezTo>
                    <a:pt x="16" y="14"/>
                    <a:pt x="16" y="15"/>
                    <a:pt x="16" y="15"/>
                  </a:cubicBezTo>
                  <a:cubicBezTo>
                    <a:pt x="16" y="15"/>
                    <a:pt x="15" y="15"/>
                    <a:pt x="15" y="15"/>
                  </a:cubicBezTo>
                  <a:cubicBezTo>
                    <a:pt x="14" y="16"/>
                    <a:pt x="14" y="15"/>
                    <a:pt x="13" y="16"/>
                  </a:cubicBezTo>
                  <a:cubicBezTo>
                    <a:pt x="13" y="16"/>
                    <a:pt x="12" y="16"/>
                    <a:pt x="12" y="16"/>
                  </a:cubicBezTo>
                  <a:cubicBezTo>
                    <a:pt x="11" y="16"/>
                    <a:pt x="10" y="16"/>
                    <a:pt x="9" y="16"/>
                  </a:cubicBezTo>
                  <a:cubicBezTo>
                    <a:pt x="9" y="16"/>
                    <a:pt x="7" y="16"/>
                    <a:pt x="6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1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3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7" y="18"/>
                    <a:pt x="7" y="18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5" y="16"/>
                    <a:pt x="18" y="15"/>
                    <a:pt x="20" y="12"/>
                  </a:cubicBezTo>
                  <a:cubicBezTo>
                    <a:pt x="26" y="8"/>
                    <a:pt x="28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3" name="Freeform 349">
              <a:extLst>
                <a:ext uri="{FF2B5EF4-FFF2-40B4-BE49-F238E27FC236}">
                  <a16:creationId xmlns:a16="http://schemas.microsoft.com/office/drawing/2014/main" xmlns="" id="{F03C051F-366A-4EB4-935A-3C069C43DE85}"/>
                </a:ext>
              </a:extLst>
            </p:cNvPr>
            <p:cNvSpPr/>
            <p:nvPr/>
          </p:nvSpPr>
          <p:spPr bwMode="auto">
            <a:xfrm>
              <a:off x="5032" y="2182"/>
              <a:ext cx="40" cy="18"/>
            </a:xfrm>
            <a:custGeom>
              <a:avLst/>
              <a:gdLst>
                <a:gd name="T0" fmla="*/ 0 w 13"/>
                <a:gd name="T1" fmla="*/ 0 h 6"/>
                <a:gd name="T2" fmla="*/ 13 w 13"/>
                <a:gd name="T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" h="6">
                  <a:moveTo>
                    <a:pt x="0" y="0"/>
                  </a:moveTo>
                  <a:cubicBezTo>
                    <a:pt x="6" y="0"/>
                    <a:pt x="8" y="6"/>
                    <a:pt x="1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4" name="Freeform 350">
              <a:extLst>
                <a:ext uri="{FF2B5EF4-FFF2-40B4-BE49-F238E27FC236}">
                  <a16:creationId xmlns:a16="http://schemas.microsoft.com/office/drawing/2014/main" xmlns="" id="{070102DC-5E12-4B59-8CE9-2E514F35FA74}"/>
                </a:ext>
              </a:extLst>
            </p:cNvPr>
            <p:cNvSpPr/>
            <p:nvPr/>
          </p:nvSpPr>
          <p:spPr bwMode="auto">
            <a:xfrm>
              <a:off x="5032" y="2179"/>
              <a:ext cx="40" cy="24"/>
            </a:xfrm>
            <a:custGeom>
              <a:avLst/>
              <a:gdLst>
                <a:gd name="T0" fmla="*/ 13 w 13"/>
                <a:gd name="T1" fmla="*/ 8 h 8"/>
                <a:gd name="T2" fmla="*/ 11 w 13"/>
                <a:gd name="T3" fmla="*/ 7 h 8"/>
                <a:gd name="T4" fmla="*/ 10 w 13"/>
                <a:gd name="T5" fmla="*/ 7 h 8"/>
                <a:gd name="T6" fmla="*/ 11 w 13"/>
                <a:gd name="T7" fmla="*/ 7 h 8"/>
                <a:gd name="T8" fmla="*/ 11 w 13"/>
                <a:gd name="T9" fmla="*/ 7 h 8"/>
                <a:gd name="T10" fmla="*/ 11 w 13"/>
                <a:gd name="T11" fmla="*/ 7 h 8"/>
                <a:gd name="T12" fmla="*/ 10 w 13"/>
                <a:gd name="T13" fmla="*/ 6 h 8"/>
                <a:gd name="T14" fmla="*/ 8 w 13"/>
                <a:gd name="T15" fmla="*/ 5 h 8"/>
                <a:gd name="T16" fmla="*/ 8 w 13"/>
                <a:gd name="T17" fmla="*/ 5 h 8"/>
                <a:gd name="T18" fmla="*/ 10 w 13"/>
                <a:gd name="T19" fmla="*/ 6 h 8"/>
                <a:gd name="T20" fmla="*/ 10 w 13"/>
                <a:gd name="T21" fmla="*/ 6 h 8"/>
                <a:gd name="T22" fmla="*/ 9 w 13"/>
                <a:gd name="T23" fmla="*/ 5 h 8"/>
                <a:gd name="T24" fmla="*/ 9 w 13"/>
                <a:gd name="T25" fmla="*/ 5 h 8"/>
                <a:gd name="T26" fmla="*/ 9 w 13"/>
                <a:gd name="T27" fmla="*/ 5 h 8"/>
                <a:gd name="T28" fmla="*/ 9 w 13"/>
                <a:gd name="T29" fmla="*/ 6 h 8"/>
                <a:gd name="T30" fmla="*/ 10 w 13"/>
                <a:gd name="T31" fmla="*/ 6 h 8"/>
                <a:gd name="T32" fmla="*/ 10 w 13"/>
                <a:gd name="T33" fmla="*/ 6 h 8"/>
                <a:gd name="T34" fmla="*/ 10 w 13"/>
                <a:gd name="T35" fmla="*/ 6 h 8"/>
                <a:gd name="T36" fmla="*/ 10 w 13"/>
                <a:gd name="T37" fmla="*/ 6 h 8"/>
                <a:gd name="T38" fmla="*/ 10 w 13"/>
                <a:gd name="T39" fmla="*/ 6 h 8"/>
                <a:gd name="T40" fmla="*/ 8 w 13"/>
                <a:gd name="T41" fmla="*/ 5 h 8"/>
                <a:gd name="T42" fmla="*/ 8 w 13"/>
                <a:gd name="T43" fmla="*/ 4 h 8"/>
                <a:gd name="T44" fmla="*/ 8 w 13"/>
                <a:gd name="T45" fmla="*/ 4 h 8"/>
                <a:gd name="T46" fmla="*/ 7 w 13"/>
                <a:gd name="T47" fmla="*/ 4 h 8"/>
                <a:gd name="T48" fmla="*/ 7 w 13"/>
                <a:gd name="T49" fmla="*/ 4 h 8"/>
                <a:gd name="T50" fmla="*/ 7 w 13"/>
                <a:gd name="T51" fmla="*/ 3 h 8"/>
                <a:gd name="T52" fmla="*/ 7 w 13"/>
                <a:gd name="T53" fmla="*/ 3 h 8"/>
                <a:gd name="T54" fmla="*/ 6 w 13"/>
                <a:gd name="T55" fmla="*/ 3 h 8"/>
                <a:gd name="T56" fmla="*/ 6 w 13"/>
                <a:gd name="T57" fmla="*/ 3 h 8"/>
                <a:gd name="T58" fmla="*/ 5 w 13"/>
                <a:gd name="T59" fmla="*/ 2 h 8"/>
                <a:gd name="T60" fmla="*/ 5 w 13"/>
                <a:gd name="T61" fmla="*/ 2 h 8"/>
                <a:gd name="T62" fmla="*/ 4 w 13"/>
                <a:gd name="T63" fmla="*/ 1 h 8"/>
                <a:gd name="T64" fmla="*/ 3 w 13"/>
                <a:gd name="T65" fmla="*/ 1 h 8"/>
                <a:gd name="T66" fmla="*/ 2 w 13"/>
                <a:gd name="T67" fmla="*/ 0 h 8"/>
                <a:gd name="T68" fmla="*/ 2 w 13"/>
                <a:gd name="T69" fmla="*/ 0 h 8"/>
                <a:gd name="T70" fmla="*/ 2 w 13"/>
                <a:gd name="T71" fmla="*/ 0 h 8"/>
                <a:gd name="T72" fmla="*/ 2 w 13"/>
                <a:gd name="T73" fmla="*/ 0 h 8"/>
                <a:gd name="T74" fmla="*/ 2 w 13"/>
                <a:gd name="T75" fmla="*/ 0 h 8"/>
                <a:gd name="T76" fmla="*/ 2 w 13"/>
                <a:gd name="T77" fmla="*/ 0 h 8"/>
                <a:gd name="T78" fmla="*/ 2 w 13"/>
                <a:gd name="T79" fmla="*/ 0 h 8"/>
                <a:gd name="T80" fmla="*/ 1 w 13"/>
                <a:gd name="T81" fmla="*/ 0 h 8"/>
                <a:gd name="T82" fmla="*/ 1 w 13"/>
                <a:gd name="T83" fmla="*/ 0 h 8"/>
                <a:gd name="T84" fmla="*/ 1 w 13"/>
                <a:gd name="T85" fmla="*/ 0 h 8"/>
                <a:gd name="T86" fmla="*/ 1 w 13"/>
                <a:gd name="T87" fmla="*/ 0 h 8"/>
                <a:gd name="T88" fmla="*/ 0 w 13"/>
                <a:gd name="T89" fmla="*/ 0 h 8"/>
                <a:gd name="T90" fmla="*/ 0 w 13"/>
                <a:gd name="T91" fmla="*/ 1 h 8"/>
                <a:gd name="T92" fmla="*/ 1 w 13"/>
                <a:gd name="T93" fmla="*/ 1 h 8"/>
                <a:gd name="T94" fmla="*/ 1 w 13"/>
                <a:gd name="T95" fmla="*/ 1 h 8"/>
                <a:gd name="T96" fmla="*/ 1 w 13"/>
                <a:gd name="T97" fmla="*/ 1 h 8"/>
                <a:gd name="T98" fmla="*/ 1 w 13"/>
                <a:gd name="T99" fmla="*/ 1 h 8"/>
                <a:gd name="T100" fmla="*/ 1 w 13"/>
                <a:gd name="T101" fmla="*/ 1 h 8"/>
                <a:gd name="T102" fmla="*/ 2 w 13"/>
                <a:gd name="T103" fmla="*/ 2 h 8"/>
                <a:gd name="T104" fmla="*/ 2 w 13"/>
                <a:gd name="T105" fmla="*/ 2 h 8"/>
                <a:gd name="T106" fmla="*/ 2 w 13"/>
                <a:gd name="T107" fmla="*/ 2 h 8"/>
                <a:gd name="T108" fmla="*/ 2 w 13"/>
                <a:gd name="T109" fmla="*/ 1 h 8"/>
                <a:gd name="T110" fmla="*/ 3 w 13"/>
                <a:gd name="T111" fmla="*/ 2 h 8"/>
                <a:gd name="T112" fmla="*/ 3 w 13"/>
                <a:gd name="T113" fmla="*/ 2 h 8"/>
                <a:gd name="T114" fmla="*/ 4 w 13"/>
                <a:gd name="T115" fmla="*/ 2 h 8"/>
                <a:gd name="T116" fmla="*/ 4 w 13"/>
                <a:gd name="T117" fmla="*/ 2 h 8"/>
                <a:gd name="T118" fmla="*/ 5 w 13"/>
                <a:gd name="T119" fmla="*/ 3 h 8"/>
                <a:gd name="T120" fmla="*/ 7 w 13"/>
                <a:gd name="T121" fmla="*/ 5 h 8"/>
                <a:gd name="T122" fmla="*/ 13 w 13"/>
                <a:gd name="T1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8">
                  <a:moveTo>
                    <a:pt x="13" y="8"/>
                  </a:moveTo>
                  <a:cubicBezTo>
                    <a:pt x="13" y="8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0" y="6"/>
                    <a:pt x="9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9" y="5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9" y="7"/>
                    <a:pt x="12" y="8"/>
                    <a:pt x="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5" name="Freeform 351">
              <a:extLst>
                <a:ext uri="{FF2B5EF4-FFF2-40B4-BE49-F238E27FC236}">
                  <a16:creationId xmlns:a16="http://schemas.microsoft.com/office/drawing/2014/main" xmlns="" id="{1AB8D442-8A4D-44B0-B6EF-EC3048B8ED23}"/>
                </a:ext>
              </a:extLst>
            </p:cNvPr>
            <p:cNvSpPr/>
            <p:nvPr/>
          </p:nvSpPr>
          <p:spPr bwMode="auto">
            <a:xfrm>
              <a:off x="5047" y="2126"/>
              <a:ext cx="9" cy="28"/>
            </a:xfrm>
            <a:custGeom>
              <a:avLst/>
              <a:gdLst>
                <a:gd name="T0" fmla="*/ 1 w 3"/>
                <a:gd name="T1" fmla="*/ 9 h 9"/>
                <a:gd name="T2" fmla="*/ 0 w 3"/>
                <a:gd name="T3" fmla="*/ 5 h 9"/>
                <a:gd name="T4" fmla="*/ 3 w 3"/>
                <a:gd name="T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9">
                  <a:moveTo>
                    <a:pt x="1" y="9"/>
                  </a:moveTo>
                  <a:cubicBezTo>
                    <a:pt x="1" y="8"/>
                    <a:pt x="1" y="6"/>
                    <a:pt x="0" y="5"/>
                  </a:cubicBezTo>
                  <a:cubicBezTo>
                    <a:pt x="0" y="3"/>
                    <a:pt x="0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6" name="Freeform 352">
              <a:extLst>
                <a:ext uri="{FF2B5EF4-FFF2-40B4-BE49-F238E27FC236}">
                  <a16:creationId xmlns:a16="http://schemas.microsoft.com/office/drawing/2014/main" xmlns="" id="{E96F5404-4D52-48A0-8CCA-2BE966AF9034}"/>
                </a:ext>
              </a:extLst>
            </p:cNvPr>
            <p:cNvSpPr/>
            <p:nvPr/>
          </p:nvSpPr>
          <p:spPr bwMode="auto">
            <a:xfrm>
              <a:off x="5047" y="2126"/>
              <a:ext cx="6" cy="28"/>
            </a:xfrm>
            <a:custGeom>
              <a:avLst/>
              <a:gdLst>
                <a:gd name="T0" fmla="*/ 2 w 2"/>
                <a:gd name="T1" fmla="*/ 1 h 9"/>
                <a:gd name="T2" fmla="*/ 1 w 2"/>
                <a:gd name="T3" fmla="*/ 1 h 9"/>
                <a:gd name="T4" fmla="*/ 1 w 2"/>
                <a:gd name="T5" fmla="*/ 1 h 9"/>
                <a:gd name="T6" fmla="*/ 1 w 2"/>
                <a:gd name="T7" fmla="*/ 1 h 9"/>
                <a:gd name="T8" fmla="*/ 1 w 2"/>
                <a:gd name="T9" fmla="*/ 1 h 9"/>
                <a:gd name="T10" fmla="*/ 1 w 2"/>
                <a:gd name="T11" fmla="*/ 1 h 9"/>
                <a:gd name="T12" fmla="*/ 1 w 2"/>
                <a:gd name="T13" fmla="*/ 1 h 9"/>
                <a:gd name="T14" fmla="*/ 0 w 2"/>
                <a:gd name="T15" fmla="*/ 3 h 9"/>
                <a:gd name="T16" fmla="*/ 0 w 2"/>
                <a:gd name="T17" fmla="*/ 3 h 9"/>
                <a:gd name="T18" fmla="*/ 1 w 2"/>
                <a:gd name="T19" fmla="*/ 1 h 9"/>
                <a:gd name="T20" fmla="*/ 0 w 2"/>
                <a:gd name="T21" fmla="*/ 1 h 9"/>
                <a:gd name="T22" fmla="*/ 0 w 2"/>
                <a:gd name="T23" fmla="*/ 2 h 9"/>
                <a:gd name="T24" fmla="*/ 0 w 2"/>
                <a:gd name="T25" fmla="*/ 3 h 9"/>
                <a:gd name="T26" fmla="*/ 0 w 2"/>
                <a:gd name="T27" fmla="*/ 2 h 9"/>
                <a:gd name="T28" fmla="*/ 0 w 2"/>
                <a:gd name="T29" fmla="*/ 2 h 9"/>
                <a:gd name="T30" fmla="*/ 0 w 2"/>
                <a:gd name="T31" fmla="*/ 1 h 9"/>
                <a:gd name="T32" fmla="*/ 0 w 2"/>
                <a:gd name="T33" fmla="*/ 1 h 9"/>
                <a:gd name="T34" fmla="*/ 1 w 2"/>
                <a:gd name="T35" fmla="*/ 1 h 9"/>
                <a:gd name="T36" fmla="*/ 1 w 2"/>
                <a:gd name="T37" fmla="*/ 1 h 9"/>
                <a:gd name="T38" fmla="*/ 1 w 2"/>
                <a:gd name="T39" fmla="*/ 1 h 9"/>
                <a:gd name="T40" fmla="*/ 0 w 2"/>
                <a:gd name="T41" fmla="*/ 3 h 9"/>
                <a:gd name="T42" fmla="*/ 0 w 2"/>
                <a:gd name="T43" fmla="*/ 3 h 9"/>
                <a:gd name="T44" fmla="*/ 0 w 2"/>
                <a:gd name="T45" fmla="*/ 4 h 9"/>
                <a:gd name="T46" fmla="*/ 0 w 2"/>
                <a:gd name="T47" fmla="*/ 4 h 9"/>
                <a:gd name="T48" fmla="*/ 0 w 2"/>
                <a:gd name="T49" fmla="*/ 4 h 9"/>
                <a:gd name="T50" fmla="*/ 0 w 2"/>
                <a:gd name="T51" fmla="*/ 5 h 9"/>
                <a:gd name="T52" fmla="*/ 0 w 2"/>
                <a:gd name="T53" fmla="*/ 5 h 9"/>
                <a:gd name="T54" fmla="*/ 0 w 2"/>
                <a:gd name="T55" fmla="*/ 5 h 9"/>
                <a:gd name="T56" fmla="*/ 0 w 2"/>
                <a:gd name="T57" fmla="*/ 5 h 9"/>
                <a:gd name="T58" fmla="*/ 0 w 2"/>
                <a:gd name="T59" fmla="*/ 6 h 9"/>
                <a:gd name="T60" fmla="*/ 0 w 2"/>
                <a:gd name="T61" fmla="*/ 6 h 9"/>
                <a:gd name="T62" fmla="*/ 1 w 2"/>
                <a:gd name="T63" fmla="*/ 7 h 9"/>
                <a:gd name="T64" fmla="*/ 1 w 2"/>
                <a:gd name="T65" fmla="*/ 8 h 9"/>
                <a:gd name="T66" fmla="*/ 1 w 2"/>
                <a:gd name="T67" fmla="*/ 8 h 9"/>
                <a:gd name="T68" fmla="*/ 1 w 2"/>
                <a:gd name="T69" fmla="*/ 8 h 9"/>
                <a:gd name="T70" fmla="*/ 1 w 2"/>
                <a:gd name="T71" fmla="*/ 9 h 9"/>
                <a:gd name="T72" fmla="*/ 1 w 2"/>
                <a:gd name="T73" fmla="*/ 9 h 9"/>
                <a:gd name="T74" fmla="*/ 1 w 2"/>
                <a:gd name="T75" fmla="*/ 9 h 9"/>
                <a:gd name="T76" fmla="*/ 1 w 2"/>
                <a:gd name="T77" fmla="*/ 9 h 9"/>
                <a:gd name="T78" fmla="*/ 1 w 2"/>
                <a:gd name="T79" fmla="*/ 9 h 9"/>
                <a:gd name="T80" fmla="*/ 1 w 2"/>
                <a:gd name="T81" fmla="*/ 9 h 9"/>
                <a:gd name="T82" fmla="*/ 1 w 2"/>
                <a:gd name="T83" fmla="*/ 9 h 9"/>
                <a:gd name="T84" fmla="*/ 1 w 2"/>
                <a:gd name="T85" fmla="*/ 9 h 9"/>
                <a:gd name="T86" fmla="*/ 1 w 2"/>
                <a:gd name="T87" fmla="*/ 9 h 9"/>
                <a:gd name="T88" fmla="*/ 1 w 2"/>
                <a:gd name="T89" fmla="*/ 9 h 9"/>
                <a:gd name="T90" fmla="*/ 2 w 2"/>
                <a:gd name="T91" fmla="*/ 9 h 9"/>
                <a:gd name="T92" fmla="*/ 2 w 2"/>
                <a:gd name="T93" fmla="*/ 9 h 9"/>
                <a:gd name="T94" fmla="*/ 2 w 2"/>
                <a:gd name="T95" fmla="*/ 9 h 9"/>
                <a:gd name="T96" fmla="*/ 2 w 2"/>
                <a:gd name="T97" fmla="*/ 9 h 9"/>
                <a:gd name="T98" fmla="*/ 2 w 2"/>
                <a:gd name="T99" fmla="*/ 9 h 9"/>
                <a:gd name="T100" fmla="*/ 2 w 2"/>
                <a:gd name="T101" fmla="*/ 9 h 9"/>
                <a:gd name="T102" fmla="*/ 2 w 2"/>
                <a:gd name="T103" fmla="*/ 8 h 9"/>
                <a:gd name="T104" fmla="*/ 2 w 2"/>
                <a:gd name="T105" fmla="*/ 8 h 9"/>
                <a:gd name="T106" fmla="*/ 2 w 2"/>
                <a:gd name="T107" fmla="*/ 8 h 9"/>
                <a:gd name="T108" fmla="*/ 2 w 2"/>
                <a:gd name="T109" fmla="*/ 8 h 9"/>
                <a:gd name="T110" fmla="*/ 2 w 2"/>
                <a:gd name="T111" fmla="*/ 7 h 9"/>
                <a:gd name="T112" fmla="*/ 1 w 2"/>
                <a:gd name="T113" fmla="*/ 7 h 9"/>
                <a:gd name="T114" fmla="*/ 1 w 2"/>
                <a:gd name="T115" fmla="*/ 6 h 9"/>
                <a:gd name="T116" fmla="*/ 1 w 2"/>
                <a:gd name="T117" fmla="*/ 6 h 9"/>
                <a:gd name="T118" fmla="*/ 1 w 2"/>
                <a:gd name="T119" fmla="*/ 6 h 9"/>
                <a:gd name="T120" fmla="*/ 0 w 2"/>
                <a:gd name="T121" fmla="*/ 3 h 9"/>
                <a:gd name="T122" fmla="*/ 2 w 2"/>
                <a:gd name="T12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" h="9">
                  <a:moveTo>
                    <a:pt x="2" y="1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2" y="7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4"/>
                    <a:pt x="0" y="3"/>
                  </a:cubicBezTo>
                  <a:cubicBezTo>
                    <a:pt x="0" y="1"/>
                    <a:pt x="2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7" name="Freeform 353">
              <a:extLst>
                <a:ext uri="{FF2B5EF4-FFF2-40B4-BE49-F238E27FC236}">
                  <a16:creationId xmlns:a16="http://schemas.microsoft.com/office/drawing/2014/main" xmlns="" id="{A192DFA8-CE9B-4B24-A4F5-CFF654EB3793}"/>
                </a:ext>
              </a:extLst>
            </p:cNvPr>
            <p:cNvSpPr/>
            <p:nvPr/>
          </p:nvSpPr>
          <p:spPr bwMode="auto">
            <a:xfrm>
              <a:off x="5007" y="2249"/>
              <a:ext cx="9" cy="124"/>
            </a:xfrm>
            <a:custGeom>
              <a:avLst/>
              <a:gdLst>
                <a:gd name="T0" fmla="*/ 2 w 3"/>
                <a:gd name="T1" fmla="*/ 0 h 40"/>
                <a:gd name="T2" fmla="*/ 2 w 3"/>
                <a:gd name="T3" fmla="*/ 7 h 40"/>
                <a:gd name="T4" fmla="*/ 3 w 3"/>
                <a:gd name="T5" fmla="*/ 13 h 40"/>
                <a:gd name="T6" fmla="*/ 3 w 3"/>
                <a:gd name="T7" fmla="*/ 21 h 40"/>
                <a:gd name="T8" fmla="*/ 2 w 3"/>
                <a:gd name="T9" fmla="*/ 30 h 40"/>
                <a:gd name="T10" fmla="*/ 2 w 3"/>
                <a:gd name="T11" fmla="*/ 35 h 40"/>
                <a:gd name="T12" fmla="*/ 0 w 3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40">
                  <a:moveTo>
                    <a:pt x="2" y="0"/>
                  </a:moveTo>
                  <a:cubicBezTo>
                    <a:pt x="2" y="2"/>
                    <a:pt x="3" y="4"/>
                    <a:pt x="2" y="7"/>
                  </a:cubicBezTo>
                  <a:cubicBezTo>
                    <a:pt x="2" y="9"/>
                    <a:pt x="2" y="11"/>
                    <a:pt x="3" y="13"/>
                  </a:cubicBezTo>
                  <a:cubicBezTo>
                    <a:pt x="3" y="16"/>
                    <a:pt x="3" y="18"/>
                    <a:pt x="3" y="21"/>
                  </a:cubicBezTo>
                  <a:cubicBezTo>
                    <a:pt x="2" y="24"/>
                    <a:pt x="2" y="27"/>
                    <a:pt x="2" y="30"/>
                  </a:cubicBezTo>
                  <a:cubicBezTo>
                    <a:pt x="2" y="32"/>
                    <a:pt x="2" y="33"/>
                    <a:pt x="2" y="35"/>
                  </a:cubicBezTo>
                  <a:cubicBezTo>
                    <a:pt x="2" y="37"/>
                    <a:pt x="0" y="38"/>
                    <a:pt x="0" y="4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8" name="Freeform 354">
              <a:extLst>
                <a:ext uri="{FF2B5EF4-FFF2-40B4-BE49-F238E27FC236}">
                  <a16:creationId xmlns:a16="http://schemas.microsoft.com/office/drawing/2014/main" xmlns="" id="{B6583CE6-ED36-45AB-BBDF-ED27F9B220F5}"/>
                </a:ext>
              </a:extLst>
            </p:cNvPr>
            <p:cNvSpPr/>
            <p:nvPr/>
          </p:nvSpPr>
          <p:spPr bwMode="auto">
            <a:xfrm>
              <a:off x="5004" y="2249"/>
              <a:ext cx="12" cy="124"/>
            </a:xfrm>
            <a:custGeom>
              <a:avLst/>
              <a:gdLst>
                <a:gd name="T0" fmla="*/ 3 w 4"/>
                <a:gd name="T1" fmla="*/ 34 h 40"/>
                <a:gd name="T2" fmla="*/ 3 w 4"/>
                <a:gd name="T3" fmla="*/ 34 h 40"/>
                <a:gd name="T4" fmla="*/ 3 w 4"/>
                <a:gd name="T5" fmla="*/ 33 h 40"/>
                <a:gd name="T6" fmla="*/ 3 w 4"/>
                <a:gd name="T7" fmla="*/ 26 h 40"/>
                <a:gd name="T8" fmla="*/ 3 w 4"/>
                <a:gd name="T9" fmla="*/ 32 h 40"/>
                <a:gd name="T10" fmla="*/ 3 w 4"/>
                <a:gd name="T11" fmla="*/ 27 h 40"/>
                <a:gd name="T12" fmla="*/ 3 w 4"/>
                <a:gd name="T13" fmla="*/ 27 h 40"/>
                <a:gd name="T14" fmla="*/ 3 w 4"/>
                <a:gd name="T15" fmla="*/ 30 h 40"/>
                <a:gd name="T16" fmla="*/ 3 w 4"/>
                <a:gd name="T17" fmla="*/ 32 h 40"/>
                <a:gd name="T18" fmla="*/ 3 w 4"/>
                <a:gd name="T19" fmla="*/ 32 h 40"/>
                <a:gd name="T20" fmla="*/ 4 w 4"/>
                <a:gd name="T21" fmla="*/ 23 h 40"/>
                <a:gd name="T22" fmla="*/ 4 w 4"/>
                <a:gd name="T23" fmla="*/ 22 h 40"/>
                <a:gd name="T24" fmla="*/ 4 w 4"/>
                <a:gd name="T25" fmla="*/ 19 h 40"/>
                <a:gd name="T26" fmla="*/ 4 w 4"/>
                <a:gd name="T27" fmla="*/ 18 h 40"/>
                <a:gd name="T28" fmla="*/ 4 w 4"/>
                <a:gd name="T29" fmla="*/ 14 h 40"/>
                <a:gd name="T30" fmla="*/ 4 w 4"/>
                <a:gd name="T31" fmla="*/ 10 h 40"/>
                <a:gd name="T32" fmla="*/ 4 w 4"/>
                <a:gd name="T33" fmla="*/ 5 h 40"/>
                <a:gd name="T34" fmla="*/ 4 w 4"/>
                <a:gd name="T35" fmla="*/ 3 h 40"/>
                <a:gd name="T36" fmla="*/ 4 w 4"/>
                <a:gd name="T37" fmla="*/ 3 h 40"/>
                <a:gd name="T38" fmla="*/ 4 w 4"/>
                <a:gd name="T39" fmla="*/ 3 h 40"/>
                <a:gd name="T40" fmla="*/ 4 w 4"/>
                <a:gd name="T41" fmla="*/ 0 h 40"/>
                <a:gd name="T42" fmla="*/ 3 w 4"/>
                <a:gd name="T43" fmla="*/ 0 h 40"/>
                <a:gd name="T44" fmla="*/ 3 w 4"/>
                <a:gd name="T45" fmla="*/ 0 h 40"/>
                <a:gd name="T46" fmla="*/ 3 w 4"/>
                <a:gd name="T47" fmla="*/ 1 h 40"/>
                <a:gd name="T48" fmla="*/ 2 w 4"/>
                <a:gd name="T49" fmla="*/ 1 h 40"/>
                <a:gd name="T50" fmla="*/ 3 w 4"/>
                <a:gd name="T51" fmla="*/ 4 h 40"/>
                <a:gd name="T52" fmla="*/ 3 w 4"/>
                <a:gd name="T53" fmla="*/ 5 h 40"/>
                <a:gd name="T54" fmla="*/ 3 w 4"/>
                <a:gd name="T55" fmla="*/ 7 h 40"/>
                <a:gd name="T56" fmla="*/ 3 w 4"/>
                <a:gd name="T57" fmla="*/ 11 h 40"/>
                <a:gd name="T58" fmla="*/ 3 w 4"/>
                <a:gd name="T59" fmla="*/ 13 h 40"/>
                <a:gd name="T60" fmla="*/ 2 w 4"/>
                <a:gd name="T61" fmla="*/ 33 h 40"/>
                <a:gd name="T62" fmla="*/ 0 w 4"/>
                <a:gd name="T6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" h="40">
                  <a:moveTo>
                    <a:pt x="0" y="40"/>
                  </a:moveTo>
                  <a:cubicBezTo>
                    <a:pt x="1" y="39"/>
                    <a:pt x="3" y="35"/>
                    <a:pt x="3" y="34"/>
                  </a:cubicBezTo>
                  <a:cubicBezTo>
                    <a:pt x="3" y="33"/>
                    <a:pt x="3" y="33"/>
                    <a:pt x="3" y="32"/>
                  </a:cubicBezTo>
                  <a:cubicBezTo>
                    <a:pt x="3" y="32"/>
                    <a:pt x="3" y="33"/>
                    <a:pt x="3" y="34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3" y="35"/>
                    <a:pt x="3" y="34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0"/>
                    <a:pt x="3" y="28"/>
                    <a:pt x="3" y="26"/>
                  </a:cubicBezTo>
                  <a:cubicBezTo>
                    <a:pt x="3" y="25"/>
                    <a:pt x="4" y="24"/>
                    <a:pt x="4" y="23"/>
                  </a:cubicBezTo>
                  <a:cubicBezTo>
                    <a:pt x="3" y="26"/>
                    <a:pt x="3" y="29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8"/>
                    <a:pt x="3" y="27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9"/>
                  </a:cubicBezTo>
                  <a:cubicBezTo>
                    <a:pt x="3" y="29"/>
                    <a:pt x="3" y="30"/>
                    <a:pt x="3" y="30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3" y="26"/>
                    <a:pt x="4" y="25"/>
                  </a:cubicBezTo>
                  <a:cubicBezTo>
                    <a:pt x="4" y="24"/>
                    <a:pt x="4" y="24"/>
                    <a:pt x="4" y="23"/>
                  </a:cubicBezTo>
                  <a:cubicBezTo>
                    <a:pt x="4" y="23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1"/>
                    <a:pt x="4" y="21"/>
                    <a:pt x="4" y="20"/>
                  </a:cubicBezTo>
                  <a:cubicBezTo>
                    <a:pt x="4" y="20"/>
                    <a:pt x="4" y="19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7"/>
                    <a:pt x="4" y="17"/>
                    <a:pt x="4" y="16"/>
                  </a:cubicBezTo>
                  <a:cubicBezTo>
                    <a:pt x="4" y="15"/>
                    <a:pt x="4" y="15"/>
                    <a:pt x="4" y="14"/>
                  </a:cubicBezTo>
                  <a:cubicBezTo>
                    <a:pt x="4" y="14"/>
                    <a:pt x="4" y="13"/>
                    <a:pt x="4" y="13"/>
                  </a:cubicBezTo>
                  <a:cubicBezTo>
                    <a:pt x="4" y="12"/>
                    <a:pt x="4" y="11"/>
                    <a:pt x="4" y="10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7"/>
                    <a:pt x="3" y="19"/>
                    <a:pt x="3" y="23"/>
                  </a:cubicBezTo>
                  <a:cubicBezTo>
                    <a:pt x="3" y="26"/>
                    <a:pt x="2" y="30"/>
                    <a:pt x="2" y="33"/>
                  </a:cubicBezTo>
                  <a:cubicBezTo>
                    <a:pt x="2" y="37"/>
                    <a:pt x="1" y="38"/>
                    <a:pt x="0" y="39"/>
                  </a:cubicBezTo>
                  <a:lnTo>
                    <a:pt x="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9" name="Freeform 355">
              <a:extLst>
                <a:ext uri="{FF2B5EF4-FFF2-40B4-BE49-F238E27FC236}">
                  <a16:creationId xmlns:a16="http://schemas.microsoft.com/office/drawing/2014/main" xmlns="" id="{102FA023-C209-4D63-8AC8-9FF4BEAC3D9C}"/>
                </a:ext>
              </a:extLst>
            </p:cNvPr>
            <p:cNvSpPr/>
            <p:nvPr/>
          </p:nvSpPr>
          <p:spPr bwMode="auto">
            <a:xfrm>
              <a:off x="5013" y="2277"/>
              <a:ext cx="34" cy="59"/>
            </a:xfrm>
            <a:custGeom>
              <a:avLst/>
              <a:gdLst>
                <a:gd name="T0" fmla="*/ 0 w 11"/>
                <a:gd name="T1" fmla="*/ 0 h 19"/>
                <a:gd name="T2" fmla="*/ 4 w 11"/>
                <a:gd name="T3" fmla="*/ 3 h 19"/>
                <a:gd name="T4" fmla="*/ 7 w 11"/>
                <a:gd name="T5" fmla="*/ 8 h 19"/>
                <a:gd name="T6" fmla="*/ 9 w 11"/>
                <a:gd name="T7" fmla="*/ 12 h 19"/>
                <a:gd name="T8" fmla="*/ 11 w 11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9">
                  <a:moveTo>
                    <a:pt x="0" y="0"/>
                  </a:moveTo>
                  <a:cubicBezTo>
                    <a:pt x="1" y="2"/>
                    <a:pt x="3" y="2"/>
                    <a:pt x="4" y="3"/>
                  </a:cubicBezTo>
                  <a:cubicBezTo>
                    <a:pt x="5" y="5"/>
                    <a:pt x="6" y="6"/>
                    <a:pt x="7" y="8"/>
                  </a:cubicBezTo>
                  <a:cubicBezTo>
                    <a:pt x="8" y="9"/>
                    <a:pt x="9" y="11"/>
                    <a:pt x="9" y="12"/>
                  </a:cubicBezTo>
                  <a:cubicBezTo>
                    <a:pt x="10" y="15"/>
                    <a:pt x="10" y="17"/>
                    <a:pt x="11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0" name="Freeform 356">
              <a:extLst>
                <a:ext uri="{FF2B5EF4-FFF2-40B4-BE49-F238E27FC236}">
                  <a16:creationId xmlns:a16="http://schemas.microsoft.com/office/drawing/2014/main" xmlns="" id="{0B1B88C3-56ED-4519-99D8-B3AB585D5C0C}"/>
                </a:ext>
              </a:extLst>
            </p:cNvPr>
            <p:cNvSpPr/>
            <p:nvPr/>
          </p:nvSpPr>
          <p:spPr bwMode="auto">
            <a:xfrm>
              <a:off x="5013" y="2277"/>
              <a:ext cx="34" cy="62"/>
            </a:xfrm>
            <a:custGeom>
              <a:avLst/>
              <a:gdLst>
                <a:gd name="T0" fmla="*/ 11 w 11"/>
                <a:gd name="T1" fmla="*/ 20 h 20"/>
                <a:gd name="T2" fmla="*/ 10 w 11"/>
                <a:gd name="T3" fmla="*/ 16 h 20"/>
                <a:gd name="T4" fmla="*/ 10 w 11"/>
                <a:gd name="T5" fmla="*/ 15 h 20"/>
                <a:gd name="T6" fmla="*/ 10 w 11"/>
                <a:gd name="T7" fmla="*/ 16 h 20"/>
                <a:gd name="T8" fmla="*/ 10 w 11"/>
                <a:gd name="T9" fmla="*/ 17 h 20"/>
                <a:gd name="T10" fmla="*/ 10 w 11"/>
                <a:gd name="T11" fmla="*/ 16 h 20"/>
                <a:gd name="T12" fmla="*/ 10 w 11"/>
                <a:gd name="T13" fmla="*/ 15 h 20"/>
                <a:gd name="T14" fmla="*/ 9 w 11"/>
                <a:gd name="T15" fmla="*/ 12 h 20"/>
                <a:gd name="T16" fmla="*/ 8 w 11"/>
                <a:gd name="T17" fmla="*/ 10 h 20"/>
                <a:gd name="T18" fmla="*/ 10 w 11"/>
                <a:gd name="T19" fmla="*/ 15 h 20"/>
                <a:gd name="T20" fmla="*/ 10 w 11"/>
                <a:gd name="T21" fmla="*/ 15 h 20"/>
                <a:gd name="T22" fmla="*/ 9 w 11"/>
                <a:gd name="T23" fmla="*/ 12 h 20"/>
                <a:gd name="T24" fmla="*/ 9 w 11"/>
                <a:gd name="T25" fmla="*/ 12 h 20"/>
                <a:gd name="T26" fmla="*/ 9 w 11"/>
                <a:gd name="T27" fmla="*/ 12 h 20"/>
                <a:gd name="T28" fmla="*/ 10 w 11"/>
                <a:gd name="T29" fmla="*/ 13 h 20"/>
                <a:gd name="T30" fmla="*/ 10 w 11"/>
                <a:gd name="T31" fmla="*/ 14 h 20"/>
                <a:gd name="T32" fmla="*/ 10 w 11"/>
                <a:gd name="T33" fmla="*/ 15 h 20"/>
                <a:gd name="T34" fmla="*/ 10 w 11"/>
                <a:gd name="T35" fmla="*/ 15 h 20"/>
                <a:gd name="T36" fmla="*/ 10 w 11"/>
                <a:gd name="T37" fmla="*/ 15 h 20"/>
                <a:gd name="T38" fmla="*/ 10 w 11"/>
                <a:gd name="T39" fmla="*/ 15 h 20"/>
                <a:gd name="T40" fmla="*/ 9 w 11"/>
                <a:gd name="T41" fmla="*/ 11 h 20"/>
                <a:gd name="T42" fmla="*/ 9 w 11"/>
                <a:gd name="T43" fmla="*/ 10 h 20"/>
                <a:gd name="T44" fmla="*/ 8 w 11"/>
                <a:gd name="T45" fmla="*/ 10 h 20"/>
                <a:gd name="T46" fmla="*/ 8 w 11"/>
                <a:gd name="T47" fmla="*/ 9 h 20"/>
                <a:gd name="T48" fmla="*/ 8 w 11"/>
                <a:gd name="T49" fmla="*/ 9 h 20"/>
                <a:gd name="T50" fmla="*/ 8 w 11"/>
                <a:gd name="T51" fmla="*/ 8 h 20"/>
                <a:gd name="T52" fmla="*/ 7 w 11"/>
                <a:gd name="T53" fmla="*/ 8 h 20"/>
                <a:gd name="T54" fmla="*/ 7 w 11"/>
                <a:gd name="T55" fmla="*/ 7 h 20"/>
                <a:gd name="T56" fmla="*/ 7 w 11"/>
                <a:gd name="T57" fmla="*/ 7 h 20"/>
                <a:gd name="T58" fmla="*/ 6 w 11"/>
                <a:gd name="T59" fmla="*/ 6 h 20"/>
                <a:gd name="T60" fmla="*/ 5 w 11"/>
                <a:gd name="T61" fmla="*/ 5 h 20"/>
                <a:gd name="T62" fmla="*/ 5 w 11"/>
                <a:gd name="T63" fmla="*/ 4 h 20"/>
                <a:gd name="T64" fmla="*/ 3 w 11"/>
                <a:gd name="T65" fmla="*/ 3 h 20"/>
                <a:gd name="T66" fmla="*/ 2 w 11"/>
                <a:gd name="T67" fmla="*/ 2 h 20"/>
                <a:gd name="T68" fmla="*/ 2 w 11"/>
                <a:gd name="T69" fmla="*/ 1 h 20"/>
                <a:gd name="T70" fmla="*/ 2 w 11"/>
                <a:gd name="T71" fmla="*/ 1 h 20"/>
                <a:gd name="T72" fmla="*/ 2 w 11"/>
                <a:gd name="T73" fmla="*/ 1 h 20"/>
                <a:gd name="T74" fmla="*/ 2 w 11"/>
                <a:gd name="T75" fmla="*/ 1 h 20"/>
                <a:gd name="T76" fmla="*/ 2 w 11"/>
                <a:gd name="T77" fmla="*/ 1 h 20"/>
                <a:gd name="T78" fmla="*/ 2 w 11"/>
                <a:gd name="T79" fmla="*/ 1 h 20"/>
                <a:gd name="T80" fmla="*/ 1 w 11"/>
                <a:gd name="T81" fmla="*/ 0 h 20"/>
                <a:gd name="T82" fmla="*/ 1 w 11"/>
                <a:gd name="T83" fmla="*/ 0 h 20"/>
                <a:gd name="T84" fmla="*/ 1 w 11"/>
                <a:gd name="T85" fmla="*/ 0 h 20"/>
                <a:gd name="T86" fmla="*/ 1 w 11"/>
                <a:gd name="T87" fmla="*/ 0 h 20"/>
                <a:gd name="T88" fmla="*/ 1 w 11"/>
                <a:gd name="T89" fmla="*/ 0 h 20"/>
                <a:gd name="T90" fmla="*/ 0 w 11"/>
                <a:gd name="T91" fmla="*/ 0 h 20"/>
                <a:gd name="T92" fmla="*/ 0 w 11"/>
                <a:gd name="T93" fmla="*/ 1 h 20"/>
                <a:gd name="T94" fmla="*/ 0 w 11"/>
                <a:gd name="T95" fmla="*/ 1 h 20"/>
                <a:gd name="T96" fmla="*/ 0 w 11"/>
                <a:gd name="T97" fmla="*/ 1 h 20"/>
                <a:gd name="T98" fmla="*/ 0 w 11"/>
                <a:gd name="T99" fmla="*/ 1 h 20"/>
                <a:gd name="T100" fmla="*/ 0 w 11"/>
                <a:gd name="T101" fmla="*/ 1 h 20"/>
                <a:gd name="T102" fmla="*/ 1 w 11"/>
                <a:gd name="T103" fmla="*/ 2 h 20"/>
                <a:gd name="T104" fmla="*/ 2 w 11"/>
                <a:gd name="T105" fmla="*/ 3 h 20"/>
                <a:gd name="T106" fmla="*/ 2 w 11"/>
                <a:gd name="T107" fmla="*/ 3 h 20"/>
                <a:gd name="T108" fmla="*/ 2 w 11"/>
                <a:gd name="T109" fmla="*/ 3 h 20"/>
                <a:gd name="T110" fmla="*/ 3 w 11"/>
                <a:gd name="T111" fmla="*/ 3 h 20"/>
                <a:gd name="T112" fmla="*/ 3 w 11"/>
                <a:gd name="T113" fmla="*/ 4 h 20"/>
                <a:gd name="T114" fmla="*/ 4 w 11"/>
                <a:gd name="T115" fmla="*/ 5 h 20"/>
                <a:gd name="T116" fmla="*/ 5 w 11"/>
                <a:gd name="T117" fmla="*/ 5 h 20"/>
                <a:gd name="T118" fmla="*/ 5 w 11"/>
                <a:gd name="T119" fmla="*/ 6 h 20"/>
                <a:gd name="T120" fmla="*/ 8 w 11"/>
                <a:gd name="T121" fmla="*/ 10 h 20"/>
                <a:gd name="T122" fmla="*/ 11 w 11"/>
                <a:gd name="T123" fmla="*/ 19 h 20"/>
                <a:gd name="T124" fmla="*/ 11 w 11"/>
                <a:gd name="T1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" h="20">
                  <a:moveTo>
                    <a:pt x="11" y="20"/>
                  </a:moveTo>
                  <a:cubicBezTo>
                    <a:pt x="11" y="19"/>
                    <a:pt x="10" y="17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6"/>
                  </a:cubicBezTo>
                  <a:cubicBezTo>
                    <a:pt x="10" y="16"/>
                    <a:pt x="10" y="16"/>
                    <a:pt x="10" y="17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3"/>
                    <a:pt x="9" y="12"/>
                  </a:cubicBezTo>
                  <a:cubicBezTo>
                    <a:pt x="9" y="11"/>
                    <a:pt x="9" y="10"/>
                    <a:pt x="8" y="10"/>
                  </a:cubicBezTo>
                  <a:cubicBezTo>
                    <a:pt x="9" y="11"/>
                    <a:pt x="10" y="13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4"/>
                    <a:pt x="10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5"/>
                    <a:pt x="10" y="11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5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4" y="4"/>
                    <a:pt x="4" y="3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4"/>
                    <a:pt x="3" y="3"/>
                  </a:cubicBezTo>
                  <a:cubicBezTo>
                    <a:pt x="3" y="4"/>
                    <a:pt x="3" y="3"/>
                    <a:pt x="3" y="4"/>
                  </a:cubicBezTo>
                  <a:cubicBezTo>
                    <a:pt x="4" y="4"/>
                    <a:pt x="4" y="4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7"/>
                    <a:pt x="7" y="9"/>
                    <a:pt x="8" y="10"/>
                  </a:cubicBezTo>
                  <a:cubicBezTo>
                    <a:pt x="10" y="14"/>
                    <a:pt x="10" y="18"/>
                    <a:pt x="11" y="19"/>
                  </a:cubicBezTo>
                  <a:lnTo>
                    <a:pt x="11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1" name="Freeform 357">
              <a:extLst>
                <a:ext uri="{FF2B5EF4-FFF2-40B4-BE49-F238E27FC236}">
                  <a16:creationId xmlns:a16="http://schemas.microsoft.com/office/drawing/2014/main" xmlns="" id="{48B98FBF-B937-4690-A0AC-2D12B072A33F}"/>
                </a:ext>
              </a:extLst>
            </p:cNvPr>
            <p:cNvSpPr/>
            <p:nvPr/>
          </p:nvSpPr>
          <p:spPr bwMode="auto">
            <a:xfrm>
              <a:off x="4979" y="2293"/>
              <a:ext cx="37" cy="43"/>
            </a:xfrm>
            <a:custGeom>
              <a:avLst/>
              <a:gdLst>
                <a:gd name="T0" fmla="*/ 12 w 12"/>
                <a:gd name="T1" fmla="*/ 0 h 14"/>
                <a:gd name="T2" fmla="*/ 5 w 12"/>
                <a:gd name="T3" fmla="*/ 7 h 14"/>
                <a:gd name="T4" fmla="*/ 0 w 12"/>
                <a:gd name="T5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4">
                  <a:moveTo>
                    <a:pt x="12" y="0"/>
                  </a:moveTo>
                  <a:cubicBezTo>
                    <a:pt x="11" y="3"/>
                    <a:pt x="7" y="5"/>
                    <a:pt x="5" y="7"/>
                  </a:cubicBezTo>
                  <a:cubicBezTo>
                    <a:pt x="2" y="9"/>
                    <a:pt x="1" y="12"/>
                    <a:pt x="0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2" name="Freeform 358">
              <a:extLst>
                <a:ext uri="{FF2B5EF4-FFF2-40B4-BE49-F238E27FC236}">
                  <a16:creationId xmlns:a16="http://schemas.microsoft.com/office/drawing/2014/main" xmlns="" id="{6C835D97-5215-4154-866E-120BE10329EB}"/>
                </a:ext>
              </a:extLst>
            </p:cNvPr>
            <p:cNvSpPr/>
            <p:nvPr/>
          </p:nvSpPr>
          <p:spPr bwMode="auto">
            <a:xfrm>
              <a:off x="4979" y="2293"/>
              <a:ext cx="37" cy="43"/>
            </a:xfrm>
            <a:custGeom>
              <a:avLst/>
              <a:gdLst>
                <a:gd name="T0" fmla="*/ 0 w 12"/>
                <a:gd name="T1" fmla="*/ 14 h 14"/>
                <a:gd name="T2" fmla="*/ 1 w 12"/>
                <a:gd name="T3" fmla="*/ 12 h 14"/>
                <a:gd name="T4" fmla="*/ 2 w 12"/>
                <a:gd name="T5" fmla="*/ 11 h 14"/>
                <a:gd name="T6" fmla="*/ 1 w 12"/>
                <a:gd name="T7" fmla="*/ 12 h 14"/>
                <a:gd name="T8" fmla="*/ 1 w 12"/>
                <a:gd name="T9" fmla="*/ 12 h 14"/>
                <a:gd name="T10" fmla="*/ 1 w 12"/>
                <a:gd name="T11" fmla="*/ 11 h 14"/>
                <a:gd name="T12" fmla="*/ 2 w 12"/>
                <a:gd name="T13" fmla="*/ 11 h 14"/>
                <a:gd name="T14" fmla="*/ 3 w 12"/>
                <a:gd name="T15" fmla="*/ 9 h 14"/>
                <a:gd name="T16" fmla="*/ 4 w 12"/>
                <a:gd name="T17" fmla="*/ 8 h 14"/>
                <a:gd name="T18" fmla="*/ 2 w 12"/>
                <a:gd name="T19" fmla="*/ 11 h 14"/>
                <a:gd name="T20" fmla="*/ 2 w 12"/>
                <a:gd name="T21" fmla="*/ 11 h 14"/>
                <a:gd name="T22" fmla="*/ 3 w 12"/>
                <a:gd name="T23" fmla="*/ 9 h 14"/>
                <a:gd name="T24" fmla="*/ 3 w 12"/>
                <a:gd name="T25" fmla="*/ 9 h 14"/>
                <a:gd name="T26" fmla="*/ 3 w 12"/>
                <a:gd name="T27" fmla="*/ 9 h 14"/>
                <a:gd name="T28" fmla="*/ 3 w 12"/>
                <a:gd name="T29" fmla="*/ 10 h 14"/>
                <a:gd name="T30" fmla="*/ 2 w 12"/>
                <a:gd name="T31" fmla="*/ 10 h 14"/>
                <a:gd name="T32" fmla="*/ 2 w 12"/>
                <a:gd name="T33" fmla="*/ 11 h 14"/>
                <a:gd name="T34" fmla="*/ 2 w 12"/>
                <a:gd name="T35" fmla="*/ 11 h 14"/>
                <a:gd name="T36" fmla="*/ 2 w 12"/>
                <a:gd name="T37" fmla="*/ 11 h 14"/>
                <a:gd name="T38" fmla="*/ 2 w 12"/>
                <a:gd name="T39" fmla="*/ 11 h 14"/>
                <a:gd name="T40" fmla="*/ 4 w 12"/>
                <a:gd name="T41" fmla="*/ 9 h 14"/>
                <a:gd name="T42" fmla="*/ 4 w 12"/>
                <a:gd name="T43" fmla="*/ 8 h 14"/>
                <a:gd name="T44" fmla="*/ 5 w 12"/>
                <a:gd name="T45" fmla="*/ 7 h 14"/>
                <a:gd name="T46" fmla="*/ 5 w 12"/>
                <a:gd name="T47" fmla="*/ 7 h 14"/>
                <a:gd name="T48" fmla="*/ 5 w 12"/>
                <a:gd name="T49" fmla="*/ 7 h 14"/>
                <a:gd name="T50" fmla="*/ 6 w 12"/>
                <a:gd name="T51" fmla="*/ 7 h 14"/>
                <a:gd name="T52" fmla="*/ 6 w 12"/>
                <a:gd name="T53" fmla="*/ 6 h 14"/>
                <a:gd name="T54" fmla="*/ 6 w 12"/>
                <a:gd name="T55" fmla="*/ 6 h 14"/>
                <a:gd name="T56" fmla="*/ 7 w 12"/>
                <a:gd name="T57" fmla="*/ 6 h 14"/>
                <a:gd name="T58" fmla="*/ 7 w 12"/>
                <a:gd name="T59" fmla="*/ 5 h 14"/>
                <a:gd name="T60" fmla="*/ 8 w 12"/>
                <a:gd name="T61" fmla="*/ 5 h 14"/>
                <a:gd name="T62" fmla="*/ 9 w 12"/>
                <a:gd name="T63" fmla="*/ 4 h 14"/>
                <a:gd name="T64" fmla="*/ 10 w 12"/>
                <a:gd name="T65" fmla="*/ 3 h 14"/>
                <a:gd name="T66" fmla="*/ 11 w 12"/>
                <a:gd name="T67" fmla="*/ 2 h 14"/>
                <a:gd name="T68" fmla="*/ 11 w 12"/>
                <a:gd name="T69" fmla="*/ 2 h 14"/>
                <a:gd name="T70" fmla="*/ 12 w 12"/>
                <a:gd name="T71" fmla="*/ 2 h 14"/>
                <a:gd name="T72" fmla="*/ 12 w 12"/>
                <a:gd name="T73" fmla="*/ 2 h 14"/>
                <a:gd name="T74" fmla="*/ 12 w 12"/>
                <a:gd name="T75" fmla="*/ 2 h 14"/>
                <a:gd name="T76" fmla="*/ 12 w 12"/>
                <a:gd name="T77" fmla="*/ 2 h 14"/>
                <a:gd name="T78" fmla="*/ 12 w 12"/>
                <a:gd name="T79" fmla="*/ 2 h 14"/>
                <a:gd name="T80" fmla="*/ 12 w 12"/>
                <a:gd name="T81" fmla="*/ 1 h 14"/>
                <a:gd name="T82" fmla="*/ 12 w 12"/>
                <a:gd name="T83" fmla="*/ 1 h 14"/>
                <a:gd name="T84" fmla="*/ 12 w 12"/>
                <a:gd name="T85" fmla="*/ 0 h 14"/>
                <a:gd name="T86" fmla="*/ 12 w 12"/>
                <a:gd name="T87" fmla="*/ 0 h 14"/>
                <a:gd name="T88" fmla="*/ 12 w 12"/>
                <a:gd name="T89" fmla="*/ 0 h 14"/>
                <a:gd name="T90" fmla="*/ 12 w 12"/>
                <a:gd name="T91" fmla="*/ 0 h 14"/>
                <a:gd name="T92" fmla="*/ 11 w 12"/>
                <a:gd name="T93" fmla="*/ 0 h 14"/>
                <a:gd name="T94" fmla="*/ 11 w 12"/>
                <a:gd name="T95" fmla="*/ 0 h 14"/>
                <a:gd name="T96" fmla="*/ 11 w 12"/>
                <a:gd name="T97" fmla="*/ 0 h 14"/>
                <a:gd name="T98" fmla="*/ 11 w 12"/>
                <a:gd name="T99" fmla="*/ 0 h 14"/>
                <a:gd name="T100" fmla="*/ 11 w 12"/>
                <a:gd name="T101" fmla="*/ 0 h 14"/>
                <a:gd name="T102" fmla="*/ 10 w 12"/>
                <a:gd name="T103" fmla="*/ 1 h 14"/>
                <a:gd name="T104" fmla="*/ 10 w 12"/>
                <a:gd name="T105" fmla="*/ 1 h 14"/>
                <a:gd name="T106" fmla="*/ 10 w 12"/>
                <a:gd name="T107" fmla="*/ 2 h 14"/>
                <a:gd name="T108" fmla="*/ 10 w 12"/>
                <a:gd name="T109" fmla="*/ 2 h 14"/>
                <a:gd name="T110" fmla="*/ 10 w 12"/>
                <a:gd name="T111" fmla="*/ 2 h 14"/>
                <a:gd name="T112" fmla="*/ 9 w 12"/>
                <a:gd name="T113" fmla="*/ 3 h 14"/>
                <a:gd name="T114" fmla="*/ 8 w 12"/>
                <a:gd name="T115" fmla="*/ 4 h 14"/>
                <a:gd name="T116" fmla="*/ 8 w 12"/>
                <a:gd name="T117" fmla="*/ 4 h 14"/>
                <a:gd name="T118" fmla="*/ 8 w 12"/>
                <a:gd name="T119" fmla="*/ 4 h 14"/>
                <a:gd name="T120" fmla="*/ 4 w 12"/>
                <a:gd name="T121" fmla="*/ 7 h 14"/>
                <a:gd name="T122" fmla="*/ 0 w 12"/>
                <a:gd name="T1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0" y="14"/>
                  </a:moveTo>
                  <a:cubicBezTo>
                    <a:pt x="0" y="14"/>
                    <a:pt x="1" y="12"/>
                    <a:pt x="1" y="12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1" y="11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3" y="9"/>
                    <a:pt x="3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9"/>
                    <a:pt x="3" y="10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4" y="9"/>
                    <a:pt x="4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6" y="6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4"/>
                    <a:pt x="9" y="4"/>
                    <a:pt x="9" y="4"/>
                  </a:cubicBezTo>
                  <a:cubicBezTo>
                    <a:pt x="9" y="4"/>
                    <a:pt x="10" y="3"/>
                    <a:pt x="10" y="3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4" y="7"/>
                  </a:cubicBezTo>
                  <a:cubicBezTo>
                    <a:pt x="2" y="10"/>
                    <a:pt x="0" y="13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3" name="Freeform 359">
              <a:extLst>
                <a:ext uri="{FF2B5EF4-FFF2-40B4-BE49-F238E27FC236}">
                  <a16:creationId xmlns:a16="http://schemas.microsoft.com/office/drawing/2014/main" xmlns="" id="{D7459555-CCB2-4355-930B-8559CD1EB2EE}"/>
                </a:ext>
              </a:extLst>
            </p:cNvPr>
            <p:cNvSpPr/>
            <p:nvPr/>
          </p:nvSpPr>
          <p:spPr bwMode="auto">
            <a:xfrm>
              <a:off x="4878" y="2166"/>
              <a:ext cx="74" cy="93"/>
            </a:xfrm>
            <a:custGeom>
              <a:avLst/>
              <a:gdLst>
                <a:gd name="T0" fmla="*/ 23 w 24"/>
                <a:gd name="T1" fmla="*/ 0 h 30"/>
                <a:gd name="T2" fmla="*/ 23 w 24"/>
                <a:gd name="T3" fmla="*/ 7 h 30"/>
                <a:gd name="T4" fmla="*/ 20 w 24"/>
                <a:gd name="T5" fmla="*/ 15 h 30"/>
                <a:gd name="T6" fmla="*/ 17 w 24"/>
                <a:gd name="T7" fmla="*/ 22 h 30"/>
                <a:gd name="T8" fmla="*/ 11 w 24"/>
                <a:gd name="T9" fmla="*/ 28 h 30"/>
                <a:gd name="T10" fmla="*/ 6 w 24"/>
                <a:gd name="T11" fmla="*/ 30 h 30"/>
                <a:gd name="T12" fmla="*/ 0 w 24"/>
                <a:gd name="T13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0">
                  <a:moveTo>
                    <a:pt x="23" y="0"/>
                  </a:moveTo>
                  <a:cubicBezTo>
                    <a:pt x="24" y="3"/>
                    <a:pt x="24" y="5"/>
                    <a:pt x="23" y="7"/>
                  </a:cubicBezTo>
                  <a:cubicBezTo>
                    <a:pt x="22" y="10"/>
                    <a:pt x="21" y="12"/>
                    <a:pt x="20" y="15"/>
                  </a:cubicBezTo>
                  <a:cubicBezTo>
                    <a:pt x="19" y="18"/>
                    <a:pt x="18" y="20"/>
                    <a:pt x="17" y="22"/>
                  </a:cubicBezTo>
                  <a:cubicBezTo>
                    <a:pt x="15" y="24"/>
                    <a:pt x="13" y="27"/>
                    <a:pt x="11" y="28"/>
                  </a:cubicBezTo>
                  <a:cubicBezTo>
                    <a:pt x="9" y="28"/>
                    <a:pt x="8" y="29"/>
                    <a:pt x="6" y="30"/>
                  </a:cubicBezTo>
                  <a:cubicBezTo>
                    <a:pt x="4" y="30"/>
                    <a:pt x="2" y="30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4" name="Freeform 360">
              <a:extLst>
                <a:ext uri="{FF2B5EF4-FFF2-40B4-BE49-F238E27FC236}">
                  <a16:creationId xmlns:a16="http://schemas.microsoft.com/office/drawing/2014/main" xmlns="" id="{4C1E248F-91D6-4159-A607-EB36C3CEBC03}"/>
                </a:ext>
              </a:extLst>
            </p:cNvPr>
            <p:cNvSpPr/>
            <p:nvPr/>
          </p:nvSpPr>
          <p:spPr bwMode="auto">
            <a:xfrm>
              <a:off x="4878" y="2166"/>
              <a:ext cx="74" cy="93"/>
            </a:xfrm>
            <a:custGeom>
              <a:avLst/>
              <a:gdLst>
                <a:gd name="T0" fmla="*/ 7 w 24"/>
                <a:gd name="T1" fmla="*/ 30 h 30"/>
                <a:gd name="T2" fmla="*/ 7 w 24"/>
                <a:gd name="T3" fmla="*/ 30 h 30"/>
                <a:gd name="T4" fmla="*/ 7 w 24"/>
                <a:gd name="T5" fmla="*/ 30 h 30"/>
                <a:gd name="T6" fmla="*/ 14 w 24"/>
                <a:gd name="T7" fmla="*/ 26 h 30"/>
                <a:gd name="T8" fmla="*/ 13 w 24"/>
                <a:gd name="T9" fmla="*/ 27 h 30"/>
                <a:gd name="T10" fmla="*/ 9 w 24"/>
                <a:gd name="T11" fmla="*/ 29 h 30"/>
                <a:gd name="T12" fmla="*/ 14 w 24"/>
                <a:gd name="T13" fmla="*/ 26 h 30"/>
                <a:gd name="T14" fmla="*/ 11 w 24"/>
                <a:gd name="T15" fmla="*/ 28 h 30"/>
                <a:gd name="T16" fmla="*/ 9 w 24"/>
                <a:gd name="T17" fmla="*/ 29 h 30"/>
                <a:gd name="T18" fmla="*/ 8 w 24"/>
                <a:gd name="T19" fmla="*/ 29 h 30"/>
                <a:gd name="T20" fmla="*/ 12 w 24"/>
                <a:gd name="T21" fmla="*/ 28 h 30"/>
                <a:gd name="T22" fmla="*/ 16 w 24"/>
                <a:gd name="T23" fmla="*/ 23 h 30"/>
                <a:gd name="T24" fmla="*/ 17 w 24"/>
                <a:gd name="T25" fmla="*/ 22 h 30"/>
                <a:gd name="T26" fmla="*/ 19 w 24"/>
                <a:gd name="T27" fmla="*/ 20 h 30"/>
                <a:gd name="T28" fmla="*/ 19 w 24"/>
                <a:gd name="T29" fmla="*/ 19 h 30"/>
                <a:gd name="T30" fmla="*/ 20 w 24"/>
                <a:gd name="T31" fmla="*/ 15 h 30"/>
                <a:gd name="T32" fmla="*/ 22 w 24"/>
                <a:gd name="T33" fmla="*/ 11 h 30"/>
                <a:gd name="T34" fmla="*/ 24 w 24"/>
                <a:gd name="T35" fmla="*/ 5 h 30"/>
                <a:gd name="T36" fmla="*/ 24 w 24"/>
                <a:gd name="T37" fmla="*/ 4 h 30"/>
                <a:gd name="T38" fmla="*/ 24 w 24"/>
                <a:gd name="T39" fmla="*/ 4 h 30"/>
                <a:gd name="T40" fmla="*/ 24 w 24"/>
                <a:gd name="T41" fmla="*/ 3 h 30"/>
                <a:gd name="T42" fmla="*/ 24 w 24"/>
                <a:gd name="T43" fmla="*/ 1 h 30"/>
                <a:gd name="T44" fmla="*/ 24 w 24"/>
                <a:gd name="T45" fmla="*/ 1 h 30"/>
                <a:gd name="T46" fmla="*/ 23 w 24"/>
                <a:gd name="T47" fmla="*/ 0 h 30"/>
                <a:gd name="T48" fmla="*/ 23 w 24"/>
                <a:gd name="T49" fmla="*/ 1 h 30"/>
                <a:gd name="T50" fmla="*/ 23 w 24"/>
                <a:gd name="T51" fmla="*/ 2 h 30"/>
                <a:gd name="T52" fmla="*/ 23 w 24"/>
                <a:gd name="T53" fmla="*/ 4 h 30"/>
                <a:gd name="T54" fmla="*/ 23 w 24"/>
                <a:gd name="T55" fmla="*/ 5 h 30"/>
                <a:gd name="T56" fmla="*/ 22 w 24"/>
                <a:gd name="T57" fmla="*/ 8 h 30"/>
                <a:gd name="T58" fmla="*/ 21 w 24"/>
                <a:gd name="T59" fmla="*/ 12 h 30"/>
                <a:gd name="T60" fmla="*/ 20 w 24"/>
                <a:gd name="T61" fmla="*/ 14 h 30"/>
                <a:gd name="T62" fmla="*/ 12 w 24"/>
                <a:gd name="T63" fmla="*/ 27 h 30"/>
                <a:gd name="T64" fmla="*/ 0 w 24"/>
                <a:gd name="T65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4" h="30">
                  <a:moveTo>
                    <a:pt x="0" y="29"/>
                  </a:moveTo>
                  <a:cubicBezTo>
                    <a:pt x="1" y="30"/>
                    <a:pt x="5" y="30"/>
                    <a:pt x="7" y="30"/>
                  </a:cubicBezTo>
                  <a:cubicBezTo>
                    <a:pt x="7" y="29"/>
                    <a:pt x="8" y="29"/>
                    <a:pt x="8" y="29"/>
                  </a:cubicBezTo>
                  <a:cubicBezTo>
                    <a:pt x="9" y="29"/>
                    <a:pt x="8" y="29"/>
                    <a:pt x="7" y="30"/>
                  </a:cubicBezTo>
                  <a:cubicBezTo>
                    <a:pt x="6" y="30"/>
                    <a:pt x="6" y="30"/>
                    <a:pt x="5" y="30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10" y="28"/>
                    <a:pt x="12" y="27"/>
                    <a:pt x="14" y="26"/>
                  </a:cubicBezTo>
                  <a:cubicBezTo>
                    <a:pt x="14" y="25"/>
                    <a:pt x="16" y="24"/>
                    <a:pt x="16" y="23"/>
                  </a:cubicBezTo>
                  <a:cubicBezTo>
                    <a:pt x="15" y="25"/>
                    <a:pt x="14" y="26"/>
                    <a:pt x="13" y="27"/>
                  </a:cubicBezTo>
                  <a:cubicBezTo>
                    <a:pt x="12" y="28"/>
                    <a:pt x="10" y="28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2" y="28"/>
                    <a:pt x="13" y="27"/>
                  </a:cubicBezTo>
                  <a:cubicBezTo>
                    <a:pt x="13" y="26"/>
                    <a:pt x="14" y="26"/>
                    <a:pt x="14" y="26"/>
                  </a:cubicBezTo>
                  <a:cubicBezTo>
                    <a:pt x="14" y="26"/>
                    <a:pt x="13" y="26"/>
                    <a:pt x="13" y="27"/>
                  </a:cubicBezTo>
                  <a:cubicBezTo>
                    <a:pt x="13" y="27"/>
                    <a:pt x="12" y="27"/>
                    <a:pt x="11" y="28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10" y="28"/>
                    <a:pt x="12" y="28"/>
                  </a:cubicBezTo>
                  <a:cubicBezTo>
                    <a:pt x="13" y="27"/>
                    <a:pt x="15" y="26"/>
                    <a:pt x="15" y="25"/>
                  </a:cubicBezTo>
                  <a:cubicBezTo>
                    <a:pt x="15" y="25"/>
                    <a:pt x="16" y="24"/>
                    <a:pt x="16" y="23"/>
                  </a:cubicBezTo>
                  <a:cubicBezTo>
                    <a:pt x="16" y="23"/>
                    <a:pt x="17" y="23"/>
                    <a:pt x="17" y="23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8" y="22"/>
                    <a:pt x="18" y="21"/>
                  </a:cubicBezTo>
                  <a:cubicBezTo>
                    <a:pt x="18" y="21"/>
                    <a:pt x="19" y="20"/>
                    <a:pt x="19" y="20"/>
                  </a:cubicBezTo>
                  <a:cubicBezTo>
                    <a:pt x="19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18"/>
                    <a:pt x="20" y="18"/>
                    <a:pt x="20" y="17"/>
                  </a:cubicBezTo>
                  <a:cubicBezTo>
                    <a:pt x="20" y="16"/>
                    <a:pt x="20" y="16"/>
                    <a:pt x="20" y="15"/>
                  </a:cubicBezTo>
                  <a:cubicBezTo>
                    <a:pt x="21" y="15"/>
                    <a:pt x="21" y="14"/>
                    <a:pt x="21" y="14"/>
                  </a:cubicBezTo>
                  <a:cubicBezTo>
                    <a:pt x="21" y="13"/>
                    <a:pt x="21" y="12"/>
                    <a:pt x="22" y="11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7"/>
                    <a:pt x="24" y="6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3"/>
                    <a:pt x="24" y="4"/>
                    <a:pt x="24" y="4"/>
                  </a:cubicBezTo>
                  <a:cubicBezTo>
                    <a:pt x="24" y="4"/>
                    <a:pt x="24" y="4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3" y="1"/>
                    <a:pt x="23" y="0"/>
                    <a:pt x="23" y="0"/>
                  </a:cubicBezTo>
                  <a:cubicBezTo>
                    <a:pt x="23" y="0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2"/>
                    <a:pt x="23" y="2"/>
                    <a:pt x="23" y="1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3"/>
                    <a:pt x="23" y="4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3" y="6"/>
                    <a:pt x="22" y="8"/>
                    <a:pt x="22" y="8"/>
                  </a:cubicBezTo>
                  <a:cubicBezTo>
                    <a:pt x="22" y="8"/>
                    <a:pt x="22" y="8"/>
                    <a:pt x="22" y="9"/>
                  </a:cubicBezTo>
                  <a:cubicBezTo>
                    <a:pt x="22" y="10"/>
                    <a:pt x="21" y="11"/>
                    <a:pt x="21" y="12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7"/>
                    <a:pt x="18" y="20"/>
                    <a:pt x="16" y="23"/>
                  </a:cubicBezTo>
                  <a:cubicBezTo>
                    <a:pt x="15" y="25"/>
                    <a:pt x="13" y="26"/>
                    <a:pt x="12" y="27"/>
                  </a:cubicBezTo>
                  <a:cubicBezTo>
                    <a:pt x="10" y="28"/>
                    <a:pt x="8" y="29"/>
                    <a:pt x="7" y="29"/>
                  </a:cubicBezTo>
                  <a:cubicBezTo>
                    <a:pt x="4" y="30"/>
                    <a:pt x="1" y="29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361">
              <a:extLst>
                <a:ext uri="{FF2B5EF4-FFF2-40B4-BE49-F238E27FC236}">
                  <a16:creationId xmlns:a16="http://schemas.microsoft.com/office/drawing/2014/main" xmlns="" id="{3C56B6AE-1EB1-46B7-8906-99C4C46C0B48}"/>
                </a:ext>
              </a:extLst>
            </p:cNvPr>
            <p:cNvSpPr/>
            <p:nvPr/>
          </p:nvSpPr>
          <p:spPr bwMode="auto">
            <a:xfrm>
              <a:off x="4942" y="2203"/>
              <a:ext cx="19" cy="62"/>
            </a:xfrm>
            <a:custGeom>
              <a:avLst/>
              <a:gdLst>
                <a:gd name="T0" fmla="*/ 0 w 6"/>
                <a:gd name="T1" fmla="*/ 0 h 20"/>
                <a:gd name="T2" fmla="*/ 5 w 6"/>
                <a:gd name="T3" fmla="*/ 10 h 20"/>
                <a:gd name="T4" fmla="*/ 2 w 6"/>
                <a:gd name="T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0">
                  <a:moveTo>
                    <a:pt x="0" y="0"/>
                  </a:moveTo>
                  <a:cubicBezTo>
                    <a:pt x="1" y="3"/>
                    <a:pt x="4" y="6"/>
                    <a:pt x="5" y="10"/>
                  </a:cubicBezTo>
                  <a:cubicBezTo>
                    <a:pt x="6" y="13"/>
                    <a:pt x="4" y="18"/>
                    <a:pt x="2" y="2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6" name="Freeform 362">
              <a:extLst>
                <a:ext uri="{FF2B5EF4-FFF2-40B4-BE49-F238E27FC236}">
                  <a16:creationId xmlns:a16="http://schemas.microsoft.com/office/drawing/2014/main" xmlns="" id="{A5535C44-0355-48A0-804E-A02D8088CEEC}"/>
                </a:ext>
              </a:extLst>
            </p:cNvPr>
            <p:cNvSpPr/>
            <p:nvPr/>
          </p:nvSpPr>
          <p:spPr bwMode="auto">
            <a:xfrm>
              <a:off x="4942" y="2203"/>
              <a:ext cx="19" cy="62"/>
            </a:xfrm>
            <a:custGeom>
              <a:avLst/>
              <a:gdLst>
                <a:gd name="T0" fmla="*/ 2 w 6"/>
                <a:gd name="T1" fmla="*/ 20 h 20"/>
                <a:gd name="T2" fmla="*/ 4 w 6"/>
                <a:gd name="T3" fmla="*/ 17 h 20"/>
                <a:gd name="T4" fmla="*/ 4 w 6"/>
                <a:gd name="T5" fmla="*/ 16 h 20"/>
                <a:gd name="T6" fmla="*/ 4 w 6"/>
                <a:gd name="T7" fmla="*/ 17 h 20"/>
                <a:gd name="T8" fmla="*/ 4 w 6"/>
                <a:gd name="T9" fmla="*/ 18 h 20"/>
                <a:gd name="T10" fmla="*/ 4 w 6"/>
                <a:gd name="T11" fmla="*/ 17 h 20"/>
                <a:gd name="T12" fmla="*/ 5 w 6"/>
                <a:gd name="T13" fmla="*/ 16 h 20"/>
                <a:gd name="T14" fmla="*/ 5 w 6"/>
                <a:gd name="T15" fmla="*/ 13 h 20"/>
                <a:gd name="T16" fmla="*/ 5 w 6"/>
                <a:gd name="T17" fmla="*/ 11 h 20"/>
                <a:gd name="T18" fmla="*/ 5 w 6"/>
                <a:gd name="T19" fmla="*/ 16 h 20"/>
                <a:gd name="T20" fmla="*/ 5 w 6"/>
                <a:gd name="T21" fmla="*/ 16 h 20"/>
                <a:gd name="T22" fmla="*/ 5 w 6"/>
                <a:gd name="T23" fmla="*/ 13 h 20"/>
                <a:gd name="T24" fmla="*/ 5 w 6"/>
                <a:gd name="T25" fmla="*/ 13 h 20"/>
                <a:gd name="T26" fmla="*/ 5 w 6"/>
                <a:gd name="T27" fmla="*/ 13 h 20"/>
                <a:gd name="T28" fmla="*/ 5 w 6"/>
                <a:gd name="T29" fmla="*/ 15 h 20"/>
                <a:gd name="T30" fmla="*/ 5 w 6"/>
                <a:gd name="T31" fmla="*/ 15 h 20"/>
                <a:gd name="T32" fmla="*/ 5 w 6"/>
                <a:gd name="T33" fmla="*/ 16 h 20"/>
                <a:gd name="T34" fmla="*/ 5 w 6"/>
                <a:gd name="T35" fmla="*/ 16 h 20"/>
                <a:gd name="T36" fmla="*/ 5 w 6"/>
                <a:gd name="T37" fmla="*/ 16 h 20"/>
                <a:gd name="T38" fmla="*/ 5 w 6"/>
                <a:gd name="T39" fmla="*/ 16 h 20"/>
                <a:gd name="T40" fmla="*/ 6 w 6"/>
                <a:gd name="T41" fmla="*/ 12 h 20"/>
                <a:gd name="T42" fmla="*/ 5 w 6"/>
                <a:gd name="T43" fmla="*/ 11 h 20"/>
                <a:gd name="T44" fmla="*/ 5 w 6"/>
                <a:gd name="T45" fmla="*/ 11 h 20"/>
                <a:gd name="T46" fmla="*/ 5 w 6"/>
                <a:gd name="T47" fmla="*/ 11 h 20"/>
                <a:gd name="T48" fmla="*/ 5 w 6"/>
                <a:gd name="T49" fmla="*/ 10 h 20"/>
                <a:gd name="T50" fmla="*/ 5 w 6"/>
                <a:gd name="T51" fmla="*/ 9 h 20"/>
                <a:gd name="T52" fmla="*/ 5 w 6"/>
                <a:gd name="T53" fmla="*/ 9 h 20"/>
                <a:gd name="T54" fmla="*/ 5 w 6"/>
                <a:gd name="T55" fmla="*/ 8 h 20"/>
                <a:gd name="T56" fmla="*/ 4 w 6"/>
                <a:gd name="T57" fmla="*/ 8 h 20"/>
                <a:gd name="T58" fmla="*/ 4 w 6"/>
                <a:gd name="T59" fmla="*/ 7 h 20"/>
                <a:gd name="T60" fmla="*/ 3 w 6"/>
                <a:gd name="T61" fmla="*/ 6 h 20"/>
                <a:gd name="T62" fmla="*/ 3 w 6"/>
                <a:gd name="T63" fmla="*/ 5 h 20"/>
                <a:gd name="T64" fmla="*/ 2 w 6"/>
                <a:gd name="T65" fmla="*/ 3 h 20"/>
                <a:gd name="T66" fmla="*/ 2 w 6"/>
                <a:gd name="T67" fmla="*/ 2 h 20"/>
                <a:gd name="T68" fmla="*/ 2 w 6"/>
                <a:gd name="T69" fmla="*/ 2 h 20"/>
                <a:gd name="T70" fmla="*/ 1 w 6"/>
                <a:gd name="T71" fmla="*/ 1 h 20"/>
                <a:gd name="T72" fmla="*/ 1 w 6"/>
                <a:gd name="T73" fmla="*/ 1 h 20"/>
                <a:gd name="T74" fmla="*/ 1 w 6"/>
                <a:gd name="T75" fmla="*/ 1 h 20"/>
                <a:gd name="T76" fmla="*/ 1 w 6"/>
                <a:gd name="T77" fmla="*/ 1 h 20"/>
                <a:gd name="T78" fmla="*/ 1 w 6"/>
                <a:gd name="T79" fmla="*/ 1 h 20"/>
                <a:gd name="T80" fmla="*/ 1 w 6"/>
                <a:gd name="T81" fmla="*/ 0 h 20"/>
                <a:gd name="T82" fmla="*/ 1 w 6"/>
                <a:gd name="T83" fmla="*/ 0 h 20"/>
                <a:gd name="T84" fmla="*/ 1 w 6"/>
                <a:gd name="T85" fmla="*/ 0 h 20"/>
                <a:gd name="T86" fmla="*/ 1 w 6"/>
                <a:gd name="T87" fmla="*/ 0 h 20"/>
                <a:gd name="T88" fmla="*/ 1 w 6"/>
                <a:gd name="T89" fmla="*/ 0 h 20"/>
                <a:gd name="T90" fmla="*/ 0 w 6"/>
                <a:gd name="T91" fmla="*/ 0 h 20"/>
                <a:gd name="T92" fmla="*/ 0 w 6"/>
                <a:gd name="T93" fmla="*/ 0 h 20"/>
                <a:gd name="T94" fmla="*/ 0 w 6"/>
                <a:gd name="T95" fmla="*/ 0 h 20"/>
                <a:gd name="T96" fmla="*/ 0 w 6"/>
                <a:gd name="T97" fmla="*/ 0 h 20"/>
                <a:gd name="T98" fmla="*/ 0 w 6"/>
                <a:gd name="T99" fmla="*/ 0 h 20"/>
                <a:gd name="T100" fmla="*/ 0 w 6"/>
                <a:gd name="T101" fmla="*/ 0 h 20"/>
                <a:gd name="T102" fmla="*/ 0 w 6"/>
                <a:gd name="T103" fmla="*/ 2 h 20"/>
                <a:gd name="T104" fmla="*/ 0 w 6"/>
                <a:gd name="T105" fmla="*/ 2 h 20"/>
                <a:gd name="T106" fmla="*/ 0 w 6"/>
                <a:gd name="T107" fmla="*/ 3 h 20"/>
                <a:gd name="T108" fmla="*/ 1 w 6"/>
                <a:gd name="T109" fmla="*/ 3 h 20"/>
                <a:gd name="T110" fmla="*/ 1 w 6"/>
                <a:gd name="T111" fmla="*/ 4 h 20"/>
                <a:gd name="T112" fmla="*/ 2 w 6"/>
                <a:gd name="T113" fmla="*/ 4 h 20"/>
                <a:gd name="T114" fmla="*/ 2 w 6"/>
                <a:gd name="T115" fmla="*/ 5 h 20"/>
                <a:gd name="T116" fmla="*/ 3 w 6"/>
                <a:gd name="T117" fmla="*/ 6 h 20"/>
                <a:gd name="T118" fmla="*/ 3 w 6"/>
                <a:gd name="T119" fmla="*/ 6 h 20"/>
                <a:gd name="T120" fmla="*/ 5 w 6"/>
                <a:gd name="T121" fmla="*/ 11 h 20"/>
                <a:gd name="T122" fmla="*/ 2 w 6"/>
                <a:gd name="T12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" h="20">
                  <a:moveTo>
                    <a:pt x="2" y="20"/>
                  </a:moveTo>
                  <a:cubicBezTo>
                    <a:pt x="3" y="20"/>
                    <a:pt x="4" y="18"/>
                    <a:pt x="4" y="17"/>
                  </a:cubicBezTo>
                  <a:cubicBezTo>
                    <a:pt x="4" y="17"/>
                    <a:pt x="4" y="16"/>
                    <a:pt x="4" y="16"/>
                  </a:cubicBezTo>
                  <a:cubicBezTo>
                    <a:pt x="4" y="16"/>
                    <a:pt x="4" y="16"/>
                    <a:pt x="4" y="17"/>
                  </a:cubicBezTo>
                  <a:cubicBezTo>
                    <a:pt x="4" y="17"/>
                    <a:pt x="4" y="17"/>
                    <a:pt x="4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5" y="13"/>
                    <a:pt x="5" y="12"/>
                    <a:pt x="5" y="11"/>
                  </a:cubicBezTo>
                  <a:cubicBezTo>
                    <a:pt x="5" y="13"/>
                    <a:pt x="5" y="14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6"/>
                    <a:pt x="6" y="13"/>
                    <a:pt x="6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1" y="2"/>
                    <a:pt x="2" y="2"/>
                  </a:cubicBezTo>
                  <a:cubicBezTo>
                    <a:pt x="2" y="2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8"/>
                    <a:pt x="4" y="9"/>
                    <a:pt x="5" y="11"/>
                  </a:cubicBezTo>
                  <a:cubicBezTo>
                    <a:pt x="6" y="15"/>
                    <a:pt x="3" y="19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7" name="Freeform 363">
              <a:extLst>
                <a:ext uri="{FF2B5EF4-FFF2-40B4-BE49-F238E27FC236}">
                  <a16:creationId xmlns:a16="http://schemas.microsoft.com/office/drawing/2014/main" xmlns="" id="{57C36F1C-5C70-4F6B-9628-58AA2A2AC8BE}"/>
                </a:ext>
              </a:extLst>
            </p:cNvPr>
            <p:cNvSpPr/>
            <p:nvPr/>
          </p:nvSpPr>
          <p:spPr bwMode="auto">
            <a:xfrm>
              <a:off x="4890" y="2185"/>
              <a:ext cx="56" cy="21"/>
            </a:xfrm>
            <a:custGeom>
              <a:avLst/>
              <a:gdLst>
                <a:gd name="T0" fmla="*/ 18 w 18"/>
                <a:gd name="T1" fmla="*/ 3 h 7"/>
                <a:gd name="T2" fmla="*/ 14 w 18"/>
                <a:gd name="T3" fmla="*/ 1 h 7"/>
                <a:gd name="T4" fmla="*/ 8 w 18"/>
                <a:gd name="T5" fmla="*/ 1 h 7"/>
                <a:gd name="T6" fmla="*/ 3 w 18"/>
                <a:gd name="T7" fmla="*/ 3 h 7"/>
                <a:gd name="T8" fmla="*/ 0 w 18"/>
                <a:gd name="T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7">
                  <a:moveTo>
                    <a:pt x="18" y="3"/>
                  </a:moveTo>
                  <a:cubicBezTo>
                    <a:pt x="17" y="3"/>
                    <a:pt x="15" y="2"/>
                    <a:pt x="14" y="1"/>
                  </a:cubicBezTo>
                  <a:cubicBezTo>
                    <a:pt x="12" y="1"/>
                    <a:pt x="10" y="0"/>
                    <a:pt x="8" y="1"/>
                  </a:cubicBezTo>
                  <a:cubicBezTo>
                    <a:pt x="6" y="1"/>
                    <a:pt x="4" y="2"/>
                    <a:pt x="3" y="3"/>
                  </a:cubicBezTo>
                  <a:cubicBezTo>
                    <a:pt x="2" y="4"/>
                    <a:pt x="0" y="5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8" name="Freeform 364">
              <a:extLst>
                <a:ext uri="{FF2B5EF4-FFF2-40B4-BE49-F238E27FC236}">
                  <a16:creationId xmlns:a16="http://schemas.microsoft.com/office/drawing/2014/main" xmlns="" id="{27414BCF-524F-48A1-96FB-4781EA43CA53}"/>
                </a:ext>
              </a:extLst>
            </p:cNvPr>
            <p:cNvSpPr/>
            <p:nvPr/>
          </p:nvSpPr>
          <p:spPr bwMode="auto">
            <a:xfrm>
              <a:off x="4887" y="2185"/>
              <a:ext cx="59" cy="21"/>
            </a:xfrm>
            <a:custGeom>
              <a:avLst/>
              <a:gdLst>
                <a:gd name="T0" fmla="*/ 1 w 19"/>
                <a:gd name="T1" fmla="*/ 7 h 7"/>
                <a:gd name="T2" fmla="*/ 3 w 19"/>
                <a:gd name="T3" fmla="*/ 4 h 7"/>
                <a:gd name="T4" fmla="*/ 3 w 19"/>
                <a:gd name="T5" fmla="*/ 3 h 7"/>
                <a:gd name="T6" fmla="*/ 3 w 19"/>
                <a:gd name="T7" fmla="*/ 4 h 7"/>
                <a:gd name="T8" fmla="*/ 2 w 19"/>
                <a:gd name="T9" fmla="*/ 4 h 7"/>
                <a:gd name="T10" fmla="*/ 3 w 19"/>
                <a:gd name="T11" fmla="*/ 4 h 7"/>
                <a:gd name="T12" fmla="*/ 4 w 19"/>
                <a:gd name="T13" fmla="*/ 3 h 7"/>
                <a:gd name="T14" fmla="*/ 6 w 19"/>
                <a:gd name="T15" fmla="*/ 2 h 7"/>
                <a:gd name="T16" fmla="*/ 8 w 19"/>
                <a:gd name="T17" fmla="*/ 1 h 7"/>
                <a:gd name="T18" fmla="*/ 4 w 19"/>
                <a:gd name="T19" fmla="*/ 3 h 7"/>
                <a:gd name="T20" fmla="*/ 4 w 19"/>
                <a:gd name="T21" fmla="*/ 3 h 7"/>
                <a:gd name="T22" fmla="*/ 6 w 19"/>
                <a:gd name="T23" fmla="*/ 2 h 7"/>
                <a:gd name="T24" fmla="*/ 6 w 19"/>
                <a:gd name="T25" fmla="*/ 2 h 7"/>
                <a:gd name="T26" fmla="*/ 6 w 19"/>
                <a:gd name="T27" fmla="*/ 2 h 7"/>
                <a:gd name="T28" fmla="*/ 5 w 19"/>
                <a:gd name="T29" fmla="*/ 3 h 7"/>
                <a:gd name="T30" fmla="*/ 4 w 19"/>
                <a:gd name="T31" fmla="*/ 3 h 7"/>
                <a:gd name="T32" fmla="*/ 4 w 19"/>
                <a:gd name="T33" fmla="*/ 3 h 7"/>
                <a:gd name="T34" fmla="*/ 4 w 19"/>
                <a:gd name="T35" fmla="*/ 3 h 7"/>
                <a:gd name="T36" fmla="*/ 4 w 19"/>
                <a:gd name="T37" fmla="*/ 4 h 7"/>
                <a:gd name="T38" fmla="*/ 4 w 19"/>
                <a:gd name="T39" fmla="*/ 4 h 7"/>
                <a:gd name="T40" fmla="*/ 7 w 19"/>
                <a:gd name="T41" fmla="*/ 2 h 7"/>
                <a:gd name="T42" fmla="*/ 8 w 19"/>
                <a:gd name="T43" fmla="*/ 2 h 7"/>
                <a:gd name="T44" fmla="*/ 8 w 19"/>
                <a:gd name="T45" fmla="*/ 1 h 7"/>
                <a:gd name="T46" fmla="*/ 8 w 19"/>
                <a:gd name="T47" fmla="*/ 1 h 7"/>
                <a:gd name="T48" fmla="*/ 9 w 19"/>
                <a:gd name="T49" fmla="*/ 1 h 7"/>
                <a:gd name="T50" fmla="*/ 10 w 19"/>
                <a:gd name="T51" fmla="*/ 1 h 7"/>
                <a:gd name="T52" fmla="*/ 10 w 19"/>
                <a:gd name="T53" fmla="*/ 1 h 7"/>
                <a:gd name="T54" fmla="*/ 10 w 19"/>
                <a:gd name="T55" fmla="*/ 1 h 7"/>
                <a:gd name="T56" fmla="*/ 11 w 19"/>
                <a:gd name="T57" fmla="*/ 1 h 7"/>
                <a:gd name="T58" fmla="*/ 12 w 19"/>
                <a:gd name="T59" fmla="*/ 1 h 7"/>
                <a:gd name="T60" fmla="*/ 13 w 19"/>
                <a:gd name="T61" fmla="*/ 1 h 7"/>
                <a:gd name="T62" fmla="*/ 14 w 19"/>
                <a:gd name="T63" fmla="*/ 1 h 7"/>
                <a:gd name="T64" fmla="*/ 16 w 19"/>
                <a:gd name="T65" fmla="*/ 2 h 7"/>
                <a:gd name="T66" fmla="*/ 17 w 19"/>
                <a:gd name="T67" fmla="*/ 3 h 7"/>
                <a:gd name="T68" fmla="*/ 17 w 19"/>
                <a:gd name="T69" fmla="*/ 3 h 7"/>
                <a:gd name="T70" fmla="*/ 18 w 19"/>
                <a:gd name="T71" fmla="*/ 3 h 7"/>
                <a:gd name="T72" fmla="*/ 17 w 19"/>
                <a:gd name="T73" fmla="*/ 3 h 7"/>
                <a:gd name="T74" fmla="*/ 18 w 19"/>
                <a:gd name="T75" fmla="*/ 3 h 7"/>
                <a:gd name="T76" fmla="*/ 18 w 19"/>
                <a:gd name="T77" fmla="*/ 3 h 7"/>
                <a:gd name="T78" fmla="*/ 18 w 19"/>
                <a:gd name="T79" fmla="*/ 3 h 7"/>
                <a:gd name="T80" fmla="*/ 18 w 19"/>
                <a:gd name="T81" fmla="*/ 3 h 7"/>
                <a:gd name="T82" fmla="*/ 19 w 19"/>
                <a:gd name="T83" fmla="*/ 3 h 7"/>
                <a:gd name="T84" fmla="*/ 19 w 19"/>
                <a:gd name="T85" fmla="*/ 3 h 7"/>
                <a:gd name="T86" fmla="*/ 19 w 19"/>
                <a:gd name="T87" fmla="*/ 3 h 7"/>
                <a:gd name="T88" fmla="*/ 19 w 19"/>
                <a:gd name="T89" fmla="*/ 3 h 7"/>
                <a:gd name="T90" fmla="*/ 19 w 19"/>
                <a:gd name="T91" fmla="*/ 2 h 7"/>
                <a:gd name="T92" fmla="*/ 19 w 19"/>
                <a:gd name="T93" fmla="*/ 2 h 7"/>
                <a:gd name="T94" fmla="*/ 19 w 19"/>
                <a:gd name="T95" fmla="*/ 2 h 7"/>
                <a:gd name="T96" fmla="*/ 19 w 19"/>
                <a:gd name="T97" fmla="*/ 2 h 7"/>
                <a:gd name="T98" fmla="*/ 19 w 19"/>
                <a:gd name="T99" fmla="*/ 2 h 7"/>
                <a:gd name="T100" fmla="*/ 19 w 19"/>
                <a:gd name="T101" fmla="*/ 2 h 7"/>
                <a:gd name="T102" fmla="*/ 18 w 19"/>
                <a:gd name="T103" fmla="*/ 2 h 7"/>
                <a:gd name="T104" fmla="*/ 17 w 19"/>
                <a:gd name="T105" fmla="*/ 2 h 7"/>
                <a:gd name="T106" fmla="*/ 17 w 19"/>
                <a:gd name="T107" fmla="*/ 1 h 7"/>
                <a:gd name="T108" fmla="*/ 17 w 19"/>
                <a:gd name="T109" fmla="*/ 2 h 7"/>
                <a:gd name="T110" fmla="*/ 16 w 19"/>
                <a:gd name="T111" fmla="*/ 1 h 7"/>
                <a:gd name="T112" fmla="*/ 15 w 19"/>
                <a:gd name="T113" fmla="*/ 1 h 7"/>
                <a:gd name="T114" fmla="*/ 14 w 19"/>
                <a:gd name="T115" fmla="*/ 1 h 7"/>
                <a:gd name="T116" fmla="*/ 13 w 19"/>
                <a:gd name="T117" fmla="*/ 1 h 7"/>
                <a:gd name="T118" fmla="*/ 13 w 19"/>
                <a:gd name="T119" fmla="*/ 0 h 7"/>
                <a:gd name="T120" fmla="*/ 8 w 19"/>
                <a:gd name="T121" fmla="*/ 1 h 7"/>
                <a:gd name="T122" fmla="*/ 1 w 19"/>
                <a:gd name="T123" fmla="*/ 6 h 7"/>
                <a:gd name="T124" fmla="*/ 1 w 19"/>
                <a:gd name="T125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9" h="7">
                  <a:moveTo>
                    <a:pt x="1" y="7"/>
                  </a:moveTo>
                  <a:cubicBezTo>
                    <a:pt x="0" y="6"/>
                    <a:pt x="2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3" y="3"/>
                    <a:pt x="3" y="4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7" y="2"/>
                    <a:pt x="7" y="1"/>
                    <a:pt x="8" y="1"/>
                  </a:cubicBezTo>
                  <a:cubicBezTo>
                    <a:pt x="6" y="2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5" y="1"/>
                    <a:pt x="15" y="2"/>
                    <a:pt x="16" y="2"/>
                  </a:cubicBezTo>
                  <a:cubicBezTo>
                    <a:pt x="16" y="2"/>
                    <a:pt x="16" y="2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7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7" y="2"/>
                    <a:pt x="17" y="2"/>
                  </a:cubicBezTo>
                  <a:cubicBezTo>
                    <a:pt x="17" y="2"/>
                    <a:pt x="17" y="1"/>
                    <a:pt x="17" y="1"/>
                  </a:cubicBezTo>
                  <a:cubicBezTo>
                    <a:pt x="17" y="1"/>
                    <a:pt x="17" y="2"/>
                    <a:pt x="17" y="2"/>
                  </a:cubicBezTo>
                  <a:cubicBezTo>
                    <a:pt x="17" y="1"/>
                    <a:pt x="16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4" y="2"/>
                    <a:pt x="0" y="5"/>
                    <a:pt x="1" y="6"/>
                  </a:cubicBezTo>
                  <a:lnTo>
                    <a:pt x="1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9" name="Freeform 365">
              <a:extLst>
                <a:ext uri="{FF2B5EF4-FFF2-40B4-BE49-F238E27FC236}">
                  <a16:creationId xmlns:a16="http://schemas.microsoft.com/office/drawing/2014/main" xmlns="" id="{BA5EDE86-F5A6-4BD5-9FB7-E521BF48D2EF}"/>
                </a:ext>
              </a:extLst>
            </p:cNvPr>
            <p:cNvSpPr/>
            <p:nvPr/>
          </p:nvSpPr>
          <p:spPr bwMode="auto">
            <a:xfrm>
              <a:off x="4881" y="2222"/>
              <a:ext cx="55" cy="15"/>
            </a:xfrm>
            <a:custGeom>
              <a:avLst/>
              <a:gdLst>
                <a:gd name="T0" fmla="*/ 18 w 18"/>
                <a:gd name="T1" fmla="*/ 0 h 5"/>
                <a:gd name="T2" fmla="*/ 13 w 18"/>
                <a:gd name="T3" fmla="*/ 1 h 5"/>
                <a:gd name="T4" fmla="*/ 8 w 18"/>
                <a:gd name="T5" fmla="*/ 2 h 5"/>
                <a:gd name="T6" fmla="*/ 4 w 18"/>
                <a:gd name="T7" fmla="*/ 4 h 5"/>
                <a:gd name="T8" fmla="*/ 0 w 1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5">
                  <a:moveTo>
                    <a:pt x="18" y="0"/>
                  </a:moveTo>
                  <a:cubicBezTo>
                    <a:pt x="16" y="0"/>
                    <a:pt x="14" y="0"/>
                    <a:pt x="13" y="1"/>
                  </a:cubicBezTo>
                  <a:cubicBezTo>
                    <a:pt x="11" y="1"/>
                    <a:pt x="9" y="1"/>
                    <a:pt x="8" y="2"/>
                  </a:cubicBezTo>
                  <a:cubicBezTo>
                    <a:pt x="7" y="3"/>
                    <a:pt x="6" y="4"/>
                    <a:pt x="4" y="4"/>
                  </a:cubicBezTo>
                  <a:cubicBezTo>
                    <a:pt x="3" y="5"/>
                    <a:pt x="2" y="4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0" name="Freeform 366">
              <a:extLst>
                <a:ext uri="{FF2B5EF4-FFF2-40B4-BE49-F238E27FC236}">
                  <a16:creationId xmlns:a16="http://schemas.microsoft.com/office/drawing/2014/main" xmlns="" id="{C56E30DA-C5A4-4C1E-9925-5F147706382C}"/>
                </a:ext>
              </a:extLst>
            </p:cNvPr>
            <p:cNvSpPr/>
            <p:nvPr/>
          </p:nvSpPr>
          <p:spPr bwMode="auto">
            <a:xfrm>
              <a:off x="4881" y="2219"/>
              <a:ext cx="55" cy="18"/>
            </a:xfrm>
            <a:custGeom>
              <a:avLst/>
              <a:gdLst>
                <a:gd name="T0" fmla="*/ 3 w 18"/>
                <a:gd name="T1" fmla="*/ 5 h 6"/>
                <a:gd name="T2" fmla="*/ 3 w 18"/>
                <a:gd name="T3" fmla="*/ 5 h 6"/>
                <a:gd name="T4" fmla="*/ 4 w 18"/>
                <a:gd name="T5" fmla="*/ 6 h 6"/>
                <a:gd name="T6" fmla="*/ 7 w 18"/>
                <a:gd name="T7" fmla="*/ 4 h 6"/>
                <a:gd name="T8" fmla="*/ 4 w 18"/>
                <a:gd name="T9" fmla="*/ 5 h 6"/>
                <a:gd name="T10" fmla="*/ 6 w 18"/>
                <a:gd name="T11" fmla="*/ 4 h 6"/>
                <a:gd name="T12" fmla="*/ 6 w 18"/>
                <a:gd name="T13" fmla="*/ 4 h 6"/>
                <a:gd name="T14" fmla="*/ 5 w 18"/>
                <a:gd name="T15" fmla="*/ 5 h 6"/>
                <a:gd name="T16" fmla="*/ 4 w 18"/>
                <a:gd name="T17" fmla="*/ 6 h 6"/>
                <a:gd name="T18" fmla="*/ 4 w 18"/>
                <a:gd name="T19" fmla="*/ 6 h 6"/>
                <a:gd name="T20" fmla="*/ 8 w 18"/>
                <a:gd name="T21" fmla="*/ 3 h 6"/>
                <a:gd name="T22" fmla="*/ 8 w 18"/>
                <a:gd name="T23" fmla="*/ 3 h 6"/>
                <a:gd name="T24" fmla="*/ 9 w 18"/>
                <a:gd name="T25" fmla="*/ 3 h 6"/>
                <a:gd name="T26" fmla="*/ 10 w 18"/>
                <a:gd name="T27" fmla="*/ 2 h 6"/>
                <a:gd name="T28" fmla="*/ 11 w 18"/>
                <a:gd name="T29" fmla="*/ 2 h 6"/>
                <a:gd name="T30" fmla="*/ 13 w 18"/>
                <a:gd name="T31" fmla="*/ 2 h 6"/>
                <a:gd name="T32" fmla="*/ 16 w 18"/>
                <a:gd name="T33" fmla="*/ 2 h 6"/>
                <a:gd name="T34" fmla="*/ 16 w 18"/>
                <a:gd name="T35" fmla="*/ 2 h 6"/>
                <a:gd name="T36" fmla="*/ 16 w 18"/>
                <a:gd name="T37" fmla="*/ 2 h 6"/>
                <a:gd name="T38" fmla="*/ 17 w 18"/>
                <a:gd name="T39" fmla="*/ 2 h 6"/>
                <a:gd name="T40" fmla="*/ 17 w 18"/>
                <a:gd name="T41" fmla="*/ 2 h 6"/>
                <a:gd name="T42" fmla="*/ 18 w 18"/>
                <a:gd name="T43" fmla="*/ 2 h 6"/>
                <a:gd name="T44" fmla="*/ 18 w 18"/>
                <a:gd name="T45" fmla="*/ 1 h 6"/>
                <a:gd name="T46" fmla="*/ 18 w 18"/>
                <a:gd name="T47" fmla="*/ 1 h 6"/>
                <a:gd name="T48" fmla="*/ 17 w 18"/>
                <a:gd name="T49" fmla="*/ 1 h 6"/>
                <a:gd name="T50" fmla="*/ 16 w 18"/>
                <a:gd name="T51" fmla="*/ 0 h 6"/>
                <a:gd name="T52" fmla="*/ 15 w 18"/>
                <a:gd name="T53" fmla="*/ 1 h 6"/>
                <a:gd name="T54" fmla="*/ 14 w 18"/>
                <a:gd name="T55" fmla="*/ 1 h 6"/>
                <a:gd name="T56" fmla="*/ 13 w 18"/>
                <a:gd name="T57" fmla="*/ 1 h 6"/>
                <a:gd name="T58" fmla="*/ 12 w 18"/>
                <a:gd name="T59" fmla="*/ 1 h 6"/>
                <a:gd name="T60" fmla="*/ 4 w 18"/>
                <a:gd name="T61" fmla="*/ 5 h 6"/>
                <a:gd name="T62" fmla="*/ 0 w 18"/>
                <a:gd name="T63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" h="6">
                  <a:moveTo>
                    <a:pt x="0" y="5"/>
                  </a:moveTo>
                  <a:cubicBezTo>
                    <a:pt x="1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5" y="5"/>
                    <a:pt x="6" y="5"/>
                    <a:pt x="7" y="4"/>
                  </a:cubicBezTo>
                  <a:cubicBezTo>
                    <a:pt x="7" y="4"/>
                    <a:pt x="7" y="3"/>
                    <a:pt x="8" y="3"/>
                  </a:cubicBezTo>
                  <a:cubicBezTo>
                    <a:pt x="7" y="4"/>
                    <a:pt x="6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6" y="5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7" y="5"/>
                    <a:pt x="7" y="4"/>
                  </a:cubicBezTo>
                  <a:cubicBezTo>
                    <a:pt x="7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2"/>
                    <a:pt x="9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12" y="2"/>
                    <a:pt x="13" y="2"/>
                    <a:pt x="13" y="2"/>
                  </a:cubicBezTo>
                  <a:cubicBezTo>
                    <a:pt x="14" y="2"/>
                    <a:pt x="14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1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7" y="1"/>
                    <a:pt x="18" y="1"/>
                    <a:pt x="18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6" y="0"/>
                    <a:pt x="16" y="0"/>
                  </a:cubicBezTo>
                  <a:cubicBezTo>
                    <a:pt x="16" y="0"/>
                    <a:pt x="16" y="1"/>
                    <a:pt x="16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6" y="4"/>
                    <a:pt x="5" y="5"/>
                    <a:pt x="4" y="5"/>
                  </a:cubicBezTo>
                  <a:cubicBezTo>
                    <a:pt x="2" y="5"/>
                    <a:pt x="1" y="5"/>
                    <a:pt x="1" y="5"/>
                  </a:cubicBez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1" name="Freeform 367">
              <a:extLst>
                <a:ext uri="{FF2B5EF4-FFF2-40B4-BE49-F238E27FC236}">
                  <a16:creationId xmlns:a16="http://schemas.microsoft.com/office/drawing/2014/main" xmlns="" id="{9B426D2A-A9AC-4CE8-895D-D89238F7456E}"/>
                </a:ext>
              </a:extLst>
            </p:cNvPr>
            <p:cNvSpPr/>
            <p:nvPr/>
          </p:nvSpPr>
          <p:spPr bwMode="auto">
            <a:xfrm>
              <a:off x="5164" y="2049"/>
              <a:ext cx="53" cy="142"/>
            </a:xfrm>
            <a:custGeom>
              <a:avLst/>
              <a:gdLst>
                <a:gd name="T0" fmla="*/ 9 w 17"/>
                <a:gd name="T1" fmla="*/ 46 h 46"/>
                <a:gd name="T2" fmla="*/ 13 w 17"/>
                <a:gd name="T3" fmla="*/ 43 h 46"/>
                <a:gd name="T4" fmla="*/ 15 w 17"/>
                <a:gd name="T5" fmla="*/ 37 h 46"/>
                <a:gd name="T6" fmla="*/ 16 w 17"/>
                <a:gd name="T7" fmla="*/ 25 h 46"/>
                <a:gd name="T8" fmla="*/ 8 w 17"/>
                <a:gd name="T9" fmla="*/ 13 h 46"/>
                <a:gd name="T10" fmla="*/ 4 w 17"/>
                <a:gd name="T11" fmla="*/ 8 h 46"/>
                <a:gd name="T12" fmla="*/ 1 w 17"/>
                <a:gd name="T13" fmla="*/ 3 h 46"/>
                <a:gd name="T14" fmla="*/ 0 w 17"/>
                <a:gd name="T15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6">
                  <a:moveTo>
                    <a:pt x="9" y="46"/>
                  </a:moveTo>
                  <a:cubicBezTo>
                    <a:pt x="9" y="45"/>
                    <a:pt x="12" y="44"/>
                    <a:pt x="13" y="43"/>
                  </a:cubicBezTo>
                  <a:cubicBezTo>
                    <a:pt x="14" y="41"/>
                    <a:pt x="14" y="39"/>
                    <a:pt x="15" y="37"/>
                  </a:cubicBezTo>
                  <a:cubicBezTo>
                    <a:pt x="16" y="33"/>
                    <a:pt x="17" y="29"/>
                    <a:pt x="16" y="25"/>
                  </a:cubicBezTo>
                  <a:cubicBezTo>
                    <a:pt x="15" y="20"/>
                    <a:pt x="11" y="16"/>
                    <a:pt x="8" y="13"/>
                  </a:cubicBezTo>
                  <a:cubicBezTo>
                    <a:pt x="7" y="11"/>
                    <a:pt x="5" y="10"/>
                    <a:pt x="4" y="8"/>
                  </a:cubicBezTo>
                  <a:cubicBezTo>
                    <a:pt x="3" y="6"/>
                    <a:pt x="2" y="5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2" name="Freeform 368">
              <a:extLst>
                <a:ext uri="{FF2B5EF4-FFF2-40B4-BE49-F238E27FC236}">
                  <a16:creationId xmlns:a16="http://schemas.microsoft.com/office/drawing/2014/main" xmlns="" id="{30EE26B2-3B5D-413B-A8EF-92F242AA688E}"/>
                </a:ext>
              </a:extLst>
            </p:cNvPr>
            <p:cNvSpPr/>
            <p:nvPr/>
          </p:nvSpPr>
          <p:spPr bwMode="auto">
            <a:xfrm>
              <a:off x="5164" y="2049"/>
              <a:ext cx="53" cy="145"/>
            </a:xfrm>
            <a:custGeom>
              <a:avLst/>
              <a:gdLst>
                <a:gd name="T0" fmla="*/ 4 w 17"/>
                <a:gd name="T1" fmla="*/ 8 h 47"/>
                <a:gd name="T2" fmla="*/ 4 w 17"/>
                <a:gd name="T3" fmla="*/ 8 h 47"/>
                <a:gd name="T4" fmla="*/ 4 w 17"/>
                <a:gd name="T5" fmla="*/ 9 h 47"/>
                <a:gd name="T6" fmla="*/ 11 w 17"/>
                <a:gd name="T7" fmla="*/ 16 h 47"/>
                <a:gd name="T8" fmla="*/ 5 w 17"/>
                <a:gd name="T9" fmla="*/ 10 h 47"/>
                <a:gd name="T10" fmla="*/ 10 w 17"/>
                <a:gd name="T11" fmla="*/ 15 h 47"/>
                <a:gd name="T12" fmla="*/ 10 w 17"/>
                <a:gd name="T13" fmla="*/ 15 h 47"/>
                <a:gd name="T14" fmla="*/ 7 w 17"/>
                <a:gd name="T15" fmla="*/ 12 h 47"/>
                <a:gd name="T16" fmla="*/ 5 w 17"/>
                <a:gd name="T17" fmla="*/ 10 h 47"/>
                <a:gd name="T18" fmla="*/ 5 w 17"/>
                <a:gd name="T19" fmla="*/ 10 h 47"/>
                <a:gd name="T20" fmla="*/ 13 w 17"/>
                <a:gd name="T21" fmla="*/ 19 h 47"/>
                <a:gd name="T22" fmla="*/ 14 w 17"/>
                <a:gd name="T23" fmla="*/ 20 h 47"/>
                <a:gd name="T24" fmla="*/ 15 w 17"/>
                <a:gd name="T25" fmla="*/ 24 h 47"/>
                <a:gd name="T26" fmla="*/ 15 w 17"/>
                <a:gd name="T27" fmla="*/ 25 h 47"/>
                <a:gd name="T28" fmla="*/ 16 w 17"/>
                <a:gd name="T29" fmla="*/ 30 h 47"/>
                <a:gd name="T30" fmla="*/ 15 w 17"/>
                <a:gd name="T31" fmla="*/ 35 h 47"/>
                <a:gd name="T32" fmla="*/ 13 w 17"/>
                <a:gd name="T33" fmla="*/ 42 h 47"/>
                <a:gd name="T34" fmla="*/ 12 w 17"/>
                <a:gd name="T35" fmla="*/ 43 h 47"/>
                <a:gd name="T36" fmla="*/ 11 w 17"/>
                <a:gd name="T37" fmla="*/ 43 h 47"/>
                <a:gd name="T38" fmla="*/ 11 w 17"/>
                <a:gd name="T39" fmla="*/ 43 h 47"/>
                <a:gd name="T40" fmla="*/ 9 w 17"/>
                <a:gd name="T41" fmla="*/ 45 h 47"/>
                <a:gd name="T42" fmla="*/ 8 w 17"/>
                <a:gd name="T43" fmla="*/ 46 h 47"/>
                <a:gd name="T44" fmla="*/ 9 w 17"/>
                <a:gd name="T45" fmla="*/ 46 h 47"/>
                <a:gd name="T46" fmla="*/ 9 w 17"/>
                <a:gd name="T47" fmla="*/ 46 h 47"/>
                <a:gd name="T48" fmla="*/ 10 w 17"/>
                <a:gd name="T49" fmla="*/ 46 h 47"/>
                <a:gd name="T50" fmla="*/ 13 w 17"/>
                <a:gd name="T51" fmla="*/ 44 h 47"/>
                <a:gd name="T52" fmla="*/ 14 w 17"/>
                <a:gd name="T53" fmla="*/ 42 h 47"/>
                <a:gd name="T54" fmla="*/ 15 w 17"/>
                <a:gd name="T55" fmla="*/ 39 h 47"/>
                <a:gd name="T56" fmla="*/ 16 w 17"/>
                <a:gd name="T57" fmla="*/ 34 h 47"/>
                <a:gd name="T58" fmla="*/ 16 w 17"/>
                <a:gd name="T59" fmla="*/ 31 h 47"/>
                <a:gd name="T60" fmla="*/ 4 w 17"/>
                <a:gd name="T61" fmla="*/ 8 h 47"/>
                <a:gd name="T62" fmla="*/ 1 w 17"/>
                <a:gd name="T6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47">
                  <a:moveTo>
                    <a:pt x="1" y="0"/>
                  </a:moveTo>
                  <a:cubicBezTo>
                    <a:pt x="0" y="1"/>
                    <a:pt x="3" y="6"/>
                    <a:pt x="4" y="8"/>
                  </a:cubicBezTo>
                  <a:cubicBezTo>
                    <a:pt x="5" y="9"/>
                    <a:pt x="5" y="9"/>
                    <a:pt x="5" y="10"/>
                  </a:cubicBezTo>
                  <a:cubicBezTo>
                    <a:pt x="5" y="10"/>
                    <a:pt x="5" y="9"/>
                    <a:pt x="4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7" y="12"/>
                    <a:pt x="9" y="14"/>
                    <a:pt x="11" y="16"/>
                  </a:cubicBezTo>
                  <a:cubicBezTo>
                    <a:pt x="11" y="16"/>
                    <a:pt x="12" y="18"/>
                    <a:pt x="13" y="19"/>
                  </a:cubicBezTo>
                  <a:cubicBezTo>
                    <a:pt x="11" y="16"/>
                    <a:pt x="8" y="13"/>
                    <a:pt x="5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2"/>
                    <a:pt x="8" y="13"/>
                    <a:pt x="10" y="15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4"/>
                    <a:pt x="9" y="14"/>
                    <a:pt x="8" y="13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10" y="16"/>
                    <a:pt x="11" y="17"/>
                  </a:cubicBezTo>
                  <a:cubicBezTo>
                    <a:pt x="12" y="18"/>
                    <a:pt x="12" y="18"/>
                    <a:pt x="13" y="19"/>
                  </a:cubicBezTo>
                  <a:cubicBezTo>
                    <a:pt x="13" y="19"/>
                    <a:pt x="13" y="20"/>
                    <a:pt x="1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2"/>
                    <a:pt x="15" y="22"/>
                  </a:cubicBezTo>
                  <a:cubicBezTo>
                    <a:pt x="15" y="22"/>
                    <a:pt x="15" y="23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6"/>
                    <a:pt x="16" y="27"/>
                  </a:cubicBezTo>
                  <a:cubicBezTo>
                    <a:pt x="16" y="28"/>
                    <a:pt x="16" y="28"/>
                    <a:pt x="16" y="30"/>
                  </a:cubicBezTo>
                  <a:cubicBezTo>
                    <a:pt x="16" y="30"/>
                    <a:pt x="16" y="32"/>
                    <a:pt x="16" y="32"/>
                  </a:cubicBezTo>
                  <a:cubicBezTo>
                    <a:pt x="15" y="33"/>
                    <a:pt x="15" y="34"/>
                    <a:pt x="15" y="35"/>
                  </a:cubicBezTo>
                  <a:cubicBezTo>
                    <a:pt x="15" y="36"/>
                    <a:pt x="14" y="38"/>
                    <a:pt x="14" y="39"/>
                  </a:cubicBezTo>
                  <a:cubicBezTo>
                    <a:pt x="14" y="40"/>
                    <a:pt x="13" y="41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2" y="43"/>
                    <a:pt x="12" y="43"/>
                  </a:cubicBezTo>
                  <a:cubicBezTo>
                    <a:pt x="12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0" y="44"/>
                    <a:pt x="10" y="44"/>
                  </a:cubicBezTo>
                  <a:cubicBezTo>
                    <a:pt x="9" y="44"/>
                    <a:pt x="9" y="44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5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7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0" y="45"/>
                    <a:pt x="9" y="46"/>
                    <a:pt x="9" y="46"/>
                  </a:cubicBezTo>
                  <a:cubicBezTo>
                    <a:pt x="10" y="45"/>
                    <a:pt x="10" y="45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5"/>
                    <a:pt x="12" y="45"/>
                    <a:pt x="13" y="44"/>
                  </a:cubicBezTo>
                  <a:cubicBezTo>
                    <a:pt x="13" y="43"/>
                    <a:pt x="14" y="43"/>
                    <a:pt x="14" y="43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1"/>
                    <a:pt x="15" y="39"/>
                    <a:pt x="15" y="39"/>
                  </a:cubicBezTo>
                  <a:cubicBezTo>
                    <a:pt x="15" y="38"/>
                    <a:pt x="15" y="38"/>
                    <a:pt x="15" y="37"/>
                  </a:cubicBezTo>
                  <a:cubicBezTo>
                    <a:pt x="15" y="37"/>
                    <a:pt x="16" y="35"/>
                    <a:pt x="16" y="34"/>
                  </a:cubicBezTo>
                  <a:cubicBezTo>
                    <a:pt x="16" y="33"/>
                    <a:pt x="16" y="33"/>
                    <a:pt x="16" y="32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7" y="27"/>
                    <a:pt x="16" y="23"/>
                    <a:pt x="13" y="19"/>
                  </a:cubicBezTo>
                  <a:cubicBezTo>
                    <a:pt x="11" y="15"/>
                    <a:pt x="7" y="11"/>
                    <a:pt x="4" y="8"/>
                  </a:cubicBezTo>
                  <a:cubicBezTo>
                    <a:pt x="2" y="5"/>
                    <a:pt x="1" y="2"/>
                    <a:pt x="1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3" name="Freeform 369">
              <a:extLst>
                <a:ext uri="{FF2B5EF4-FFF2-40B4-BE49-F238E27FC236}">
                  <a16:creationId xmlns:a16="http://schemas.microsoft.com/office/drawing/2014/main" xmlns="" id="{52BC966B-4AB4-4315-BC06-C3DA8460941C}"/>
                </a:ext>
              </a:extLst>
            </p:cNvPr>
            <p:cNvSpPr/>
            <p:nvPr/>
          </p:nvSpPr>
          <p:spPr bwMode="auto">
            <a:xfrm>
              <a:off x="5213" y="2080"/>
              <a:ext cx="10" cy="43"/>
            </a:xfrm>
            <a:custGeom>
              <a:avLst/>
              <a:gdLst>
                <a:gd name="T0" fmla="*/ 0 w 3"/>
                <a:gd name="T1" fmla="*/ 14 h 14"/>
                <a:gd name="T2" fmla="*/ 1 w 3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cubicBezTo>
                    <a:pt x="3" y="10"/>
                    <a:pt x="1" y="5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4" name="Freeform 370">
              <a:extLst>
                <a:ext uri="{FF2B5EF4-FFF2-40B4-BE49-F238E27FC236}">
                  <a16:creationId xmlns:a16="http://schemas.microsoft.com/office/drawing/2014/main" xmlns="" id="{82346F05-B957-405D-935B-5F6CDD5F2FA8}"/>
                </a:ext>
              </a:extLst>
            </p:cNvPr>
            <p:cNvSpPr/>
            <p:nvPr/>
          </p:nvSpPr>
          <p:spPr bwMode="auto">
            <a:xfrm>
              <a:off x="5210" y="2080"/>
              <a:ext cx="10" cy="43"/>
            </a:xfrm>
            <a:custGeom>
              <a:avLst/>
              <a:gdLst>
                <a:gd name="T0" fmla="*/ 3 w 3"/>
                <a:gd name="T1" fmla="*/ 0 h 14"/>
                <a:gd name="T2" fmla="*/ 2 w 3"/>
                <a:gd name="T3" fmla="*/ 2 h 14"/>
                <a:gd name="T4" fmla="*/ 2 w 3"/>
                <a:gd name="T5" fmla="*/ 3 h 14"/>
                <a:gd name="T6" fmla="*/ 2 w 3"/>
                <a:gd name="T7" fmla="*/ 2 h 14"/>
                <a:gd name="T8" fmla="*/ 2 w 3"/>
                <a:gd name="T9" fmla="*/ 2 h 14"/>
                <a:gd name="T10" fmla="*/ 2 w 3"/>
                <a:gd name="T11" fmla="*/ 3 h 14"/>
                <a:gd name="T12" fmla="*/ 2 w 3"/>
                <a:gd name="T13" fmla="*/ 3 h 14"/>
                <a:gd name="T14" fmla="*/ 2 w 3"/>
                <a:gd name="T15" fmla="*/ 5 h 14"/>
                <a:gd name="T16" fmla="*/ 2 w 3"/>
                <a:gd name="T17" fmla="*/ 6 h 14"/>
                <a:gd name="T18" fmla="*/ 2 w 3"/>
                <a:gd name="T19" fmla="*/ 3 h 14"/>
                <a:gd name="T20" fmla="*/ 2 w 3"/>
                <a:gd name="T21" fmla="*/ 3 h 14"/>
                <a:gd name="T22" fmla="*/ 2 w 3"/>
                <a:gd name="T23" fmla="*/ 5 h 14"/>
                <a:gd name="T24" fmla="*/ 2 w 3"/>
                <a:gd name="T25" fmla="*/ 5 h 14"/>
                <a:gd name="T26" fmla="*/ 2 w 3"/>
                <a:gd name="T27" fmla="*/ 5 h 14"/>
                <a:gd name="T28" fmla="*/ 2 w 3"/>
                <a:gd name="T29" fmla="*/ 4 h 14"/>
                <a:gd name="T30" fmla="*/ 2 w 3"/>
                <a:gd name="T31" fmla="*/ 4 h 14"/>
                <a:gd name="T32" fmla="*/ 2 w 3"/>
                <a:gd name="T33" fmla="*/ 3 h 14"/>
                <a:gd name="T34" fmla="*/ 2 w 3"/>
                <a:gd name="T35" fmla="*/ 3 h 14"/>
                <a:gd name="T36" fmla="*/ 2 w 3"/>
                <a:gd name="T37" fmla="*/ 3 h 14"/>
                <a:gd name="T38" fmla="*/ 2 w 3"/>
                <a:gd name="T39" fmla="*/ 3 h 14"/>
                <a:gd name="T40" fmla="*/ 2 w 3"/>
                <a:gd name="T41" fmla="*/ 6 h 14"/>
                <a:gd name="T42" fmla="*/ 2 w 3"/>
                <a:gd name="T43" fmla="*/ 6 h 14"/>
                <a:gd name="T44" fmla="*/ 2 w 3"/>
                <a:gd name="T45" fmla="*/ 7 h 14"/>
                <a:gd name="T46" fmla="*/ 2 w 3"/>
                <a:gd name="T47" fmla="*/ 7 h 14"/>
                <a:gd name="T48" fmla="*/ 2 w 3"/>
                <a:gd name="T49" fmla="*/ 7 h 14"/>
                <a:gd name="T50" fmla="*/ 2 w 3"/>
                <a:gd name="T51" fmla="*/ 8 h 14"/>
                <a:gd name="T52" fmla="*/ 2 w 3"/>
                <a:gd name="T53" fmla="*/ 8 h 14"/>
                <a:gd name="T54" fmla="*/ 2 w 3"/>
                <a:gd name="T55" fmla="*/ 8 h 14"/>
                <a:gd name="T56" fmla="*/ 2 w 3"/>
                <a:gd name="T57" fmla="*/ 9 h 14"/>
                <a:gd name="T58" fmla="*/ 2 w 3"/>
                <a:gd name="T59" fmla="*/ 9 h 14"/>
                <a:gd name="T60" fmla="*/ 2 w 3"/>
                <a:gd name="T61" fmla="*/ 10 h 14"/>
                <a:gd name="T62" fmla="*/ 2 w 3"/>
                <a:gd name="T63" fmla="*/ 11 h 14"/>
                <a:gd name="T64" fmla="*/ 2 w 3"/>
                <a:gd name="T65" fmla="*/ 12 h 14"/>
                <a:gd name="T66" fmla="*/ 1 w 3"/>
                <a:gd name="T67" fmla="*/ 13 h 14"/>
                <a:gd name="T68" fmla="*/ 1 w 3"/>
                <a:gd name="T69" fmla="*/ 13 h 14"/>
                <a:gd name="T70" fmla="*/ 1 w 3"/>
                <a:gd name="T71" fmla="*/ 13 h 14"/>
                <a:gd name="T72" fmla="*/ 1 w 3"/>
                <a:gd name="T73" fmla="*/ 13 h 14"/>
                <a:gd name="T74" fmla="*/ 1 w 3"/>
                <a:gd name="T75" fmla="*/ 13 h 14"/>
                <a:gd name="T76" fmla="*/ 1 w 3"/>
                <a:gd name="T77" fmla="*/ 13 h 14"/>
                <a:gd name="T78" fmla="*/ 1 w 3"/>
                <a:gd name="T79" fmla="*/ 13 h 14"/>
                <a:gd name="T80" fmla="*/ 1 w 3"/>
                <a:gd name="T81" fmla="*/ 13 h 14"/>
                <a:gd name="T82" fmla="*/ 0 w 3"/>
                <a:gd name="T83" fmla="*/ 13 h 14"/>
                <a:gd name="T84" fmla="*/ 0 w 3"/>
                <a:gd name="T85" fmla="*/ 14 h 14"/>
                <a:gd name="T86" fmla="*/ 0 w 3"/>
                <a:gd name="T87" fmla="*/ 14 h 14"/>
                <a:gd name="T88" fmla="*/ 1 w 3"/>
                <a:gd name="T89" fmla="*/ 14 h 14"/>
                <a:gd name="T90" fmla="*/ 1 w 3"/>
                <a:gd name="T91" fmla="*/ 14 h 14"/>
                <a:gd name="T92" fmla="*/ 1 w 3"/>
                <a:gd name="T93" fmla="*/ 14 h 14"/>
                <a:gd name="T94" fmla="*/ 1 w 3"/>
                <a:gd name="T95" fmla="*/ 14 h 14"/>
                <a:gd name="T96" fmla="*/ 2 w 3"/>
                <a:gd name="T97" fmla="*/ 14 h 14"/>
                <a:gd name="T98" fmla="*/ 2 w 3"/>
                <a:gd name="T99" fmla="*/ 14 h 14"/>
                <a:gd name="T100" fmla="*/ 2 w 3"/>
                <a:gd name="T101" fmla="*/ 14 h 14"/>
                <a:gd name="T102" fmla="*/ 2 w 3"/>
                <a:gd name="T103" fmla="*/ 13 h 14"/>
                <a:gd name="T104" fmla="*/ 2 w 3"/>
                <a:gd name="T105" fmla="*/ 13 h 14"/>
                <a:gd name="T106" fmla="*/ 3 w 3"/>
                <a:gd name="T107" fmla="*/ 13 h 14"/>
                <a:gd name="T108" fmla="*/ 2 w 3"/>
                <a:gd name="T109" fmla="*/ 13 h 14"/>
                <a:gd name="T110" fmla="*/ 3 w 3"/>
                <a:gd name="T111" fmla="*/ 12 h 14"/>
                <a:gd name="T112" fmla="*/ 3 w 3"/>
                <a:gd name="T113" fmla="*/ 12 h 14"/>
                <a:gd name="T114" fmla="*/ 3 w 3"/>
                <a:gd name="T115" fmla="*/ 11 h 14"/>
                <a:gd name="T116" fmla="*/ 3 w 3"/>
                <a:gd name="T117" fmla="*/ 10 h 14"/>
                <a:gd name="T118" fmla="*/ 3 w 3"/>
                <a:gd name="T119" fmla="*/ 10 h 14"/>
                <a:gd name="T120" fmla="*/ 3 w 3"/>
                <a:gd name="T121" fmla="*/ 6 h 14"/>
                <a:gd name="T122" fmla="*/ 3 w 3"/>
                <a:gd name="T12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" h="14">
                  <a:moveTo>
                    <a:pt x="3" y="0"/>
                  </a:moveTo>
                  <a:cubicBezTo>
                    <a:pt x="2" y="0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5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10"/>
                    <a:pt x="2" y="10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2" y="12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7"/>
                    <a:pt x="3" y="6"/>
                  </a:cubicBezTo>
                  <a:cubicBezTo>
                    <a:pt x="2" y="4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5" name="Freeform 371">
              <a:extLst>
                <a:ext uri="{FF2B5EF4-FFF2-40B4-BE49-F238E27FC236}">
                  <a16:creationId xmlns:a16="http://schemas.microsoft.com/office/drawing/2014/main" xmlns="" id="{C3024202-D0D6-45C1-94F9-2FC95021046E}"/>
                </a:ext>
              </a:extLst>
            </p:cNvPr>
            <p:cNvSpPr/>
            <p:nvPr/>
          </p:nvSpPr>
          <p:spPr bwMode="auto">
            <a:xfrm>
              <a:off x="5161" y="2108"/>
              <a:ext cx="52" cy="31"/>
            </a:xfrm>
            <a:custGeom>
              <a:avLst/>
              <a:gdLst>
                <a:gd name="T0" fmla="*/ 17 w 17"/>
                <a:gd name="T1" fmla="*/ 10 h 10"/>
                <a:gd name="T2" fmla="*/ 8 w 17"/>
                <a:gd name="T3" fmla="*/ 7 h 10"/>
                <a:gd name="T4" fmla="*/ 0 w 17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0">
                  <a:moveTo>
                    <a:pt x="17" y="10"/>
                  </a:moveTo>
                  <a:cubicBezTo>
                    <a:pt x="15" y="8"/>
                    <a:pt x="11" y="8"/>
                    <a:pt x="8" y="7"/>
                  </a:cubicBezTo>
                  <a:cubicBezTo>
                    <a:pt x="4" y="6"/>
                    <a:pt x="2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6" name="Freeform 372">
              <a:extLst>
                <a:ext uri="{FF2B5EF4-FFF2-40B4-BE49-F238E27FC236}">
                  <a16:creationId xmlns:a16="http://schemas.microsoft.com/office/drawing/2014/main" xmlns="" id="{6B0FE2DD-E294-4B88-B12A-318E579F6D77}"/>
                </a:ext>
              </a:extLst>
            </p:cNvPr>
            <p:cNvSpPr/>
            <p:nvPr/>
          </p:nvSpPr>
          <p:spPr bwMode="auto">
            <a:xfrm>
              <a:off x="5161" y="2105"/>
              <a:ext cx="52" cy="34"/>
            </a:xfrm>
            <a:custGeom>
              <a:avLst/>
              <a:gdLst>
                <a:gd name="T0" fmla="*/ 0 w 17"/>
                <a:gd name="T1" fmla="*/ 0 h 11"/>
                <a:gd name="T2" fmla="*/ 2 w 17"/>
                <a:gd name="T3" fmla="*/ 3 h 11"/>
                <a:gd name="T4" fmla="*/ 3 w 17"/>
                <a:gd name="T5" fmla="*/ 4 h 11"/>
                <a:gd name="T6" fmla="*/ 2 w 17"/>
                <a:gd name="T7" fmla="*/ 3 h 11"/>
                <a:gd name="T8" fmla="*/ 1 w 17"/>
                <a:gd name="T9" fmla="*/ 2 h 11"/>
                <a:gd name="T10" fmla="*/ 2 w 17"/>
                <a:gd name="T11" fmla="*/ 3 h 11"/>
                <a:gd name="T12" fmla="*/ 2 w 17"/>
                <a:gd name="T13" fmla="*/ 4 h 11"/>
                <a:gd name="T14" fmla="*/ 5 w 17"/>
                <a:gd name="T15" fmla="*/ 6 h 11"/>
                <a:gd name="T16" fmla="*/ 6 w 17"/>
                <a:gd name="T17" fmla="*/ 7 h 11"/>
                <a:gd name="T18" fmla="*/ 2 w 17"/>
                <a:gd name="T19" fmla="*/ 4 h 11"/>
                <a:gd name="T20" fmla="*/ 3 w 17"/>
                <a:gd name="T21" fmla="*/ 4 h 11"/>
                <a:gd name="T22" fmla="*/ 4 w 17"/>
                <a:gd name="T23" fmla="*/ 6 h 11"/>
                <a:gd name="T24" fmla="*/ 4 w 17"/>
                <a:gd name="T25" fmla="*/ 6 h 11"/>
                <a:gd name="T26" fmla="*/ 4 w 17"/>
                <a:gd name="T27" fmla="*/ 6 h 11"/>
                <a:gd name="T28" fmla="*/ 3 w 17"/>
                <a:gd name="T29" fmla="*/ 5 h 11"/>
                <a:gd name="T30" fmla="*/ 3 w 17"/>
                <a:gd name="T31" fmla="*/ 5 h 11"/>
                <a:gd name="T32" fmla="*/ 3 w 17"/>
                <a:gd name="T33" fmla="*/ 4 h 11"/>
                <a:gd name="T34" fmla="*/ 2 w 17"/>
                <a:gd name="T35" fmla="*/ 4 h 11"/>
                <a:gd name="T36" fmla="*/ 2 w 17"/>
                <a:gd name="T37" fmla="*/ 4 h 11"/>
                <a:gd name="T38" fmla="*/ 2 w 17"/>
                <a:gd name="T39" fmla="*/ 4 h 11"/>
                <a:gd name="T40" fmla="*/ 5 w 17"/>
                <a:gd name="T41" fmla="*/ 7 h 11"/>
                <a:gd name="T42" fmla="*/ 6 w 17"/>
                <a:gd name="T43" fmla="*/ 7 h 11"/>
                <a:gd name="T44" fmla="*/ 6 w 17"/>
                <a:gd name="T45" fmla="*/ 8 h 11"/>
                <a:gd name="T46" fmla="*/ 6 w 17"/>
                <a:gd name="T47" fmla="*/ 8 h 11"/>
                <a:gd name="T48" fmla="*/ 7 w 17"/>
                <a:gd name="T49" fmla="*/ 8 h 11"/>
                <a:gd name="T50" fmla="*/ 8 w 17"/>
                <a:gd name="T51" fmla="*/ 8 h 11"/>
                <a:gd name="T52" fmla="*/ 8 w 17"/>
                <a:gd name="T53" fmla="*/ 9 h 11"/>
                <a:gd name="T54" fmla="*/ 8 w 17"/>
                <a:gd name="T55" fmla="*/ 9 h 11"/>
                <a:gd name="T56" fmla="*/ 9 w 17"/>
                <a:gd name="T57" fmla="*/ 9 h 11"/>
                <a:gd name="T58" fmla="*/ 10 w 17"/>
                <a:gd name="T59" fmla="*/ 9 h 11"/>
                <a:gd name="T60" fmla="*/ 11 w 17"/>
                <a:gd name="T61" fmla="*/ 9 h 11"/>
                <a:gd name="T62" fmla="*/ 12 w 17"/>
                <a:gd name="T63" fmla="*/ 9 h 11"/>
                <a:gd name="T64" fmla="*/ 14 w 17"/>
                <a:gd name="T65" fmla="*/ 10 h 11"/>
                <a:gd name="T66" fmla="*/ 15 w 17"/>
                <a:gd name="T67" fmla="*/ 10 h 11"/>
                <a:gd name="T68" fmla="*/ 15 w 17"/>
                <a:gd name="T69" fmla="*/ 10 h 11"/>
                <a:gd name="T70" fmla="*/ 16 w 17"/>
                <a:gd name="T71" fmla="*/ 10 h 11"/>
                <a:gd name="T72" fmla="*/ 16 w 17"/>
                <a:gd name="T73" fmla="*/ 10 h 11"/>
                <a:gd name="T74" fmla="*/ 16 w 17"/>
                <a:gd name="T75" fmla="*/ 10 h 11"/>
                <a:gd name="T76" fmla="*/ 16 w 17"/>
                <a:gd name="T77" fmla="*/ 10 h 11"/>
                <a:gd name="T78" fmla="*/ 16 w 17"/>
                <a:gd name="T79" fmla="*/ 11 h 11"/>
                <a:gd name="T80" fmla="*/ 16 w 17"/>
                <a:gd name="T81" fmla="*/ 11 h 11"/>
                <a:gd name="T82" fmla="*/ 17 w 17"/>
                <a:gd name="T83" fmla="*/ 11 h 11"/>
                <a:gd name="T84" fmla="*/ 17 w 17"/>
                <a:gd name="T85" fmla="*/ 11 h 11"/>
                <a:gd name="T86" fmla="*/ 17 w 17"/>
                <a:gd name="T87" fmla="*/ 11 h 11"/>
                <a:gd name="T88" fmla="*/ 17 w 17"/>
                <a:gd name="T89" fmla="*/ 11 h 11"/>
                <a:gd name="T90" fmla="*/ 17 w 17"/>
                <a:gd name="T91" fmla="*/ 10 h 11"/>
                <a:gd name="T92" fmla="*/ 17 w 17"/>
                <a:gd name="T93" fmla="*/ 10 h 11"/>
                <a:gd name="T94" fmla="*/ 17 w 17"/>
                <a:gd name="T95" fmla="*/ 10 h 11"/>
                <a:gd name="T96" fmla="*/ 17 w 17"/>
                <a:gd name="T97" fmla="*/ 10 h 11"/>
                <a:gd name="T98" fmla="*/ 17 w 17"/>
                <a:gd name="T99" fmla="*/ 10 h 11"/>
                <a:gd name="T100" fmla="*/ 17 w 17"/>
                <a:gd name="T101" fmla="*/ 10 h 11"/>
                <a:gd name="T102" fmla="*/ 16 w 17"/>
                <a:gd name="T103" fmla="*/ 9 h 11"/>
                <a:gd name="T104" fmla="*/ 15 w 17"/>
                <a:gd name="T105" fmla="*/ 9 h 11"/>
                <a:gd name="T106" fmla="*/ 15 w 17"/>
                <a:gd name="T107" fmla="*/ 9 h 11"/>
                <a:gd name="T108" fmla="*/ 15 w 17"/>
                <a:gd name="T109" fmla="*/ 9 h 11"/>
                <a:gd name="T110" fmla="*/ 14 w 17"/>
                <a:gd name="T111" fmla="*/ 9 h 11"/>
                <a:gd name="T112" fmla="*/ 13 w 17"/>
                <a:gd name="T113" fmla="*/ 9 h 11"/>
                <a:gd name="T114" fmla="*/ 12 w 17"/>
                <a:gd name="T115" fmla="*/ 8 h 11"/>
                <a:gd name="T116" fmla="*/ 11 w 17"/>
                <a:gd name="T117" fmla="*/ 8 h 11"/>
                <a:gd name="T118" fmla="*/ 11 w 17"/>
                <a:gd name="T119" fmla="*/ 8 h 11"/>
                <a:gd name="T120" fmla="*/ 6 w 17"/>
                <a:gd name="T121" fmla="*/ 7 h 11"/>
                <a:gd name="T122" fmla="*/ 0 w 17"/>
                <a:gd name="T1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" h="11">
                  <a:moveTo>
                    <a:pt x="0" y="0"/>
                  </a:moveTo>
                  <a:cubicBezTo>
                    <a:pt x="0" y="1"/>
                    <a:pt x="2" y="2"/>
                    <a:pt x="2" y="3"/>
                  </a:cubicBezTo>
                  <a:cubicBezTo>
                    <a:pt x="2" y="3"/>
                    <a:pt x="2" y="4"/>
                    <a:pt x="3" y="4"/>
                  </a:cubicBezTo>
                  <a:cubicBezTo>
                    <a:pt x="3" y="4"/>
                    <a:pt x="2" y="4"/>
                    <a:pt x="2" y="3"/>
                  </a:cubicBezTo>
                  <a:cubicBezTo>
                    <a:pt x="2" y="3"/>
                    <a:pt x="2" y="3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4" y="5"/>
                    <a:pt x="5" y="6"/>
                  </a:cubicBezTo>
                  <a:cubicBezTo>
                    <a:pt x="5" y="6"/>
                    <a:pt x="5" y="7"/>
                    <a:pt x="6" y="7"/>
                  </a:cubicBezTo>
                  <a:cubicBezTo>
                    <a:pt x="5" y="6"/>
                    <a:pt x="3" y="5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4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4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1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3" y="9"/>
                    <a:pt x="13" y="9"/>
                    <a:pt x="14" y="10"/>
                  </a:cubicBezTo>
                  <a:cubicBezTo>
                    <a:pt x="14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6" y="9"/>
                    <a:pt x="16" y="9"/>
                  </a:cubicBezTo>
                  <a:cubicBezTo>
                    <a:pt x="16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4" y="8"/>
                    <a:pt x="14" y="9"/>
                  </a:cubicBezTo>
                  <a:cubicBezTo>
                    <a:pt x="14" y="9"/>
                    <a:pt x="14" y="9"/>
                    <a:pt x="13" y="9"/>
                  </a:cubicBezTo>
                  <a:cubicBezTo>
                    <a:pt x="13" y="9"/>
                    <a:pt x="12" y="9"/>
                    <a:pt x="12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9" y="8"/>
                    <a:pt x="8" y="8"/>
                    <a:pt x="6" y="7"/>
                  </a:cubicBezTo>
                  <a:cubicBezTo>
                    <a:pt x="3" y="5"/>
                    <a:pt x="1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7" name="Freeform 373">
              <a:extLst>
                <a:ext uri="{FF2B5EF4-FFF2-40B4-BE49-F238E27FC236}">
                  <a16:creationId xmlns:a16="http://schemas.microsoft.com/office/drawing/2014/main" xmlns="" id="{B98C1FD6-45E1-471D-9100-B07092916F03}"/>
                </a:ext>
              </a:extLst>
            </p:cNvPr>
            <p:cNvSpPr/>
            <p:nvPr/>
          </p:nvSpPr>
          <p:spPr bwMode="auto">
            <a:xfrm>
              <a:off x="5183" y="2228"/>
              <a:ext cx="18" cy="43"/>
            </a:xfrm>
            <a:custGeom>
              <a:avLst/>
              <a:gdLst>
                <a:gd name="T0" fmla="*/ 0 w 6"/>
                <a:gd name="T1" fmla="*/ 0 h 14"/>
                <a:gd name="T2" fmla="*/ 5 w 6"/>
                <a:gd name="T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14">
                  <a:moveTo>
                    <a:pt x="0" y="0"/>
                  </a:moveTo>
                  <a:cubicBezTo>
                    <a:pt x="5" y="3"/>
                    <a:pt x="6" y="9"/>
                    <a:pt x="5" y="1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8" name="Freeform 374">
              <a:extLst>
                <a:ext uri="{FF2B5EF4-FFF2-40B4-BE49-F238E27FC236}">
                  <a16:creationId xmlns:a16="http://schemas.microsoft.com/office/drawing/2014/main" xmlns="" id="{F6A0291B-AE8A-4243-A9CF-7964A8D43C8A}"/>
                </a:ext>
              </a:extLst>
            </p:cNvPr>
            <p:cNvSpPr/>
            <p:nvPr/>
          </p:nvSpPr>
          <p:spPr bwMode="auto">
            <a:xfrm>
              <a:off x="5183" y="2228"/>
              <a:ext cx="18" cy="43"/>
            </a:xfrm>
            <a:custGeom>
              <a:avLst/>
              <a:gdLst>
                <a:gd name="T0" fmla="*/ 5 w 6"/>
                <a:gd name="T1" fmla="*/ 14 h 14"/>
                <a:gd name="T2" fmla="*/ 5 w 6"/>
                <a:gd name="T3" fmla="*/ 12 h 14"/>
                <a:gd name="T4" fmla="*/ 5 w 6"/>
                <a:gd name="T5" fmla="*/ 11 h 14"/>
                <a:gd name="T6" fmla="*/ 5 w 6"/>
                <a:gd name="T7" fmla="*/ 12 h 14"/>
                <a:gd name="T8" fmla="*/ 5 w 6"/>
                <a:gd name="T9" fmla="*/ 12 h 14"/>
                <a:gd name="T10" fmla="*/ 6 w 6"/>
                <a:gd name="T11" fmla="*/ 11 h 14"/>
                <a:gd name="T12" fmla="*/ 6 w 6"/>
                <a:gd name="T13" fmla="*/ 11 h 14"/>
                <a:gd name="T14" fmla="*/ 5 w 6"/>
                <a:gd name="T15" fmla="*/ 8 h 14"/>
                <a:gd name="T16" fmla="*/ 5 w 6"/>
                <a:gd name="T17" fmla="*/ 7 h 14"/>
                <a:gd name="T18" fmla="*/ 6 w 6"/>
                <a:gd name="T19" fmla="*/ 11 h 14"/>
                <a:gd name="T20" fmla="*/ 6 w 6"/>
                <a:gd name="T21" fmla="*/ 11 h 14"/>
                <a:gd name="T22" fmla="*/ 6 w 6"/>
                <a:gd name="T23" fmla="*/ 9 h 14"/>
                <a:gd name="T24" fmla="*/ 5 w 6"/>
                <a:gd name="T25" fmla="*/ 9 h 14"/>
                <a:gd name="T26" fmla="*/ 6 w 6"/>
                <a:gd name="T27" fmla="*/ 9 h 14"/>
                <a:gd name="T28" fmla="*/ 6 w 6"/>
                <a:gd name="T29" fmla="*/ 10 h 14"/>
                <a:gd name="T30" fmla="*/ 6 w 6"/>
                <a:gd name="T31" fmla="*/ 10 h 14"/>
                <a:gd name="T32" fmla="*/ 6 w 6"/>
                <a:gd name="T33" fmla="*/ 11 h 14"/>
                <a:gd name="T34" fmla="*/ 6 w 6"/>
                <a:gd name="T35" fmla="*/ 11 h 14"/>
                <a:gd name="T36" fmla="*/ 6 w 6"/>
                <a:gd name="T37" fmla="*/ 11 h 14"/>
                <a:gd name="T38" fmla="*/ 6 w 6"/>
                <a:gd name="T39" fmla="*/ 11 h 14"/>
                <a:gd name="T40" fmla="*/ 6 w 6"/>
                <a:gd name="T41" fmla="*/ 8 h 14"/>
                <a:gd name="T42" fmla="*/ 5 w 6"/>
                <a:gd name="T43" fmla="*/ 7 h 14"/>
                <a:gd name="T44" fmla="*/ 5 w 6"/>
                <a:gd name="T45" fmla="*/ 7 h 14"/>
                <a:gd name="T46" fmla="*/ 5 w 6"/>
                <a:gd name="T47" fmla="*/ 7 h 14"/>
                <a:gd name="T48" fmla="*/ 5 w 6"/>
                <a:gd name="T49" fmla="*/ 6 h 14"/>
                <a:gd name="T50" fmla="*/ 5 w 6"/>
                <a:gd name="T51" fmla="*/ 6 h 14"/>
                <a:gd name="T52" fmla="*/ 5 w 6"/>
                <a:gd name="T53" fmla="*/ 5 h 14"/>
                <a:gd name="T54" fmla="*/ 5 w 6"/>
                <a:gd name="T55" fmla="*/ 5 h 14"/>
                <a:gd name="T56" fmla="*/ 4 w 6"/>
                <a:gd name="T57" fmla="*/ 5 h 14"/>
                <a:gd name="T58" fmla="*/ 4 w 6"/>
                <a:gd name="T59" fmla="*/ 4 h 14"/>
                <a:gd name="T60" fmla="*/ 4 w 6"/>
                <a:gd name="T61" fmla="*/ 4 h 14"/>
                <a:gd name="T62" fmla="*/ 3 w 6"/>
                <a:gd name="T63" fmla="*/ 3 h 14"/>
                <a:gd name="T64" fmla="*/ 2 w 6"/>
                <a:gd name="T65" fmla="*/ 2 h 14"/>
                <a:gd name="T66" fmla="*/ 2 w 6"/>
                <a:gd name="T67" fmla="*/ 1 h 14"/>
                <a:gd name="T68" fmla="*/ 1 w 6"/>
                <a:gd name="T69" fmla="*/ 1 h 14"/>
                <a:gd name="T70" fmla="*/ 1 w 6"/>
                <a:gd name="T71" fmla="*/ 0 h 14"/>
                <a:gd name="T72" fmla="*/ 1 w 6"/>
                <a:gd name="T73" fmla="*/ 0 h 14"/>
                <a:gd name="T74" fmla="*/ 1 w 6"/>
                <a:gd name="T75" fmla="*/ 0 h 14"/>
                <a:gd name="T76" fmla="*/ 1 w 6"/>
                <a:gd name="T77" fmla="*/ 0 h 14"/>
                <a:gd name="T78" fmla="*/ 1 w 6"/>
                <a:gd name="T79" fmla="*/ 0 h 14"/>
                <a:gd name="T80" fmla="*/ 1 w 6"/>
                <a:gd name="T81" fmla="*/ 0 h 14"/>
                <a:gd name="T82" fmla="*/ 0 w 6"/>
                <a:gd name="T83" fmla="*/ 0 h 14"/>
                <a:gd name="T84" fmla="*/ 0 w 6"/>
                <a:gd name="T85" fmla="*/ 0 h 14"/>
                <a:gd name="T86" fmla="*/ 0 w 6"/>
                <a:gd name="T87" fmla="*/ 0 h 14"/>
                <a:gd name="T88" fmla="*/ 0 w 6"/>
                <a:gd name="T89" fmla="*/ 0 h 14"/>
                <a:gd name="T90" fmla="*/ 0 w 6"/>
                <a:gd name="T91" fmla="*/ 0 h 14"/>
                <a:gd name="T92" fmla="*/ 0 w 6"/>
                <a:gd name="T93" fmla="*/ 0 h 14"/>
                <a:gd name="T94" fmla="*/ 0 w 6"/>
                <a:gd name="T95" fmla="*/ 1 h 14"/>
                <a:gd name="T96" fmla="*/ 0 w 6"/>
                <a:gd name="T97" fmla="*/ 1 h 14"/>
                <a:gd name="T98" fmla="*/ 0 w 6"/>
                <a:gd name="T99" fmla="*/ 1 h 14"/>
                <a:gd name="T100" fmla="*/ 0 w 6"/>
                <a:gd name="T101" fmla="*/ 1 h 14"/>
                <a:gd name="T102" fmla="*/ 0 w 6"/>
                <a:gd name="T103" fmla="*/ 2 h 14"/>
                <a:gd name="T104" fmla="*/ 1 w 6"/>
                <a:gd name="T105" fmla="*/ 2 h 14"/>
                <a:gd name="T106" fmla="*/ 1 w 6"/>
                <a:gd name="T107" fmla="*/ 2 h 14"/>
                <a:gd name="T108" fmla="*/ 1 w 6"/>
                <a:gd name="T109" fmla="*/ 2 h 14"/>
                <a:gd name="T110" fmla="*/ 2 w 6"/>
                <a:gd name="T111" fmla="*/ 2 h 14"/>
                <a:gd name="T112" fmla="*/ 2 w 6"/>
                <a:gd name="T113" fmla="*/ 3 h 14"/>
                <a:gd name="T114" fmla="*/ 3 w 6"/>
                <a:gd name="T115" fmla="*/ 3 h 14"/>
                <a:gd name="T116" fmla="*/ 3 w 6"/>
                <a:gd name="T117" fmla="*/ 4 h 14"/>
                <a:gd name="T118" fmla="*/ 3 w 6"/>
                <a:gd name="T119" fmla="*/ 4 h 14"/>
                <a:gd name="T120" fmla="*/ 5 w 6"/>
                <a:gd name="T121" fmla="*/ 7 h 14"/>
                <a:gd name="T122" fmla="*/ 5 w 6"/>
                <a:gd name="T1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" h="14">
                  <a:moveTo>
                    <a:pt x="5" y="14"/>
                  </a:moveTo>
                  <a:cubicBezTo>
                    <a:pt x="5" y="14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5" y="10"/>
                    <a:pt x="5" y="9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8"/>
                    <a:pt x="6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0"/>
                    <a:pt x="6" y="9"/>
                    <a:pt x="6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8"/>
                    <a:pt x="6" y="8"/>
                  </a:cubicBezTo>
                  <a:cubicBezTo>
                    <a:pt x="6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6"/>
                    <a:pt x="5" y="7"/>
                  </a:cubicBezTo>
                  <a:cubicBezTo>
                    <a:pt x="6" y="10"/>
                    <a:pt x="5" y="13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9" name="Freeform 375">
              <a:extLst>
                <a:ext uri="{FF2B5EF4-FFF2-40B4-BE49-F238E27FC236}">
                  <a16:creationId xmlns:a16="http://schemas.microsoft.com/office/drawing/2014/main" xmlns="" id="{C275FA8E-F04B-4234-B34E-843F1D821DA3}"/>
                </a:ext>
              </a:extLst>
            </p:cNvPr>
            <p:cNvSpPr/>
            <p:nvPr/>
          </p:nvSpPr>
          <p:spPr bwMode="auto">
            <a:xfrm>
              <a:off x="5195" y="2240"/>
              <a:ext cx="18" cy="9"/>
            </a:xfrm>
            <a:custGeom>
              <a:avLst/>
              <a:gdLst>
                <a:gd name="T0" fmla="*/ 0 w 6"/>
                <a:gd name="T1" fmla="*/ 0 h 3"/>
                <a:gd name="T2" fmla="*/ 6 w 6"/>
                <a:gd name="T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2" y="1"/>
                    <a:pt x="4" y="1"/>
                    <a:pt x="6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0" name="Freeform 376">
              <a:extLst>
                <a:ext uri="{FF2B5EF4-FFF2-40B4-BE49-F238E27FC236}">
                  <a16:creationId xmlns:a16="http://schemas.microsoft.com/office/drawing/2014/main" xmlns="" id="{B4209586-B992-4C4D-BB85-21F592BD7C7A}"/>
                </a:ext>
              </a:extLst>
            </p:cNvPr>
            <p:cNvSpPr/>
            <p:nvPr/>
          </p:nvSpPr>
          <p:spPr bwMode="auto">
            <a:xfrm>
              <a:off x="5195" y="2237"/>
              <a:ext cx="18" cy="12"/>
            </a:xfrm>
            <a:custGeom>
              <a:avLst/>
              <a:gdLst>
                <a:gd name="T0" fmla="*/ 6 w 6"/>
                <a:gd name="T1" fmla="*/ 4 h 4"/>
                <a:gd name="T2" fmla="*/ 5 w 6"/>
                <a:gd name="T3" fmla="*/ 3 h 4"/>
                <a:gd name="T4" fmla="*/ 5 w 6"/>
                <a:gd name="T5" fmla="*/ 3 h 4"/>
                <a:gd name="T6" fmla="*/ 5 w 6"/>
                <a:gd name="T7" fmla="*/ 3 h 4"/>
                <a:gd name="T8" fmla="*/ 5 w 6"/>
                <a:gd name="T9" fmla="*/ 3 h 4"/>
                <a:gd name="T10" fmla="*/ 5 w 6"/>
                <a:gd name="T11" fmla="*/ 3 h 4"/>
                <a:gd name="T12" fmla="*/ 5 w 6"/>
                <a:gd name="T13" fmla="*/ 3 h 4"/>
                <a:gd name="T14" fmla="*/ 4 w 6"/>
                <a:gd name="T15" fmla="*/ 2 h 4"/>
                <a:gd name="T16" fmla="*/ 3 w 6"/>
                <a:gd name="T17" fmla="*/ 2 h 4"/>
                <a:gd name="T18" fmla="*/ 5 w 6"/>
                <a:gd name="T19" fmla="*/ 3 h 4"/>
                <a:gd name="T20" fmla="*/ 5 w 6"/>
                <a:gd name="T21" fmla="*/ 3 h 4"/>
                <a:gd name="T22" fmla="*/ 4 w 6"/>
                <a:gd name="T23" fmla="*/ 2 h 4"/>
                <a:gd name="T24" fmla="*/ 4 w 6"/>
                <a:gd name="T25" fmla="*/ 2 h 4"/>
                <a:gd name="T26" fmla="*/ 4 w 6"/>
                <a:gd name="T27" fmla="*/ 2 h 4"/>
                <a:gd name="T28" fmla="*/ 4 w 6"/>
                <a:gd name="T29" fmla="*/ 3 h 4"/>
                <a:gd name="T30" fmla="*/ 5 w 6"/>
                <a:gd name="T31" fmla="*/ 3 h 4"/>
                <a:gd name="T32" fmla="*/ 5 w 6"/>
                <a:gd name="T33" fmla="*/ 3 h 4"/>
                <a:gd name="T34" fmla="*/ 5 w 6"/>
                <a:gd name="T35" fmla="*/ 3 h 4"/>
                <a:gd name="T36" fmla="*/ 5 w 6"/>
                <a:gd name="T37" fmla="*/ 3 h 4"/>
                <a:gd name="T38" fmla="*/ 5 w 6"/>
                <a:gd name="T39" fmla="*/ 3 h 4"/>
                <a:gd name="T40" fmla="*/ 4 w 6"/>
                <a:gd name="T41" fmla="*/ 2 h 4"/>
                <a:gd name="T42" fmla="*/ 3 w 6"/>
                <a:gd name="T43" fmla="*/ 2 h 4"/>
                <a:gd name="T44" fmla="*/ 3 w 6"/>
                <a:gd name="T45" fmla="*/ 2 h 4"/>
                <a:gd name="T46" fmla="*/ 3 w 6"/>
                <a:gd name="T47" fmla="*/ 2 h 4"/>
                <a:gd name="T48" fmla="*/ 3 w 6"/>
                <a:gd name="T49" fmla="*/ 2 h 4"/>
                <a:gd name="T50" fmla="*/ 3 w 6"/>
                <a:gd name="T51" fmla="*/ 2 h 4"/>
                <a:gd name="T52" fmla="*/ 3 w 6"/>
                <a:gd name="T53" fmla="*/ 2 h 4"/>
                <a:gd name="T54" fmla="*/ 3 w 6"/>
                <a:gd name="T55" fmla="*/ 2 h 4"/>
                <a:gd name="T56" fmla="*/ 2 w 6"/>
                <a:gd name="T57" fmla="*/ 2 h 4"/>
                <a:gd name="T58" fmla="*/ 2 w 6"/>
                <a:gd name="T59" fmla="*/ 2 h 4"/>
                <a:gd name="T60" fmla="*/ 2 w 6"/>
                <a:gd name="T61" fmla="*/ 2 h 4"/>
                <a:gd name="T62" fmla="*/ 2 w 6"/>
                <a:gd name="T63" fmla="*/ 1 h 4"/>
                <a:gd name="T64" fmla="*/ 1 w 6"/>
                <a:gd name="T65" fmla="*/ 1 h 4"/>
                <a:gd name="T66" fmla="*/ 1 w 6"/>
                <a:gd name="T67" fmla="*/ 1 h 4"/>
                <a:gd name="T68" fmla="*/ 1 w 6"/>
                <a:gd name="T69" fmla="*/ 1 h 4"/>
                <a:gd name="T70" fmla="*/ 1 w 6"/>
                <a:gd name="T71" fmla="*/ 1 h 4"/>
                <a:gd name="T72" fmla="*/ 1 w 6"/>
                <a:gd name="T73" fmla="*/ 1 h 4"/>
                <a:gd name="T74" fmla="*/ 1 w 6"/>
                <a:gd name="T75" fmla="*/ 0 h 4"/>
                <a:gd name="T76" fmla="*/ 1 w 6"/>
                <a:gd name="T77" fmla="*/ 0 h 4"/>
                <a:gd name="T78" fmla="*/ 1 w 6"/>
                <a:gd name="T79" fmla="*/ 0 h 4"/>
                <a:gd name="T80" fmla="*/ 1 w 6"/>
                <a:gd name="T81" fmla="*/ 0 h 4"/>
                <a:gd name="T82" fmla="*/ 1 w 6"/>
                <a:gd name="T83" fmla="*/ 0 h 4"/>
                <a:gd name="T84" fmla="*/ 1 w 6"/>
                <a:gd name="T85" fmla="*/ 0 h 4"/>
                <a:gd name="T86" fmla="*/ 0 w 6"/>
                <a:gd name="T87" fmla="*/ 0 h 4"/>
                <a:gd name="T88" fmla="*/ 0 w 6"/>
                <a:gd name="T89" fmla="*/ 0 h 4"/>
                <a:gd name="T90" fmla="*/ 0 w 6"/>
                <a:gd name="T91" fmla="*/ 1 h 4"/>
                <a:gd name="T92" fmla="*/ 0 w 6"/>
                <a:gd name="T93" fmla="*/ 1 h 4"/>
                <a:gd name="T94" fmla="*/ 0 w 6"/>
                <a:gd name="T95" fmla="*/ 1 h 4"/>
                <a:gd name="T96" fmla="*/ 0 w 6"/>
                <a:gd name="T97" fmla="*/ 1 h 4"/>
                <a:gd name="T98" fmla="*/ 0 w 6"/>
                <a:gd name="T99" fmla="*/ 1 h 4"/>
                <a:gd name="T100" fmla="*/ 0 w 6"/>
                <a:gd name="T101" fmla="*/ 1 h 4"/>
                <a:gd name="T102" fmla="*/ 0 w 6"/>
                <a:gd name="T103" fmla="*/ 2 h 4"/>
                <a:gd name="T104" fmla="*/ 0 w 6"/>
                <a:gd name="T105" fmla="*/ 2 h 4"/>
                <a:gd name="T106" fmla="*/ 0 w 6"/>
                <a:gd name="T107" fmla="*/ 2 h 4"/>
                <a:gd name="T108" fmla="*/ 0 w 6"/>
                <a:gd name="T109" fmla="*/ 2 h 4"/>
                <a:gd name="T110" fmla="*/ 1 w 6"/>
                <a:gd name="T111" fmla="*/ 2 h 4"/>
                <a:gd name="T112" fmla="*/ 1 w 6"/>
                <a:gd name="T113" fmla="*/ 2 h 4"/>
                <a:gd name="T114" fmla="*/ 1 w 6"/>
                <a:gd name="T115" fmla="*/ 2 h 4"/>
                <a:gd name="T116" fmla="*/ 2 w 6"/>
                <a:gd name="T117" fmla="*/ 2 h 4"/>
                <a:gd name="T118" fmla="*/ 2 w 6"/>
                <a:gd name="T119" fmla="*/ 2 h 4"/>
                <a:gd name="T120" fmla="*/ 3 w 6"/>
                <a:gd name="T121" fmla="*/ 3 h 4"/>
                <a:gd name="T122" fmla="*/ 5 w 6"/>
                <a:gd name="T123" fmla="*/ 4 h 4"/>
                <a:gd name="T124" fmla="*/ 6 w 6"/>
                <a:gd name="T12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4">
                  <a:moveTo>
                    <a:pt x="6" y="4"/>
                  </a:moveTo>
                  <a:cubicBezTo>
                    <a:pt x="5" y="4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4" y="2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2"/>
                    <a:pt x="4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2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3"/>
                    <a:pt x="3" y="3"/>
                  </a:cubicBezTo>
                  <a:cubicBezTo>
                    <a:pt x="4" y="3"/>
                    <a:pt x="5" y="4"/>
                    <a:pt x="5" y="4"/>
                  </a:cubicBezTo>
                  <a:lnTo>
                    <a:pt x="6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1" name="Freeform 377">
              <a:extLst>
                <a:ext uri="{FF2B5EF4-FFF2-40B4-BE49-F238E27FC236}">
                  <a16:creationId xmlns:a16="http://schemas.microsoft.com/office/drawing/2014/main" xmlns="" id="{DAD67D9B-04B4-440B-BE83-1184A960A3D7}"/>
                </a:ext>
              </a:extLst>
            </p:cNvPr>
            <p:cNvSpPr/>
            <p:nvPr/>
          </p:nvSpPr>
          <p:spPr bwMode="auto">
            <a:xfrm>
              <a:off x="5183" y="2234"/>
              <a:ext cx="3" cy="25"/>
            </a:xfrm>
            <a:custGeom>
              <a:avLst/>
              <a:gdLst>
                <a:gd name="T0" fmla="*/ 1 w 1"/>
                <a:gd name="T1" fmla="*/ 0 h 8"/>
                <a:gd name="T2" fmla="*/ 0 w 1"/>
                <a:gd name="T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1" y="2"/>
                    <a:pt x="1" y="6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2" name="Freeform 378">
              <a:extLst>
                <a:ext uri="{FF2B5EF4-FFF2-40B4-BE49-F238E27FC236}">
                  <a16:creationId xmlns:a16="http://schemas.microsoft.com/office/drawing/2014/main" xmlns="" id="{28DD5964-000B-4F68-830B-34460717D6DC}"/>
                </a:ext>
              </a:extLst>
            </p:cNvPr>
            <p:cNvSpPr/>
            <p:nvPr/>
          </p:nvSpPr>
          <p:spPr bwMode="auto">
            <a:xfrm>
              <a:off x="5183" y="2234"/>
              <a:ext cx="6" cy="25"/>
            </a:xfrm>
            <a:custGeom>
              <a:avLst/>
              <a:gdLst>
                <a:gd name="T0" fmla="*/ 0 w 2"/>
                <a:gd name="T1" fmla="*/ 8 h 8"/>
                <a:gd name="T2" fmla="*/ 1 w 2"/>
                <a:gd name="T3" fmla="*/ 7 h 8"/>
                <a:gd name="T4" fmla="*/ 1 w 2"/>
                <a:gd name="T5" fmla="*/ 6 h 8"/>
                <a:gd name="T6" fmla="*/ 1 w 2"/>
                <a:gd name="T7" fmla="*/ 7 h 8"/>
                <a:gd name="T8" fmla="*/ 0 w 2"/>
                <a:gd name="T9" fmla="*/ 7 h 8"/>
                <a:gd name="T10" fmla="*/ 1 w 2"/>
                <a:gd name="T11" fmla="*/ 7 h 8"/>
                <a:gd name="T12" fmla="*/ 1 w 2"/>
                <a:gd name="T13" fmla="*/ 6 h 8"/>
                <a:gd name="T14" fmla="*/ 1 w 2"/>
                <a:gd name="T15" fmla="*/ 5 h 8"/>
                <a:gd name="T16" fmla="*/ 1 w 2"/>
                <a:gd name="T17" fmla="*/ 5 h 8"/>
                <a:gd name="T18" fmla="*/ 1 w 2"/>
                <a:gd name="T19" fmla="*/ 6 h 8"/>
                <a:gd name="T20" fmla="*/ 1 w 2"/>
                <a:gd name="T21" fmla="*/ 6 h 8"/>
                <a:gd name="T22" fmla="*/ 1 w 2"/>
                <a:gd name="T23" fmla="*/ 5 h 8"/>
                <a:gd name="T24" fmla="*/ 1 w 2"/>
                <a:gd name="T25" fmla="*/ 5 h 8"/>
                <a:gd name="T26" fmla="*/ 1 w 2"/>
                <a:gd name="T27" fmla="*/ 5 h 8"/>
                <a:gd name="T28" fmla="*/ 1 w 2"/>
                <a:gd name="T29" fmla="*/ 6 h 8"/>
                <a:gd name="T30" fmla="*/ 1 w 2"/>
                <a:gd name="T31" fmla="*/ 6 h 8"/>
                <a:gd name="T32" fmla="*/ 1 w 2"/>
                <a:gd name="T33" fmla="*/ 6 h 8"/>
                <a:gd name="T34" fmla="*/ 1 w 2"/>
                <a:gd name="T35" fmla="*/ 6 h 8"/>
                <a:gd name="T36" fmla="*/ 1 w 2"/>
                <a:gd name="T37" fmla="*/ 7 h 8"/>
                <a:gd name="T38" fmla="*/ 1 w 2"/>
                <a:gd name="T39" fmla="*/ 7 h 8"/>
                <a:gd name="T40" fmla="*/ 1 w 2"/>
                <a:gd name="T41" fmla="*/ 5 h 8"/>
                <a:gd name="T42" fmla="*/ 1 w 2"/>
                <a:gd name="T43" fmla="*/ 5 h 8"/>
                <a:gd name="T44" fmla="*/ 1 w 2"/>
                <a:gd name="T45" fmla="*/ 4 h 8"/>
                <a:gd name="T46" fmla="*/ 1 w 2"/>
                <a:gd name="T47" fmla="*/ 4 h 8"/>
                <a:gd name="T48" fmla="*/ 1 w 2"/>
                <a:gd name="T49" fmla="*/ 4 h 8"/>
                <a:gd name="T50" fmla="*/ 2 w 2"/>
                <a:gd name="T51" fmla="*/ 4 h 8"/>
                <a:gd name="T52" fmla="*/ 2 w 2"/>
                <a:gd name="T53" fmla="*/ 4 h 8"/>
                <a:gd name="T54" fmla="*/ 1 w 2"/>
                <a:gd name="T55" fmla="*/ 4 h 8"/>
                <a:gd name="T56" fmla="*/ 1 w 2"/>
                <a:gd name="T57" fmla="*/ 3 h 8"/>
                <a:gd name="T58" fmla="*/ 1 w 2"/>
                <a:gd name="T59" fmla="*/ 3 h 8"/>
                <a:gd name="T60" fmla="*/ 1 w 2"/>
                <a:gd name="T61" fmla="*/ 3 h 8"/>
                <a:gd name="T62" fmla="*/ 1 w 2"/>
                <a:gd name="T63" fmla="*/ 2 h 8"/>
                <a:gd name="T64" fmla="*/ 1 w 2"/>
                <a:gd name="T65" fmla="*/ 1 h 8"/>
                <a:gd name="T66" fmla="*/ 2 w 2"/>
                <a:gd name="T67" fmla="*/ 1 h 8"/>
                <a:gd name="T68" fmla="*/ 2 w 2"/>
                <a:gd name="T69" fmla="*/ 1 h 8"/>
                <a:gd name="T70" fmla="*/ 2 w 2"/>
                <a:gd name="T71" fmla="*/ 1 h 8"/>
                <a:gd name="T72" fmla="*/ 2 w 2"/>
                <a:gd name="T73" fmla="*/ 1 h 8"/>
                <a:gd name="T74" fmla="*/ 2 w 2"/>
                <a:gd name="T75" fmla="*/ 1 h 8"/>
                <a:gd name="T76" fmla="*/ 2 w 2"/>
                <a:gd name="T77" fmla="*/ 1 h 8"/>
                <a:gd name="T78" fmla="*/ 2 w 2"/>
                <a:gd name="T79" fmla="*/ 1 h 8"/>
                <a:gd name="T80" fmla="*/ 2 w 2"/>
                <a:gd name="T81" fmla="*/ 0 h 8"/>
                <a:gd name="T82" fmla="*/ 2 w 2"/>
                <a:gd name="T83" fmla="*/ 0 h 8"/>
                <a:gd name="T84" fmla="*/ 2 w 2"/>
                <a:gd name="T85" fmla="*/ 0 h 8"/>
                <a:gd name="T86" fmla="*/ 2 w 2"/>
                <a:gd name="T87" fmla="*/ 0 h 8"/>
                <a:gd name="T88" fmla="*/ 2 w 2"/>
                <a:gd name="T89" fmla="*/ 0 h 8"/>
                <a:gd name="T90" fmla="*/ 1 w 2"/>
                <a:gd name="T91" fmla="*/ 0 h 8"/>
                <a:gd name="T92" fmla="*/ 1 w 2"/>
                <a:gd name="T93" fmla="*/ 0 h 8"/>
                <a:gd name="T94" fmla="*/ 1 w 2"/>
                <a:gd name="T95" fmla="*/ 0 h 8"/>
                <a:gd name="T96" fmla="*/ 1 w 2"/>
                <a:gd name="T97" fmla="*/ 0 h 8"/>
                <a:gd name="T98" fmla="*/ 1 w 2"/>
                <a:gd name="T99" fmla="*/ 0 h 8"/>
                <a:gd name="T100" fmla="*/ 1 w 2"/>
                <a:gd name="T101" fmla="*/ 0 h 8"/>
                <a:gd name="T102" fmla="*/ 0 w 2"/>
                <a:gd name="T103" fmla="*/ 1 h 8"/>
                <a:gd name="T104" fmla="*/ 0 w 2"/>
                <a:gd name="T105" fmla="*/ 1 h 8"/>
                <a:gd name="T106" fmla="*/ 0 w 2"/>
                <a:gd name="T107" fmla="*/ 1 h 8"/>
                <a:gd name="T108" fmla="*/ 1 w 2"/>
                <a:gd name="T109" fmla="*/ 1 h 8"/>
                <a:gd name="T110" fmla="*/ 1 w 2"/>
                <a:gd name="T111" fmla="*/ 1 h 8"/>
                <a:gd name="T112" fmla="*/ 1 w 2"/>
                <a:gd name="T113" fmla="*/ 2 h 8"/>
                <a:gd name="T114" fmla="*/ 1 w 2"/>
                <a:gd name="T115" fmla="*/ 2 h 8"/>
                <a:gd name="T116" fmla="*/ 1 w 2"/>
                <a:gd name="T117" fmla="*/ 2 h 8"/>
                <a:gd name="T118" fmla="*/ 1 w 2"/>
                <a:gd name="T119" fmla="*/ 3 h 8"/>
                <a:gd name="T120" fmla="*/ 1 w 2"/>
                <a:gd name="T121" fmla="*/ 5 h 8"/>
                <a:gd name="T122" fmla="*/ 0 w 2"/>
                <a:gd name="T1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" h="8">
                  <a:moveTo>
                    <a:pt x="0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8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3" name="Freeform 379">
              <a:extLst>
                <a:ext uri="{FF2B5EF4-FFF2-40B4-BE49-F238E27FC236}">
                  <a16:creationId xmlns:a16="http://schemas.microsoft.com/office/drawing/2014/main" xmlns="" id="{22C3EE6B-B993-40A0-9BC4-5BC5517841AA}"/>
                </a:ext>
              </a:extLst>
            </p:cNvPr>
            <p:cNvSpPr/>
            <p:nvPr/>
          </p:nvSpPr>
          <p:spPr bwMode="auto">
            <a:xfrm>
              <a:off x="4915" y="1978"/>
              <a:ext cx="104" cy="34"/>
            </a:xfrm>
            <a:custGeom>
              <a:avLst/>
              <a:gdLst>
                <a:gd name="T0" fmla="*/ 0 w 34"/>
                <a:gd name="T1" fmla="*/ 11 h 11"/>
                <a:gd name="T2" fmla="*/ 9 w 34"/>
                <a:gd name="T3" fmla="*/ 9 h 11"/>
                <a:gd name="T4" fmla="*/ 17 w 34"/>
                <a:gd name="T5" fmla="*/ 9 h 11"/>
                <a:gd name="T6" fmla="*/ 26 w 34"/>
                <a:gd name="T7" fmla="*/ 7 h 11"/>
                <a:gd name="T8" fmla="*/ 34 w 34"/>
                <a:gd name="T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1">
                  <a:moveTo>
                    <a:pt x="0" y="11"/>
                  </a:moveTo>
                  <a:cubicBezTo>
                    <a:pt x="3" y="10"/>
                    <a:pt x="6" y="10"/>
                    <a:pt x="9" y="9"/>
                  </a:cubicBezTo>
                  <a:cubicBezTo>
                    <a:pt x="12" y="9"/>
                    <a:pt x="15" y="9"/>
                    <a:pt x="17" y="9"/>
                  </a:cubicBezTo>
                  <a:cubicBezTo>
                    <a:pt x="21" y="9"/>
                    <a:pt x="24" y="9"/>
                    <a:pt x="26" y="7"/>
                  </a:cubicBezTo>
                  <a:cubicBezTo>
                    <a:pt x="29" y="6"/>
                    <a:pt x="33" y="3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4" name="Freeform 380">
              <a:extLst>
                <a:ext uri="{FF2B5EF4-FFF2-40B4-BE49-F238E27FC236}">
                  <a16:creationId xmlns:a16="http://schemas.microsoft.com/office/drawing/2014/main" xmlns="" id="{DE2C2DA3-79B7-42E9-889D-969F07967754}"/>
                </a:ext>
              </a:extLst>
            </p:cNvPr>
            <p:cNvSpPr/>
            <p:nvPr/>
          </p:nvSpPr>
          <p:spPr bwMode="auto">
            <a:xfrm>
              <a:off x="4915" y="1978"/>
              <a:ext cx="104" cy="34"/>
            </a:xfrm>
            <a:custGeom>
              <a:avLst/>
              <a:gdLst>
                <a:gd name="T0" fmla="*/ 34 w 34"/>
                <a:gd name="T1" fmla="*/ 0 h 11"/>
                <a:gd name="T2" fmla="*/ 30 w 34"/>
                <a:gd name="T3" fmla="*/ 5 h 11"/>
                <a:gd name="T4" fmla="*/ 29 w 34"/>
                <a:gd name="T5" fmla="*/ 6 h 11"/>
                <a:gd name="T6" fmla="*/ 30 w 34"/>
                <a:gd name="T7" fmla="*/ 5 h 11"/>
                <a:gd name="T8" fmla="*/ 32 w 34"/>
                <a:gd name="T9" fmla="*/ 4 h 11"/>
                <a:gd name="T10" fmla="*/ 30 w 34"/>
                <a:gd name="T11" fmla="*/ 5 h 11"/>
                <a:gd name="T12" fmla="*/ 29 w 34"/>
                <a:gd name="T13" fmla="*/ 6 h 11"/>
                <a:gd name="T14" fmla="*/ 24 w 34"/>
                <a:gd name="T15" fmla="*/ 8 h 11"/>
                <a:gd name="T16" fmla="*/ 21 w 34"/>
                <a:gd name="T17" fmla="*/ 8 h 11"/>
                <a:gd name="T18" fmla="*/ 29 w 34"/>
                <a:gd name="T19" fmla="*/ 6 h 11"/>
                <a:gd name="T20" fmla="*/ 28 w 34"/>
                <a:gd name="T21" fmla="*/ 6 h 11"/>
                <a:gd name="T22" fmla="*/ 25 w 34"/>
                <a:gd name="T23" fmla="*/ 8 h 11"/>
                <a:gd name="T24" fmla="*/ 24 w 34"/>
                <a:gd name="T25" fmla="*/ 8 h 11"/>
                <a:gd name="T26" fmla="*/ 25 w 34"/>
                <a:gd name="T27" fmla="*/ 8 h 11"/>
                <a:gd name="T28" fmla="*/ 26 w 34"/>
                <a:gd name="T29" fmla="*/ 7 h 11"/>
                <a:gd name="T30" fmla="*/ 28 w 34"/>
                <a:gd name="T31" fmla="*/ 6 h 11"/>
                <a:gd name="T32" fmla="*/ 28 w 34"/>
                <a:gd name="T33" fmla="*/ 6 h 11"/>
                <a:gd name="T34" fmla="*/ 29 w 34"/>
                <a:gd name="T35" fmla="*/ 6 h 11"/>
                <a:gd name="T36" fmla="*/ 29 w 34"/>
                <a:gd name="T37" fmla="*/ 5 h 11"/>
                <a:gd name="T38" fmla="*/ 29 w 34"/>
                <a:gd name="T39" fmla="*/ 5 h 11"/>
                <a:gd name="T40" fmla="*/ 23 w 34"/>
                <a:gd name="T41" fmla="*/ 8 h 11"/>
                <a:gd name="T42" fmla="*/ 21 w 34"/>
                <a:gd name="T43" fmla="*/ 8 h 11"/>
                <a:gd name="T44" fmla="*/ 21 w 34"/>
                <a:gd name="T45" fmla="*/ 8 h 11"/>
                <a:gd name="T46" fmla="*/ 20 w 34"/>
                <a:gd name="T47" fmla="*/ 8 h 11"/>
                <a:gd name="T48" fmla="*/ 19 w 34"/>
                <a:gd name="T49" fmla="*/ 8 h 11"/>
                <a:gd name="T50" fmla="*/ 18 w 34"/>
                <a:gd name="T51" fmla="*/ 8 h 11"/>
                <a:gd name="T52" fmla="*/ 17 w 34"/>
                <a:gd name="T53" fmla="*/ 8 h 11"/>
                <a:gd name="T54" fmla="*/ 17 w 34"/>
                <a:gd name="T55" fmla="*/ 8 h 11"/>
                <a:gd name="T56" fmla="*/ 15 w 34"/>
                <a:gd name="T57" fmla="*/ 8 h 11"/>
                <a:gd name="T58" fmla="*/ 13 w 34"/>
                <a:gd name="T59" fmla="*/ 8 h 11"/>
                <a:gd name="T60" fmla="*/ 12 w 34"/>
                <a:gd name="T61" fmla="*/ 9 h 11"/>
                <a:gd name="T62" fmla="*/ 10 w 34"/>
                <a:gd name="T63" fmla="*/ 9 h 11"/>
                <a:gd name="T64" fmla="*/ 7 w 34"/>
                <a:gd name="T65" fmla="*/ 9 h 11"/>
                <a:gd name="T66" fmla="*/ 5 w 34"/>
                <a:gd name="T67" fmla="*/ 9 h 11"/>
                <a:gd name="T68" fmla="*/ 4 w 34"/>
                <a:gd name="T69" fmla="*/ 9 h 11"/>
                <a:gd name="T70" fmla="*/ 3 w 34"/>
                <a:gd name="T71" fmla="*/ 9 h 11"/>
                <a:gd name="T72" fmla="*/ 3 w 34"/>
                <a:gd name="T73" fmla="*/ 9 h 11"/>
                <a:gd name="T74" fmla="*/ 3 w 34"/>
                <a:gd name="T75" fmla="*/ 9 h 11"/>
                <a:gd name="T76" fmla="*/ 3 w 34"/>
                <a:gd name="T77" fmla="*/ 9 h 11"/>
                <a:gd name="T78" fmla="*/ 3 w 34"/>
                <a:gd name="T79" fmla="*/ 9 h 11"/>
                <a:gd name="T80" fmla="*/ 2 w 34"/>
                <a:gd name="T81" fmla="*/ 9 h 11"/>
                <a:gd name="T82" fmla="*/ 1 w 34"/>
                <a:gd name="T83" fmla="*/ 10 h 11"/>
                <a:gd name="T84" fmla="*/ 1 w 34"/>
                <a:gd name="T85" fmla="*/ 10 h 11"/>
                <a:gd name="T86" fmla="*/ 1 w 34"/>
                <a:gd name="T87" fmla="*/ 10 h 11"/>
                <a:gd name="T88" fmla="*/ 0 w 34"/>
                <a:gd name="T89" fmla="*/ 10 h 11"/>
                <a:gd name="T90" fmla="*/ 0 w 34"/>
                <a:gd name="T91" fmla="*/ 11 h 11"/>
                <a:gd name="T92" fmla="*/ 1 w 34"/>
                <a:gd name="T93" fmla="*/ 11 h 11"/>
                <a:gd name="T94" fmla="*/ 1 w 34"/>
                <a:gd name="T95" fmla="*/ 11 h 11"/>
                <a:gd name="T96" fmla="*/ 1 w 34"/>
                <a:gd name="T97" fmla="*/ 11 h 11"/>
                <a:gd name="T98" fmla="*/ 2 w 34"/>
                <a:gd name="T99" fmla="*/ 11 h 11"/>
                <a:gd name="T100" fmla="*/ 1 w 34"/>
                <a:gd name="T101" fmla="*/ 11 h 11"/>
                <a:gd name="T102" fmla="*/ 4 w 34"/>
                <a:gd name="T103" fmla="*/ 11 h 11"/>
                <a:gd name="T104" fmla="*/ 5 w 34"/>
                <a:gd name="T105" fmla="*/ 10 h 11"/>
                <a:gd name="T106" fmla="*/ 5 w 34"/>
                <a:gd name="T107" fmla="*/ 10 h 11"/>
                <a:gd name="T108" fmla="*/ 5 w 34"/>
                <a:gd name="T109" fmla="*/ 10 h 11"/>
                <a:gd name="T110" fmla="*/ 7 w 34"/>
                <a:gd name="T111" fmla="*/ 10 h 11"/>
                <a:gd name="T112" fmla="*/ 8 w 34"/>
                <a:gd name="T113" fmla="*/ 10 h 11"/>
                <a:gd name="T114" fmla="*/ 10 w 34"/>
                <a:gd name="T115" fmla="*/ 9 h 11"/>
                <a:gd name="T116" fmla="*/ 12 w 34"/>
                <a:gd name="T117" fmla="*/ 9 h 11"/>
                <a:gd name="T118" fmla="*/ 12 w 34"/>
                <a:gd name="T119" fmla="*/ 9 h 11"/>
                <a:gd name="T120" fmla="*/ 21 w 34"/>
                <a:gd name="T121" fmla="*/ 9 h 11"/>
                <a:gd name="T122" fmla="*/ 34 w 34"/>
                <a:gd name="T123" fmla="*/ 1 h 11"/>
                <a:gd name="T124" fmla="*/ 34 w 34"/>
                <a:gd name="T1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" h="11">
                  <a:moveTo>
                    <a:pt x="34" y="0"/>
                  </a:moveTo>
                  <a:cubicBezTo>
                    <a:pt x="34" y="1"/>
                    <a:pt x="32" y="4"/>
                    <a:pt x="30" y="5"/>
                  </a:cubicBezTo>
                  <a:cubicBezTo>
                    <a:pt x="30" y="5"/>
                    <a:pt x="29" y="6"/>
                    <a:pt x="29" y="6"/>
                  </a:cubicBezTo>
                  <a:cubicBezTo>
                    <a:pt x="29" y="6"/>
                    <a:pt x="29" y="6"/>
                    <a:pt x="30" y="5"/>
                  </a:cubicBezTo>
                  <a:cubicBezTo>
                    <a:pt x="31" y="5"/>
                    <a:pt x="31" y="4"/>
                    <a:pt x="32" y="4"/>
                  </a:cubicBezTo>
                  <a:cubicBezTo>
                    <a:pt x="31" y="4"/>
                    <a:pt x="30" y="5"/>
                    <a:pt x="30" y="5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7" y="7"/>
                    <a:pt x="26" y="8"/>
                    <a:pt x="24" y="8"/>
                  </a:cubicBezTo>
                  <a:cubicBezTo>
                    <a:pt x="23" y="8"/>
                    <a:pt x="22" y="9"/>
                    <a:pt x="21" y="8"/>
                  </a:cubicBezTo>
                  <a:cubicBezTo>
                    <a:pt x="24" y="8"/>
                    <a:pt x="26" y="7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7"/>
                    <a:pt x="26" y="7"/>
                    <a:pt x="25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6" y="7"/>
                    <a:pt x="26" y="7"/>
                  </a:cubicBezTo>
                  <a:cubicBezTo>
                    <a:pt x="27" y="7"/>
                    <a:pt x="27" y="7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6"/>
                    <a:pt x="24" y="8"/>
                    <a:pt x="23" y="8"/>
                  </a:cubicBezTo>
                  <a:cubicBezTo>
                    <a:pt x="23" y="8"/>
                    <a:pt x="22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0" y="8"/>
                    <a:pt x="20" y="8"/>
                  </a:cubicBezTo>
                  <a:cubicBezTo>
                    <a:pt x="20" y="8"/>
                    <a:pt x="19" y="8"/>
                    <a:pt x="19" y="8"/>
                  </a:cubicBezTo>
                  <a:cubicBezTo>
                    <a:pt x="19" y="8"/>
                    <a:pt x="18" y="8"/>
                    <a:pt x="18" y="8"/>
                  </a:cubicBezTo>
                  <a:cubicBezTo>
                    <a:pt x="18" y="8"/>
                    <a:pt x="18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4" y="8"/>
                    <a:pt x="14" y="8"/>
                    <a:pt x="13" y="8"/>
                  </a:cubicBezTo>
                  <a:cubicBezTo>
                    <a:pt x="13" y="8"/>
                    <a:pt x="12" y="9"/>
                    <a:pt x="12" y="9"/>
                  </a:cubicBezTo>
                  <a:cubicBezTo>
                    <a:pt x="11" y="9"/>
                    <a:pt x="11" y="9"/>
                    <a:pt x="10" y="9"/>
                  </a:cubicBezTo>
                  <a:cubicBezTo>
                    <a:pt x="9" y="9"/>
                    <a:pt x="8" y="9"/>
                    <a:pt x="7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2" y="9"/>
                    <a:pt x="2" y="9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1" y="10"/>
                    <a:pt x="0" y="10"/>
                  </a:cubicBezTo>
                  <a:cubicBezTo>
                    <a:pt x="1" y="10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2" y="11"/>
                    <a:pt x="3" y="11"/>
                    <a:pt x="4" y="11"/>
                  </a:cubicBezTo>
                  <a:cubicBezTo>
                    <a:pt x="4" y="11"/>
                    <a:pt x="4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9" y="10"/>
                    <a:pt x="10" y="10"/>
                    <a:pt x="10" y="9"/>
                  </a:cubicBezTo>
                  <a:cubicBezTo>
                    <a:pt x="11" y="9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8" y="9"/>
                    <a:pt x="21" y="9"/>
                  </a:cubicBezTo>
                  <a:cubicBezTo>
                    <a:pt x="28" y="8"/>
                    <a:pt x="34" y="2"/>
                    <a:pt x="34" y="1"/>
                  </a:cubicBezTo>
                  <a:lnTo>
                    <a:pt x="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5" name="Freeform 381">
              <a:extLst>
                <a:ext uri="{FF2B5EF4-FFF2-40B4-BE49-F238E27FC236}">
                  <a16:creationId xmlns:a16="http://schemas.microsoft.com/office/drawing/2014/main" xmlns="" id="{66E5B3E1-80C1-4808-A2C7-7274A8962D38}"/>
                </a:ext>
              </a:extLst>
            </p:cNvPr>
            <p:cNvSpPr/>
            <p:nvPr/>
          </p:nvSpPr>
          <p:spPr bwMode="auto">
            <a:xfrm>
              <a:off x="4973" y="2006"/>
              <a:ext cx="37" cy="40"/>
            </a:xfrm>
            <a:custGeom>
              <a:avLst/>
              <a:gdLst>
                <a:gd name="T0" fmla="*/ 0 w 12"/>
                <a:gd name="T1" fmla="*/ 0 h 13"/>
                <a:gd name="T2" fmla="*/ 4 w 12"/>
                <a:gd name="T3" fmla="*/ 8 h 13"/>
                <a:gd name="T4" fmla="*/ 12 w 12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0" y="0"/>
                  </a:moveTo>
                  <a:cubicBezTo>
                    <a:pt x="4" y="1"/>
                    <a:pt x="2" y="6"/>
                    <a:pt x="4" y="8"/>
                  </a:cubicBezTo>
                  <a:cubicBezTo>
                    <a:pt x="5" y="10"/>
                    <a:pt x="10" y="13"/>
                    <a:pt x="12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6" name="Freeform 382">
              <a:extLst>
                <a:ext uri="{FF2B5EF4-FFF2-40B4-BE49-F238E27FC236}">
                  <a16:creationId xmlns:a16="http://schemas.microsoft.com/office/drawing/2014/main" xmlns="" id="{667C41D1-6835-436F-9B73-85AFD98A3B65}"/>
                </a:ext>
              </a:extLst>
            </p:cNvPr>
            <p:cNvSpPr/>
            <p:nvPr/>
          </p:nvSpPr>
          <p:spPr bwMode="auto">
            <a:xfrm>
              <a:off x="4973" y="2003"/>
              <a:ext cx="37" cy="40"/>
            </a:xfrm>
            <a:custGeom>
              <a:avLst/>
              <a:gdLst>
                <a:gd name="T0" fmla="*/ 12 w 12"/>
                <a:gd name="T1" fmla="*/ 11 h 13"/>
                <a:gd name="T2" fmla="*/ 9 w 12"/>
                <a:gd name="T3" fmla="*/ 13 h 13"/>
                <a:gd name="T4" fmla="*/ 9 w 12"/>
                <a:gd name="T5" fmla="*/ 12 h 13"/>
                <a:gd name="T6" fmla="*/ 9 w 12"/>
                <a:gd name="T7" fmla="*/ 13 h 13"/>
                <a:gd name="T8" fmla="*/ 10 w 12"/>
                <a:gd name="T9" fmla="*/ 12 h 13"/>
                <a:gd name="T10" fmla="*/ 9 w 12"/>
                <a:gd name="T11" fmla="*/ 12 h 13"/>
                <a:gd name="T12" fmla="*/ 9 w 12"/>
                <a:gd name="T13" fmla="*/ 12 h 13"/>
                <a:gd name="T14" fmla="*/ 6 w 12"/>
                <a:gd name="T15" fmla="*/ 11 h 13"/>
                <a:gd name="T16" fmla="*/ 5 w 12"/>
                <a:gd name="T17" fmla="*/ 10 h 13"/>
                <a:gd name="T18" fmla="*/ 8 w 12"/>
                <a:gd name="T19" fmla="*/ 12 h 13"/>
                <a:gd name="T20" fmla="*/ 8 w 12"/>
                <a:gd name="T21" fmla="*/ 12 h 13"/>
                <a:gd name="T22" fmla="*/ 7 w 12"/>
                <a:gd name="T23" fmla="*/ 11 h 13"/>
                <a:gd name="T24" fmla="*/ 6 w 12"/>
                <a:gd name="T25" fmla="*/ 11 h 13"/>
                <a:gd name="T26" fmla="*/ 7 w 12"/>
                <a:gd name="T27" fmla="*/ 11 h 13"/>
                <a:gd name="T28" fmla="*/ 7 w 12"/>
                <a:gd name="T29" fmla="*/ 12 h 13"/>
                <a:gd name="T30" fmla="*/ 8 w 12"/>
                <a:gd name="T31" fmla="*/ 12 h 13"/>
                <a:gd name="T32" fmla="*/ 8 w 12"/>
                <a:gd name="T33" fmla="*/ 12 h 13"/>
                <a:gd name="T34" fmla="*/ 9 w 12"/>
                <a:gd name="T35" fmla="*/ 12 h 13"/>
                <a:gd name="T36" fmla="*/ 9 w 12"/>
                <a:gd name="T37" fmla="*/ 12 h 13"/>
                <a:gd name="T38" fmla="*/ 9 w 12"/>
                <a:gd name="T39" fmla="*/ 12 h 13"/>
                <a:gd name="T40" fmla="*/ 6 w 12"/>
                <a:gd name="T41" fmla="*/ 11 h 13"/>
                <a:gd name="T42" fmla="*/ 5 w 12"/>
                <a:gd name="T43" fmla="*/ 10 h 13"/>
                <a:gd name="T44" fmla="*/ 5 w 12"/>
                <a:gd name="T45" fmla="*/ 10 h 13"/>
                <a:gd name="T46" fmla="*/ 5 w 12"/>
                <a:gd name="T47" fmla="*/ 10 h 13"/>
                <a:gd name="T48" fmla="*/ 4 w 12"/>
                <a:gd name="T49" fmla="*/ 9 h 13"/>
                <a:gd name="T50" fmla="*/ 4 w 12"/>
                <a:gd name="T51" fmla="*/ 9 h 13"/>
                <a:gd name="T52" fmla="*/ 4 w 12"/>
                <a:gd name="T53" fmla="*/ 8 h 13"/>
                <a:gd name="T54" fmla="*/ 4 w 12"/>
                <a:gd name="T55" fmla="*/ 8 h 13"/>
                <a:gd name="T56" fmla="*/ 4 w 12"/>
                <a:gd name="T57" fmla="*/ 8 h 13"/>
                <a:gd name="T58" fmla="*/ 3 w 12"/>
                <a:gd name="T59" fmla="*/ 7 h 13"/>
                <a:gd name="T60" fmla="*/ 3 w 12"/>
                <a:gd name="T61" fmla="*/ 6 h 13"/>
                <a:gd name="T62" fmla="*/ 3 w 12"/>
                <a:gd name="T63" fmla="*/ 5 h 13"/>
                <a:gd name="T64" fmla="*/ 3 w 12"/>
                <a:gd name="T65" fmla="*/ 3 h 13"/>
                <a:gd name="T66" fmla="*/ 2 w 12"/>
                <a:gd name="T67" fmla="*/ 2 h 13"/>
                <a:gd name="T68" fmla="*/ 2 w 12"/>
                <a:gd name="T69" fmla="*/ 2 h 13"/>
                <a:gd name="T70" fmla="*/ 2 w 12"/>
                <a:gd name="T71" fmla="*/ 1 h 13"/>
                <a:gd name="T72" fmla="*/ 2 w 12"/>
                <a:gd name="T73" fmla="*/ 1 h 13"/>
                <a:gd name="T74" fmla="*/ 2 w 12"/>
                <a:gd name="T75" fmla="*/ 1 h 13"/>
                <a:gd name="T76" fmla="*/ 2 w 12"/>
                <a:gd name="T77" fmla="*/ 1 h 13"/>
                <a:gd name="T78" fmla="*/ 2 w 12"/>
                <a:gd name="T79" fmla="*/ 1 h 13"/>
                <a:gd name="T80" fmla="*/ 2 w 12"/>
                <a:gd name="T81" fmla="*/ 1 h 13"/>
                <a:gd name="T82" fmla="*/ 1 w 12"/>
                <a:gd name="T83" fmla="*/ 0 h 13"/>
                <a:gd name="T84" fmla="*/ 1 w 12"/>
                <a:gd name="T85" fmla="*/ 0 h 13"/>
                <a:gd name="T86" fmla="*/ 1 w 12"/>
                <a:gd name="T87" fmla="*/ 0 h 13"/>
                <a:gd name="T88" fmla="*/ 1 w 12"/>
                <a:gd name="T89" fmla="*/ 0 h 13"/>
                <a:gd name="T90" fmla="*/ 0 w 12"/>
                <a:gd name="T91" fmla="*/ 1 h 13"/>
                <a:gd name="T92" fmla="*/ 1 w 12"/>
                <a:gd name="T93" fmla="*/ 1 h 13"/>
                <a:gd name="T94" fmla="*/ 1 w 12"/>
                <a:gd name="T95" fmla="*/ 1 h 13"/>
                <a:gd name="T96" fmla="*/ 1 w 12"/>
                <a:gd name="T97" fmla="*/ 2 h 13"/>
                <a:gd name="T98" fmla="*/ 1 w 12"/>
                <a:gd name="T99" fmla="*/ 2 h 13"/>
                <a:gd name="T100" fmla="*/ 0 w 12"/>
                <a:gd name="T101" fmla="*/ 2 h 13"/>
                <a:gd name="T102" fmla="*/ 1 w 12"/>
                <a:gd name="T103" fmla="*/ 2 h 13"/>
                <a:gd name="T104" fmla="*/ 1 w 12"/>
                <a:gd name="T105" fmla="*/ 3 h 13"/>
                <a:gd name="T106" fmla="*/ 1 w 12"/>
                <a:gd name="T107" fmla="*/ 3 h 13"/>
                <a:gd name="T108" fmla="*/ 2 w 12"/>
                <a:gd name="T109" fmla="*/ 3 h 13"/>
                <a:gd name="T110" fmla="*/ 2 w 12"/>
                <a:gd name="T111" fmla="*/ 4 h 13"/>
                <a:gd name="T112" fmla="*/ 2 w 12"/>
                <a:gd name="T113" fmla="*/ 4 h 13"/>
                <a:gd name="T114" fmla="*/ 3 w 12"/>
                <a:gd name="T115" fmla="*/ 5 h 13"/>
                <a:gd name="T116" fmla="*/ 3 w 12"/>
                <a:gd name="T117" fmla="*/ 6 h 13"/>
                <a:gd name="T118" fmla="*/ 3 w 12"/>
                <a:gd name="T119" fmla="*/ 6 h 13"/>
                <a:gd name="T120" fmla="*/ 5 w 12"/>
                <a:gd name="T121" fmla="*/ 11 h 13"/>
                <a:gd name="T122" fmla="*/ 9 w 12"/>
                <a:gd name="T123" fmla="*/ 13 h 13"/>
                <a:gd name="T124" fmla="*/ 12 w 12"/>
                <a:gd name="T125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3">
                  <a:moveTo>
                    <a:pt x="12" y="11"/>
                  </a:moveTo>
                  <a:cubicBezTo>
                    <a:pt x="12" y="11"/>
                    <a:pt x="10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9" y="13"/>
                  </a:cubicBezTo>
                  <a:cubicBezTo>
                    <a:pt x="10" y="13"/>
                    <a:pt x="10" y="13"/>
                    <a:pt x="10" y="12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7" y="12"/>
                    <a:pt x="6" y="11"/>
                  </a:cubicBezTo>
                  <a:cubicBezTo>
                    <a:pt x="6" y="11"/>
                    <a:pt x="5" y="10"/>
                    <a:pt x="5" y="10"/>
                  </a:cubicBezTo>
                  <a:cubicBezTo>
                    <a:pt x="6" y="11"/>
                    <a:pt x="7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7" y="12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6" y="11"/>
                    <a:pt x="6" y="11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3" y="3"/>
                    <a:pt x="3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5"/>
                    <a:pt x="3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3" y="9"/>
                    <a:pt x="5" y="11"/>
                  </a:cubicBezTo>
                  <a:cubicBezTo>
                    <a:pt x="6" y="12"/>
                    <a:pt x="8" y="13"/>
                    <a:pt x="9" y="13"/>
                  </a:cubicBezTo>
                  <a:cubicBezTo>
                    <a:pt x="11" y="13"/>
                    <a:pt x="12" y="11"/>
                    <a:pt x="1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7" name="Freeform 383">
              <a:extLst>
                <a:ext uri="{FF2B5EF4-FFF2-40B4-BE49-F238E27FC236}">
                  <a16:creationId xmlns:a16="http://schemas.microsoft.com/office/drawing/2014/main" xmlns="" id="{CECC1DB9-1A40-4DCD-BFBF-F02C84BAFD68}"/>
                </a:ext>
              </a:extLst>
            </p:cNvPr>
            <p:cNvSpPr/>
            <p:nvPr/>
          </p:nvSpPr>
          <p:spPr bwMode="auto">
            <a:xfrm>
              <a:off x="4979" y="1954"/>
              <a:ext cx="22" cy="52"/>
            </a:xfrm>
            <a:custGeom>
              <a:avLst/>
              <a:gdLst>
                <a:gd name="T0" fmla="*/ 0 w 7"/>
                <a:gd name="T1" fmla="*/ 17 h 17"/>
                <a:gd name="T2" fmla="*/ 0 w 7"/>
                <a:gd name="T3" fmla="*/ 8 h 17"/>
                <a:gd name="T4" fmla="*/ 3 w 7"/>
                <a:gd name="T5" fmla="*/ 4 h 17"/>
                <a:gd name="T6" fmla="*/ 7 w 7"/>
                <a:gd name="T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17">
                  <a:moveTo>
                    <a:pt x="0" y="17"/>
                  </a:moveTo>
                  <a:cubicBezTo>
                    <a:pt x="2" y="15"/>
                    <a:pt x="0" y="11"/>
                    <a:pt x="0" y="8"/>
                  </a:cubicBezTo>
                  <a:cubicBezTo>
                    <a:pt x="1" y="7"/>
                    <a:pt x="2" y="6"/>
                    <a:pt x="3" y="4"/>
                  </a:cubicBezTo>
                  <a:cubicBezTo>
                    <a:pt x="4" y="2"/>
                    <a:pt x="6" y="2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8" name="Freeform 384">
              <a:extLst>
                <a:ext uri="{FF2B5EF4-FFF2-40B4-BE49-F238E27FC236}">
                  <a16:creationId xmlns:a16="http://schemas.microsoft.com/office/drawing/2014/main" xmlns="" id="{F80BC7D6-3E93-4A27-BC8C-64E71A57855B}"/>
                </a:ext>
              </a:extLst>
            </p:cNvPr>
            <p:cNvSpPr/>
            <p:nvPr/>
          </p:nvSpPr>
          <p:spPr bwMode="auto">
            <a:xfrm>
              <a:off x="4979" y="1954"/>
              <a:ext cx="22" cy="52"/>
            </a:xfrm>
            <a:custGeom>
              <a:avLst/>
              <a:gdLst>
                <a:gd name="T0" fmla="*/ 7 w 7"/>
                <a:gd name="T1" fmla="*/ 0 h 17"/>
                <a:gd name="T2" fmla="*/ 5 w 7"/>
                <a:gd name="T3" fmla="*/ 2 h 17"/>
                <a:gd name="T4" fmla="*/ 4 w 7"/>
                <a:gd name="T5" fmla="*/ 3 h 17"/>
                <a:gd name="T6" fmla="*/ 5 w 7"/>
                <a:gd name="T7" fmla="*/ 2 h 17"/>
                <a:gd name="T8" fmla="*/ 5 w 7"/>
                <a:gd name="T9" fmla="*/ 2 h 17"/>
                <a:gd name="T10" fmla="*/ 4 w 7"/>
                <a:gd name="T11" fmla="*/ 2 h 17"/>
                <a:gd name="T12" fmla="*/ 4 w 7"/>
                <a:gd name="T13" fmla="*/ 3 h 17"/>
                <a:gd name="T14" fmla="*/ 2 w 7"/>
                <a:gd name="T15" fmla="*/ 5 h 17"/>
                <a:gd name="T16" fmla="*/ 1 w 7"/>
                <a:gd name="T17" fmla="*/ 6 h 17"/>
                <a:gd name="T18" fmla="*/ 4 w 7"/>
                <a:gd name="T19" fmla="*/ 3 h 17"/>
                <a:gd name="T20" fmla="*/ 4 w 7"/>
                <a:gd name="T21" fmla="*/ 3 h 17"/>
                <a:gd name="T22" fmla="*/ 2 w 7"/>
                <a:gd name="T23" fmla="*/ 4 h 17"/>
                <a:gd name="T24" fmla="*/ 2 w 7"/>
                <a:gd name="T25" fmla="*/ 5 h 17"/>
                <a:gd name="T26" fmla="*/ 2 w 7"/>
                <a:gd name="T27" fmla="*/ 4 h 17"/>
                <a:gd name="T28" fmla="*/ 3 w 7"/>
                <a:gd name="T29" fmla="*/ 4 h 17"/>
                <a:gd name="T30" fmla="*/ 3 w 7"/>
                <a:gd name="T31" fmla="*/ 3 h 17"/>
                <a:gd name="T32" fmla="*/ 4 w 7"/>
                <a:gd name="T33" fmla="*/ 3 h 17"/>
                <a:gd name="T34" fmla="*/ 4 w 7"/>
                <a:gd name="T35" fmla="*/ 3 h 17"/>
                <a:gd name="T36" fmla="*/ 4 w 7"/>
                <a:gd name="T37" fmla="*/ 3 h 17"/>
                <a:gd name="T38" fmla="*/ 4 w 7"/>
                <a:gd name="T39" fmla="*/ 3 h 17"/>
                <a:gd name="T40" fmla="*/ 1 w 7"/>
                <a:gd name="T41" fmla="*/ 5 h 17"/>
                <a:gd name="T42" fmla="*/ 1 w 7"/>
                <a:gd name="T43" fmla="*/ 6 h 17"/>
                <a:gd name="T44" fmla="*/ 1 w 7"/>
                <a:gd name="T45" fmla="*/ 6 h 17"/>
                <a:gd name="T46" fmla="*/ 1 w 7"/>
                <a:gd name="T47" fmla="*/ 7 h 17"/>
                <a:gd name="T48" fmla="*/ 0 w 7"/>
                <a:gd name="T49" fmla="*/ 7 h 17"/>
                <a:gd name="T50" fmla="*/ 0 w 7"/>
                <a:gd name="T51" fmla="*/ 8 h 17"/>
                <a:gd name="T52" fmla="*/ 0 w 7"/>
                <a:gd name="T53" fmla="*/ 8 h 17"/>
                <a:gd name="T54" fmla="*/ 0 w 7"/>
                <a:gd name="T55" fmla="*/ 8 h 17"/>
                <a:gd name="T56" fmla="*/ 0 w 7"/>
                <a:gd name="T57" fmla="*/ 9 h 17"/>
                <a:gd name="T58" fmla="*/ 0 w 7"/>
                <a:gd name="T59" fmla="*/ 10 h 17"/>
                <a:gd name="T60" fmla="*/ 0 w 7"/>
                <a:gd name="T61" fmla="*/ 11 h 17"/>
                <a:gd name="T62" fmla="*/ 1 w 7"/>
                <a:gd name="T63" fmla="*/ 12 h 17"/>
                <a:gd name="T64" fmla="*/ 1 w 7"/>
                <a:gd name="T65" fmla="*/ 14 h 17"/>
                <a:gd name="T66" fmla="*/ 0 w 7"/>
                <a:gd name="T67" fmla="*/ 15 h 17"/>
                <a:gd name="T68" fmla="*/ 0 w 7"/>
                <a:gd name="T69" fmla="*/ 15 h 17"/>
                <a:gd name="T70" fmla="*/ 0 w 7"/>
                <a:gd name="T71" fmla="*/ 15 h 17"/>
                <a:gd name="T72" fmla="*/ 0 w 7"/>
                <a:gd name="T73" fmla="*/ 15 h 17"/>
                <a:gd name="T74" fmla="*/ 0 w 7"/>
                <a:gd name="T75" fmla="*/ 15 h 17"/>
                <a:gd name="T76" fmla="*/ 0 w 7"/>
                <a:gd name="T77" fmla="*/ 15 h 17"/>
                <a:gd name="T78" fmla="*/ 0 w 7"/>
                <a:gd name="T79" fmla="*/ 15 h 17"/>
                <a:gd name="T80" fmla="*/ 0 w 7"/>
                <a:gd name="T81" fmla="*/ 16 h 17"/>
                <a:gd name="T82" fmla="*/ 0 w 7"/>
                <a:gd name="T83" fmla="*/ 16 h 17"/>
                <a:gd name="T84" fmla="*/ 0 w 7"/>
                <a:gd name="T85" fmla="*/ 16 h 17"/>
                <a:gd name="T86" fmla="*/ 0 w 7"/>
                <a:gd name="T87" fmla="*/ 16 h 17"/>
                <a:gd name="T88" fmla="*/ 0 w 7"/>
                <a:gd name="T89" fmla="*/ 16 h 17"/>
                <a:gd name="T90" fmla="*/ 0 w 7"/>
                <a:gd name="T91" fmla="*/ 17 h 17"/>
                <a:gd name="T92" fmla="*/ 1 w 7"/>
                <a:gd name="T93" fmla="*/ 17 h 17"/>
                <a:gd name="T94" fmla="*/ 1 w 7"/>
                <a:gd name="T95" fmla="*/ 17 h 17"/>
                <a:gd name="T96" fmla="*/ 1 w 7"/>
                <a:gd name="T97" fmla="*/ 17 h 17"/>
                <a:gd name="T98" fmla="*/ 1 w 7"/>
                <a:gd name="T99" fmla="*/ 17 h 17"/>
                <a:gd name="T100" fmla="*/ 1 w 7"/>
                <a:gd name="T101" fmla="*/ 17 h 17"/>
                <a:gd name="T102" fmla="*/ 2 w 7"/>
                <a:gd name="T103" fmla="*/ 15 h 17"/>
                <a:gd name="T104" fmla="*/ 2 w 7"/>
                <a:gd name="T105" fmla="*/ 15 h 17"/>
                <a:gd name="T106" fmla="*/ 2 w 7"/>
                <a:gd name="T107" fmla="*/ 15 h 17"/>
                <a:gd name="T108" fmla="*/ 2 w 7"/>
                <a:gd name="T109" fmla="*/ 15 h 17"/>
                <a:gd name="T110" fmla="*/ 2 w 7"/>
                <a:gd name="T111" fmla="*/ 14 h 17"/>
                <a:gd name="T112" fmla="*/ 1 w 7"/>
                <a:gd name="T113" fmla="*/ 13 h 17"/>
                <a:gd name="T114" fmla="*/ 1 w 7"/>
                <a:gd name="T115" fmla="*/ 12 h 17"/>
                <a:gd name="T116" fmla="*/ 1 w 7"/>
                <a:gd name="T117" fmla="*/ 11 h 17"/>
                <a:gd name="T118" fmla="*/ 1 w 7"/>
                <a:gd name="T119" fmla="*/ 11 h 17"/>
                <a:gd name="T120" fmla="*/ 2 w 7"/>
                <a:gd name="T121" fmla="*/ 6 h 17"/>
                <a:gd name="T122" fmla="*/ 7 w 7"/>
                <a:gd name="T12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" h="17">
                  <a:moveTo>
                    <a:pt x="7" y="0"/>
                  </a:moveTo>
                  <a:cubicBezTo>
                    <a:pt x="7" y="1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2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2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1" y="12"/>
                    <a:pt x="1" y="12"/>
                  </a:cubicBezTo>
                  <a:cubicBezTo>
                    <a:pt x="1" y="13"/>
                    <a:pt x="1" y="13"/>
                    <a:pt x="1" y="14"/>
                  </a:cubicBezTo>
                  <a:cubicBezTo>
                    <a:pt x="1" y="14"/>
                    <a:pt x="1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2" y="16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1" y="13"/>
                    <a:pt x="1" y="13"/>
                  </a:cubicBezTo>
                  <a:cubicBezTo>
                    <a:pt x="1" y="13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9"/>
                    <a:pt x="1" y="8"/>
                    <a:pt x="2" y="6"/>
                  </a:cubicBezTo>
                  <a:cubicBezTo>
                    <a:pt x="3" y="3"/>
                    <a:pt x="7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9" name="Freeform 385">
              <a:extLst>
                <a:ext uri="{FF2B5EF4-FFF2-40B4-BE49-F238E27FC236}">
                  <a16:creationId xmlns:a16="http://schemas.microsoft.com/office/drawing/2014/main" xmlns="" id="{FFA339F8-5C2F-4BF5-875A-825D343EAB05}"/>
                </a:ext>
              </a:extLst>
            </p:cNvPr>
            <p:cNvSpPr/>
            <p:nvPr/>
          </p:nvSpPr>
          <p:spPr bwMode="auto">
            <a:xfrm>
              <a:off x="5013" y="1849"/>
              <a:ext cx="19" cy="126"/>
            </a:xfrm>
            <a:custGeom>
              <a:avLst/>
              <a:gdLst>
                <a:gd name="T0" fmla="*/ 0 w 6"/>
                <a:gd name="T1" fmla="*/ 41 h 41"/>
                <a:gd name="T2" fmla="*/ 6 w 6"/>
                <a:gd name="T3" fmla="*/ 23 h 41"/>
                <a:gd name="T4" fmla="*/ 4 w 6"/>
                <a:gd name="T5" fmla="*/ 12 h 41"/>
                <a:gd name="T6" fmla="*/ 4 w 6"/>
                <a:gd name="T7" fmla="*/ 7 h 41"/>
                <a:gd name="T8" fmla="*/ 6 w 6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1">
                  <a:moveTo>
                    <a:pt x="0" y="41"/>
                  </a:moveTo>
                  <a:cubicBezTo>
                    <a:pt x="6" y="38"/>
                    <a:pt x="6" y="29"/>
                    <a:pt x="6" y="23"/>
                  </a:cubicBezTo>
                  <a:cubicBezTo>
                    <a:pt x="5" y="19"/>
                    <a:pt x="4" y="15"/>
                    <a:pt x="4" y="12"/>
                  </a:cubicBezTo>
                  <a:cubicBezTo>
                    <a:pt x="4" y="10"/>
                    <a:pt x="3" y="8"/>
                    <a:pt x="4" y="7"/>
                  </a:cubicBezTo>
                  <a:cubicBezTo>
                    <a:pt x="4" y="4"/>
                    <a:pt x="6" y="2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0" name="Freeform 386">
              <a:extLst>
                <a:ext uri="{FF2B5EF4-FFF2-40B4-BE49-F238E27FC236}">
                  <a16:creationId xmlns:a16="http://schemas.microsoft.com/office/drawing/2014/main" xmlns="" id="{9A00E8CD-28F7-4360-B9E6-E31EC4E196AF}"/>
                </a:ext>
              </a:extLst>
            </p:cNvPr>
            <p:cNvSpPr/>
            <p:nvPr/>
          </p:nvSpPr>
          <p:spPr bwMode="auto">
            <a:xfrm>
              <a:off x="5013" y="1849"/>
              <a:ext cx="19" cy="126"/>
            </a:xfrm>
            <a:custGeom>
              <a:avLst/>
              <a:gdLst>
                <a:gd name="T0" fmla="*/ 4 w 6"/>
                <a:gd name="T1" fmla="*/ 7 h 41"/>
                <a:gd name="T2" fmla="*/ 4 w 6"/>
                <a:gd name="T3" fmla="*/ 7 h 41"/>
                <a:gd name="T4" fmla="*/ 3 w 6"/>
                <a:gd name="T5" fmla="*/ 7 h 41"/>
                <a:gd name="T6" fmla="*/ 4 w 6"/>
                <a:gd name="T7" fmla="*/ 15 h 41"/>
                <a:gd name="T8" fmla="*/ 3 w 6"/>
                <a:gd name="T9" fmla="*/ 9 h 41"/>
                <a:gd name="T10" fmla="*/ 4 w 6"/>
                <a:gd name="T11" fmla="*/ 14 h 41"/>
                <a:gd name="T12" fmla="*/ 4 w 6"/>
                <a:gd name="T13" fmla="*/ 14 h 41"/>
                <a:gd name="T14" fmla="*/ 3 w 6"/>
                <a:gd name="T15" fmla="*/ 10 h 41"/>
                <a:gd name="T16" fmla="*/ 3 w 6"/>
                <a:gd name="T17" fmla="*/ 9 h 41"/>
                <a:gd name="T18" fmla="*/ 3 w 6"/>
                <a:gd name="T19" fmla="*/ 8 h 41"/>
                <a:gd name="T20" fmla="*/ 5 w 6"/>
                <a:gd name="T21" fmla="*/ 18 h 41"/>
                <a:gd name="T22" fmla="*/ 5 w 6"/>
                <a:gd name="T23" fmla="*/ 19 h 41"/>
                <a:gd name="T24" fmla="*/ 5 w 6"/>
                <a:gd name="T25" fmla="*/ 22 h 41"/>
                <a:gd name="T26" fmla="*/ 5 w 6"/>
                <a:gd name="T27" fmla="*/ 24 h 41"/>
                <a:gd name="T28" fmla="*/ 5 w 6"/>
                <a:gd name="T29" fmla="*/ 27 h 41"/>
                <a:gd name="T30" fmla="*/ 5 w 6"/>
                <a:gd name="T31" fmla="*/ 32 h 41"/>
                <a:gd name="T32" fmla="*/ 3 w 6"/>
                <a:gd name="T33" fmla="*/ 37 h 41"/>
                <a:gd name="T34" fmla="*/ 3 w 6"/>
                <a:gd name="T35" fmla="*/ 39 h 41"/>
                <a:gd name="T36" fmla="*/ 2 w 6"/>
                <a:gd name="T37" fmla="*/ 39 h 41"/>
                <a:gd name="T38" fmla="*/ 2 w 6"/>
                <a:gd name="T39" fmla="*/ 39 h 41"/>
                <a:gd name="T40" fmla="*/ 1 w 6"/>
                <a:gd name="T41" fmla="*/ 40 h 41"/>
                <a:gd name="T42" fmla="*/ 0 w 6"/>
                <a:gd name="T43" fmla="*/ 41 h 41"/>
                <a:gd name="T44" fmla="*/ 0 w 6"/>
                <a:gd name="T45" fmla="*/ 41 h 41"/>
                <a:gd name="T46" fmla="*/ 1 w 6"/>
                <a:gd name="T47" fmla="*/ 41 h 41"/>
                <a:gd name="T48" fmla="*/ 2 w 6"/>
                <a:gd name="T49" fmla="*/ 41 h 41"/>
                <a:gd name="T50" fmla="*/ 4 w 6"/>
                <a:gd name="T51" fmla="*/ 39 h 41"/>
                <a:gd name="T52" fmla="*/ 5 w 6"/>
                <a:gd name="T53" fmla="*/ 38 h 41"/>
                <a:gd name="T54" fmla="*/ 5 w 6"/>
                <a:gd name="T55" fmla="*/ 35 h 41"/>
                <a:gd name="T56" fmla="*/ 6 w 6"/>
                <a:gd name="T57" fmla="*/ 31 h 41"/>
                <a:gd name="T58" fmla="*/ 6 w 6"/>
                <a:gd name="T59" fmla="*/ 29 h 41"/>
                <a:gd name="T60" fmla="*/ 4 w 6"/>
                <a:gd name="T61" fmla="*/ 7 h 41"/>
                <a:gd name="T62" fmla="*/ 6 w 6"/>
                <a:gd name="T63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" h="41">
                  <a:moveTo>
                    <a:pt x="6" y="0"/>
                  </a:moveTo>
                  <a:cubicBezTo>
                    <a:pt x="6" y="1"/>
                    <a:pt x="4" y="5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6"/>
                    <a:pt x="4" y="7"/>
                    <a:pt x="3" y="7"/>
                  </a:cubicBezTo>
                  <a:cubicBezTo>
                    <a:pt x="3" y="8"/>
                    <a:pt x="3" y="8"/>
                    <a:pt x="3" y="9"/>
                  </a:cubicBezTo>
                  <a:cubicBezTo>
                    <a:pt x="4" y="11"/>
                    <a:pt x="4" y="13"/>
                    <a:pt x="4" y="15"/>
                  </a:cubicBezTo>
                  <a:cubicBezTo>
                    <a:pt x="4" y="16"/>
                    <a:pt x="5" y="17"/>
                    <a:pt x="5" y="18"/>
                  </a:cubicBezTo>
                  <a:cubicBezTo>
                    <a:pt x="4" y="15"/>
                    <a:pt x="4" y="12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1"/>
                    <a:pt x="4" y="13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2"/>
                  </a:cubicBezTo>
                  <a:cubicBezTo>
                    <a:pt x="4" y="11"/>
                    <a:pt x="3" y="11"/>
                    <a:pt x="3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15"/>
                    <a:pt x="4" y="16"/>
                  </a:cubicBezTo>
                  <a:cubicBezTo>
                    <a:pt x="4" y="17"/>
                    <a:pt x="4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1"/>
                    <a:pt x="5" y="21"/>
                  </a:cubicBezTo>
                  <a:cubicBezTo>
                    <a:pt x="5" y="21"/>
                    <a:pt x="5" y="22"/>
                    <a:pt x="5" y="22"/>
                  </a:cubicBezTo>
                  <a:cubicBezTo>
                    <a:pt x="5" y="23"/>
                    <a:pt x="5" y="22"/>
                    <a:pt x="5" y="23"/>
                  </a:cubicBezTo>
                  <a:cubicBezTo>
                    <a:pt x="5" y="23"/>
                    <a:pt x="5" y="24"/>
                    <a:pt x="5" y="24"/>
                  </a:cubicBezTo>
                  <a:cubicBezTo>
                    <a:pt x="5" y="24"/>
                    <a:pt x="5" y="25"/>
                    <a:pt x="5" y="25"/>
                  </a:cubicBezTo>
                  <a:cubicBezTo>
                    <a:pt x="6" y="26"/>
                    <a:pt x="5" y="26"/>
                    <a:pt x="5" y="27"/>
                  </a:cubicBezTo>
                  <a:cubicBezTo>
                    <a:pt x="6" y="28"/>
                    <a:pt x="6" y="29"/>
                    <a:pt x="6" y="29"/>
                  </a:cubicBezTo>
                  <a:cubicBezTo>
                    <a:pt x="5" y="30"/>
                    <a:pt x="6" y="31"/>
                    <a:pt x="5" y="32"/>
                  </a:cubicBezTo>
                  <a:cubicBezTo>
                    <a:pt x="5" y="33"/>
                    <a:pt x="5" y="34"/>
                    <a:pt x="4" y="35"/>
                  </a:cubicBezTo>
                  <a:cubicBezTo>
                    <a:pt x="4" y="36"/>
                    <a:pt x="4" y="37"/>
                    <a:pt x="3" y="37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9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41"/>
                    <a:pt x="0" y="41"/>
                    <a:pt x="0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4" y="40"/>
                    <a:pt x="4" y="39"/>
                  </a:cubicBezTo>
                  <a:cubicBezTo>
                    <a:pt x="4" y="39"/>
                    <a:pt x="4" y="38"/>
                    <a:pt x="4" y="38"/>
                  </a:cubicBezTo>
                  <a:cubicBezTo>
                    <a:pt x="4" y="38"/>
                    <a:pt x="5" y="38"/>
                    <a:pt x="5" y="38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6" y="35"/>
                    <a:pt x="5" y="35"/>
                  </a:cubicBezTo>
                  <a:cubicBezTo>
                    <a:pt x="5" y="35"/>
                    <a:pt x="5" y="34"/>
                    <a:pt x="6" y="34"/>
                  </a:cubicBezTo>
                  <a:cubicBezTo>
                    <a:pt x="6" y="33"/>
                    <a:pt x="6" y="32"/>
                    <a:pt x="6" y="31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5"/>
                    <a:pt x="6" y="22"/>
                    <a:pt x="5" y="18"/>
                  </a:cubicBezTo>
                  <a:cubicBezTo>
                    <a:pt x="5" y="14"/>
                    <a:pt x="4" y="10"/>
                    <a:pt x="4" y="7"/>
                  </a:cubicBezTo>
                  <a:cubicBezTo>
                    <a:pt x="5" y="4"/>
                    <a:pt x="6" y="2"/>
                    <a:pt x="6" y="1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1" name="Freeform 387">
              <a:extLst>
                <a:ext uri="{FF2B5EF4-FFF2-40B4-BE49-F238E27FC236}">
                  <a16:creationId xmlns:a16="http://schemas.microsoft.com/office/drawing/2014/main" xmlns="" id="{1A61A9CD-A71E-417B-89E3-393CDB311905}"/>
                </a:ext>
              </a:extLst>
            </p:cNvPr>
            <p:cNvSpPr/>
            <p:nvPr/>
          </p:nvSpPr>
          <p:spPr bwMode="auto">
            <a:xfrm>
              <a:off x="5032" y="1880"/>
              <a:ext cx="28" cy="61"/>
            </a:xfrm>
            <a:custGeom>
              <a:avLst/>
              <a:gdLst>
                <a:gd name="T0" fmla="*/ 0 w 9"/>
                <a:gd name="T1" fmla="*/ 20 h 20"/>
                <a:gd name="T2" fmla="*/ 8 w 9"/>
                <a:gd name="T3" fmla="*/ 11 h 20"/>
                <a:gd name="T4" fmla="*/ 8 w 9"/>
                <a:gd name="T5" fmla="*/ 6 h 20"/>
                <a:gd name="T6" fmla="*/ 9 w 9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0">
                  <a:moveTo>
                    <a:pt x="0" y="20"/>
                  </a:moveTo>
                  <a:cubicBezTo>
                    <a:pt x="3" y="17"/>
                    <a:pt x="7" y="16"/>
                    <a:pt x="8" y="11"/>
                  </a:cubicBezTo>
                  <a:cubicBezTo>
                    <a:pt x="8" y="10"/>
                    <a:pt x="8" y="8"/>
                    <a:pt x="8" y="6"/>
                  </a:cubicBezTo>
                  <a:cubicBezTo>
                    <a:pt x="8" y="4"/>
                    <a:pt x="9" y="2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2" name="Freeform 388">
              <a:extLst>
                <a:ext uri="{FF2B5EF4-FFF2-40B4-BE49-F238E27FC236}">
                  <a16:creationId xmlns:a16="http://schemas.microsoft.com/office/drawing/2014/main" xmlns="" id="{DAC608E9-8F97-436E-ACF8-55CAD0815429}"/>
                </a:ext>
              </a:extLst>
            </p:cNvPr>
            <p:cNvSpPr/>
            <p:nvPr/>
          </p:nvSpPr>
          <p:spPr bwMode="auto">
            <a:xfrm>
              <a:off x="5032" y="1880"/>
              <a:ext cx="28" cy="61"/>
            </a:xfrm>
            <a:custGeom>
              <a:avLst/>
              <a:gdLst>
                <a:gd name="T0" fmla="*/ 9 w 9"/>
                <a:gd name="T1" fmla="*/ 0 h 20"/>
                <a:gd name="T2" fmla="*/ 8 w 9"/>
                <a:gd name="T3" fmla="*/ 4 h 20"/>
                <a:gd name="T4" fmla="*/ 8 w 9"/>
                <a:gd name="T5" fmla="*/ 5 h 20"/>
                <a:gd name="T6" fmla="*/ 8 w 9"/>
                <a:gd name="T7" fmla="*/ 4 h 20"/>
                <a:gd name="T8" fmla="*/ 9 w 9"/>
                <a:gd name="T9" fmla="*/ 3 h 20"/>
                <a:gd name="T10" fmla="*/ 8 w 9"/>
                <a:gd name="T11" fmla="*/ 4 h 20"/>
                <a:gd name="T12" fmla="*/ 8 w 9"/>
                <a:gd name="T13" fmla="*/ 5 h 20"/>
                <a:gd name="T14" fmla="*/ 8 w 9"/>
                <a:gd name="T15" fmla="*/ 8 h 20"/>
                <a:gd name="T16" fmla="*/ 8 w 9"/>
                <a:gd name="T17" fmla="*/ 10 h 20"/>
                <a:gd name="T18" fmla="*/ 8 w 9"/>
                <a:gd name="T19" fmla="*/ 5 h 20"/>
                <a:gd name="T20" fmla="*/ 8 w 9"/>
                <a:gd name="T21" fmla="*/ 5 h 20"/>
                <a:gd name="T22" fmla="*/ 8 w 9"/>
                <a:gd name="T23" fmla="*/ 8 h 20"/>
                <a:gd name="T24" fmla="*/ 8 w 9"/>
                <a:gd name="T25" fmla="*/ 8 h 20"/>
                <a:gd name="T26" fmla="*/ 8 w 9"/>
                <a:gd name="T27" fmla="*/ 8 h 20"/>
                <a:gd name="T28" fmla="*/ 8 w 9"/>
                <a:gd name="T29" fmla="*/ 6 h 20"/>
                <a:gd name="T30" fmla="*/ 8 w 9"/>
                <a:gd name="T31" fmla="*/ 6 h 20"/>
                <a:gd name="T32" fmla="*/ 8 w 9"/>
                <a:gd name="T33" fmla="*/ 5 h 20"/>
                <a:gd name="T34" fmla="*/ 8 w 9"/>
                <a:gd name="T35" fmla="*/ 5 h 20"/>
                <a:gd name="T36" fmla="*/ 8 w 9"/>
                <a:gd name="T37" fmla="*/ 4 h 20"/>
                <a:gd name="T38" fmla="*/ 8 w 9"/>
                <a:gd name="T39" fmla="*/ 4 h 20"/>
                <a:gd name="T40" fmla="*/ 8 w 9"/>
                <a:gd name="T41" fmla="*/ 9 h 20"/>
                <a:gd name="T42" fmla="*/ 8 w 9"/>
                <a:gd name="T43" fmla="*/ 10 h 20"/>
                <a:gd name="T44" fmla="*/ 8 w 9"/>
                <a:gd name="T45" fmla="*/ 10 h 20"/>
                <a:gd name="T46" fmla="*/ 8 w 9"/>
                <a:gd name="T47" fmla="*/ 10 h 20"/>
                <a:gd name="T48" fmla="*/ 8 w 9"/>
                <a:gd name="T49" fmla="*/ 11 h 20"/>
                <a:gd name="T50" fmla="*/ 7 w 9"/>
                <a:gd name="T51" fmla="*/ 12 h 20"/>
                <a:gd name="T52" fmla="*/ 7 w 9"/>
                <a:gd name="T53" fmla="*/ 12 h 20"/>
                <a:gd name="T54" fmla="*/ 7 w 9"/>
                <a:gd name="T55" fmla="*/ 13 h 20"/>
                <a:gd name="T56" fmla="*/ 7 w 9"/>
                <a:gd name="T57" fmla="*/ 13 h 20"/>
                <a:gd name="T58" fmla="*/ 6 w 9"/>
                <a:gd name="T59" fmla="*/ 14 h 20"/>
                <a:gd name="T60" fmla="*/ 6 w 9"/>
                <a:gd name="T61" fmla="*/ 15 h 20"/>
                <a:gd name="T62" fmla="*/ 5 w 9"/>
                <a:gd name="T63" fmla="*/ 16 h 20"/>
                <a:gd name="T64" fmla="*/ 3 w 9"/>
                <a:gd name="T65" fmla="*/ 17 h 20"/>
                <a:gd name="T66" fmla="*/ 2 w 9"/>
                <a:gd name="T67" fmla="*/ 18 h 20"/>
                <a:gd name="T68" fmla="*/ 2 w 9"/>
                <a:gd name="T69" fmla="*/ 18 h 20"/>
                <a:gd name="T70" fmla="*/ 2 w 9"/>
                <a:gd name="T71" fmla="*/ 18 h 20"/>
                <a:gd name="T72" fmla="*/ 2 w 9"/>
                <a:gd name="T73" fmla="*/ 18 h 20"/>
                <a:gd name="T74" fmla="*/ 1 w 9"/>
                <a:gd name="T75" fmla="*/ 18 h 20"/>
                <a:gd name="T76" fmla="*/ 1 w 9"/>
                <a:gd name="T77" fmla="*/ 18 h 20"/>
                <a:gd name="T78" fmla="*/ 1 w 9"/>
                <a:gd name="T79" fmla="*/ 18 h 20"/>
                <a:gd name="T80" fmla="*/ 1 w 9"/>
                <a:gd name="T81" fmla="*/ 18 h 20"/>
                <a:gd name="T82" fmla="*/ 0 w 9"/>
                <a:gd name="T83" fmla="*/ 19 h 20"/>
                <a:gd name="T84" fmla="*/ 0 w 9"/>
                <a:gd name="T85" fmla="*/ 19 h 20"/>
                <a:gd name="T86" fmla="*/ 0 w 9"/>
                <a:gd name="T87" fmla="*/ 19 h 20"/>
                <a:gd name="T88" fmla="*/ 0 w 9"/>
                <a:gd name="T89" fmla="*/ 19 h 20"/>
                <a:gd name="T90" fmla="*/ 0 w 9"/>
                <a:gd name="T91" fmla="*/ 20 h 20"/>
                <a:gd name="T92" fmla="*/ 1 w 9"/>
                <a:gd name="T93" fmla="*/ 20 h 20"/>
                <a:gd name="T94" fmla="*/ 1 w 9"/>
                <a:gd name="T95" fmla="*/ 20 h 20"/>
                <a:gd name="T96" fmla="*/ 1 w 9"/>
                <a:gd name="T97" fmla="*/ 20 h 20"/>
                <a:gd name="T98" fmla="*/ 1 w 9"/>
                <a:gd name="T99" fmla="*/ 20 h 20"/>
                <a:gd name="T100" fmla="*/ 1 w 9"/>
                <a:gd name="T101" fmla="*/ 20 h 20"/>
                <a:gd name="T102" fmla="*/ 3 w 9"/>
                <a:gd name="T103" fmla="*/ 19 h 20"/>
                <a:gd name="T104" fmla="*/ 3 w 9"/>
                <a:gd name="T105" fmla="*/ 19 h 20"/>
                <a:gd name="T106" fmla="*/ 3 w 9"/>
                <a:gd name="T107" fmla="*/ 19 h 20"/>
                <a:gd name="T108" fmla="*/ 3 w 9"/>
                <a:gd name="T109" fmla="*/ 18 h 20"/>
                <a:gd name="T110" fmla="*/ 4 w 9"/>
                <a:gd name="T111" fmla="*/ 18 h 20"/>
                <a:gd name="T112" fmla="*/ 5 w 9"/>
                <a:gd name="T113" fmla="*/ 17 h 20"/>
                <a:gd name="T114" fmla="*/ 6 w 9"/>
                <a:gd name="T115" fmla="*/ 16 h 20"/>
                <a:gd name="T116" fmla="*/ 6 w 9"/>
                <a:gd name="T117" fmla="*/ 16 h 20"/>
                <a:gd name="T118" fmla="*/ 7 w 9"/>
                <a:gd name="T119" fmla="*/ 15 h 20"/>
                <a:gd name="T120" fmla="*/ 9 w 9"/>
                <a:gd name="T121" fmla="*/ 10 h 20"/>
                <a:gd name="T122" fmla="*/ 9 w 9"/>
                <a:gd name="T12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" h="20">
                  <a:moveTo>
                    <a:pt x="9" y="0"/>
                  </a:moveTo>
                  <a:cubicBezTo>
                    <a:pt x="9" y="1"/>
                    <a:pt x="9" y="3"/>
                    <a:pt x="8" y="4"/>
                  </a:cubicBezTo>
                  <a:cubicBezTo>
                    <a:pt x="8" y="4"/>
                    <a:pt x="8" y="4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8"/>
                    <a:pt x="8" y="7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8"/>
                    <a:pt x="8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7" y="12"/>
                    <a:pt x="7" y="12"/>
                  </a:cubicBezTo>
                  <a:cubicBezTo>
                    <a:pt x="8" y="12"/>
                    <a:pt x="7" y="12"/>
                    <a:pt x="7" y="12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4"/>
                    <a:pt x="7" y="14"/>
                    <a:pt x="6" y="14"/>
                  </a:cubicBezTo>
                  <a:cubicBezTo>
                    <a:pt x="6" y="14"/>
                    <a:pt x="6" y="15"/>
                    <a:pt x="6" y="15"/>
                  </a:cubicBezTo>
                  <a:cubicBezTo>
                    <a:pt x="6" y="15"/>
                    <a:pt x="5" y="16"/>
                    <a:pt x="5" y="16"/>
                  </a:cubicBezTo>
                  <a:cubicBezTo>
                    <a:pt x="5" y="16"/>
                    <a:pt x="4" y="17"/>
                    <a:pt x="3" y="17"/>
                  </a:cubicBezTo>
                  <a:cubicBezTo>
                    <a:pt x="3" y="17"/>
                    <a:pt x="3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8"/>
                    <a:pt x="3" y="18"/>
                  </a:cubicBezTo>
                  <a:cubicBezTo>
                    <a:pt x="3" y="18"/>
                    <a:pt x="4" y="18"/>
                    <a:pt x="4" y="18"/>
                  </a:cubicBezTo>
                  <a:cubicBezTo>
                    <a:pt x="4" y="18"/>
                    <a:pt x="4" y="17"/>
                    <a:pt x="5" y="17"/>
                  </a:cubicBezTo>
                  <a:cubicBezTo>
                    <a:pt x="5" y="17"/>
                    <a:pt x="5" y="17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8" y="14"/>
                    <a:pt x="9" y="12"/>
                    <a:pt x="9" y="10"/>
                  </a:cubicBezTo>
                  <a:cubicBezTo>
                    <a:pt x="8" y="6"/>
                    <a:pt x="9" y="1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3" name="Freeform 389">
              <a:extLst>
                <a:ext uri="{FF2B5EF4-FFF2-40B4-BE49-F238E27FC236}">
                  <a16:creationId xmlns:a16="http://schemas.microsoft.com/office/drawing/2014/main" xmlns="" id="{840CED94-B1AC-467C-A2D8-6A3D572F68C0}"/>
                </a:ext>
              </a:extLst>
            </p:cNvPr>
            <p:cNvSpPr/>
            <p:nvPr/>
          </p:nvSpPr>
          <p:spPr bwMode="auto">
            <a:xfrm>
              <a:off x="4989" y="1889"/>
              <a:ext cx="43" cy="37"/>
            </a:xfrm>
            <a:custGeom>
              <a:avLst/>
              <a:gdLst>
                <a:gd name="T0" fmla="*/ 14 w 14"/>
                <a:gd name="T1" fmla="*/ 12 h 12"/>
                <a:gd name="T2" fmla="*/ 5 w 14"/>
                <a:gd name="T3" fmla="*/ 9 h 12"/>
                <a:gd name="T4" fmla="*/ 0 w 1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2">
                  <a:moveTo>
                    <a:pt x="14" y="12"/>
                  </a:moveTo>
                  <a:cubicBezTo>
                    <a:pt x="11" y="10"/>
                    <a:pt x="8" y="10"/>
                    <a:pt x="5" y="9"/>
                  </a:cubicBezTo>
                  <a:cubicBezTo>
                    <a:pt x="2" y="8"/>
                    <a:pt x="0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4" name="Freeform 390">
              <a:extLst>
                <a:ext uri="{FF2B5EF4-FFF2-40B4-BE49-F238E27FC236}">
                  <a16:creationId xmlns:a16="http://schemas.microsoft.com/office/drawing/2014/main" xmlns="" id="{83B48B50-7E05-4F91-960F-B7D05F9285CD}"/>
                </a:ext>
              </a:extLst>
            </p:cNvPr>
            <p:cNvSpPr/>
            <p:nvPr/>
          </p:nvSpPr>
          <p:spPr bwMode="auto">
            <a:xfrm>
              <a:off x="4989" y="1889"/>
              <a:ext cx="43" cy="37"/>
            </a:xfrm>
            <a:custGeom>
              <a:avLst/>
              <a:gdLst>
                <a:gd name="T0" fmla="*/ 1 w 14"/>
                <a:gd name="T1" fmla="*/ 0 h 12"/>
                <a:gd name="T2" fmla="*/ 1 w 14"/>
                <a:gd name="T3" fmla="*/ 3 h 12"/>
                <a:gd name="T4" fmla="*/ 1 w 14"/>
                <a:gd name="T5" fmla="*/ 4 h 12"/>
                <a:gd name="T6" fmla="*/ 1 w 14"/>
                <a:gd name="T7" fmla="*/ 3 h 12"/>
                <a:gd name="T8" fmla="*/ 1 w 14"/>
                <a:gd name="T9" fmla="*/ 2 h 12"/>
                <a:gd name="T10" fmla="*/ 1 w 14"/>
                <a:gd name="T11" fmla="*/ 3 h 12"/>
                <a:gd name="T12" fmla="*/ 1 w 14"/>
                <a:gd name="T13" fmla="*/ 4 h 12"/>
                <a:gd name="T14" fmla="*/ 2 w 14"/>
                <a:gd name="T15" fmla="*/ 7 h 12"/>
                <a:gd name="T16" fmla="*/ 3 w 14"/>
                <a:gd name="T17" fmla="*/ 8 h 12"/>
                <a:gd name="T18" fmla="*/ 1 w 14"/>
                <a:gd name="T19" fmla="*/ 4 h 12"/>
                <a:gd name="T20" fmla="*/ 1 w 14"/>
                <a:gd name="T21" fmla="*/ 4 h 12"/>
                <a:gd name="T22" fmla="*/ 2 w 14"/>
                <a:gd name="T23" fmla="*/ 6 h 12"/>
                <a:gd name="T24" fmla="*/ 2 w 14"/>
                <a:gd name="T25" fmla="*/ 7 h 12"/>
                <a:gd name="T26" fmla="*/ 2 w 14"/>
                <a:gd name="T27" fmla="*/ 6 h 12"/>
                <a:gd name="T28" fmla="*/ 1 w 14"/>
                <a:gd name="T29" fmla="*/ 5 h 12"/>
                <a:gd name="T30" fmla="*/ 1 w 14"/>
                <a:gd name="T31" fmla="*/ 5 h 12"/>
                <a:gd name="T32" fmla="*/ 1 w 14"/>
                <a:gd name="T33" fmla="*/ 4 h 12"/>
                <a:gd name="T34" fmla="*/ 1 w 14"/>
                <a:gd name="T35" fmla="*/ 4 h 12"/>
                <a:gd name="T36" fmla="*/ 1 w 14"/>
                <a:gd name="T37" fmla="*/ 4 h 12"/>
                <a:gd name="T38" fmla="*/ 1 w 14"/>
                <a:gd name="T39" fmla="*/ 4 h 12"/>
                <a:gd name="T40" fmla="*/ 2 w 14"/>
                <a:gd name="T41" fmla="*/ 7 h 12"/>
                <a:gd name="T42" fmla="*/ 3 w 14"/>
                <a:gd name="T43" fmla="*/ 8 h 12"/>
                <a:gd name="T44" fmla="*/ 3 w 14"/>
                <a:gd name="T45" fmla="*/ 8 h 12"/>
                <a:gd name="T46" fmla="*/ 4 w 14"/>
                <a:gd name="T47" fmla="*/ 8 h 12"/>
                <a:gd name="T48" fmla="*/ 4 w 14"/>
                <a:gd name="T49" fmla="*/ 9 h 12"/>
                <a:gd name="T50" fmla="*/ 5 w 14"/>
                <a:gd name="T51" fmla="*/ 9 h 12"/>
                <a:gd name="T52" fmla="*/ 5 w 14"/>
                <a:gd name="T53" fmla="*/ 9 h 12"/>
                <a:gd name="T54" fmla="*/ 5 w 14"/>
                <a:gd name="T55" fmla="*/ 9 h 12"/>
                <a:gd name="T56" fmla="*/ 6 w 14"/>
                <a:gd name="T57" fmla="*/ 10 h 12"/>
                <a:gd name="T58" fmla="*/ 7 w 14"/>
                <a:gd name="T59" fmla="*/ 10 h 12"/>
                <a:gd name="T60" fmla="*/ 8 w 14"/>
                <a:gd name="T61" fmla="*/ 10 h 12"/>
                <a:gd name="T62" fmla="*/ 9 w 14"/>
                <a:gd name="T63" fmla="*/ 10 h 12"/>
                <a:gd name="T64" fmla="*/ 11 w 14"/>
                <a:gd name="T65" fmla="*/ 11 h 12"/>
                <a:gd name="T66" fmla="*/ 12 w 14"/>
                <a:gd name="T67" fmla="*/ 11 h 12"/>
                <a:gd name="T68" fmla="*/ 12 w 14"/>
                <a:gd name="T69" fmla="*/ 11 h 12"/>
                <a:gd name="T70" fmla="*/ 12 w 14"/>
                <a:gd name="T71" fmla="*/ 12 h 12"/>
                <a:gd name="T72" fmla="*/ 12 w 14"/>
                <a:gd name="T73" fmla="*/ 12 h 12"/>
                <a:gd name="T74" fmla="*/ 12 w 14"/>
                <a:gd name="T75" fmla="*/ 12 h 12"/>
                <a:gd name="T76" fmla="*/ 12 w 14"/>
                <a:gd name="T77" fmla="*/ 12 h 12"/>
                <a:gd name="T78" fmla="*/ 12 w 14"/>
                <a:gd name="T79" fmla="*/ 12 h 12"/>
                <a:gd name="T80" fmla="*/ 13 w 14"/>
                <a:gd name="T81" fmla="*/ 12 h 12"/>
                <a:gd name="T82" fmla="*/ 13 w 14"/>
                <a:gd name="T83" fmla="*/ 12 h 12"/>
                <a:gd name="T84" fmla="*/ 13 w 14"/>
                <a:gd name="T85" fmla="*/ 12 h 12"/>
                <a:gd name="T86" fmla="*/ 14 w 14"/>
                <a:gd name="T87" fmla="*/ 12 h 12"/>
                <a:gd name="T88" fmla="*/ 14 w 14"/>
                <a:gd name="T89" fmla="*/ 12 h 12"/>
                <a:gd name="T90" fmla="*/ 14 w 14"/>
                <a:gd name="T91" fmla="*/ 12 h 12"/>
                <a:gd name="T92" fmla="*/ 14 w 14"/>
                <a:gd name="T93" fmla="*/ 12 h 12"/>
                <a:gd name="T94" fmla="*/ 14 w 14"/>
                <a:gd name="T95" fmla="*/ 12 h 12"/>
                <a:gd name="T96" fmla="*/ 14 w 14"/>
                <a:gd name="T97" fmla="*/ 11 h 12"/>
                <a:gd name="T98" fmla="*/ 14 w 14"/>
                <a:gd name="T99" fmla="*/ 11 h 12"/>
                <a:gd name="T100" fmla="*/ 14 w 14"/>
                <a:gd name="T101" fmla="*/ 11 h 12"/>
                <a:gd name="T102" fmla="*/ 13 w 14"/>
                <a:gd name="T103" fmla="*/ 10 h 12"/>
                <a:gd name="T104" fmla="*/ 12 w 14"/>
                <a:gd name="T105" fmla="*/ 10 h 12"/>
                <a:gd name="T106" fmla="*/ 12 w 14"/>
                <a:gd name="T107" fmla="*/ 10 h 12"/>
                <a:gd name="T108" fmla="*/ 12 w 14"/>
                <a:gd name="T109" fmla="*/ 10 h 12"/>
                <a:gd name="T110" fmla="*/ 11 w 14"/>
                <a:gd name="T111" fmla="*/ 10 h 12"/>
                <a:gd name="T112" fmla="*/ 10 w 14"/>
                <a:gd name="T113" fmla="*/ 10 h 12"/>
                <a:gd name="T114" fmla="*/ 9 w 14"/>
                <a:gd name="T115" fmla="*/ 10 h 12"/>
                <a:gd name="T116" fmla="*/ 8 w 14"/>
                <a:gd name="T117" fmla="*/ 9 h 12"/>
                <a:gd name="T118" fmla="*/ 8 w 14"/>
                <a:gd name="T119" fmla="*/ 9 h 12"/>
                <a:gd name="T120" fmla="*/ 4 w 14"/>
                <a:gd name="T121" fmla="*/ 7 h 12"/>
                <a:gd name="T122" fmla="*/ 1 w 14"/>
                <a:gd name="T1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" h="12">
                  <a:moveTo>
                    <a:pt x="1" y="0"/>
                  </a:moveTo>
                  <a:cubicBezTo>
                    <a:pt x="0" y="0"/>
                    <a:pt x="0" y="2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2" y="6"/>
                    <a:pt x="2" y="7"/>
                  </a:cubicBezTo>
                  <a:cubicBezTo>
                    <a:pt x="2" y="7"/>
                    <a:pt x="3" y="8"/>
                    <a:pt x="3" y="8"/>
                  </a:cubicBezTo>
                  <a:cubicBezTo>
                    <a:pt x="2" y="7"/>
                    <a:pt x="1" y="6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2" y="6"/>
                    <a:pt x="1" y="6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2" y="7"/>
                    <a:pt x="2" y="7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1" y="10"/>
                    <a:pt x="11" y="10"/>
                  </a:cubicBezTo>
                  <a:cubicBezTo>
                    <a:pt x="11" y="10"/>
                    <a:pt x="11" y="10"/>
                    <a:pt x="10" y="10"/>
                  </a:cubicBezTo>
                  <a:cubicBezTo>
                    <a:pt x="10" y="10"/>
                    <a:pt x="9" y="10"/>
                    <a:pt x="9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9"/>
                    <a:pt x="5" y="8"/>
                    <a:pt x="4" y="7"/>
                  </a:cubicBezTo>
                  <a:cubicBezTo>
                    <a:pt x="0" y="5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5" name="Freeform 391">
              <a:extLst>
                <a:ext uri="{FF2B5EF4-FFF2-40B4-BE49-F238E27FC236}">
                  <a16:creationId xmlns:a16="http://schemas.microsoft.com/office/drawing/2014/main" xmlns="" id="{811062EF-D3D5-4018-9163-AD80C6669640}"/>
                </a:ext>
              </a:extLst>
            </p:cNvPr>
            <p:cNvSpPr/>
            <p:nvPr/>
          </p:nvSpPr>
          <p:spPr bwMode="auto">
            <a:xfrm>
              <a:off x="4875" y="1938"/>
              <a:ext cx="31" cy="34"/>
            </a:xfrm>
            <a:custGeom>
              <a:avLst/>
              <a:gdLst>
                <a:gd name="T0" fmla="*/ 0 w 10"/>
                <a:gd name="T1" fmla="*/ 10 h 11"/>
                <a:gd name="T2" fmla="*/ 10 w 10"/>
                <a:gd name="T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" h="11">
                  <a:moveTo>
                    <a:pt x="0" y="10"/>
                  </a:moveTo>
                  <a:cubicBezTo>
                    <a:pt x="5" y="11"/>
                    <a:pt x="8" y="3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6" name="Freeform 392">
              <a:extLst>
                <a:ext uri="{FF2B5EF4-FFF2-40B4-BE49-F238E27FC236}">
                  <a16:creationId xmlns:a16="http://schemas.microsoft.com/office/drawing/2014/main" xmlns="" id="{BB30C922-DEEB-4DE9-8195-227E96D349EE}"/>
                </a:ext>
              </a:extLst>
            </p:cNvPr>
            <p:cNvSpPr/>
            <p:nvPr/>
          </p:nvSpPr>
          <p:spPr bwMode="auto">
            <a:xfrm>
              <a:off x="4875" y="1938"/>
              <a:ext cx="34" cy="34"/>
            </a:xfrm>
            <a:custGeom>
              <a:avLst/>
              <a:gdLst>
                <a:gd name="T0" fmla="*/ 11 w 11"/>
                <a:gd name="T1" fmla="*/ 0 h 11"/>
                <a:gd name="T2" fmla="*/ 9 w 11"/>
                <a:gd name="T3" fmla="*/ 2 h 11"/>
                <a:gd name="T4" fmla="*/ 9 w 11"/>
                <a:gd name="T5" fmla="*/ 3 h 11"/>
                <a:gd name="T6" fmla="*/ 9 w 11"/>
                <a:gd name="T7" fmla="*/ 2 h 11"/>
                <a:gd name="T8" fmla="*/ 9 w 11"/>
                <a:gd name="T9" fmla="*/ 2 h 11"/>
                <a:gd name="T10" fmla="*/ 9 w 11"/>
                <a:gd name="T11" fmla="*/ 2 h 11"/>
                <a:gd name="T12" fmla="*/ 8 w 11"/>
                <a:gd name="T13" fmla="*/ 3 h 11"/>
                <a:gd name="T14" fmla="*/ 7 w 11"/>
                <a:gd name="T15" fmla="*/ 5 h 11"/>
                <a:gd name="T16" fmla="*/ 7 w 11"/>
                <a:gd name="T17" fmla="*/ 5 h 11"/>
                <a:gd name="T18" fmla="*/ 8 w 11"/>
                <a:gd name="T19" fmla="*/ 3 h 11"/>
                <a:gd name="T20" fmla="*/ 8 w 11"/>
                <a:gd name="T21" fmla="*/ 3 h 11"/>
                <a:gd name="T22" fmla="*/ 7 w 11"/>
                <a:gd name="T23" fmla="*/ 4 h 11"/>
                <a:gd name="T24" fmla="*/ 7 w 11"/>
                <a:gd name="T25" fmla="*/ 4 h 11"/>
                <a:gd name="T26" fmla="*/ 7 w 11"/>
                <a:gd name="T27" fmla="*/ 4 h 11"/>
                <a:gd name="T28" fmla="*/ 8 w 11"/>
                <a:gd name="T29" fmla="*/ 4 h 11"/>
                <a:gd name="T30" fmla="*/ 8 w 11"/>
                <a:gd name="T31" fmla="*/ 3 h 11"/>
                <a:gd name="T32" fmla="*/ 8 w 11"/>
                <a:gd name="T33" fmla="*/ 3 h 11"/>
                <a:gd name="T34" fmla="*/ 8 w 11"/>
                <a:gd name="T35" fmla="*/ 3 h 11"/>
                <a:gd name="T36" fmla="*/ 8 w 11"/>
                <a:gd name="T37" fmla="*/ 2 h 11"/>
                <a:gd name="T38" fmla="*/ 8 w 11"/>
                <a:gd name="T39" fmla="*/ 2 h 11"/>
                <a:gd name="T40" fmla="*/ 7 w 11"/>
                <a:gd name="T41" fmla="*/ 5 h 11"/>
                <a:gd name="T42" fmla="*/ 6 w 11"/>
                <a:gd name="T43" fmla="*/ 5 h 11"/>
                <a:gd name="T44" fmla="*/ 6 w 11"/>
                <a:gd name="T45" fmla="*/ 6 h 11"/>
                <a:gd name="T46" fmla="*/ 6 w 11"/>
                <a:gd name="T47" fmla="*/ 6 h 11"/>
                <a:gd name="T48" fmla="*/ 6 w 11"/>
                <a:gd name="T49" fmla="*/ 6 h 11"/>
                <a:gd name="T50" fmla="*/ 5 w 11"/>
                <a:gd name="T51" fmla="*/ 7 h 11"/>
                <a:gd name="T52" fmla="*/ 5 w 11"/>
                <a:gd name="T53" fmla="*/ 7 h 11"/>
                <a:gd name="T54" fmla="*/ 5 w 11"/>
                <a:gd name="T55" fmla="*/ 7 h 11"/>
                <a:gd name="T56" fmla="*/ 5 w 11"/>
                <a:gd name="T57" fmla="*/ 7 h 11"/>
                <a:gd name="T58" fmla="*/ 5 w 11"/>
                <a:gd name="T59" fmla="*/ 8 h 11"/>
                <a:gd name="T60" fmla="*/ 4 w 11"/>
                <a:gd name="T61" fmla="*/ 9 h 11"/>
                <a:gd name="T62" fmla="*/ 3 w 11"/>
                <a:gd name="T63" fmla="*/ 9 h 11"/>
                <a:gd name="T64" fmla="*/ 2 w 11"/>
                <a:gd name="T65" fmla="*/ 10 h 11"/>
                <a:gd name="T66" fmla="*/ 2 w 11"/>
                <a:gd name="T67" fmla="*/ 10 h 11"/>
                <a:gd name="T68" fmla="*/ 1 w 11"/>
                <a:gd name="T69" fmla="*/ 10 h 11"/>
                <a:gd name="T70" fmla="*/ 1 w 11"/>
                <a:gd name="T71" fmla="*/ 10 h 11"/>
                <a:gd name="T72" fmla="*/ 1 w 11"/>
                <a:gd name="T73" fmla="*/ 10 h 11"/>
                <a:gd name="T74" fmla="*/ 1 w 11"/>
                <a:gd name="T75" fmla="*/ 10 h 11"/>
                <a:gd name="T76" fmla="*/ 1 w 11"/>
                <a:gd name="T77" fmla="*/ 10 h 11"/>
                <a:gd name="T78" fmla="*/ 1 w 11"/>
                <a:gd name="T79" fmla="*/ 10 h 11"/>
                <a:gd name="T80" fmla="*/ 1 w 11"/>
                <a:gd name="T81" fmla="*/ 10 h 11"/>
                <a:gd name="T82" fmla="*/ 0 w 11"/>
                <a:gd name="T83" fmla="*/ 10 h 11"/>
                <a:gd name="T84" fmla="*/ 0 w 11"/>
                <a:gd name="T85" fmla="*/ 10 h 11"/>
                <a:gd name="T86" fmla="*/ 0 w 11"/>
                <a:gd name="T87" fmla="*/ 10 h 11"/>
                <a:gd name="T88" fmla="*/ 0 w 11"/>
                <a:gd name="T89" fmla="*/ 10 h 11"/>
                <a:gd name="T90" fmla="*/ 0 w 11"/>
                <a:gd name="T91" fmla="*/ 10 h 11"/>
                <a:gd name="T92" fmla="*/ 0 w 11"/>
                <a:gd name="T93" fmla="*/ 11 h 11"/>
                <a:gd name="T94" fmla="*/ 0 w 11"/>
                <a:gd name="T95" fmla="*/ 11 h 11"/>
                <a:gd name="T96" fmla="*/ 0 w 11"/>
                <a:gd name="T97" fmla="*/ 11 h 11"/>
                <a:gd name="T98" fmla="*/ 0 w 11"/>
                <a:gd name="T99" fmla="*/ 11 h 11"/>
                <a:gd name="T100" fmla="*/ 0 w 11"/>
                <a:gd name="T101" fmla="*/ 11 h 11"/>
                <a:gd name="T102" fmla="*/ 2 w 11"/>
                <a:gd name="T103" fmla="*/ 11 h 11"/>
                <a:gd name="T104" fmla="*/ 2 w 11"/>
                <a:gd name="T105" fmla="*/ 11 h 11"/>
                <a:gd name="T106" fmla="*/ 2 w 11"/>
                <a:gd name="T107" fmla="*/ 11 h 11"/>
                <a:gd name="T108" fmla="*/ 2 w 11"/>
                <a:gd name="T109" fmla="*/ 11 h 11"/>
                <a:gd name="T110" fmla="*/ 3 w 11"/>
                <a:gd name="T111" fmla="*/ 10 h 11"/>
                <a:gd name="T112" fmla="*/ 3 w 11"/>
                <a:gd name="T113" fmla="*/ 10 h 11"/>
                <a:gd name="T114" fmla="*/ 4 w 11"/>
                <a:gd name="T115" fmla="*/ 9 h 11"/>
                <a:gd name="T116" fmla="*/ 5 w 11"/>
                <a:gd name="T117" fmla="*/ 9 h 11"/>
                <a:gd name="T118" fmla="*/ 5 w 11"/>
                <a:gd name="T119" fmla="*/ 9 h 11"/>
                <a:gd name="T120" fmla="*/ 7 w 11"/>
                <a:gd name="T121" fmla="*/ 6 h 11"/>
                <a:gd name="T122" fmla="*/ 11 w 11"/>
                <a:gd name="T123" fmla="*/ 1 h 11"/>
                <a:gd name="T124" fmla="*/ 11 w 11"/>
                <a:gd name="T1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" h="11">
                  <a:moveTo>
                    <a:pt x="11" y="0"/>
                  </a:moveTo>
                  <a:cubicBezTo>
                    <a:pt x="10" y="0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7" y="4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7"/>
                  </a:cubicBezTo>
                  <a:cubicBezTo>
                    <a:pt x="6" y="7"/>
                    <a:pt x="6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cubicBezTo>
                    <a:pt x="3" y="9"/>
                    <a:pt x="3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11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3" y="11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4" y="10"/>
                    <a:pt x="4" y="10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6" y="7"/>
                    <a:pt x="7" y="6"/>
                  </a:cubicBezTo>
                  <a:cubicBezTo>
                    <a:pt x="8" y="3"/>
                    <a:pt x="10" y="1"/>
                    <a:pt x="11" y="1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7" name="Freeform 393">
              <a:extLst>
                <a:ext uri="{FF2B5EF4-FFF2-40B4-BE49-F238E27FC236}">
                  <a16:creationId xmlns:a16="http://schemas.microsoft.com/office/drawing/2014/main" xmlns="" id="{CD893A4F-ED61-44E1-9B35-B79D8DF1D2E0}"/>
                </a:ext>
              </a:extLst>
            </p:cNvPr>
            <p:cNvSpPr/>
            <p:nvPr/>
          </p:nvSpPr>
          <p:spPr bwMode="auto">
            <a:xfrm>
              <a:off x="4819" y="1920"/>
              <a:ext cx="16" cy="74"/>
            </a:xfrm>
            <a:custGeom>
              <a:avLst/>
              <a:gdLst>
                <a:gd name="T0" fmla="*/ 0 w 5"/>
                <a:gd name="T1" fmla="*/ 0 h 24"/>
                <a:gd name="T2" fmla="*/ 4 w 5"/>
                <a:gd name="T3" fmla="*/ 14 h 24"/>
                <a:gd name="T4" fmla="*/ 3 w 5"/>
                <a:gd name="T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24">
                  <a:moveTo>
                    <a:pt x="0" y="0"/>
                  </a:moveTo>
                  <a:cubicBezTo>
                    <a:pt x="3" y="3"/>
                    <a:pt x="4" y="10"/>
                    <a:pt x="4" y="14"/>
                  </a:cubicBezTo>
                  <a:cubicBezTo>
                    <a:pt x="5" y="17"/>
                    <a:pt x="5" y="22"/>
                    <a:pt x="3" y="2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8" name="Freeform 394">
              <a:extLst>
                <a:ext uri="{FF2B5EF4-FFF2-40B4-BE49-F238E27FC236}">
                  <a16:creationId xmlns:a16="http://schemas.microsoft.com/office/drawing/2014/main" xmlns="" id="{AF78F364-B41F-4971-80ED-A9E38B8E25FE}"/>
                </a:ext>
              </a:extLst>
            </p:cNvPr>
            <p:cNvSpPr/>
            <p:nvPr/>
          </p:nvSpPr>
          <p:spPr bwMode="auto">
            <a:xfrm>
              <a:off x="4819" y="1917"/>
              <a:ext cx="16" cy="74"/>
            </a:xfrm>
            <a:custGeom>
              <a:avLst/>
              <a:gdLst>
                <a:gd name="T0" fmla="*/ 2 w 5"/>
                <a:gd name="T1" fmla="*/ 24 h 24"/>
                <a:gd name="T2" fmla="*/ 4 w 5"/>
                <a:gd name="T3" fmla="*/ 21 h 24"/>
                <a:gd name="T4" fmla="*/ 4 w 5"/>
                <a:gd name="T5" fmla="*/ 20 h 24"/>
                <a:gd name="T6" fmla="*/ 4 w 5"/>
                <a:gd name="T7" fmla="*/ 21 h 24"/>
                <a:gd name="T8" fmla="*/ 4 w 5"/>
                <a:gd name="T9" fmla="*/ 22 h 24"/>
                <a:gd name="T10" fmla="*/ 4 w 5"/>
                <a:gd name="T11" fmla="*/ 21 h 24"/>
                <a:gd name="T12" fmla="*/ 4 w 5"/>
                <a:gd name="T13" fmla="*/ 20 h 24"/>
                <a:gd name="T14" fmla="*/ 5 w 5"/>
                <a:gd name="T15" fmla="*/ 16 h 24"/>
                <a:gd name="T16" fmla="*/ 5 w 5"/>
                <a:gd name="T17" fmla="*/ 14 h 24"/>
                <a:gd name="T18" fmla="*/ 5 w 5"/>
                <a:gd name="T19" fmla="*/ 20 h 24"/>
                <a:gd name="T20" fmla="*/ 5 w 5"/>
                <a:gd name="T21" fmla="*/ 20 h 24"/>
                <a:gd name="T22" fmla="*/ 5 w 5"/>
                <a:gd name="T23" fmla="*/ 17 h 24"/>
                <a:gd name="T24" fmla="*/ 5 w 5"/>
                <a:gd name="T25" fmla="*/ 16 h 24"/>
                <a:gd name="T26" fmla="*/ 5 w 5"/>
                <a:gd name="T27" fmla="*/ 17 h 24"/>
                <a:gd name="T28" fmla="*/ 5 w 5"/>
                <a:gd name="T29" fmla="*/ 18 h 24"/>
                <a:gd name="T30" fmla="*/ 5 w 5"/>
                <a:gd name="T31" fmla="*/ 19 h 24"/>
                <a:gd name="T32" fmla="*/ 5 w 5"/>
                <a:gd name="T33" fmla="*/ 20 h 24"/>
                <a:gd name="T34" fmla="*/ 5 w 5"/>
                <a:gd name="T35" fmla="*/ 20 h 24"/>
                <a:gd name="T36" fmla="*/ 5 w 5"/>
                <a:gd name="T37" fmla="*/ 20 h 24"/>
                <a:gd name="T38" fmla="*/ 5 w 5"/>
                <a:gd name="T39" fmla="*/ 20 h 24"/>
                <a:gd name="T40" fmla="*/ 5 w 5"/>
                <a:gd name="T41" fmla="*/ 16 h 24"/>
                <a:gd name="T42" fmla="*/ 5 w 5"/>
                <a:gd name="T43" fmla="*/ 14 h 24"/>
                <a:gd name="T44" fmla="*/ 5 w 5"/>
                <a:gd name="T45" fmla="*/ 14 h 24"/>
                <a:gd name="T46" fmla="*/ 5 w 5"/>
                <a:gd name="T47" fmla="*/ 14 h 24"/>
                <a:gd name="T48" fmla="*/ 5 w 5"/>
                <a:gd name="T49" fmla="*/ 13 h 24"/>
                <a:gd name="T50" fmla="*/ 5 w 5"/>
                <a:gd name="T51" fmla="*/ 12 h 24"/>
                <a:gd name="T52" fmla="*/ 5 w 5"/>
                <a:gd name="T53" fmla="*/ 11 h 24"/>
                <a:gd name="T54" fmla="*/ 5 w 5"/>
                <a:gd name="T55" fmla="*/ 11 h 24"/>
                <a:gd name="T56" fmla="*/ 4 w 5"/>
                <a:gd name="T57" fmla="*/ 10 h 24"/>
                <a:gd name="T58" fmla="*/ 4 w 5"/>
                <a:gd name="T59" fmla="*/ 9 h 24"/>
                <a:gd name="T60" fmla="*/ 4 w 5"/>
                <a:gd name="T61" fmla="*/ 8 h 24"/>
                <a:gd name="T62" fmla="*/ 3 w 5"/>
                <a:gd name="T63" fmla="*/ 6 h 24"/>
                <a:gd name="T64" fmla="*/ 3 w 5"/>
                <a:gd name="T65" fmla="*/ 4 h 24"/>
                <a:gd name="T66" fmla="*/ 2 w 5"/>
                <a:gd name="T67" fmla="*/ 3 h 24"/>
                <a:gd name="T68" fmla="*/ 2 w 5"/>
                <a:gd name="T69" fmla="*/ 3 h 24"/>
                <a:gd name="T70" fmla="*/ 2 w 5"/>
                <a:gd name="T71" fmla="*/ 2 h 24"/>
                <a:gd name="T72" fmla="*/ 2 w 5"/>
                <a:gd name="T73" fmla="*/ 2 h 24"/>
                <a:gd name="T74" fmla="*/ 2 w 5"/>
                <a:gd name="T75" fmla="*/ 2 h 24"/>
                <a:gd name="T76" fmla="*/ 2 w 5"/>
                <a:gd name="T77" fmla="*/ 2 h 24"/>
                <a:gd name="T78" fmla="*/ 2 w 5"/>
                <a:gd name="T79" fmla="*/ 2 h 24"/>
                <a:gd name="T80" fmla="*/ 2 w 5"/>
                <a:gd name="T81" fmla="*/ 1 h 24"/>
                <a:gd name="T82" fmla="*/ 1 w 5"/>
                <a:gd name="T83" fmla="*/ 1 h 24"/>
                <a:gd name="T84" fmla="*/ 1 w 5"/>
                <a:gd name="T85" fmla="*/ 1 h 24"/>
                <a:gd name="T86" fmla="*/ 1 w 5"/>
                <a:gd name="T87" fmla="*/ 0 h 24"/>
                <a:gd name="T88" fmla="*/ 1 w 5"/>
                <a:gd name="T89" fmla="*/ 1 h 24"/>
                <a:gd name="T90" fmla="*/ 0 w 5"/>
                <a:gd name="T91" fmla="*/ 1 h 24"/>
                <a:gd name="T92" fmla="*/ 0 w 5"/>
                <a:gd name="T93" fmla="*/ 1 h 24"/>
                <a:gd name="T94" fmla="*/ 0 w 5"/>
                <a:gd name="T95" fmla="*/ 1 h 24"/>
                <a:gd name="T96" fmla="*/ 0 w 5"/>
                <a:gd name="T97" fmla="*/ 2 h 24"/>
                <a:gd name="T98" fmla="*/ 0 w 5"/>
                <a:gd name="T99" fmla="*/ 2 h 24"/>
                <a:gd name="T100" fmla="*/ 0 w 5"/>
                <a:gd name="T101" fmla="*/ 2 h 24"/>
                <a:gd name="T102" fmla="*/ 1 w 5"/>
                <a:gd name="T103" fmla="*/ 3 h 24"/>
                <a:gd name="T104" fmla="*/ 1 w 5"/>
                <a:gd name="T105" fmla="*/ 3 h 24"/>
                <a:gd name="T106" fmla="*/ 1 w 5"/>
                <a:gd name="T107" fmla="*/ 4 h 24"/>
                <a:gd name="T108" fmla="*/ 1 w 5"/>
                <a:gd name="T109" fmla="*/ 4 h 24"/>
                <a:gd name="T110" fmla="*/ 2 w 5"/>
                <a:gd name="T111" fmla="*/ 5 h 24"/>
                <a:gd name="T112" fmla="*/ 2 w 5"/>
                <a:gd name="T113" fmla="*/ 5 h 24"/>
                <a:gd name="T114" fmla="*/ 3 w 5"/>
                <a:gd name="T115" fmla="*/ 7 h 24"/>
                <a:gd name="T116" fmla="*/ 3 w 5"/>
                <a:gd name="T117" fmla="*/ 8 h 24"/>
                <a:gd name="T118" fmla="*/ 3 w 5"/>
                <a:gd name="T119" fmla="*/ 8 h 24"/>
                <a:gd name="T120" fmla="*/ 4 w 5"/>
                <a:gd name="T121" fmla="*/ 14 h 24"/>
                <a:gd name="T122" fmla="*/ 2 w 5"/>
                <a:gd name="T12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5" h="24">
                  <a:moveTo>
                    <a:pt x="2" y="24"/>
                  </a:moveTo>
                  <a:cubicBezTo>
                    <a:pt x="3" y="24"/>
                    <a:pt x="4" y="22"/>
                    <a:pt x="4" y="21"/>
                  </a:cubicBezTo>
                  <a:cubicBezTo>
                    <a:pt x="4" y="21"/>
                    <a:pt x="4" y="20"/>
                    <a:pt x="4" y="20"/>
                  </a:cubicBezTo>
                  <a:cubicBezTo>
                    <a:pt x="4" y="20"/>
                    <a:pt x="4" y="20"/>
                    <a:pt x="4" y="21"/>
                  </a:cubicBezTo>
                  <a:cubicBezTo>
                    <a:pt x="4" y="21"/>
                    <a:pt x="4" y="22"/>
                    <a:pt x="4" y="22"/>
                  </a:cubicBezTo>
                  <a:cubicBezTo>
                    <a:pt x="4" y="22"/>
                    <a:pt x="4" y="21"/>
                    <a:pt x="4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5" y="19"/>
                    <a:pt x="5" y="17"/>
                    <a:pt x="5" y="16"/>
                  </a:cubicBezTo>
                  <a:cubicBezTo>
                    <a:pt x="5" y="16"/>
                    <a:pt x="5" y="15"/>
                    <a:pt x="5" y="14"/>
                  </a:cubicBezTo>
                  <a:cubicBezTo>
                    <a:pt x="5" y="16"/>
                    <a:pt x="5" y="18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19"/>
                    <a:pt x="5" y="18"/>
                    <a:pt x="5" y="17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16"/>
                    <a:pt x="5" y="16"/>
                  </a:cubicBezTo>
                  <a:cubicBezTo>
                    <a:pt x="5" y="15"/>
                    <a:pt x="5" y="15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8"/>
                    <a:pt x="4" y="8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3" y="6"/>
                    <a:pt x="3" y="5"/>
                    <a:pt x="3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10"/>
                    <a:pt x="4" y="12"/>
                    <a:pt x="4" y="14"/>
                  </a:cubicBezTo>
                  <a:cubicBezTo>
                    <a:pt x="5" y="19"/>
                    <a:pt x="3" y="24"/>
                    <a:pt x="2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9" name="Freeform 395">
              <a:extLst>
                <a:ext uri="{FF2B5EF4-FFF2-40B4-BE49-F238E27FC236}">
                  <a16:creationId xmlns:a16="http://schemas.microsoft.com/office/drawing/2014/main" xmlns="" id="{2E714F6B-AC03-4934-BCB9-8C50C6E41872}"/>
                </a:ext>
              </a:extLst>
            </p:cNvPr>
            <p:cNvSpPr/>
            <p:nvPr/>
          </p:nvSpPr>
          <p:spPr bwMode="auto">
            <a:xfrm>
              <a:off x="4789" y="1981"/>
              <a:ext cx="36" cy="59"/>
            </a:xfrm>
            <a:custGeom>
              <a:avLst/>
              <a:gdLst>
                <a:gd name="T0" fmla="*/ 10 w 12"/>
                <a:gd name="T1" fmla="*/ 0 h 19"/>
                <a:gd name="T2" fmla="*/ 0 w 12"/>
                <a:gd name="T3" fmla="*/ 1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" h="19">
                  <a:moveTo>
                    <a:pt x="10" y="0"/>
                  </a:moveTo>
                  <a:cubicBezTo>
                    <a:pt x="12" y="6"/>
                    <a:pt x="8" y="19"/>
                    <a:pt x="0" y="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0" name="Freeform 396">
              <a:extLst>
                <a:ext uri="{FF2B5EF4-FFF2-40B4-BE49-F238E27FC236}">
                  <a16:creationId xmlns:a16="http://schemas.microsoft.com/office/drawing/2014/main" xmlns="" id="{9C81C3DD-1226-493D-86C7-DE69B701335D}"/>
                </a:ext>
              </a:extLst>
            </p:cNvPr>
            <p:cNvSpPr/>
            <p:nvPr/>
          </p:nvSpPr>
          <p:spPr bwMode="auto">
            <a:xfrm>
              <a:off x="4789" y="1981"/>
              <a:ext cx="33" cy="56"/>
            </a:xfrm>
            <a:custGeom>
              <a:avLst/>
              <a:gdLst>
                <a:gd name="T0" fmla="*/ 4 w 11"/>
                <a:gd name="T1" fmla="*/ 17 h 18"/>
                <a:gd name="T2" fmla="*/ 4 w 11"/>
                <a:gd name="T3" fmla="*/ 17 h 18"/>
                <a:gd name="T4" fmla="*/ 4 w 11"/>
                <a:gd name="T5" fmla="*/ 17 h 18"/>
                <a:gd name="T6" fmla="*/ 8 w 11"/>
                <a:gd name="T7" fmla="*/ 14 h 18"/>
                <a:gd name="T8" fmla="*/ 5 w 11"/>
                <a:gd name="T9" fmla="*/ 17 h 18"/>
                <a:gd name="T10" fmla="*/ 7 w 11"/>
                <a:gd name="T11" fmla="*/ 15 h 18"/>
                <a:gd name="T12" fmla="*/ 7 w 11"/>
                <a:gd name="T13" fmla="*/ 15 h 18"/>
                <a:gd name="T14" fmla="*/ 6 w 11"/>
                <a:gd name="T15" fmla="*/ 16 h 18"/>
                <a:gd name="T16" fmla="*/ 5 w 11"/>
                <a:gd name="T17" fmla="*/ 17 h 18"/>
                <a:gd name="T18" fmla="*/ 5 w 11"/>
                <a:gd name="T19" fmla="*/ 17 h 18"/>
                <a:gd name="T20" fmla="*/ 9 w 11"/>
                <a:gd name="T21" fmla="*/ 13 h 18"/>
                <a:gd name="T22" fmla="*/ 9 w 11"/>
                <a:gd name="T23" fmla="*/ 12 h 18"/>
                <a:gd name="T24" fmla="*/ 10 w 11"/>
                <a:gd name="T25" fmla="*/ 11 h 18"/>
                <a:gd name="T26" fmla="*/ 10 w 11"/>
                <a:gd name="T27" fmla="*/ 10 h 18"/>
                <a:gd name="T28" fmla="*/ 10 w 11"/>
                <a:gd name="T29" fmla="*/ 8 h 18"/>
                <a:gd name="T30" fmla="*/ 11 w 11"/>
                <a:gd name="T31" fmla="*/ 6 h 18"/>
                <a:gd name="T32" fmla="*/ 11 w 11"/>
                <a:gd name="T33" fmla="*/ 2 h 18"/>
                <a:gd name="T34" fmla="*/ 11 w 11"/>
                <a:gd name="T35" fmla="*/ 2 h 18"/>
                <a:gd name="T36" fmla="*/ 11 w 11"/>
                <a:gd name="T37" fmla="*/ 1 h 18"/>
                <a:gd name="T38" fmla="*/ 11 w 11"/>
                <a:gd name="T39" fmla="*/ 1 h 18"/>
                <a:gd name="T40" fmla="*/ 11 w 11"/>
                <a:gd name="T41" fmla="*/ 0 h 18"/>
                <a:gd name="T42" fmla="*/ 11 w 11"/>
                <a:gd name="T43" fmla="*/ 0 h 18"/>
                <a:gd name="T44" fmla="*/ 10 w 11"/>
                <a:gd name="T45" fmla="*/ 0 h 18"/>
                <a:gd name="T46" fmla="*/ 10 w 11"/>
                <a:gd name="T47" fmla="*/ 0 h 18"/>
                <a:gd name="T48" fmla="*/ 10 w 11"/>
                <a:gd name="T49" fmla="*/ 1 h 18"/>
                <a:gd name="T50" fmla="*/ 10 w 11"/>
                <a:gd name="T51" fmla="*/ 2 h 18"/>
                <a:gd name="T52" fmla="*/ 10 w 11"/>
                <a:gd name="T53" fmla="*/ 3 h 18"/>
                <a:gd name="T54" fmla="*/ 10 w 11"/>
                <a:gd name="T55" fmla="*/ 4 h 18"/>
                <a:gd name="T56" fmla="*/ 10 w 11"/>
                <a:gd name="T57" fmla="*/ 6 h 18"/>
                <a:gd name="T58" fmla="*/ 10 w 11"/>
                <a:gd name="T59" fmla="*/ 7 h 18"/>
                <a:gd name="T60" fmla="*/ 4 w 11"/>
                <a:gd name="T61" fmla="*/ 17 h 18"/>
                <a:gd name="T62" fmla="*/ 0 w 11"/>
                <a:gd name="T6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8">
                  <a:moveTo>
                    <a:pt x="0" y="18"/>
                  </a:moveTo>
                  <a:cubicBezTo>
                    <a:pt x="1" y="18"/>
                    <a:pt x="3" y="18"/>
                    <a:pt x="4" y="17"/>
                  </a:cubicBezTo>
                  <a:cubicBezTo>
                    <a:pt x="4" y="17"/>
                    <a:pt x="5" y="17"/>
                    <a:pt x="5" y="17"/>
                  </a:cubicBezTo>
                  <a:cubicBezTo>
                    <a:pt x="5" y="17"/>
                    <a:pt x="5" y="17"/>
                    <a:pt x="4" y="17"/>
                  </a:cubicBezTo>
                  <a:cubicBezTo>
                    <a:pt x="4" y="17"/>
                    <a:pt x="4" y="17"/>
                    <a:pt x="3" y="18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7" y="15"/>
                    <a:pt x="8" y="14"/>
                  </a:cubicBezTo>
                  <a:cubicBezTo>
                    <a:pt x="8" y="14"/>
                    <a:pt x="8" y="13"/>
                    <a:pt x="8" y="13"/>
                  </a:cubicBezTo>
                  <a:cubicBezTo>
                    <a:pt x="8" y="14"/>
                    <a:pt x="7" y="16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6" y="16"/>
                    <a:pt x="7" y="16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7"/>
                    <a:pt x="6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17"/>
                    <a:pt x="8" y="15"/>
                    <a:pt x="8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9"/>
                  </a:cubicBezTo>
                  <a:cubicBezTo>
                    <a:pt x="10" y="9"/>
                    <a:pt x="10" y="9"/>
                    <a:pt x="10" y="8"/>
                  </a:cubicBezTo>
                  <a:cubicBezTo>
                    <a:pt x="10" y="8"/>
                    <a:pt x="11" y="7"/>
                    <a:pt x="11" y="7"/>
                  </a:cubicBezTo>
                  <a:cubicBezTo>
                    <a:pt x="11" y="7"/>
                    <a:pt x="11" y="6"/>
                    <a:pt x="11" y="6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2"/>
                    <a:pt x="10" y="2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4"/>
                    <a:pt x="10" y="4"/>
                  </a:cubicBezTo>
                  <a:cubicBezTo>
                    <a:pt x="10" y="4"/>
                    <a:pt x="10" y="4"/>
                    <a:pt x="10" y="5"/>
                  </a:cubicBezTo>
                  <a:cubicBezTo>
                    <a:pt x="10" y="5"/>
                    <a:pt x="10" y="6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9"/>
                    <a:pt x="9" y="11"/>
                    <a:pt x="8" y="13"/>
                  </a:cubicBezTo>
                  <a:cubicBezTo>
                    <a:pt x="7" y="15"/>
                    <a:pt x="6" y="16"/>
                    <a:pt x="4" y="17"/>
                  </a:cubicBezTo>
                  <a:cubicBezTo>
                    <a:pt x="3" y="18"/>
                    <a:pt x="1" y="18"/>
                    <a:pt x="1" y="18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1" name="Freeform 397">
              <a:extLst>
                <a:ext uri="{FF2B5EF4-FFF2-40B4-BE49-F238E27FC236}">
                  <a16:creationId xmlns:a16="http://schemas.microsoft.com/office/drawing/2014/main" xmlns="" id="{7EB755E4-BE52-4B0A-9843-5C878A7449BE}"/>
                </a:ext>
              </a:extLst>
            </p:cNvPr>
            <p:cNvSpPr/>
            <p:nvPr/>
          </p:nvSpPr>
          <p:spPr bwMode="auto">
            <a:xfrm>
              <a:off x="4807" y="2012"/>
              <a:ext cx="22" cy="59"/>
            </a:xfrm>
            <a:custGeom>
              <a:avLst/>
              <a:gdLst>
                <a:gd name="T0" fmla="*/ 4 w 7"/>
                <a:gd name="T1" fmla="*/ 0 h 19"/>
                <a:gd name="T2" fmla="*/ 0 w 7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" h="19">
                  <a:moveTo>
                    <a:pt x="4" y="0"/>
                  </a:moveTo>
                  <a:cubicBezTo>
                    <a:pt x="7" y="6"/>
                    <a:pt x="5" y="15"/>
                    <a:pt x="0" y="1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2" name="Freeform 398">
              <a:extLst>
                <a:ext uri="{FF2B5EF4-FFF2-40B4-BE49-F238E27FC236}">
                  <a16:creationId xmlns:a16="http://schemas.microsoft.com/office/drawing/2014/main" xmlns="" id="{B692F58A-DC06-4151-BC1F-7B3E3BCF7212}"/>
                </a:ext>
              </a:extLst>
            </p:cNvPr>
            <p:cNvSpPr/>
            <p:nvPr/>
          </p:nvSpPr>
          <p:spPr bwMode="auto">
            <a:xfrm>
              <a:off x="4807" y="2012"/>
              <a:ext cx="18" cy="56"/>
            </a:xfrm>
            <a:custGeom>
              <a:avLst/>
              <a:gdLst>
                <a:gd name="T0" fmla="*/ 0 w 6"/>
                <a:gd name="T1" fmla="*/ 18 h 18"/>
                <a:gd name="T2" fmla="*/ 2 w 6"/>
                <a:gd name="T3" fmla="*/ 16 h 18"/>
                <a:gd name="T4" fmla="*/ 3 w 6"/>
                <a:gd name="T5" fmla="*/ 16 h 18"/>
                <a:gd name="T6" fmla="*/ 2 w 6"/>
                <a:gd name="T7" fmla="*/ 16 h 18"/>
                <a:gd name="T8" fmla="*/ 2 w 6"/>
                <a:gd name="T9" fmla="*/ 17 h 18"/>
                <a:gd name="T10" fmla="*/ 3 w 6"/>
                <a:gd name="T11" fmla="*/ 16 h 18"/>
                <a:gd name="T12" fmla="*/ 3 w 6"/>
                <a:gd name="T13" fmla="*/ 16 h 18"/>
                <a:gd name="T14" fmla="*/ 4 w 6"/>
                <a:gd name="T15" fmla="*/ 13 h 18"/>
                <a:gd name="T16" fmla="*/ 5 w 6"/>
                <a:gd name="T17" fmla="*/ 12 h 18"/>
                <a:gd name="T18" fmla="*/ 3 w 6"/>
                <a:gd name="T19" fmla="*/ 16 h 18"/>
                <a:gd name="T20" fmla="*/ 3 w 6"/>
                <a:gd name="T21" fmla="*/ 16 h 18"/>
                <a:gd name="T22" fmla="*/ 4 w 6"/>
                <a:gd name="T23" fmla="*/ 13 h 18"/>
                <a:gd name="T24" fmla="*/ 4 w 6"/>
                <a:gd name="T25" fmla="*/ 13 h 18"/>
                <a:gd name="T26" fmla="*/ 4 w 6"/>
                <a:gd name="T27" fmla="*/ 13 h 18"/>
                <a:gd name="T28" fmla="*/ 4 w 6"/>
                <a:gd name="T29" fmla="*/ 14 h 18"/>
                <a:gd name="T30" fmla="*/ 4 w 6"/>
                <a:gd name="T31" fmla="*/ 15 h 18"/>
                <a:gd name="T32" fmla="*/ 3 w 6"/>
                <a:gd name="T33" fmla="*/ 16 h 18"/>
                <a:gd name="T34" fmla="*/ 3 w 6"/>
                <a:gd name="T35" fmla="*/ 16 h 18"/>
                <a:gd name="T36" fmla="*/ 3 w 6"/>
                <a:gd name="T37" fmla="*/ 16 h 18"/>
                <a:gd name="T38" fmla="*/ 3 w 6"/>
                <a:gd name="T39" fmla="*/ 16 h 18"/>
                <a:gd name="T40" fmla="*/ 5 w 6"/>
                <a:gd name="T41" fmla="*/ 13 h 18"/>
                <a:gd name="T42" fmla="*/ 5 w 6"/>
                <a:gd name="T43" fmla="*/ 12 h 18"/>
                <a:gd name="T44" fmla="*/ 5 w 6"/>
                <a:gd name="T45" fmla="*/ 11 h 18"/>
                <a:gd name="T46" fmla="*/ 5 w 6"/>
                <a:gd name="T47" fmla="*/ 11 h 18"/>
                <a:gd name="T48" fmla="*/ 5 w 6"/>
                <a:gd name="T49" fmla="*/ 10 h 18"/>
                <a:gd name="T50" fmla="*/ 6 w 6"/>
                <a:gd name="T51" fmla="*/ 10 h 18"/>
                <a:gd name="T52" fmla="*/ 6 w 6"/>
                <a:gd name="T53" fmla="*/ 9 h 18"/>
                <a:gd name="T54" fmla="*/ 6 w 6"/>
                <a:gd name="T55" fmla="*/ 9 h 18"/>
                <a:gd name="T56" fmla="*/ 6 w 6"/>
                <a:gd name="T57" fmla="*/ 8 h 18"/>
                <a:gd name="T58" fmla="*/ 6 w 6"/>
                <a:gd name="T59" fmla="*/ 7 h 18"/>
                <a:gd name="T60" fmla="*/ 5 w 6"/>
                <a:gd name="T61" fmla="*/ 7 h 18"/>
                <a:gd name="T62" fmla="*/ 5 w 6"/>
                <a:gd name="T63" fmla="*/ 5 h 18"/>
                <a:gd name="T64" fmla="*/ 5 w 6"/>
                <a:gd name="T65" fmla="*/ 4 h 18"/>
                <a:gd name="T66" fmla="*/ 5 w 6"/>
                <a:gd name="T67" fmla="*/ 2 h 18"/>
                <a:gd name="T68" fmla="*/ 5 w 6"/>
                <a:gd name="T69" fmla="*/ 2 h 18"/>
                <a:gd name="T70" fmla="*/ 5 w 6"/>
                <a:gd name="T71" fmla="*/ 2 h 18"/>
                <a:gd name="T72" fmla="*/ 5 w 6"/>
                <a:gd name="T73" fmla="*/ 2 h 18"/>
                <a:gd name="T74" fmla="*/ 5 w 6"/>
                <a:gd name="T75" fmla="*/ 2 h 18"/>
                <a:gd name="T76" fmla="*/ 5 w 6"/>
                <a:gd name="T77" fmla="*/ 2 h 18"/>
                <a:gd name="T78" fmla="*/ 5 w 6"/>
                <a:gd name="T79" fmla="*/ 1 h 18"/>
                <a:gd name="T80" fmla="*/ 5 w 6"/>
                <a:gd name="T81" fmla="*/ 1 h 18"/>
                <a:gd name="T82" fmla="*/ 4 w 6"/>
                <a:gd name="T83" fmla="*/ 0 h 18"/>
                <a:gd name="T84" fmla="*/ 4 w 6"/>
                <a:gd name="T85" fmla="*/ 0 h 18"/>
                <a:gd name="T86" fmla="*/ 4 w 6"/>
                <a:gd name="T87" fmla="*/ 0 h 18"/>
                <a:gd name="T88" fmla="*/ 4 w 6"/>
                <a:gd name="T89" fmla="*/ 0 h 18"/>
                <a:gd name="T90" fmla="*/ 3 w 6"/>
                <a:gd name="T91" fmla="*/ 0 h 18"/>
                <a:gd name="T92" fmla="*/ 4 w 6"/>
                <a:gd name="T93" fmla="*/ 1 h 18"/>
                <a:gd name="T94" fmla="*/ 3 w 6"/>
                <a:gd name="T95" fmla="*/ 1 h 18"/>
                <a:gd name="T96" fmla="*/ 3 w 6"/>
                <a:gd name="T97" fmla="*/ 1 h 18"/>
                <a:gd name="T98" fmla="*/ 3 w 6"/>
                <a:gd name="T99" fmla="*/ 1 h 18"/>
                <a:gd name="T100" fmla="*/ 3 w 6"/>
                <a:gd name="T101" fmla="*/ 1 h 18"/>
                <a:gd name="T102" fmla="*/ 4 w 6"/>
                <a:gd name="T103" fmla="*/ 2 h 18"/>
                <a:gd name="T104" fmla="*/ 4 w 6"/>
                <a:gd name="T105" fmla="*/ 3 h 18"/>
                <a:gd name="T106" fmla="*/ 4 w 6"/>
                <a:gd name="T107" fmla="*/ 3 h 18"/>
                <a:gd name="T108" fmla="*/ 4 w 6"/>
                <a:gd name="T109" fmla="*/ 3 h 18"/>
                <a:gd name="T110" fmla="*/ 4 w 6"/>
                <a:gd name="T111" fmla="*/ 4 h 18"/>
                <a:gd name="T112" fmla="*/ 5 w 6"/>
                <a:gd name="T113" fmla="*/ 4 h 18"/>
                <a:gd name="T114" fmla="*/ 5 w 6"/>
                <a:gd name="T115" fmla="*/ 6 h 18"/>
                <a:gd name="T116" fmla="*/ 5 w 6"/>
                <a:gd name="T117" fmla="*/ 6 h 18"/>
                <a:gd name="T118" fmla="*/ 5 w 6"/>
                <a:gd name="T119" fmla="*/ 7 h 18"/>
                <a:gd name="T120" fmla="*/ 4 w 6"/>
                <a:gd name="T121" fmla="*/ 11 h 18"/>
                <a:gd name="T122" fmla="*/ 0 w 6"/>
                <a:gd name="T12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" h="18">
                  <a:moveTo>
                    <a:pt x="0" y="18"/>
                  </a:moveTo>
                  <a:cubicBezTo>
                    <a:pt x="0" y="18"/>
                    <a:pt x="2" y="17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2" y="16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2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4" y="13"/>
                    <a:pt x="4" y="14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4" y="15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5"/>
                    <a:pt x="3" y="15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5" y="13"/>
                    <a:pt x="5" y="13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5" y="11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5" y="10"/>
                    <a:pt x="6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5" y="7"/>
                    <a:pt x="5" y="7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8"/>
                    <a:pt x="5" y="10"/>
                    <a:pt x="4" y="11"/>
                  </a:cubicBezTo>
                  <a:cubicBezTo>
                    <a:pt x="4" y="15"/>
                    <a:pt x="1" y="18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3" name="Freeform 399">
              <a:extLst>
                <a:ext uri="{FF2B5EF4-FFF2-40B4-BE49-F238E27FC236}">
                  <a16:creationId xmlns:a16="http://schemas.microsoft.com/office/drawing/2014/main" xmlns="" id="{A58A7EA5-07CA-41EC-BCE6-D9A0D9D829AD}"/>
                </a:ext>
              </a:extLst>
            </p:cNvPr>
            <p:cNvSpPr/>
            <p:nvPr/>
          </p:nvSpPr>
          <p:spPr bwMode="auto">
            <a:xfrm>
              <a:off x="4785" y="1988"/>
              <a:ext cx="37" cy="3"/>
            </a:xfrm>
            <a:custGeom>
              <a:avLst/>
              <a:gdLst>
                <a:gd name="T0" fmla="*/ 12 w 12"/>
                <a:gd name="T1" fmla="*/ 0 h 1"/>
                <a:gd name="T2" fmla="*/ 7 w 12"/>
                <a:gd name="T3" fmla="*/ 0 h 1"/>
                <a:gd name="T4" fmla="*/ 0 w 1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">
                  <a:moveTo>
                    <a:pt x="12" y="0"/>
                  </a:moveTo>
                  <a:cubicBezTo>
                    <a:pt x="11" y="0"/>
                    <a:pt x="8" y="0"/>
                    <a:pt x="7" y="0"/>
                  </a:cubicBezTo>
                  <a:cubicBezTo>
                    <a:pt x="4" y="0"/>
                    <a:pt x="2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4" name="Freeform 400">
              <a:extLst>
                <a:ext uri="{FF2B5EF4-FFF2-40B4-BE49-F238E27FC236}">
                  <a16:creationId xmlns:a16="http://schemas.microsoft.com/office/drawing/2014/main" xmlns="" id="{91FAE7BF-AD9D-446A-8184-23D0DC93B309}"/>
                </a:ext>
              </a:extLst>
            </p:cNvPr>
            <p:cNvSpPr/>
            <p:nvPr/>
          </p:nvSpPr>
          <p:spPr bwMode="auto">
            <a:xfrm>
              <a:off x="4785" y="1985"/>
              <a:ext cx="37" cy="6"/>
            </a:xfrm>
            <a:custGeom>
              <a:avLst/>
              <a:gdLst>
                <a:gd name="T0" fmla="*/ 0 w 12"/>
                <a:gd name="T1" fmla="*/ 2 h 2"/>
                <a:gd name="T2" fmla="*/ 2 w 12"/>
                <a:gd name="T3" fmla="*/ 1 h 2"/>
                <a:gd name="T4" fmla="*/ 2 w 12"/>
                <a:gd name="T5" fmla="*/ 1 h 2"/>
                <a:gd name="T6" fmla="*/ 2 w 12"/>
                <a:gd name="T7" fmla="*/ 1 h 2"/>
                <a:gd name="T8" fmla="*/ 1 w 12"/>
                <a:gd name="T9" fmla="*/ 1 h 2"/>
                <a:gd name="T10" fmla="*/ 2 w 12"/>
                <a:gd name="T11" fmla="*/ 1 h 2"/>
                <a:gd name="T12" fmla="*/ 2 w 12"/>
                <a:gd name="T13" fmla="*/ 1 h 2"/>
                <a:gd name="T14" fmla="*/ 4 w 12"/>
                <a:gd name="T15" fmla="*/ 1 h 2"/>
                <a:gd name="T16" fmla="*/ 5 w 12"/>
                <a:gd name="T17" fmla="*/ 1 h 2"/>
                <a:gd name="T18" fmla="*/ 2 w 12"/>
                <a:gd name="T19" fmla="*/ 1 h 2"/>
                <a:gd name="T20" fmla="*/ 3 w 12"/>
                <a:gd name="T21" fmla="*/ 1 h 2"/>
                <a:gd name="T22" fmla="*/ 4 w 12"/>
                <a:gd name="T23" fmla="*/ 1 h 2"/>
                <a:gd name="T24" fmla="*/ 4 w 12"/>
                <a:gd name="T25" fmla="*/ 1 h 2"/>
                <a:gd name="T26" fmla="*/ 4 w 12"/>
                <a:gd name="T27" fmla="*/ 1 h 2"/>
                <a:gd name="T28" fmla="*/ 3 w 12"/>
                <a:gd name="T29" fmla="*/ 1 h 2"/>
                <a:gd name="T30" fmla="*/ 3 w 12"/>
                <a:gd name="T31" fmla="*/ 1 h 2"/>
                <a:gd name="T32" fmla="*/ 3 w 12"/>
                <a:gd name="T33" fmla="*/ 1 h 2"/>
                <a:gd name="T34" fmla="*/ 2 w 12"/>
                <a:gd name="T35" fmla="*/ 1 h 2"/>
                <a:gd name="T36" fmla="*/ 2 w 12"/>
                <a:gd name="T37" fmla="*/ 1 h 2"/>
                <a:gd name="T38" fmla="*/ 2 w 12"/>
                <a:gd name="T39" fmla="*/ 1 h 2"/>
                <a:gd name="T40" fmla="*/ 4 w 12"/>
                <a:gd name="T41" fmla="*/ 2 h 2"/>
                <a:gd name="T42" fmla="*/ 5 w 12"/>
                <a:gd name="T43" fmla="*/ 1 h 2"/>
                <a:gd name="T44" fmla="*/ 5 w 12"/>
                <a:gd name="T45" fmla="*/ 1 h 2"/>
                <a:gd name="T46" fmla="*/ 5 w 12"/>
                <a:gd name="T47" fmla="*/ 1 h 2"/>
                <a:gd name="T48" fmla="*/ 6 w 12"/>
                <a:gd name="T49" fmla="*/ 1 h 2"/>
                <a:gd name="T50" fmla="*/ 6 w 12"/>
                <a:gd name="T51" fmla="*/ 2 h 2"/>
                <a:gd name="T52" fmla="*/ 6 w 12"/>
                <a:gd name="T53" fmla="*/ 2 h 2"/>
                <a:gd name="T54" fmla="*/ 7 w 12"/>
                <a:gd name="T55" fmla="*/ 1 h 2"/>
                <a:gd name="T56" fmla="*/ 7 w 12"/>
                <a:gd name="T57" fmla="*/ 1 h 2"/>
                <a:gd name="T58" fmla="*/ 8 w 12"/>
                <a:gd name="T59" fmla="*/ 1 h 2"/>
                <a:gd name="T60" fmla="*/ 8 w 12"/>
                <a:gd name="T61" fmla="*/ 1 h 2"/>
                <a:gd name="T62" fmla="*/ 9 w 12"/>
                <a:gd name="T63" fmla="*/ 1 h 2"/>
                <a:gd name="T64" fmla="*/ 10 w 12"/>
                <a:gd name="T65" fmla="*/ 1 h 2"/>
                <a:gd name="T66" fmla="*/ 11 w 12"/>
                <a:gd name="T67" fmla="*/ 2 h 2"/>
                <a:gd name="T68" fmla="*/ 11 w 12"/>
                <a:gd name="T69" fmla="*/ 2 h 2"/>
                <a:gd name="T70" fmla="*/ 11 w 12"/>
                <a:gd name="T71" fmla="*/ 2 h 2"/>
                <a:gd name="T72" fmla="*/ 11 w 12"/>
                <a:gd name="T73" fmla="*/ 2 h 2"/>
                <a:gd name="T74" fmla="*/ 11 w 12"/>
                <a:gd name="T75" fmla="*/ 2 h 2"/>
                <a:gd name="T76" fmla="*/ 11 w 12"/>
                <a:gd name="T77" fmla="*/ 2 h 2"/>
                <a:gd name="T78" fmla="*/ 11 w 12"/>
                <a:gd name="T79" fmla="*/ 2 h 2"/>
                <a:gd name="T80" fmla="*/ 12 w 12"/>
                <a:gd name="T81" fmla="*/ 2 h 2"/>
                <a:gd name="T82" fmla="*/ 12 w 12"/>
                <a:gd name="T83" fmla="*/ 2 h 2"/>
                <a:gd name="T84" fmla="*/ 12 w 12"/>
                <a:gd name="T85" fmla="*/ 1 h 2"/>
                <a:gd name="T86" fmla="*/ 12 w 12"/>
                <a:gd name="T87" fmla="*/ 1 h 2"/>
                <a:gd name="T88" fmla="*/ 12 w 12"/>
                <a:gd name="T89" fmla="*/ 1 h 2"/>
                <a:gd name="T90" fmla="*/ 12 w 12"/>
                <a:gd name="T91" fmla="*/ 1 h 2"/>
                <a:gd name="T92" fmla="*/ 12 w 12"/>
                <a:gd name="T93" fmla="*/ 1 h 2"/>
                <a:gd name="T94" fmla="*/ 12 w 12"/>
                <a:gd name="T95" fmla="*/ 0 h 2"/>
                <a:gd name="T96" fmla="*/ 11 w 12"/>
                <a:gd name="T97" fmla="*/ 0 h 2"/>
                <a:gd name="T98" fmla="*/ 11 w 12"/>
                <a:gd name="T99" fmla="*/ 0 h 2"/>
                <a:gd name="T100" fmla="*/ 11 w 12"/>
                <a:gd name="T101" fmla="*/ 0 h 2"/>
                <a:gd name="T102" fmla="*/ 11 w 12"/>
                <a:gd name="T103" fmla="*/ 0 h 2"/>
                <a:gd name="T104" fmla="*/ 11 w 12"/>
                <a:gd name="T105" fmla="*/ 0 h 2"/>
                <a:gd name="T106" fmla="*/ 10 w 12"/>
                <a:gd name="T107" fmla="*/ 0 h 2"/>
                <a:gd name="T108" fmla="*/ 10 w 12"/>
                <a:gd name="T109" fmla="*/ 1 h 2"/>
                <a:gd name="T110" fmla="*/ 10 w 12"/>
                <a:gd name="T111" fmla="*/ 1 h 2"/>
                <a:gd name="T112" fmla="*/ 9 w 12"/>
                <a:gd name="T113" fmla="*/ 1 h 2"/>
                <a:gd name="T114" fmla="*/ 9 w 12"/>
                <a:gd name="T115" fmla="*/ 1 h 2"/>
                <a:gd name="T116" fmla="*/ 8 w 12"/>
                <a:gd name="T117" fmla="*/ 1 h 2"/>
                <a:gd name="T118" fmla="*/ 8 w 12"/>
                <a:gd name="T119" fmla="*/ 1 h 2"/>
                <a:gd name="T120" fmla="*/ 5 w 12"/>
                <a:gd name="T121" fmla="*/ 1 h 2"/>
                <a:gd name="T122" fmla="*/ 0 w 12"/>
                <a:gd name="T12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4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1"/>
                    <a:pt x="6" y="1"/>
                    <a:pt x="6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0"/>
                    <a:pt x="10" y="0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0"/>
                    <a:pt x="5" y="1"/>
                  </a:cubicBezTo>
                  <a:cubicBezTo>
                    <a:pt x="3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5" name="Freeform 401">
              <a:extLst>
                <a:ext uri="{FF2B5EF4-FFF2-40B4-BE49-F238E27FC236}">
                  <a16:creationId xmlns:a16="http://schemas.microsoft.com/office/drawing/2014/main" xmlns="" id="{73330BC6-BC65-4564-8FDD-97F4C33FBC1B}"/>
                </a:ext>
              </a:extLst>
            </p:cNvPr>
            <p:cNvSpPr/>
            <p:nvPr/>
          </p:nvSpPr>
          <p:spPr bwMode="auto">
            <a:xfrm>
              <a:off x="4693" y="1991"/>
              <a:ext cx="105" cy="46"/>
            </a:xfrm>
            <a:custGeom>
              <a:avLst/>
              <a:gdLst>
                <a:gd name="T0" fmla="*/ 34 w 34"/>
                <a:gd name="T1" fmla="*/ 6 h 15"/>
                <a:gd name="T2" fmla="*/ 0 w 34"/>
                <a:gd name="T3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4" h="15">
                  <a:moveTo>
                    <a:pt x="34" y="6"/>
                  </a:moveTo>
                  <a:cubicBezTo>
                    <a:pt x="24" y="15"/>
                    <a:pt x="10" y="4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6" name="Freeform 403">
              <a:extLst>
                <a:ext uri="{FF2B5EF4-FFF2-40B4-BE49-F238E27FC236}">
                  <a16:creationId xmlns:a16="http://schemas.microsoft.com/office/drawing/2014/main" xmlns="" id="{2ACC802A-0F23-4EE6-89C1-8FAA39302F4F}"/>
                </a:ext>
              </a:extLst>
            </p:cNvPr>
            <p:cNvSpPr/>
            <p:nvPr/>
          </p:nvSpPr>
          <p:spPr bwMode="auto">
            <a:xfrm>
              <a:off x="4718" y="2018"/>
              <a:ext cx="58" cy="34"/>
            </a:xfrm>
            <a:custGeom>
              <a:avLst/>
              <a:gdLst>
                <a:gd name="T0" fmla="*/ 19 w 19"/>
                <a:gd name="T1" fmla="*/ 0 h 11"/>
                <a:gd name="T2" fmla="*/ 12 w 19"/>
                <a:gd name="T3" fmla="*/ 8 h 11"/>
                <a:gd name="T4" fmla="*/ 0 w 19"/>
                <a:gd name="T5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" h="11">
                  <a:moveTo>
                    <a:pt x="19" y="0"/>
                  </a:moveTo>
                  <a:cubicBezTo>
                    <a:pt x="15" y="2"/>
                    <a:pt x="15" y="6"/>
                    <a:pt x="12" y="8"/>
                  </a:cubicBezTo>
                  <a:cubicBezTo>
                    <a:pt x="9" y="11"/>
                    <a:pt x="3" y="9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7" name="Freeform 405">
              <a:extLst>
                <a:ext uri="{FF2B5EF4-FFF2-40B4-BE49-F238E27FC236}">
                  <a16:creationId xmlns:a16="http://schemas.microsoft.com/office/drawing/2014/main" xmlns="" id="{4E9B6F30-B5BA-4267-9A13-25B99E8F3C4F}"/>
                </a:ext>
              </a:extLst>
            </p:cNvPr>
            <p:cNvSpPr/>
            <p:nvPr/>
          </p:nvSpPr>
          <p:spPr bwMode="auto">
            <a:xfrm>
              <a:off x="4730" y="1981"/>
              <a:ext cx="34" cy="37"/>
            </a:xfrm>
            <a:custGeom>
              <a:avLst/>
              <a:gdLst>
                <a:gd name="T0" fmla="*/ 11 w 11"/>
                <a:gd name="T1" fmla="*/ 12 h 12"/>
                <a:gd name="T2" fmla="*/ 0 w 11"/>
                <a:gd name="T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" h="12">
                  <a:moveTo>
                    <a:pt x="11" y="12"/>
                  </a:moveTo>
                  <a:cubicBezTo>
                    <a:pt x="6" y="11"/>
                    <a:pt x="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8" name="Freeform 406">
              <a:extLst>
                <a:ext uri="{FF2B5EF4-FFF2-40B4-BE49-F238E27FC236}">
                  <a16:creationId xmlns:a16="http://schemas.microsoft.com/office/drawing/2014/main" xmlns="" id="{6AF9300D-F1F5-49D4-B263-F63C92DC6736}"/>
                </a:ext>
              </a:extLst>
            </p:cNvPr>
            <p:cNvSpPr/>
            <p:nvPr/>
          </p:nvSpPr>
          <p:spPr bwMode="auto">
            <a:xfrm>
              <a:off x="4730" y="1981"/>
              <a:ext cx="34" cy="40"/>
            </a:xfrm>
            <a:custGeom>
              <a:avLst/>
              <a:gdLst>
                <a:gd name="T0" fmla="*/ 3 w 11"/>
                <a:gd name="T1" fmla="*/ 1 h 13"/>
                <a:gd name="T2" fmla="*/ 3 w 11"/>
                <a:gd name="T3" fmla="*/ 1 h 13"/>
                <a:gd name="T4" fmla="*/ 3 w 11"/>
                <a:gd name="T5" fmla="*/ 1 h 13"/>
                <a:gd name="T6" fmla="*/ 5 w 11"/>
                <a:gd name="T7" fmla="*/ 4 h 13"/>
                <a:gd name="T8" fmla="*/ 3 w 11"/>
                <a:gd name="T9" fmla="*/ 2 h 13"/>
                <a:gd name="T10" fmla="*/ 4 w 11"/>
                <a:gd name="T11" fmla="*/ 4 h 13"/>
                <a:gd name="T12" fmla="*/ 4 w 11"/>
                <a:gd name="T13" fmla="*/ 4 h 13"/>
                <a:gd name="T14" fmla="*/ 4 w 11"/>
                <a:gd name="T15" fmla="*/ 2 h 13"/>
                <a:gd name="T16" fmla="*/ 3 w 11"/>
                <a:gd name="T17" fmla="*/ 2 h 13"/>
                <a:gd name="T18" fmla="*/ 3 w 11"/>
                <a:gd name="T19" fmla="*/ 2 h 13"/>
                <a:gd name="T20" fmla="*/ 5 w 11"/>
                <a:gd name="T21" fmla="*/ 5 h 13"/>
                <a:gd name="T22" fmla="*/ 5 w 11"/>
                <a:gd name="T23" fmla="*/ 5 h 13"/>
                <a:gd name="T24" fmla="*/ 6 w 11"/>
                <a:gd name="T25" fmla="*/ 7 h 13"/>
                <a:gd name="T26" fmla="*/ 6 w 11"/>
                <a:gd name="T27" fmla="*/ 7 h 13"/>
                <a:gd name="T28" fmla="*/ 7 w 11"/>
                <a:gd name="T29" fmla="*/ 8 h 13"/>
                <a:gd name="T30" fmla="*/ 8 w 11"/>
                <a:gd name="T31" fmla="*/ 10 h 13"/>
                <a:gd name="T32" fmla="*/ 9 w 11"/>
                <a:gd name="T33" fmla="*/ 12 h 13"/>
                <a:gd name="T34" fmla="*/ 10 w 11"/>
                <a:gd name="T35" fmla="*/ 12 h 13"/>
                <a:gd name="T36" fmla="*/ 10 w 11"/>
                <a:gd name="T37" fmla="*/ 12 h 13"/>
                <a:gd name="T38" fmla="*/ 10 w 11"/>
                <a:gd name="T39" fmla="*/ 12 h 13"/>
                <a:gd name="T40" fmla="*/ 11 w 11"/>
                <a:gd name="T41" fmla="*/ 13 h 13"/>
                <a:gd name="T42" fmla="*/ 11 w 11"/>
                <a:gd name="T43" fmla="*/ 13 h 13"/>
                <a:gd name="T44" fmla="*/ 11 w 11"/>
                <a:gd name="T45" fmla="*/ 12 h 13"/>
                <a:gd name="T46" fmla="*/ 11 w 11"/>
                <a:gd name="T47" fmla="*/ 12 h 13"/>
                <a:gd name="T48" fmla="*/ 11 w 11"/>
                <a:gd name="T49" fmla="*/ 11 h 13"/>
                <a:gd name="T50" fmla="*/ 10 w 11"/>
                <a:gd name="T51" fmla="*/ 11 h 13"/>
                <a:gd name="T52" fmla="*/ 10 w 11"/>
                <a:gd name="T53" fmla="*/ 11 h 13"/>
                <a:gd name="T54" fmla="*/ 9 w 11"/>
                <a:gd name="T55" fmla="*/ 10 h 13"/>
                <a:gd name="T56" fmla="*/ 8 w 11"/>
                <a:gd name="T57" fmla="*/ 9 h 13"/>
                <a:gd name="T58" fmla="*/ 7 w 11"/>
                <a:gd name="T59" fmla="*/ 8 h 13"/>
                <a:gd name="T60" fmla="*/ 3 w 11"/>
                <a:gd name="T61" fmla="*/ 1 h 13"/>
                <a:gd name="T62" fmla="*/ 0 w 11"/>
                <a:gd name="T6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" h="13">
                  <a:moveTo>
                    <a:pt x="0" y="0"/>
                  </a:moveTo>
                  <a:cubicBezTo>
                    <a:pt x="1" y="0"/>
                    <a:pt x="2" y="0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4"/>
                    <a:pt x="4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4"/>
                    <a:pt x="4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6" y="6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8"/>
                  </a:cubicBezTo>
                  <a:cubicBezTo>
                    <a:pt x="6" y="8"/>
                    <a:pt x="6" y="8"/>
                    <a:pt x="7" y="8"/>
                  </a:cubicBezTo>
                  <a:cubicBezTo>
                    <a:pt x="7" y="8"/>
                    <a:pt x="7" y="9"/>
                    <a:pt x="7" y="9"/>
                  </a:cubicBezTo>
                  <a:cubicBezTo>
                    <a:pt x="7" y="9"/>
                    <a:pt x="7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9" y="11"/>
                    <a:pt x="9" y="11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3"/>
                    <a:pt x="10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10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6" y="6"/>
                    <a:pt x="6" y="5"/>
                  </a:cubicBezTo>
                  <a:cubicBezTo>
                    <a:pt x="5" y="3"/>
                    <a:pt x="4" y="2"/>
                    <a:pt x="3" y="1"/>
                  </a:cubicBezTo>
                  <a:cubicBezTo>
                    <a:pt x="2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9" name="Freeform 407">
              <a:extLst>
                <a:ext uri="{FF2B5EF4-FFF2-40B4-BE49-F238E27FC236}">
                  <a16:creationId xmlns:a16="http://schemas.microsoft.com/office/drawing/2014/main" xmlns="" id="{96BF4B41-0F67-459E-9843-0188F1AD32AA}"/>
                </a:ext>
              </a:extLst>
            </p:cNvPr>
            <p:cNvSpPr/>
            <p:nvPr/>
          </p:nvSpPr>
          <p:spPr bwMode="auto">
            <a:xfrm>
              <a:off x="4727" y="1741"/>
              <a:ext cx="68" cy="93"/>
            </a:xfrm>
            <a:custGeom>
              <a:avLst/>
              <a:gdLst>
                <a:gd name="T0" fmla="*/ 22 w 22"/>
                <a:gd name="T1" fmla="*/ 0 h 30"/>
                <a:gd name="T2" fmla="*/ 15 w 22"/>
                <a:gd name="T3" fmla="*/ 18 h 30"/>
                <a:gd name="T4" fmla="*/ 0 w 22"/>
                <a:gd name="T5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0">
                  <a:moveTo>
                    <a:pt x="22" y="0"/>
                  </a:moveTo>
                  <a:cubicBezTo>
                    <a:pt x="22" y="6"/>
                    <a:pt x="19" y="14"/>
                    <a:pt x="15" y="18"/>
                  </a:cubicBezTo>
                  <a:cubicBezTo>
                    <a:pt x="12" y="22"/>
                    <a:pt x="6" y="30"/>
                    <a:pt x="0" y="3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0" name="Freeform 408">
              <a:extLst>
                <a:ext uri="{FF2B5EF4-FFF2-40B4-BE49-F238E27FC236}">
                  <a16:creationId xmlns:a16="http://schemas.microsoft.com/office/drawing/2014/main" xmlns="" id="{14275467-1CA5-4293-8181-991473AB964D}"/>
                </a:ext>
              </a:extLst>
            </p:cNvPr>
            <p:cNvSpPr/>
            <p:nvPr/>
          </p:nvSpPr>
          <p:spPr bwMode="auto">
            <a:xfrm>
              <a:off x="4727" y="1741"/>
              <a:ext cx="71" cy="93"/>
            </a:xfrm>
            <a:custGeom>
              <a:avLst/>
              <a:gdLst>
                <a:gd name="T0" fmla="*/ 6 w 23"/>
                <a:gd name="T1" fmla="*/ 27 h 30"/>
                <a:gd name="T2" fmla="*/ 6 w 23"/>
                <a:gd name="T3" fmla="*/ 27 h 30"/>
                <a:gd name="T4" fmla="*/ 7 w 23"/>
                <a:gd name="T5" fmla="*/ 27 h 30"/>
                <a:gd name="T6" fmla="*/ 12 w 23"/>
                <a:gd name="T7" fmla="*/ 23 h 30"/>
                <a:gd name="T8" fmla="*/ 8 w 23"/>
                <a:gd name="T9" fmla="*/ 26 h 30"/>
                <a:gd name="T10" fmla="*/ 12 w 23"/>
                <a:gd name="T11" fmla="*/ 23 h 30"/>
                <a:gd name="T12" fmla="*/ 12 w 23"/>
                <a:gd name="T13" fmla="*/ 23 h 30"/>
                <a:gd name="T14" fmla="*/ 9 w 23"/>
                <a:gd name="T15" fmla="*/ 26 h 30"/>
                <a:gd name="T16" fmla="*/ 8 w 23"/>
                <a:gd name="T17" fmla="*/ 27 h 30"/>
                <a:gd name="T18" fmla="*/ 8 w 23"/>
                <a:gd name="T19" fmla="*/ 27 h 30"/>
                <a:gd name="T20" fmla="*/ 14 w 23"/>
                <a:gd name="T21" fmla="*/ 20 h 30"/>
                <a:gd name="T22" fmla="*/ 15 w 23"/>
                <a:gd name="T23" fmla="*/ 20 h 30"/>
                <a:gd name="T24" fmla="*/ 17 w 23"/>
                <a:gd name="T25" fmla="*/ 18 h 30"/>
                <a:gd name="T26" fmla="*/ 17 w 23"/>
                <a:gd name="T27" fmla="*/ 17 h 30"/>
                <a:gd name="T28" fmla="*/ 19 w 23"/>
                <a:gd name="T29" fmla="*/ 14 h 30"/>
                <a:gd name="T30" fmla="*/ 20 w 23"/>
                <a:gd name="T31" fmla="*/ 10 h 30"/>
                <a:gd name="T32" fmla="*/ 22 w 23"/>
                <a:gd name="T33" fmla="*/ 5 h 30"/>
                <a:gd name="T34" fmla="*/ 22 w 23"/>
                <a:gd name="T35" fmla="*/ 3 h 30"/>
                <a:gd name="T36" fmla="*/ 22 w 23"/>
                <a:gd name="T37" fmla="*/ 3 h 30"/>
                <a:gd name="T38" fmla="*/ 22 w 23"/>
                <a:gd name="T39" fmla="*/ 3 h 30"/>
                <a:gd name="T40" fmla="*/ 22 w 23"/>
                <a:gd name="T41" fmla="*/ 1 h 30"/>
                <a:gd name="T42" fmla="*/ 22 w 23"/>
                <a:gd name="T43" fmla="*/ 0 h 30"/>
                <a:gd name="T44" fmla="*/ 22 w 23"/>
                <a:gd name="T45" fmla="*/ 0 h 30"/>
                <a:gd name="T46" fmla="*/ 21 w 23"/>
                <a:gd name="T47" fmla="*/ 1 h 30"/>
                <a:gd name="T48" fmla="*/ 21 w 23"/>
                <a:gd name="T49" fmla="*/ 1 h 30"/>
                <a:gd name="T50" fmla="*/ 21 w 23"/>
                <a:gd name="T51" fmla="*/ 4 h 30"/>
                <a:gd name="T52" fmla="*/ 21 w 23"/>
                <a:gd name="T53" fmla="*/ 5 h 30"/>
                <a:gd name="T54" fmla="*/ 20 w 23"/>
                <a:gd name="T55" fmla="*/ 7 h 30"/>
                <a:gd name="T56" fmla="*/ 20 w 23"/>
                <a:gd name="T57" fmla="*/ 10 h 30"/>
                <a:gd name="T58" fmla="*/ 19 w 23"/>
                <a:gd name="T59" fmla="*/ 12 h 30"/>
                <a:gd name="T60" fmla="*/ 6 w 23"/>
                <a:gd name="T61" fmla="*/ 27 h 30"/>
                <a:gd name="T62" fmla="*/ 0 w 23"/>
                <a:gd name="T63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30">
                  <a:moveTo>
                    <a:pt x="0" y="29"/>
                  </a:moveTo>
                  <a:cubicBezTo>
                    <a:pt x="1" y="30"/>
                    <a:pt x="5" y="28"/>
                    <a:pt x="6" y="27"/>
                  </a:cubicBezTo>
                  <a:cubicBezTo>
                    <a:pt x="7" y="27"/>
                    <a:pt x="7" y="27"/>
                    <a:pt x="8" y="26"/>
                  </a:cubicBezTo>
                  <a:cubicBezTo>
                    <a:pt x="8" y="26"/>
                    <a:pt x="7" y="27"/>
                    <a:pt x="6" y="27"/>
                  </a:cubicBezTo>
                  <a:cubicBezTo>
                    <a:pt x="6" y="28"/>
                    <a:pt x="5" y="28"/>
                    <a:pt x="5" y="28"/>
                  </a:cubicBezTo>
                  <a:cubicBezTo>
                    <a:pt x="6" y="28"/>
                    <a:pt x="6" y="27"/>
                    <a:pt x="7" y="27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11" y="24"/>
                    <a:pt x="12" y="23"/>
                  </a:cubicBezTo>
                  <a:cubicBezTo>
                    <a:pt x="13" y="22"/>
                    <a:pt x="14" y="21"/>
                    <a:pt x="14" y="20"/>
                  </a:cubicBezTo>
                  <a:cubicBezTo>
                    <a:pt x="12" y="23"/>
                    <a:pt x="10" y="25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5"/>
                    <a:pt x="11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4"/>
                    <a:pt x="11" y="24"/>
                    <a:pt x="10" y="25"/>
                  </a:cubicBezTo>
                  <a:cubicBezTo>
                    <a:pt x="10" y="25"/>
                    <a:pt x="9" y="25"/>
                    <a:pt x="9" y="26"/>
                  </a:cubicBezTo>
                  <a:cubicBezTo>
                    <a:pt x="9" y="26"/>
                    <a:pt x="9" y="26"/>
                    <a:pt x="8" y="26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12" y="23"/>
                    <a:pt x="13" y="22"/>
                  </a:cubicBezTo>
                  <a:cubicBezTo>
                    <a:pt x="13" y="22"/>
                    <a:pt x="14" y="21"/>
                    <a:pt x="14" y="20"/>
                  </a:cubicBezTo>
                  <a:cubicBezTo>
                    <a:pt x="14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6" y="19"/>
                    <a:pt x="16" y="19"/>
                  </a:cubicBezTo>
                  <a:cubicBezTo>
                    <a:pt x="16" y="18"/>
                    <a:pt x="17" y="18"/>
                    <a:pt x="17" y="18"/>
                  </a:cubicBezTo>
                  <a:cubicBezTo>
                    <a:pt x="17" y="17"/>
                    <a:pt x="17" y="18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6"/>
                    <a:pt x="18" y="16"/>
                    <a:pt x="18" y="15"/>
                  </a:cubicBezTo>
                  <a:cubicBezTo>
                    <a:pt x="18" y="15"/>
                    <a:pt x="19" y="14"/>
                    <a:pt x="19" y="14"/>
                  </a:cubicBezTo>
                  <a:cubicBezTo>
                    <a:pt x="19" y="13"/>
                    <a:pt x="19" y="12"/>
                    <a:pt x="19" y="12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21" y="9"/>
                    <a:pt x="21" y="8"/>
                    <a:pt x="21" y="7"/>
                  </a:cubicBezTo>
                  <a:cubicBezTo>
                    <a:pt x="21" y="6"/>
                    <a:pt x="22" y="5"/>
                    <a:pt x="22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1" y="0"/>
                    <a:pt x="21" y="0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7"/>
                    <a:pt x="20" y="7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20" y="9"/>
                    <a:pt x="20" y="9"/>
                    <a:pt x="20" y="10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5"/>
                    <a:pt x="16" y="17"/>
                    <a:pt x="14" y="20"/>
                  </a:cubicBezTo>
                  <a:cubicBezTo>
                    <a:pt x="12" y="23"/>
                    <a:pt x="9" y="25"/>
                    <a:pt x="6" y="27"/>
                  </a:cubicBezTo>
                  <a:cubicBezTo>
                    <a:pt x="4" y="29"/>
                    <a:pt x="2" y="29"/>
                    <a:pt x="1" y="29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1" name="Freeform 409">
              <a:extLst>
                <a:ext uri="{FF2B5EF4-FFF2-40B4-BE49-F238E27FC236}">
                  <a16:creationId xmlns:a16="http://schemas.microsoft.com/office/drawing/2014/main" xmlns="" id="{A0006779-57AE-4EBE-A90A-E8102481E97C}"/>
                </a:ext>
              </a:extLst>
            </p:cNvPr>
            <p:cNvSpPr/>
            <p:nvPr/>
          </p:nvSpPr>
          <p:spPr bwMode="auto">
            <a:xfrm>
              <a:off x="4782" y="1800"/>
              <a:ext cx="7" cy="31"/>
            </a:xfrm>
            <a:custGeom>
              <a:avLst/>
              <a:gdLst>
                <a:gd name="T0" fmla="*/ 1 w 2"/>
                <a:gd name="T1" fmla="*/ 0 h 10"/>
                <a:gd name="T2" fmla="*/ 0 w 2"/>
                <a:gd name="T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0">
                  <a:moveTo>
                    <a:pt x="1" y="0"/>
                  </a:moveTo>
                  <a:cubicBezTo>
                    <a:pt x="2" y="3"/>
                    <a:pt x="2" y="7"/>
                    <a:pt x="0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2" name="Freeform 410">
              <a:extLst>
                <a:ext uri="{FF2B5EF4-FFF2-40B4-BE49-F238E27FC236}">
                  <a16:creationId xmlns:a16="http://schemas.microsoft.com/office/drawing/2014/main" xmlns="" id="{2A71FAF5-CA1E-4842-A442-B09391C244F0}"/>
                </a:ext>
              </a:extLst>
            </p:cNvPr>
            <p:cNvSpPr/>
            <p:nvPr/>
          </p:nvSpPr>
          <p:spPr bwMode="auto">
            <a:xfrm>
              <a:off x="4779" y="1800"/>
              <a:ext cx="10" cy="27"/>
            </a:xfrm>
            <a:custGeom>
              <a:avLst/>
              <a:gdLst>
                <a:gd name="T0" fmla="*/ 0 w 3"/>
                <a:gd name="T1" fmla="*/ 9 h 9"/>
                <a:gd name="T2" fmla="*/ 1 w 3"/>
                <a:gd name="T3" fmla="*/ 8 h 9"/>
                <a:gd name="T4" fmla="*/ 2 w 3"/>
                <a:gd name="T5" fmla="*/ 8 h 9"/>
                <a:gd name="T6" fmla="*/ 1 w 3"/>
                <a:gd name="T7" fmla="*/ 8 h 9"/>
                <a:gd name="T8" fmla="*/ 1 w 3"/>
                <a:gd name="T9" fmla="*/ 9 h 9"/>
                <a:gd name="T10" fmla="*/ 2 w 3"/>
                <a:gd name="T11" fmla="*/ 8 h 9"/>
                <a:gd name="T12" fmla="*/ 2 w 3"/>
                <a:gd name="T13" fmla="*/ 8 h 9"/>
                <a:gd name="T14" fmla="*/ 3 w 3"/>
                <a:gd name="T15" fmla="*/ 7 h 9"/>
                <a:gd name="T16" fmla="*/ 3 w 3"/>
                <a:gd name="T17" fmla="*/ 6 h 9"/>
                <a:gd name="T18" fmla="*/ 2 w 3"/>
                <a:gd name="T19" fmla="*/ 8 h 9"/>
                <a:gd name="T20" fmla="*/ 2 w 3"/>
                <a:gd name="T21" fmla="*/ 8 h 9"/>
                <a:gd name="T22" fmla="*/ 3 w 3"/>
                <a:gd name="T23" fmla="*/ 7 h 9"/>
                <a:gd name="T24" fmla="*/ 3 w 3"/>
                <a:gd name="T25" fmla="*/ 7 h 9"/>
                <a:gd name="T26" fmla="*/ 3 w 3"/>
                <a:gd name="T27" fmla="*/ 7 h 9"/>
                <a:gd name="T28" fmla="*/ 2 w 3"/>
                <a:gd name="T29" fmla="*/ 7 h 9"/>
                <a:gd name="T30" fmla="*/ 2 w 3"/>
                <a:gd name="T31" fmla="*/ 8 h 9"/>
                <a:gd name="T32" fmla="*/ 2 w 3"/>
                <a:gd name="T33" fmla="*/ 8 h 9"/>
                <a:gd name="T34" fmla="*/ 2 w 3"/>
                <a:gd name="T35" fmla="*/ 8 h 9"/>
                <a:gd name="T36" fmla="*/ 2 w 3"/>
                <a:gd name="T37" fmla="*/ 8 h 9"/>
                <a:gd name="T38" fmla="*/ 2 w 3"/>
                <a:gd name="T39" fmla="*/ 8 h 9"/>
                <a:gd name="T40" fmla="*/ 3 w 3"/>
                <a:gd name="T41" fmla="*/ 7 h 9"/>
                <a:gd name="T42" fmla="*/ 3 w 3"/>
                <a:gd name="T43" fmla="*/ 6 h 9"/>
                <a:gd name="T44" fmla="*/ 3 w 3"/>
                <a:gd name="T45" fmla="*/ 6 h 9"/>
                <a:gd name="T46" fmla="*/ 3 w 3"/>
                <a:gd name="T47" fmla="*/ 6 h 9"/>
                <a:gd name="T48" fmla="*/ 3 w 3"/>
                <a:gd name="T49" fmla="*/ 5 h 9"/>
                <a:gd name="T50" fmla="*/ 3 w 3"/>
                <a:gd name="T51" fmla="*/ 5 h 9"/>
                <a:gd name="T52" fmla="*/ 3 w 3"/>
                <a:gd name="T53" fmla="*/ 5 h 9"/>
                <a:gd name="T54" fmla="*/ 3 w 3"/>
                <a:gd name="T55" fmla="*/ 5 h 9"/>
                <a:gd name="T56" fmla="*/ 3 w 3"/>
                <a:gd name="T57" fmla="*/ 4 h 9"/>
                <a:gd name="T58" fmla="*/ 3 w 3"/>
                <a:gd name="T59" fmla="*/ 4 h 9"/>
                <a:gd name="T60" fmla="*/ 3 w 3"/>
                <a:gd name="T61" fmla="*/ 3 h 9"/>
                <a:gd name="T62" fmla="*/ 3 w 3"/>
                <a:gd name="T63" fmla="*/ 3 h 9"/>
                <a:gd name="T64" fmla="*/ 3 w 3"/>
                <a:gd name="T65" fmla="*/ 2 h 9"/>
                <a:gd name="T66" fmla="*/ 3 w 3"/>
                <a:gd name="T67" fmla="*/ 1 h 9"/>
                <a:gd name="T68" fmla="*/ 3 w 3"/>
                <a:gd name="T69" fmla="*/ 1 h 9"/>
                <a:gd name="T70" fmla="*/ 3 w 3"/>
                <a:gd name="T71" fmla="*/ 1 h 9"/>
                <a:gd name="T72" fmla="*/ 3 w 3"/>
                <a:gd name="T73" fmla="*/ 1 h 9"/>
                <a:gd name="T74" fmla="*/ 3 w 3"/>
                <a:gd name="T75" fmla="*/ 1 h 9"/>
                <a:gd name="T76" fmla="*/ 3 w 3"/>
                <a:gd name="T77" fmla="*/ 1 h 9"/>
                <a:gd name="T78" fmla="*/ 3 w 3"/>
                <a:gd name="T79" fmla="*/ 0 h 9"/>
                <a:gd name="T80" fmla="*/ 3 w 3"/>
                <a:gd name="T81" fmla="*/ 0 h 9"/>
                <a:gd name="T82" fmla="*/ 3 w 3"/>
                <a:gd name="T83" fmla="*/ 0 h 9"/>
                <a:gd name="T84" fmla="*/ 3 w 3"/>
                <a:gd name="T85" fmla="*/ 0 h 9"/>
                <a:gd name="T86" fmla="*/ 3 w 3"/>
                <a:gd name="T87" fmla="*/ 0 h 9"/>
                <a:gd name="T88" fmla="*/ 2 w 3"/>
                <a:gd name="T89" fmla="*/ 0 h 9"/>
                <a:gd name="T90" fmla="*/ 2 w 3"/>
                <a:gd name="T91" fmla="*/ 0 h 9"/>
                <a:gd name="T92" fmla="*/ 2 w 3"/>
                <a:gd name="T93" fmla="*/ 0 h 9"/>
                <a:gd name="T94" fmla="*/ 2 w 3"/>
                <a:gd name="T95" fmla="*/ 0 h 9"/>
                <a:gd name="T96" fmla="*/ 2 w 3"/>
                <a:gd name="T97" fmla="*/ 0 h 9"/>
                <a:gd name="T98" fmla="*/ 2 w 3"/>
                <a:gd name="T99" fmla="*/ 0 h 9"/>
                <a:gd name="T100" fmla="*/ 1 w 3"/>
                <a:gd name="T101" fmla="*/ 0 h 9"/>
                <a:gd name="T102" fmla="*/ 2 w 3"/>
                <a:gd name="T103" fmla="*/ 1 h 9"/>
                <a:gd name="T104" fmla="*/ 2 w 3"/>
                <a:gd name="T105" fmla="*/ 1 h 9"/>
                <a:gd name="T106" fmla="*/ 2 w 3"/>
                <a:gd name="T107" fmla="*/ 1 h 9"/>
                <a:gd name="T108" fmla="*/ 2 w 3"/>
                <a:gd name="T109" fmla="*/ 1 h 9"/>
                <a:gd name="T110" fmla="*/ 2 w 3"/>
                <a:gd name="T111" fmla="*/ 2 h 9"/>
                <a:gd name="T112" fmla="*/ 2 w 3"/>
                <a:gd name="T113" fmla="*/ 2 h 9"/>
                <a:gd name="T114" fmla="*/ 2 w 3"/>
                <a:gd name="T115" fmla="*/ 3 h 9"/>
                <a:gd name="T116" fmla="*/ 2 w 3"/>
                <a:gd name="T117" fmla="*/ 3 h 9"/>
                <a:gd name="T118" fmla="*/ 2 w 3"/>
                <a:gd name="T119" fmla="*/ 3 h 9"/>
                <a:gd name="T120" fmla="*/ 2 w 3"/>
                <a:gd name="T121" fmla="*/ 6 h 9"/>
                <a:gd name="T122" fmla="*/ 0 w 3"/>
                <a:gd name="T1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" h="9">
                  <a:moveTo>
                    <a:pt x="0" y="9"/>
                  </a:moveTo>
                  <a:cubicBezTo>
                    <a:pt x="0" y="9"/>
                    <a:pt x="1" y="9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9"/>
                    <a:pt x="1" y="9"/>
                  </a:cubicBezTo>
                  <a:cubicBezTo>
                    <a:pt x="1" y="9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2" y="7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7"/>
                    <a:pt x="3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2" y="8"/>
                    <a:pt x="1" y="9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3" name="Freeform 411">
              <a:extLst>
                <a:ext uri="{FF2B5EF4-FFF2-40B4-BE49-F238E27FC236}">
                  <a16:creationId xmlns:a16="http://schemas.microsoft.com/office/drawing/2014/main" xmlns="" id="{27F0FC24-51BB-4997-85B7-C4DB2633607A}"/>
                </a:ext>
              </a:extLst>
            </p:cNvPr>
            <p:cNvSpPr/>
            <p:nvPr/>
          </p:nvSpPr>
          <p:spPr bwMode="auto">
            <a:xfrm>
              <a:off x="4730" y="1797"/>
              <a:ext cx="43" cy="6"/>
            </a:xfrm>
            <a:custGeom>
              <a:avLst/>
              <a:gdLst>
                <a:gd name="T0" fmla="*/ 14 w 14"/>
                <a:gd name="T1" fmla="*/ 0 h 2"/>
                <a:gd name="T2" fmla="*/ 7 w 14"/>
                <a:gd name="T3" fmla="*/ 0 h 2"/>
                <a:gd name="T4" fmla="*/ 0 w 1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2">
                  <a:moveTo>
                    <a:pt x="14" y="0"/>
                  </a:moveTo>
                  <a:cubicBezTo>
                    <a:pt x="12" y="1"/>
                    <a:pt x="9" y="0"/>
                    <a:pt x="7" y="0"/>
                  </a:cubicBezTo>
                  <a:cubicBezTo>
                    <a:pt x="4" y="0"/>
                    <a:pt x="2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4" name="Freeform 412">
              <a:extLst>
                <a:ext uri="{FF2B5EF4-FFF2-40B4-BE49-F238E27FC236}">
                  <a16:creationId xmlns:a16="http://schemas.microsoft.com/office/drawing/2014/main" xmlns="" id="{0D2FE5C2-8E1F-48F5-9EA8-F0AB718192F0}"/>
                </a:ext>
              </a:extLst>
            </p:cNvPr>
            <p:cNvSpPr/>
            <p:nvPr/>
          </p:nvSpPr>
          <p:spPr bwMode="auto">
            <a:xfrm>
              <a:off x="4730" y="1797"/>
              <a:ext cx="43" cy="3"/>
            </a:xfrm>
            <a:custGeom>
              <a:avLst/>
              <a:gdLst>
                <a:gd name="T0" fmla="*/ 0 w 14"/>
                <a:gd name="T1" fmla="*/ 1 h 1"/>
                <a:gd name="T2" fmla="*/ 2 w 14"/>
                <a:gd name="T3" fmla="*/ 1 h 1"/>
                <a:gd name="T4" fmla="*/ 3 w 14"/>
                <a:gd name="T5" fmla="*/ 1 h 1"/>
                <a:gd name="T6" fmla="*/ 2 w 14"/>
                <a:gd name="T7" fmla="*/ 1 h 1"/>
                <a:gd name="T8" fmla="*/ 1 w 14"/>
                <a:gd name="T9" fmla="*/ 1 h 1"/>
                <a:gd name="T10" fmla="*/ 2 w 14"/>
                <a:gd name="T11" fmla="*/ 1 h 1"/>
                <a:gd name="T12" fmla="*/ 3 w 14"/>
                <a:gd name="T13" fmla="*/ 1 h 1"/>
                <a:gd name="T14" fmla="*/ 5 w 14"/>
                <a:gd name="T15" fmla="*/ 1 h 1"/>
                <a:gd name="T16" fmla="*/ 6 w 14"/>
                <a:gd name="T17" fmla="*/ 1 h 1"/>
                <a:gd name="T18" fmla="*/ 3 w 14"/>
                <a:gd name="T19" fmla="*/ 1 h 1"/>
                <a:gd name="T20" fmla="*/ 3 w 14"/>
                <a:gd name="T21" fmla="*/ 1 h 1"/>
                <a:gd name="T22" fmla="*/ 4 w 14"/>
                <a:gd name="T23" fmla="*/ 1 h 1"/>
                <a:gd name="T24" fmla="*/ 5 w 14"/>
                <a:gd name="T25" fmla="*/ 1 h 1"/>
                <a:gd name="T26" fmla="*/ 4 w 14"/>
                <a:gd name="T27" fmla="*/ 1 h 1"/>
                <a:gd name="T28" fmla="*/ 4 w 14"/>
                <a:gd name="T29" fmla="*/ 1 h 1"/>
                <a:gd name="T30" fmla="*/ 3 w 14"/>
                <a:gd name="T31" fmla="*/ 1 h 1"/>
                <a:gd name="T32" fmla="*/ 3 w 14"/>
                <a:gd name="T33" fmla="*/ 1 h 1"/>
                <a:gd name="T34" fmla="*/ 3 w 14"/>
                <a:gd name="T35" fmla="*/ 1 h 1"/>
                <a:gd name="T36" fmla="*/ 3 w 14"/>
                <a:gd name="T37" fmla="*/ 1 h 1"/>
                <a:gd name="T38" fmla="*/ 3 w 14"/>
                <a:gd name="T39" fmla="*/ 1 h 1"/>
                <a:gd name="T40" fmla="*/ 5 w 14"/>
                <a:gd name="T41" fmla="*/ 1 h 1"/>
                <a:gd name="T42" fmla="*/ 6 w 14"/>
                <a:gd name="T43" fmla="*/ 1 h 1"/>
                <a:gd name="T44" fmla="*/ 6 w 14"/>
                <a:gd name="T45" fmla="*/ 1 h 1"/>
                <a:gd name="T46" fmla="*/ 6 w 14"/>
                <a:gd name="T47" fmla="*/ 1 h 1"/>
                <a:gd name="T48" fmla="*/ 7 w 14"/>
                <a:gd name="T49" fmla="*/ 1 h 1"/>
                <a:gd name="T50" fmla="*/ 7 w 14"/>
                <a:gd name="T51" fmla="*/ 1 h 1"/>
                <a:gd name="T52" fmla="*/ 7 w 14"/>
                <a:gd name="T53" fmla="*/ 1 h 1"/>
                <a:gd name="T54" fmla="*/ 8 w 14"/>
                <a:gd name="T55" fmla="*/ 1 h 1"/>
                <a:gd name="T56" fmla="*/ 8 w 14"/>
                <a:gd name="T57" fmla="*/ 1 h 1"/>
                <a:gd name="T58" fmla="*/ 9 w 14"/>
                <a:gd name="T59" fmla="*/ 1 h 1"/>
                <a:gd name="T60" fmla="*/ 9 w 14"/>
                <a:gd name="T61" fmla="*/ 1 h 1"/>
                <a:gd name="T62" fmla="*/ 10 w 14"/>
                <a:gd name="T63" fmla="*/ 1 h 1"/>
                <a:gd name="T64" fmla="*/ 11 w 14"/>
                <a:gd name="T65" fmla="*/ 1 h 1"/>
                <a:gd name="T66" fmla="*/ 12 w 14"/>
                <a:gd name="T67" fmla="*/ 1 h 1"/>
                <a:gd name="T68" fmla="*/ 13 w 14"/>
                <a:gd name="T69" fmla="*/ 1 h 1"/>
                <a:gd name="T70" fmla="*/ 13 w 14"/>
                <a:gd name="T71" fmla="*/ 1 h 1"/>
                <a:gd name="T72" fmla="*/ 13 w 14"/>
                <a:gd name="T73" fmla="*/ 1 h 1"/>
                <a:gd name="T74" fmla="*/ 13 w 14"/>
                <a:gd name="T75" fmla="*/ 1 h 1"/>
                <a:gd name="T76" fmla="*/ 13 w 14"/>
                <a:gd name="T77" fmla="*/ 1 h 1"/>
                <a:gd name="T78" fmla="*/ 13 w 14"/>
                <a:gd name="T79" fmla="*/ 1 h 1"/>
                <a:gd name="T80" fmla="*/ 14 w 14"/>
                <a:gd name="T81" fmla="*/ 1 h 1"/>
                <a:gd name="T82" fmla="*/ 14 w 14"/>
                <a:gd name="T83" fmla="*/ 1 h 1"/>
                <a:gd name="T84" fmla="*/ 14 w 14"/>
                <a:gd name="T85" fmla="*/ 1 h 1"/>
                <a:gd name="T86" fmla="*/ 14 w 14"/>
                <a:gd name="T87" fmla="*/ 1 h 1"/>
                <a:gd name="T88" fmla="*/ 14 w 14"/>
                <a:gd name="T89" fmla="*/ 1 h 1"/>
                <a:gd name="T90" fmla="*/ 14 w 14"/>
                <a:gd name="T91" fmla="*/ 0 h 1"/>
                <a:gd name="T92" fmla="*/ 14 w 14"/>
                <a:gd name="T93" fmla="*/ 0 h 1"/>
                <a:gd name="T94" fmla="*/ 14 w 14"/>
                <a:gd name="T95" fmla="*/ 0 h 1"/>
                <a:gd name="T96" fmla="*/ 14 w 14"/>
                <a:gd name="T97" fmla="*/ 0 h 1"/>
                <a:gd name="T98" fmla="*/ 13 w 14"/>
                <a:gd name="T99" fmla="*/ 0 h 1"/>
                <a:gd name="T100" fmla="*/ 13 w 14"/>
                <a:gd name="T101" fmla="*/ 0 h 1"/>
                <a:gd name="T102" fmla="*/ 13 w 14"/>
                <a:gd name="T103" fmla="*/ 0 h 1"/>
                <a:gd name="T104" fmla="*/ 12 w 14"/>
                <a:gd name="T105" fmla="*/ 0 h 1"/>
                <a:gd name="T106" fmla="*/ 12 w 14"/>
                <a:gd name="T107" fmla="*/ 0 h 1"/>
                <a:gd name="T108" fmla="*/ 12 w 14"/>
                <a:gd name="T109" fmla="*/ 0 h 1"/>
                <a:gd name="T110" fmla="*/ 11 w 14"/>
                <a:gd name="T111" fmla="*/ 0 h 1"/>
                <a:gd name="T112" fmla="*/ 11 w 14"/>
                <a:gd name="T113" fmla="*/ 0 h 1"/>
                <a:gd name="T114" fmla="*/ 10 w 14"/>
                <a:gd name="T115" fmla="*/ 0 h 1"/>
                <a:gd name="T116" fmla="*/ 10 w 14"/>
                <a:gd name="T117" fmla="*/ 0 h 1"/>
                <a:gd name="T118" fmla="*/ 9 w 14"/>
                <a:gd name="T119" fmla="*/ 0 h 1"/>
                <a:gd name="T120" fmla="*/ 6 w 14"/>
                <a:gd name="T121" fmla="*/ 0 h 1"/>
                <a:gd name="T122" fmla="*/ 0 w 14"/>
                <a:gd name="T12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" h="1">
                  <a:moveTo>
                    <a:pt x="0" y="1"/>
                  </a:move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5" name="Freeform 413">
              <a:extLst>
                <a:ext uri="{FF2B5EF4-FFF2-40B4-BE49-F238E27FC236}">
                  <a16:creationId xmlns:a16="http://schemas.microsoft.com/office/drawing/2014/main" xmlns="" id="{CE0E8AB1-3753-480A-BEDC-1E39FF2AF549}"/>
                </a:ext>
              </a:extLst>
            </p:cNvPr>
            <p:cNvSpPr/>
            <p:nvPr/>
          </p:nvSpPr>
          <p:spPr bwMode="auto">
            <a:xfrm>
              <a:off x="4752" y="1750"/>
              <a:ext cx="43" cy="10"/>
            </a:xfrm>
            <a:custGeom>
              <a:avLst/>
              <a:gdLst>
                <a:gd name="T0" fmla="*/ 14 w 14"/>
                <a:gd name="T1" fmla="*/ 0 h 3"/>
                <a:gd name="T2" fmla="*/ 8 w 14"/>
                <a:gd name="T3" fmla="*/ 0 h 3"/>
                <a:gd name="T4" fmla="*/ 0 w 14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3">
                  <a:moveTo>
                    <a:pt x="14" y="0"/>
                  </a:moveTo>
                  <a:cubicBezTo>
                    <a:pt x="12" y="1"/>
                    <a:pt x="10" y="0"/>
                    <a:pt x="8" y="0"/>
                  </a:cubicBezTo>
                  <a:cubicBezTo>
                    <a:pt x="5" y="0"/>
                    <a:pt x="3" y="1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6" name="Freeform 414">
              <a:extLst>
                <a:ext uri="{FF2B5EF4-FFF2-40B4-BE49-F238E27FC236}">
                  <a16:creationId xmlns:a16="http://schemas.microsoft.com/office/drawing/2014/main" xmlns="" id="{D16A0844-5F8E-499C-9F4E-79B17592BDA6}"/>
                </a:ext>
              </a:extLst>
            </p:cNvPr>
            <p:cNvSpPr/>
            <p:nvPr/>
          </p:nvSpPr>
          <p:spPr bwMode="auto">
            <a:xfrm>
              <a:off x="4752" y="1750"/>
              <a:ext cx="43" cy="7"/>
            </a:xfrm>
            <a:custGeom>
              <a:avLst/>
              <a:gdLst>
                <a:gd name="T0" fmla="*/ 0 w 14"/>
                <a:gd name="T1" fmla="*/ 2 h 2"/>
                <a:gd name="T2" fmla="*/ 2 w 14"/>
                <a:gd name="T3" fmla="*/ 1 h 2"/>
                <a:gd name="T4" fmla="*/ 3 w 14"/>
                <a:gd name="T5" fmla="*/ 1 h 2"/>
                <a:gd name="T6" fmla="*/ 2 w 14"/>
                <a:gd name="T7" fmla="*/ 1 h 2"/>
                <a:gd name="T8" fmla="*/ 2 w 14"/>
                <a:gd name="T9" fmla="*/ 1 h 2"/>
                <a:gd name="T10" fmla="*/ 3 w 14"/>
                <a:gd name="T11" fmla="*/ 1 h 2"/>
                <a:gd name="T12" fmla="*/ 3 w 14"/>
                <a:gd name="T13" fmla="*/ 1 h 2"/>
                <a:gd name="T14" fmla="*/ 5 w 14"/>
                <a:gd name="T15" fmla="*/ 0 h 2"/>
                <a:gd name="T16" fmla="*/ 6 w 14"/>
                <a:gd name="T17" fmla="*/ 0 h 2"/>
                <a:gd name="T18" fmla="*/ 3 w 14"/>
                <a:gd name="T19" fmla="*/ 1 h 2"/>
                <a:gd name="T20" fmla="*/ 3 w 14"/>
                <a:gd name="T21" fmla="*/ 1 h 2"/>
                <a:gd name="T22" fmla="*/ 5 w 14"/>
                <a:gd name="T23" fmla="*/ 1 h 2"/>
                <a:gd name="T24" fmla="*/ 5 w 14"/>
                <a:gd name="T25" fmla="*/ 1 h 2"/>
                <a:gd name="T26" fmla="*/ 5 w 14"/>
                <a:gd name="T27" fmla="*/ 1 h 2"/>
                <a:gd name="T28" fmla="*/ 4 w 14"/>
                <a:gd name="T29" fmla="*/ 1 h 2"/>
                <a:gd name="T30" fmla="*/ 3 w 14"/>
                <a:gd name="T31" fmla="*/ 1 h 2"/>
                <a:gd name="T32" fmla="*/ 3 w 14"/>
                <a:gd name="T33" fmla="*/ 1 h 2"/>
                <a:gd name="T34" fmla="*/ 3 w 14"/>
                <a:gd name="T35" fmla="*/ 1 h 2"/>
                <a:gd name="T36" fmla="*/ 3 w 14"/>
                <a:gd name="T37" fmla="*/ 1 h 2"/>
                <a:gd name="T38" fmla="*/ 3 w 14"/>
                <a:gd name="T39" fmla="*/ 1 h 2"/>
                <a:gd name="T40" fmla="*/ 5 w 14"/>
                <a:gd name="T41" fmla="*/ 1 h 2"/>
                <a:gd name="T42" fmla="*/ 6 w 14"/>
                <a:gd name="T43" fmla="*/ 1 h 2"/>
                <a:gd name="T44" fmla="*/ 6 w 14"/>
                <a:gd name="T45" fmla="*/ 1 h 2"/>
                <a:gd name="T46" fmla="*/ 6 w 14"/>
                <a:gd name="T47" fmla="*/ 1 h 2"/>
                <a:gd name="T48" fmla="*/ 7 w 14"/>
                <a:gd name="T49" fmla="*/ 1 h 2"/>
                <a:gd name="T50" fmla="*/ 7 w 14"/>
                <a:gd name="T51" fmla="*/ 1 h 2"/>
                <a:gd name="T52" fmla="*/ 8 w 14"/>
                <a:gd name="T53" fmla="*/ 1 h 2"/>
                <a:gd name="T54" fmla="*/ 8 w 14"/>
                <a:gd name="T55" fmla="*/ 1 h 2"/>
                <a:gd name="T56" fmla="*/ 8 w 14"/>
                <a:gd name="T57" fmla="*/ 1 h 2"/>
                <a:gd name="T58" fmla="*/ 9 w 14"/>
                <a:gd name="T59" fmla="*/ 1 h 2"/>
                <a:gd name="T60" fmla="*/ 10 w 14"/>
                <a:gd name="T61" fmla="*/ 1 h 2"/>
                <a:gd name="T62" fmla="*/ 11 w 14"/>
                <a:gd name="T63" fmla="*/ 1 h 2"/>
                <a:gd name="T64" fmla="*/ 12 w 14"/>
                <a:gd name="T65" fmla="*/ 1 h 2"/>
                <a:gd name="T66" fmla="*/ 13 w 14"/>
                <a:gd name="T67" fmla="*/ 1 h 2"/>
                <a:gd name="T68" fmla="*/ 13 w 14"/>
                <a:gd name="T69" fmla="*/ 1 h 2"/>
                <a:gd name="T70" fmla="*/ 13 w 14"/>
                <a:gd name="T71" fmla="*/ 1 h 2"/>
                <a:gd name="T72" fmla="*/ 13 w 14"/>
                <a:gd name="T73" fmla="*/ 1 h 2"/>
                <a:gd name="T74" fmla="*/ 13 w 14"/>
                <a:gd name="T75" fmla="*/ 1 h 2"/>
                <a:gd name="T76" fmla="*/ 13 w 14"/>
                <a:gd name="T77" fmla="*/ 1 h 2"/>
                <a:gd name="T78" fmla="*/ 13 w 14"/>
                <a:gd name="T79" fmla="*/ 1 h 2"/>
                <a:gd name="T80" fmla="*/ 14 w 14"/>
                <a:gd name="T81" fmla="*/ 1 h 2"/>
                <a:gd name="T82" fmla="*/ 14 w 14"/>
                <a:gd name="T83" fmla="*/ 1 h 2"/>
                <a:gd name="T84" fmla="*/ 14 w 14"/>
                <a:gd name="T85" fmla="*/ 1 h 2"/>
                <a:gd name="T86" fmla="*/ 14 w 14"/>
                <a:gd name="T87" fmla="*/ 1 h 2"/>
                <a:gd name="T88" fmla="*/ 14 w 14"/>
                <a:gd name="T89" fmla="*/ 1 h 2"/>
                <a:gd name="T90" fmla="*/ 14 w 14"/>
                <a:gd name="T91" fmla="*/ 0 h 2"/>
                <a:gd name="T92" fmla="*/ 14 w 14"/>
                <a:gd name="T93" fmla="*/ 0 h 2"/>
                <a:gd name="T94" fmla="*/ 14 w 14"/>
                <a:gd name="T95" fmla="*/ 0 h 2"/>
                <a:gd name="T96" fmla="*/ 14 w 14"/>
                <a:gd name="T97" fmla="*/ 0 h 2"/>
                <a:gd name="T98" fmla="*/ 14 w 14"/>
                <a:gd name="T99" fmla="*/ 0 h 2"/>
                <a:gd name="T100" fmla="*/ 14 w 14"/>
                <a:gd name="T101" fmla="*/ 0 h 2"/>
                <a:gd name="T102" fmla="*/ 13 w 14"/>
                <a:gd name="T103" fmla="*/ 0 h 2"/>
                <a:gd name="T104" fmla="*/ 13 w 14"/>
                <a:gd name="T105" fmla="*/ 0 h 2"/>
                <a:gd name="T106" fmla="*/ 12 w 14"/>
                <a:gd name="T107" fmla="*/ 0 h 2"/>
                <a:gd name="T108" fmla="*/ 12 w 14"/>
                <a:gd name="T109" fmla="*/ 0 h 2"/>
                <a:gd name="T110" fmla="*/ 12 w 14"/>
                <a:gd name="T111" fmla="*/ 0 h 2"/>
                <a:gd name="T112" fmla="*/ 11 w 14"/>
                <a:gd name="T113" fmla="*/ 0 h 2"/>
                <a:gd name="T114" fmla="*/ 10 w 14"/>
                <a:gd name="T115" fmla="*/ 0 h 2"/>
                <a:gd name="T116" fmla="*/ 10 w 14"/>
                <a:gd name="T117" fmla="*/ 0 h 2"/>
                <a:gd name="T118" fmla="*/ 10 w 14"/>
                <a:gd name="T119" fmla="*/ 0 h 2"/>
                <a:gd name="T120" fmla="*/ 6 w 14"/>
                <a:gd name="T121" fmla="*/ 0 h 2"/>
                <a:gd name="T122" fmla="*/ 0 w 14"/>
                <a:gd name="T12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0" y="2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0"/>
                    <a:pt x="5" y="0"/>
                  </a:cubicBezTo>
                  <a:cubicBezTo>
                    <a:pt x="5" y="0"/>
                    <a:pt x="6" y="0"/>
                    <a:pt x="6" y="0"/>
                  </a:cubicBezTo>
                  <a:cubicBezTo>
                    <a:pt x="5" y="0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0"/>
                    <a:pt x="7" y="0"/>
                    <a:pt x="6" y="0"/>
                  </a:cubicBezTo>
                  <a:cubicBezTo>
                    <a:pt x="3" y="0"/>
                    <a:pt x="1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7" name="Freeform 415">
              <a:extLst>
                <a:ext uri="{FF2B5EF4-FFF2-40B4-BE49-F238E27FC236}">
                  <a16:creationId xmlns:a16="http://schemas.microsoft.com/office/drawing/2014/main" xmlns="" id="{3C0C74EB-2CC0-4BC0-A367-183B4CECC861}"/>
                </a:ext>
              </a:extLst>
            </p:cNvPr>
            <p:cNvSpPr/>
            <p:nvPr/>
          </p:nvSpPr>
          <p:spPr bwMode="auto">
            <a:xfrm>
              <a:off x="4767" y="1612"/>
              <a:ext cx="92" cy="49"/>
            </a:xfrm>
            <a:custGeom>
              <a:avLst/>
              <a:gdLst>
                <a:gd name="T0" fmla="*/ 0 w 30"/>
                <a:gd name="T1" fmla="*/ 7 h 16"/>
                <a:gd name="T2" fmla="*/ 8 w 30"/>
                <a:gd name="T3" fmla="*/ 13 h 16"/>
                <a:gd name="T4" fmla="*/ 17 w 30"/>
                <a:gd name="T5" fmla="*/ 15 h 16"/>
                <a:gd name="T6" fmla="*/ 28 w 30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6">
                  <a:moveTo>
                    <a:pt x="0" y="7"/>
                  </a:moveTo>
                  <a:cubicBezTo>
                    <a:pt x="3" y="7"/>
                    <a:pt x="6" y="11"/>
                    <a:pt x="8" y="13"/>
                  </a:cubicBezTo>
                  <a:cubicBezTo>
                    <a:pt x="11" y="15"/>
                    <a:pt x="14" y="16"/>
                    <a:pt x="17" y="15"/>
                  </a:cubicBezTo>
                  <a:cubicBezTo>
                    <a:pt x="24" y="14"/>
                    <a:pt x="30" y="8"/>
                    <a:pt x="2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8" name="Freeform 416">
              <a:extLst>
                <a:ext uri="{FF2B5EF4-FFF2-40B4-BE49-F238E27FC236}">
                  <a16:creationId xmlns:a16="http://schemas.microsoft.com/office/drawing/2014/main" xmlns="" id="{A4A20EAA-746B-4607-82FE-7626339B8FF5}"/>
                </a:ext>
              </a:extLst>
            </p:cNvPr>
            <p:cNvSpPr/>
            <p:nvPr/>
          </p:nvSpPr>
          <p:spPr bwMode="auto">
            <a:xfrm>
              <a:off x="4767" y="1612"/>
              <a:ext cx="89" cy="49"/>
            </a:xfrm>
            <a:custGeom>
              <a:avLst/>
              <a:gdLst>
                <a:gd name="T0" fmla="*/ 28 w 29"/>
                <a:gd name="T1" fmla="*/ 7 h 16"/>
                <a:gd name="T2" fmla="*/ 28 w 29"/>
                <a:gd name="T3" fmla="*/ 7 h 16"/>
                <a:gd name="T4" fmla="*/ 27 w 29"/>
                <a:gd name="T5" fmla="*/ 7 h 16"/>
                <a:gd name="T6" fmla="*/ 23 w 29"/>
                <a:gd name="T7" fmla="*/ 13 h 16"/>
                <a:gd name="T8" fmla="*/ 27 w 29"/>
                <a:gd name="T9" fmla="*/ 8 h 16"/>
                <a:gd name="T10" fmla="*/ 24 w 29"/>
                <a:gd name="T11" fmla="*/ 12 h 16"/>
                <a:gd name="T12" fmla="*/ 24 w 29"/>
                <a:gd name="T13" fmla="*/ 12 h 16"/>
                <a:gd name="T14" fmla="*/ 26 w 29"/>
                <a:gd name="T15" fmla="*/ 9 h 16"/>
                <a:gd name="T16" fmla="*/ 27 w 29"/>
                <a:gd name="T17" fmla="*/ 8 h 16"/>
                <a:gd name="T18" fmla="*/ 27 w 29"/>
                <a:gd name="T19" fmla="*/ 8 h 16"/>
                <a:gd name="T20" fmla="*/ 20 w 29"/>
                <a:gd name="T21" fmla="*/ 14 h 16"/>
                <a:gd name="T22" fmla="*/ 19 w 29"/>
                <a:gd name="T23" fmla="*/ 14 h 16"/>
                <a:gd name="T24" fmla="*/ 17 w 29"/>
                <a:gd name="T25" fmla="*/ 15 h 16"/>
                <a:gd name="T26" fmla="*/ 15 w 29"/>
                <a:gd name="T27" fmla="*/ 15 h 16"/>
                <a:gd name="T28" fmla="*/ 12 w 29"/>
                <a:gd name="T29" fmla="*/ 15 h 16"/>
                <a:gd name="T30" fmla="*/ 9 w 29"/>
                <a:gd name="T31" fmla="*/ 13 h 16"/>
                <a:gd name="T32" fmla="*/ 5 w 29"/>
                <a:gd name="T33" fmla="*/ 9 h 16"/>
                <a:gd name="T34" fmla="*/ 4 w 29"/>
                <a:gd name="T35" fmla="*/ 8 h 16"/>
                <a:gd name="T36" fmla="*/ 3 w 29"/>
                <a:gd name="T37" fmla="*/ 7 h 16"/>
                <a:gd name="T38" fmla="*/ 3 w 29"/>
                <a:gd name="T39" fmla="*/ 7 h 16"/>
                <a:gd name="T40" fmla="*/ 1 w 29"/>
                <a:gd name="T41" fmla="*/ 6 h 16"/>
                <a:gd name="T42" fmla="*/ 1 w 29"/>
                <a:gd name="T43" fmla="*/ 6 h 16"/>
                <a:gd name="T44" fmla="*/ 0 w 29"/>
                <a:gd name="T45" fmla="*/ 7 h 16"/>
                <a:gd name="T46" fmla="*/ 1 w 29"/>
                <a:gd name="T47" fmla="*/ 7 h 16"/>
                <a:gd name="T48" fmla="*/ 1 w 29"/>
                <a:gd name="T49" fmla="*/ 7 h 16"/>
                <a:gd name="T50" fmla="*/ 3 w 29"/>
                <a:gd name="T51" fmla="*/ 9 h 16"/>
                <a:gd name="T52" fmla="*/ 4 w 29"/>
                <a:gd name="T53" fmla="*/ 10 h 16"/>
                <a:gd name="T54" fmla="*/ 6 w 29"/>
                <a:gd name="T55" fmla="*/ 11 h 16"/>
                <a:gd name="T56" fmla="*/ 9 w 29"/>
                <a:gd name="T57" fmla="*/ 14 h 16"/>
                <a:gd name="T58" fmla="*/ 11 w 29"/>
                <a:gd name="T59" fmla="*/ 15 h 16"/>
                <a:gd name="T60" fmla="*/ 28 w 29"/>
                <a:gd name="T61" fmla="*/ 7 h 16"/>
                <a:gd name="T62" fmla="*/ 28 w 29"/>
                <a:gd name="T6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" h="16">
                  <a:moveTo>
                    <a:pt x="28" y="0"/>
                  </a:moveTo>
                  <a:cubicBezTo>
                    <a:pt x="29" y="1"/>
                    <a:pt x="29" y="5"/>
                    <a:pt x="28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6"/>
                    <a:pt x="28" y="6"/>
                    <a:pt x="28" y="5"/>
                  </a:cubicBezTo>
                  <a:cubicBezTo>
                    <a:pt x="28" y="6"/>
                    <a:pt x="28" y="7"/>
                    <a:pt x="27" y="7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6" y="10"/>
                    <a:pt x="25" y="12"/>
                    <a:pt x="23" y="13"/>
                  </a:cubicBezTo>
                  <a:cubicBezTo>
                    <a:pt x="22" y="13"/>
                    <a:pt x="21" y="14"/>
                    <a:pt x="20" y="14"/>
                  </a:cubicBezTo>
                  <a:cubicBezTo>
                    <a:pt x="23" y="13"/>
                    <a:pt x="25" y="11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5" y="11"/>
                    <a:pt x="25" y="11"/>
                  </a:cubicBezTo>
                  <a:cubicBezTo>
                    <a:pt x="25" y="10"/>
                    <a:pt x="26" y="10"/>
                    <a:pt x="26" y="9"/>
                  </a:cubicBezTo>
                  <a:cubicBezTo>
                    <a:pt x="26" y="9"/>
                    <a:pt x="26" y="9"/>
                    <a:pt x="27" y="9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3" y="13"/>
                    <a:pt x="22" y="13"/>
                  </a:cubicBezTo>
                  <a:cubicBezTo>
                    <a:pt x="21" y="13"/>
                    <a:pt x="21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19" y="14"/>
                    <a:pt x="19" y="14"/>
                  </a:cubicBezTo>
                  <a:cubicBezTo>
                    <a:pt x="19" y="15"/>
                    <a:pt x="18" y="15"/>
                    <a:pt x="18" y="15"/>
                  </a:cubicBezTo>
                  <a:cubicBezTo>
                    <a:pt x="18" y="15"/>
                    <a:pt x="17" y="15"/>
                    <a:pt x="17" y="15"/>
                  </a:cubicBezTo>
                  <a:cubicBezTo>
                    <a:pt x="16" y="15"/>
                    <a:pt x="17" y="15"/>
                    <a:pt x="16" y="15"/>
                  </a:cubicBezTo>
                  <a:cubicBezTo>
                    <a:pt x="16" y="15"/>
                    <a:pt x="16" y="15"/>
                    <a:pt x="15" y="15"/>
                  </a:cubicBezTo>
                  <a:cubicBezTo>
                    <a:pt x="15" y="15"/>
                    <a:pt x="15" y="15"/>
                    <a:pt x="14" y="15"/>
                  </a:cubicBezTo>
                  <a:cubicBezTo>
                    <a:pt x="13" y="15"/>
                    <a:pt x="13" y="15"/>
                    <a:pt x="12" y="15"/>
                  </a:cubicBezTo>
                  <a:cubicBezTo>
                    <a:pt x="12" y="15"/>
                    <a:pt x="11" y="14"/>
                    <a:pt x="11" y="14"/>
                  </a:cubicBezTo>
                  <a:cubicBezTo>
                    <a:pt x="10" y="14"/>
                    <a:pt x="9" y="13"/>
                    <a:pt x="9" y="13"/>
                  </a:cubicBezTo>
                  <a:cubicBezTo>
                    <a:pt x="8" y="12"/>
                    <a:pt x="7" y="11"/>
                    <a:pt x="6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3" y="7"/>
                  </a:cubicBezTo>
                  <a:cubicBezTo>
                    <a:pt x="3" y="7"/>
                    <a:pt x="3" y="7"/>
                    <a:pt x="2" y="6"/>
                  </a:cubicBezTo>
                  <a:cubicBezTo>
                    <a:pt x="2" y="6"/>
                    <a:pt x="2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11"/>
                    <a:pt x="6" y="11"/>
                  </a:cubicBezTo>
                  <a:cubicBezTo>
                    <a:pt x="6" y="12"/>
                    <a:pt x="6" y="12"/>
                    <a:pt x="7" y="12"/>
                  </a:cubicBezTo>
                  <a:cubicBezTo>
                    <a:pt x="7" y="13"/>
                    <a:pt x="8" y="13"/>
                    <a:pt x="9" y="14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4" y="16"/>
                    <a:pt x="17" y="16"/>
                    <a:pt x="21" y="15"/>
                  </a:cubicBezTo>
                  <a:cubicBezTo>
                    <a:pt x="24" y="13"/>
                    <a:pt x="27" y="10"/>
                    <a:pt x="28" y="7"/>
                  </a:cubicBezTo>
                  <a:cubicBezTo>
                    <a:pt x="29" y="4"/>
                    <a:pt x="29" y="1"/>
                    <a:pt x="29" y="0"/>
                  </a:cubicBezTo>
                  <a:lnTo>
                    <a:pt x="2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9" name="Freeform 417">
              <a:extLst>
                <a:ext uri="{FF2B5EF4-FFF2-40B4-BE49-F238E27FC236}">
                  <a16:creationId xmlns:a16="http://schemas.microsoft.com/office/drawing/2014/main" xmlns="" id="{290A9B9E-D36B-4BAD-B43D-68D7A223A737}"/>
                </a:ext>
              </a:extLst>
            </p:cNvPr>
            <p:cNvSpPr/>
            <p:nvPr/>
          </p:nvSpPr>
          <p:spPr bwMode="auto">
            <a:xfrm>
              <a:off x="4819" y="1658"/>
              <a:ext cx="34" cy="15"/>
            </a:xfrm>
            <a:custGeom>
              <a:avLst/>
              <a:gdLst>
                <a:gd name="T0" fmla="*/ 0 w 11"/>
                <a:gd name="T1" fmla="*/ 0 h 5"/>
                <a:gd name="T2" fmla="*/ 5 w 11"/>
                <a:gd name="T3" fmla="*/ 3 h 5"/>
                <a:gd name="T4" fmla="*/ 11 w 11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5">
                  <a:moveTo>
                    <a:pt x="0" y="0"/>
                  </a:moveTo>
                  <a:cubicBezTo>
                    <a:pt x="2" y="0"/>
                    <a:pt x="4" y="2"/>
                    <a:pt x="5" y="3"/>
                  </a:cubicBezTo>
                  <a:cubicBezTo>
                    <a:pt x="7" y="4"/>
                    <a:pt x="9" y="4"/>
                    <a:pt x="1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0" name="Freeform 418">
              <a:extLst>
                <a:ext uri="{FF2B5EF4-FFF2-40B4-BE49-F238E27FC236}">
                  <a16:creationId xmlns:a16="http://schemas.microsoft.com/office/drawing/2014/main" xmlns="" id="{025CF9FE-89D4-41C3-8F80-DB5A66294F67}"/>
                </a:ext>
              </a:extLst>
            </p:cNvPr>
            <p:cNvSpPr/>
            <p:nvPr/>
          </p:nvSpPr>
          <p:spPr bwMode="auto">
            <a:xfrm>
              <a:off x="4819" y="1658"/>
              <a:ext cx="34" cy="15"/>
            </a:xfrm>
            <a:custGeom>
              <a:avLst/>
              <a:gdLst>
                <a:gd name="T0" fmla="*/ 11 w 11"/>
                <a:gd name="T1" fmla="*/ 5 h 5"/>
                <a:gd name="T2" fmla="*/ 9 w 11"/>
                <a:gd name="T3" fmla="*/ 4 h 5"/>
                <a:gd name="T4" fmla="*/ 9 w 11"/>
                <a:gd name="T5" fmla="*/ 4 h 5"/>
                <a:gd name="T6" fmla="*/ 9 w 11"/>
                <a:gd name="T7" fmla="*/ 4 h 5"/>
                <a:gd name="T8" fmla="*/ 10 w 11"/>
                <a:gd name="T9" fmla="*/ 4 h 5"/>
                <a:gd name="T10" fmla="*/ 9 w 11"/>
                <a:gd name="T11" fmla="*/ 4 h 5"/>
                <a:gd name="T12" fmla="*/ 9 w 11"/>
                <a:gd name="T13" fmla="*/ 4 h 5"/>
                <a:gd name="T14" fmla="*/ 7 w 11"/>
                <a:gd name="T15" fmla="*/ 3 h 5"/>
                <a:gd name="T16" fmla="*/ 6 w 11"/>
                <a:gd name="T17" fmla="*/ 3 h 5"/>
                <a:gd name="T18" fmla="*/ 9 w 11"/>
                <a:gd name="T19" fmla="*/ 4 h 5"/>
                <a:gd name="T20" fmla="*/ 8 w 11"/>
                <a:gd name="T21" fmla="*/ 4 h 5"/>
                <a:gd name="T22" fmla="*/ 7 w 11"/>
                <a:gd name="T23" fmla="*/ 3 h 5"/>
                <a:gd name="T24" fmla="*/ 7 w 11"/>
                <a:gd name="T25" fmla="*/ 3 h 5"/>
                <a:gd name="T26" fmla="*/ 7 w 11"/>
                <a:gd name="T27" fmla="*/ 3 h 5"/>
                <a:gd name="T28" fmla="*/ 8 w 11"/>
                <a:gd name="T29" fmla="*/ 3 h 5"/>
                <a:gd name="T30" fmla="*/ 8 w 11"/>
                <a:gd name="T31" fmla="*/ 4 h 5"/>
                <a:gd name="T32" fmla="*/ 8 w 11"/>
                <a:gd name="T33" fmla="*/ 4 h 5"/>
                <a:gd name="T34" fmla="*/ 9 w 11"/>
                <a:gd name="T35" fmla="*/ 4 h 5"/>
                <a:gd name="T36" fmla="*/ 9 w 11"/>
                <a:gd name="T37" fmla="*/ 4 h 5"/>
                <a:gd name="T38" fmla="*/ 9 w 11"/>
                <a:gd name="T39" fmla="*/ 4 h 5"/>
                <a:gd name="T40" fmla="*/ 7 w 11"/>
                <a:gd name="T41" fmla="*/ 3 h 5"/>
                <a:gd name="T42" fmla="*/ 6 w 11"/>
                <a:gd name="T43" fmla="*/ 3 h 5"/>
                <a:gd name="T44" fmla="*/ 6 w 11"/>
                <a:gd name="T45" fmla="*/ 3 h 5"/>
                <a:gd name="T46" fmla="*/ 6 w 11"/>
                <a:gd name="T47" fmla="*/ 3 h 5"/>
                <a:gd name="T48" fmla="*/ 6 w 11"/>
                <a:gd name="T49" fmla="*/ 3 h 5"/>
                <a:gd name="T50" fmla="*/ 5 w 11"/>
                <a:gd name="T51" fmla="*/ 2 h 5"/>
                <a:gd name="T52" fmla="*/ 5 w 11"/>
                <a:gd name="T53" fmla="*/ 2 h 5"/>
                <a:gd name="T54" fmla="*/ 5 w 11"/>
                <a:gd name="T55" fmla="*/ 2 h 5"/>
                <a:gd name="T56" fmla="*/ 5 w 11"/>
                <a:gd name="T57" fmla="*/ 2 h 5"/>
                <a:gd name="T58" fmla="*/ 4 w 11"/>
                <a:gd name="T59" fmla="*/ 2 h 5"/>
                <a:gd name="T60" fmla="*/ 4 w 11"/>
                <a:gd name="T61" fmla="*/ 1 h 5"/>
                <a:gd name="T62" fmla="*/ 3 w 11"/>
                <a:gd name="T63" fmla="*/ 1 h 5"/>
                <a:gd name="T64" fmla="*/ 2 w 11"/>
                <a:gd name="T65" fmla="*/ 1 h 5"/>
                <a:gd name="T66" fmla="*/ 2 w 11"/>
                <a:gd name="T67" fmla="*/ 0 h 5"/>
                <a:gd name="T68" fmla="*/ 1 w 11"/>
                <a:gd name="T69" fmla="*/ 0 h 5"/>
                <a:gd name="T70" fmla="*/ 1 w 11"/>
                <a:gd name="T71" fmla="*/ 0 h 5"/>
                <a:gd name="T72" fmla="*/ 1 w 11"/>
                <a:gd name="T73" fmla="*/ 0 h 5"/>
                <a:gd name="T74" fmla="*/ 1 w 11"/>
                <a:gd name="T75" fmla="*/ 0 h 5"/>
                <a:gd name="T76" fmla="*/ 1 w 11"/>
                <a:gd name="T77" fmla="*/ 0 h 5"/>
                <a:gd name="T78" fmla="*/ 1 w 11"/>
                <a:gd name="T79" fmla="*/ 0 h 5"/>
                <a:gd name="T80" fmla="*/ 1 w 11"/>
                <a:gd name="T81" fmla="*/ 0 h 5"/>
                <a:gd name="T82" fmla="*/ 0 w 11"/>
                <a:gd name="T83" fmla="*/ 0 h 5"/>
                <a:gd name="T84" fmla="*/ 0 w 11"/>
                <a:gd name="T85" fmla="*/ 0 h 5"/>
                <a:gd name="T86" fmla="*/ 0 w 11"/>
                <a:gd name="T87" fmla="*/ 0 h 5"/>
                <a:gd name="T88" fmla="*/ 0 w 11"/>
                <a:gd name="T89" fmla="*/ 0 h 5"/>
                <a:gd name="T90" fmla="*/ 0 w 11"/>
                <a:gd name="T91" fmla="*/ 1 h 5"/>
                <a:gd name="T92" fmla="*/ 0 w 11"/>
                <a:gd name="T93" fmla="*/ 1 h 5"/>
                <a:gd name="T94" fmla="*/ 0 w 11"/>
                <a:gd name="T95" fmla="*/ 1 h 5"/>
                <a:gd name="T96" fmla="*/ 0 w 11"/>
                <a:gd name="T97" fmla="*/ 1 h 5"/>
                <a:gd name="T98" fmla="*/ 0 w 11"/>
                <a:gd name="T99" fmla="*/ 1 h 5"/>
                <a:gd name="T100" fmla="*/ 0 w 11"/>
                <a:gd name="T101" fmla="*/ 1 h 5"/>
                <a:gd name="T102" fmla="*/ 1 w 11"/>
                <a:gd name="T103" fmla="*/ 1 h 5"/>
                <a:gd name="T104" fmla="*/ 1 w 11"/>
                <a:gd name="T105" fmla="*/ 1 h 5"/>
                <a:gd name="T106" fmla="*/ 1 w 11"/>
                <a:gd name="T107" fmla="*/ 1 h 5"/>
                <a:gd name="T108" fmla="*/ 1 w 11"/>
                <a:gd name="T109" fmla="*/ 1 h 5"/>
                <a:gd name="T110" fmla="*/ 2 w 11"/>
                <a:gd name="T111" fmla="*/ 1 h 5"/>
                <a:gd name="T112" fmla="*/ 2 w 11"/>
                <a:gd name="T113" fmla="*/ 1 h 5"/>
                <a:gd name="T114" fmla="*/ 3 w 11"/>
                <a:gd name="T115" fmla="*/ 2 h 5"/>
                <a:gd name="T116" fmla="*/ 3 w 11"/>
                <a:gd name="T117" fmla="*/ 2 h 5"/>
                <a:gd name="T118" fmla="*/ 3 w 11"/>
                <a:gd name="T119" fmla="*/ 2 h 5"/>
                <a:gd name="T120" fmla="*/ 6 w 11"/>
                <a:gd name="T121" fmla="*/ 3 h 5"/>
                <a:gd name="T122" fmla="*/ 11 w 11"/>
                <a:gd name="T1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" h="5">
                  <a:moveTo>
                    <a:pt x="11" y="5"/>
                  </a:moveTo>
                  <a:cubicBezTo>
                    <a:pt x="11" y="5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7" y="3"/>
                    <a:pt x="8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3"/>
                    <a:pt x="5" y="3"/>
                    <a:pt x="6" y="3"/>
                  </a:cubicBezTo>
                  <a:cubicBezTo>
                    <a:pt x="8" y="4"/>
                    <a:pt x="10" y="5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1" name="Freeform 419">
              <a:extLst>
                <a:ext uri="{FF2B5EF4-FFF2-40B4-BE49-F238E27FC236}">
                  <a16:creationId xmlns:a16="http://schemas.microsoft.com/office/drawing/2014/main" xmlns="" id="{CE96C9CC-D4E6-434B-9B10-367C6458E31F}"/>
                </a:ext>
              </a:extLst>
            </p:cNvPr>
            <p:cNvSpPr/>
            <p:nvPr/>
          </p:nvSpPr>
          <p:spPr bwMode="auto">
            <a:xfrm>
              <a:off x="4792" y="1652"/>
              <a:ext cx="49" cy="40"/>
            </a:xfrm>
            <a:custGeom>
              <a:avLst/>
              <a:gdLst>
                <a:gd name="T0" fmla="*/ 0 w 16"/>
                <a:gd name="T1" fmla="*/ 0 h 13"/>
                <a:gd name="T2" fmla="*/ 7 w 16"/>
                <a:gd name="T3" fmla="*/ 9 h 13"/>
                <a:gd name="T4" fmla="*/ 16 w 16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3">
                  <a:moveTo>
                    <a:pt x="0" y="0"/>
                  </a:moveTo>
                  <a:cubicBezTo>
                    <a:pt x="3" y="3"/>
                    <a:pt x="4" y="7"/>
                    <a:pt x="7" y="9"/>
                  </a:cubicBezTo>
                  <a:cubicBezTo>
                    <a:pt x="9" y="10"/>
                    <a:pt x="13" y="13"/>
                    <a:pt x="16" y="1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2" name="Freeform 420">
              <a:extLst>
                <a:ext uri="{FF2B5EF4-FFF2-40B4-BE49-F238E27FC236}">
                  <a16:creationId xmlns:a16="http://schemas.microsoft.com/office/drawing/2014/main" xmlns="" id="{32CF495F-C58B-4795-8D15-4A044A8C4BB7}"/>
                </a:ext>
              </a:extLst>
            </p:cNvPr>
            <p:cNvSpPr/>
            <p:nvPr/>
          </p:nvSpPr>
          <p:spPr bwMode="auto">
            <a:xfrm>
              <a:off x="4792" y="1652"/>
              <a:ext cx="49" cy="43"/>
            </a:xfrm>
            <a:custGeom>
              <a:avLst/>
              <a:gdLst>
                <a:gd name="T0" fmla="*/ 16 w 16"/>
                <a:gd name="T1" fmla="*/ 14 h 14"/>
                <a:gd name="T2" fmla="*/ 13 w 16"/>
                <a:gd name="T3" fmla="*/ 12 h 14"/>
                <a:gd name="T4" fmla="*/ 12 w 16"/>
                <a:gd name="T5" fmla="*/ 12 h 14"/>
                <a:gd name="T6" fmla="*/ 13 w 16"/>
                <a:gd name="T7" fmla="*/ 12 h 14"/>
                <a:gd name="T8" fmla="*/ 14 w 16"/>
                <a:gd name="T9" fmla="*/ 13 h 14"/>
                <a:gd name="T10" fmla="*/ 13 w 16"/>
                <a:gd name="T11" fmla="*/ 12 h 14"/>
                <a:gd name="T12" fmla="*/ 12 w 16"/>
                <a:gd name="T13" fmla="*/ 12 h 14"/>
                <a:gd name="T14" fmla="*/ 9 w 16"/>
                <a:gd name="T15" fmla="*/ 10 h 14"/>
                <a:gd name="T16" fmla="*/ 8 w 16"/>
                <a:gd name="T17" fmla="*/ 9 h 14"/>
                <a:gd name="T18" fmla="*/ 12 w 16"/>
                <a:gd name="T19" fmla="*/ 12 h 14"/>
                <a:gd name="T20" fmla="*/ 12 w 16"/>
                <a:gd name="T21" fmla="*/ 11 h 14"/>
                <a:gd name="T22" fmla="*/ 10 w 16"/>
                <a:gd name="T23" fmla="*/ 10 h 14"/>
                <a:gd name="T24" fmla="*/ 9 w 16"/>
                <a:gd name="T25" fmla="*/ 10 h 14"/>
                <a:gd name="T26" fmla="*/ 10 w 16"/>
                <a:gd name="T27" fmla="*/ 10 h 14"/>
                <a:gd name="T28" fmla="*/ 11 w 16"/>
                <a:gd name="T29" fmla="*/ 11 h 14"/>
                <a:gd name="T30" fmla="*/ 11 w 16"/>
                <a:gd name="T31" fmla="*/ 11 h 14"/>
                <a:gd name="T32" fmla="*/ 12 w 16"/>
                <a:gd name="T33" fmla="*/ 11 h 14"/>
                <a:gd name="T34" fmla="*/ 12 w 16"/>
                <a:gd name="T35" fmla="*/ 12 h 14"/>
                <a:gd name="T36" fmla="*/ 12 w 16"/>
                <a:gd name="T37" fmla="*/ 12 h 14"/>
                <a:gd name="T38" fmla="*/ 12 w 16"/>
                <a:gd name="T39" fmla="*/ 12 h 14"/>
                <a:gd name="T40" fmla="*/ 9 w 16"/>
                <a:gd name="T41" fmla="*/ 10 h 14"/>
                <a:gd name="T42" fmla="*/ 8 w 16"/>
                <a:gd name="T43" fmla="*/ 9 h 14"/>
                <a:gd name="T44" fmla="*/ 8 w 16"/>
                <a:gd name="T45" fmla="*/ 9 h 14"/>
                <a:gd name="T46" fmla="*/ 8 w 16"/>
                <a:gd name="T47" fmla="*/ 9 h 14"/>
                <a:gd name="T48" fmla="*/ 7 w 16"/>
                <a:gd name="T49" fmla="*/ 8 h 14"/>
                <a:gd name="T50" fmla="*/ 7 w 16"/>
                <a:gd name="T51" fmla="*/ 8 h 14"/>
                <a:gd name="T52" fmla="*/ 6 w 16"/>
                <a:gd name="T53" fmla="*/ 8 h 14"/>
                <a:gd name="T54" fmla="*/ 6 w 16"/>
                <a:gd name="T55" fmla="*/ 8 h 14"/>
                <a:gd name="T56" fmla="*/ 6 w 16"/>
                <a:gd name="T57" fmla="*/ 7 h 14"/>
                <a:gd name="T58" fmla="*/ 5 w 16"/>
                <a:gd name="T59" fmla="*/ 6 h 14"/>
                <a:gd name="T60" fmla="*/ 4 w 16"/>
                <a:gd name="T61" fmla="*/ 6 h 14"/>
                <a:gd name="T62" fmla="*/ 4 w 16"/>
                <a:gd name="T63" fmla="*/ 5 h 14"/>
                <a:gd name="T64" fmla="*/ 3 w 16"/>
                <a:gd name="T65" fmla="*/ 3 h 14"/>
                <a:gd name="T66" fmla="*/ 2 w 16"/>
                <a:gd name="T67" fmla="*/ 2 h 14"/>
                <a:gd name="T68" fmla="*/ 2 w 16"/>
                <a:gd name="T69" fmla="*/ 2 h 14"/>
                <a:gd name="T70" fmla="*/ 2 w 16"/>
                <a:gd name="T71" fmla="*/ 2 h 14"/>
                <a:gd name="T72" fmla="*/ 2 w 16"/>
                <a:gd name="T73" fmla="*/ 2 h 14"/>
                <a:gd name="T74" fmla="*/ 2 w 16"/>
                <a:gd name="T75" fmla="*/ 1 h 14"/>
                <a:gd name="T76" fmla="*/ 2 w 16"/>
                <a:gd name="T77" fmla="*/ 1 h 14"/>
                <a:gd name="T78" fmla="*/ 2 w 16"/>
                <a:gd name="T79" fmla="*/ 1 h 14"/>
                <a:gd name="T80" fmla="*/ 2 w 16"/>
                <a:gd name="T81" fmla="*/ 1 h 14"/>
                <a:gd name="T82" fmla="*/ 1 w 16"/>
                <a:gd name="T83" fmla="*/ 0 h 14"/>
                <a:gd name="T84" fmla="*/ 1 w 16"/>
                <a:gd name="T85" fmla="*/ 0 h 14"/>
                <a:gd name="T86" fmla="*/ 1 w 16"/>
                <a:gd name="T87" fmla="*/ 0 h 14"/>
                <a:gd name="T88" fmla="*/ 1 w 16"/>
                <a:gd name="T89" fmla="*/ 0 h 14"/>
                <a:gd name="T90" fmla="*/ 0 w 16"/>
                <a:gd name="T91" fmla="*/ 1 h 14"/>
                <a:gd name="T92" fmla="*/ 0 w 16"/>
                <a:gd name="T93" fmla="*/ 1 h 14"/>
                <a:gd name="T94" fmla="*/ 0 w 16"/>
                <a:gd name="T95" fmla="*/ 1 h 14"/>
                <a:gd name="T96" fmla="*/ 0 w 16"/>
                <a:gd name="T97" fmla="*/ 1 h 14"/>
                <a:gd name="T98" fmla="*/ 0 w 16"/>
                <a:gd name="T99" fmla="*/ 1 h 14"/>
                <a:gd name="T100" fmla="*/ 0 w 16"/>
                <a:gd name="T101" fmla="*/ 1 h 14"/>
                <a:gd name="T102" fmla="*/ 1 w 16"/>
                <a:gd name="T103" fmla="*/ 3 h 14"/>
                <a:gd name="T104" fmla="*/ 1 w 16"/>
                <a:gd name="T105" fmla="*/ 3 h 14"/>
                <a:gd name="T106" fmla="*/ 1 w 16"/>
                <a:gd name="T107" fmla="*/ 3 h 14"/>
                <a:gd name="T108" fmla="*/ 1 w 16"/>
                <a:gd name="T109" fmla="*/ 3 h 14"/>
                <a:gd name="T110" fmla="*/ 2 w 16"/>
                <a:gd name="T111" fmla="*/ 4 h 14"/>
                <a:gd name="T112" fmla="*/ 2 w 16"/>
                <a:gd name="T113" fmla="*/ 4 h 14"/>
                <a:gd name="T114" fmla="*/ 3 w 16"/>
                <a:gd name="T115" fmla="*/ 5 h 14"/>
                <a:gd name="T116" fmla="*/ 4 w 16"/>
                <a:gd name="T117" fmla="*/ 6 h 14"/>
                <a:gd name="T118" fmla="*/ 4 w 16"/>
                <a:gd name="T119" fmla="*/ 6 h 14"/>
                <a:gd name="T120" fmla="*/ 8 w 16"/>
                <a:gd name="T121" fmla="*/ 10 h 14"/>
                <a:gd name="T122" fmla="*/ 16 w 16"/>
                <a:gd name="T1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6" h="14">
                  <a:moveTo>
                    <a:pt x="16" y="14"/>
                  </a:moveTo>
                  <a:cubicBezTo>
                    <a:pt x="15" y="13"/>
                    <a:pt x="13" y="13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3" y="12"/>
                  </a:cubicBezTo>
                  <a:cubicBezTo>
                    <a:pt x="13" y="12"/>
                    <a:pt x="13" y="12"/>
                    <a:pt x="14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1" y="11"/>
                    <a:pt x="10" y="11"/>
                    <a:pt x="9" y="10"/>
                  </a:cubicBezTo>
                  <a:cubicBezTo>
                    <a:pt x="9" y="10"/>
                    <a:pt x="8" y="10"/>
                    <a:pt x="8" y="9"/>
                  </a:cubicBezTo>
                  <a:cubicBezTo>
                    <a:pt x="9" y="10"/>
                    <a:pt x="11" y="11"/>
                    <a:pt x="12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0" y="11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"/>
                    <a:pt x="10" y="10"/>
                    <a:pt x="9" y="10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9"/>
                    <a:pt x="7" y="9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7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3"/>
                  </a:cubicBezTo>
                  <a:cubicBezTo>
                    <a:pt x="2" y="3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8"/>
                    <a:pt x="6" y="9"/>
                    <a:pt x="8" y="10"/>
                  </a:cubicBezTo>
                  <a:cubicBezTo>
                    <a:pt x="11" y="12"/>
                    <a:pt x="15" y="14"/>
                    <a:pt x="1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3" name="Freeform 421">
              <a:extLst>
                <a:ext uri="{FF2B5EF4-FFF2-40B4-BE49-F238E27FC236}">
                  <a16:creationId xmlns:a16="http://schemas.microsoft.com/office/drawing/2014/main" xmlns="" id="{390171D8-6300-4A31-9EDD-1C69536D45FA}"/>
                </a:ext>
              </a:extLst>
            </p:cNvPr>
            <p:cNvSpPr/>
            <p:nvPr/>
          </p:nvSpPr>
          <p:spPr bwMode="auto">
            <a:xfrm>
              <a:off x="4733" y="1482"/>
              <a:ext cx="43" cy="68"/>
            </a:xfrm>
            <a:custGeom>
              <a:avLst/>
              <a:gdLst>
                <a:gd name="T0" fmla="*/ 0 w 14"/>
                <a:gd name="T1" fmla="*/ 22 h 22"/>
                <a:gd name="T2" fmla="*/ 13 w 14"/>
                <a:gd name="T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" h="22">
                  <a:moveTo>
                    <a:pt x="0" y="22"/>
                  </a:moveTo>
                  <a:cubicBezTo>
                    <a:pt x="8" y="19"/>
                    <a:pt x="14" y="8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4" name="Freeform 422">
              <a:extLst>
                <a:ext uri="{FF2B5EF4-FFF2-40B4-BE49-F238E27FC236}">
                  <a16:creationId xmlns:a16="http://schemas.microsoft.com/office/drawing/2014/main" xmlns="" id="{A77C09CD-DF5A-4042-B95D-CDA3B4F0F95D}"/>
                </a:ext>
              </a:extLst>
            </p:cNvPr>
            <p:cNvSpPr/>
            <p:nvPr/>
          </p:nvSpPr>
          <p:spPr bwMode="auto">
            <a:xfrm>
              <a:off x="4733" y="1482"/>
              <a:ext cx="43" cy="68"/>
            </a:xfrm>
            <a:custGeom>
              <a:avLst/>
              <a:gdLst>
                <a:gd name="T0" fmla="*/ 14 w 14"/>
                <a:gd name="T1" fmla="*/ 0 h 22"/>
                <a:gd name="T2" fmla="*/ 13 w 14"/>
                <a:gd name="T3" fmla="*/ 4 h 22"/>
                <a:gd name="T4" fmla="*/ 13 w 14"/>
                <a:gd name="T5" fmla="*/ 5 h 22"/>
                <a:gd name="T6" fmla="*/ 13 w 14"/>
                <a:gd name="T7" fmla="*/ 4 h 22"/>
                <a:gd name="T8" fmla="*/ 13 w 14"/>
                <a:gd name="T9" fmla="*/ 3 h 22"/>
                <a:gd name="T10" fmla="*/ 13 w 14"/>
                <a:gd name="T11" fmla="*/ 5 h 22"/>
                <a:gd name="T12" fmla="*/ 13 w 14"/>
                <a:gd name="T13" fmla="*/ 6 h 22"/>
                <a:gd name="T14" fmla="*/ 11 w 14"/>
                <a:gd name="T15" fmla="*/ 9 h 22"/>
                <a:gd name="T16" fmla="*/ 10 w 14"/>
                <a:gd name="T17" fmla="*/ 11 h 22"/>
                <a:gd name="T18" fmla="*/ 12 w 14"/>
                <a:gd name="T19" fmla="*/ 6 h 22"/>
                <a:gd name="T20" fmla="*/ 12 w 14"/>
                <a:gd name="T21" fmla="*/ 6 h 22"/>
                <a:gd name="T22" fmla="*/ 11 w 14"/>
                <a:gd name="T23" fmla="*/ 9 h 22"/>
                <a:gd name="T24" fmla="*/ 11 w 14"/>
                <a:gd name="T25" fmla="*/ 9 h 22"/>
                <a:gd name="T26" fmla="*/ 11 w 14"/>
                <a:gd name="T27" fmla="*/ 9 h 22"/>
                <a:gd name="T28" fmla="*/ 12 w 14"/>
                <a:gd name="T29" fmla="*/ 7 h 22"/>
                <a:gd name="T30" fmla="*/ 12 w 14"/>
                <a:gd name="T31" fmla="*/ 6 h 22"/>
                <a:gd name="T32" fmla="*/ 12 w 14"/>
                <a:gd name="T33" fmla="*/ 6 h 22"/>
                <a:gd name="T34" fmla="*/ 13 w 14"/>
                <a:gd name="T35" fmla="*/ 5 h 22"/>
                <a:gd name="T36" fmla="*/ 13 w 14"/>
                <a:gd name="T37" fmla="*/ 5 h 22"/>
                <a:gd name="T38" fmla="*/ 13 w 14"/>
                <a:gd name="T39" fmla="*/ 5 h 22"/>
                <a:gd name="T40" fmla="*/ 11 w 14"/>
                <a:gd name="T41" fmla="*/ 10 h 22"/>
                <a:gd name="T42" fmla="*/ 10 w 14"/>
                <a:gd name="T43" fmla="*/ 11 h 22"/>
                <a:gd name="T44" fmla="*/ 10 w 14"/>
                <a:gd name="T45" fmla="*/ 11 h 22"/>
                <a:gd name="T46" fmla="*/ 10 w 14"/>
                <a:gd name="T47" fmla="*/ 12 h 22"/>
                <a:gd name="T48" fmla="*/ 10 w 14"/>
                <a:gd name="T49" fmla="*/ 13 h 22"/>
                <a:gd name="T50" fmla="*/ 9 w 14"/>
                <a:gd name="T51" fmla="*/ 13 h 22"/>
                <a:gd name="T52" fmla="*/ 9 w 14"/>
                <a:gd name="T53" fmla="*/ 14 h 22"/>
                <a:gd name="T54" fmla="*/ 9 w 14"/>
                <a:gd name="T55" fmla="*/ 14 h 22"/>
                <a:gd name="T56" fmla="*/ 8 w 14"/>
                <a:gd name="T57" fmla="*/ 15 h 22"/>
                <a:gd name="T58" fmla="*/ 7 w 14"/>
                <a:gd name="T59" fmla="*/ 16 h 22"/>
                <a:gd name="T60" fmla="*/ 7 w 14"/>
                <a:gd name="T61" fmla="*/ 17 h 22"/>
                <a:gd name="T62" fmla="*/ 6 w 14"/>
                <a:gd name="T63" fmla="*/ 18 h 22"/>
                <a:gd name="T64" fmla="*/ 4 w 14"/>
                <a:gd name="T65" fmla="*/ 19 h 22"/>
                <a:gd name="T66" fmla="*/ 3 w 14"/>
                <a:gd name="T67" fmla="*/ 20 h 22"/>
                <a:gd name="T68" fmla="*/ 2 w 14"/>
                <a:gd name="T69" fmla="*/ 20 h 22"/>
                <a:gd name="T70" fmla="*/ 2 w 14"/>
                <a:gd name="T71" fmla="*/ 21 h 22"/>
                <a:gd name="T72" fmla="*/ 2 w 14"/>
                <a:gd name="T73" fmla="*/ 21 h 22"/>
                <a:gd name="T74" fmla="*/ 2 w 14"/>
                <a:gd name="T75" fmla="*/ 21 h 22"/>
                <a:gd name="T76" fmla="*/ 2 w 14"/>
                <a:gd name="T77" fmla="*/ 21 h 22"/>
                <a:gd name="T78" fmla="*/ 2 w 14"/>
                <a:gd name="T79" fmla="*/ 21 h 22"/>
                <a:gd name="T80" fmla="*/ 1 w 14"/>
                <a:gd name="T81" fmla="*/ 21 h 22"/>
                <a:gd name="T82" fmla="*/ 0 w 14"/>
                <a:gd name="T83" fmla="*/ 21 h 22"/>
                <a:gd name="T84" fmla="*/ 0 w 14"/>
                <a:gd name="T85" fmla="*/ 21 h 22"/>
                <a:gd name="T86" fmla="*/ 0 w 14"/>
                <a:gd name="T87" fmla="*/ 21 h 22"/>
                <a:gd name="T88" fmla="*/ 0 w 14"/>
                <a:gd name="T89" fmla="*/ 22 h 22"/>
                <a:gd name="T90" fmla="*/ 0 w 14"/>
                <a:gd name="T91" fmla="*/ 22 h 22"/>
                <a:gd name="T92" fmla="*/ 1 w 14"/>
                <a:gd name="T93" fmla="*/ 22 h 22"/>
                <a:gd name="T94" fmla="*/ 1 w 14"/>
                <a:gd name="T95" fmla="*/ 22 h 22"/>
                <a:gd name="T96" fmla="*/ 1 w 14"/>
                <a:gd name="T97" fmla="*/ 22 h 22"/>
                <a:gd name="T98" fmla="*/ 1 w 14"/>
                <a:gd name="T99" fmla="*/ 22 h 22"/>
                <a:gd name="T100" fmla="*/ 1 w 14"/>
                <a:gd name="T101" fmla="*/ 22 h 22"/>
                <a:gd name="T102" fmla="*/ 3 w 14"/>
                <a:gd name="T103" fmla="*/ 22 h 22"/>
                <a:gd name="T104" fmla="*/ 3 w 14"/>
                <a:gd name="T105" fmla="*/ 21 h 22"/>
                <a:gd name="T106" fmla="*/ 4 w 14"/>
                <a:gd name="T107" fmla="*/ 21 h 22"/>
                <a:gd name="T108" fmla="*/ 4 w 14"/>
                <a:gd name="T109" fmla="*/ 21 h 22"/>
                <a:gd name="T110" fmla="*/ 5 w 14"/>
                <a:gd name="T111" fmla="*/ 20 h 22"/>
                <a:gd name="T112" fmla="*/ 5 w 14"/>
                <a:gd name="T113" fmla="*/ 19 h 22"/>
                <a:gd name="T114" fmla="*/ 6 w 14"/>
                <a:gd name="T115" fmla="*/ 18 h 22"/>
                <a:gd name="T116" fmla="*/ 7 w 14"/>
                <a:gd name="T117" fmla="*/ 17 h 22"/>
                <a:gd name="T118" fmla="*/ 7 w 14"/>
                <a:gd name="T119" fmla="*/ 17 h 22"/>
                <a:gd name="T120" fmla="*/ 11 w 14"/>
                <a:gd name="T121" fmla="*/ 11 h 22"/>
                <a:gd name="T122" fmla="*/ 14 w 14"/>
                <a:gd name="T12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" h="22">
                  <a:moveTo>
                    <a:pt x="14" y="0"/>
                  </a:moveTo>
                  <a:cubicBezTo>
                    <a:pt x="13" y="1"/>
                    <a:pt x="13" y="3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3" y="4"/>
                    <a:pt x="13" y="4"/>
                    <a:pt x="13" y="3"/>
                  </a:cubicBezTo>
                  <a:cubicBezTo>
                    <a:pt x="13" y="4"/>
                    <a:pt x="13" y="4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7"/>
                    <a:pt x="12" y="8"/>
                    <a:pt x="11" y="9"/>
                  </a:cubicBezTo>
                  <a:cubicBezTo>
                    <a:pt x="11" y="10"/>
                    <a:pt x="11" y="11"/>
                    <a:pt x="10" y="11"/>
                  </a:cubicBezTo>
                  <a:cubicBezTo>
                    <a:pt x="11" y="9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8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6"/>
                    <a:pt x="11" y="9"/>
                    <a:pt x="11" y="10"/>
                  </a:cubicBezTo>
                  <a:cubicBezTo>
                    <a:pt x="11" y="10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5"/>
                  </a:cubicBezTo>
                  <a:cubicBezTo>
                    <a:pt x="8" y="15"/>
                    <a:pt x="8" y="15"/>
                    <a:pt x="7" y="16"/>
                  </a:cubicBezTo>
                  <a:cubicBezTo>
                    <a:pt x="7" y="16"/>
                    <a:pt x="7" y="17"/>
                    <a:pt x="7" y="17"/>
                  </a:cubicBezTo>
                  <a:cubicBezTo>
                    <a:pt x="6" y="17"/>
                    <a:pt x="6" y="18"/>
                    <a:pt x="6" y="18"/>
                  </a:cubicBezTo>
                  <a:cubicBezTo>
                    <a:pt x="5" y="18"/>
                    <a:pt x="5" y="19"/>
                    <a:pt x="4" y="19"/>
                  </a:cubicBezTo>
                  <a:cubicBezTo>
                    <a:pt x="4" y="20"/>
                    <a:pt x="3" y="20"/>
                    <a:pt x="3" y="20"/>
                  </a:cubicBezTo>
                  <a:cubicBezTo>
                    <a:pt x="3" y="20"/>
                    <a:pt x="2" y="20"/>
                    <a:pt x="2" y="20"/>
                  </a:cubicBezTo>
                  <a:cubicBezTo>
                    <a:pt x="2" y="20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2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5" y="20"/>
                    <a:pt x="5" y="20"/>
                  </a:cubicBezTo>
                  <a:cubicBezTo>
                    <a:pt x="5" y="20"/>
                    <a:pt x="5" y="20"/>
                    <a:pt x="5" y="19"/>
                  </a:cubicBezTo>
                  <a:cubicBezTo>
                    <a:pt x="6" y="19"/>
                    <a:pt x="6" y="18"/>
                    <a:pt x="6" y="18"/>
                  </a:cubicBezTo>
                  <a:cubicBezTo>
                    <a:pt x="7" y="18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9" y="15"/>
                    <a:pt x="10" y="14"/>
                    <a:pt x="11" y="11"/>
                  </a:cubicBezTo>
                  <a:cubicBezTo>
                    <a:pt x="13" y="7"/>
                    <a:pt x="14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5" name="Freeform 423">
              <a:extLst>
                <a:ext uri="{FF2B5EF4-FFF2-40B4-BE49-F238E27FC236}">
                  <a16:creationId xmlns:a16="http://schemas.microsoft.com/office/drawing/2014/main" xmlns="" id="{533C8776-5103-4289-8B8C-F31277EBD2FE}"/>
                </a:ext>
              </a:extLst>
            </p:cNvPr>
            <p:cNvSpPr/>
            <p:nvPr/>
          </p:nvSpPr>
          <p:spPr bwMode="auto">
            <a:xfrm>
              <a:off x="4752" y="1529"/>
              <a:ext cx="52" cy="12"/>
            </a:xfrm>
            <a:custGeom>
              <a:avLst/>
              <a:gdLst>
                <a:gd name="T0" fmla="*/ 0 w 17"/>
                <a:gd name="T1" fmla="*/ 4 h 4"/>
                <a:gd name="T2" fmla="*/ 8 w 17"/>
                <a:gd name="T3" fmla="*/ 4 h 4"/>
                <a:gd name="T4" fmla="*/ 17 w 17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4">
                  <a:moveTo>
                    <a:pt x="0" y="4"/>
                  </a:moveTo>
                  <a:cubicBezTo>
                    <a:pt x="2" y="4"/>
                    <a:pt x="5" y="4"/>
                    <a:pt x="8" y="4"/>
                  </a:cubicBezTo>
                  <a:cubicBezTo>
                    <a:pt x="10" y="3"/>
                    <a:pt x="16" y="3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6" name="Freeform 424">
              <a:extLst>
                <a:ext uri="{FF2B5EF4-FFF2-40B4-BE49-F238E27FC236}">
                  <a16:creationId xmlns:a16="http://schemas.microsoft.com/office/drawing/2014/main" xmlns="" id="{0AB8B0EC-E197-467B-8CA1-6A19EE07F1E4}"/>
                </a:ext>
              </a:extLst>
            </p:cNvPr>
            <p:cNvSpPr/>
            <p:nvPr/>
          </p:nvSpPr>
          <p:spPr bwMode="auto">
            <a:xfrm>
              <a:off x="4752" y="1529"/>
              <a:ext cx="52" cy="15"/>
            </a:xfrm>
            <a:custGeom>
              <a:avLst/>
              <a:gdLst>
                <a:gd name="T0" fmla="*/ 17 w 17"/>
                <a:gd name="T1" fmla="*/ 0 h 5"/>
                <a:gd name="T2" fmla="*/ 15 w 17"/>
                <a:gd name="T3" fmla="*/ 2 h 5"/>
                <a:gd name="T4" fmla="*/ 14 w 17"/>
                <a:gd name="T5" fmla="*/ 3 h 5"/>
                <a:gd name="T6" fmla="*/ 15 w 17"/>
                <a:gd name="T7" fmla="*/ 2 h 5"/>
                <a:gd name="T8" fmla="*/ 15 w 17"/>
                <a:gd name="T9" fmla="*/ 2 h 5"/>
                <a:gd name="T10" fmla="*/ 14 w 17"/>
                <a:gd name="T11" fmla="*/ 2 h 5"/>
                <a:gd name="T12" fmla="*/ 14 w 17"/>
                <a:gd name="T13" fmla="*/ 2 h 5"/>
                <a:gd name="T14" fmla="*/ 11 w 17"/>
                <a:gd name="T15" fmla="*/ 3 h 5"/>
                <a:gd name="T16" fmla="*/ 10 w 17"/>
                <a:gd name="T17" fmla="*/ 3 h 5"/>
                <a:gd name="T18" fmla="*/ 14 w 17"/>
                <a:gd name="T19" fmla="*/ 2 h 5"/>
                <a:gd name="T20" fmla="*/ 14 w 17"/>
                <a:gd name="T21" fmla="*/ 2 h 5"/>
                <a:gd name="T22" fmla="*/ 12 w 17"/>
                <a:gd name="T23" fmla="*/ 3 h 5"/>
                <a:gd name="T24" fmla="*/ 11 w 17"/>
                <a:gd name="T25" fmla="*/ 3 h 5"/>
                <a:gd name="T26" fmla="*/ 12 w 17"/>
                <a:gd name="T27" fmla="*/ 3 h 5"/>
                <a:gd name="T28" fmla="*/ 12 w 17"/>
                <a:gd name="T29" fmla="*/ 3 h 5"/>
                <a:gd name="T30" fmla="*/ 13 w 17"/>
                <a:gd name="T31" fmla="*/ 2 h 5"/>
                <a:gd name="T32" fmla="*/ 14 w 17"/>
                <a:gd name="T33" fmla="*/ 2 h 5"/>
                <a:gd name="T34" fmla="*/ 14 w 17"/>
                <a:gd name="T35" fmla="*/ 2 h 5"/>
                <a:gd name="T36" fmla="*/ 14 w 17"/>
                <a:gd name="T37" fmla="*/ 2 h 5"/>
                <a:gd name="T38" fmla="*/ 14 w 17"/>
                <a:gd name="T39" fmla="*/ 2 h 5"/>
                <a:gd name="T40" fmla="*/ 11 w 17"/>
                <a:gd name="T41" fmla="*/ 3 h 5"/>
                <a:gd name="T42" fmla="*/ 10 w 17"/>
                <a:gd name="T43" fmla="*/ 3 h 5"/>
                <a:gd name="T44" fmla="*/ 10 w 17"/>
                <a:gd name="T45" fmla="*/ 3 h 5"/>
                <a:gd name="T46" fmla="*/ 9 w 17"/>
                <a:gd name="T47" fmla="*/ 3 h 5"/>
                <a:gd name="T48" fmla="*/ 9 w 17"/>
                <a:gd name="T49" fmla="*/ 3 h 5"/>
                <a:gd name="T50" fmla="*/ 8 w 17"/>
                <a:gd name="T51" fmla="*/ 3 h 5"/>
                <a:gd name="T52" fmla="*/ 8 w 17"/>
                <a:gd name="T53" fmla="*/ 3 h 5"/>
                <a:gd name="T54" fmla="*/ 8 w 17"/>
                <a:gd name="T55" fmla="*/ 3 h 5"/>
                <a:gd name="T56" fmla="*/ 7 w 17"/>
                <a:gd name="T57" fmla="*/ 3 h 5"/>
                <a:gd name="T58" fmla="*/ 6 w 17"/>
                <a:gd name="T59" fmla="*/ 3 h 5"/>
                <a:gd name="T60" fmla="*/ 5 w 17"/>
                <a:gd name="T61" fmla="*/ 3 h 5"/>
                <a:gd name="T62" fmla="*/ 4 w 17"/>
                <a:gd name="T63" fmla="*/ 3 h 5"/>
                <a:gd name="T64" fmla="*/ 3 w 17"/>
                <a:gd name="T65" fmla="*/ 4 h 5"/>
                <a:gd name="T66" fmla="*/ 2 w 17"/>
                <a:gd name="T67" fmla="*/ 3 h 5"/>
                <a:gd name="T68" fmla="*/ 2 w 17"/>
                <a:gd name="T69" fmla="*/ 3 h 5"/>
                <a:gd name="T70" fmla="*/ 1 w 17"/>
                <a:gd name="T71" fmla="*/ 3 h 5"/>
                <a:gd name="T72" fmla="*/ 1 w 17"/>
                <a:gd name="T73" fmla="*/ 3 h 5"/>
                <a:gd name="T74" fmla="*/ 1 w 17"/>
                <a:gd name="T75" fmla="*/ 3 h 5"/>
                <a:gd name="T76" fmla="*/ 1 w 17"/>
                <a:gd name="T77" fmla="*/ 3 h 5"/>
                <a:gd name="T78" fmla="*/ 1 w 17"/>
                <a:gd name="T79" fmla="*/ 3 h 5"/>
                <a:gd name="T80" fmla="*/ 0 w 17"/>
                <a:gd name="T81" fmla="*/ 3 h 5"/>
                <a:gd name="T82" fmla="*/ 0 w 17"/>
                <a:gd name="T83" fmla="*/ 3 h 5"/>
                <a:gd name="T84" fmla="*/ 0 w 17"/>
                <a:gd name="T85" fmla="*/ 3 h 5"/>
                <a:gd name="T86" fmla="*/ 0 w 17"/>
                <a:gd name="T87" fmla="*/ 3 h 5"/>
                <a:gd name="T88" fmla="*/ 0 w 17"/>
                <a:gd name="T89" fmla="*/ 4 h 5"/>
                <a:gd name="T90" fmla="*/ 0 w 17"/>
                <a:gd name="T91" fmla="*/ 4 h 5"/>
                <a:gd name="T92" fmla="*/ 0 w 17"/>
                <a:gd name="T93" fmla="*/ 4 h 5"/>
                <a:gd name="T94" fmla="*/ 0 w 17"/>
                <a:gd name="T95" fmla="*/ 4 h 5"/>
                <a:gd name="T96" fmla="*/ 0 w 17"/>
                <a:gd name="T97" fmla="*/ 5 h 5"/>
                <a:gd name="T98" fmla="*/ 0 w 17"/>
                <a:gd name="T99" fmla="*/ 5 h 5"/>
                <a:gd name="T100" fmla="*/ 0 w 17"/>
                <a:gd name="T101" fmla="*/ 5 h 5"/>
                <a:gd name="T102" fmla="*/ 1 w 17"/>
                <a:gd name="T103" fmla="*/ 5 h 5"/>
                <a:gd name="T104" fmla="*/ 2 w 17"/>
                <a:gd name="T105" fmla="*/ 5 h 5"/>
                <a:gd name="T106" fmla="*/ 2 w 17"/>
                <a:gd name="T107" fmla="*/ 5 h 5"/>
                <a:gd name="T108" fmla="*/ 2 w 17"/>
                <a:gd name="T109" fmla="*/ 4 h 5"/>
                <a:gd name="T110" fmla="*/ 3 w 17"/>
                <a:gd name="T111" fmla="*/ 4 h 5"/>
                <a:gd name="T112" fmla="*/ 3 w 17"/>
                <a:gd name="T113" fmla="*/ 4 h 5"/>
                <a:gd name="T114" fmla="*/ 5 w 17"/>
                <a:gd name="T115" fmla="*/ 4 h 5"/>
                <a:gd name="T116" fmla="*/ 5 w 17"/>
                <a:gd name="T117" fmla="*/ 4 h 5"/>
                <a:gd name="T118" fmla="*/ 6 w 17"/>
                <a:gd name="T119" fmla="*/ 4 h 5"/>
                <a:gd name="T120" fmla="*/ 10 w 17"/>
                <a:gd name="T121" fmla="*/ 4 h 5"/>
                <a:gd name="T122" fmla="*/ 17 w 17"/>
                <a:gd name="T123" fmla="*/ 1 h 5"/>
                <a:gd name="T124" fmla="*/ 17 w 17"/>
                <a:gd name="T12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" h="5">
                  <a:moveTo>
                    <a:pt x="17" y="0"/>
                  </a:moveTo>
                  <a:cubicBezTo>
                    <a:pt x="17" y="1"/>
                    <a:pt x="15" y="2"/>
                    <a:pt x="15" y="2"/>
                  </a:cubicBezTo>
                  <a:cubicBezTo>
                    <a:pt x="14" y="2"/>
                    <a:pt x="14" y="3"/>
                    <a:pt x="14" y="3"/>
                  </a:cubicBezTo>
                  <a:cubicBezTo>
                    <a:pt x="14" y="3"/>
                    <a:pt x="14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3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cubicBezTo>
                    <a:pt x="11" y="3"/>
                    <a:pt x="12" y="3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1" y="3"/>
                    <a:pt x="11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5" y="3"/>
                    <a:pt x="5" y="3"/>
                  </a:cubicBezTo>
                  <a:cubicBezTo>
                    <a:pt x="5" y="3"/>
                    <a:pt x="5" y="4"/>
                    <a:pt x="4" y="3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4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8" y="4"/>
                    <a:pt x="10" y="4"/>
                  </a:cubicBezTo>
                  <a:cubicBezTo>
                    <a:pt x="13" y="3"/>
                    <a:pt x="17" y="2"/>
                    <a:pt x="17" y="1"/>
                  </a:cubicBez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7" name="Freeform 425">
              <a:extLst>
                <a:ext uri="{FF2B5EF4-FFF2-40B4-BE49-F238E27FC236}">
                  <a16:creationId xmlns:a16="http://schemas.microsoft.com/office/drawing/2014/main" xmlns="" id="{63186DD9-9697-42EE-AECA-9230D9377527}"/>
                </a:ext>
              </a:extLst>
            </p:cNvPr>
            <p:cNvSpPr/>
            <p:nvPr/>
          </p:nvSpPr>
          <p:spPr bwMode="auto">
            <a:xfrm>
              <a:off x="4736" y="1461"/>
              <a:ext cx="16" cy="58"/>
            </a:xfrm>
            <a:custGeom>
              <a:avLst/>
              <a:gdLst>
                <a:gd name="T0" fmla="*/ 0 w 5"/>
                <a:gd name="T1" fmla="*/ 19 h 19"/>
                <a:gd name="T2" fmla="*/ 1 w 5"/>
                <a:gd name="T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9">
                  <a:moveTo>
                    <a:pt x="0" y="19"/>
                  </a:moveTo>
                  <a:cubicBezTo>
                    <a:pt x="3" y="15"/>
                    <a:pt x="5" y="5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8" name="Freeform 426">
              <a:extLst>
                <a:ext uri="{FF2B5EF4-FFF2-40B4-BE49-F238E27FC236}">
                  <a16:creationId xmlns:a16="http://schemas.microsoft.com/office/drawing/2014/main" xmlns="" id="{40D9FF65-2629-45BA-BF91-030ED9FE1F33}"/>
                </a:ext>
              </a:extLst>
            </p:cNvPr>
            <p:cNvSpPr/>
            <p:nvPr/>
          </p:nvSpPr>
          <p:spPr bwMode="auto">
            <a:xfrm>
              <a:off x="4733" y="1461"/>
              <a:ext cx="12" cy="58"/>
            </a:xfrm>
            <a:custGeom>
              <a:avLst/>
              <a:gdLst>
                <a:gd name="T0" fmla="*/ 2 w 4"/>
                <a:gd name="T1" fmla="*/ 0 h 19"/>
                <a:gd name="T2" fmla="*/ 4 w 4"/>
                <a:gd name="T3" fmla="*/ 3 h 19"/>
                <a:gd name="T4" fmla="*/ 4 w 4"/>
                <a:gd name="T5" fmla="*/ 4 h 19"/>
                <a:gd name="T6" fmla="*/ 4 w 4"/>
                <a:gd name="T7" fmla="*/ 3 h 19"/>
                <a:gd name="T8" fmla="*/ 3 w 4"/>
                <a:gd name="T9" fmla="*/ 2 h 19"/>
                <a:gd name="T10" fmla="*/ 3 w 4"/>
                <a:gd name="T11" fmla="*/ 3 h 19"/>
                <a:gd name="T12" fmla="*/ 4 w 4"/>
                <a:gd name="T13" fmla="*/ 4 h 19"/>
                <a:gd name="T14" fmla="*/ 4 w 4"/>
                <a:gd name="T15" fmla="*/ 7 h 19"/>
                <a:gd name="T16" fmla="*/ 4 w 4"/>
                <a:gd name="T17" fmla="*/ 8 h 19"/>
                <a:gd name="T18" fmla="*/ 3 w 4"/>
                <a:gd name="T19" fmla="*/ 4 h 19"/>
                <a:gd name="T20" fmla="*/ 3 w 4"/>
                <a:gd name="T21" fmla="*/ 4 h 19"/>
                <a:gd name="T22" fmla="*/ 4 w 4"/>
                <a:gd name="T23" fmla="*/ 6 h 19"/>
                <a:gd name="T24" fmla="*/ 4 w 4"/>
                <a:gd name="T25" fmla="*/ 7 h 19"/>
                <a:gd name="T26" fmla="*/ 4 w 4"/>
                <a:gd name="T27" fmla="*/ 6 h 19"/>
                <a:gd name="T28" fmla="*/ 4 w 4"/>
                <a:gd name="T29" fmla="*/ 5 h 19"/>
                <a:gd name="T30" fmla="*/ 4 w 4"/>
                <a:gd name="T31" fmla="*/ 5 h 19"/>
                <a:gd name="T32" fmla="*/ 3 w 4"/>
                <a:gd name="T33" fmla="*/ 4 h 19"/>
                <a:gd name="T34" fmla="*/ 3 w 4"/>
                <a:gd name="T35" fmla="*/ 4 h 19"/>
                <a:gd name="T36" fmla="*/ 3 w 4"/>
                <a:gd name="T37" fmla="*/ 4 h 19"/>
                <a:gd name="T38" fmla="*/ 3 w 4"/>
                <a:gd name="T39" fmla="*/ 4 h 19"/>
                <a:gd name="T40" fmla="*/ 3 w 4"/>
                <a:gd name="T41" fmla="*/ 7 h 19"/>
                <a:gd name="T42" fmla="*/ 4 w 4"/>
                <a:gd name="T43" fmla="*/ 8 h 19"/>
                <a:gd name="T44" fmla="*/ 4 w 4"/>
                <a:gd name="T45" fmla="*/ 9 h 19"/>
                <a:gd name="T46" fmla="*/ 4 w 4"/>
                <a:gd name="T47" fmla="*/ 9 h 19"/>
                <a:gd name="T48" fmla="*/ 4 w 4"/>
                <a:gd name="T49" fmla="*/ 10 h 19"/>
                <a:gd name="T50" fmla="*/ 3 w 4"/>
                <a:gd name="T51" fmla="*/ 10 h 19"/>
                <a:gd name="T52" fmla="*/ 3 w 4"/>
                <a:gd name="T53" fmla="*/ 10 h 19"/>
                <a:gd name="T54" fmla="*/ 3 w 4"/>
                <a:gd name="T55" fmla="*/ 11 h 19"/>
                <a:gd name="T56" fmla="*/ 3 w 4"/>
                <a:gd name="T57" fmla="*/ 11 h 19"/>
                <a:gd name="T58" fmla="*/ 3 w 4"/>
                <a:gd name="T59" fmla="*/ 12 h 19"/>
                <a:gd name="T60" fmla="*/ 3 w 4"/>
                <a:gd name="T61" fmla="*/ 13 h 19"/>
                <a:gd name="T62" fmla="*/ 3 w 4"/>
                <a:gd name="T63" fmla="*/ 14 h 19"/>
                <a:gd name="T64" fmla="*/ 2 w 4"/>
                <a:gd name="T65" fmla="*/ 16 h 19"/>
                <a:gd name="T66" fmla="*/ 1 w 4"/>
                <a:gd name="T67" fmla="*/ 17 h 19"/>
                <a:gd name="T68" fmla="*/ 1 w 4"/>
                <a:gd name="T69" fmla="*/ 17 h 19"/>
                <a:gd name="T70" fmla="*/ 1 w 4"/>
                <a:gd name="T71" fmla="*/ 17 h 19"/>
                <a:gd name="T72" fmla="*/ 1 w 4"/>
                <a:gd name="T73" fmla="*/ 17 h 19"/>
                <a:gd name="T74" fmla="*/ 1 w 4"/>
                <a:gd name="T75" fmla="*/ 17 h 19"/>
                <a:gd name="T76" fmla="*/ 1 w 4"/>
                <a:gd name="T77" fmla="*/ 17 h 19"/>
                <a:gd name="T78" fmla="*/ 1 w 4"/>
                <a:gd name="T79" fmla="*/ 17 h 19"/>
                <a:gd name="T80" fmla="*/ 0 w 4"/>
                <a:gd name="T81" fmla="*/ 18 h 19"/>
                <a:gd name="T82" fmla="*/ 0 w 4"/>
                <a:gd name="T83" fmla="*/ 18 h 19"/>
                <a:gd name="T84" fmla="*/ 0 w 4"/>
                <a:gd name="T85" fmla="*/ 18 h 19"/>
                <a:gd name="T86" fmla="*/ 0 w 4"/>
                <a:gd name="T87" fmla="*/ 18 h 19"/>
                <a:gd name="T88" fmla="*/ 0 w 4"/>
                <a:gd name="T89" fmla="*/ 19 h 19"/>
                <a:gd name="T90" fmla="*/ 1 w 4"/>
                <a:gd name="T91" fmla="*/ 19 h 19"/>
                <a:gd name="T92" fmla="*/ 1 w 4"/>
                <a:gd name="T93" fmla="*/ 19 h 19"/>
                <a:gd name="T94" fmla="*/ 1 w 4"/>
                <a:gd name="T95" fmla="*/ 19 h 19"/>
                <a:gd name="T96" fmla="*/ 1 w 4"/>
                <a:gd name="T97" fmla="*/ 19 h 19"/>
                <a:gd name="T98" fmla="*/ 1 w 4"/>
                <a:gd name="T99" fmla="*/ 19 h 19"/>
                <a:gd name="T100" fmla="*/ 2 w 4"/>
                <a:gd name="T101" fmla="*/ 19 h 19"/>
                <a:gd name="T102" fmla="*/ 2 w 4"/>
                <a:gd name="T103" fmla="*/ 18 h 19"/>
                <a:gd name="T104" fmla="*/ 2 w 4"/>
                <a:gd name="T105" fmla="*/ 17 h 19"/>
                <a:gd name="T106" fmla="*/ 3 w 4"/>
                <a:gd name="T107" fmla="*/ 17 h 19"/>
                <a:gd name="T108" fmla="*/ 2 w 4"/>
                <a:gd name="T109" fmla="*/ 17 h 19"/>
                <a:gd name="T110" fmla="*/ 3 w 4"/>
                <a:gd name="T111" fmla="*/ 16 h 19"/>
                <a:gd name="T112" fmla="*/ 3 w 4"/>
                <a:gd name="T113" fmla="*/ 15 h 19"/>
                <a:gd name="T114" fmla="*/ 3 w 4"/>
                <a:gd name="T115" fmla="*/ 14 h 19"/>
                <a:gd name="T116" fmla="*/ 3 w 4"/>
                <a:gd name="T117" fmla="*/ 13 h 19"/>
                <a:gd name="T118" fmla="*/ 4 w 4"/>
                <a:gd name="T119" fmla="*/ 13 h 19"/>
                <a:gd name="T120" fmla="*/ 4 w 4"/>
                <a:gd name="T121" fmla="*/ 8 h 19"/>
                <a:gd name="T122" fmla="*/ 3 w 4"/>
                <a:gd name="T123" fmla="*/ 0 h 19"/>
                <a:gd name="T124" fmla="*/ 2 w 4"/>
                <a:gd name="T12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" h="19">
                  <a:moveTo>
                    <a:pt x="2" y="0"/>
                  </a:moveTo>
                  <a:cubicBezTo>
                    <a:pt x="3" y="1"/>
                    <a:pt x="3" y="2"/>
                    <a:pt x="4" y="3"/>
                  </a:cubicBezTo>
                  <a:cubicBezTo>
                    <a:pt x="4" y="3"/>
                    <a:pt x="4" y="4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6"/>
                    <a:pt x="4" y="7"/>
                  </a:cubicBezTo>
                  <a:cubicBezTo>
                    <a:pt x="4" y="7"/>
                    <a:pt x="4" y="8"/>
                    <a:pt x="4" y="8"/>
                  </a:cubicBezTo>
                  <a:cubicBezTo>
                    <a:pt x="4" y="7"/>
                    <a:pt x="4" y="6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5"/>
                    <a:pt x="4" y="6"/>
                    <a:pt x="4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3" y="9"/>
                    <a:pt x="4" y="10"/>
                  </a:cubicBezTo>
                  <a:cubicBezTo>
                    <a:pt x="4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6"/>
                  </a:cubicBezTo>
                  <a:cubicBezTo>
                    <a:pt x="2" y="16"/>
                    <a:pt x="2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2" y="19"/>
                    <a:pt x="2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8"/>
                    <a:pt x="2" y="17"/>
                    <a:pt x="2" y="17"/>
                  </a:cubicBezTo>
                  <a:cubicBezTo>
                    <a:pt x="2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3" y="17"/>
                    <a:pt x="3" y="16"/>
                    <a:pt x="3" y="16"/>
                  </a:cubicBezTo>
                  <a:cubicBezTo>
                    <a:pt x="3" y="16"/>
                    <a:pt x="3" y="16"/>
                    <a:pt x="3" y="15"/>
                  </a:cubicBezTo>
                  <a:cubicBezTo>
                    <a:pt x="3" y="15"/>
                    <a:pt x="3" y="15"/>
                    <a:pt x="3" y="1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1"/>
                    <a:pt x="4" y="10"/>
                    <a:pt x="4" y="8"/>
                  </a:cubicBezTo>
                  <a:cubicBezTo>
                    <a:pt x="4" y="5"/>
                    <a:pt x="3" y="1"/>
                    <a:pt x="3" y="0"/>
                  </a:cubicBez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9" name="Freeform 428">
              <a:extLst>
                <a:ext uri="{FF2B5EF4-FFF2-40B4-BE49-F238E27FC236}">
                  <a16:creationId xmlns:a16="http://schemas.microsoft.com/office/drawing/2014/main" xmlns="" id="{2E25C408-4C28-4025-AE77-1EEF2FE3A85C}"/>
                </a:ext>
              </a:extLst>
            </p:cNvPr>
            <p:cNvSpPr/>
            <p:nvPr/>
          </p:nvSpPr>
          <p:spPr bwMode="auto">
            <a:xfrm>
              <a:off x="4668" y="1544"/>
              <a:ext cx="59" cy="102"/>
            </a:xfrm>
            <a:custGeom>
              <a:avLst/>
              <a:gdLst>
                <a:gd name="T0" fmla="*/ 2 w 19"/>
                <a:gd name="T1" fmla="*/ 33 h 33"/>
                <a:gd name="T2" fmla="*/ 7 w 19"/>
                <a:gd name="T3" fmla="*/ 32 h 33"/>
                <a:gd name="T4" fmla="*/ 4 w 19"/>
                <a:gd name="T5" fmla="*/ 33 h 33"/>
                <a:gd name="T6" fmla="*/ 8 w 19"/>
                <a:gd name="T7" fmla="*/ 32 h 33"/>
                <a:gd name="T8" fmla="*/ 14 w 19"/>
                <a:gd name="T9" fmla="*/ 25 h 33"/>
                <a:gd name="T10" fmla="*/ 8 w 19"/>
                <a:gd name="T11" fmla="*/ 31 h 33"/>
                <a:gd name="T12" fmla="*/ 13 w 19"/>
                <a:gd name="T13" fmla="*/ 28 h 33"/>
                <a:gd name="T14" fmla="*/ 10 w 19"/>
                <a:gd name="T15" fmla="*/ 30 h 33"/>
                <a:gd name="T16" fmla="*/ 8 w 19"/>
                <a:gd name="T17" fmla="*/ 31 h 33"/>
                <a:gd name="T18" fmla="*/ 7 w 19"/>
                <a:gd name="T19" fmla="*/ 32 h 33"/>
                <a:gd name="T20" fmla="*/ 11 w 19"/>
                <a:gd name="T21" fmla="*/ 30 h 33"/>
                <a:gd name="T22" fmla="*/ 15 w 19"/>
                <a:gd name="T23" fmla="*/ 25 h 33"/>
                <a:gd name="T24" fmla="*/ 15 w 19"/>
                <a:gd name="T25" fmla="*/ 24 h 33"/>
                <a:gd name="T26" fmla="*/ 17 w 19"/>
                <a:gd name="T27" fmla="*/ 21 h 33"/>
                <a:gd name="T28" fmla="*/ 17 w 19"/>
                <a:gd name="T29" fmla="*/ 19 h 33"/>
                <a:gd name="T30" fmla="*/ 18 w 19"/>
                <a:gd name="T31" fmla="*/ 16 h 33"/>
                <a:gd name="T32" fmla="*/ 18 w 19"/>
                <a:gd name="T33" fmla="*/ 11 h 33"/>
                <a:gd name="T34" fmla="*/ 18 w 19"/>
                <a:gd name="T35" fmla="*/ 5 h 33"/>
                <a:gd name="T36" fmla="*/ 18 w 19"/>
                <a:gd name="T37" fmla="*/ 3 h 33"/>
                <a:gd name="T38" fmla="*/ 18 w 19"/>
                <a:gd name="T39" fmla="*/ 3 h 33"/>
                <a:gd name="T40" fmla="*/ 18 w 19"/>
                <a:gd name="T41" fmla="*/ 3 h 33"/>
                <a:gd name="T42" fmla="*/ 17 w 19"/>
                <a:gd name="T43" fmla="*/ 1 h 33"/>
                <a:gd name="T44" fmla="*/ 16 w 19"/>
                <a:gd name="T45" fmla="*/ 0 h 33"/>
                <a:gd name="T46" fmla="*/ 15 w 19"/>
                <a:gd name="T47" fmla="*/ 0 h 33"/>
                <a:gd name="T48" fmla="*/ 16 w 19"/>
                <a:gd name="T49" fmla="*/ 1 h 33"/>
                <a:gd name="T50" fmla="*/ 16 w 19"/>
                <a:gd name="T51" fmla="*/ 2 h 33"/>
                <a:gd name="T52" fmla="*/ 17 w 19"/>
                <a:gd name="T53" fmla="*/ 4 h 33"/>
                <a:gd name="T54" fmla="*/ 17 w 19"/>
                <a:gd name="T55" fmla="*/ 5 h 33"/>
                <a:gd name="T56" fmla="*/ 18 w 19"/>
                <a:gd name="T57" fmla="*/ 8 h 33"/>
                <a:gd name="T58" fmla="*/ 18 w 19"/>
                <a:gd name="T59" fmla="*/ 12 h 33"/>
                <a:gd name="T60" fmla="*/ 18 w 19"/>
                <a:gd name="T61" fmla="*/ 14 h 33"/>
                <a:gd name="T62" fmla="*/ 6 w 19"/>
                <a:gd name="T63" fmla="*/ 32 h 33"/>
                <a:gd name="T64" fmla="*/ 0 w 19"/>
                <a:gd name="T65" fmla="*/ 3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" h="33">
                  <a:moveTo>
                    <a:pt x="0" y="31"/>
                  </a:moveTo>
                  <a:cubicBezTo>
                    <a:pt x="0" y="32"/>
                    <a:pt x="0" y="33"/>
                    <a:pt x="2" y="33"/>
                  </a:cubicBezTo>
                  <a:cubicBezTo>
                    <a:pt x="3" y="33"/>
                    <a:pt x="5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8" y="31"/>
                    <a:pt x="7" y="32"/>
                    <a:pt x="6" y="32"/>
                  </a:cubicBezTo>
                  <a:cubicBezTo>
                    <a:pt x="5" y="32"/>
                    <a:pt x="5" y="32"/>
                    <a:pt x="4" y="33"/>
                  </a:cubicBezTo>
                  <a:cubicBezTo>
                    <a:pt x="5" y="32"/>
                    <a:pt x="6" y="32"/>
                    <a:pt x="6" y="32"/>
                  </a:cubicBezTo>
                  <a:cubicBezTo>
                    <a:pt x="7" y="32"/>
                    <a:pt x="7" y="32"/>
                    <a:pt x="8" y="32"/>
                  </a:cubicBezTo>
                  <a:cubicBezTo>
                    <a:pt x="10" y="31"/>
                    <a:pt x="11" y="29"/>
                    <a:pt x="13" y="27"/>
                  </a:cubicBezTo>
                  <a:cubicBezTo>
                    <a:pt x="13" y="27"/>
                    <a:pt x="14" y="25"/>
                    <a:pt x="14" y="25"/>
                  </a:cubicBezTo>
                  <a:cubicBezTo>
                    <a:pt x="13" y="27"/>
                    <a:pt x="11" y="30"/>
                    <a:pt x="8" y="32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10" y="31"/>
                    <a:pt x="11" y="29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1" y="29"/>
                    <a:pt x="10" y="30"/>
                  </a:cubicBezTo>
                  <a:cubicBezTo>
                    <a:pt x="10" y="30"/>
                    <a:pt x="10" y="31"/>
                    <a:pt x="9" y="31"/>
                  </a:cubicBezTo>
                  <a:cubicBezTo>
                    <a:pt x="9" y="31"/>
                    <a:pt x="8" y="31"/>
                    <a:pt x="8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2"/>
                    <a:pt x="9" y="31"/>
                    <a:pt x="11" y="30"/>
                  </a:cubicBezTo>
                  <a:cubicBezTo>
                    <a:pt x="12" y="29"/>
                    <a:pt x="13" y="27"/>
                    <a:pt x="13" y="27"/>
                  </a:cubicBezTo>
                  <a:cubicBezTo>
                    <a:pt x="14" y="26"/>
                    <a:pt x="14" y="25"/>
                    <a:pt x="15" y="25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3"/>
                    <a:pt x="16" y="23"/>
                    <a:pt x="16" y="22"/>
                  </a:cubicBezTo>
                  <a:cubicBezTo>
                    <a:pt x="16" y="22"/>
                    <a:pt x="17" y="21"/>
                    <a:pt x="17" y="21"/>
                  </a:cubicBezTo>
                  <a:cubicBezTo>
                    <a:pt x="17" y="21"/>
                    <a:pt x="17" y="21"/>
                    <a:pt x="17" y="20"/>
                  </a:cubicBezTo>
                  <a:cubicBezTo>
                    <a:pt x="17" y="20"/>
                    <a:pt x="17" y="20"/>
                    <a:pt x="17" y="19"/>
                  </a:cubicBezTo>
                  <a:cubicBezTo>
                    <a:pt x="17" y="19"/>
                    <a:pt x="17" y="19"/>
                    <a:pt x="18" y="18"/>
                  </a:cubicBezTo>
                  <a:cubicBezTo>
                    <a:pt x="18" y="17"/>
                    <a:pt x="18" y="17"/>
                    <a:pt x="18" y="16"/>
                  </a:cubicBezTo>
                  <a:cubicBezTo>
                    <a:pt x="18" y="16"/>
                    <a:pt x="18" y="14"/>
                    <a:pt x="18" y="14"/>
                  </a:cubicBezTo>
                  <a:cubicBezTo>
                    <a:pt x="18" y="13"/>
                    <a:pt x="18" y="12"/>
                    <a:pt x="18" y="11"/>
                  </a:cubicBezTo>
                  <a:cubicBezTo>
                    <a:pt x="18" y="10"/>
                    <a:pt x="19" y="9"/>
                    <a:pt x="18" y="7"/>
                  </a:cubicBezTo>
                  <a:cubicBezTo>
                    <a:pt x="18" y="6"/>
                    <a:pt x="18" y="6"/>
                    <a:pt x="18" y="5"/>
                  </a:cubicBez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2"/>
                    <a:pt x="18" y="2"/>
                    <a:pt x="17" y="2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2"/>
                    <a:pt x="16" y="2"/>
                  </a:cubicBezTo>
                  <a:cubicBezTo>
                    <a:pt x="16" y="2"/>
                    <a:pt x="16" y="1"/>
                    <a:pt x="16" y="1"/>
                  </a:cubicBezTo>
                  <a:cubicBezTo>
                    <a:pt x="16" y="2"/>
                    <a:pt x="16" y="3"/>
                    <a:pt x="17" y="4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10"/>
                    <a:pt x="18" y="11"/>
                    <a:pt x="18" y="12"/>
                  </a:cubicBezTo>
                  <a:cubicBezTo>
                    <a:pt x="18" y="12"/>
                    <a:pt x="18" y="13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8"/>
                    <a:pt x="16" y="21"/>
                    <a:pt x="14" y="24"/>
                  </a:cubicBezTo>
                  <a:cubicBezTo>
                    <a:pt x="12" y="28"/>
                    <a:pt x="9" y="31"/>
                    <a:pt x="6" y="32"/>
                  </a:cubicBezTo>
                  <a:cubicBezTo>
                    <a:pt x="3" y="33"/>
                    <a:pt x="0" y="32"/>
                    <a:pt x="0" y="32"/>
                  </a:cubicBez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0" name="Freeform 429">
              <a:extLst>
                <a:ext uri="{FF2B5EF4-FFF2-40B4-BE49-F238E27FC236}">
                  <a16:creationId xmlns:a16="http://schemas.microsoft.com/office/drawing/2014/main" xmlns="" id="{D95D255B-0D44-4C68-9A12-A32599A53F48}"/>
                </a:ext>
              </a:extLst>
            </p:cNvPr>
            <p:cNvSpPr/>
            <p:nvPr/>
          </p:nvSpPr>
          <p:spPr bwMode="auto">
            <a:xfrm>
              <a:off x="4718" y="1606"/>
              <a:ext cx="18" cy="34"/>
            </a:xfrm>
            <a:custGeom>
              <a:avLst/>
              <a:gdLst>
                <a:gd name="T0" fmla="*/ 0 w 6"/>
                <a:gd name="T1" fmla="*/ 0 h 11"/>
                <a:gd name="T2" fmla="*/ 5 w 6"/>
                <a:gd name="T3" fmla="*/ 6 h 11"/>
                <a:gd name="T4" fmla="*/ 5 w 6"/>
                <a:gd name="T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11">
                  <a:moveTo>
                    <a:pt x="0" y="0"/>
                  </a:moveTo>
                  <a:cubicBezTo>
                    <a:pt x="2" y="2"/>
                    <a:pt x="3" y="4"/>
                    <a:pt x="5" y="6"/>
                  </a:cubicBezTo>
                  <a:cubicBezTo>
                    <a:pt x="6" y="8"/>
                    <a:pt x="5" y="9"/>
                    <a:pt x="5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1" name="Freeform 430">
              <a:extLst>
                <a:ext uri="{FF2B5EF4-FFF2-40B4-BE49-F238E27FC236}">
                  <a16:creationId xmlns:a16="http://schemas.microsoft.com/office/drawing/2014/main" xmlns="" id="{0BE4D106-DA03-4362-93F2-6AB778944DD4}"/>
                </a:ext>
              </a:extLst>
            </p:cNvPr>
            <p:cNvSpPr/>
            <p:nvPr/>
          </p:nvSpPr>
          <p:spPr bwMode="auto">
            <a:xfrm>
              <a:off x="4718" y="1606"/>
              <a:ext cx="18" cy="34"/>
            </a:xfrm>
            <a:custGeom>
              <a:avLst/>
              <a:gdLst>
                <a:gd name="T0" fmla="*/ 5 w 6"/>
                <a:gd name="T1" fmla="*/ 11 h 11"/>
                <a:gd name="T2" fmla="*/ 5 w 6"/>
                <a:gd name="T3" fmla="*/ 9 h 11"/>
                <a:gd name="T4" fmla="*/ 5 w 6"/>
                <a:gd name="T5" fmla="*/ 9 h 11"/>
                <a:gd name="T6" fmla="*/ 5 w 6"/>
                <a:gd name="T7" fmla="*/ 9 h 11"/>
                <a:gd name="T8" fmla="*/ 5 w 6"/>
                <a:gd name="T9" fmla="*/ 10 h 11"/>
                <a:gd name="T10" fmla="*/ 5 w 6"/>
                <a:gd name="T11" fmla="*/ 9 h 11"/>
                <a:gd name="T12" fmla="*/ 5 w 6"/>
                <a:gd name="T13" fmla="*/ 9 h 11"/>
                <a:gd name="T14" fmla="*/ 5 w 6"/>
                <a:gd name="T15" fmla="*/ 7 h 11"/>
                <a:gd name="T16" fmla="*/ 5 w 6"/>
                <a:gd name="T17" fmla="*/ 6 h 11"/>
                <a:gd name="T18" fmla="*/ 6 w 6"/>
                <a:gd name="T19" fmla="*/ 9 h 11"/>
                <a:gd name="T20" fmla="*/ 6 w 6"/>
                <a:gd name="T21" fmla="*/ 9 h 11"/>
                <a:gd name="T22" fmla="*/ 5 w 6"/>
                <a:gd name="T23" fmla="*/ 7 h 11"/>
                <a:gd name="T24" fmla="*/ 5 w 6"/>
                <a:gd name="T25" fmla="*/ 7 h 11"/>
                <a:gd name="T26" fmla="*/ 5 w 6"/>
                <a:gd name="T27" fmla="*/ 7 h 11"/>
                <a:gd name="T28" fmla="*/ 6 w 6"/>
                <a:gd name="T29" fmla="*/ 8 h 11"/>
                <a:gd name="T30" fmla="*/ 6 w 6"/>
                <a:gd name="T31" fmla="*/ 8 h 11"/>
                <a:gd name="T32" fmla="*/ 6 w 6"/>
                <a:gd name="T33" fmla="*/ 9 h 11"/>
                <a:gd name="T34" fmla="*/ 6 w 6"/>
                <a:gd name="T35" fmla="*/ 9 h 11"/>
                <a:gd name="T36" fmla="*/ 6 w 6"/>
                <a:gd name="T37" fmla="*/ 9 h 11"/>
                <a:gd name="T38" fmla="*/ 6 w 6"/>
                <a:gd name="T39" fmla="*/ 9 h 11"/>
                <a:gd name="T40" fmla="*/ 5 w 6"/>
                <a:gd name="T41" fmla="*/ 6 h 11"/>
                <a:gd name="T42" fmla="*/ 5 w 6"/>
                <a:gd name="T43" fmla="*/ 6 h 11"/>
                <a:gd name="T44" fmla="*/ 5 w 6"/>
                <a:gd name="T45" fmla="*/ 6 h 11"/>
                <a:gd name="T46" fmla="*/ 5 w 6"/>
                <a:gd name="T47" fmla="*/ 6 h 11"/>
                <a:gd name="T48" fmla="*/ 5 w 6"/>
                <a:gd name="T49" fmla="*/ 5 h 11"/>
                <a:gd name="T50" fmla="*/ 5 w 6"/>
                <a:gd name="T51" fmla="*/ 5 h 11"/>
                <a:gd name="T52" fmla="*/ 4 w 6"/>
                <a:gd name="T53" fmla="*/ 5 h 11"/>
                <a:gd name="T54" fmla="*/ 4 w 6"/>
                <a:gd name="T55" fmla="*/ 4 h 11"/>
                <a:gd name="T56" fmla="*/ 4 w 6"/>
                <a:gd name="T57" fmla="*/ 4 h 11"/>
                <a:gd name="T58" fmla="*/ 3 w 6"/>
                <a:gd name="T59" fmla="*/ 4 h 11"/>
                <a:gd name="T60" fmla="*/ 3 w 6"/>
                <a:gd name="T61" fmla="*/ 3 h 11"/>
                <a:gd name="T62" fmla="*/ 3 w 6"/>
                <a:gd name="T63" fmla="*/ 3 h 11"/>
                <a:gd name="T64" fmla="*/ 2 w 6"/>
                <a:gd name="T65" fmla="*/ 2 h 11"/>
                <a:gd name="T66" fmla="*/ 1 w 6"/>
                <a:gd name="T67" fmla="*/ 1 h 11"/>
                <a:gd name="T68" fmla="*/ 1 w 6"/>
                <a:gd name="T69" fmla="*/ 1 h 11"/>
                <a:gd name="T70" fmla="*/ 1 w 6"/>
                <a:gd name="T71" fmla="*/ 1 h 11"/>
                <a:gd name="T72" fmla="*/ 1 w 6"/>
                <a:gd name="T73" fmla="*/ 1 h 11"/>
                <a:gd name="T74" fmla="*/ 1 w 6"/>
                <a:gd name="T75" fmla="*/ 1 h 11"/>
                <a:gd name="T76" fmla="*/ 1 w 6"/>
                <a:gd name="T77" fmla="*/ 1 h 11"/>
                <a:gd name="T78" fmla="*/ 1 w 6"/>
                <a:gd name="T79" fmla="*/ 1 h 11"/>
                <a:gd name="T80" fmla="*/ 1 w 6"/>
                <a:gd name="T81" fmla="*/ 0 h 11"/>
                <a:gd name="T82" fmla="*/ 1 w 6"/>
                <a:gd name="T83" fmla="*/ 0 h 11"/>
                <a:gd name="T84" fmla="*/ 1 w 6"/>
                <a:gd name="T85" fmla="*/ 0 h 11"/>
                <a:gd name="T86" fmla="*/ 1 w 6"/>
                <a:gd name="T87" fmla="*/ 0 h 11"/>
                <a:gd name="T88" fmla="*/ 1 w 6"/>
                <a:gd name="T89" fmla="*/ 0 h 11"/>
                <a:gd name="T90" fmla="*/ 0 w 6"/>
                <a:gd name="T91" fmla="*/ 0 h 11"/>
                <a:gd name="T92" fmla="*/ 0 w 6"/>
                <a:gd name="T93" fmla="*/ 1 h 11"/>
                <a:gd name="T94" fmla="*/ 0 w 6"/>
                <a:gd name="T95" fmla="*/ 1 h 11"/>
                <a:gd name="T96" fmla="*/ 0 w 6"/>
                <a:gd name="T97" fmla="*/ 1 h 11"/>
                <a:gd name="T98" fmla="*/ 0 w 6"/>
                <a:gd name="T99" fmla="*/ 1 h 11"/>
                <a:gd name="T100" fmla="*/ 0 w 6"/>
                <a:gd name="T101" fmla="*/ 1 h 11"/>
                <a:gd name="T102" fmla="*/ 0 w 6"/>
                <a:gd name="T103" fmla="*/ 2 h 11"/>
                <a:gd name="T104" fmla="*/ 1 w 6"/>
                <a:gd name="T105" fmla="*/ 2 h 11"/>
                <a:gd name="T106" fmla="*/ 1 w 6"/>
                <a:gd name="T107" fmla="*/ 2 h 11"/>
                <a:gd name="T108" fmla="*/ 1 w 6"/>
                <a:gd name="T109" fmla="*/ 2 h 11"/>
                <a:gd name="T110" fmla="*/ 1 w 6"/>
                <a:gd name="T111" fmla="*/ 3 h 11"/>
                <a:gd name="T112" fmla="*/ 2 w 6"/>
                <a:gd name="T113" fmla="*/ 3 h 11"/>
                <a:gd name="T114" fmla="*/ 2 w 6"/>
                <a:gd name="T115" fmla="*/ 3 h 11"/>
                <a:gd name="T116" fmla="*/ 2 w 6"/>
                <a:gd name="T117" fmla="*/ 4 h 11"/>
                <a:gd name="T118" fmla="*/ 3 w 6"/>
                <a:gd name="T119" fmla="*/ 4 h 11"/>
                <a:gd name="T120" fmla="*/ 4 w 6"/>
                <a:gd name="T121" fmla="*/ 6 h 11"/>
                <a:gd name="T122" fmla="*/ 5 w 6"/>
                <a:gd name="T12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" h="11">
                  <a:moveTo>
                    <a:pt x="5" y="11"/>
                  </a:moveTo>
                  <a:cubicBezTo>
                    <a:pt x="5" y="11"/>
                    <a:pt x="5" y="10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5" y="7"/>
                  </a:cubicBezTo>
                  <a:cubicBezTo>
                    <a:pt x="5" y="7"/>
                    <a:pt x="5" y="6"/>
                    <a:pt x="5" y="6"/>
                  </a:cubicBezTo>
                  <a:cubicBezTo>
                    <a:pt x="5" y="7"/>
                    <a:pt x="5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4"/>
                  </a:cubicBezTo>
                  <a:cubicBezTo>
                    <a:pt x="3" y="4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4" y="5"/>
                    <a:pt x="4" y="6"/>
                  </a:cubicBezTo>
                  <a:cubicBezTo>
                    <a:pt x="6" y="8"/>
                    <a:pt x="5" y="11"/>
                    <a:pt x="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2" name="Freeform 431">
              <a:extLst>
                <a:ext uri="{FF2B5EF4-FFF2-40B4-BE49-F238E27FC236}">
                  <a16:creationId xmlns:a16="http://schemas.microsoft.com/office/drawing/2014/main" xmlns="" id="{BDAB5E46-CCF8-4CB3-A683-A9CAD52F873F}"/>
                </a:ext>
              </a:extLst>
            </p:cNvPr>
            <p:cNvSpPr/>
            <p:nvPr/>
          </p:nvSpPr>
          <p:spPr bwMode="auto">
            <a:xfrm>
              <a:off x="4678" y="1606"/>
              <a:ext cx="43" cy="18"/>
            </a:xfrm>
            <a:custGeom>
              <a:avLst/>
              <a:gdLst>
                <a:gd name="T0" fmla="*/ 14 w 14"/>
                <a:gd name="T1" fmla="*/ 0 h 6"/>
                <a:gd name="T2" fmla="*/ 6 w 14"/>
                <a:gd name="T3" fmla="*/ 1 h 6"/>
                <a:gd name="T4" fmla="*/ 0 w 14"/>
                <a:gd name="T5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6">
                  <a:moveTo>
                    <a:pt x="14" y="0"/>
                  </a:moveTo>
                  <a:cubicBezTo>
                    <a:pt x="12" y="0"/>
                    <a:pt x="8" y="1"/>
                    <a:pt x="6" y="1"/>
                  </a:cubicBezTo>
                  <a:cubicBezTo>
                    <a:pt x="4" y="2"/>
                    <a:pt x="2" y="4"/>
                    <a:pt x="0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3" name="Freeform 432">
              <a:extLst>
                <a:ext uri="{FF2B5EF4-FFF2-40B4-BE49-F238E27FC236}">
                  <a16:creationId xmlns:a16="http://schemas.microsoft.com/office/drawing/2014/main" xmlns="" id="{EF39D40D-71E2-4480-9D2A-B8FA524D040F}"/>
                </a:ext>
              </a:extLst>
            </p:cNvPr>
            <p:cNvSpPr/>
            <p:nvPr/>
          </p:nvSpPr>
          <p:spPr bwMode="auto">
            <a:xfrm>
              <a:off x="4678" y="1603"/>
              <a:ext cx="43" cy="21"/>
            </a:xfrm>
            <a:custGeom>
              <a:avLst/>
              <a:gdLst>
                <a:gd name="T0" fmla="*/ 0 w 14"/>
                <a:gd name="T1" fmla="*/ 7 h 7"/>
                <a:gd name="T2" fmla="*/ 2 w 14"/>
                <a:gd name="T3" fmla="*/ 5 h 7"/>
                <a:gd name="T4" fmla="*/ 2 w 14"/>
                <a:gd name="T5" fmla="*/ 5 h 7"/>
                <a:gd name="T6" fmla="*/ 2 w 14"/>
                <a:gd name="T7" fmla="*/ 5 h 7"/>
                <a:gd name="T8" fmla="*/ 1 w 14"/>
                <a:gd name="T9" fmla="*/ 6 h 7"/>
                <a:gd name="T10" fmla="*/ 2 w 14"/>
                <a:gd name="T11" fmla="*/ 5 h 7"/>
                <a:gd name="T12" fmla="*/ 2 w 14"/>
                <a:gd name="T13" fmla="*/ 5 h 7"/>
                <a:gd name="T14" fmla="*/ 4 w 14"/>
                <a:gd name="T15" fmla="*/ 3 h 7"/>
                <a:gd name="T16" fmla="*/ 5 w 14"/>
                <a:gd name="T17" fmla="*/ 3 h 7"/>
                <a:gd name="T18" fmla="*/ 3 w 14"/>
                <a:gd name="T19" fmla="*/ 5 h 7"/>
                <a:gd name="T20" fmla="*/ 3 w 14"/>
                <a:gd name="T21" fmla="*/ 5 h 7"/>
                <a:gd name="T22" fmla="*/ 4 w 14"/>
                <a:gd name="T23" fmla="*/ 4 h 7"/>
                <a:gd name="T24" fmla="*/ 4 w 14"/>
                <a:gd name="T25" fmla="*/ 4 h 7"/>
                <a:gd name="T26" fmla="*/ 4 w 14"/>
                <a:gd name="T27" fmla="*/ 4 h 7"/>
                <a:gd name="T28" fmla="*/ 3 w 14"/>
                <a:gd name="T29" fmla="*/ 4 h 7"/>
                <a:gd name="T30" fmla="*/ 3 w 14"/>
                <a:gd name="T31" fmla="*/ 4 h 7"/>
                <a:gd name="T32" fmla="*/ 3 w 14"/>
                <a:gd name="T33" fmla="*/ 5 h 7"/>
                <a:gd name="T34" fmla="*/ 2 w 14"/>
                <a:gd name="T35" fmla="*/ 5 h 7"/>
                <a:gd name="T36" fmla="*/ 2 w 14"/>
                <a:gd name="T37" fmla="*/ 5 h 7"/>
                <a:gd name="T38" fmla="*/ 2 w 14"/>
                <a:gd name="T39" fmla="*/ 5 h 7"/>
                <a:gd name="T40" fmla="*/ 5 w 14"/>
                <a:gd name="T41" fmla="*/ 4 h 7"/>
                <a:gd name="T42" fmla="*/ 5 w 14"/>
                <a:gd name="T43" fmla="*/ 3 h 7"/>
                <a:gd name="T44" fmla="*/ 6 w 14"/>
                <a:gd name="T45" fmla="*/ 3 h 7"/>
                <a:gd name="T46" fmla="*/ 6 w 14"/>
                <a:gd name="T47" fmla="*/ 3 h 7"/>
                <a:gd name="T48" fmla="*/ 6 w 14"/>
                <a:gd name="T49" fmla="*/ 3 h 7"/>
                <a:gd name="T50" fmla="*/ 7 w 14"/>
                <a:gd name="T51" fmla="*/ 3 h 7"/>
                <a:gd name="T52" fmla="*/ 7 w 14"/>
                <a:gd name="T53" fmla="*/ 3 h 7"/>
                <a:gd name="T54" fmla="*/ 7 w 14"/>
                <a:gd name="T55" fmla="*/ 3 h 7"/>
                <a:gd name="T56" fmla="*/ 8 w 14"/>
                <a:gd name="T57" fmla="*/ 2 h 7"/>
                <a:gd name="T58" fmla="*/ 8 w 14"/>
                <a:gd name="T59" fmla="*/ 2 h 7"/>
                <a:gd name="T60" fmla="*/ 9 w 14"/>
                <a:gd name="T61" fmla="*/ 2 h 7"/>
                <a:gd name="T62" fmla="*/ 10 w 14"/>
                <a:gd name="T63" fmla="*/ 2 h 7"/>
                <a:gd name="T64" fmla="*/ 11 w 14"/>
                <a:gd name="T65" fmla="*/ 1 h 7"/>
                <a:gd name="T66" fmla="*/ 12 w 14"/>
                <a:gd name="T67" fmla="*/ 1 h 7"/>
                <a:gd name="T68" fmla="*/ 12 w 14"/>
                <a:gd name="T69" fmla="*/ 1 h 7"/>
                <a:gd name="T70" fmla="*/ 12 w 14"/>
                <a:gd name="T71" fmla="*/ 1 h 7"/>
                <a:gd name="T72" fmla="*/ 12 w 14"/>
                <a:gd name="T73" fmla="*/ 1 h 7"/>
                <a:gd name="T74" fmla="*/ 13 w 14"/>
                <a:gd name="T75" fmla="*/ 1 h 7"/>
                <a:gd name="T76" fmla="*/ 13 w 14"/>
                <a:gd name="T77" fmla="*/ 1 h 7"/>
                <a:gd name="T78" fmla="*/ 13 w 14"/>
                <a:gd name="T79" fmla="*/ 2 h 7"/>
                <a:gd name="T80" fmla="*/ 13 w 14"/>
                <a:gd name="T81" fmla="*/ 2 h 7"/>
                <a:gd name="T82" fmla="*/ 13 w 14"/>
                <a:gd name="T83" fmla="*/ 1 h 7"/>
                <a:gd name="T84" fmla="*/ 13 w 14"/>
                <a:gd name="T85" fmla="*/ 1 h 7"/>
                <a:gd name="T86" fmla="*/ 14 w 14"/>
                <a:gd name="T87" fmla="*/ 1 h 7"/>
                <a:gd name="T88" fmla="*/ 14 w 14"/>
                <a:gd name="T89" fmla="*/ 1 h 7"/>
                <a:gd name="T90" fmla="*/ 14 w 14"/>
                <a:gd name="T91" fmla="*/ 1 h 7"/>
                <a:gd name="T92" fmla="*/ 13 w 14"/>
                <a:gd name="T93" fmla="*/ 0 h 7"/>
                <a:gd name="T94" fmla="*/ 13 w 14"/>
                <a:gd name="T95" fmla="*/ 0 h 7"/>
                <a:gd name="T96" fmla="*/ 13 w 14"/>
                <a:gd name="T97" fmla="*/ 0 h 7"/>
                <a:gd name="T98" fmla="*/ 13 w 14"/>
                <a:gd name="T99" fmla="*/ 0 h 7"/>
                <a:gd name="T100" fmla="*/ 13 w 14"/>
                <a:gd name="T101" fmla="*/ 0 h 7"/>
                <a:gd name="T102" fmla="*/ 12 w 14"/>
                <a:gd name="T103" fmla="*/ 0 h 7"/>
                <a:gd name="T104" fmla="*/ 12 w 14"/>
                <a:gd name="T105" fmla="*/ 0 h 7"/>
                <a:gd name="T106" fmla="*/ 12 w 14"/>
                <a:gd name="T107" fmla="*/ 0 h 7"/>
                <a:gd name="T108" fmla="*/ 12 w 14"/>
                <a:gd name="T109" fmla="*/ 0 h 7"/>
                <a:gd name="T110" fmla="*/ 11 w 14"/>
                <a:gd name="T111" fmla="*/ 1 h 7"/>
                <a:gd name="T112" fmla="*/ 10 w 14"/>
                <a:gd name="T113" fmla="*/ 1 h 7"/>
                <a:gd name="T114" fmla="*/ 9 w 14"/>
                <a:gd name="T115" fmla="*/ 1 h 7"/>
                <a:gd name="T116" fmla="*/ 9 w 14"/>
                <a:gd name="T117" fmla="*/ 1 h 7"/>
                <a:gd name="T118" fmla="*/ 9 w 14"/>
                <a:gd name="T119" fmla="*/ 1 h 7"/>
                <a:gd name="T120" fmla="*/ 5 w 14"/>
                <a:gd name="T121" fmla="*/ 3 h 7"/>
                <a:gd name="T122" fmla="*/ 0 w 14"/>
                <a:gd name="T123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" h="7">
                  <a:moveTo>
                    <a:pt x="0" y="7"/>
                  </a:moveTo>
                  <a:cubicBezTo>
                    <a:pt x="0" y="7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4" y="4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4" y="3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2"/>
                    <a:pt x="9" y="2"/>
                    <a:pt x="10" y="2"/>
                  </a:cubicBezTo>
                  <a:cubicBezTo>
                    <a:pt x="10" y="1"/>
                    <a:pt x="11" y="1"/>
                    <a:pt x="11" y="1"/>
                  </a:cubicBezTo>
                  <a:cubicBezTo>
                    <a:pt x="11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3" y="1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1" y="1"/>
                    <a:pt x="11" y="1"/>
                    <a:pt x="10" y="1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6" y="2"/>
                    <a:pt x="5" y="3"/>
                  </a:cubicBezTo>
                  <a:cubicBezTo>
                    <a:pt x="2" y="4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4" name="Freeform 433">
              <a:extLst>
                <a:ext uri="{FF2B5EF4-FFF2-40B4-BE49-F238E27FC236}">
                  <a16:creationId xmlns:a16="http://schemas.microsoft.com/office/drawing/2014/main" xmlns="" id="{D9D8E714-6F41-405B-BC17-F366DC911A4D}"/>
                </a:ext>
              </a:extLst>
            </p:cNvPr>
            <p:cNvSpPr/>
            <p:nvPr/>
          </p:nvSpPr>
          <p:spPr bwMode="auto">
            <a:xfrm>
              <a:off x="4659" y="1569"/>
              <a:ext cx="65" cy="24"/>
            </a:xfrm>
            <a:custGeom>
              <a:avLst/>
              <a:gdLst>
                <a:gd name="T0" fmla="*/ 21 w 21"/>
                <a:gd name="T1" fmla="*/ 6 h 8"/>
                <a:gd name="T2" fmla="*/ 9 w 21"/>
                <a:gd name="T3" fmla="*/ 1 h 8"/>
                <a:gd name="T4" fmla="*/ 3 w 21"/>
                <a:gd name="T5" fmla="*/ 3 h 8"/>
                <a:gd name="T6" fmla="*/ 0 w 21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7" y="3"/>
                    <a:pt x="14" y="0"/>
                    <a:pt x="9" y="1"/>
                  </a:cubicBezTo>
                  <a:cubicBezTo>
                    <a:pt x="7" y="1"/>
                    <a:pt x="5" y="2"/>
                    <a:pt x="3" y="3"/>
                  </a:cubicBezTo>
                  <a:cubicBezTo>
                    <a:pt x="2" y="4"/>
                    <a:pt x="0" y="6"/>
                    <a:pt x="0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5" name="Freeform 434">
              <a:extLst>
                <a:ext uri="{FF2B5EF4-FFF2-40B4-BE49-F238E27FC236}">
                  <a16:creationId xmlns:a16="http://schemas.microsoft.com/office/drawing/2014/main" xmlns="" id="{5D763679-FDD5-441F-9CAB-D39F5A4D8D70}"/>
                </a:ext>
              </a:extLst>
            </p:cNvPr>
            <p:cNvSpPr/>
            <p:nvPr/>
          </p:nvSpPr>
          <p:spPr bwMode="auto">
            <a:xfrm>
              <a:off x="4659" y="1569"/>
              <a:ext cx="65" cy="24"/>
            </a:xfrm>
            <a:custGeom>
              <a:avLst/>
              <a:gdLst>
                <a:gd name="T0" fmla="*/ 0 w 21"/>
                <a:gd name="T1" fmla="*/ 8 h 8"/>
                <a:gd name="T2" fmla="*/ 2 w 21"/>
                <a:gd name="T3" fmla="*/ 4 h 8"/>
                <a:gd name="T4" fmla="*/ 3 w 21"/>
                <a:gd name="T5" fmla="*/ 3 h 8"/>
                <a:gd name="T6" fmla="*/ 2 w 21"/>
                <a:gd name="T7" fmla="*/ 4 h 8"/>
                <a:gd name="T8" fmla="*/ 1 w 21"/>
                <a:gd name="T9" fmla="*/ 5 h 8"/>
                <a:gd name="T10" fmla="*/ 2 w 21"/>
                <a:gd name="T11" fmla="*/ 4 h 8"/>
                <a:gd name="T12" fmla="*/ 3 w 21"/>
                <a:gd name="T13" fmla="*/ 3 h 8"/>
                <a:gd name="T14" fmla="*/ 6 w 21"/>
                <a:gd name="T15" fmla="*/ 2 h 8"/>
                <a:gd name="T16" fmla="*/ 8 w 21"/>
                <a:gd name="T17" fmla="*/ 2 h 8"/>
                <a:gd name="T18" fmla="*/ 3 w 21"/>
                <a:gd name="T19" fmla="*/ 3 h 8"/>
                <a:gd name="T20" fmla="*/ 3 w 21"/>
                <a:gd name="T21" fmla="*/ 3 h 8"/>
                <a:gd name="T22" fmla="*/ 6 w 21"/>
                <a:gd name="T23" fmla="*/ 2 h 8"/>
                <a:gd name="T24" fmla="*/ 6 w 21"/>
                <a:gd name="T25" fmla="*/ 2 h 8"/>
                <a:gd name="T26" fmla="*/ 6 w 21"/>
                <a:gd name="T27" fmla="*/ 2 h 8"/>
                <a:gd name="T28" fmla="*/ 5 w 21"/>
                <a:gd name="T29" fmla="*/ 3 h 8"/>
                <a:gd name="T30" fmla="*/ 4 w 21"/>
                <a:gd name="T31" fmla="*/ 3 h 8"/>
                <a:gd name="T32" fmla="*/ 3 w 21"/>
                <a:gd name="T33" fmla="*/ 3 h 8"/>
                <a:gd name="T34" fmla="*/ 3 w 21"/>
                <a:gd name="T35" fmla="*/ 4 h 8"/>
                <a:gd name="T36" fmla="*/ 3 w 21"/>
                <a:gd name="T37" fmla="*/ 4 h 8"/>
                <a:gd name="T38" fmla="*/ 3 w 21"/>
                <a:gd name="T39" fmla="*/ 4 h 8"/>
                <a:gd name="T40" fmla="*/ 7 w 21"/>
                <a:gd name="T41" fmla="*/ 2 h 8"/>
                <a:gd name="T42" fmla="*/ 8 w 21"/>
                <a:gd name="T43" fmla="*/ 2 h 8"/>
                <a:gd name="T44" fmla="*/ 8 w 21"/>
                <a:gd name="T45" fmla="*/ 2 h 8"/>
                <a:gd name="T46" fmla="*/ 9 w 21"/>
                <a:gd name="T47" fmla="*/ 2 h 8"/>
                <a:gd name="T48" fmla="*/ 10 w 21"/>
                <a:gd name="T49" fmla="*/ 1 h 8"/>
                <a:gd name="T50" fmla="*/ 10 w 21"/>
                <a:gd name="T51" fmla="*/ 2 h 8"/>
                <a:gd name="T52" fmla="*/ 11 w 21"/>
                <a:gd name="T53" fmla="*/ 2 h 8"/>
                <a:gd name="T54" fmla="*/ 11 w 21"/>
                <a:gd name="T55" fmla="*/ 1 h 8"/>
                <a:gd name="T56" fmla="*/ 12 w 21"/>
                <a:gd name="T57" fmla="*/ 1 h 8"/>
                <a:gd name="T58" fmla="*/ 13 w 21"/>
                <a:gd name="T59" fmla="*/ 2 h 8"/>
                <a:gd name="T60" fmla="*/ 14 w 21"/>
                <a:gd name="T61" fmla="*/ 2 h 8"/>
                <a:gd name="T62" fmla="*/ 15 w 21"/>
                <a:gd name="T63" fmla="*/ 2 h 8"/>
                <a:gd name="T64" fmla="*/ 17 w 21"/>
                <a:gd name="T65" fmla="*/ 3 h 8"/>
                <a:gd name="T66" fmla="*/ 18 w 21"/>
                <a:gd name="T67" fmla="*/ 4 h 8"/>
                <a:gd name="T68" fmla="*/ 18 w 21"/>
                <a:gd name="T69" fmla="*/ 5 h 8"/>
                <a:gd name="T70" fmla="*/ 19 w 21"/>
                <a:gd name="T71" fmla="*/ 5 h 8"/>
                <a:gd name="T72" fmla="*/ 19 w 21"/>
                <a:gd name="T73" fmla="*/ 5 h 8"/>
                <a:gd name="T74" fmla="*/ 19 w 21"/>
                <a:gd name="T75" fmla="*/ 5 h 8"/>
                <a:gd name="T76" fmla="*/ 19 w 21"/>
                <a:gd name="T77" fmla="*/ 5 h 8"/>
                <a:gd name="T78" fmla="*/ 19 w 21"/>
                <a:gd name="T79" fmla="*/ 5 h 8"/>
                <a:gd name="T80" fmla="*/ 19 w 21"/>
                <a:gd name="T81" fmla="*/ 6 h 8"/>
                <a:gd name="T82" fmla="*/ 20 w 21"/>
                <a:gd name="T83" fmla="*/ 6 h 8"/>
                <a:gd name="T84" fmla="*/ 20 w 21"/>
                <a:gd name="T85" fmla="*/ 6 h 8"/>
                <a:gd name="T86" fmla="*/ 20 w 21"/>
                <a:gd name="T87" fmla="*/ 6 h 8"/>
                <a:gd name="T88" fmla="*/ 20 w 21"/>
                <a:gd name="T89" fmla="*/ 6 h 8"/>
                <a:gd name="T90" fmla="*/ 21 w 21"/>
                <a:gd name="T91" fmla="*/ 6 h 8"/>
                <a:gd name="T92" fmla="*/ 20 w 21"/>
                <a:gd name="T93" fmla="*/ 5 h 8"/>
                <a:gd name="T94" fmla="*/ 21 w 21"/>
                <a:gd name="T95" fmla="*/ 5 h 8"/>
                <a:gd name="T96" fmla="*/ 21 w 21"/>
                <a:gd name="T97" fmla="*/ 5 h 8"/>
                <a:gd name="T98" fmla="*/ 21 w 21"/>
                <a:gd name="T99" fmla="*/ 5 h 8"/>
                <a:gd name="T100" fmla="*/ 21 w 21"/>
                <a:gd name="T101" fmla="*/ 5 h 8"/>
                <a:gd name="T102" fmla="*/ 19 w 21"/>
                <a:gd name="T103" fmla="*/ 4 h 8"/>
                <a:gd name="T104" fmla="*/ 19 w 21"/>
                <a:gd name="T105" fmla="*/ 3 h 8"/>
                <a:gd name="T106" fmla="*/ 19 w 21"/>
                <a:gd name="T107" fmla="*/ 3 h 8"/>
                <a:gd name="T108" fmla="*/ 18 w 21"/>
                <a:gd name="T109" fmla="*/ 3 h 8"/>
                <a:gd name="T110" fmla="*/ 17 w 21"/>
                <a:gd name="T111" fmla="*/ 3 h 8"/>
                <a:gd name="T112" fmla="*/ 17 w 21"/>
                <a:gd name="T113" fmla="*/ 2 h 8"/>
                <a:gd name="T114" fmla="*/ 15 w 21"/>
                <a:gd name="T115" fmla="*/ 2 h 8"/>
                <a:gd name="T116" fmla="*/ 14 w 21"/>
                <a:gd name="T117" fmla="*/ 1 h 8"/>
                <a:gd name="T118" fmla="*/ 14 w 21"/>
                <a:gd name="T119" fmla="*/ 1 h 8"/>
                <a:gd name="T120" fmla="*/ 8 w 21"/>
                <a:gd name="T121" fmla="*/ 1 h 8"/>
                <a:gd name="T122" fmla="*/ 0 w 21"/>
                <a:gd name="T123" fmla="*/ 7 h 8"/>
                <a:gd name="T124" fmla="*/ 0 w 21"/>
                <a:gd name="T12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1" h="8">
                  <a:moveTo>
                    <a:pt x="0" y="8"/>
                  </a:moveTo>
                  <a:cubicBezTo>
                    <a:pt x="0" y="7"/>
                    <a:pt x="1" y="5"/>
                    <a:pt x="2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3"/>
                    <a:pt x="3" y="4"/>
                    <a:pt x="2" y="4"/>
                  </a:cubicBezTo>
                  <a:cubicBezTo>
                    <a:pt x="2" y="4"/>
                    <a:pt x="2" y="5"/>
                    <a:pt x="1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7" y="2"/>
                    <a:pt x="7" y="2"/>
                    <a:pt x="8" y="2"/>
                  </a:cubicBezTo>
                  <a:cubicBezTo>
                    <a:pt x="6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6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9" y="2"/>
                    <a:pt x="9" y="2"/>
                  </a:cubicBezTo>
                  <a:cubicBezTo>
                    <a:pt x="9" y="1"/>
                    <a:pt x="9" y="1"/>
                    <a:pt x="10" y="1"/>
                  </a:cubicBezTo>
                  <a:cubicBezTo>
                    <a:pt x="10" y="1"/>
                    <a:pt x="10" y="2"/>
                    <a:pt x="10" y="2"/>
                  </a:cubicBezTo>
                  <a:cubicBezTo>
                    <a:pt x="10" y="1"/>
                    <a:pt x="10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2"/>
                    <a:pt x="11" y="1"/>
                    <a:pt x="12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1" y="5"/>
                    <a:pt x="21" y="5"/>
                  </a:cubicBezTo>
                  <a:cubicBezTo>
                    <a:pt x="20" y="5"/>
                    <a:pt x="20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4"/>
                    <a:pt x="20" y="4"/>
                    <a:pt x="19" y="4"/>
                  </a:cubicBezTo>
                  <a:cubicBezTo>
                    <a:pt x="19" y="4"/>
                    <a:pt x="19" y="4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8" y="3"/>
                  </a:cubicBezTo>
                  <a:cubicBezTo>
                    <a:pt x="18" y="3"/>
                    <a:pt x="17" y="2"/>
                    <a:pt x="17" y="3"/>
                  </a:cubicBezTo>
                  <a:cubicBezTo>
                    <a:pt x="17" y="3"/>
                    <a:pt x="17" y="3"/>
                    <a:pt x="17" y="2"/>
                  </a:cubicBezTo>
                  <a:cubicBezTo>
                    <a:pt x="16" y="2"/>
                    <a:pt x="16" y="2"/>
                    <a:pt x="15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0"/>
                    <a:pt x="10" y="0"/>
                    <a:pt x="8" y="1"/>
                  </a:cubicBezTo>
                  <a:cubicBezTo>
                    <a:pt x="3" y="2"/>
                    <a:pt x="0" y="6"/>
                    <a:pt x="0" y="7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6" name="Freeform 435">
              <a:extLst>
                <a:ext uri="{FF2B5EF4-FFF2-40B4-BE49-F238E27FC236}">
                  <a16:creationId xmlns:a16="http://schemas.microsoft.com/office/drawing/2014/main" xmlns="" id="{3E48C13C-7F55-4D16-A842-F6ACCBC2E5D7}"/>
                </a:ext>
              </a:extLst>
            </p:cNvPr>
            <p:cNvSpPr/>
            <p:nvPr/>
          </p:nvSpPr>
          <p:spPr bwMode="auto">
            <a:xfrm>
              <a:off x="5306" y="2212"/>
              <a:ext cx="9" cy="13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2 w 3"/>
                <a:gd name="T5" fmla="*/ 1 h 4"/>
                <a:gd name="T6" fmla="*/ 2 w 3"/>
                <a:gd name="T7" fmla="*/ 1 h 4"/>
                <a:gd name="T8" fmla="*/ 1 w 3"/>
                <a:gd name="T9" fmla="*/ 0 h 4"/>
                <a:gd name="T10" fmla="*/ 0 w 3"/>
                <a:gd name="T11" fmla="*/ 2 h 4"/>
                <a:gd name="T12" fmla="*/ 0 w 3"/>
                <a:gd name="T13" fmla="*/ 3 h 4"/>
                <a:gd name="T14" fmla="*/ 1 w 3"/>
                <a:gd name="T15" fmla="*/ 4 h 4"/>
                <a:gd name="T16" fmla="*/ 2 w 3"/>
                <a:gd name="T17" fmla="*/ 4 h 4"/>
                <a:gd name="T18" fmla="*/ 2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7" name="Freeform 436">
              <a:extLst>
                <a:ext uri="{FF2B5EF4-FFF2-40B4-BE49-F238E27FC236}">
                  <a16:creationId xmlns:a16="http://schemas.microsoft.com/office/drawing/2014/main" xmlns="" id="{CD1844E1-13E3-4559-B919-B8AECE56B7AB}"/>
                </a:ext>
              </a:extLst>
            </p:cNvPr>
            <p:cNvSpPr/>
            <p:nvPr/>
          </p:nvSpPr>
          <p:spPr bwMode="auto">
            <a:xfrm>
              <a:off x="5306" y="2212"/>
              <a:ext cx="9" cy="13"/>
            </a:xfrm>
            <a:custGeom>
              <a:avLst/>
              <a:gdLst>
                <a:gd name="T0" fmla="*/ 2 w 3"/>
                <a:gd name="T1" fmla="*/ 3 h 4"/>
                <a:gd name="T2" fmla="*/ 3 w 3"/>
                <a:gd name="T3" fmla="*/ 1 h 4"/>
                <a:gd name="T4" fmla="*/ 2 w 3"/>
                <a:gd name="T5" fmla="*/ 1 h 4"/>
                <a:gd name="T6" fmla="*/ 2 w 3"/>
                <a:gd name="T7" fmla="*/ 1 h 4"/>
                <a:gd name="T8" fmla="*/ 1 w 3"/>
                <a:gd name="T9" fmla="*/ 0 h 4"/>
                <a:gd name="T10" fmla="*/ 0 w 3"/>
                <a:gd name="T11" fmla="*/ 2 h 4"/>
                <a:gd name="T12" fmla="*/ 0 w 3"/>
                <a:gd name="T13" fmla="*/ 3 h 4"/>
                <a:gd name="T14" fmla="*/ 1 w 3"/>
                <a:gd name="T15" fmla="*/ 4 h 4"/>
                <a:gd name="T16" fmla="*/ 2 w 3"/>
                <a:gd name="T17" fmla="*/ 4 h 4"/>
                <a:gd name="T18" fmla="*/ 2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2" y="3"/>
                  </a:moveTo>
                  <a:cubicBezTo>
                    <a:pt x="2" y="2"/>
                    <a:pt x="3" y="2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8" name="Freeform 437">
              <a:extLst>
                <a:ext uri="{FF2B5EF4-FFF2-40B4-BE49-F238E27FC236}">
                  <a16:creationId xmlns:a16="http://schemas.microsoft.com/office/drawing/2014/main" xmlns="" id="{445C7186-79E8-470F-9F56-E7AAD26F88A9}"/>
                </a:ext>
              </a:extLst>
            </p:cNvPr>
            <p:cNvSpPr/>
            <p:nvPr/>
          </p:nvSpPr>
          <p:spPr bwMode="auto">
            <a:xfrm>
              <a:off x="5297" y="2225"/>
              <a:ext cx="9" cy="12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1 w 3"/>
                <a:gd name="T9" fmla="*/ 0 h 4"/>
                <a:gd name="T10" fmla="*/ 1 w 3"/>
                <a:gd name="T11" fmla="*/ 2 h 4"/>
                <a:gd name="T12" fmla="*/ 1 w 3"/>
                <a:gd name="T13" fmla="*/ 3 h 4"/>
                <a:gd name="T14" fmla="*/ 2 w 3"/>
                <a:gd name="T15" fmla="*/ 4 h 4"/>
                <a:gd name="T16" fmla="*/ 3 w 3"/>
                <a:gd name="T17" fmla="*/ 3 h 4"/>
                <a:gd name="T18" fmla="*/ 3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9" name="Freeform 438">
              <a:extLst>
                <a:ext uri="{FF2B5EF4-FFF2-40B4-BE49-F238E27FC236}">
                  <a16:creationId xmlns:a16="http://schemas.microsoft.com/office/drawing/2014/main" xmlns="" id="{53C55A0B-ABA4-49A4-8E51-B0E3322EA673}"/>
                </a:ext>
              </a:extLst>
            </p:cNvPr>
            <p:cNvSpPr/>
            <p:nvPr/>
          </p:nvSpPr>
          <p:spPr bwMode="auto">
            <a:xfrm>
              <a:off x="5297" y="2225"/>
              <a:ext cx="9" cy="12"/>
            </a:xfrm>
            <a:custGeom>
              <a:avLst/>
              <a:gdLst>
                <a:gd name="T0" fmla="*/ 3 w 3"/>
                <a:gd name="T1" fmla="*/ 2 h 4"/>
                <a:gd name="T2" fmla="*/ 3 w 3"/>
                <a:gd name="T3" fmla="*/ 0 h 4"/>
                <a:gd name="T4" fmla="*/ 2 w 3"/>
                <a:gd name="T5" fmla="*/ 0 h 4"/>
                <a:gd name="T6" fmla="*/ 2 w 3"/>
                <a:gd name="T7" fmla="*/ 0 h 4"/>
                <a:gd name="T8" fmla="*/ 1 w 3"/>
                <a:gd name="T9" fmla="*/ 0 h 4"/>
                <a:gd name="T10" fmla="*/ 1 w 3"/>
                <a:gd name="T11" fmla="*/ 2 h 4"/>
                <a:gd name="T12" fmla="*/ 1 w 3"/>
                <a:gd name="T13" fmla="*/ 3 h 4"/>
                <a:gd name="T14" fmla="*/ 2 w 3"/>
                <a:gd name="T15" fmla="*/ 4 h 4"/>
                <a:gd name="T16" fmla="*/ 3 w 3"/>
                <a:gd name="T17" fmla="*/ 3 h 4"/>
                <a:gd name="T18" fmla="*/ 3 w 3"/>
                <a:gd name="T1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1"/>
                    <a:pt x="3" y="1"/>
                    <a:pt x="3" y="0"/>
                  </a:cubicBezTo>
                  <a:cubicBezTo>
                    <a:pt x="3" y="0"/>
                    <a:pt x="3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1" y="3"/>
                    <a:pt x="2" y="4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0" name="Freeform 439">
              <a:extLst>
                <a:ext uri="{FF2B5EF4-FFF2-40B4-BE49-F238E27FC236}">
                  <a16:creationId xmlns:a16="http://schemas.microsoft.com/office/drawing/2014/main" xmlns="" id="{479A633E-2EF3-4825-A0D1-95C6882587B6}"/>
                </a:ext>
              </a:extLst>
            </p:cNvPr>
            <p:cNvSpPr/>
            <p:nvPr/>
          </p:nvSpPr>
          <p:spPr bwMode="auto">
            <a:xfrm>
              <a:off x="5294" y="2212"/>
              <a:ext cx="6" cy="1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2 h 3"/>
                <a:gd name="T12" fmla="*/ 0 w 2"/>
                <a:gd name="T13" fmla="*/ 2 h 3"/>
                <a:gd name="T14" fmla="*/ 1 w 2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1"/>
                    <a:pt x="2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1" name="Freeform 440">
              <a:extLst>
                <a:ext uri="{FF2B5EF4-FFF2-40B4-BE49-F238E27FC236}">
                  <a16:creationId xmlns:a16="http://schemas.microsoft.com/office/drawing/2014/main" xmlns="" id="{5F6B01C5-0D81-4A6D-9994-A5497CCDEE26}"/>
                </a:ext>
              </a:extLst>
            </p:cNvPr>
            <p:cNvSpPr/>
            <p:nvPr/>
          </p:nvSpPr>
          <p:spPr bwMode="auto">
            <a:xfrm>
              <a:off x="5294" y="2212"/>
              <a:ext cx="6" cy="1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1 w 2"/>
                <a:gd name="T5" fmla="*/ 0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2 h 3"/>
                <a:gd name="T12" fmla="*/ 0 w 2"/>
                <a:gd name="T13" fmla="*/ 2 h 3"/>
                <a:gd name="T14" fmla="*/ 1 w 2"/>
                <a:gd name="T1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1" y="1"/>
                    <a:pt x="2" y="1"/>
                    <a:pt x="1" y="1"/>
                  </a:cubicBezTo>
                  <a:cubicBezTo>
                    <a:pt x="1" y="0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2" name="Freeform 441">
              <a:extLst>
                <a:ext uri="{FF2B5EF4-FFF2-40B4-BE49-F238E27FC236}">
                  <a16:creationId xmlns:a16="http://schemas.microsoft.com/office/drawing/2014/main" xmlns="" id="{A55C92C2-F1CA-4F32-ACE0-60FB2E97DA9E}"/>
                </a:ext>
              </a:extLst>
            </p:cNvPr>
            <p:cNvSpPr/>
            <p:nvPr/>
          </p:nvSpPr>
          <p:spPr bwMode="auto">
            <a:xfrm>
              <a:off x="5300" y="2206"/>
              <a:ext cx="6" cy="13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1 h 4"/>
                <a:gd name="T4" fmla="*/ 1 w 2"/>
                <a:gd name="T5" fmla="*/ 1 h 4"/>
                <a:gd name="T6" fmla="*/ 0 w 2"/>
                <a:gd name="T7" fmla="*/ 1 h 4"/>
                <a:gd name="T8" fmla="*/ 0 w 2"/>
                <a:gd name="T9" fmla="*/ 2 h 4"/>
                <a:gd name="T10" fmla="*/ 0 w 2"/>
                <a:gd name="T11" fmla="*/ 3 h 4"/>
                <a:gd name="T12" fmla="*/ 0 w 2"/>
                <a:gd name="T13" fmla="*/ 3 h 4"/>
                <a:gd name="T14" fmla="*/ 1 w 2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3" name="Freeform 442">
              <a:extLst>
                <a:ext uri="{FF2B5EF4-FFF2-40B4-BE49-F238E27FC236}">
                  <a16:creationId xmlns:a16="http://schemas.microsoft.com/office/drawing/2014/main" xmlns="" id="{1303FD81-C8CA-43D9-B97A-CEF9BAFB2460}"/>
                </a:ext>
              </a:extLst>
            </p:cNvPr>
            <p:cNvSpPr/>
            <p:nvPr/>
          </p:nvSpPr>
          <p:spPr bwMode="auto">
            <a:xfrm>
              <a:off x="5300" y="2206"/>
              <a:ext cx="6" cy="13"/>
            </a:xfrm>
            <a:custGeom>
              <a:avLst/>
              <a:gdLst>
                <a:gd name="T0" fmla="*/ 1 w 2"/>
                <a:gd name="T1" fmla="*/ 3 h 4"/>
                <a:gd name="T2" fmla="*/ 2 w 2"/>
                <a:gd name="T3" fmla="*/ 1 h 4"/>
                <a:gd name="T4" fmla="*/ 1 w 2"/>
                <a:gd name="T5" fmla="*/ 1 h 4"/>
                <a:gd name="T6" fmla="*/ 0 w 2"/>
                <a:gd name="T7" fmla="*/ 1 h 4"/>
                <a:gd name="T8" fmla="*/ 0 w 2"/>
                <a:gd name="T9" fmla="*/ 2 h 4"/>
                <a:gd name="T10" fmla="*/ 0 w 2"/>
                <a:gd name="T11" fmla="*/ 3 h 4"/>
                <a:gd name="T12" fmla="*/ 0 w 2"/>
                <a:gd name="T13" fmla="*/ 3 h 4"/>
                <a:gd name="T14" fmla="*/ 1 w 2"/>
                <a:gd name="T1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1" y="3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3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4" name="Freeform 443">
              <a:extLst>
                <a:ext uri="{FF2B5EF4-FFF2-40B4-BE49-F238E27FC236}">
                  <a16:creationId xmlns:a16="http://schemas.microsoft.com/office/drawing/2014/main" xmlns="" id="{E28A4338-39C1-4C78-9912-6F8C2D23F79A}"/>
                </a:ext>
              </a:extLst>
            </p:cNvPr>
            <p:cNvSpPr/>
            <p:nvPr/>
          </p:nvSpPr>
          <p:spPr bwMode="auto">
            <a:xfrm>
              <a:off x="5294" y="2222"/>
              <a:ext cx="6" cy="12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1 h 4"/>
                <a:gd name="T4" fmla="*/ 0 w 2"/>
                <a:gd name="T5" fmla="*/ 1 h 4"/>
                <a:gd name="T6" fmla="*/ 0 w 2"/>
                <a:gd name="T7" fmla="*/ 2 h 4"/>
                <a:gd name="T8" fmla="*/ 0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1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5" name="Freeform 444">
              <a:extLst>
                <a:ext uri="{FF2B5EF4-FFF2-40B4-BE49-F238E27FC236}">
                  <a16:creationId xmlns:a16="http://schemas.microsoft.com/office/drawing/2014/main" xmlns="" id="{D8BD20C2-3415-470C-8D7F-E6FF18A44B02}"/>
                </a:ext>
              </a:extLst>
            </p:cNvPr>
            <p:cNvSpPr/>
            <p:nvPr/>
          </p:nvSpPr>
          <p:spPr bwMode="auto">
            <a:xfrm>
              <a:off x="5294" y="2222"/>
              <a:ext cx="6" cy="12"/>
            </a:xfrm>
            <a:custGeom>
              <a:avLst/>
              <a:gdLst>
                <a:gd name="T0" fmla="*/ 2 w 2"/>
                <a:gd name="T1" fmla="*/ 0 h 4"/>
                <a:gd name="T2" fmla="*/ 0 w 2"/>
                <a:gd name="T3" fmla="*/ 1 h 4"/>
                <a:gd name="T4" fmla="*/ 0 w 2"/>
                <a:gd name="T5" fmla="*/ 1 h 4"/>
                <a:gd name="T6" fmla="*/ 0 w 2"/>
                <a:gd name="T7" fmla="*/ 2 h 4"/>
                <a:gd name="T8" fmla="*/ 0 w 2"/>
                <a:gd name="T9" fmla="*/ 2 h 4"/>
                <a:gd name="T10" fmla="*/ 2 w 2"/>
                <a:gd name="T11" fmla="*/ 2 h 4"/>
                <a:gd name="T12" fmla="*/ 2 w 2"/>
                <a:gd name="T13" fmla="*/ 2 h 4"/>
                <a:gd name="T14" fmla="*/ 2 w 2"/>
                <a:gd name="T15" fmla="*/ 1 h 4"/>
                <a:gd name="T16" fmla="*/ 2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6" name="Freeform 445">
              <a:extLst>
                <a:ext uri="{FF2B5EF4-FFF2-40B4-BE49-F238E27FC236}">
                  <a16:creationId xmlns:a16="http://schemas.microsoft.com/office/drawing/2014/main" xmlns="" id="{ED4460B3-AE4A-440A-BE4B-B930D5ED542D}"/>
                </a:ext>
              </a:extLst>
            </p:cNvPr>
            <p:cNvSpPr/>
            <p:nvPr/>
          </p:nvSpPr>
          <p:spPr bwMode="auto">
            <a:xfrm>
              <a:off x="5294" y="2231"/>
              <a:ext cx="6" cy="9"/>
            </a:xfrm>
            <a:custGeom>
              <a:avLst/>
              <a:gdLst>
                <a:gd name="T0" fmla="*/ 1 w 2"/>
                <a:gd name="T1" fmla="*/ 2 h 3"/>
                <a:gd name="T2" fmla="*/ 2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0 w 2"/>
                <a:gd name="T9" fmla="*/ 2 h 3"/>
                <a:gd name="T10" fmla="*/ 1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3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7" name="Freeform 447">
              <a:extLst>
                <a:ext uri="{FF2B5EF4-FFF2-40B4-BE49-F238E27FC236}">
                  <a16:creationId xmlns:a16="http://schemas.microsoft.com/office/drawing/2014/main" xmlns="" id="{6275168B-292C-425D-BA02-C7715C4F2402}"/>
                </a:ext>
              </a:extLst>
            </p:cNvPr>
            <p:cNvSpPr/>
            <p:nvPr/>
          </p:nvSpPr>
          <p:spPr bwMode="auto">
            <a:xfrm>
              <a:off x="5297" y="2237"/>
              <a:ext cx="6" cy="9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1 h 3"/>
                <a:gd name="T4" fmla="*/ 0 w 2"/>
                <a:gd name="T5" fmla="*/ 1 h 3"/>
                <a:gd name="T6" fmla="*/ 1 w 2"/>
                <a:gd name="T7" fmla="*/ 2 h 3"/>
                <a:gd name="T8" fmla="*/ 1 w 2"/>
                <a:gd name="T9" fmla="*/ 3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8" name="Freeform 448">
              <a:extLst>
                <a:ext uri="{FF2B5EF4-FFF2-40B4-BE49-F238E27FC236}">
                  <a16:creationId xmlns:a16="http://schemas.microsoft.com/office/drawing/2014/main" xmlns="" id="{AD0CC68A-C617-4FC4-AC12-C73AB8F71B6B}"/>
                </a:ext>
              </a:extLst>
            </p:cNvPr>
            <p:cNvSpPr/>
            <p:nvPr/>
          </p:nvSpPr>
          <p:spPr bwMode="auto">
            <a:xfrm>
              <a:off x="5297" y="2237"/>
              <a:ext cx="6" cy="9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1 h 3"/>
                <a:gd name="T4" fmla="*/ 0 w 2"/>
                <a:gd name="T5" fmla="*/ 1 h 3"/>
                <a:gd name="T6" fmla="*/ 1 w 2"/>
                <a:gd name="T7" fmla="*/ 2 h 3"/>
                <a:gd name="T8" fmla="*/ 1 w 2"/>
                <a:gd name="T9" fmla="*/ 3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9" name="Freeform 449">
              <a:extLst>
                <a:ext uri="{FF2B5EF4-FFF2-40B4-BE49-F238E27FC236}">
                  <a16:creationId xmlns:a16="http://schemas.microsoft.com/office/drawing/2014/main" xmlns="" id="{F197C2BF-4795-4FC2-AE95-70BE98427D1A}"/>
                </a:ext>
              </a:extLst>
            </p:cNvPr>
            <p:cNvSpPr/>
            <p:nvPr/>
          </p:nvSpPr>
          <p:spPr bwMode="auto">
            <a:xfrm>
              <a:off x="5306" y="2234"/>
              <a:ext cx="6" cy="12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1 h 4"/>
                <a:gd name="T4" fmla="*/ 1 w 2"/>
                <a:gd name="T5" fmla="*/ 0 h 4"/>
                <a:gd name="T6" fmla="*/ 0 w 2"/>
                <a:gd name="T7" fmla="*/ 2 h 4"/>
                <a:gd name="T8" fmla="*/ 0 w 2"/>
                <a:gd name="T9" fmla="*/ 3 h 4"/>
                <a:gd name="T10" fmla="*/ 0 w 2"/>
                <a:gd name="T11" fmla="*/ 3 h 4"/>
                <a:gd name="T12" fmla="*/ 1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0" name="Freeform 450">
              <a:extLst>
                <a:ext uri="{FF2B5EF4-FFF2-40B4-BE49-F238E27FC236}">
                  <a16:creationId xmlns:a16="http://schemas.microsoft.com/office/drawing/2014/main" xmlns="" id="{9AD8EC2E-149A-47C9-B743-574940023B5C}"/>
                </a:ext>
              </a:extLst>
            </p:cNvPr>
            <p:cNvSpPr/>
            <p:nvPr/>
          </p:nvSpPr>
          <p:spPr bwMode="auto">
            <a:xfrm>
              <a:off x="5306" y="2234"/>
              <a:ext cx="6" cy="12"/>
            </a:xfrm>
            <a:custGeom>
              <a:avLst/>
              <a:gdLst>
                <a:gd name="T0" fmla="*/ 1 w 2"/>
                <a:gd name="T1" fmla="*/ 2 h 4"/>
                <a:gd name="T2" fmla="*/ 1 w 2"/>
                <a:gd name="T3" fmla="*/ 1 h 4"/>
                <a:gd name="T4" fmla="*/ 1 w 2"/>
                <a:gd name="T5" fmla="*/ 0 h 4"/>
                <a:gd name="T6" fmla="*/ 0 w 2"/>
                <a:gd name="T7" fmla="*/ 2 h 4"/>
                <a:gd name="T8" fmla="*/ 0 w 2"/>
                <a:gd name="T9" fmla="*/ 3 h 4"/>
                <a:gd name="T10" fmla="*/ 0 w 2"/>
                <a:gd name="T11" fmla="*/ 3 h 4"/>
                <a:gd name="T12" fmla="*/ 1 w 2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1" y="3"/>
                    <a:pt x="1" y="3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1" name="Freeform 451">
              <a:extLst>
                <a:ext uri="{FF2B5EF4-FFF2-40B4-BE49-F238E27FC236}">
                  <a16:creationId xmlns:a16="http://schemas.microsoft.com/office/drawing/2014/main" xmlns="" id="{91EEFA8C-9813-45D2-880B-EBBDDB3E2438}"/>
                </a:ext>
              </a:extLst>
            </p:cNvPr>
            <p:cNvSpPr/>
            <p:nvPr/>
          </p:nvSpPr>
          <p:spPr bwMode="auto">
            <a:xfrm>
              <a:off x="5309" y="2228"/>
              <a:ext cx="3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2" name="Freeform 452">
              <a:extLst>
                <a:ext uri="{FF2B5EF4-FFF2-40B4-BE49-F238E27FC236}">
                  <a16:creationId xmlns:a16="http://schemas.microsoft.com/office/drawing/2014/main" xmlns="" id="{D5B0BE6B-A34C-4EC3-9266-B89A647B6060}"/>
                </a:ext>
              </a:extLst>
            </p:cNvPr>
            <p:cNvSpPr/>
            <p:nvPr/>
          </p:nvSpPr>
          <p:spPr bwMode="auto">
            <a:xfrm>
              <a:off x="5309" y="2228"/>
              <a:ext cx="3" cy="3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3" name="Freeform 453">
              <a:extLst>
                <a:ext uri="{FF2B5EF4-FFF2-40B4-BE49-F238E27FC236}">
                  <a16:creationId xmlns:a16="http://schemas.microsoft.com/office/drawing/2014/main" xmlns="" id="{F734B1A5-6A9F-4239-8E09-F4518AE363A6}"/>
                </a:ext>
              </a:extLst>
            </p:cNvPr>
            <p:cNvSpPr/>
            <p:nvPr/>
          </p:nvSpPr>
          <p:spPr bwMode="auto">
            <a:xfrm>
              <a:off x="5284" y="2219"/>
              <a:ext cx="10" cy="9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1 h 3"/>
                <a:gd name="T4" fmla="*/ 1 w 3"/>
                <a:gd name="T5" fmla="*/ 1 h 3"/>
                <a:gd name="T6" fmla="*/ 0 w 3"/>
                <a:gd name="T7" fmla="*/ 3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3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4" name="Freeform 454">
              <a:extLst>
                <a:ext uri="{FF2B5EF4-FFF2-40B4-BE49-F238E27FC236}">
                  <a16:creationId xmlns:a16="http://schemas.microsoft.com/office/drawing/2014/main" xmlns="" id="{0A520DF2-D41B-405C-AA32-D72BAB165AAF}"/>
                </a:ext>
              </a:extLst>
            </p:cNvPr>
            <p:cNvSpPr/>
            <p:nvPr/>
          </p:nvSpPr>
          <p:spPr bwMode="auto">
            <a:xfrm>
              <a:off x="5284" y="2219"/>
              <a:ext cx="10" cy="9"/>
            </a:xfrm>
            <a:custGeom>
              <a:avLst/>
              <a:gdLst>
                <a:gd name="T0" fmla="*/ 2 w 3"/>
                <a:gd name="T1" fmla="*/ 3 h 3"/>
                <a:gd name="T2" fmla="*/ 2 w 3"/>
                <a:gd name="T3" fmla="*/ 1 h 3"/>
                <a:gd name="T4" fmla="*/ 1 w 3"/>
                <a:gd name="T5" fmla="*/ 1 h 3"/>
                <a:gd name="T6" fmla="*/ 0 w 3"/>
                <a:gd name="T7" fmla="*/ 3 h 3"/>
                <a:gd name="T8" fmla="*/ 2 w 3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3"/>
                  </a:moveTo>
                  <a:cubicBezTo>
                    <a:pt x="2" y="2"/>
                    <a:pt x="3" y="1"/>
                    <a:pt x="2" y="1"/>
                  </a:cubicBezTo>
                  <a:cubicBezTo>
                    <a:pt x="2" y="1"/>
                    <a:pt x="1" y="0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5" name="Freeform 455">
              <a:extLst>
                <a:ext uri="{FF2B5EF4-FFF2-40B4-BE49-F238E27FC236}">
                  <a16:creationId xmlns:a16="http://schemas.microsoft.com/office/drawing/2014/main" xmlns="" id="{23174A89-13F9-45D6-834C-DB6C2242524C}"/>
                </a:ext>
              </a:extLst>
            </p:cNvPr>
            <p:cNvSpPr/>
            <p:nvPr/>
          </p:nvSpPr>
          <p:spPr bwMode="auto">
            <a:xfrm>
              <a:off x="5287" y="2231"/>
              <a:ext cx="7" cy="9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2 h 3"/>
                <a:gd name="T4" fmla="*/ 1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6" name="Freeform 456">
              <a:extLst>
                <a:ext uri="{FF2B5EF4-FFF2-40B4-BE49-F238E27FC236}">
                  <a16:creationId xmlns:a16="http://schemas.microsoft.com/office/drawing/2014/main" xmlns="" id="{B728F26E-D8B8-4325-8F26-78CDA4A4FBA0}"/>
                </a:ext>
              </a:extLst>
            </p:cNvPr>
            <p:cNvSpPr/>
            <p:nvPr/>
          </p:nvSpPr>
          <p:spPr bwMode="auto">
            <a:xfrm>
              <a:off x="5287" y="2231"/>
              <a:ext cx="7" cy="9"/>
            </a:xfrm>
            <a:custGeom>
              <a:avLst/>
              <a:gdLst>
                <a:gd name="T0" fmla="*/ 1 w 2"/>
                <a:gd name="T1" fmla="*/ 1 h 3"/>
                <a:gd name="T2" fmla="*/ 0 w 2"/>
                <a:gd name="T3" fmla="*/ 2 h 3"/>
                <a:gd name="T4" fmla="*/ 1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1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7" name="Freeform 457">
              <a:extLst>
                <a:ext uri="{FF2B5EF4-FFF2-40B4-BE49-F238E27FC236}">
                  <a16:creationId xmlns:a16="http://schemas.microsoft.com/office/drawing/2014/main" xmlns="" id="{7ED3E390-C1E1-4CFB-95FA-707BA16493E3}"/>
                </a:ext>
              </a:extLst>
            </p:cNvPr>
            <p:cNvSpPr/>
            <p:nvPr/>
          </p:nvSpPr>
          <p:spPr bwMode="auto">
            <a:xfrm>
              <a:off x="5290" y="2240"/>
              <a:ext cx="7" cy="12"/>
            </a:xfrm>
            <a:custGeom>
              <a:avLst/>
              <a:gdLst>
                <a:gd name="T0" fmla="*/ 2 w 2"/>
                <a:gd name="T1" fmla="*/ 1 h 4"/>
                <a:gd name="T2" fmla="*/ 0 w 2"/>
                <a:gd name="T3" fmla="*/ 1 h 4"/>
                <a:gd name="T4" fmla="*/ 0 w 2"/>
                <a:gd name="T5" fmla="*/ 2 h 4"/>
                <a:gd name="T6" fmla="*/ 0 w 2"/>
                <a:gd name="T7" fmla="*/ 3 h 4"/>
                <a:gd name="T8" fmla="*/ 2 w 2"/>
                <a:gd name="T9" fmla="*/ 3 h 4"/>
                <a:gd name="T10" fmla="*/ 1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8" name="Freeform 458">
              <a:extLst>
                <a:ext uri="{FF2B5EF4-FFF2-40B4-BE49-F238E27FC236}">
                  <a16:creationId xmlns:a16="http://schemas.microsoft.com/office/drawing/2014/main" xmlns="" id="{AD753B32-4403-40D4-9E29-916DFD13D681}"/>
                </a:ext>
              </a:extLst>
            </p:cNvPr>
            <p:cNvSpPr/>
            <p:nvPr/>
          </p:nvSpPr>
          <p:spPr bwMode="auto">
            <a:xfrm>
              <a:off x="5290" y="2240"/>
              <a:ext cx="7" cy="12"/>
            </a:xfrm>
            <a:custGeom>
              <a:avLst/>
              <a:gdLst>
                <a:gd name="T0" fmla="*/ 2 w 2"/>
                <a:gd name="T1" fmla="*/ 1 h 4"/>
                <a:gd name="T2" fmla="*/ 0 w 2"/>
                <a:gd name="T3" fmla="*/ 1 h 4"/>
                <a:gd name="T4" fmla="*/ 0 w 2"/>
                <a:gd name="T5" fmla="*/ 2 h 4"/>
                <a:gd name="T6" fmla="*/ 0 w 2"/>
                <a:gd name="T7" fmla="*/ 3 h 4"/>
                <a:gd name="T8" fmla="*/ 2 w 2"/>
                <a:gd name="T9" fmla="*/ 3 h 4"/>
                <a:gd name="T10" fmla="*/ 1 w 2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0"/>
                    <a:pt x="1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1" y="4"/>
                    <a:pt x="2" y="3"/>
                  </a:cubicBezTo>
                  <a:cubicBezTo>
                    <a:pt x="2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9" name="Freeform 459">
              <a:extLst>
                <a:ext uri="{FF2B5EF4-FFF2-40B4-BE49-F238E27FC236}">
                  <a16:creationId xmlns:a16="http://schemas.microsoft.com/office/drawing/2014/main" xmlns="" id="{1140F36D-A3F8-4026-9AFA-D59D1A618AB9}"/>
                </a:ext>
              </a:extLst>
            </p:cNvPr>
            <p:cNvSpPr/>
            <p:nvPr/>
          </p:nvSpPr>
          <p:spPr bwMode="auto">
            <a:xfrm>
              <a:off x="5300" y="2246"/>
              <a:ext cx="3" cy="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0" name="Freeform 460">
              <a:extLst>
                <a:ext uri="{FF2B5EF4-FFF2-40B4-BE49-F238E27FC236}">
                  <a16:creationId xmlns:a16="http://schemas.microsoft.com/office/drawing/2014/main" xmlns="" id="{54457834-B53D-4164-9EB7-F6F04DEB9CF2}"/>
                </a:ext>
              </a:extLst>
            </p:cNvPr>
            <p:cNvSpPr/>
            <p:nvPr/>
          </p:nvSpPr>
          <p:spPr bwMode="auto">
            <a:xfrm>
              <a:off x="5300" y="2246"/>
              <a:ext cx="3" cy="6"/>
            </a:xfrm>
            <a:custGeom>
              <a:avLst/>
              <a:gdLst>
                <a:gd name="T0" fmla="*/ 1 w 1"/>
                <a:gd name="T1" fmla="*/ 1 h 2"/>
                <a:gd name="T2" fmla="*/ 1 w 1"/>
                <a:gd name="T3" fmla="*/ 0 h 2"/>
                <a:gd name="T4" fmla="*/ 0 w 1"/>
                <a:gd name="T5" fmla="*/ 0 h 2"/>
                <a:gd name="T6" fmla="*/ 0 w 1"/>
                <a:gd name="T7" fmla="*/ 1 h 2"/>
                <a:gd name="T8" fmla="*/ 1 w 1"/>
                <a:gd name="T9" fmla="*/ 2 h 2"/>
                <a:gd name="T10" fmla="*/ 1 w 1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1" name="Freeform 461">
              <a:extLst>
                <a:ext uri="{FF2B5EF4-FFF2-40B4-BE49-F238E27FC236}">
                  <a16:creationId xmlns:a16="http://schemas.microsoft.com/office/drawing/2014/main" xmlns="" id="{2988779F-73A6-4020-8D5D-232826283EF9}"/>
                </a:ext>
              </a:extLst>
            </p:cNvPr>
            <p:cNvSpPr/>
            <p:nvPr/>
          </p:nvSpPr>
          <p:spPr bwMode="auto">
            <a:xfrm>
              <a:off x="5278" y="2237"/>
              <a:ext cx="9" cy="9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0 h 3"/>
                <a:gd name="T4" fmla="*/ 1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3 w 3"/>
                <a:gd name="T15" fmla="*/ 2 h 3"/>
                <a:gd name="T16" fmla="*/ 2 w 3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2" name="Freeform 462">
              <a:extLst>
                <a:ext uri="{FF2B5EF4-FFF2-40B4-BE49-F238E27FC236}">
                  <a16:creationId xmlns:a16="http://schemas.microsoft.com/office/drawing/2014/main" xmlns="" id="{40972AA5-82F5-425D-BA74-FE75C60B696C}"/>
                </a:ext>
              </a:extLst>
            </p:cNvPr>
            <p:cNvSpPr/>
            <p:nvPr/>
          </p:nvSpPr>
          <p:spPr bwMode="auto">
            <a:xfrm>
              <a:off x="5278" y="2237"/>
              <a:ext cx="9" cy="9"/>
            </a:xfrm>
            <a:custGeom>
              <a:avLst/>
              <a:gdLst>
                <a:gd name="T0" fmla="*/ 2 w 3"/>
                <a:gd name="T1" fmla="*/ 2 h 3"/>
                <a:gd name="T2" fmla="*/ 2 w 3"/>
                <a:gd name="T3" fmla="*/ 0 h 3"/>
                <a:gd name="T4" fmla="*/ 1 w 3"/>
                <a:gd name="T5" fmla="*/ 1 h 3"/>
                <a:gd name="T6" fmla="*/ 0 w 3"/>
                <a:gd name="T7" fmla="*/ 2 h 3"/>
                <a:gd name="T8" fmla="*/ 1 w 3"/>
                <a:gd name="T9" fmla="*/ 3 h 3"/>
                <a:gd name="T10" fmla="*/ 2 w 3"/>
                <a:gd name="T11" fmla="*/ 3 h 3"/>
                <a:gd name="T12" fmla="*/ 2 w 3"/>
                <a:gd name="T13" fmla="*/ 3 h 3"/>
                <a:gd name="T14" fmla="*/ 3 w 3"/>
                <a:gd name="T15" fmla="*/ 2 h 3"/>
                <a:gd name="T16" fmla="*/ 2 w 3"/>
                <a:gd name="T1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3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3" name="Freeform 463">
              <a:extLst>
                <a:ext uri="{FF2B5EF4-FFF2-40B4-BE49-F238E27FC236}">
                  <a16:creationId xmlns:a16="http://schemas.microsoft.com/office/drawing/2014/main" xmlns="" id="{A22D510C-0FC7-44DA-98C2-1861647C135B}"/>
                </a:ext>
              </a:extLst>
            </p:cNvPr>
            <p:cNvSpPr/>
            <p:nvPr/>
          </p:nvSpPr>
          <p:spPr bwMode="auto">
            <a:xfrm>
              <a:off x="5284" y="2246"/>
              <a:ext cx="3" cy="6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4" name="Freeform 464">
              <a:extLst>
                <a:ext uri="{FF2B5EF4-FFF2-40B4-BE49-F238E27FC236}">
                  <a16:creationId xmlns:a16="http://schemas.microsoft.com/office/drawing/2014/main" xmlns="" id="{C3BDF2DD-CA49-41C6-9552-985DE4860352}"/>
                </a:ext>
              </a:extLst>
            </p:cNvPr>
            <p:cNvSpPr/>
            <p:nvPr/>
          </p:nvSpPr>
          <p:spPr bwMode="auto">
            <a:xfrm>
              <a:off x="5284" y="2246"/>
              <a:ext cx="3" cy="6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5" name="Freeform 465">
              <a:extLst>
                <a:ext uri="{FF2B5EF4-FFF2-40B4-BE49-F238E27FC236}">
                  <a16:creationId xmlns:a16="http://schemas.microsoft.com/office/drawing/2014/main" xmlns="" id="{C1A2DFFE-47F7-43EC-8A4B-7FC503FA2A20}"/>
                </a:ext>
              </a:extLst>
            </p:cNvPr>
            <p:cNvSpPr/>
            <p:nvPr/>
          </p:nvSpPr>
          <p:spPr bwMode="auto">
            <a:xfrm>
              <a:off x="5275" y="2228"/>
              <a:ext cx="6" cy="9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0 h 3"/>
                <a:gd name="T4" fmla="*/ 0 w 2"/>
                <a:gd name="T5" fmla="*/ 1 h 3"/>
                <a:gd name="T6" fmla="*/ 0 w 2"/>
                <a:gd name="T7" fmla="*/ 2 h 3"/>
                <a:gd name="T8" fmla="*/ 0 w 2"/>
                <a:gd name="T9" fmla="*/ 2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6" name="Freeform 466">
              <a:extLst>
                <a:ext uri="{FF2B5EF4-FFF2-40B4-BE49-F238E27FC236}">
                  <a16:creationId xmlns:a16="http://schemas.microsoft.com/office/drawing/2014/main" xmlns="" id="{70A4B7E5-CF4B-47AF-84D2-92E87CF2111A}"/>
                </a:ext>
              </a:extLst>
            </p:cNvPr>
            <p:cNvSpPr/>
            <p:nvPr/>
          </p:nvSpPr>
          <p:spPr bwMode="auto">
            <a:xfrm>
              <a:off x="5275" y="2228"/>
              <a:ext cx="6" cy="9"/>
            </a:xfrm>
            <a:custGeom>
              <a:avLst/>
              <a:gdLst>
                <a:gd name="T0" fmla="*/ 2 w 2"/>
                <a:gd name="T1" fmla="*/ 2 h 3"/>
                <a:gd name="T2" fmla="*/ 1 w 2"/>
                <a:gd name="T3" fmla="*/ 0 h 3"/>
                <a:gd name="T4" fmla="*/ 0 w 2"/>
                <a:gd name="T5" fmla="*/ 1 h 3"/>
                <a:gd name="T6" fmla="*/ 0 w 2"/>
                <a:gd name="T7" fmla="*/ 2 h 3"/>
                <a:gd name="T8" fmla="*/ 0 w 2"/>
                <a:gd name="T9" fmla="*/ 2 h 3"/>
                <a:gd name="T10" fmla="*/ 2 w 2"/>
                <a:gd name="T1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2"/>
                  </a:moveTo>
                  <a:cubicBezTo>
                    <a:pt x="2" y="1"/>
                    <a:pt x="2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7" name="Freeform 467">
              <a:extLst>
                <a:ext uri="{FF2B5EF4-FFF2-40B4-BE49-F238E27FC236}">
                  <a16:creationId xmlns:a16="http://schemas.microsoft.com/office/drawing/2014/main" xmlns="" id="{2DC52790-F005-4FDD-9577-A0FA8BE3DB70}"/>
                </a:ext>
              </a:extLst>
            </p:cNvPr>
            <p:cNvSpPr/>
            <p:nvPr/>
          </p:nvSpPr>
          <p:spPr bwMode="auto">
            <a:xfrm>
              <a:off x="5281" y="2219"/>
              <a:ext cx="6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8" name="Freeform 468">
              <a:extLst>
                <a:ext uri="{FF2B5EF4-FFF2-40B4-BE49-F238E27FC236}">
                  <a16:creationId xmlns:a16="http://schemas.microsoft.com/office/drawing/2014/main" xmlns="" id="{86AF65AE-11C6-4506-A49D-B1DA8D9349D3}"/>
                </a:ext>
              </a:extLst>
            </p:cNvPr>
            <p:cNvSpPr/>
            <p:nvPr/>
          </p:nvSpPr>
          <p:spPr bwMode="auto">
            <a:xfrm>
              <a:off x="5281" y="2219"/>
              <a:ext cx="6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0 h 2"/>
                <a:gd name="T4" fmla="*/ 0 w 2"/>
                <a:gd name="T5" fmla="*/ 2 h 2"/>
                <a:gd name="T6" fmla="*/ 1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9" name="Freeform 469">
              <a:extLst>
                <a:ext uri="{FF2B5EF4-FFF2-40B4-BE49-F238E27FC236}">
                  <a16:creationId xmlns:a16="http://schemas.microsoft.com/office/drawing/2014/main" xmlns="" id="{A8A1E4AF-85FA-43BF-B100-9914AE2AC725}"/>
                </a:ext>
              </a:extLst>
            </p:cNvPr>
            <p:cNvSpPr/>
            <p:nvPr/>
          </p:nvSpPr>
          <p:spPr bwMode="auto">
            <a:xfrm>
              <a:off x="5287" y="2206"/>
              <a:ext cx="7" cy="1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0" name="Freeform 470">
              <a:extLst>
                <a:ext uri="{FF2B5EF4-FFF2-40B4-BE49-F238E27FC236}">
                  <a16:creationId xmlns:a16="http://schemas.microsoft.com/office/drawing/2014/main" xmlns="" id="{21212118-DB13-4D9D-AB87-E224AE402B68}"/>
                </a:ext>
              </a:extLst>
            </p:cNvPr>
            <p:cNvSpPr/>
            <p:nvPr/>
          </p:nvSpPr>
          <p:spPr bwMode="auto">
            <a:xfrm>
              <a:off x="5287" y="2206"/>
              <a:ext cx="7" cy="10"/>
            </a:xfrm>
            <a:custGeom>
              <a:avLst/>
              <a:gdLst>
                <a:gd name="T0" fmla="*/ 1 w 2"/>
                <a:gd name="T1" fmla="*/ 2 h 3"/>
                <a:gd name="T2" fmla="*/ 1 w 2"/>
                <a:gd name="T3" fmla="*/ 1 h 3"/>
                <a:gd name="T4" fmla="*/ 0 w 2"/>
                <a:gd name="T5" fmla="*/ 1 h 3"/>
                <a:gd name="T6" fmla="*/ 0 w 2"/>
                <a:gd name="T7" fmla="*/ 3 h 3"/>
                <a:gd name="T8" fmla="*/ 2 w 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2"/>
                  </a:moveTo>
                  <a:cubicBezTo>
                    <a:pt x="2" y="2"/>
                    <a:pt x="2" y="1"/>
                    <a:pt x="1" y="1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1" name="Freeform 471">
              <a:extLst>
                <a:ext uri="{FF2B5EF4-FFF2-40B4-BE49-F238E27FC236}">
                  <a16:creationId xmlns:a16="http://schemas.microsoft.com/office/drawing/2014/main" xmlns="" id="{696B9475-92F8-483F-B8AD-54292C6FAB58}"/>
                </a:ext>
              </a:extLst>
            </p:cNvPr>
            <p:cNvSpPr/>
            <p:nvPr/>
          </p:nvSpPr>
          <p:spPr bwMode="auto">
            <a:xfrm>
              <a:off x="5294" y="2200"/>
              <a:ext cx="6" cy="6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2" name="Freeform 472">
              <a:extLst>
                <a:ext uri="{FF2B5EF4-FFF2-40B4-BE49-F238E27FC236}">
                  <a16:creationId xmlns:a16="http://schemas.microsoft.com/office/drawing/2014/main" xmlns="" id="{8E151690-37E4-4A43-B3C2-92DA84E5A95D}"/>
                </a:ext>
              </a:extLst>
            </p:cNvPr>
            <p:cNvSpPr/>
            <p:nvPr/>
          </p:nvSpPr>
          <p:spPr bwMode="auto">
            <a:xfrm>
              <a:off x="5294" y="2200"/>
              <a:ext cx="6" cy="6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1 h 2"/>
                <a:gd name="T4" fmla="*/ 1 w 2"/>
                <a:gd name="T5" fmla="*/ 0 h 2"/>
                <a:gd name="T6" fmla="*/ 0 w 2"/>
                <a:gd name="T7" fmla="*/ 2 h 2"/>
                <a:gd name="T8" fmla="*/ 1 w 2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1" y="2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3" name="Freeform 473">
              <a:extLst>
                <a:ext uri="{FF2B5EF4-FFF2-40B4-BE49-F238E27FC236}">
                  <a16:creationId xmlns:a16="http://schemas.microsoft.com/office/drawing/2014/main" xmlns="" id="{922BA671-9589-4E7C-B204-EA559D960311}"/>
                </a:ext>
              </a:extLst>
            </p:cNvPr>
            <p:cNvSpPr/>
            <p:nvPr/>
          </p:nvSpPr>
          <p:spPr bwMode="auto">
            <a:xfrm>
              <a:off x="5275" y="2209"/>
              <a:ext cx="9" cy="13"/>
            </a:xfrm>
            <a:custGeom>
              <a:avLst/>
              <a:gdLst>
                <a:gd name="T0" fmla="*/ 2 w 3"/>
                <a:gd name="T1" fmla="*/ 2 h 4"/>
                <a:gd name="T2" fmla="*/ 1 w 3"/>
                <a:gd name="T3" fmla="*/ 1 h 4"/>
                <a:gd name="T4" fmla="*/ 0 w 3"/>
                <a:gd name="T5" fmla="*/ 2 h 4"/>
                <a:gd name="T6" fmla="*/ 2 w 3"/>
                <a:gd name="T7" fmla="*/ 3 h 4"/>
                <a:gd name="T8" fmla="*/ 2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2" y="4"/>
                    <a:pt x="2" y="3"/>
                  </a:cubicBezTo>
                  <a:cubicBezTo>
                    <a:pt x="2" y="3"/>
                    <a:pt x="3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4" name="Freeform 474">
              <a:extLst>
                <a:ext uri="{FF2B5EF4-FFF2-40B4-BE49-F238E27FC236}">
                  <a16:creationId xmlns:a16="http://schemas.microsoft.com/office/drawing/2014/main" xmlns="" id="{CCF891C6-A60A-41E5-9B5C-0F88E8AD0280}"/>
                </a:ext>
              </a:extLst>
            </p:cNvPr>
            <p:cNvSpPr/>
            <p:nvPr/>
          </p:nvSpPr>
          <p:spPr bwMode="auto">
            <a:xfrm>
              <a:off x="5275" y="2209"/>
              <a:ext cx="9" cy="13"/>
            </a:xfrm>
            <a:custGeom>
              <a:avLst/>
              <a:gdLst>
                <a:gd name="T0" fmla="*/ 2 w 3"/>
                <a:gd name="T1" fmla="*/ 2 h 4"/>
                <a:gd name="T2" fmla="*/ 1 w 3"/>
                <a:gd name="T3" fmla="*/ 1 h 4"/>
                <a:gd name="T4" fmla="*/ 0 w 3"/>
                <a:gd name="T5" fmla="*/ 2 h 4"/>
                <a:gd name="T6" fmla="*/ 2 w 3"/>
                <a:gd name="T7" fmla="*/ 3 h 4"/>
                <a:gd name="T8" fmla="*/ 2 w 3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2"/>
                  </a:moveTo>
                  <a:cubicBezTo>
                    <a:pt x="2" y="1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2" y="4"/>
                    <a:pt x="2" y="3"/>
                  </a:cubicBezTo>
                  <a:cubicBezTo>
                    <a:pt x="2" y="3"/>
                    <a:pt x="3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5" name="Freeform 475">
              <a:extLst>
                <a:ext uri="{FF2B5EF4-FFF2-40B4-BE49-F238E27FC236}">
                  <a16:creationId xmlns:a16="http://schemas.microsoft.com/office/drawing/2014/main" xmlns="" id="{79B60554-EBE1-45BE-9694-F44564B4B4E5}"/>
                </a:ext>
              </a:extLst>
            </p:cNvPr>
            <p:cNvSpPr/>
            <p:nvPr/>
          </p:nvSpPr>
          <p:spPr bwMode="auto">
            <a:xfrm>
              <a:off x="5284" y="2200"/>
              <a:ext cx="3" cy="9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0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6" name="Freeform 476">
              <a:extLst>
                <a:ext uri="{FF2B5EF4-FFF2-40B4-BE49-F238E27FC236}">
                  <a16:creationId xmlns:a16="http://schemas.microsoft.com/office/drawing/2014/main" xmlns="" id="{31511D66-9CE5-4E87-A912-061B2A812D71}"/>
                </a:ext>
              </a:extLst>
            </p:cNvPr>
            <p:cNvSpPr/>
            <p:nvPr/>
          </p:nvSpPr>
          <p:spPr bwMode="auto">
            <a:xfrm>
              <a:off x="5284" y="2200"/>
              <a:ext cx="3" cy="9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0 h 3"/>
                <a:gd name="T4" fmla="*/ 0 w 1"/>
                <a:gd name="T5" fmla="*/ 2 h 3"/>
                <a:gd name="T6" fmla="*/ 0 w 1"/>
                <a:gd name="T7" fmla="*/ 2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7" name="Freeform 477">
              <a:extLst>
                <a:ext uri="{FF2B5EF4-FFF2-40B4-BE49-F238E27FC236}">
                  <a16:creationId xmlns:a16="http://schemas.microsoft.com/office/drawing/2014/main" xmlns="" id="{6C6F0189-8925-4B6C-80CF-3E3621006AA8}"/>
                </a:ext>
              </a:extLst>
            </p:cNvPr>
            <p:cNvSpPr/>
            <p:nvPr/>
          </p:nvSpPr>
          <p:spPr bwMode="auto">
            <a:xfrm>
              <a:off x="5303" y="2203"/>
              <a:ext cx="3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8" name="Freeform 478">
              <a:extLst>
                <a:ext uri="{FF2B5EF4-FFF2-40B4-BE49-F238E27FC236}">
                  <a16:creationId xmlns:a16="http://schemas.microsoft.com/office/drawing/2014/main" xmlns="" id="{F7037BBE-3BAA-4D3E-B0CB-D7CA89AE97B5}"/>
                </a:ext>
              </a:extLst>
            </p:cNvPr>
            <p:cNvSpPr/>
            <p:nvPr/>
          </p:nvSpPr>
          <p:spPr bwMode="auto">
            <a:xfrm>
              <a:off x="5303" y="2203"/>
              <a:ext cx="3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9" name="Freeform 479">
              <a:extLst>
                <a:ext uri="{FF2B5EF4-FFF2-40B4-BE49-F238E27FC236}">
                  <a16:creationId xmlns:a16="http://schemas.microsoft.com/office/drawing/2014/main" xmlns="" id="{E5380724-1503-4090-A825-0F070CA61324}"/>
                </a:ext>
              </a:extLst>
            </p:cNvPr>
            <p:cNvSpPr/>
            <p:nvPr/>
          </p:nvSpPr>
          <p:spPr bwMode="auto">
            <a:xfrm>
              <a:off x="5275" y="2219"/>
              <a:ext cx="3" cy="6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0" name="Freeform 480">
              <a:extLst>
                <a:ext uri="{FF2B5EF4-FFF2-40B4-BE49-F238E27FC236}">
                  <a16:creationId xmlns:a16="http://schemas.microsoft.com/office/drawing/2014/main" xmlns="" id="{0EC92E36-632C-411B-9FAC-4529A7B84393}"/>
                </a:ext>
              </a:extLst>
            </p:cNvPr>
            <p:cNvSpPr/>
            <p:nvPr/>
          </p:nvSpPr>
          <p:spPr bwMode="auto">
            <a:xfrm>
              <a:off x="5275" y="2219"/>
              <a:ext cx="3" cy="6"/>
            </a:xfrm>
            <a:custGeom>
              <a:avLst/>
              <a:gdLst>
                <a:gd name="T0" fmla="*/ 1 w 1"/>
                <a:gd name="T1" fmla="*/ 2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1" name="Freeform 481">
              <a:extLst>
                <a:ext uri="{FF2B5EF4-FFF2-40B4-BE49-F238E27FC236}">
                  <a16:creationId xmlns:a16="http://schemas.microsoft.com/office/drawing/2014/main" xmlns="" id="{AAD58878-6119-44C2-8B69-134ADC0D5BDD}"/>
                </a:ext>
              </a:extLst>
            </p:cNvPr>
            <p:cNvSpPr/>
            <p:nvPr/>
          </p:nvSpPr>
          <p:spPr bwMode="auto">
            <a:xfrm>
              <a:off x="5281" y="2231"/>
              <a:ext cx="6" cy="6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1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2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2" name="Freeform 482">
              <a:extLst>
                <a:ext uri="{FF2B5EF4-FFF2-40B4-BE49-F238E27FC236}">
                  <a16:creationId xmlns:a16="http://schemas.microsoft.com/office/drawing/2014/main" xmlns="" id="{62DA4804-8A07-47D2-8621-547880AFC67B}"/>
                </a:ext>
              </a:extLst>
            </p:cNvPr>
            <p:cNvSpPr/>
            <p:nvPr/>
          </p:nvSpPr>
          <p:spPr bwMode="auto">
            <a:xfrm>
              <a:off x="5281" y="2231"/>
              <a:ext cx="6" cy="6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1 w 2"/>
                <a:gd name="T5" fmla="*/ 1 h 2"/>
                <a:gd name="T6" fmla="*/ 2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0" y="2"/>
                    <a:pt x="1" y="2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3" name="Freeform 483">
              <a:extLst>
                <a:ext uri="{FF2B5EF4-FFF2-40B4-BE49-F238E27FC236}">
                  <a16:creationId xmlns:a16="http://schemas.microsoft.com/office/drawing/2014/main" xmlns="" id="{D2A68CA8-8967-4B97-87ED-2DADB7D79822}"/>
                </a:ext>
              </a:extLst>
            </p:cNvPr>
            <p:cNvSpPr/>
            <p:nvPr/>
          </p:nvSpPr>
          <p:spPr bwMode="auto">
            <a:xfrm>
              <a:off x="5284" y="2237"/>
              <a:ext cx="3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4" name="Freeform 484">
              <a:extLst>
                <a:ext uri="{FF2B5EF4-FFF2-40B4-BE49-F238E27FC236}">
                  <a16:creationId xmlns:a16="http://schemas.microsoft.com/office/drawing/2014/main" xmlns="" id="{EECDBE49-3A67-49C8-AD1A-5CCD96D89FDC}"/>
                </a:ext>
              </a:extLst>
            </p:cNvPr>
            <p:cNvSpPr/>
            <p:nvPr/>
          </p:nvSpPr>
          <p:spPr bwMode="auto">
            <a:xfrm>
              <a:off x="5284" y="2237"/>
              <a:ext cx="3" cy="3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5" name="Freeform 485">
              <a:extLst>
                <a:ext uri="{FF2B5EF4-FFF2-40B4-BE49-F238E27FC236}">
                  <a16:creationId xmlns:a16="http://schemas.microsoft.com/office/drawing/2014/main" xmlns="" id="{3BEB79BB-E90A-48DA-A67D-B6BE82A9D415}"/>
                </a:ext>
              </a:extLst>
            </p:cNvPr>
            <p:cNvSpPr/>
            <p:nvPr/>
          </p:nvSpPr>
          <p:spPr bwMode="auto">
            <a:xfrm>
              <a:off x="5278" y="2237"/>
              <a:ext cx="3" cy="6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6" name="Freeform 486">
              <a:extLst>
                <a:ext uri="{FF2B5EF4-FFF2-40B4-BE49-F238E27FC236}">
                  <a16:creationId xmlns:a16="http://schemas.microsoft.com/office/drawing/2014/main" xmlns="" id="{A679C626-26C6-40EE-8EA6-D38C2B891D40}"/>
                </a:ext>
              </a:extLst>
            </p:cNvPr>
            <p:cNvSpPr/>
            <p:nvPr/>
          </p:nvSpPr>
          <p:spPr bwMode="auto">
            <a:xfrm>
              <a:off x="5278" y="2237"/>
              <a:ext cx="3" cy="6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0 h 2"/>
                <a:gd name="T4" fmla="*/ 0 w 1"/>
                <a:gd name="T5" fmla="*/ 1 h 2"/>
                <a:gd name="T6" fmla="*/ 1 w 1"/>
                <a:gd name="T7" fmla="*/ 2 h 2"/>
                <a:gd name="T8" fmla="*/ 1 w 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7" name="Freeform 487">
              <a:extLst>
                <a:ext uri="{FF2B5EF4-FFF2-40B4-BE49-F238E27FC236}">
                  <a16:creationId xmlns:a16="http://schemas.microsoft.com/office/drawing/2014/main" xmlns="" id="{FEC9675D-2F6D-4F64-8B57-77F101DB29D6}"/>
                </a:ext>
              </a:extLst>
            </p:cNvPr>
            <p:cNvSpPr/>
            <p:nvPr/>
          </p:nvSpPr>
          <p:spPr bwMode="auto">
            <a:xfrm>
              <a:off x="5306" y="2206"/>
              <a:ext cx="6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8" name="Freeform 488">
              <a:extLst>
                <a:ext uri="{FF2B5EF4-FFF2-40B4-BE49-F238E27FC236}">
                  <a16:creationId xmlns:a16="http://schemas.microsoft.com/office/drawing/2014/main" xmlns="" id="{FD798109-5441-44FD-B6E8-36B1BC411ACA}"/>
                </a:ext>
              </a:extLst>
            </p:cNvPr>
            <p:cNvSpPr/>
            <p:nvPr/>
          </p:nvSpPr>
          <p:spPr bwMode="auto">
            <a:xfrm>
              <a:off x="5306" y="2206"/>
              <a:ext cx="6" cy="3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0 h 1"/>
                <a:gd name="T4" fmla="*/ 0 w 2"/>
                <a:gd name="T5" fmla="*/ 1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69" name="图文框 468">
            <a:extLst>
              <a:ext uri="{FF2B5EF4-FFF2-40B4-BE49-F238E27FC236}">
                <a16:creationId xmlns:a16="http://schemas.microsoft.com/office/drawing/2014/main" xmlns="" id="{088EA36E-6D7A-4FCD-8380-1FF7D66B415C}"/>
              </a:ext>
            </a:extLst>
          </p:cNvPr>
          <p:cNvSpPr/>
          <p:nvPr/>
        </p:nvSpPr>
        <p:spPr>
          <a:xfrm>
            <a:off x="3078440" y="2310564"/>
            <a:ext cx="1066800" cy="3464560"/>
          </a:xfrm>
          <a:prstGeom prst="frame">
            <a:avLst>
              <a:gd name="adj1" fmla="val 2976"/>
            </a:avLst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0" name="矩形 469">
            <a:extLst>
              <a:ext uri="{FF2B5EF4-FFF2-40B4-BE49-F238E27FC236}">
                <a16:creationId xmlns:a16="http://schemas.microsoft.com/office/drawing/2014/main" xmlns="" id="{74FCE51C-278D-472C-8F22-51DBC924ADAC}"/>
              </a:ext>
            </a:extLst>
          </p:cNvPr>
          <p:cNvSpPr/>
          <p:nvPr/>
        </p:nvSpPr>
        <p:spPr>
          <a:xfrm>
            <a:off x="3157178" y="3895524"/>
            <a:ext cx="901701" cy="1798320"/>
          </a:xfrm>
          <a:prstGeom prst="rect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1" name="图文框 470">
            <a:extLst>
              <a:ext uri="{FF2B5EF4-FFF2-40B4-BE49-F238E27FC236}">
                <a16:creationId xmlns:a16="http://schemas.microsoft.com/office/drawing/2014/main" xmlns="" id="{FD74F455-AE61-48FD-9A16-02D17CEC5167}"/>
              </a:ext>
            </a:extLst>
          </p:cNvPr>
          <p:cNvSpPr/>
          <p:nvPr/>
        </p:nvSpPr>
        <p:spPr>
          <a:xfrm>
            <a:off x="4455204" y="2318713"/>
            <a:ext cx="1066800" cy="3464560"/>
          </a:xfrm>
          <a:prstGeom prst="frame">
            <a:avLst>
              <a:gd name="adj1" fmla="val 2976"/>
            </a:avLst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2" name="矩形 471">
            <a:extLst>
              <a:ext uri="{FF2B5EF4-FFF2-40B4-BE49-F238E27FC236}">
                <a16:creationId xmlns:a16="http://schemas.microsoft.com/office/drawing/2014/main" xmlns="" id="{DEC9FD61-3C9A-4F4B-BA9A-11110EA05D85}"/>
              </a:ext>
            </a:extLst>
          </p:cNvPr>
          <p:cNvSpPr/>
          <p:nvPr/>
        </p:nvSpPr>
        <p:spPr>
          <a:xfrm>
            <a:off x="4533942" y="3903673"/>
            <a:ext cx="901701" cy="1798320"/>
          </a:xfrm>
          <a:prstGeom prst="rect">
            <a:avLst/>
          </a:prstGeom>
          <a:blipFill dpi="0" rotWithShape="1">
            <a:blip r:embed="rId7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3" name="图文框 472">
            <a:extLst>
              <a:ext uri="{FF2B5EF4-FFF2-40B4-BE49-F238E27FC236}">
                <a16:creationId xmlns:a16="http://schemas.microsoft.com/office/drawing/2014/main" xmlns="" id="{0B337F42-C8D7-49A3-A5DD-C5214E86614C}"/>
              </a:ext>
            </a:extLst>
          </p:cNvPr>
          <p:cNvSpPr/>
          <p:nvPr/>
        </p:nvSpPr>
        <p:spPr>
          <a:xfrm>
            <a:off x="5874478" y="2318406"/>
            <a:ext cx="1066800" cy="3464560"/>
          </a:xfrm>
          <a:prstGeom prst="frame">
            <a:avLst>
              <a:gd name="adj1" fmla="val 2976"/>
            </a:avLst>
          </a:prstGeom>
          <a:solidFill>
            <a:srgbClr val="CCBB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4" name="矩形 473">
            <a:extLst>
              <a:ext uri="{FF2B5EF4-FFF2-40B4-BE49-F238E27FC236}">
                <a16:creationId xmlns:a16="http://schemas.microsoft.com/office/drawing/2014/main" xmlns="" id="{5F59A1D1-D894-441A-9887-267832CDB32B}"/>
              </a:ext>
            </a:extLst>
          </p:cNvPr>
          <p:cNvSpPr/>
          <p:nvPr/>
        </p:nvSpPr>
        <p:spPr>
          <a:xfrm>
            <a:off x="5953216" y="3903366"/>
            <a:ext cx="901701" cy="1798320"/>
          </a:xfrm>
          <a:prstGeom prst="rect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5" name="文本框 474">
            <a:extLst>
              <a:ext uri="{FF2B5EF4-FFF2-40B4-BE49-F238E27FC236}">
                <a16:creationId xmlns:a16="http://schemas.microsoft.com/office/drawing/2014/main" xmlns="" id="{056CAEA1-2999-42E5-990C-D008F17B9860}"/>
              </a:ext>
            </a:extLst>
          </p:cNvPr>
          <p:cNvSpPr txBox="1"/>
          <p:nvPr/>
        </p:nvSpPr>
        <p:spPr>
          <a:xfrm>
            <a:off x="9828800" y="2210557"/>
            <a:ext cx="738664" cy="196204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>
                <a:solidFill>
                  <a:srgbClr val="454545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添加标题</a:t>
            </a:r>
            <a:endParaRPr lang="zh-CN" altLang="en-US" sz="3600" dirty="0">
              <a:solidFill>
                <a:srgbClr val="454545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476" name="文本框 475">
            <a:extLst>
              <a:ext uri="{FF2B5EF4-FFF2-40B4-BE49-F238E27FC236}">
                <a16:creationId xmlns:a16="http://schemas.microsoft.com/office/drawing/2014/main" xmlns="" id="{52BDE08A-C491-4E1A-8FE6-FEA1712E8331}"/>
              </a:ext>
            </a:extLst>
          </p:cNvPr>
          <p:cNvSpPr txBox="1"/>
          <p:nvPr/>
        </p:nvSpPr>
        <p:spPr>
          <a:xfrm>
            <a:off x="8884579" y="2226359"/>
            <a:ext cx="1154162" cy="367581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输入您的内容输入您的内容，输入您的内容输入您的内容，</a:t>
            </a:r>
            <a:r>
              <a:rPr lang="zh-CN" altLang="en-US" sz="14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r>
              <a:rPr lang="zh-CN" altLang="en-US" sz="1400">
                <a:solidFill>
                  <a:srgbClr val="454545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输入您的内容输入您的内容。</a:t>
            </a:r>
            <a:endParaRPr lang="en-US" altLang="zh-CN" sz="1400">
              <a:solidFill>
                <a:srgbClr val="454545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grpSp>
        <p:nvGrpSpPr>
          <p:cNvPr id="477" name="组合 476">
            <a:extLst>
              <a:ext uri="{FF2B5EF4-FFF2-40B4-BE49-F238E27FC236}">
                <a16:creationId xmlns:a16="http://schemas.microsoft.com/office/drawing/2014/main" xmlns="" id="{6EDD118C-E1D5-4843-904A-1D075DA91E10}"/>
              </a:ext>
            </a:extLst>
          </p:cNvPr>
          <p:cNvGrpSpPr/>
          <p:nvPr/>
        </p:nvGrpSpPr>
        <p:grpSpPr>
          <a:xfrm>
            <a:off x="10052408" y="4258961"/>
            <a:ext cx="381138" cy="830997"/>
            <a:chOff x="1461502" y="1645522"/>
            <a:chExt cx="626061" cy="1444325"/>
          </a:xfrm>
        </p:grpSpPr>
        <p:grpSp>
          <p:nvGrpSpPr>
            <p:cNvPr id="478" name="组合 477">
              <a:extLst>
                <a:ext uri="{FF2B5EF4-FFF2-40B4-BE49-F238E27FC236}">
                  <a16:creationId xmlns:a16="http://schemas.microsoft.com/office/drawing/2014/main" xmlns="" id="{266A566D-816A-43AE-872E-9B7193E15FAA}"/>
                </a:ext>
              </a:extLst>
            </p:cNvPr>
            <p:cNvGrpSpPr/>
            <p:nvPr/>
          </p:nvGrpSpPr>
          <p:grpSpPr>
            <a:xfrm>
              <a:off x="1492250" y="1657350"/>
              <a:ext cx="595313" cy="1381125"/>
              <a:chOff x="1492250" y="1657350"/>
              <a:chExt cx="595313" cy="1381125"/>
            </a:xfrm>
          </p:grpSpPr>
          <p:sp>
            <p:nvSpPr>
              <p:cNvPr id="480" name="AutoShape 3">
                <a:extLst>
                  <a:ext uri="{FF2B5EF4-FFF2-40B4-BE49-F238E27FC236}">
                    <a16:creationId xmlns:a16="http://schemas.microsoft.com/office/drawing/2014/main" xmlns="" id="{0A510CB2-72E4-40FE-A0CB-9BBC4E2A2E3F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1492250" y="1657350"/>
                <a:ext cx="595313" cy="13795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1" name="Freeform 5">
                <a:extLst>
                  <a:ext uri="{FF2B5EF4-FFF2-40B4-BE49-F238E27FC236}">
                    <a16:creationId xmlns:a16="http://schemas.microsoft.com/office/drawing/2014/main" xmlns="" id="{DFA76BCD-C909-4BE1-B4D5-42AF161F8EFF}"/>
                  </a:ext>
                </a:extLst>
              </p:cNvPr>
              <p:cNvSpPr/>
              <p:nvPr/>
            </p:nvSpPr>
            <p:spPr bwMode="auto">
              <a:xfrm>
                <a:off x="1492250" y="1743075"/>
                <a:ext cx="595313" cy="1295400"/>
              </a:xfrm>
              <a:custGeom>
                <a:avLst/>
                <a:gdLst>
                  <a:gd name="T0" fmla="*/ 525 w 774"/>
                  <a:gd name="T1" fmla="*/ 2 h 2073"/>
                  <a:gd name="T2" fmla="*/ 617 w 774"/>
                  <a:gd name="T3" fmla="*/ 13 h 2073"/>
                  <a:gd name="T4" fmla="*/ 675 w 774"/>
                  <a:gd name="T5" fmla="*/ 407 h 2073"/>
                  <a:gd name="T6" fmla="*/ 674 w 774"/>
                  <a:gd name="T7" fmla="*/ 471 h 2073"/>
                  <a:gd name="T8" fmla="*/ 681 w 774"/>
                  <a:gd name="T9" fmla="*/ 772 h 2073"/>
                  <a:gd name="T10" fmla="*/ 681 w 774"/>
                  <a:gd name="T11" fmla="*/ 1015 h 2073"/>
                  <a:gd name="T12" fmla="*/ 683 w 774"/>
                  <a:gd name="T13" fmla="*/ 1274 h 2073"/>
                  <a:gd name="T14" fmla="*/ 681 w 774"/>
                  <a:gd name="T15" fmla="*/ 1729 h 2073"/>
                  <a:gd name="T16" fmla="*/ 699 w 774"/>
                  <a:gd name="T17" fmla="*/ 1963 h 2073"/>
                  <a:gd name="T18" fmla="*/ 735 w 774"/>
                  <a:gd name="T19" fmla="*/ 1902 h 2073"/>
                  <a:gd name="T20" fmla="*/ 767 w 774"/>
                  <a:gd name="T21" fmla="*/ 1770 h 2073"/>
                  <a:gd name="T22" fmla="*/ 754 w 774"/>
                  <a:gd name="T23" fmla="*/ 2047 h 2073"/>
                  <a:gd name="T24" fmla="*/ 613 w 774"/>
                  <a:gd name="T25" fmla="*/ 2065 h 2073"/>
                  <a:gd name="T26" fmla="*/ 426 w 774"/>
                  <a:gd name="T27" fmla="*/ 2050 h 2073"/>
                  <a:gd name="T28" fmla="*/ 264 w 774"/>
                  <a:gd name="T29" fmla="*/ 2068 h 2073"/>
                  <a:gd name="T30" fmla="*/ 267 w 774"/>
                  <a:gd name="T31" fmla="*/ 2049 h 2073"/>
                  <a:gd name="T32" fmla="*/ 496 w 774"/>
                  <a:gd name="T33" fmla="*/ 2039 h 2073"/>
                  <a:gd name="T34" fmla="*/ 594 w 774"/>
                  <a:gd name="T35" fmla="*/ 2021 h 2073"/>
                  <a:gd name="T36" fmla="*/ 617 w 774"/>
                  <a:gd name="T37" fmla="*/ 2023 h 2073"/>
                  <a:gd name="T38" fmla="*/ 669 w 774"/>
                  <a:gd name="T39" fmla="*/ 1983 h 2073"/>
                  <a:gd name="T40" fmla="*/ 525 w 774"/>
                  <a:gd name="T41" fmla="*/ 1972 h 2073"/>
                  <a:gd name="T42" fmla="*/ 409 w 774"/>
                  <a:gd name="T43" fmla="*/ 1960 h 2073"/>
                  <a:gd name="T44" fmla="*/ 279 w 774"/>
                  <a:gd name="T45" fmla="*/ 1970 h 2073"/>
                  <a:gd name="T46" fmla="*/ 84 w 774"/>
                  <a:gd name="T47" fmla="*/ 1920 h 2073"/>
                  <a:gd name="T48" fmla="*/ 104 w 774"/>
                  <a:gd name="T49" fmla="*/ 1796 h 2073"/>
                  <a:gd name="T50" fmla="*/ 91 w 774"/>
                  <a:gd name="T51" fmla="*/ 1337 h 2073"/>
                  <a:gd name="T52" fmla="*/ 105 w 774"/>
                  <a:gd name="T53" fmla="*/ 1026 h 2073"/>
                  <a:gd name="T54" fmla="*/ 107 w 774"/>
                  <a:gd name="T55" fmla="*/ 722 h 2073"/>
                  <a:gd name="T56" fmla="*/ 102 w 774"/>
                  <a:gd name="T57" fmla="*/ 474 h 2073"/>
                  <a:gd name="T58" fmla="*/ 49 w 774"/>
                  <a:gd name="T59" fmla="*/ 468 h 2073"/>
                  <a:gd name="T60" fmla="*/ 42 w 774"/>
                  <a:gd name="T61" fmla="*/ 631 h 2073"/>
                  <a:gd name="T62" fmla="*/ 44 w 774"/>
                  <a:gd name="T63" fmla="*/ 797 h 2073"/>
                  <a:gd name="T64" fmla="*/ 48 w 774"/>
                  <a:gd name="T65" fmla="*/ 872 h 2073"/>
                  <a:gd name="T66" fmla="*/ 41 w 774"/>
                  <a:gd name="T67" fmla="*/ 1079 h 2073"/>
                  <a:gd name="T68" fmla="*/ 55 w 774"/>
                  <a:gd name="T69" fmla="*/ 1252 h 2073"/>
                  <a:gd name="T70" fmla="*/ 53 w 774"/>
                  <a:gd name="T71" fmla="*/ 1514 h 2073"/>
                  <a:gd name="T72" fmla="*/ 37 w 774"/>
                  <a:gd name="T73" fmla="*/ 1747 h 2073"/>
                  <a:gd name="T74" fmla="*/ 18 w 774"/>
                  <a:gd name="T75" fmla="*/ 1466 h 2073"/>
                  <a:gd name="T76" fmla="*/ 4 w 774"/>
                  <a:gd name="T77" fmla="*/ 1419 h 2073"/>
                  <a:gd name="T78" fmla="*/ 14 w 774"/>
                  <a:gd name="T79" fmla="*/ 1322 h 2073"/>
                  <a:gd name="T80" fmla="*/ 14 w 774"/>
                  <a:gd name="T81" fmla="*/ 1261 h 2073"/>
                  <a:gd name="T82" fmla="*/ 1 w 774"/>
                  <a:gd name="T83" fmla="*/ 1043 h 2073"/>
                  <a:gd name="T84" fmla="*/ 6 w 774"/>
                  <a:gd name="T85" fmla="*/ 924 h 2073"/>
                  <a:gd name="T86" fmla="*/ 10 w 774"/>
                  <a:gd name="T87" fmla="*/ 832 h 2073"/>
                  <a:gd name="T88" fmla="*/ 3 w 774"/>
                  <a:gd name="T89" fmla="*/ 719 h 2073"/>
                  <a:gd name="T90" fmla="*/ 7 w 774"/>
                  <a:gd name="T91" fmla="*/ 649 h 2073"/>
                  <a:gd name="T92" fmla="*/ 15 w 774"/>
                  <a:gd name="T93" fmla="*/ 598 h 2073"/>
                  <a:gd name="T94" fmla="*/ 1 w 774"/>
                  <a:gd name="T95" fmla="*/ 536 h 2073"/>
                  <a:gd name="T96" fmla="*/ 13 w 774"/>
                  <a:gd name="T97" fmla="*/ 424 h 2073"/>
                  <a:gd name="T98" fmla="*/ 6 w 774"/>
                  <a:gd name="T99" fmla="*/ 359 h 2073"/>
                  <a:gd name="T100" fmla="*/ 1 w 774"/>
                  <a:gd name="T101" fmla="*/ 235 h 2073"/>
                  <a:gd name="T102" fmla="*/ 15 w 774"/>
                  <a:gd name="T103" fmla="*/ 166 h 2073"/>
                  <a:gd name="T104" fmla="*/ 13 w 774"/>
                  <a:gd name="T105" fmla="*/ 116 h 2073"/>
                  <a:gd name="T106" fmla="*/ 35 w 774"/>
                  <a:gd name="T107" fmla="*/ 10 h 2073"/>
                  <a:gd name="T108" fmla="*/ 37 w 774"/>
                  <a:gd name="T109" fmla="*/ 106 h 2073"/>
                  <a:gd name="T110" fmla="*/ 52 w 774"/>
                  <a:gd name="T111" fmla="*/ 341 h 2073"/>
                  <a:gd name="T112" fmla="*/ 83 w 774"/>
                  <a:gd name="T113" fmla="*/ 392 h 2073"/>
                  <a:gd name="T114" fmla="*/ 107 w 774"/>
                  <a:gd name="T115" fmla="*/ 144 h 2073"/>
                  <a:gd name="T116" fmla="*/ 151 w 774"/>
                  <a:gd name="T117" fmla="*/ 9 h 2073"/>
                  <a:gd name="T118" fmla="*/ 237 w 774"/>
                  <a:gd name="T119" fmla="*/ 16 h 2073"/>
                  <a:gd name="T120" fmla="*/ 372 w 774"/>
                  <a:gd name="T121" fmla="*/ 5 h 2073"/>
                  <a:gd name="T122" fmla="*/ 440 w 774"/>
                  <a:gd name="T123" fmla="*/ 3 h 20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774" h="2073">
                    <a:moveTo>
                      <a:pt x="445" y="0"/>
                    </a:moveTo>
                    <a:cubicBezTo>
                      <a:pt x="446" y="0"/>
                      <a:pt x="449" y="3"/>
                      <a:pt x="451" y="2"/>
                    </a:cubicBezTo>
                    <a:cubicBezTo>
                      <a:pt x="451" y="5"/>
                      <a:pt x="454" y="6"/>
                      <a:pt x="454" y="8"/>
                    </a:cubicBezTo>
                    <a:cubicBezTo>
                      <a:pt x="455" y="12"/>
                      <a:pt x="456" y="15"/>
                      <a:pt x="456" y="19"/>
                    </a:cubicBezTo>
                    <a:cubicBezTo>
                      <a:pt x="467" y="19"/>
                      <a:pt x="467" y="19"/>
                      <a:pt x="467" y="19"/>
                    </a:cubicBezTo>
                    <a:cubicBezTo>
                      <a:pt x="469" y="16"/>
                      <a:pt x="471" y="13"/>
                      <a:pt x="474" y="11"/>
                    </a:cubicBezTo>
                    <a:cubicBezTo>
                      <a:pt x="477" y="10"/>
                      <a:pt x="481" y="9"/>
                      <a:pt x="484" y="10"/>
                    </a:cubicBezTo>
                    <a:cubicBezTo>
                      <a:pt x="511" y="10"/>
                      <a:pt x="511" y="10"/>
                      <a:pt x="511" y="10"/>
                    </a:cubicBezTo>
                    <a:cubicBezTo>
                      <a:pt x="510" y="8"/>
                      <a:pt x="512" y="7"/>
                      <a:pt x="513" y="6"/>
                    </a:cubicBezTo>
                    <a:cubicBezTo>
                      <a:pt x="514" y="5"/>
                      <a:pt x="513" y="2"/>
                      <a:pt x="515" y="2"/>
                    </a:cubicBezTo>
                    <a:cubicBezTo>
                      <a:pt x="519" y="2"/>
                      <a:pt x="522" y="1"/>
                      <a:pt x="525" y="2"/>
                    </a:cubicBezTo>
                    <a:cubicBezTo>
                      <a:pt x="527" y="5"/>
                      <a:pt x="530" y="6"/>
                      <a:pt x="533" y="5"/>
                    </a:cubicBezTo>
                    <a:cubicBezTo>
                      <a:pt x="534" y="5"/>
                      <a:pt x="535" y="7"/>
                      <a:pt x="536" y="8"/>
                    </a:cubicBezTo>
                    <a:cubicBezTo>
                      <a:pt x="539" y="7"/>
                      <a:pt x="543" y="8"/>
                      <a:pt x="543" y="11"/>
                    </a:cubicBezTo>
                    <a:cubicBezTo>
                      <a:pt x="545" y="11"/>
                      <a:pt x="545" y="11"/>
                      <a:pt x="545" y="11"/>
                    </a:cubicBezTo>
                    <a:cubicBezTo>
                      <a:pt x="545" y="14"/>
                      <a:pt x="546" y="16"/>
                      <a:pt x="547" y="19"/>
                    </a:cubicBezTo>
                    <a:cubicBezTo>
                      <a:pt x="559" y="19"/>
                      <a:pt x="559" y="19"/>
                      <a:pt x="559" y="19"/>
                    </a:cubicBezTo>
                    <a:cubicBezTo>
                      <a:pt x="559" y="16"/>
                      <a:pt x="562" y="14"/>
                      <a:pt x="563" y="12"/>
                    </a:cubicBezTo>
                    <a:cubicBezTo>
                      <a:pt x="570" y="7"/>
                      <a:pt x="585" y="9"/>
                      <a:pt x="588" y="16"/>
                    </a:cubicBezTo>
                    <a:cubicBezTo>
                      <a:pt x="588" y="17"/>
                      <a:pt x="590" y="19"/>
                      <a:pt x="592" y="19"/>
                    </a:cubicBezTo>
                    <a:cubicBezTo>
                      <a:pt x="617" y="19"/>
                      <a:pt x="617" y="19"/>
                      <a:pt x="617" y="19"/>
                    </a:cubicBezTo>
                    <a:cubicBezTo>
                      <a:pt x="617" y="13"/>
                      <a:pt x="617" y="13"/>
                      <a:pt x="617" y="13"/>
                    </a:cubicBezTo>
                    <a:cubicBezTo>
                      <a:pt x="619" y="13"/>
                      <a:pt x="621" y="13"/>
                      <a:pt x="621" y="12"/>
                    </a:cubicBezTo>
                    <a:cubicBezTo>
                      <a:pt x="623" y="8"/>
                      <a:pt x="632" y="11"/>
                      <a:pt x="636" y="10"/>
                    </a:cubicBezTo>
                    <a:cubicBezTo>
                      <a:pt x="638" y="10"/>
                      <a:pt x="640" y="9"/>
                      <a:pt x="642" y="7"/>
                    </a:cubicBezTo>
                    <a:cubicBezTo>
                      <a:pt x="641" y="5"/>
                      <a:pt x="642" y="5"/>
                      <a:pt x="644" y="5"/>
                    </a:cubicBezTo>
                    <a:cubicBezTo>
                      <a:pt x="645" y="4"/>
                      <a:pt x="647" y="3"/>
                      <a:pt x="649" y="5"/>
                    </a:cubicBezTo>
                    <a:cubicBezTo>
                      <a:pt x="651" y="7"/>
                      <a:pt x="650" y="9"/>
                      <a:pt x="652" y="11"/>
                    </a:cubicBezTo>
                    <a:cubicBezTo>
                      <a:pt x="652" y="12"/>
                      <a:pt x="652" y="15"/>
                      <a:pt x="652" y="16"/>
                    </a:cubicBezTo>
                    <a:cubicBezTo>
                      <a:pt x="652" y="16"/>
                      <a:pt x="654" y="17"/>
                      <a:pt x="654" y="18"/>
                    </a:cubicBezTo>
                    <a:cubicBezTo>
                      <a:pt x="658" y="19"/>
                      <a:pt x="668" y="19"/>
                      <a:pt x="673" y="19"/>
                    </a:cubicBezTo>
                    <a:cubicBezTo>
                      <a:pt x="674" y="404"/>
                      <a:pt x="674" y="404"/>
                      <a:pt x="674" y="404"/>
                    </a:cubicBezTo>
                    <a:cubicBezTo>
                      <a:pt x="675" y="404"/>
                      <a:pt x="675" y="406"/>
                      <a:pt x="675" y="407"/>
                    </a:cubicBezTo>
                    <a:cubicBezTo>
                      <a:pt x="677" y="408"/>
                      <a:pt x="678" y="411"/>
                      <a:pt x="679" y="412"/>
                    </a:cubicBezTo>
                    <a:cubicBezTo>
                      <a:pt x="679" y="413"/>
                      <a:pt x="681" y="415"/>
                      <a:pt x="681" y="416"/>
                    </a:cubicBezTo>
                    <a:cubicBezTo>
                      <a:pt x="681" y="419"/>
                      <a:pt x="681" y="421"/>
                      <a:pt x="683" y="423"/>
                    </a:cubicBezTo>
                    <a:cubicBezTo>
                      <a:pt x="683" y="436"/>
                      <a:pt x="683" y="436"/>
                      <a:pt x="683" y="436"/>
                    </a:cubicBezTo>
                    <a:cubicBezTo>
                      <a:pt x="683" y="437"/>
                      <a:pt x="681" y="438"/>
                      <a:pt x="681" y="439"/>
                    </a:cubicBezTo>
                    <a:cubicBezTo>
                      <a:pt x="681" y="440"/>
                      <a:pt x="683" y="441"/>
                      <a:pt x="683" y="442"/>
                    </a:cubicBezTo>
                    <a:cubicBezTo>
                      <a:pt x="683" y="456"/>
                      <a:pt x="683" y="456"/>
                      <a:pt x="683" y="456"/>
                    </a:cubicBezTo>
                    <a:cubicBezTo>
                      <a:pt x="683" y="457"/>
                      <a:pt x="681" y="459"/>
                      <a:pt x="681" y="459"/>
                    </a:cubicBezTo>
                    <a:cubicBezTo>
                      <a:pt x="680" y="461"/>
                      <a:pt x="680" y="464"/>
                      <a:pt x="678" y="466"/>
                    </a:cubicBezTo>
                    <a:cubicBezTo>
                      <a:pt x="677" y="466"/>
                      <a:pt x="678" y="467"/>
                      <a:pt x="678" y="468"/>
                    </a:cubicBezTo>
                    <a:cubicBezTo>
                      <a:pt x="676" y="468"/>
                      <a:pt x="675" y="469"/>
                      <a:pt x="674" y="471"/>
                    </a:cubicBezTo>
                    <a:cubicBezTo>
                      <a:pt x="672" y="474"/>
                      <a:pt x="673" y="482"/>
                      <a:pt x="676" y="484"/>
                    </a:cubicBezTo>
                    <a:cubicBezTo>
                      <a:pt x="677" y="484"/>
                      <a:pt x="678" y="485"/>
                      <a:pt x="678" y="486"/>
                    </a:cubicBezTo>
                    <a:cubicBezTo>
                      <a:pt x="679" y="488"/>
                      <a:pt x="681" y="489"/>
                      <a:pt x="681" y="491"/>
                    </a:cubicBezTo>
                    <a:cubicBezTo>
                      <a:pt x="680" y="494"/>
                      <a:pt x="681" y="496"/>
                      <a:pt x="683" y="497"/>
                    </a:cubicBezTo>
                    <a:cubicBezTo>
                      <a:pt x="683" y="511"/>
                      <a:pt x="683" y="511"/>
                      <a:pt x="683" y="511"/>
                    </a:cubicBezTo>
                    <a:cubicBezTo>
                      <a:pt x="683" y="512"/>
                      <a:pt x="681" y="513"/>
                      <a:pt x="681" y="514"/>
                    </a:cubicBezTo>
                    <a:cubicBezTo>
                      <a:pt x="681" y="516"/>
                      <a:pt x="681" y="517"/>
                      <a:pt x="680" y="519"/>
                    </a:cubicBezTo>
                    <a:cubicBezTo>
                      <a:pt x="678" y="520"/>
                      <a:pt x="678" y="523"/>
                      <a:pt x="678" y="525"/>
                    </a:cubicBezTo>
                    <a:cubicBezTo>
                      <a:pt x="677" y="525"/>
                      <a:pt x="675" y="525"/>
                      <a:pt x="675" y="527"/>
                    </a:cubicBezTo>
                    <a:cubicBezTo>
                      <a:pt x="674" y="756"/>
                      <a:pt x="674" y="756"/>
                      <a:pt x="674" y="756"/>
                    </a:cubicBezTo>
                    <a:cubicBezTo>
                      <a:pt x="678" y="759"/>
                      <a:pt x="681" y="765"/>
                      <a:pt x="681" y="772"/>
                    </a:cubicBezTo>
                    <a:cubicBezTo>
                      <a:pt x="681" y="773"/>
                      <a:pt x="683" y="773"/>
                      <a:pt x="683" y="774"/>
                    </a:cubicBezTo>
                    <a:cubicBezTo>
                      <a:pt x="683" y="785"/>
                      <a:pt x="683" y="785"/>
                      <a:pt x="683" y="785"/>
                    </a:cubicBezTo>
                    <a:cubicBezTo>
                      <a:pt x="683" y="785"/>
                      <a:pt x="681" y="786"/>
                      <a:pt x="681" y="786"/>
                    </a:cubicBezTo>
                    <a:cubicBezTo>
                      <a:pt x="681" y="848"/>
                      <a:pt x="681" y="848"/>
                      <a:pt x="681" y="848"/>
                    </a:cubicBezTo>
                    <a:cubicBezTo>
                      <a:pt x="681" y="848"/>
                      <a:pt x="683" y="849"/>
                      <a:pt x="683" y="849"/>
                    </a:cubicBezTo>
                    <a:cubicBezTo>
                      <a:pt x="683" y="865"/>
                      <a:pt x="683" y="879"/>
                      <a:pt x="683" y="895"/>
                    </a:cubicBezTo>
                    <a:cubicBezTo>
                      <a:pt x="683" y="896"/>
                      <a:pt x="681" y="898"/>
                      <a:pt x="681" y="898"/>
                    </a:cubicBezTo>
                    <a:cubicBezTo>
                      <a:pt x="681" y="911"/>
                      <a:pt x="685" y="924"/>
                      <a:pt x="682" y="936"/>
                    </a:cubicBezTo>
                    <a:cubicBezTo>
                      <a:pt x="684" y="944"/>
                      <a:pt x="683" y="952"/>
                      <a:pt x="682" y="958"/>
                    </a:cubicBezTo>
                    <a:cubicBezTo>
                      <a:pt x="679" y="971"/>
                      <a:pt x="681" y="985"/>
                      <a:pt x="683" y="996"/>
                    </a:cubicBezTo>
                    <a:cubicBezTo>
                      <a:pt x="684" y="1004"/>
                      <a:pt x="683" y="1010"/>
                      <a:pt x="681" y="1015"/>
                    </a:cubicBezTo>
                    <a:cubicBezTo>
                      <a:pt x="681" y="1068"/>
                      <a:pt x="681" y="1068"/>
                      <a:pt x="681" y="1068"/>
                    </a:cubicBezTo>
                    <a:cubicBezTo>
                      <a:pt x="681" y="1069"/>
                      <a:pt x="683" y="1070"/>
                      <a:pt x="683" y="1071"/>
                    </a:cubicBezTo>
                    <a:cubicBezTo>
                      <a:pt x="683" y="1084"/>
                      <a:pt x="683" y="1084"/>
                      <a:pt x="683" y="1084"/>
                    </a:cubicBezTo>
                    <a:cubicBezTo>
                      <a:pt x="683" y="1084"/>
                      <a:pt x="681" y="1085"/>
                      <a:pt x="681" y="1085"/>
                    </a:cubicBezTo>
                    <a:cubicBezTo>
                      <a:pt x="680" y="1092"/>
                      <a:pt x="678" y="1098"/>
                      <a:pt x="674" y="1102"/>
                    </a:cubicBezTo>
                    <a:cubicBezTo>
                      <a:pt x="674" y="1217"/>
                      <a:pt x="674" y="1217"/>
                      <a:pt x="674" y="1217"/>
                    </a:cubicBezTo>
                    <a:cubicBezTo>
                      <a:pt x="677" y="1220"/>
                      <a:pt x="679" y="1223"/>
                      <a:pt x="680" y="1227"/>
                    </a:cubicBezTo>
                    <a:cubicBezTo>
                      <a:pt x="681" y="1229"/>
                      <a:pt x="680" y="1232"/>
                      <a:pt x="681" y="1234"/>
                    </a:cubicBezTo>
                    <a:cubicBezTo>
                      <a:pt x="681" y="1234"/>
                      <a:pt x="683" y="1235"/>
                      <a:pt x="683" y="1235"/>
                    </a:cubicBezTo>
                    <a:cubicBezTo>
                      <a:pt x="683" y="1240"/>
                      <a:pt x="683" y="1246"/>
                      <a:pt x="681" y="1249"/>
                    </a:cubicBezTo>
                    <a:cubicBezTo>
                      <a:pt x="681" y="1258"/>
                      <a:pt x="683" y="1266"/>
                      <a:pt x="683" y="1274"/>
                    </a:cubicBezTo>
                    <a:cubicBezTo>
                      <a:pt x="681" y="1343"/>
                      <a:pt x="681" y="1343"/>
                      <a:pt x="681" y="1343"/>
                    </a:cubicBezTo>
                    <a:cubicBezTo>
                      <a:pt x="681" y="1344"/>
                      <a:pt x="683" y="1344"/>
                      <a:pt x="683" y="1345"/>
                    </a:cubicBezTo>
                    <a:cubicBezTo>
                      <a:pt x="683" y="1361"/>
                      <a:pt x="683" y="1374"/>
                      <a:pt x="683" y="1391"/>
                    </a:cubicBezTo>
                    <a:cubicBezTo>
                      <a:pt x="683" y="1391"/>
                      <a:pt x="681" y="1393"/>
                      <a:pt x="681" y="1393"/>
                    </a:cubicBezTo>
                    <a:cubicBezTo>
                      <a:pt x="681" y="1564"/>
                      <a:pt x="681" y="1564"/>
                      <a:pt x="681" y="1564"/>
                    </a:cubicBezTo>
                    <a:cubicBezTo>
                      <a:pt x="681" y="1564"/>
                      <a:pt x="683" y="1566"/>
                      <a:pt x="683" y="1566"/>
                    </a:cubicBezTo>
                    <a:cubicBezTo>
                      <a:pt x="683" y="1579"/>
                      <a:pt x="683" y="1579"/>
                      <a:pt x="683" y="1579"/>
                    </a:cubicBezTo>
                    <a:cubicBezTo>
                      <a:pt x="683" y="1580"/>
                      <a:pt x="681" y="1580"/>
                      <a:pt x="681" y="1581"/>
                    </a:cubicBezTo>
                    <a:cubicBezTo>
                      <a:pt x="680" y="1588"/>
                      <a:pt x="678" y="1593"/>
                      <a:pt x="673" y="1599"/>
                    </a:cubicBezTo>
                    <a:cubicBezTo>
                      <a:pt x="673" y="1712"/>
                      <a:pt x="673" y="1712"/>
                      <a:pt x="673" y="1712"/>
                    </a:cubicBezTo>
                    <a:cubicBezTo>
                      <a:pt x="678" y="1716"/>
                      <a:pt x="681" y="1721"/>
                      <a:pt x="681" y="1729"/>
                    </a:cubicBezTo>
                    <a:cubicBezTo>
                      <a:pt x="681" y="1729"/>
                      <a:pt x="683" y="1730"/>
                      <a:pt x="683" y="1730"/>
                    </a:cubicBezTo>
                    <a:cubicBezTo>
                      <a:pt x="684" y="1735"/>
                      <a:pt x="683" y="1741"/>
                      <a:pt x="681" y="1744"/>
                    </a:cubicBezTo>
                    <a:cubicBezTo>
                      <a:pt x="681" y="1895"/>
                      <a:pt x="681" y="1895"/>
                      <a:pt x="681" y="1895"/>
                    </a:cubicBezTo>
                    <a:cubicBezTo>
                      <a:pt x="681" y="1895"/>
                      <a:pt x="683" y="1897"/>
                      <a:pt x="683" y="1897"/>
                    </a:cubicBezTo>
                    <a:cubicBezTo>
                      <a:pt x="683" y="1928"/>
                      <a:pt x="683" y="1928"/>
                      <a:pt x="683" y="1928"/>
                    </a:cubicBezTo>
                    <a:cubicBezTo>
                      <a:pt x="683" y="1928"/>
                      <a:pt x="681" y="1929"/>
                      <a:pt x="681" y="1929"/>
                    </a:cubicBezTo>
                    <a:cubicBezTo>
                      <a:pt x="681" y="1941"/>
                      <a:pt x="681" y="1941"/>
                      <a:pt x="681" y="1941"/>
                    </a:cubicBezTo>
                    <a:cubicBezTo>
                      <a:pt x="681" y="1941"/>
                      <a:pt x="683" y="1943"/>
                      <a:pt x="683" y="1944"/>
                    </a:cubicBezTo>
                    <a:cubicBezTo>
                      <a:pt x="682" y="1949"/>
                      <a:pt x="683" y="1955"/>
                      <a:pt x="687" y="1958"/>
                    </a:cubicBezTo>
                    <a:cubicBezTo>
                      <a:pt x="688" y="1960"/>
                      <a:pt x="689" y="1963"/>
                      <a:pt x="690" y="1963"/>
                    </a:cubicBezTo>
                    <a:cubicBezTo>
                      <a:pt x="699" y="1963"/>
                      <a:pt x="699" y="1963"/>
                      <a:pt x="699" y="1963"/>
                    </a:cubicBezTo>
                    <a:cubicBezTo>
                      <a:pt x="699" y="1966"/>
                      <a:pt x="699" y="1966"/>
                      <a:pt x="699" y="1966"/>
                    </a:cubicBezTo>
                    <a:cubicBezTo>
                      <a:pt x="701" y="1966"/>
                      <a:pt x="704" y="1966"/>
                      <a:pt x="705" y="1964"/>
                    </a:cubicBezTo>
                    <a:cubicBezTo>
                      <a:pt x="709" y="1963"/>
                      <a:pt x="713" y="1963"/>
                      <a:pt x="716" y="1962"/>
                    </a:cubicBezTo>
                    <a:cubicBezTo>
                      <a:pt x="719" y="1961"/>
                      <a:pt x="721" y="1958"/>
                      <a:pt x="721" y="1957"/>
                    </a:cubicBezTo>
                    <a:cubicBezTo>
                      <a:pt x="723" y="1948"/>
                      <a:pt x="723" y="1948"/>
                      <a:pt x="723" y="1948"/>
                    </a:cubicBezTo>
                    <a:cubicBezTo>
                      <a:pt x="724" y="1941"/>
                      <a:pt x="723" y="1933"/>
                      <a:pt x="724" y="1927"/>
                    </a:cubicBezTo>
                    <a:cubicBezTo>
                      <a:pt x="726" y="1927"/>
                      <a:pt x="726" y="1927"/>
                      <a:pt x="726" y="1927"/>
                    </a:cubicBezTo>
                    <a:cubicBezTo>
                      <a:pt x="726" y="1923"/>
                      <a:pt x="727" y="1920"/>
                      <a:pt x="728" y="1917"/>
                    </a:cubicBezTo>
                    <a:cubicBezTo>
                      <a:pt x="729" y="1918"/>
                      <a:pt x="730" y="1917"/>
                      <a:pt x="730" y="1916"/>
                    </a:cubicBezTo>
                    <a:cubicBezTo>
                      <a:pt x="732" y="1914"/>
                      <a:pt x="734" y="1913"/>
                      <a:pt x="735" y="1911"/>
                    </a:cubicBezTo>
                    <a:cubicBezTo>
                      <a:pt x="735" y="1908"/>
                      <a:pt x="736" y="1905"/>
                      <a:pt x="735" y="1902"/>
                    </a:cubicBezTo>
                    <a:cubicBezTo>
                      <a:pt x="738" y="1902"/>
                      <a:pt x="738" y="1902"/>
                      <a:pt x="738" y="1902"/>
                    </a:cubicBezTo>
                    <a:cubicBezTo>
                      <a:pt x="738" y="1895"/>
                      <a:pt x="739" y="1887"/>
                      <a:pt x="738" y="1879"/>
                    </a:cubicBezTo>
                    <a:cubicBezTo>
                      <a:pt x="741" y="1867"/>
                      <a:pt x="741" y="1867"/>
                      <a:pt x="741" y="1867"/>
                    </a:cubicBezTo>
                    <a:cubicBezTo>
                      <a:pt x="744" y="1863"/>
                      <a:pt x="746" y="1859"/>
                      <a:pt x="750" y="1856"/>
                    </a:cubicBezTo>
                    <a:cubicBezTo>
                      <a:pt x="752" y="1847"/>
                      <a:pt x="752" y="1847"/>
                      <a:pt x="752" y="1847"/>
                    </a:cubicBezTo>
                    <a:cubicBezTo>
                      <a:pt x="753" y="1843"/>
                      <a:pt x="752" y="1840"/>
                      <a:pt x="753" y="1838"/>
                    </a:cubicBezTo>
                    <a:cubicBezTo>
                      <a:pt x="755" y="1822"/>
                      <a:pt x="755" y="1805"/>
                      <a:pt x="754" y="1788"/>
                    </a:cubicBezTo>
                    <a:cubicBezTo>
                      <a:pt x="756" y="1776"/>
                      <a:pt x="756" y="1776"/>
                      <a:pt x="756" y="1776"/>
                    </a:cubicBezTo>
                    <a:cubicBezTo>
                      <a:pt x="756" y="1775"/>
                      <a:pt x="758" y="1774"/>
                      <a:pt x="760" y="1772"/>
                    </a:cubicBezTo>
                    <a:cubicBezTo>
                      <a:pt x="760" y="1772"/>
                      <a:pt x="760" y="1770"/>
                      <a:pt x="760" y="1770"/>
                    </a:cubicBezTo>
                    <a:cubicBezTo>
                      <a:pt x="761" y="1770"/>
                      <a:pt x="766" y="1769"/>
                      <a:pt x="767" y="1770"/>
                    </a:cubicBezTo>
                    <a:cubicBezTo>
                      <a:pt x="769" y="1773"/>
                      <a:pt x="770" y="1775"/>
                      <a:pt x="773" y="1779"/>
                    </a:cubicBezTo>
                    <a:cubicBezTo>
                      <a:pt x="773" y="1959"/>
                      <a:pt x="773" y="1959"/>
                      <a:pt x="773" y="1959"/>
                    </a:cubicBezTo>
                    <a:cubicBezTo>
                      <a:pt x="773" y="1960"/>
                      <a:pt x="774" y="1962"/>
                      <a:pt x="774" y="1963"/>
                    </a:cubicBezTo>
                    <a:cubicBezTo>
                      <a:pt x="773" y="1971"/>
                      <a:pt x="771" y="1978"/>
                      <a:pt x="766" y="1982"/>
                    </a:cubicBezTo>
                    <a:cubicBezTo>
                      <a:pt x="766" y="1983"/>
                      <a:pt x="765" y="1984"/>
                      <a:pt x="764" y="1983"/>
                    </a:cubicBezTo>
                    <a:cubicBezTo>
                      <a:pt x="764" y="1986"/>
                      <a:pt x="762" y="1988"/>
                      <a:pt x="762" y="1989"/>
                    </a:cubicBezTo>
                    <a:cubicBezTo>
                      <a:pt x="762" y="1994"/>
                      <a:pt x="761" y="1998"/>
                      <a:pt x="764" y="2000"/>
                    </a:cubicBezTo>
                    <a:cubicBezTo>
                      <a:pt x="764" y="2003"/>
                      <a:pt x="764" y="2006"/>
                      <a:pt x="763" y="2009"/>
                    </a:cubicBezTo>
                    <a:cubicBezTo>
                      <a:pt x="763" y="2009"/>
                      <a:pt x="764" y="2009"/>
                      <a:pt x="764" y="2009"/>
                    </a:cubicBezTo>
                    <a:cubicBezTo>
                      <a:pt x="765" y="2017"/>
                      <a:pt x="764" y="2024"/>
                      <a:pt x="761" y="2029"/>
                    </a:cubicBezTo>
                    <a:cubicBezTo>
                      <a:pt x="763" y="2037"/>
                      <a:pt x="759" y="2043"/>
                      <a:pt x="754" y="2047"/>
                    </a:cubicBezTo>
                    <a:cubicBezTo>
                      <a:pt x="751" y="2051"/>
                      <a:pt x="747" y="2055"/>
                      <a:pt x="744" y="2060"/>
                    </a:cubicBezTo>
                    <a:cubicBezTo>
                      <a:pt x="741" y="2062"/>
                      <a:pt x="739" y="2064"/>
                      <a:pt x="735" y="2064"/>
                    </a:cubicBezTo>
                    <a:cubicBezTo>
                      <a:pt x="723" y="2063"/>
                      <a:pt x="723" y="2063"/>
                      <a:pt x="723" y="2063"/>
                    </a:cubicBezTo>
                    <a:cubicBezTo>
                      <a:pt x="707" y="2063"/>
                      <a:pt x="707" y="2063"/>
                      <a:pt x="707" y="2063"/>
                    </a:cubicBezTo>
                    <a:cubicBezTo>
                      <a:pt x="707" y="2063"/>
                      <a:pt x="706" y="2064"/>
                      <a:pt x="705" y="2064"/>
                    </a:cubicBezTo>
                    <a:cubicBezTo>
                      <a:pt x="701" y="2063"/>
                      <a:pt x="698" y="2064"/>
                      <a:pt x="695" y="2065"/>
                    </a:cubicBezTo>
                    <a:cubicBezTo>
                      <a:pt x="649" y="2065"/>
                      <a:pt x="649" y="2065"/>
                      <a:pt x="649" y="2065"/>
                    </a:cubicBezTo>
                    <a:cubicBezTo>
                      <a:pt x="649" y="2066"/>
                      <a:pt x="649" y="2067"/>
                      <a:pt x="648" y="2067"/>
                    </a:cubicBezTo>
                    <a:cubicBezTo>
                      <a:pt x="622" y="2067"/>
                      <a:pt x="622" y="2067"/>
                      <a:pt x="622" y="2067"/>
                    </a:cubicBezTo>
                    <a:cubicBezTo>
                      <a:pt x="621" y="2067"/>
                      <a:pt x="621" y="2066"/>
                      <a:pt x="620" y="2065"/>
                    </a:cubicBezTo>
                    <a:cubicBezTo>
                      <a:pt x="618" y="2065"/>
                      <a:pt x="614" y="2066"/>
                      <a:pt x="613" y="2065"/>
                    </a:cubicBezTo>
                    <a:cubicBezTo>
                      <a:pt x="610" y="2063"/>
                      <a:pt x="604" y="2064"/>
                      <a:pt x="601" y="2063"/>
                    </a:cubicBezTo>
                    <a:cubicBezTo>
                      <a:pt x="580" y="2061"/>
                      <a:pt x="555" y="2063"/>
                      <a:pt x="532" y="2063"/>
                    </a:cubicBezTo>
                    <a:cubicBezTo>
                      <a:pt x="515" y="2063"/>
                      <a:pt x="497" y="2063"/>
                      <a:pt x="480" y="2065"/>
                    </a:cubicBezTo>
                    <a:cubicBezTo>
                      <a:pt x="475" y="2064"/>
                      <a:pt x="467" y="2063"/>
                      <a:pt x="459" y="2064"/>
                    </a:cubicBezTo>
                    <a:cubicBezTo>
                      <a:pt x="458" y="2064"/>
                      <a:pt x="457" y="2064"/>
                      <a:pt x="457" y="2063"/>
                    </a:cubicBezTo>
                    <a:cubicBezTo>
                      <a:pt x="453" y="2062"/>
                      <a:pt x="450" y="2062"/>
                      <a:pt x="448" y="2064"/>
                    </a:cubicBezTo>
                    <a:cubicBezTo>
                      <a:pt x="439" y="2064"/>
                      <a:pt x="439" y="2064"/>
                      <a:pt x="439" y="2064"/>
                    </a:cubicBezTo>
                    <a:cubicBezTo>
                      <a:pt x="439" y="2064"/>
                      <a:pt x="438" y="2063"/>
                      <a:pt x="438" y="2062"/>
                    </a:cubicBezTo>
                    <a:cubicBezTo>
                      <a:pt x="437" y="2063"/>
                      <a:pt x="435" y="2062"/>
                      <a:pt x="436" y="2061"/>
                    </a:cubicBezTo>
                    <a:cubicBezTo>
                      <a:pt x="433" y="2059"/>
                      <a:pt x="433" y="2056"/>
                      <a:pt x="431" y="2053"/>
                    </a:cubicBezTo>
                    <a:cubicBezTo>
                      <a:pt x="430" y="2051"/>
                      <a:pt x="428" y="2050"/>
                      <a:pt x="426" y="2050"/>
                    </a:cubicBezTo>
                    <a:cubicBezTo>
                      <a:pt x="422" y="2049"/>
                      <a:pt x="419" y="2049"/>
                      <a:pt x="416" y="2050"/>
                    </a:cubicBezTo>
                    <a:cubicBezTo>
                      <a:pt x="409" y="2060"/>
                      <a:pt x="409" y="2060"/>
                      <a:pt x="409" y="2060"/>
                    </a:cubicBezTo>
                    <a:cubicBezTo>
                      <a:pt x="411" y="2063"/>
                      <a:pt x="408" y="2063"/>
                      <a:pt x="407" y="2062"/>
                    </a:cubicBezTo>
                    <a:cubicBezTo>
                      <a:pt x="407" y="2063"/>
                      <a:pt x="407" y="2064"/>
                      <a:pt x="406" y="2064"/>
                    </a:cubicBezTo>
                    <a:cubicBezTo>
                      <a:pt x="401" y="2064"/>
                      <a:pt x="395" y="2063"/>
                      <a:pt x="389" y="2063"/>
                    </a:cubicBezTo>
                    <a:cubicBezTo>
                      <a:pt x="345" y="2063"/>
                      <a:pt x="345" y="2063"/>
                      <a:pt x="345" y="2063"/>
                    </a:cubicBezTo>
                    <a:cubicBezTo>
                      <a:pt x="345" y="2063"/>
                      <a:pt x="345" y="2064"/>
                      <a:pt x="344" y="2064"/>
                    </a:cubicBezTo>
                    <a:cubicBezTo>
                      <a:pt x="340" y="2063"/>
                      <a:pt x="334" y="2064"/>
                      <a:pt x="331" y="2065"/>
                    </a:cubicBezTo>
                    <a:cubicBezTo>
                      <a:pt x="283" y="2065"/>
                      <a:pt x="283" y="2065"/>
                      <a:pt x="283" y="2065"/>
                    </a:cubicBezTo>
                    <a:cubicBezTo>
                      <a:pt x="285" y="2068"/>
                      <a:pt x="280" y="2066"/>
                      <a:pt x="279" y="2067"/>
                    </a:cubicBezTo>
                    <a:cubicBezTo>
                      <a:pt x="277" y="2071"/>
                      <a:pt x="269" y="2073"/>
                      <a:pt x="264" y="2068"/>
                    </a:cubicBezTo>
                    <a:cubicBezTo>
                      <a:pt x="262" y="2068"/>
                      <a:pt x="260" y="2067"/>
                      <a:pt x="258" y="2065"/>
                    </a:cubicBezTo>
                    <a:cubicBezTo>
                      <a:pt x="257" y="2065"/>
                      <a:pt x="253" y="2065"/>
                      <a:pt x="252" y="2065"/>
                    </a:cubicBezTo>
                    <a:cubicBezTo>
                      <a:pt x="252" y="2066"/>
                      <a:pt x="251" y="2067"/>
                      <a:pt x="251" y="2067"/>
                    </a:cubicBezTo>
                    <a:cubicBezTo>
                      <a:pt x="246" y="2067"/>
                      <a:pt x="241" y="2067"/>
                      <a:pt x="239" y="2065"/>
                    </a:cubicBezTo>
                    <a:cubicBezTo>
                      <a:pt x="237" y="2064"/>
                      <a:pt x="237" y="2061"/>
                      <a:pt x="238" y="2059"/>
                    </a:cubicBezTo>
                    <a:cubicBezTo>
                      <a:pt x="238" y="2058"/>
                      <a:pt x="239" y="2058"/>
                      <a:pt x="240" y="2057"/>
                    </a:cubicBezTo>
                    <a:cubicBezTo>
                      <a:pt x="239" y="2057"/>
                      <a:pt x="238" y="2056"/>
                      <a:pt x="239" y="2055"/>
                    </a:cubicBezTo>
                    <a:cubicBezTo>
                      <a:pt x="241" y="2054"/>
                      <a:pt x="243" y="2053"/>
                      <a:pt x="245" y="2051"/>
                    </a:cubicBezTo>
                    <a:cubicBezTo>
                      <a:pt x="245" y="2051"/>
                      <a:pt x="247" y="2051"/>
                      <a:pt x="248" y="2051"/>
                    </a:cubicBezTo>
                    <a:cubicBezTo>
                      <a:pt x="248" y="2050"/>
                      <a:pt x="249" y="2050"/>
                      <a:pt x="248" y="2050"/>
                    </a:cubicBezTo>
                    <a:cubicBezTo>
                      <a:pt x="256" y="2048"/>
                      <a:pt x="262" y="2048"/>
                      <a:pt x="267" y="2049"/>
                    </a:cubicBezTo>
                    <a:cubicBezTo>
                      <a:pt x="295" y="2049"/>
                      <a:pt x="295" y="2049"/>
                      <a:pt x="295" y="2049"/>
                    </a:cubicBezTo>
                    <a:cubicBezTo>
                      <a:pt x="294" y="2052"/>
                      <a:pt x="298" y="2051"/>
                      <a:pt x="299" y="2051"/>
                    </a:cubicBezTo>
                    <a:cubicBezTo>
                      <a:pt x="302" y="2049"/>
                      <a:pt x="305" y="2048"/>
                      <a:pt x="308" y="2045"/>
                    </a:cubicBezTo>
                    <a:cubicBezTo>
                      <a:pt x="309" y="2042"/>
                      <a:pt x="313" y="2040"/>
                      <a:pt x="317" y="2038"/>
                    </a:cubicBezTo>
                    <a:cubicBezTo>
                      <a:pt x="362" y="2038"/>
                      <a:pt x="408" y="2037"/>
                      <a:pt x="452" y="2038"/>
                    </a:cubicBezTo>
                    <a:cubicBezTo>
                      <a:pt x="453" y="2038"/>
                      <a:pt x="453" y="2040"/>
                      <a:pt x="454" y="2040"/>
                    </a:cubicBezTo>
                    <a:cubicBezTo>
                      <a:pt x="455" y="2041"/>
                      <a:pt x="458" y="2041"/>
                      <a:pt x="458" y="2041"/>
                    </a:cubicBezTo>
                    <a:cubicBezTo>
                      <a:pt x="461" y="2045"/>
                      <a:pt x="465" y="2047"/>
                      <a:pt x="469" y="2050"/>
                    </a:cubicBezTo>
                    <a:cubicBezTo>
                      <a:pt x="474" y="2049"/>
                      <a:pt x="479" y="2048"/>
                      <a:pt x="482" y="2048"/>
                    </a:cubicBezTo>
                    <a:cubicBezTo>
                      <a:pt x="489" y="2047"/>
                      <a:pt x="492" y="2044"/>
                      <a:pt x="494" y="2040"/>
                    </a:cubicBezTo>
                    <a:cubicBezTo>
                      <a:pt x="495" y="2041"/>
                      <a:pt x="496" y="2041"/>
                      <a:pt x="496" y="2039"/>
                    </a:cubicBezTo>
                    <a:cubicBezTo>
                      <a:pt x="496" y="2037"/>
                      <a:pt x="499" y="2038"/>
                      <a:pt x="500" y="2038"/>
                    </a:cubicBezTo>
                    <a:cubicBezTo>
                      <a:pt x="500" y="2038"/>
                      <a:pt x="502" y="2036"/>
                      <a:pt x="502" y="2035"/>
                    </a:cubicBezTo>
                    <a:cubicBezTo>
                      <a:pt x="503" y="2035"/>
                      <a:pt x="506" y="2035"/>
                      <a:pt x="506" y="2035"/>
                    </a:cubicBezTo>
                    <a:cubicBezTo>
                      <a:pt x="505" y="2033"/>
                      <a:pt x="509" y="2034"/>
                      <a:pt x="511" y="2033"/>
                    </a:cubicBezTo>
                    <a:cubicBezTo>
                      <a:pt x="513" y="2033"/>
                      <a:pt x="515" y="2031"/>
                      <a:pt x="516" y="2031"/>
                    </a:cubicBezTo>
                    <a:cubicBezTo>
                      <a:pt x="524" y="2031"/>
                      <a:pt x="524" y="2031"/>
                      <a:pt x="524" y="2031"/>
                    </a:cubicBezTo>
                    <a:cubicBezTo>
                      <a:pt x="537" y="2034"/>
                      <a:pt x="557" y="2032"/>
                      <a:pt x="574" y="2032"/>
                    </a:cubicBezTo>
                    <a:cubicBezTo>
                      <a:pt x="576" y="2032"/>
                      <a:pt x="577" y="2030"/>
                      <a:pt x="578" y="2029"/>
                    </a:cubicBezTo>
                    <a:cubicBezTo>
                      <a:pt x="577" y="2027"/>
                      <a:pt x="579" y="2027"/>
                      <a:pt x="580" y="2026"/>
                    </a:cubicBezTo>
                    <a:cubicBezTo>
                      <a:pt x="582" y="2023"/>
                      <a:pt x="585" y="2022"/>
                      <a:pt x="588" y="2021"/>
                    </a:cubicBezTo>
                    <a:cubicBezTo>
                      <a:pt x="589" y="2020"/>
                      <a:pt x="592" y="2021"/>
                      <a:pt x="594" y="2021"/>
                    </a:cubicBezTo>
                    <a:cubicBezTo>
                      <a:pt x="594" y="2023"/>
                      <a:pt x="594" y="2023"/>
                      <a:pt x="594" y="2023"/>
                    </a:cubicBezTo>
                    <a:cubicBezTo>
                      <a:pt x="596" y="2022"/>
                      <a:pt x="595" y="2025"/>
                      <a:pt x="595" y="2026"/>
                    </a:cubicBezTo>
                    <a:cubicBezTo>
                      <a:pt x="599" y="2026"/>
                      <a:pt x="599" y="2026"/>
                      <a:pt x="599" y="2026"/>
                    </a:cubicBezTo>
                    <a:cubicBezTo>
                      <a:pt x="599" y="2027"/>
                      <a:pt x="598" y="2029"/>
                      <a:pt x="600" y="2029"/>
                    </a:cubicBezTo>
                    <a:cubicBezTo>
                      <a:pt x="600" y="2032"/>
                      <a:pt x="603" y="2030"/>
                      <a:pt x="603" y="2032"/>
                    </a:cubicBezTo>
                    <a:cubicBezTo>
                      <a:pt x="605" y="2033"/>
                      <a:pt x="607" y="2033"/>
                      <a:pt x="608" y="2031"/>
                    </a:cubicBezTo>
                    <a:cubicBezTo>
                      <a:pt x="609" y="2031"/>
                      <a:pt x="609" y="2030"/>
                      <a:pt x="609" y="2029"/>
                    </a:cubicBezTo>
                    <a:cubicBezTo>
                      <a:pt x="611" y="2029"/>
                      <a:pt x="611" y="2029"/>
                      <a:pt x="611" y="2029"/>
                    </a:cubicBezTo>
                    <a:cubicBezTo>
                      <a:pt x="611" y="2028"/>
                      <a:pt x="611" y="2026"/>
                      <a:pt x="612" y="2026"/>
                    </a:cubicBezTo>
                    <a:cubicBezTo>
                      <a:pt x="614" y="2026"/>
                      <a:pt x="614" y="2026"/>
                      <a:pt x="614" y="2025"/>
                    </a:cubicBezTo>
                    <a:cubicBezTo>
                      <a:pt x="614" y="2023"/>
                      <a:pt x="616" y="2023"/>
                      <a:pt x="617" y="2023"/>
                    </a:cubicBezTo>
                    <a:cubicBezTo>
                      <a:pt x="617" y="2022"/>
                      <a:pt x="617" y="2021"/>
                      <a:pt x="618" y="2021"/>
                    </a:cubicBezTo>
                    <a:cubicBezTo>
                      <a:pt x="643" y="2020"/>
                      <a:pt x="669" y="2021"/>
                      <a:pt x="692" y="2019"/>
                    </a:cubicBezTo>
                    <a:cubicBezTo>
                      <a:pt x="696" y="2017"/>
                      <a:pt x="700" y="2016"/>
                      <a:pt x="702" y="2012"/>
                    </a:cubicBezTo>
                    <a:cubicBezTo>
                      <a:pt x="702" y="2011"/>
                      <a:pt x="703" y="2009"/>
                      <a:pt x="703" y="2008"/>
                    </a:cubicBezTo>
                    <a:cubicBezTo>
                      <a:pt x="706" y="2008"/>
                      <a:pt x="705" y="2004"/>
                      <a:pt x="705" y="2003"/>
                    </a:cubicBezTo>
                    <a:cubicBezTo>
                      <a:pt x="704" y="2002"/>
                      <a:pt x="704" y="2000"/>
                      <a:pt x="702" y="2000"/>
                    </a:cubicBezTo>
                    <a:cubicBezTo>
                      <a:pt x="703" y="1998"/>
                      <a:pt x="700" y="1997"/>
                      <a:pt x="700" y="1995"/>
                    </a:cubicBezTo>
                    <a:cubicBezTo>
                      <a:pt x="699" y="1995"/>
                      <a:pt x="698" y="1995"/>
                      <a:pt x="697" y="1994"/>
                    </a:cubicBezTo>
                    <a:cubicBezTo>
                      <a:pt x="696" y="1992"/>
                      <a:pt x="689" y="1992"/>
                      <a:pt x="687" y="1992"/>
                    </a:cubicBezTo>
                    <a:cubicBezTo>
                      <a:pt x="680" y="1990"/>
                      <a:pt x="676" y="1987"/>
                      <a:pt x="672" y="1984"/>
                    </a:cubicBezTo>
                    <a:cubicBezTo>
                      <a:pt x="671" y="1983"/>
                      <a:pt x="670" y="1983"/>
                      <a:pt x="669" y="1983"/>
                    </a:cubicBezTo>
                    <a:cubicBezTo>
                      <a:pt x="669" y="1980"/>
                      <a:pt x="669" y="1980"/>
                      <a:pt x="669" y="1980"/>
                    </a:cubicBezTo>
                    <a:cubicBezTo>
                      <a:pt x="667" y="1980"/>
                      <a:pt x="667" y="1980"/>
                      <a:pt x="667" y="1980"/>
                    </a:cubicBezTo>
                    <a:cubicBezTo>
                      <a:pt x="666" y="1978"/>
                      <a:pt x="664" y="1975"/>
                      <a:pt x="662" y="1975"/>
                    </a:cubicBezTo>
                    <a:cubicBezTo>
                      <a:pt x="659" y="1974"/>
                      <a:pt x="657" y="1974"/>
                      <a:pt x="654" y="1974"/>
                    </a:cubicBezTo>
                    <a:cubicBezTo>
                      <a:pt x="654" y="1972"/>
                      <a:pt x="654" y="1972"/>
                      <a:pt x="654" y="1972"/>
                    </a:cubicBezTo>
                    <a:cubicBezTo>
                      <a:pt x="635" y="1972"/>
                      <a:pt x="616" y="1972"/>
                      <a:pt x="597" y="1971"/>
                    </a:cubicBezTo>
                    <a:cubicBezTo>
                      <a:pt x="597" y="1971"/>
                      <a:pt x="595" y="1972"/>
                      <a:pt x="594" y="1972"/>
                    </a:cubicBezTo>
                    <a:cubicBezTo>
                      <a:pt x="585" y="1970"/>
                      <a:pt x="585" y="1970"/>
                      <a:pt x="585" y="1970"/>
                    </a:cubicBezTo>
                    <a:cubicBezTo>
                      <a:pt x="544" y="1970"/>
                      <a:pt x="544" y="1970"/>
                      <a:pt x="544" y="1970"/>
                    </a:cubicBezTo>
                    <a:cubicBezTo>
                      <a:pt x="543" y="1970"/>
                      <a:pt x="540" y="1973"/>
                      <a:pt x="539" y="1971"/>
                    </a:cubicBezTo>
                    <a:cubicBezTo>
                      <a:pt x="534" y="1968"/>
                      <a:pt x="528" y="1970"/>
                      <a:pt x="525" y="1972"/>
                    </a:cubicBezTo>
                    <a:cubicBezTo>
                      <a:pt x="518" y="1972"/>
                      <a:pt x="514" y="1970"/>
                      <a:pt x="509" y="1969"/>
                    </a:cubicBezTo>
                    <a:cubicBezTo>
                      <a:pt x="507" y="1971"/>
                      <a:pt x="504" y="1971"/>
                      <a:pt x="502" y="1970"/>
                    </a:cubicBezTo>
                    <a:cubicBezTo>
                      <a:pt x="501" y="1970"/>
                      <a:pt x="498" y="1969"/>
                      <a:pt x="498" y="1969"/>
                    </a:cubicBezTo>
                    <a:cubicBezTo>
                      <a:pt x="491" y="1961"/>
                      <a:pt x="491" y="1961"/>
                      <a:pt x="491" y="1961"/>
                    </a:cubicBezTo>
                    <a:cubicBezTo>
                      <a:pt x="487" y="1959"/>
                      <a:pt x="484" y="1961"/>
                      <a:pt x="481" y="1963"/>
                    </a:cubicBezTo>
                    <a:cubicBezTo>
                      <a:pt x="475" y="1967"/>
                      <a:pt x="467" y="1973"/>
                      <a:pt x="458" y="1972"/>
                    </a:cubicBezTo>
                    <a:cubicBezTo>
                      <a:pt x="456" y="1972"/>
                      <a:pt x="453" y="1972"/>
                      <a:pt x="452" y="1971"/>
                    </a:cubicBezTo>
                    <a:cubicBezTo>
                      <a:pt x="450" y="1967"/>
                      <a:pt x="449" y="1962"/>
                      <a:pt x="449" y="1958"/>
                    </a:cubicBezTo>
                    <a:cubicBezTo>
                      <a:pt x="402" y="1958"/>
                      <a:pt x="402" y="1958"/>
                      <a:pt x="402" y="1958"/>
                    </a:cubicBezTo>
                    <a:cubicBezTo>
                      <a:pt x="402" y="1960"/>
                      <a:pt x="405" y="1959"/>
                      <a:pt x="405" y="1959"/>
                    </a:cubicBezTo>
                    <a:cubicBezTo>
                      <a:pt x="404" y="1962"/>
                      <a:pt x="408" y="1960"/>
                      <a:pt x="409" y="1960"/>
                    </a:cubicBezTo>
                    <a:cubicBezTo>
                      <a:pt x="410" y="1961"/>
                      <a:pt x="410" y="1963"/>
                      <a:pt x="410" y="1963"/>
                    </a:cubicBezTo>
                    <a:cubicBezTo>
                      <a:pt x="411" y="1963"/>
                      <a:pt x="414" y="1963"/>
                      <a:pt x="415" y="1963"/>
                    </a:cubicBezTo>
                    <a:cubicBezTo>
                      <a:pt x="415" y="1962"/>
                      <a:pt x="416" y="1961"/>
                      <a:pt x="417" y="1961"/>
                    </a:cubicBezTo>
                    <a:cubicBezTo>
                      <a:pt x="417" y="1960"/>
                      <a:pt x="417" y="1962"/>
                      <a:pt x="417" y="1963"/>
                    </a:cubicBezTo>
                    <a:cubicBezTo>
                      <a:pt x="419" y="1963"/>
                      <a:pt x="422" y="1962"/>
                      <a:pt x="423" y="1965"/>
                    </a:cubicBezTo>
                    <a:cubicBezTo>
                      <a:pt x="424" y="1966"/>
                      <a:pt x="424" y="1969"/>
                      <a:pt x="424" y="1971"/>
                    </a:cubicBezTo>
                    <a:cubicBezTo>
                      <a:pt x="422" y="1973"/>
                      <a:pt x="422" y="1973"/>
                      <a:pt x="422" y="1973"/>
                    </a:cubicBezTo>
                    <a:cubicBezTo>
                      <a:pt x="422" y="1976"/>
                      <a:pt x="415" y="1974"/>
                      <a:pt x="412" y="1974"/>
                    </a:cubicBezTo>
                    <a:cubicBezTo>
                      <a:pt x="411" y="1974"/>
                      <a:pt x="410" y="1972"/>
                      <a:pt x="409" y="1972"/>
                    </a:cubicBezTo>
                    <a:cubicBezTo>
                      <a:pt x="406" y="1972"/>
                      <a:pt x="402" y="1973"/>
                      <a:pt x="400" y="1971"/>
                    </a:cubicBezTo>
                    <a:cubicBezTo>
                      <a:pt x="360" y="1970"/>
                      <a:pt x="319" y="1970"/>
                      <a:pt x="279" y="1970"/>
                    </a:cubicBezTo>
                    <a:cubicBezTo>
                      <a:pt x="279" y="1966"/>
                      <a:pt x="281" y="1962"/>
                      <a:pt x="282" y="1958"/>
                    </a:cubicBezTo>
                    <a:cubicBezTo>
                      <a:pt x="223" y="1958"/>
                      <a:pt x="161" y="1956"/>
                      <a:pt x="105" y="1959"/>
                    </a:cubicBezTo>
                    <a:cubicBezTo>
                      <a:pt x="106" y="1956"/>
                      <a:pt x="102" y="1958"/>
                      <a:pt x="102" y="1957"/>
                    </a:cubicBezTo>
                    <a:cubicBezTo>
                      <a:pt x="98" y="1954"/>
                      <a:pt x="96" y="1953"/>
                      <a:pt x="94" y="1951"/>
                    </a:cubicBezTo>
                    <a:cubicBezTo>
                      <a:pt x="91" y="1948"/>
                      <a:pt x="89" y="1944"/>
                      <a:pt x="88" y="1941"/>
                    </a:cubicBezTo>
                    <a:cubicBezTo>
                      <a:pt x="87" y="1940"/>
                      <a:pt x="84" y="1938"/>
                      <a:pt x="82" y="1939"/>
                    </a:cubicBezTo>
                    <a:cubicBezTo>
                      <a:pt x="82" y="1936"/>
                      <a:pt x="82" y="1936"/>
                      <a:pt x="82" y="1936"/>
                    </a:cubicBezTo>
                    <a:cubicBezTo>
                      <a:pt x="80" y="1936"/>
                      <a:pt x="80" y="1935"/>
                      <a:pt x="79" y="1934"/>
                    </a:cubicBezTo>
                    <a:cubicBezTo>
                      <a:pt x="80" y="1932"/>
                      <a:pt x="77" y="1931"/>
                      <a:pt x="77" y="1929"/>
                    </a:cubicBezTo>
                    <a:cubicBezTo>
                      <a:pt x="77" y="1926"/>
                      <a:pt x="79" y="1923"/>
                      <a:pt x="82" y="1922"/>
                    </a:cubicBezTo>
                    <a:cubicBezTo>
                      <a:pt x="81" y="1919"/>
                      <a:pt x="83" y="1919"/>
                      <a:pt x="84" y="1920"/>
                    </a:cubicBezTo>
                    <a:cubicBezTo>
                      <a:pt x="84" y="1917"/>
                      <a:pt x="84" y="1917"/>
                      <a:pt x="84" y="1917"/>
                    </a:cubicBezTo>
                    <a:cubicBezTo>
                      <a:pt x="86" y="1917"/>
                      <a:pt x="87" y="1916"/>
                      <a:pt x="88" y="1915"/>
                    </a:cubicBezTo>
                    <a:cubicBezTo>
                      <a:pt x="90" y="1911"/>
                      <a:pt x="90" y="1905"/>
                      <a:pt x="89" y="1900"/>
                    </a:cubicBezTo>
                    <a:cubicBezTo>
                      <a:pt x="87" y="1877"/>
                      <a:pt x="90" y="1849"/>
                      <a:pt x="88" y="1827"/>
                    </a:cubicBezTo>
                    <a:cubicBezTo>
                      <a:pt x="88" y="1823"/>
                      <a:pt x="89" y="1819"/>
                      <a:pt x="90" y="1816"/>
                    </a:cubicBezTo>
                    <a:cubicBezTo>
                      <a:pt x="90" y="1813"/>
                      <a:pt x="89" y="1810"/>
                      <a:pt x="90" y="1808"/>
                    </a:cubicBezTo>
                    <a:cubicBezTo>
                      <a:pt x="92" y="1807"/>
                      <a:pt x="91" y="1806"/>
                      <a:pt x="90" y="1806"/>
                    </a:cubicBezTo>
                    <a:cubicBezTo>
                      <a:pt x="91" y="1805"/>
                      <a:pt x="92" y="1805"/>
                      <a:pt x="93" y="1804"/>
                    </a:cubicBezTo>
                    <a:cubicBezTo>
                      <a:pt x="92" y="1802"/>
                      <a:pt x="94" y="1801"/>
                      <a:pt x="95" y="1799"/>
                    </a:cubicBezTo>
                    <a:cubicBezTo>
                      <a:pt x="97" y="1799"/>
                      <a:pt x="97" y="1796"/>
                      <a:pt x="99" y="1796"/>
                    </a:cubicBezTo>
                    <a:cubicBezTo>
                      <a:pt x="100" y="1796"/>
                      <a:pt x="104" y="1796"/>
                      <a:pt x="104" y="1796"/>
                    </a:cubicBezTo>
                    <a:cubicBezTo>
                      <a:pt x="104" y="1799"/>
                      <a:pt x="108" y="1797"/>
                      <a:pt x="110" y="1797"/>
                    </a:cubicBezTo>
                    <a:cubicBezTo>
                      <a:pt x="110" y="1329"/>
                      <a:pt x="110" y="1329"/>
                      <a:pt x="110" y="1329"/>
                    </a:cubicBezTo>
                    <a:cubicBezTo>
                      <a:pt x="109" y="1329"/>
                      <a:pt x="107" y="1330"/>
                      <a:pt x="106" y="1330"/>
                    </a:cubicBezTo>
                    <a:cubicBezTo>
                      <a:pt x="106" y="1331"/>
                      <a:pt x="106" y="1332"/>
                      <a:pt x="105" y="1332"/>
                    </a:cubicBezTo>
                    <a:cubicBezTo>
                      <a:pt x="104" y="1333"/>
                      <a:pt x="104" y="1334"/>
                      <a:pt x="104" y="1335"/>
                    </a:cubicBezTo>
                    <a:cubicBezTo>
                      <a:pt x="102" y="1335"/>
                      <a:pt x="102" y="1335"/>
                      <a:pt x="102" y="1335"/>
                    </a:cubicBezTo>
                    <a:cubicBezTo>
                      <a:pt x="101" y="1343"/>
                      <a:pt x="101" y="1353"/>
                      <a:pt x="101" y="1362"/>
                    </a:cubicBezTo>
                    <a:cubicBezTo>
                      <a:pt x="100" y="1363"/>
                      <a:pt x="98" y="1367"/>
                      <a:pt x="94" y="1367"/>
                    </a:cubicBezTo>
                    <a:cubicBezTo>
                      <a:pt x="92" y="1363"/>
                      <a:pt x="93" y="1358"/>
                      <a:pt x="91" y="1355"/>
                    </a:cubicBezTo>
                    <a:cubicBezTo>
                      <a:pt x="89" y="1353"/>
                      <a:pt x="90" y="1349"/>
                      <a:pt x="91" y="1347"/>
                    </a:cubicBezTo>
                    <a:cubicBezTo>
                      <a:pt x="92" y="1344"/>
                      <a:pt x="91" y="1340"/>
                      <a:pt x="91" y="1337"/>
                    </a:cubicBezTo>
                    <a:cubicBezTo>
                      <a:pt x="91" y="1335"/>
                      <a:pt x="92" y="1336"/>
                      <a:pt x="93" y="1336"/>
                    </a:cubicBezTo>
                    <a:cubicBezTo>
                      <a:pt x="94" y="1266"/>
                      <a:pt x="94" y="1266"/>
                      <a:pt x="94" y="1266"/>
                    </a:cubicBezTo>
                    <a:cubicBezTo>
                      <a:pt x="94" y="1265"/>
                      <a:pt x="94" y="1264"/>
                      <a:pt x="94" y="1264"/>
                    </a:cubicBezTo>
                    <a:cubicBezTo>
                      <a:pt x="97" y="1265"/>
                      <a:pt x="96" y="1261"/>
                      <a:pt x="97" y="1261"/>
                    </a:cubicBezTo>
                    <a:cubicBezTo>
                      <a:pt x="99" y="1258"/>
                      <a:pt x="102" y="1254"/>
                      <a:pt x="104" y="1251"/>
                    </a:cubicBezTo>
                    <a:cubicBezTo>
                      <a:pt x="105" y="1246"/>
                      <a:pt x="102" y="1244"/>
                      <a:pt x="101" y="1240"/>
                    </a:cubicBezTo>
                    <a:cubicBezTo>
                      <a:pt x="101" y="1240"/>
                      <a:pt x="99" y="1240"/>
                      <a:pt x="98" y="1240"/>
                    </a:cubicBezTo>
                    <a:cubicBezTo>
                      <a:pt x="99" y="1238"/>
                      <a:pt x="98" y="1237"/>
                      <a:pt x="96" y="1236"/>
                    </a:cubicBezTo>
                    <a:cubicBezTo>
                      <a:pt x="96" y="1234"/>
                      <a:pt x="96" y="1231"/>
                      <a:pt x="93" y="1231"/>
                    </a:cubicBezTo>
                    <a:cubicBezTo>
                      <a:pt x="93" y="1046"/>
                      <a:pt x="93" y="1046"/>
                      <a:pt x="93" y="1046"/>
                    </a:cubicBezTo>
                    <a:cubicBezTo>
                      <a:pt x="95" y="1039"/>
                      <a:pt x="99" y="1032"/>
                      <a:pt x="105" y="1026"/>
                    </a:cubicBezTo>
                    <a:cubicBezTo>
                      <a:pt x="106" y="1022"/>
                      <a:pt x="107" y="1016"/>
                      <a:pt x="107" y="1010"/>
                    </a:cubicBezTo>
                    <a:cubicBezTo>
                      <a:pt x="105" y="1009"/>
                      <a:pt x="106" y="1007"/>
                      <a:pt x="106" y="1005"/>
                    </a:cubicBezTo>
                    <a:cubicBezTo>
                      <a:pt x="104" y="1001"/>
                      <a:pt x="101" y="999"/>
                      <a:pt x="97" y="996"/>
                    </a:cubicBezTo>
                    <a:cubicBezTo>
                      <a:pt x="96" y="997"/>
                      <a:pt x="96" y="995"/>
                      <a:pt x="96" y="993"/>
                    </a:cubicBezTo>
                    <a:cubicBezTo>
                      <a:pt x="95" y="992"/>
                      <a:pt x="94" y="992"/>
                      <a:pt x="94" y="991"/>
                    </a:cubicBezTo>
                    <a:cubicBezTo>
                      <a:pt x="93" y="986"/>
                      <a:pt x="94" y="982"/>
                      <a:pt x="96" y="980"/>
                    </a:cubicBezTo>
                    <a:cubicBezTo>
                      <a:pt x="97" y="977"/>
                      <a:pt x="99" y="974"/>
                      <a:pt x="101" y="972"/>
                    </a:cubicBezTo>
                    <a:cubicBezTo>
                      <a:pt x="102" y="972"/>
                      <a:pt x="102" y="971"/>
                      <a:pt x="102" y="970"/>
                    </a:cubicBezTo>
                    <a:cubicBezTo>
                      <a:pt x="105" y="970"/>
                      <a:pt x="108" y="969"/>
                      <a:pt x="109" y="967"/>
                    </a:cubicBezTo>
                    <a:cubicBezTo>
                      <a:pt x="110" y="720"/>
                      <a:pt x="110" y="720"/>
                      <a:pt x="110" y="720"/>
                    </a:cubicBezTo>
                    <a:cubicBezTo>
                      <a:pt x="108" y="720"/>
                      <a:pt x="108" y="721"/>
                      <a:pt x="107" y="722"/>
                    </a:cubicBezTo>
                    <a:cubicBezTo>
                      <a:pt x="103" y="726"/>
                      <a:pt x="98" y="728"/>
                      <a:pt x="93" y="730"/>
                    </a:cubicBezTo>
                    <a:cubicBezTo>
                      <a:pt x="93" y="551"/>
                      <a:pt x="93" y="551"/>
                      <a:pt x="93" y="551"/>
                    </a:cubicBezTo>
                    <a:cubicBezTo>
                      <a:pt x="95" y="543"/>
                      <a:pt x="99" y="536"/>
                      <a:pt x="105" y="531"/>
                    </a:cubicBezTo>
                    <a:cubicBezTo>
                      <a:pt x="107" y="525"/>
                      <a:pt x="108" y="517"/>
                      <a:pt x="106" y="510"/>
                    </a:cubicBezTo>
                    <a:cubicBezTo>
                      <a:pt x="104" y="505"/>
                      <a:pt x="101" y="503"/>
                      <a:pt x="97" y="501"/>
                    </a:cubicBezTo>
                    <a:cubicBezTo>
                      <a:pt x="96" y="501"/>
                      <a:pt x="96" y="499"/>
                      <a:pt x="96" y="498"/>
                    </a:cubicBezTo>
                    <a:cubicBezTo>
                      <a:pt x="95" y="497"/>
                      <a:pt x="94" y="496"/>
                      <a:pt x="94" y="495"/>
                    </a:cubicBezTo>
                    <a:cubicBezTo>
                      <a:pt x="93" y="491"/>
                      <a:pt x="94" y="487"/>
                      <a:pt x="96" y="485"/>
                    </a:cubicBezTo>
                    <a:cubicBezTo>
                      <a:pt x="95" y="483"/>
                      <a:pt x="98" y="482"/>
                      <a:pt x="99" y="480"/>
                    </a:cubicBezTo>
                    <a:cubicBezTo>
                      <a:pt x="100" y="480"/>
                      <a:pt x="101" y="479"/>
                      <a:pt x="100" y="478"/>
                    </a:cubicBezTo>
                    <a:cubicBezTo>
                      <a:pt x="102" y="477"/>
                      <a:pt x="102" y="476"/>
                      <a:pt x="102" y="474"/>
                    </a:cubicBezTo>
                    <a:cubicBezTo>
                      <a:pt x="105" y="475"/>
                      <a:pt x="108" y="474"/>
                      <a:pt x="110" y="470"/>
                    </a:cubicBezTo>
                    <a:cubicBezTo>
                      <a:pt x="110" y="404"/>
                      <a:pt x="110" y="404"/>
                      <a:pt x="110" y="404"/>
                    </a:cubicBezTo>
                    <a:cubicBezTo>
                      <a:pt x="102" y="402"/>
                      <a:pt x="95" y="403"/>
                      <a:pt x="86" y="404"/>
                    </a:cubicBezTo>
                    <a:cubicBezTo>
                      <a:pt x="86" y="404"/>
                      <a:pt x="85" y="405"/>
                      <a:pt x="84" y="405"/>
                    </a:cubicBezTo>
                    <a:cubicBezTo>
                      <a:pt x="64" y="405"/>
                      <a:pt x="64" y="405"/>
                      <a:pt x="64" y="405"/>
                    </a:cubicBezTo>
                    <a:cubicBezTo>
                      <a:pt x="63" y="405"/>
                      <a:pt x="62" y="409"/>
                      <a:pt x="60" y="408"/>
                    </a:cubicBezTo>
                    <a:cubicBezTo>
                      <a:pt x="61" y="410"/>
                      <a:pt x="59" y="411"/>
                      <a:pt x="58" y="412"/>
                    </a:cubicBezTo>
                    <a:cubicBezTo>
                      <a:pt x="57" y="413"/>
                      <a:pt x="56" y="414"/>
                      <a:pt x="56" y="414"/>
                    </a:cubicBezTo>
                    <a:cubicBezTo>
                      <a:pt x="55" y="417"/>
                      <a:pt x="52" y="418"/>
                      <a:pt x="52" y="421"/>
                    </a:cubicBezTo>
                    <a:cubicBezTo>
                      <a:pt x="52" y="435"/>
                      <a:pt x="55" y="450"/>
                      <a:pt x="52" y="462"/>
                    </a:cubicBezTo>
                    <a:cubicBezTo>
                      <a:pt x="52" y="465"/>
                      <a:pt x="49" y="466"/>
                      <a:pt x="49" y="468"/>
                    </a:cubicBezTo>
                    <a:cubicBezTo>
                      <a:pt x="48" y="471"/>
                      <a:pt x="45" y="472"/>
                      <a:pt x="44" y="475"/>
                    </a:cubicBezTo>
                    <a:cubicBezTo>
                      <a:pt x="43" y="476"/>
                      <a:pt x="42" y="478"/>
                      <a:pt x="42" y="479"/>
                    </a:cubicBezTo>
                    <a:cubicBezTo>
                      <a:pt x="41" y="483"/>
                      <a:pt x="41" y="487"/>
                      <a:pt x="44" y="490"/>
                    </a:cubicBezTo>
                    <a:cubicBezTo>
                      <a:pt x="44" y="531"/>
                      <a:pt x="44" y="531"/>
                      <a:pt x="44" y="531"/>
                    </a:cubicBezTo>
                    <a:cubicBezTo>
                      <a:pt x="44" y="533"/>
                      <a:pt x="41" y="534"/>
                      <a:pt x="41" y="536"/>
                    </a:cubicBezTo>
                    <a:cubicBezTo>
                      <a:pt x="40" y="541"/>
                      <a:pt x="39" y="545"/>
                      <a:pt x="39" y="550"/>
                    </a:cubicBezTo>
                    <a:cubicBezTo>
                      <a:pt x="38" y="562"/>
                      <a:pt x="39" y="573"/>
                      <a:pt x="41" y="583"/>
                    </a:cubicBezTo>
                    <a:cubicBezTo>
                      <a:pt x="42" y="584"/>
                      <a:pt x="43" y="585"/>
                      <a:pt x="43" y="587"/>
                    </a:cubicBezTo>
                    <a:cubicBezTo>
                      <a:pt x="44" y="589"/>
                      <a:pt x="44" y="591"/>
                      <a:pt x="44" y="593"/>
                    </a:cubicBezTo>
                    <a:cubicBezTo>
                      <a:pt x="43" y="604"/>
                      <a:pt x="44" y="617"/>
                      <a:pt x="44" y="629"/>
                    </a:cubicBezTo>
                    <a:cubicBezTo>
                      <a:pt x="44" y="630"/>
                      <a:pt x="42" y="631"/>
                      <a:pt x="42" y="631"/>
                    </a:cubicBezTo>
                    <a:cubicBezTo>
                      <a:pt x="41" y="636"/>
                      <a:pt x="41" y="639"/>
                      <a:pt x="44" y="640"/>
                    </a:cubicBezTo>
                    <a:cubicBezTo>
                      <a:pt x="43" y="645"/>
                      <a:pt x="46" y="647"/>
                      <a:pt x="47" y="649"/>
                    </a:cubicBezTo>
                    <a:cubicBezTo>
                      <a:pt x="49" y="652"/>
                      <a:pt x="51" y="653"/>
                      <a:pt x="51" y="655"/>
                    </a:cubicBezTo>
                    <a:cubicBezTo>
                      <a:pt x="52" y="659"/>
                      <a:pt x="53" y="663"/>
                      <a:pt x="53" y="669"/>
                    </a:cubicBezTo>
                    <a:cubicBezTo>
                      <a:pt x="52" y="695"/>
                      <a:pt x="52" y="724"/>
                      <a:pt x="53" y="750"/>
                    </a:cubicBezTo>
                    <a:cubicBezTo>
                      <a:pt x="55" y="750"/>
                      <a:pt x="55" y="750"/>
                      <a:pt x="55" y="750"/>
                    </a:cubicBezTo>
                    <a:cubicBezTo>
                      <a:pt x="55" y="757"/>
                      <a:pt x="55" y="757"/>
                      <a:pt x="55" y="757"/>
                    </a:cubicBezTo>
                    <a:cubicBezTo>
                      <a:pt x="53" y="757"/>
                      <a:pt x="53" y="757"/>
                      <a:pt x="53" y="757"/>
                    </a:cubicBezTo>
                    <a:cubicBezTo>
                      <a:pt x="52" y="782"/>
                      <a:pt x="52" y="782"/>
                      <a:pt x="52" y="782"/>
                    </a:cubicBezTo>
                    <a:cubicBezTo>
                      <a:pt x="52" y="782"/>
                      <a:pt x="51" y="782"/>
                      <a:pt x="50" y="783"/>
                    </a:cubicBezTo>
                    <a:cubicBezTo>
                      <a:pt x="48" y="788"/>
                      <a:pt x="45" y="792"/>
                      <a:pt x="44" y="797"/>
                    </a:cubicBezTo>
                    <a:cubicBezTo>
                      <a:pt x="43" y="805"/>
                      <a:pt x="44" y="813"/>
                      <a:pt x="42" y="819"/>
                    </a:cubicBezTo>
                    <a:cubicBezTo>
                      <a:pt x="42" y="821"/>
                      <a:pt x="42" y="822"/>
                      <a:pt x="43" y="822"/>
                    </a:cubicBezTo>
                    <a:cubicBezTo>
                      <a:pt x="43" y="825"/>
                      <a:pt x="46" y="826"/>
                      <a:pt x="46" y="828"/>
                    </a:cubicBezTo>
                    <a:cubicBezTo>
                      <a:pt x="47" y="831"/>
                      <a:pt x="50" y="834"/>
                      <a:pt x="52" y="836"/>
                    </a:cubicBezTo>
                    <a:cubicBezTo>
                      <a:pt x="53" y="841"/>
                      <a:pt x="52" y="847"/>
                      <a:pt x="51" y="850"/>
                    </a:cubicBezTo>
                    <a:cubicBezTo>
                      <a:pt x="50" y="850"/>
                      <a:pt x="49" y="852"/>
                      <a:pt x="47" y="852"/>
                    </a:cubicBezTo>
                    <a:cubicBezTo>
                      <a:pt x="47" y="855"/>
                      <a:pt x="47" y="855"/>
                      <a:pt x="47" y="855"/>
                    </a:cubicBezTo>
                    <a:cubicBezTo>
                      <a:pt x="44" y="855"/>
                      <a:pt x="44" y="855"/>
                      <a:pt x="44" y="855"/>
                    </a:cubicBezTo>
                    <a:cubicBezTo>
                      <a:pt x="44" y="858"/>
                      <a:pt x="44" y="861"/>
                      <a:pt x="44" y="864"/>
                    </a:cubicBezTo>
                    <a:cubicBezTo>
                      <a:pt x="44" y="866"/>
                      <a:pt x="46" y="868"/>
                      <a:pt x="48" y="868"/>
                    </a:cubicBezTo>
                    <a:cubicBezTo>
                      <a:pt x="49" y="869"/>
                      <a:pt x="48" y="871"/>
                      <a:pt x="48" y="872"/>
                    </a:cubicBezTo>
                    <a:cubicBezTo>
                      <a:pt x="49" y="872"/>
                      <a:pt x="51" y="873"/>
                      <a:pt x="51" y="874"/>
                    </a:cubicBezTo>
                    <a:cubicBezTo>
                      <a:pt x="53" y="878"/>
                      <a:pt x="53" y="882"/>
                      <a:pt x="53" y="887"/>
                    </a:cubicBezTo>
                    <a:cubicBezTo>
                      <a:pt x="51" y="910"/>
                      <a:pt x="54" y="934"/>
                      <a:pt x="52" y="956"/>
                    </a:cubicBezTo>
                    <a:cubicBezTo>
                      <a:pt x="52" y="959"/>
                      <a:pt x="50" y="961"/>
                      <a:pt x="49" y="962"/>
                    </a:cubicBezTo>
                    <a:cubicBezTo>
                      <a:pt x="48" y="966"/>
                      <a:pt x="45" y="968"/>
                      <a:pt x="44" y="970"/>
                    </a:cubicBezTo>
                    <a:cubicBezTo>
                      <a:pt x="42" y="974"/>
                      <a:pt x="43" y="979"/>
                      <a:pt x="43" y="984"/>
                    </a:cubicBezTo>
                    <a:cubicBezTo>
                      <a:pt x="45" y="996"/>
                      <a:pt x="43" y="1011"/>
                      <a:pt x="44" y="1022"/>
                    </a:cubicBezTo>
                    <a:cubicBezTo>
                      <a:pt x="44" y="1024"/>
                      <a:pt x="42" y="1029"/>
                      <a:pt x="43" y="1031"/>
                    </a:cubicBezTo>
                    <a:cubicBezTo>
                      <a:pt x="45" y="1034"/>
                      <a:pt x="44" y="1041"/>
                      <a:pt x="40" y="1043"/>
                    </a:cubicBezTo>
                    <a:cubicBezTo>
                      <a:pt x="39" y="1044"/>
                      <a:pt x="39" y="1046"/>
                      <a:pt x="39" y="1048"/>
                    </a:cubicBezTo>
                    <a:cubicBezTo>
                      <a:pt x="38" y="1059"/>
                      <a:pt x="39" y="1069"/>
                      <a:pt x="41" y="1079"/>
                    </a:cubicBezTo>
                    <a:cubicBezTo>
                      <a:pt x="42" y="1079"/>
                      <a:pt x="43" y="1081"/>
                      <a:pt x="43" y="1082"/>
                    </a:cubicBezTo>
                    <a:cubicBezTo>
                      <a:pt x="44" y="1084"/>
                      <a:pt x="44" y="1086"/>
                      <a:pt x="44" y="1088"/>
                    </a:cubicBezTo>
                    <a:cubicBezTo>
                      <a:pt x="43" y="1100"/>
                      <a:pt x="44" y="1113"/>
                      <a:pt x="44" y="1125"/>
                    </a:cubicBezTo>
                    <a:cubicBezTo>
                      <a:pt x="44" y="1125"/>
                      <a:pt x="42" y="1127"/>
                      <a:pt x="42" y="1127"/>
                    </a:cubicBezTo>
                    <a:cubicBezTo>
                      <a:pt x="41" y="1131"/>
                      <a:pt x="41" y="1134"/>
                      <a:pt x="44" y="1136"/>
                    </a:cubicBezTo>
                    <a:cubicBezTo>
                      <a:pt x="43" y="1140"/>
                      <a:pt x="46" y="1143"/>
                      <a:pt x="47" y="1144"/>
                    </a:cubicBezTo>
                    <a:cubicBezTo>
                      <a:pt x="49" y="1147"/>
                      <a:pt x="51" y="1148"/>
                      <a:pt x="51" y="1150"/>
                    </a:cubicBezTo>
                    <a:cubicBezTo>
                      <a:pt x="52" y="1154"/>
                      <a:pt x="53" y="1159"/>
                      <a:pt x="53" y="1164"/>
                    </a:cubicBezTo>
                    <a:cubicBezTo>
                      <a:pt x="52" y="1190"/>
                      <a:pt x="52" y="1219"/>
                      <a:pt x="53" y="1246"/>
                    </a:cubicBezTo>
                    <a:cubicBezTo>
                      <a:pt x="55" y="1246"/>
                      <a:pt x="55" y="1246"/>
                      <a:pt x="55" y="1246"/>
                    </a:cubicBezTo>
                    <a:cubicBezTo>
                      <a:pt x="55" y="1252"/>
                      <a:pt x="55" y="1252"/>
                      <a:pt x="55" y="1252"/>
                    </a:cubicBezTo>
                    <a:cubicBezTo>
                      <a:pt x="53" y="1252"/>
                      <a:pt x="53" y="1252"/>
                      <a:pt x="53" y="1252"/>
                    </a:cubicBezTo>
                    <a:cubicBezTo>
                      <a:pt x="52" y="1399"/>
                      <a:pt x="52" y="1399"/>
                      <a:pt x="52" y="1399"/>
                    </a:cubicBezTo>
                    <a:cubicBezTo>
                      <a:pt x="51" y="1402"/>
                      <a:pt x="50" y="1404"/>
                      <a:pt x="47" y="1405"/>
                    </a:cubicBezTo>
                    <a:cubicBezTo>
                      <a:pt x="48" y="1407"/>
                      <a:pt x="45" y="1408"/>
                      <a:pt x="44" y="1410"/>
                    </a:cubicBezTo>
                    <a:cubicBezTo>
                      <a:pt x="42" y="1415"/>
                      <a:pt x="45" y="1421"/>
                      <a:pt x="48" y="1422"/>
                    </a:cubicBezTo>
                    <a:cubicBezTo>
                      <a:pt x="48" y="1426"/>
                      <a:pt x="51" y="1428"/>
                      <a:pt x="53" y="1430"/>
                    </a:cubicBezTo>
                    <a:cubicBezTo>
                      <a:pt x="53" y="1442"/>
                      <a:pt x="52" y="1455"/>
                      <a:pt x="53" y="1467"/>
                    </a:cubicBezTo>
                    <a:cubicBezTo>
                      <a:pt x="53" y="1468"/>
                      <a:pt x="55" y="1469"/>
                      <a:pt x="55" y="1470"/>
                    </a:cubicBezTo>
                    <a:cubicBezTo>
                      <a:pt x="55" y="1488"/>
                      <a:pt x="55" y="1488"/>
                      <a:pt x="55" y="1488"/>
                    </a:cubicBezTo>
                    <a:cubicBezTo>
                      <a:pt x="55" y="1488"/>
                      <a:pt x="53" y="1490"/>
                      <a:pt x="53" y="1490"/>
                    </a:cubicBezTo>
                    <a:cubicBezTo>
                      <a:pt x="53" y="1498"/>
                      <a:pt x="52" y="1506"/>
                      <a:pt x="53" y="1514"/>
                    </a:cubicBezTo>
                    <a:cubicBezTo>
                      <a:pt x="55" y="1514"/>
                      <a:pt x="55" y="1514"/>
                      <a:pt x="55" y="1514"/>
                    </a:cubicBezTo>
                    <a:cubicBezTo>
                      <a:pt x="55" y="1523"/>
                      <a:pt x="55" y="1523"/>
                      <a:pt x="55" y="1523"/>
                    </a:cubicBezTo>
                    <a:cubicBezTo>
                      <a:pt x="53" y="1526"/>
                      <a:pt x="52" y="1528"/>
                      <a:pt x="49" y="1530"/>
                    </a:cubicBezTo>
                    <a:cubicBezTo>
                      <a:pt x="44" y="1533"/>
                      <a:pt x="40" y="1538"/>
                      <a:pt x="39" y="1542"/>
                    </a:cubicBezTo>
                    <a:cubicBezTo>
                      <a:pt x="39" y="1614"/>
                      <a:pt x="39" y="1614"/>
                      <a:pt x="39" y="1614"/>
                    </a:cubicBezTo>
                    <a:cubicBezTo>
                      <a:pt x="39" y="1615"/>
                      <a:pt x="37" y="1615"/>
                      <a:pt x="37" y="1615"/>
                    </a:cubicBezTo>
                    <a:cubicBezTo>
                      <a:pt x="37" y="1638"/>
                      <a:pt x="37" y="1638"/>
                      <a:pt x="37" y="1638"/>
                    </a:cubicBezTo>
                    <a:cubicBezTo>
                      <a:pt x="37" y="1639"/>
                      <a:pt x="39" y="1640"/>
                      <a:pt x="39" y="1641"/>
                    </a:cubicBezTo>
                    <a:cubicBezTo>
                      <a:pt x="39" y="1703"/>
                      <a:pt x="39" y="1703"/>
                      <a:pt x="39" y="1703"/>
                    </a:cubicBezTo>
                    <a:cubicBezTo>
                      <a:pt x="39" y="1705"/>
                      <a:pt x="37" y="1705"/>
                      <a:pt x="37" y="1706"/>
                    </a:cubicBezTo>
                    <a:cubicBezTo>
                      <a:pt x="37" y="1747"/>
                      <a:pt x="37" y="1747"/>
                      <a:pt x="37" y="1747"/>
                    </a:cubicBezTo>
                    <a:cubicBezTo>
                      <a:pt x="37" y="1748"/>
                      <a:pt x="39" y="1748"/>
                      <a:pt x="39" y="1749"/>
                    </a:cubicBezTo>
                    <a:cubicBezTo>
                      <a:pt x="39" y="1764"/>
                      <a:pt x="39" y="1764"/>
                      <a:pt x="39" y="1764"/>
                    </a:cubicBezTo>
                    <a:cubicBezTo>
                      <a:pt x="39" y="1765"/>
                      <a:pt x="36" y="1767"/>
                      <a:pt x="35" y="1769"/>
                    </a:cubicBezTo>
                    <a:cubicBezTo>
                      <a:pt x="31" y="1769"/>
                      <a:pt x="31" y="1769"/>
                      <a:pt x="31" y="1769"/>
                    </a:cubicBezTo>
                    <a:cubicBezTo>
                      <a:pt x="32" y="1772"/>
                      <a:pt x="28" y="1770"/>
                      <a:pt x="27" y="1770"/>
                    </a:cubicBezTo>
                    <a:cubicBezTo>
                      <a:pt x="26" y="1770"/>
                      <a:pt x="25" y="1769"/>
                      <a:pt x="24" y="1769"/>
                    </a:cubicBezTo>
                    <a:cubicBezTo>
                      <a:pt x="23" y="1769"/>
                      <a:pt x="20" y="1768"/>
                      <a:pt x="20" y="1766"/>
                    </a:cubicBezTo>
                    <a:cubicBezTo>
                      <a:pt x="17" y="1766"/>
                      <a:pt x="17" y="1766"/>
                      <a:pt x="17" y="1766"/>
                    </a:cubicBezTo>
                    <a:cubicBezTo>
                      <a:pt x="14" y="1761"/>
                      <a:pt x="15" y="1754"/>
                      <a:pt x="17" y="1749"/>
                    </a:cubicBezTo>
                    <a:cubicBezTo>
                      <a:pt x="17" y="1739"/>
                      <a:pt x="17" y="1739"/>
                      <a:pt x="17" y="1739"/>
                    </a:cubicBezTo>
                    <a:cubicBezTo>
                      <a:pt x="20" y="1651"/>
                      <a:pt x="18" y="1556"/>
                      <a:pt x="18" y="1466"/>
                    </a:cubicBezTo>
                    <a:cubicBezTo>
                      <a:pt x="18" y="1465"/>
                      <a:pt x="17" y="1465"/>
                      <a:pt x="17" y="1464"/>
                    </a:cubicBezTo>
                    <a:cubicBezTo>
                      <a:pt x="17" y="1463"/>
                      <a:pt x="17" y="1458"/>
                      <a:pt x="17" y="1458"/>
                    </a:cubicBezTo>
                    <a:cubicBezTo>
                      <a:pt x="14" y="1453"/>
                      <a:pt x="12" y="1451"/>
                      <a:pt x="11" y="1447"/>
                    </a:cubicBezTo>
                    <a:cubicBezTo>
                      <a:pt x="11" y="1445"/>
                      <a:pt x="11" y="1442"/>
                      <a:pt x="14" y="1441"/>
                    </a:cubicBezTo>
                    <a:cubicBezTo>
                      <a:pt x="13" y="1440"/>
                      <a:pt x="12" y="1439"/>
                      <a:pt x="13" y="1438"/>
                    </a:cubicBezTo>
                    <a:cubicBezTo>
                      <a:pt x="13" y="1438"/>
                      <a:pt x="14" y="1437"/>
                      <a:pt x="13" y="1436"/>
                    </a:cubicBezTo>
                    <a:cubicBezTo>
                      <a:pt x="12" y="1435"/>
                      <a:pt x="13" y="1433"/>
                      <a:pt x="13" y="1431"/>
                    </a:cubicBezTo>
                    <a:cubicBezTo>
                      <a:pt x="11" y="1430"/>
                      <a:pt x="12" y="1428"/>
                      <a:pt x="10" y="1428"/>
                    </a:cubicBezTo>
                    <a:cubicBezTo>
                      <a:pt x="8" y="1428"/>
                      <a:pt x="8" y="1426"/>
                      <a:pt x="8" y="1425"/>
                    </a:cubicBezTo>
                    <a:cubicBezTo>
                      <a:pt x="7" y="1423"/>
                      <a:pt x="6" y="1421"/>
                      <a:pt x="6" y="1419"/>
                    </a:cubicBezTo>
                    <a:cubicBezTo>
                      <a:pt x="4" y="1419"/>
                      <a:pt x="4" y="1419"/>
                      <a:pt x="4" y="1419"/>
                    </a:cubicBezTo>
                    <a:cubicBezTo>
                      <a:pt x="3" y="1417"/>
                      <a:pt x="4" y="1415"/>
                      <a:pt x="3" y="1412"/>
                    </a:cubicBezTo>
                    <a:cubicBezTo>
                      <a:pt x="3" y="1412"/>
                      <a:pt x="1" y="1410"/>
                      <a:pt x="1" y="1410"/>
                    </a:cubicBezTo>
                    <a:cubicBezTo>
                      <a:pt x="1" y="1409"/>
                      <a:pt x="1" y="1406"/>
                      <a:pt x="1" y="1405"/>
                    </a:cubicBezTo>
                    <a:cubicBezTo>
                      <a:pt x="1" y="1405"/>
                      <a:pt x="3" y="1404"/>
                      <a:pt x="3" y="1404"/>
                    </a:cubicBezTo>
                    <a:cubicBezTo>
                      <a:pt x="3" y="1350"/>
                      <a:pt x="3" y="1350"/>
                      <a:pt x="3" y="1350"/>
                    </a:cubicBezTo>
                    <a:cubicBezTo>
                      <a:pt x="3" y="1349"/>
                      <a:pt x="0" y="1348"/>
                      <a:pt x="1" y="1346"/>
                    </a:cubicBezTo>
                    <a:cubicBezTo>
                      <a:pt x="1" y="1346"/>
                      <a:pt x="3" y="1344"/>
                      <a:pt x="3" y="1343"/>
                    </a:cubicBezTo>
                    <a:cubicBezTo>
                      <a:pt x="3" y="1341"/>
                      <a:pt x="3" y="1338"/>
                      <a:pt x="4" y="1336"/>
                    </a:cubicBezTo>
                    <a:cubicBezTo>
                      <a:pt x="4" y="1336"/>
                      <a:pt x="6" y="1335"/>
                      <a:pt x="7" y="1334"/>
                    </a:cubicBezTo>
                    <a:cubicBezTo>
                      <a:pt x="6" y="1331"/>
                      <a:pt x="8" y="1328"/>
                      <a:pt x="10" y="1326"/>
                    </a:cubicBezTo>
                    <a:cubicBezTo>
                      <a:pt x="11" y="1326"/>
                      <a:pt x="13" y="1324"/>
                      <a:pt x="14" y="1322"/>
                    </a:cubicBezTo>
                    <a:cubicBezTo>
                      <a:pt x="14" y="1321"/>
                      <a:pt x="12" y="1320"/>
                      <a:pt x="14" y="1319"/>
                    </a:cubicBezTo>
                    <a:cubicBezTo>
                      <a:pt x="13" y="1316"/>
                      <a:pt x="13" y="1312"/>
                      <a:pt x="13" y="1310"/>
                    </a:cubicBezTo>
                    <a:cubicBezTo>
                      <a:pt x="13" y="1310"/>
                      <a:pt x="12" y="1309"/>
                      <a:pt x="12" y="1307"/>
                    </a:cubicBezTo>
                    <a:cubicBezTo>
                      <a:pt x="12" y="1306"/>
                      <a:pt x="13" y="1303"/>
                      <a:pt x="13" y="1302"/>
                    </a:cubicBezTo>
                    <a:cubicBezTo>
                      <a:pt x="15" y="1302"/>
                      <a:pt x="15" y="1302"/>
                      <a:pt x="15" y="1302"/>
                    </a:cubicBezTo>
                    <a:cubicBezTo>
                      <a:pt x="15" y="1298"/>
                      <a:pt x="16" y="1295"/>
                      <a:pt x="17" y="1293"/>
                    </a:cubicBezTo>
                    <a:cubicBezTo>
                      <a:pt x="17" y="1280"/>
                      <a:pt x="17" y="1280"/>
                      <a:pt x="17" y="1280"/>
                    </a:cubicBezTo>
                    <a:cubicBezTo>
                      <a:pt x="16" y="1277"/>
                      <a:pt x="15" y="1274"/>
                      <a:pt x="15" y="1270"/>
                    </a:cubicBezTo>
                    <a:cubicBezTo>
                      <a:pt x="14" y="1270"/>
                      <a:pt x="12" y="1271"/>
                      <a:pt x="13" y="1270"/>
                    </a:cubicBezTo>
                    <a:cubicBezTo>
                      <a:pt x="13" y="1269"/>
                      <a:pt x="14" y="1268"/>
                      <a:pt x="13" y="1267"/>
                    </a:cubicBezTo>
                    <a:cubicBezTo>
                      <a:pt x="12" y="1266"/>
                      <a:pt x="14" y="1263"/>
                      <a:pt x="14" y="1261"/>
                    </a:cubicBezTo>
                    <a:cubicBezTo>
                      <a:pt x="17" y="1253"/>
                      <a:pt x="17" y="1253"/>
                      <a:pt x="17" y="1253"/>
                    </a:cubicBezTo>
                    <a:cubicBezTo>
                      <a:pt x="17" y="1059"/>
                      <a:pt x="17" y="1059"/>
                      <a:pt x="17" y="1059"/>
                    </a:cubicBezTo>
                    <a:cubicBezTo>
                      <a:pt x="17" y="1058"/>
                      <a:pt x="17" y="1056"/>
                      <a:pt x="17" y="1056"/>
                    </a:cubicBezTo>
                    <a:cubicBezTo>
                      <a:pt x="15" y="1056"/>
                      <a:pt x="15" y="1055"/>
                      <a:pt x="15" y="1053"/>
                    </a:cubicBezTo>
                    <a:cubicBezTo>
                      <a:pt x="14" y="1053"/>
                      <a:pt x="13" y="1053"/>
                      <a:pt x="12" y="1052"/>
                    </a:cubicBezTo>
                    <a:cubicBezTo>
                      <a:pt x="12" y="1051"/>
                      <a:pt x="11" y="1051"/>
                      <a:pt x="10" y="1051"/>
                    </a:cubicBezTo>
                    <a:cubicBezTo>
                      <a:pt x="9" y="1050"/>
                      <a:pt x="7" y="1051"/>
                      <a:pt x="7" y="1050"/>
                    </a:cubicBezTo>
                    <a:cubicBezTo>
                      <a:pt x="6" y="1049"/>
                      <a:pt x="6" y="1048"/>
                      <a:pt x="6" y="1048"/>
                    </a:cubicBezTo>
                    <a:cubicBezTo>
                      <a:pt x="4" y="1048"/>
                      <a:pt x="4" y="1048"/>
                      <a:pt x="4" y="1048"/>
                    </a:cubicBezTo>
                    <a:cubicBezTo>
                      <a:pt x="3" y="1043"/>
                      <a:pt x="3" y="1043"/>
                      <a:pt x="3" y="1043"/>
                    </a:cubicBezTo>
                    <a:cubicBezTo>
                      <a:pt x="1" y="1043"/>
                      <a:pt x="1" y="1043"/>
                      <a:pt x="1" y="1043"/>
                    </a:cubicBezTo>
                    <a:cubicBezTo>
                      <a:pt x="1" y="1031"/>
                      <a:pt x="1" y="1031"/>
                      <a:pt x="1" y="1031"/>
                    </a:cubicBezTo>
                    <a:cubicBezTo>
                      <a:pt x="3" y="1031"/>
                      <a:pt x="3" y="1031"/>
                      <a:pt x="3" y="1031"/>
                    </a:cubicBezTo>
                    <a:cubicBezTo>
                      <a:pt x="3" y="963"/>
                      <a:pt x="3" y="963"/>
                      <a:pt x="3" y="963"/>
                    </a:cubicBezTo>
                    <a:cubicBezTo>
                      <a:pt x="1" y="963"/>
                      <a:pt x="1" y="963"/>
                      <a:pt x="1" y="963"/>
                    </a:cubicBezTo>
                    <a:cubicBezTo>
                      <a:pt x="1" y="957"/>
                      <a:pt x="1" y="957"/>
                      <a:pt x="1" y="957"/>
                    </a:cubicBezTo>
                    <a:cubicBezTo>
                      <a:pt x="3" y="957"/>
                      <a:pt x="3" y="957"/>
                      <a:pt x="3" y="957"/>
                    </a:cubicBezTo>
                    <a:cubicBezTo>
                      <a:pt x="3" y="953"/>
                      <a:pt x="4" y="950"/>
                      <a:pt x="4" y="947"/>
                    </a:cubicBezTo>
                    <a:cubicBezTo>
                      <a:pt x="6" y="947"/>
                      <a:pt x="6" y="947"/>
                      <a:pt x="6" y="947"/>
                    </a:cubicBezTo>
                    <a:cubicBezTo>
                      <a:pt x="6" y="942"/>
                      <a:pt x="10" y="940"/>
                      <a:pt x="12" y="937"/>
                    </a:cubicBezTo>
                    <a:cubicBezTo>
                      <a:pt x="13" y="935"/>
                      <a:pt x="11" y="931"/>
                      <a:pt x="8" y="932"/>
                    </a:cubicBezTo>
                    <a:cubicBezTo>
                      <a:pt x="7" y="929"/>
                      <a:pt x="6" y="927"/>
                      <a:pt x="6" y="924"/>
                    </a:cubicBezTo>
                    <a:cubicBezTo>
                      <a:pt x="4" y="924"/>
                      <a:pt x="4" y="924"/>
                      <a:pt x="4" y="924"/>
                    </a:cubicBezTo>
                    <a:cubicBezTo>
                      <a:pt x="3" y="922"/>
                      <a:pt x="4" y="919"/>
                      <a:pt x="3" y="917"/>
                    </a:cubicBezTo>
                    <a:cubicBezTo>
                      <a:pt x="3" y="916"/>
                      <a:pt x="1" y="915"/>
                      <a:pt x="1" y="914"/>
                    </a:cubicBezTo>
                    <a:cubicBezTo>
                      <a:pt x="1" y="914"/>
                      <a:pt x="1" y="911"/>
                      <a:pt x="1" y="910"/>
                    </a:cubicBezTo>
                    <a:cubicBezTo>
                      <a:pt x="1" y="909"/>
                      <a:pt x="3" y="909"/>
                      <a:pt x="3" y="908"/>
                    </a:cubicBezTo>
                    <a:cubicBezTo>
                      <a:pt x="3" y="855"/>
                      <a:pt x="3" y="855"/>
                      <a:pt x="3" y="855"/>
                    </a:cubicBezTo>
                    <a:cubicBezTo>
                      <a:pt x="3" y="854"/>
                      <a:pt x="0" y="853"/>
                      <a:pt x="1" y="851"/>
                    </a:cubicBezTo>
                    <a:cubicBezTo>
                      <a:pt x="1" y="850"/>
                      <a:pt x="3" y="849"/>
                      <a:pt x="3" y="848"/>
                    </a:cubicBezTo>
                    <a:cubicBezTo>
                      <a:pt x="3" y="846"/>
                      <a:pt x="3" y="843"/>
                      <a:pt x="4" y="841"/>
                    </a:cubicBezTo>
                    <a:cubicBezTo>
                      <a:pt x="4" y="840"/>
                      <a:pt x="6" y="840"/>
                      <a:pt x="7" y="839"/>
                    </a:cubicBezTo>
                    <a:cubicBezTo>
                      <a:pt x="6" y="836"/>
                      <a:pt x="8" y="833"/>
                      <a:pt x="10" y="832"/>
                    </a:cubicBezTo>
                    <a:cubicBezTo>
                      <a:pt x="11" y="831"/>
                      <a:pt x="11" y="828"/>
                      <a:pt x="13" y="828"/>
                    </a:cubicBezTo>
                    <a:cubicBezTo>
                      <a:pt x="12" y="816"/>
                      <a:pt x="12" y="803"/>
                      <a:pt x="13" y="793"/>
                    </a:cubicBezTo>
                    <a:cubicBezTo>
                      <a:pt x="14" y="792"/>
                      <a:pt x="12" y="788"/>
                      <a:pt x="13" y="787"/>
                    </a:cubicBezTo>
                    <a:cubicBezTo>
                      <a:pt x="12" y="786"/>
                      <a:pt x="13" y="784"/>
                      <a:pt x="13" y="783"/>
                    </a:cubicBezTo>
                    <a:cubicBezTo>
                      <a:pt x="12" y="776"/>
                      <a:pt x="13" y="767"/>
                      <a:pt x="13" y="760"/>
                    </a:cubicBezTo>
                    <a:cubicBezTo>
                      <a:pt x="13" y="759"/>
                      <a:pt x="14" y="758"/>
                      <a:pt x="14" y="756"/>
                    </a:cubicBezTo>
                    <a:cubicBezTo>
                      <a:pt x="14" y="755"/>
                      <a:pt x="13" y="753"/>
                      <a:pt x="13" y="752"/>
                    </a:cubicBezTo>
                    <a:cubicBezTo>
                      <a:pt x="12" y="747"/>
                      <a:pt x="8" y="744"/>
                      <a:pt x="6" y="740"/>
                    </a:cubicBezTo>
                    <a:cubicBezTo>
                      <a:pt x="5" y="737"/>
                      <a:pt x="3" y="734"/>
                      <a:pt x="1" y="731"/>
                    </a:cubicBezTo>
                    <a:cubicBezTo>
                      <a:pt x="1" y="719"/>
                      <a:pt x="1" y="719"/>
                      <a:pt x="1" y="719"/>
                    </a:cubicBezTo>
                    <a:cubicBezTo>
                      <a:pt x="3" y="719"/>
                      <a:pt x="3" y="719"/>
                      <a:pt x="3" y="719"/>
                    </a:cubicBezTo>
                    <a:cubicBezTo>
                      <a:pt x="3" y="702"/>
                      <a:pt x="3" y="702"/>
                      <a:pt x="3" y="702"/>
                    </a:cubicBezTo>
                    <a:cubicBezTo>
                      <a:pt x="1" y="702"/>
                      <a:pt x="1" y="702"/>
                      <a:pt x="1" y="702"/>
                    </a:cubicBezTo>
                    <a:cubicBezTo>
                      <a:pt x="1" y="699"/>
                      <a:pt x="1" y="699"/>
                      <a:pt x="1" y="699"/>
                    </a:cubicBezTo>
                    <a:cubicBezTo>
                      <a:pt x="3" y="699"/>
                      <a:pt x="3" y="699"/>
                      <a:pt x="3" y="699"/>
                    </a:cubicBezTo>
                    <a:cubicBezTo>
                      <a:pt x="3" y="695"/>
                      <a:pt x="4" y="692"/>
                      <a:pt x="4" y="689"/>
                    </a:cubicBezTo>
                    <a:cubicBezTo>
                      <a:pt x="6" y="689"/>
                      <a:pt x="6" y="689"/>
                      <a:pt x="6" y="689"/>
                    </a:cubicBezTo>
                    <a:cubicBezTo>
                      <a:pt x="6" y="684"/>
                      <a:pt x="9" y="681"/>
                      <a:pt x="12" y="679"/>
                    </a:cubicBezTo>
                    <a:cubicBezTo>
                      <a:pt x="13" y="678"/>
                      <a:pt x="15" y="674"/>
                      <a:pt x="15" y="673"/>
                    </a:cubicBezTo>
                    <a:cubicBezTo>
                      <a:pt x="15" y="662"/>
                      <a:pt x="15" y="662"/>
                      <a:pt x="15" y="662"/>
                    </a:cubicBezTo>
                    <a:cubicBezTo>
                      <a:pt x="13" y="660"/>
                      <a:pt x="13" y="659"/>
                      <a:pt x="14" y="658"/>
                    </a:cubicBezTo>
                    <a:cubicBezTo>
                      <a:pt x="7" y="649"/>
                      <a:pt x="7" y="649"/>
                      <a:pt x="7" y="649"/>
                    </a:cubicBezTo>
                    <a:cubicBezTo>
                      <a:pt x="6" y="648"/>
                      <a:pt x="6" y="646"/>
                      <a:pt x="6" y="646"/>
                    </a:cubicBezTo>
                    <a:cubicBezTo>
                      <a:pt x="4" y="646"/>
                      <a:pt x="4" y="646"/>
                      <a:pt x="4" y="646"/>
                    </a:cubicBezTo>
                    <a:cubicBezTo>
                      <a:pt x="3" y="642"/>
                      <a:pt x="3" y="636"/>
                      <a:pt x="4" y="632"/>
                    </a:cubicBezTo>
                    <a:cubicBezTo>
                      <a:pt x="6" y="632"/>
                      <a:pt x="6" y="632"/>
                      <a:pt x="6" y="632"/>
                    </a:cubicBezTo>
                    <a:cubicBezTo>
                      <a:pt x="6" y="631"/>
                      <a:pt x="6" y="628"/>
                      <a:pt x="7" y="628"/>
                    </a:cubicBezTo>
                    <a:cubicBezTo>
                      <a:pt x="8" y="627"/>
                      <a:pt x="11" y="624"/>
                      <a:pt x="12" y="623"/>
                    </a:cubicBezTo>
                    <a:cubicBezTo>
                      <a:pt x="12" y="621"/>
                      <a:pt x="16" y="620"/>
                      <a:pt x="13" y="617"/>
                    </a:cubicBezTo>
                    <a:cubicBezTo>
                      <a:pt x="13" y="617"/>
                      <a:pt x="14" y="616"/>
                      <a:pt x="14" y="615"/>
                    </a:cubicBezTo>
                    <a:cubicBezTo>
                      <a:pt x="13" y="614"/>
                      <a:pt x="13" y="611"/>
                      <a:pt x="13" y="610"/>
                    </a:cubicBezTo>
                    <a:cubicBezTo>
                      <a:pt x="11" y="607"/>
                      <a:pt x="12" y="603"/>
                      <a:pt x="14" y="601"/>
                    </a:cubicBezTo>
                    <a:cubicBezTo>
                      <a:pt x="12" y="600"/>
                      <a:pt x="14" y="599"/>
                      <a:pt x="15" y="598"/>
                    </a:cubicBezTo>
                    <a:cubicBezTo>
                      <a:pt x="17" y="588"/>
                      <a:pt x="17" y="588"/>
                      <a:pt x="17" y="588"/>
                    </a:cubicBezTo>
                    <a:cubicBezTo>
                      <a:pt x="17" y="570"/>
                      <a:pt x="17" y="570"/>
                      <a:pt x="17" y="570"/>
                    </a:cubicBezTo>
                    <a:cubicBezTo>
                      <a:pt x="15" y="558"/>
                      <a:pt x="15" y="558"/>
                      <a:pt x="15" y="558"/>
                    </a:cubicBezTo>
                    <a:cubicBezTo>
                      <a:pt x="14" y="558"/>
                      <a:pt x="13" y="558"/>
                      <a:pt x="12" y="557"/>
                    </a:cubicBezTo>
                    <a:cubicBezTo>
                      <a:pt x="12" y="556"/>
                      <a:pt x="11" y="555"/>
                      <a:pt x="10" y="555"/>
                    </a:cubicBezTo>
                    <a:cubicBezTo>
                      <a:pt x="10" y="555"/>
                      <a:pt x="8" y="555"/>
                      <a:pt x="7" y="555"/>
                    </a:cubicBezTo>
                    <a:cubicBezTo>
                      <a:pt x="7" y="554"/>
                      <a:pt x="7" y="553"/>
                      <a:pt x="6" y="552"/>
                    </a:cubicBezTo>
                    <a:cubicBezTo>
                      <a:pt x="5" y="553"/>
                      <a:pt x="4" y="552"/>
                      <a:pt x="4" y="551"/>
                    </a:cubicBezTo>
                    <a:cubicBezTo>
                      <a:pt x="4" y="550"/>
                      <a:pt x="3" y="548"/>
                      <a:pt x="3" y="548"/>
                    </a:cubicBezTo>
                    <a:cubicBezTo>
                      <a:pt x="1" y="548"/>
                      <a:pt x="1" y="548"/>
                      <a:pt x="1" y="548"/>
                    </a:cubicBezTo>
                    <a:cubicBezTo>
                      <a:pt x="1" y="536"/>
                      <a:pt x="1" y="536"/>
                      <a:pt x="1" y="536"/>
                    </a:cubicBezTo>
                    <a:cubicBezTo>
                      <a:pt x="3" y="536"/>
                      <a:pt x="3" y="536"/>
                      <a:pt x="3" y="536"/>
                    </a:cubicBezTo>
                    <a:cubicBezTo>
                      <a:pt x="3" y="468"/>
                      <a:pt x="3" y="468"/>
                      <a:pt x="3" y="468"/>
                    </a:cubicBezTo>
                    <a:cubicBezTo>
                      <a:pt x="1" y="468"/>
                      <a:pt x="1" y="468"/>
                      <a:pt x="1" y="468"/>
                    </a:cubicBezTo>
                    <a:cubicBezTo>
                      <a:pt x="1" y="461"/>
                      <a:pt x="1" y="461"/>
                      <a:pt x="1" y="461"/>
                    </a:cubicBezTo>
                    <a:cubicBezTo>
                      <a:pt x="3" y="461"/>
                      <a:pt x="3" y="461"/>
                      <a:pt x="3" y="461"/>
                    </a:cubicBezTo>
                    <a:cubicBezTo>
                      <a:pt x="3" y="458"/>
                      <a:pt x="4" y="454"/>
                      <a:pt x="4" y="451"/>
                    </a:cubicBezTo>
                    <a:cubicBezTo>
                      <a:pt x="6" y="451"/>
                      <a:pt x="6" y="451"/>
                      <a:pt x="6" y="451"/>
                    </a:cubicBezTo>
                    <a:cubicBezTo>
                      <a:pt x="6" y="447"/>
                      <a:pt x="10" y="444"/>
                      <a:pt x="12" y="442"/>
                    </a:cubicBezTo>
                    <a:cubicBezTo>
                      <a:pt x="13" y="441"/>
                      <a:pt x="14" y="438"/>
                      <a:pt x="14" y="438"/>
                    </a:cubicBezTo>
                    <a:cubicBezTo>
                      <a:pt x="12" y="435"/>
                      <a:pt x="13" y="432"/>
                      <a:pt x="13" y="431"/>
                    </a:cubicBezTo>
                    <a:cubicBezTo>
                      <a:pt x="13" y="429"/>
                      <a:pt x="14" y="427"/>
                      <a:pt x="13" y="424"/>
                    </a:cubicBezTo>
                    <a:cubicBezTo>
                      <a:pt x="12" y="423"/>
                      <a:pt x="14" y="420"/>
                      <a:pt x="14" y="418"/>
                    </a:cubicBezTo>
                    <a:cubicBezTo>
                      <a:pt x="14" y="417"/>
                      <a:pt x="12" y="415"/>
                      <a:pt x="13" y="414"/>
                    </a:cubicBezTo>
                    <a:cubicBezTo>
                      <a:pt x="14" y="412"/>
                      <a:pt x="14" y="408"/>
                      <a:pt x="12" y="405"/>
                    </a:cubicBezTo>
                    <a:cubicBezTo>
                      <a:pt x="13" y="402"/>
                      <a:pt x="15" y="397"/>
                      <a:pt x="13" y="395"/>
                    </a:cubicBezTo>
                    <a:cubicBezTo>
                      <a:pt x="13" y="394"/>
                      <a:pt x="15" y="391"/>
                      <a:pt x="15" y="388"/>
                    </a:cubicBezTo>
                    <a:cubicBezTo>
                      <a:pt x="13" y="387"/>
                      <a:pt x="14" y="385"/>
                      <a:pt x="13" y="384"/>
                    </a:cubicBezTo>
                    <a:cubicBezTo>
                      <a:pt x="11" y="380"/>
                      <a:pt x="8" y="378"/>
                      <a:pt x="7" y="375"/>
                    </a:cubicBezTo>
                    <a:cubicBezTo>
                      <a:pt x="6" y="375"/>
                      <a:pt x="6" y="373"/>
                      <a:pt x="6" y="372"/>
                    </a:cubicBezTo>
                    <a:cubicBezTo>
                      <a:pt x="4" y="372"/>
                      <a:pt x="4" y="372"/>
                      <a:pt x="4" y="372"/>
                    </a:cubicBezTo>
                    <a:cubicBezTo>
                      <a:pt x="3" y="368"/>
                      <a:pt x="3" y="363"/>
                      <a:pt x="4" y="359"/>
                    </a:cubicBezTo>
                    <a:cubicBezTo>
                      <a:pt x="6" y="359"/>
                      <a:pt x="6" y="359"/>
                      <a:pt x="6" y="359"/>
                    </a:cubicBezTo>
                    <a:cubicBezTo>
                      <a:pt x="6" y="358"/>
                      <a:pt x="6" y="355"/>
                      <a:pt x="7" y="354"/>
                    </a:cubicBezTo>
                    <a:cubicBezTo>
                      <a:pt x="8" y="353"/>
                      <a:pt x="11" y="350"/>
                      <a:pt x="12" y="349"/>
                    </a:cubicBezTo>
                    <a:cubicBezTo>
                      <a:pt x="14" y="347"/>
                      <a:pt x="15" y="343"/>
                      <a:pt x="15" y="339"/>
                    </a:cubicBezTo>
                    <a:cubicBezTo>
                      <a:pt x="15" y="339"/>
                      <a:pt x="13" y="337"/>
                      <a:pt x="13" y="337"/>
                    </a:cubicBezTo>
                    <a:cubicBezTo>
                      <a:pt x="13" y="323"/>
                      <a:pt x="13" y="323"/>
                      <a:pt x="13" y="323"/>
                    </a:cubicBezTo>
                    <a:cubicBezTo>
                      <a:pt x="13" y="323"/>
                      <a:pt x="13" y="321"/>
                      <a:pt x="13" y="320"/>
                    </a:cubicBezTo>
                    <a:cubicBezTo>
                      <a:pt x="15" y="304"/>
                      <a:pt x="12" y="290"/>
                      <a:pt x="13" y="276"/>
                    </a:cubicBezTo>
                    <a:cubicBezTo>
                      <a:pt x="13" y="275"/>
                      <a:pt x="15" y="275"/>
                      <a:pt x="13" y="274"/>
                    </a:cubicBezTo>
                    <a:cubicBezTo>
                      <a:pt x="14" y="268"/>
                      <a:pt x="12" y="262"/>
                      <a:pt x="14" y="256"/>
                    </a:cubicBezTo>
                    <a:cubicBezTo>
                      <a:pt x="12" y="251"/>
                      <a:pt x="8" y="249"/>
                      <a:pt x="6" y="244"/>
                    </a:cubicBezTo>
                    <a:cubicBezTo>
                      <a:pt x="5" y="241"/>
                      <a:pt x="3" y="239"/>
                      <a:pt x="1" y="235"/>
                    </a:cubicBezTo>
                    <a:cubicBezTo>
                      <a:pt x="1" y="224"/>
                      <a:pt x="1" y="224"/>
                      <a:pt x="1" y="224"/>
                    </a:cubicBezTo>
                    <a:cubicBezTo>
                      <a:pt x="3" y="224"/>
                      <a:pt x="3" y="224"/>
                      <a:pt x="3" y="224"/>
                    </a:cubicBezTo>
                    <a:cubicBezTo>
                      <a:pt x="3" y="207"/>
                      <a:pt x="3" y="207"/>
                      <a:pt x="3" y="207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3"/>
                      <a:pt x="1" y="203"/>
                      <a:pt x="1" y="203"/>
                    </a:cubicBezTo>
                    <a:cubicBezTo>
                      <a:pt x="3" y="203"/>
                      <a:pt x="3" y="203"/>
                      <a:pt x="3" y="203"/>
                    </a:cubicBezTo>
                    <a:cubicBezTo>
                      <a:pt x="3" y="200"/>
                      <a:pt x="4" y="196"/>
                      <a:pt x="4" y="193"/>
                    </a:cubicBezTo>
                    <a:cubicBezTo>
                      <a:pt x="6" y="193"/>
                      <a:pt x="6" y="193"/>
                      <a:pt x="6" y="193"/>
                    </a:cubicBezTo>
                    <a:cubicBezTo>
                      <a:pt x="6" y="189"/>
                      <a:pt x="10" y="186"/>
                      <a:pt x="12" y="185"/>
                    </a:cubicBezTo>
                    <a:cubicBezTo>
                      <a:pt x="12" y="181"/>
                      <a:pt x="14" y="179"/>
                      <a:pt x="15" y="177"/>
                    </a:cubicBezTo>
                    <a:cubicBezTo>
                      <a:pt x="15" y="166"/>
                      <a:pt x="15" y="166"/>
                      <a:pt x="15" y="166"/>
                    </a:cubicBezTo>
                    <a:cubicBezTo>
                      <a:pt x="13" y="165"/>
                      <a:pt x="13" y="163"/>
                      <a:pt x="14" y="162"/>
                    </a:cubicBezTo>
                    <a:cubicBezTo>
                      <a:pt x="7" y="153"/>
                      <a:pt x="7" y="153"/>
                      <a:pt x="7" y="153"/>
                    </a:cubicBezTo>
                    <a:cubicBezTo>
                      <a:pt x="6" y="153"/>
                      <a:pt x="6" y="151"/>
                      <a:pt x="6" y="150"/>
                    </a:cubicBezTo>
                    <a:cubicBezTo>
                      <a:pt x="4" y="150"/>
                      <a:pt x="4" y="150"/>
                      <a:pt x="4" y="150"/>
                    </a:cubicBezTo>
                    <a:cubicBezTo>
                      <a:pt x="3" y="146"/>
                      <a:pt x="3" y="141"/>
                      <a:pt x="4" y="137"/>
                    </a:cubicBezTo>
                    <a:cubicBezTo>
                      <a:pt x="6" y="137"/>
                      <a:pt x="6" y="137"/>
                      <a:pt x="6" y="137"/>
                    </a:cubicBezTo>
                    <a:cubicBezTo>
                      <a:pt x="6" y="136"/>
                      <a:pt x="6" y="133"/>
                      <a:pt x="7" y="132"/>
                    </a:cubicBezTo>
                    <a:cubicBezTo>
                      <a:pt x="8" y="131"/>
                      <a:pt x="11" y="129"/>
                      <a:pt x="12" y="128"/>
                    </a:cubicBezTo>
                    <a:cubicBezTo>
                      <a:pt x="11" y="126"/>
                      <a:pt x="15" y="126"/>
                      <a:pt x="13" y="124"/>
                    </a:cubicBezTo>
                    <a:cubicBezTo>
                      <a:pt x="12" y="123"/>
                      <a:pt x="14" y="122"/>
                      <a:pt x="12" y="120"/>
                    </a:cubicBezTo>
                    <a:cubicBezTo>
                      <a:pt x="13" y="119"/>
                      <a:pt x="15" y="117"/>
                      <a:pt x="13" y="116"/>
                    </a:cubicBezTo>
                    <a:cubicBezTo>
                      <a:pt x="13" y="116"/>
                      <a:pt x="14" y="115"/>
                      <a:pt x="13" y="114"/>
                    </a:cubicBezTo>
                    <a:cubicBezTo>
                      <a:pt x="11" y="112"/>
                      <a:pt x="12" y="108"/>
                      <a:pt x="14" y="106"/>
                    </a:cubicBezTo>
                    <a:cubicBezTo>
                      <a:pt x="12" y="105"/>
                      <a:pt x="14" y="104"/>
                      <a:pt x="15" y="103"/>
                    </a:cubicBezTo>
                    <a:cubicBezTo>
                      <a:pt x="17" y="92"/>
                      <a:pt x="17" y="92"/>
                      <a:pt x="17" y="92"/>
                    </a:cubicBezTo>
                    <a:cubicBezTo>
                      <a:pt x="17" y="72"/>
                      <a:pt x="15" y="53"/>
                      <a:pt x="17" y="33"/>
                    </a:cubicBezTo>
                    <a:cubicBezTo>
                      <a:pt x="20" y="34"/>
                      <a:pt x="18" y="30"/>
                      <a:pt x="18" y="29"/>
                    </a:cubicBezTo>
                    <a:cubicBezTo>
                      <a:pt x="15" y="28"/>
                      <a:pt x="17" y="20"/>
                      <a:pt x="17" y="17"/>
                    </a:cubicBezTo>
                    <a:cubicBezTo>
                      <a:pt x="19" y="16"/>
                      <a:pt x="20" y="13"/>
                      <a:pt x="21" y="10"/>
                    </a:cubicBezTo>
                    <a:cubicBezTo>
                      <a:pt x="22" y="11"/>
                      <a:pt x="23" y="10"/>
                      <a:pt x="22" y="8"/>
                    </a:cubicBezTo>
                    <a:cubicBezTo>
                      <a:pt x="26" y="7"/>
                      <a:pt x="31" y="7"/>
                      <a:pt x="35" y="7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8" y="9"/>
                      <a:pt x="38" y="13"/>
                      <a:pt x="37" y="15"/>
                    </a:cubicBezTo>
                    <a:cubicBezTo>
                      <a:pt x="37" y="19"/>
                      <a:pt x="36" y="26"/>
                      <a:pt x="32" y="30"/>
                    </a:cubicBezTo>
                    <a:cubicBezTo>
                      <a:pt x="31" y="30"/>
                      <a:pt x="30" y="32"/>
                      <a:pt x="30" y="34"/>
                    </a:cubicBezTo>
                    <a:cubicBezTo>
                      <a:pt x="29" y="43"/>
                      <a:pt x="30" y="55"/>
                      <a:pt x="29" y="63"/>
                    </a:cubicBezTo>
                    <a:cubicBezTo>
                      <a:pt x="29" y="65"/>
                      <a:pt x="30" y="67"/>
                      <a:pt x="29" y="70"/>
                    </a:cubicBezTo>
                    <a:cubicBezTo>
                      <a:pt x="29" y="71"/>
                      <a:pt x="30" y="71"/>
                      <a:pt x="31" y="72"/>
                    </a:cubicBezTo>
                    <a:cubicBezTo>
                      <a:pt x="31" y="73"/>
                      <a:pt x="31" y="76"/>
                      <a:pt x="31" y="76"/>
                    </a:cubicBezTo>
                    <a:cubicBezTo>
                      <a:pt x="32" y="77"/>
                      <a:pt x="35" y="79"/>
                      <a:pt x="35" y="80"/>
                    </a:cubicBezTo>
                    <a:cubicBezTo>
                      <a:pt x="37" y="90"/>
                      <a:pt x="37" y="90"/>
                      <a:pt x="37" y="90"/>
                    </a:cubicBezTo>
                    <a:cubicBezTo>
                      <a:pt x="39" y="92"/>
                      <a:pt x="39" y="100"/>
                      <a:pt x="38" y="103"/>
                    </a:cubicBezTo>
                    <a:cubicBezTo>
                      <a:pt x="38" y="104"/>
                      <a:pt x="37" y="105"/>
                      <a:pt x="37" y="106"/>
                    </a:cubicBezTo>
                    <a:cubicBezTo>
                      <a:pt x="37" y="186"/>
                      <a:pt x="37" y="186"/>
                      <a:pt x="37" y="186"/>
                    </a:cubicBezTo>
                    <a:cubicBezTo>
                      <a:pt x="37" y="186"/>
                      <a:pt x="39" y="186"/>
                      <a:pt x="39" y="187"/>
                    </a:cubicBezTo>
                    <a:cubicBezTo>
                      <a:pt x="38" y="266"/>
                      <a:pt x="38" y="266"/>
                      <a:pt x="38" y="266"/>
                    </a:cubicBezTo>
                    <a:cubicBezTo>
                      <a:pt x="36" y="269"/>
                      <a:pt x="37" y="277"/>
                      <a:pt x="37" y="280"/>
                    </a:cubicBezTo>
                    <a:cubicBezTo>
                      <a:pt x="39" y="282"/>
                      <a:pt x="38" y="288"/>
                      <a:pt x="39" y="291"/>
                    </a:cubicBezTo>
                    <a:cubicBezTo>
                      <a:pt x="40" y="298"/>
                      <a:pt x="41" y="305"/>
                      <a:pt x="44" y="310"/>
                    </a:cubicBezTo>
                    <a:cubicBezTo>
                      <a:pt x="44" y="321"/>
                      <a:pt x="44" y="321"/>
                      <a:pt x="44" y="321"/>
                    </a:cubicBezTo>
                    <a:cubicBezTo>
                      <a:pt x="44" y="321"/>
                      <a:pt x="42" y="322"/>
                      <a:pt x="42" y="322"/>
                    </a:cubicBezTo>
                    <a:cubicBezTo>
                      <a:pt x="41" y="324"/>
                      <a:pt x="42" y="326"/>
                      <a:pt x="44" y="328"/>
                    </a:cubicBezTo>
                    <a:cubicBezTo>
                      <a:pt x="44" y="329"/>
                      <a:pt x="45" y="330"/>
                      <a:pt x="45" y="331"/>
                    </a:cubicBezTo>
                    <a:cubicBezTo>
                      <a:pt x="47" y="334"/>
                      <a:pt x="49" y="339"/>
                      <a:pt x="52" y="341"/>
                    </a:cubicBezTo>
                    <a:cubicBezTo>
                      <a:pt x="53" y="346"/>
                      <a:pt x="52" y="351"/>
                      <a:pt x="51" y="355"/>
                    </a:cubicBezTo>
                    <a:cubicBezTo>
                      <a:pt x="50" y="355"/>
                      <a:pt x="49" y="356"/>
                      <a:pt x="47" y="357"/>
                    </a:cubicBezTo>
                    <a:cubicBezTo>
                      <a:pt x="47" y="359"/>
                      <a:pt x="47" y="359"/>
                      <a:pt x="47" y="359"/>
                    </a:cubicBezTo>
                    <a:cubicBezTo>
                      <a:pt x="44" y="359"/>
                      <a:pt x="44" y="359"/>
                      <a:pt x="44" y="359"/>
                    </a:cubicBezTo>
                    <a:cubicBezTo>
                      <a:pt x="44" y="362"/>
                      <a:pt x="44" y="366"/>
                      <a:pt x="44" y="369"/>
                    </a:cubicBezTo>
                    <a:cubicBezTo>
                      <a:pt x="44" y="371"/>
                      <a:pt x="46" y="372"/>
                      <a:pt x="48" y="373"/>
                    </a:cubicBezTo>
                    <a:cubicBezTo>
                      <a:pt x="49" y="374"/>
                      <a:pt x="48" y="376"/>
                      <a:pt x="48" y="377"/>
                    </a:cubicBezTo>
                    <a:cubicBezTo>
                      <a:pt x="49" y="377"/>
                      <a:pt x="51" y="377"/>
                      <a:pt x="51" y="379"/>
                    </a:cubicBezTo>
                    <a:cubicBezTo>
                      <a:pt x="53" y="383"/>
                      <a:pt x="53" y="389"/>
                      <a:pt x="53" y="395"/>
                    </a:cubicBezTo>
                    <a:cubicBezTo>
                      <a:pt x="56" y="394"/>
                      <a:pt x="60" y="393"/>
                      <a:pt x="64" y="393"/>
                    </a:cubicBezTo>
                    <a:cubicBezTo>
                      <a:pt x="69" y="392"/>
                      <a:pt x="77" y="392"/>
                      <a:pt x="83" y="392"/>
                    </a:cubicBezTo>
                    <a:cubicBezTo>
                      <a:pt x="87" y="392"/>
                      <a:pt x="92" y="391"/>
                      <a:pt x="94" y="388"/>
                    </a:cubicBezTo>
                    <a:cubicBezTo>
                      <a:pt x="95" y="388"/>
                      <a:pt x="98" y="388"/>
                      <a:pt x="98" y="388"/>
                    </a:cubicBezTo>
                    <a:cubicBezTo>
                      <a:pt x="99" y="385"/>
                      <a:pt x="105" y="387"/>
                      <a:pt x="108" y="386"/>
                    </a:cubicBezTo>
                    <a:cubicBezTo>
                      <a:pt x="107" y="388"/>
                      <a:pt x="109" y="388"/>
                      <a:pt x="110" y="388"/>
                    </a:cubicBezTo>
                    <a:cubicBezTo>
                      <a:pt x="110" y="201"/>
                      <a:pt x="110" y="201"/>
                      <a:pt x="110" y="201"/>
                    </a:cubicBezTo>
                    <a:cubicBezTo>
                      <a:pt x="110" y="199"/>
                      <a:pt x="108" y="196"/>
                      <a:pt x="107" y="195"/>
                    </a:cubicBezTo>
                    <a:cubicBezTo>
                      <a:pt x="107" y="194"/>
                      <a:pt x="107" y="191"/>
                      <a:pt x="107" y="191"/>
                    </a:cubicBezTo>
                    <a:cubicBezTo>
                      <a:pt x="110" y="191"/>
                      <a:pt x="108" y="187"/>
                      <a:pt x="109" y="186"/>
                    </a:cubicBezTo>
                    <a:cubicBezTo>
                      <a:pt x="110" y="183"/>
                      <a:pt x="110" y="179"/>
                      <a:pt x="109" y="177"/>
                    </a:cubicBezTo>
                    <a:cubicBezTo>
                      <a:pt x="109" y="172"/>
                      <a:pt x="109" y="168"/>
                      <a:pt x="108" y="165"/>
                    </a:cubicBezTo>
                    <a:cubicBezTo>
                      <a:pt x="106" y="158"/>
                      <a:pt x="106" y="150"/>
                      <a:pt x="107" y="144"/>
                    </a:cubicBezTo>
                    <a:cubicBezTo>
                      <a:pt x="107" y="143"/>
                      <a:pt x="110" y="142"/>
                      <a:pt x="110" y="141"/>
                    </a:cubicBezTo>
                    <a:cubicBezTo>
                      <a:pt x="109" y="129"/>
                      <a:pt x="111" y="116"/>
                      <a:pt x="109" y="106"/>
                    </a:cubicBezTo>
                    <a:cubicBezTo>
                      <a:pt x="109" y="104"/>
                      <a:pt x="109" y="103"/>
                      <a:pt x="107" y="102"/>
                    </a:cubicBezTo>
                    <a:cubicBezTo>
                      <a:pt x="107" y="98"/>
                      <a:pt x="107" y="98"/>
                      <a:pt x="107" y="98"/>
                    </a:cubicBezTo>
                    <a:cubicBezTo>
                      <a:pt x="110" y="98"/>
                      <a:pt x="109" y="93"/>
                      <a:pt x="109" y="91"/>
                    </a:cubicBezTo>
                    <a:cubicBezTo>
                      <a:pt x="110" y="70"/>
                      <a:pt x="111" y="46"/>
                      <a:pt x="109" y="26"/>
                    </a:cubicBezTo>
                    <a:cubicBezTo>
                      <a:pt x="109" y="25"/>
                      <a:pt x="107" y="25"/>
                      <a:pt x="107" y="24"/>
                    </a:cubicBezTo>
                    <a:cubicBezTo>
                      <a:pt x="107" y="22"/>
                      <a:pt x="107" y="20"/>
                      <a:pt x="108" y="18"/>
                    </a:cubicBezTo>
                    <a:cubicBezTo>
                      <a:pt x="109" y="15"/>
                      <a:pt x="110" y="12"/>
                      <a:pt x="113" y="10"/>
                    </a:cubicBezTo>
                    <a:cubicBezTo>
                      <a:pt x="147" y="10"/>
                      <a:pt x="147" y="10"/>
                      <a:pt x="147" y="10"/>
                    </a:cubicBezTo>
                    <a:cubicBezTo>
                      <a:pt x="148" y="10"/>
                      <a:pt x="150" y="9"/>
                      <a:pt x="151" y="9"/>
                    </a:cubicBezTo>
                    <a:cubicBezTo>
                      <a:pt x="149" y="6"/>
                      <a:pt x="153" y="8"/>
                      <a:pt x="154" y="8"/>
                    </a:cubicBezTo>
                    <a:cubicBezTo>
                      <a:pt x="155" y="7"/>
                      <a:pt x="156" y="5"/>
                      <a:pt x="157" y="5"/>
                    </a:cubicBezTo>
                    <a:cubicBezTo>
                      <a:pt x="167" y="5"/>
                      <a:pt x="180" y="6"/>
                      <a:pt x="191" y="5"/>
                    </a:cubicBezTo>
                    <a:cubicBezTo>
                      <a:pt x="191" y="2"/>
                      <a:pt x="191" y="2"/>
                      <a:pt x="191" y="2"/>
                    </a:cubicBezTo>
                    <a:cubicBezTo>
                      <a:pt x="193" y="2"/>
                      <a:pt x="197" y="1"/>
                      <a:pt x="199" y="2"/>
                    </a:cubicBezTo>
                    <a:cubicBezTo>
                      <a:pt x="200" y="2"/>
                      <a:pt x="200" y="3"/>
                      <a:pt x="200" y="5"/>
                    </a:cubicBezTo>
                    <a:cubicBezTo>
                      <a:pt x="201" y="4"/>
                      <a:pt x="203" y="4"/>
                      <a:pt x="203" y="5"/>
                    </a:cubicBezTo>
                    <a:cubicBezTo>
                      <a:pt x="202" y="9"/>
                      <a:pt x="203" y="12"/>
                      <a:pt x="204" y="16"/>
                    </a:cubicBezTo>
                    <a:cubicBezTo>
                      <a:pt x="205" y="16"/>
                      <a:pt x="206" y="17"/>
                      <a:pt x="205" y="19"/>
                    </a:cubicBezTo>
                    <a:cubicBezTo>
                      <a:pt x="237" y="19"/>
                      <a:pt x="237" y="19"/>
                      <a:pt x="237" y="19"/>
                    </a:cubicBezTo>
                    <a:cubicBezTo>
                      <a:pt x="237" y="16"/>
                      <a:pt x="237" y="16"/>
                      <a:pt x="237" y="16"/>
                    </a:cubicBezTo>
                    <a:cubicBezTo>
                      <a:pt x="240" y="16"/>
                      <a:pt x="240" y="16"/>
                      <a:pt x="240" y="16"/>
                    </a:cubicBezTo>
                    <a:cubicBezTo>
                      <a:pt x="240" y="11"/>
                      <a:pt x="240" y="11"/>
                      <a:pt x="240" y="11"/>
                    </a:cubicBezTo>
                    <a:cubicBezTo>
                      <a:pt x="243" y="11"/>
                      <a:pt x="243" y="8"/>
                      <a:pt x="245" y="7"/>
                    </a:cubicBezTo>
                    <a:cubicBezTo>
                      <a:pt x="246" y="7"/>
                      <a:pt x="247" y="8"/>
                      <a:pt x="248" y="7"/>
                    </a:cubicBezTo>
                    <a:cubicBezTo>
                      <a:pt x="248" y="7"/>
                      <a:pt x="249" y="5"/>
                      <a:pt x="249" y="5"/>
                    </a:cubicBezTo>
                    <a:cubicBezTo>
                      <a:pt x="345" y="5"/>
                      <a:pt x="345" y="5"/>
                      <a:pt x="345" y="5"/>
                    </a:cubicBezTo>
                    <a:cubicBezTo>
                      <a:pt x="346" y="5"/>
                      <a:pt x="347" y="7"/>
                      <a:pt x="349" y="7"/>
                    </a:cubicBezTo>
                    <a:cubicBezTo>
                      <a:pt x="350" y="8"/>
                      <a:pt x="351" y="7"/>
                      <a:pt x="352" y="7"/>
                    </a:cubicBezTo>
                    <a:cubicBezTo>
                      <a:pt x="353" y="9"/>
                      <a:pt x="354" y="10"/>
                      <a:pt x="353" y="10"/>
                    </a:cubicBezTo>
                    <a:cubicBezTo>
                      <a:pt x="361" y="11"/>
                      <a:pt x="368" y="10"/>
                      <a:pt x="372" y="6"/>
                    </a:cubicBezTo>
                    <a:cubicBezTo>
                      <a:pt x="372" y="7"/>
                      <a:pt x="372" y="5"/>
                      <a:pt x="372" y="5"/>
                    </a:cubicBezTo>
                    <a:cubicBezTo>
                      <a:pt x="376" y="5"/>
                      <a:pt x="378" y="8"/>
                      <a:pt x="380" y="10"/>
                    </a:cubicBezTo>
                    <a:cubicBezTo>
                      <a:pt x="385" y="11"/>
                      <a:pt x="389" y="10"/>
                      <a:pt x="390" y="7"/>
                    </a:cubicBezTo>
                    <a:cubicBezTo>
                      <a:pt x="392" y="8"/>
                      <a:pt x="392" y="6"/>
                      <a:pt x="393" y="5"/>
                    </a:cubicBezTo>
                    <a:cubicBezTo>
                      <a:pt x="395" y="5"/>
                      <a:pt x="397" y="4"/>
                      <a:pt x="399" y="5"/>
                    </a:cubicBezTo>
                    <a:cubicBezTo>
                      <a:pt x="400" y="6"/>
                      <a:pt x="400" y="8"/>
                      <a:pt x="401" y="10"/>
                    </a:cubicBezTo>
                    <a:cubicBezTo>
                      <a:pt x="402" y="10"/>
                      <a:pt x="403" y="11"/>
                      <a:pt x="403" y="12"/>
                    </a:cubicBezTo>
                    <a:cubicBezTo>
                      <a:pt x="403" y="13"/>
                      <a:pt x="404" y="14"/>
                      <a:pt x="404" y="15"/>
                    </a:cubicBezTo>
                    <a:cubicBezTo>
                      <a:pt x="405" y="15"/>
                      <a:pt x="407" y="14"/>
                      <a:pt x="407" y="16"/>
                    </a:cubicBezTo>
                    <a:cubicBezTo>
                      <a:pt x="407" y="17"/>
                      <a:pt x="407" y="18"/>
                      <a:pt x="407" y="19"/>
                    </a:cubicBezTo>
                    <a:cubicBezTo>
                      <a:pt x="436" y="19"/>
                      <a:pt x="436" y="19"/>
                      <a:pt x="436" y="19"/>
                    </a:cubicBezTo>
                    <a:cubicBezTo>
                      <a:pt x="435" y="12"/>
                      <a:pt x="438" y="7"/>
                      <a:pt x="440" y="3"/>
                    </a:cubicBezTo>
                    <a:cubicBezTo>
                      <a:pt x="441" y="1"/>
                      <a:pt x="443" y="2"/>
                      <a:pt x="444" y="2"/>
                    </a:cubicBezTo>
                    <a:lnTo>
                      <a:pt x="445" y="0"/>
                    </a:ln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2" name="Freeform 6">
                <a:extLst>
                  <a:ext uri="{FF2B5EF4-FFF2-40B4-BE49-F238E27FC236}">
                    <a16:creationId xmlns:a16="http://schemas.microsoft.com/office/drawing/2014/main" xmlns="" id="{A849749B-A834-4AA8-939F-8EA914889903}"/>
                  </a:ext>
                </a:extLst>
              </p:cNvPr>
              <p:cNvSpPr/>
              <p:nvPr/>
            </p:nvSpPr>
            <p:spPr bwMode="auto">
              <a:xfrm>
                <a:off x="1619250" y="1657350"/>
                <a:ext cx="382588" cy="39688"/>
              </a:xfrm>
              <a:custGeom>
                <a:avLst/>
                <a:gdLst>
                  <a:gd name="T0" fmla="*/ 291 w 496"/>
                  <a:gd name="T1" fmla="*/ 0 h 64"/>
                  <a:gd name="T2" fmla="*/ 305 w 496"/>
                  <a:gd name="T3" fmla="*/ 11 h 64"/>
                  <a:gd name="T4" fmla="*/ 309 w 496"/>
                  <a:gd name="T5" fmla="*/ 15 h 64"/>
                  <a:gd name="T6" fmla="*/ 318 w 496"/>
                  <a:gd name="T7" fmla="*/ 12 h 64"/>
                  <a:gd name="T8" fmla="*/ 391 w 496"/>
                  <a:gd name="T9" fmla="*/ 15 h 64"/>
                  <a:gd name="T10" fmla="*/ 401 w 496"/>
                  <a:gd name="T11" fmla="*/ 18 h 64"/>
                  <a:gd name="T12" fmla="*/ 408 w 496"/>
                  <a:gd name="T13" fmla="*/ 19 h 64"/>
                  <a:gd name="T14" fmla="*/ 444 w 496"/>
                  <a:gd name="T15" fmla="*/ 18 h 64"/>
                  <a:gd name="T16" fmla="*/ 448 w 496"/>
                  <a:gd name="T17" fmla="*/ 20 h 64"/>
                  <a:gd name="T18" fmla="*/ 454 w 496"/>
                  <a:gd name="T19" fmla="*/ 26 h 64"/>
                  <a:gd name="T20" fmla="*/ 459 w 496"/>
                  <a:gd name="T21" fmla="*/ 33 h 64"/>
                  <a:gd name="T22" fmla="*/ 475 w 496"/>
                  <a:gd name="T23" fmla="*/ 31 h 64"/>
                  <a:gd name="T24" fmla="*/ 496 w 496"/>
                  <a:gd name="T25" fmla="*/ 63 h 64"/>
                  <a:gd name="T26" fmla="*/ 257 w 496"/>
                  <a:gd name="T27" fmla="*/ 60 h 64"/>
                  <a:gd name="T28" fmla="*/ 254 w 496"/>
                  <a:gd name="T29" fmla="*/ 55 h 64"/>
                  <a:gd name="T30" fmla="*/ 249 w 496"/>
                  <a:gd name="T31" fmla="*/ 50 h 64"/>
                  <a:gd name="T32" fmla="*/ 245 w 496"/>
                  <a:gd name="T33" fmla="*/ 52 h 64"/>
                  <a:gd name="T34" fmla="*/ 241 w 496"/>
                  <a:gd name="T35" fmla="*/ 55 h 64"/>
                  <a:gd name="T36" fmla="*/ 236 w 496"/>
                  <a:gd name="T37" fmla="*/ 61 h 64"/>
                  <a:gd name="T38" fmla="*/ 224 w 496"/>
                  <a:gd name="T39" fmla="*/ 60 h 64"/>
                  <a:gd name="T40" fmla="*/ 220 w 496"/>
                  <a:gd name="T41" fmla="*/ 55 h 64"/>
                  <a:gd name="T42" fmla="*/ 207 w 496"/>
                  <a:gd name="T43" fmla="*/ 50 h 64"/>
                  <a:gd name="T44" fmla="*/ 203 w 496"/>
                  <a:gd name="T45" fmla="*/ 50 h 64"/>
                  <a:gd name="T46" fmla="*/ 192 w 496"/>
                  <a:gd name="T47" fmla="*/ 46 h 64"/>
                  <a:gd name="T48" fmla="*/ 163 w 496"/>
                  <a:gd name="T49" fmla="*/ 47 h 64"/>
                  <a:gd name="T50" fmla="*/ 152 w 496"/>
                  <a:gd name="T51" fmla="*/ 50 h 64"/>
                  <a:gd name="T52" fmla="*/ 145 w 496"/>
                  <a:gd name="T53" fmla="*/ 45 h 64"/>
                  <a:gd name="T54" fmla="*/ 118 w 496"/>
                  <a:gd name="T55" fmla="*/ 47 h 64"/>
                  <a:gd name="T56" fmla="*/ 103 w 496"/>
                  <a:gd name="T57" fmla="*/ 40 h 64"/>
                  <a:gd name="T58" fmla="*/ 99 w 496"/>
                  <a:gd name="T59" fmla="*/ 37 h 64"/>
                  <a:gd name="T60" fmla="*/ 76 w 496"/>
                  <a:gd name="T61" fmla="*/ 29 h 64"/>
                  <a:gd name="T62" fmla="*/ 66 w 496"/>
                  <a:gd name="T63" fmla="*/ 44 h 64"/>
                  <a:gd name="T64" fmla="*/ 6 w 496"/>
                  <a:gd name="T65" fmla="*/ 45 h 64"/>
                  <a:gd name="T66" fmla="*/ 3 w 496"/>
                  <a:gd name="T67" fmla="*/ 38 h 64"/>
                  <a:gd name="T68" fmla="*/ 2 w 496"/>
                  <a:gd name="T69" fmla="*/ 34 h 64"/>
                  <a:gd name="T70" fmla="*/ 12 w 496"/>
                  <a:gd name="T71" fmla="*/ 25 h 64"/>
                  <a:gd name="T72" fmla="*/ 17 w 496"/>
                  <a:gd name="T73" fmla="*/ 22 h 64"/>
                  <a:gd name="T74" fmla="*/ 23 w 496"/>
                  <a:gd name="T75" fmla="*/ 19 h 64"/>
                  <a:gd name="T76" fmla="*/ 33 w 496"/>
                  <a:gd name="T77" fmla="*/ 20 h 64"/>
                  <a:gd name="T78" fmla="*/ 54 w 496"/>
                  <a:gd name="T79" fmla="*/ 19 h 64"/>
                  <a:gd name="T80" fmla="*/ 66 w 496"/>
                  <a:gd name="T81" fmla="*/ 14 h 64"/>
                  <a:gd name="T82" fmla="*/ 73 w 496"/>
                  <a:gd name="T83" fmla="*/ 10 h 64"/>
                  <a:gd name="T84" fmla="*/ 90 w 496"/>
                  <a:gd name="T85" fmla="*/ 11 h 64"/>
                  <a:gd name="T86" fmla="*/ 101 w 496"/>
                  <a:gd name="T87" fmla="*/ 15 h 64"/>
                  <a:gd name="T88" fmla="*/ 105 w 496"/>
                  <a:gd name="T89" fmla="*/ 18 h 64"/>
                  <a:gd name="T90" fmla="*/ 114 w 496"/>
                  <a:gd name="T91" fmla="*/ 19 h 64"/>
                  <a:gd name="T92" fmla="*/ 139 w 496"/>
                  <a:gd name="T93" fmla="*/ 19 h 64"/>
                  <a:gd name="T94" fmla="*/ 193 w 496"/>
                  <a:gd name="T95" fmla="*/ 19 h 64"/>
                  <a:gd name="T96" fmla="*/ 208 w 496"/>
                  <a:gd name="T97" fmla="*/ 18 h 64"/>
                  <a:gd name="T98" fmla="*/ 217 w 496"/>
                  <a:gd name="T99" fmla="*/ 12 h 64"/>
                  <a:gd name="T100" fmla="*/ 225 w 496"/>
                  <a:gd name="T101" fmla="*/ 12 h 64"/>
                  <a:gd name="T102" fmla="*/ 252 w 496"/>
                  <a:gd name="T103" fmla="*/ 15 h 64"/>
                  <a:gd name="T104" fmla="*/ 262 w 496"/>
                  <a:gd name="T105" fmla="*/ 12 h 64"/>
                  <a:gd name="T106" fmla="*/ 271 w 496"/>
                  <a:gd name="T107" fmla="*/ 5 h 64"/>
                  <a:gd name="T108" fmla="*/ 278 w 496"/>
                  <a:gd name="T109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496" h="64">
                    <a:moveTo>
                      <a:pt x="280" y="1"/>
                    </a:moveTo>
                    <a:cubicBezTo>
                      <a:pt x="283" y="0"/>
                      <a:pt x="287" y="0"/>
                      <a:pt x="291" y="0"/>
                    </a:cubicBezTo>
                    <a:cubicBezTo>
                      <a:pt x="292" y="2"/>
                      <a:pt x="294" y="2"/>
                      <a:pt x="295" y="3"/>
                    </a:cubicBezTo>
                    <a:cubicBezTo>
                      <a:pt x="298" y="5"/>
                      <a:pt x="302" y="8"/>
                      <a:pt x="305" y="11"/>
                    </a:cubicBezTo>
                    <a:cubicBezTo>
                      <a:pt x="306" y="12"/>
                      <a:pt x="308" y="12"/>
                      <a:pt x="309" y="12"/>
                    </a:cubicBezTo>
                    <a:cubicBezTo>
                      <a:pt x="309" y="15"/>
                      <a:pt x="309" y="15"/>
                      <a:pt x="309" y="15"/>
                    </a:cubicBezTo>
                    <a:cubicBezTo>
                      <a:pt x="318" y="15"/>
                      <a:pt x="318" y="15"/>
                      <a:pt x="318" y="15"/>
                    </a:cubicBezTo>
                    <a:cubicBezTo>
                      <a:pt x="318" y="12"/>
                      <a:pt x="318" y="12"/>
                      <a:pt x="318" y="12"/>
                    </a:cubicBezTo>
                    <a:cubicBezTo>
                      <a:pt x="383" y="12"/>
                      <a:pt x="383" y="12"/>
                      <a:pt x="383" y="12"/>
                    </a:cubicBezTo>
                    <a:cubicBezTo>
                      <a:pt x="385" y="14"/>
                      <a:pt x="388" y="16"/>
                      <a:pt x="391" y="15"/>
                    </a:cubicBezTo>
                    <a:cubicBezTo>
                      <a:pt x="391" y="18"/>
                      <a:pt x="391" y="18"/>
                      <a:pt x="391" y="18"/>
                    </a:cubicBezTo>
                    <a:cubicBezTo>
                      <a:pt x="401" y="18"/>
                      <a:pt x="401" y="18"/>
                      <a:pt x="401" y="18"/>
                    </a:cubicBezTo>
                    <a:cubicBezTo>
                      <a:pt x="402" y="18"/>
                      <a:pt x="403" y="19"/>
                      <a:pt x="404" y="19"/>
                    </a:cubicBezTo>
                    <a:cubicBezTo>
                      <a:pt x="405" y="20"/>
                      <a:pt x="408" y="19"/>
                      <a:pt x="408" y="19"/>
                    </a:cubicBezTo>
                    <a:cubicBezTo>
                      <a:pt x="410" y="19"/>
                      <a:pt x="411" y="18"/>
                      <a:pt x="412" y="18"/>
                    </a:cubicBezTo>
                    <a:cubicBezTo>
                      <a:pt x="444" y="18"/>
                      <a:pt x="444" y="18"/>
                      <a:pt x="444" y="18"/>
                    </a:cubicBezTo>
                    <a:cubicBezTo>
                      <a:pt x="445" y="18"/>
                      <a:pt x="445" y="19"/>
                      <a:pt x="445" y="20"/>
                    </a:cubicBezTo>
                    <a:cubicBezTo>
                      <a:pt x="448" y="20"/>
                      <a:pt x="448" y="20"/>
                      <a:pt x="448" y="20"/>
                    </a:cubicBezTo>
                    <a:cubicBezTo>
                      <a:pt x="447" y="22"/>
                      <a:pt x="448" y="23"/>
                      <a:pt x="449" y="22"/>
                    </a:cubicBezTo>
                    <a:cubicBezTo>
                      <a:pt x="451" y="24"/>
                      <a:pt x="452" y="26"/>
                      <a:pt x="454" y="26"/>
                    </a:cubicBezTo>
                    <a:cubicBezTo>
                      <a:pt x="454" y="29"/>
                      <a:pt x="454" y="29"/>
                      <a:pt x="454" y="29"/>
                    </a:cubicBezTo>
                    <a:cubicBezTo>
                      <a:pt x="457" y="29"/>
                      <a:pt x="458" y="33"/>
                      <a:pt x="459" y="33"/>
                    </a:cubicBezTo>
                    <a:cubicBezTo>
                      <a:pt x="471" y="33"/>
                      <a:pt x="471" y="33"/>
                      <a:pt x="471" y="33"/>
                    </a:cubicBezTo>
                    <a:cubicBezTo>
                      <a:pt x="472" y="32"/>
                      <a:pt x="474" y="31"/>
                      <a:pt x="475" y="31"/>
                    </a:cubicBezTo>
                    <a:cubicBezTo>
                      <a:pt x="496" y="31"/>
                      <a:pt x="496" y="31"/>
                      <a:pt x="496" y="31"/>
                    </a:cubicBezTo>
                    <a:cubicBezTo>
                      <a:pt x="496" y="63"/>
                      <a:pt x="496" y="63"/>
                      <a:pt x="496" y="63"/>
                    </a:cubicBezTo>
                    <a:cubicBezTo>
                      <a:pt x="261" y="63"/>
                      <a:pt x="261" y="63"/>
                      <a:pt x="261" y="63"/>
                    </a:cubicBezTo>
                    <a:cubicBezTo>
                      <a:pt x="260" y="61"/>
                      <a:pt x="259" y="60"/>
                      <a:pt x="257" y="60"/>
                    </a:cubicBezTo>
                    <a:cubicBezTo>
                      <a:pt x="257" y="57"/>
                      <a:pt x="257" y="57"/>
                      <a:pt x="257" y="57"/>
                    </a:cubicBezTo>
                    <a:cubicBezTo>
                      <a:pt x="256" y="57"/>
                      <a:pt x="255" y="57"/>
                      <a:pt x="254" y="55"/>
                    </a:cubicBezTo>
                    <a:cubicBezTo>
                      <a:pt x="253" y="54"/>
                      <a:pt x="252" y="51"/>
                      <a:pt x="249" y="52"/>
                    </a:cubicBezTo>
                    <a:cubicBezTo>
                      <a:pt x="249" y="50"/>
                      <a:pt x="249" y="50"/>
                      <a:pt x="249" y="50"/>
                    </a:cubicBezTo>
                    <a:cubicBezTo>
                      <a:pt x="245" y="50"/>
                      <a:pt x="245" y="50"/>
                      <a:pt x="245" y="50"/>
                    </a:cubicBezTo>
                    <a:cubicBezTo>
                      <a:pt x="245" y="52"/>
                      <a:pt x="245" y="52"/>
                      <a:pt x="245" y="52"/>
                    </a:cubicBezTo>
                    <a:cubicBezTo>
                      <a:pt x="244" y="52"/>
                      <a:pt x="242" y="52"/>
                      <a:pt x="243" y="54"/>
                    </a:cubicBezTo>
                    <a:cubicBezTo>
                      <a:pt x="244" y="55"/>
                      <a:pt x="242" y="55"/>
                      <a:pt x="241" y="55"/>
                    </a:cubicBezTo>
                    <a:cubicBezTo>
                      <a:pt x="241" y="57"/>
                      <a:pt x="239" y="58"/>
                      <a:pt x="240" y="60"/>
                    </a:cubicBezTo>
                    <a:cubicBezTo>
                      <a:pt x="238" y="60"/>
                      <a:pt x="237" y="60"/>
                      <a:pt x="236" y="61"/>
                    </a:cubicBezTo>
                    <a:cubicBezTo>
                      <a:pt x="236" y="64"/>
                      <a:pt x="232" y="62"/>
                      <a:pt x="229" y="62"/>
                    </a:cubicBezTo>
                    <a:cubicBezTo>
                      <a:pt x="228" y="60"/>
                      <a:pt x="226" y="60"/>
                      <a:pt x="224" y="60"/>
                    </a:cubicBezTo>
                    <a:cubicBezTo>
                      <a:pt x="224" y="56"/>
                      <a:pt x="224" y="56"/>
                      <a:pt x="224" y="56"/>
                    </a:cubicBezTo>
                    <a:cubicBezTo>
                      <a:pt x="220" y="55"/>
                      <a:pt x="220" y="55"/>
                      <a:pt x="220" y="55"/>
                    </a:cubicBezTo>
                    <a:cubicBezTo>
                      <a:pt x="220" y="53"/>
                      <a:pt x="220" y="51"/>
                      <a:pt x="217" y="50"/>
                    </a:cubicBezTo>
                    <a:cubicBezTo>
                      <a:pt x="215" y="50"/>
                      <a:pt x="211" y="50"/>
                      <a:pt x="207" y="50"/>
                    </a:cubicBezTo>
                    <a:cubicBezTo>
                      <a:pt x="207" y="51"/>
                      <a:pt x="207" y="53"/>
                      <a:pt x="206" y="52"/>
                    </a:cubicBezTo>
                    <a:cubicBezTo>
                      <a:pt x="205" y="52"/>
                      <a:pt x="204" y="50"/>
                      <a:pt x="203" y="50"/>
                    </a:cubicBezTo>
                    <a:cubicBezTo>
                      <a:pt x="200" y="50"/>
                      <a:pt x="198" y="48"/>
                      <a:pt x="196" y="47"/>
                    </a:cubicBezTo>
                    <a:cubicBezTo>
                      <a:pt x="196" y="47"/>
                      <a:pt x="193" y="47"/>
                      <a:pt x="192" y="46"/>
                    </a:cubicBezTo>
                    <a:cubicBezTo>
                      <a:pt x="186" y="45"/>
                      <a:pt x="176" y="46"/>
                      <a:pt x="168" y="46"/>
                    </a:cubicBezTo>
                    <a:cubicBezTo>
                      <a:pt x="167" y="46"/>
                      <a:pt x="165" y="47"/>
                      <a:pt x="163" y="47"/>
                    </a:cubicBezTo>
                    <a:cubicBezTo>
                      <a:pt x="161" y="48"/>
                      <a:pt x="161" y="50"/>
                      <a:pt x="159" y="50"/>
                    </a:cubicBezTo>
                    <a:cubicBezTo>
                      <a:pt x="157" y="50"/>
                      <a:pt x="153" y="50"/>
                      <a:pt x="152" y="50"/>
                    </a:cubicBezTo>
                    <a:cubicBezTo>
                      <a:pt x="152" y="49"/>
                      <a:pt x="151" y="47"/>
                      <a:pt x="150" y="47"/>
                    </a:cubicBezTo>
                    <a:cubicBezTo>
                      <a:pt x="148" y="47"/>
                      <a:pt x="146" y="45"/>
                      <a:pt x="145" y="45"/>
                    </a:cubicBezTo>
                    <a:cubicBezTo>
                      <a:pt x="120" y="45"/>
                      <a:pt x="120" y="45"/>
                      <a:pt x="120" y="45"/>
                    </a:cubicBezTo>
                    <a:cubicBezTo>
                      <a:pt x="119" y="46"/>
                      <a:pt x="119" y="47"/>
                      <a:pt x="118" y="47"/>
                    </a:cubicBezTo>
                    <a:cubicBezTo>
                      <a:pt x="113" y="47"/>
                      <a:pt x="111" y="44"/>
                      <a:pt x="108" y="43"/>
                    </a:cubicBezTo>
                    <a:cubicBezTo>
                      <a:pt x="106" y="42"/>
                      <a:pt x="104" y="41"/>
                      <a:pt x="103" y="40"/>
                    </a:cubicBezTo>
                    <a:cubicBezTo>
                      <a:pt x="102" y="39"/>
                      <a:pt x="102" y="37"/>
                      <a:pt x="101" y="37"/>
                    </a:cubicBezTo>
                    <a:cubicBezTo>
                      <a:pt x="101" y="36"/>
                      <a:pt x="99" y="37"/>
                      <a:pt x="99" y="37"/>
                    </a:cubicBezTo>
                    <a:cubicBezTo>
                      <a:pt x="98" y="34"/>
                      <a:pt x="94" y="33"/>
                      <a:pt x="92" y="30"/>
                    </a:cubicBezTo>
                    <a:cubicBezTo>
                      <a:pt x="88" y="29"/>
                      <a:pt x="82" y="29"/>
                      <a:pt x="76" y="29"/>
                    </a:cubicBezTo>
                    <a:cubicBezTo>
                      <a:pt x="73" y="33"/>
                      <a:pt x="71" y="38"/>
                      <a:pt x="67" y="42"/>
                    </a:cubicBezTo>
                    <a:cubicBezTo>
                      <a:pt x="66" y="42"/>
                      <a:pt x="65" y="43"/>
                      <a:pt x="66" y="44"/>
                    </a:cubicBezTo>
                    <a:cubicBezTo>
                      <a:pt x="64" y="45"/>
                      <a:pt x="62" y="46"/>
                      <a:pt x="60" y="45"/>
                    </a:cubicBezTo>
                    <a:cubicBezTo>
                      <a:pt x="43" y="43"/>
                      <a:pt x="22" y="44"/>
                      <a:pt x="6" y="45"/>
                    </a:cubicBezTo>
                    <a:cubicBezTo>
                      <a:pt x="5" y="45"/>
                      <a:pt x="4" y="44"/>
                      <a:pt x="4" y="43"/>
                    </a:cubicBezTo>
                    <a:cubicBezTo>
                      <a:pt x="1" y="44"/>
                      <a:pt x="3" y="40"/>
                      <a:pt x="3" y="38"/>
                    </a:cubicBezTo>
                    <a:cubicBezTo>
                      <a:pt x="1" y="39"/>
                      <a:pt x="0" y="38"/>
                      <a:pt x="1" y="37"/>
                    </a:cubicBezTo>
                    <a:cubicBezTo>
                      <a:pt x="3" y="38"/>
                      <a:pt x="2" y="35"/>
                      <a:pt x="2" y="34"/>
                    </a:cubicBezTo>
                    <a:cubicBezTo>
                      <a:pt x="3" y="31"/>
                      <a:pt x="6" y="29"/>
                      <a:pt x="7" y="26"/>
                    </a:cubicBezTo>
                    <a:cubicBezTo>
                      <a:pt x="8" y="25"/>
                      <a:pt x="10" y="25"/>
                      <a:pt x="12" y="25"/>
                    </a:cubicBezTo>
                    <a:cubicBezTo>
                      <a:pt x="12" y="24"/>
                      <a:pt x="12" y="23"/>
                      <a:pt x="13" y="22"/>
                    </a:cubicBezTo>
                    <a:cubicBezTo>
                      <a:pt x="14" y="22"/>
                      <a:pt x="16" y="22"/>
                      <a:pt x="17" y="22"/>
                    </a:cubicBezTo>
                    <a:cubicBezTo>
                      <a:pt x="15" y="19"/>
                      <a:pt x="19" y="21"/>
                      <a:pt x="20" y="21"/>
                    </a:cubicBezTo>
                    <a:cubicBezTo>
                      <a:pt x="21" y="20"/>
                      <a:pt x="21" y="18"/>
                      <a:pt x="23" y="19"/>
                    </a:cubicBezTo>
                    <a:cubicBezTo>
                      <a:pt x="24" y="20"/>
                      <a:pt x="28" y="20"/>
                      <a:pt x="29" y="19"/>
                    </a:cubicBezTo>
                    <a:cubicBezTo>
                      <a:pt x="31" y="18"/>
                      <a:pt x="32" y="20"/>
                      <a:pt x="33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3" y="18"/>
                      <a:pt x="54" y="19"/>
                    </a:cubicBezTo>
                    <a:cubicBezTo>
                      <a:pt x="55" y="20"/>
                      <a:pt x="56" y="19"/>
                      <a:pt x="57" y="19"/>
                    </a:cubicBezTo>
                    <a:cubicBezTo>
                      <a:pt x="61" y="18"/>
                      <a:pt x="63" y="16"/>
                      <a:pt x="66" y="14"/>
                    </a:cubicBezTo>
                    <a:cubicBezTo>
                      <a:pt x="65" y="12"/>
                      <a:pt x="68" y="12"/>
                      <a:pt x="68" y="11"/>
                    </a:cubicBezTo>
                    <a:cubicBezTo>
                      <a:pt x="70" y="10"/>
                      <a:pt x="71" y="9"/>
                      <a:pt x="73" y="10"/>
                    </a:cubicBezTo>
                    <a:cubicBezTo>
                      <a:pt x="73" y="10"/>
                      <a:pt x="75" y="12"/>
                      <a:pt x="75" y="12"/>
                    </a:cubicBezTo>
                    <a:cubicBezTo>
                      <a:pt x="80" y="12"/>
                      <a:pt x="86" y="12"/>
                      <a:pt x="90" y="11"/>
                    </a:cubicBezTo>
                    <a:cubicBezTo>
                      <a:pt x="93" y="12"/>
                      <a:pt x="96" y="12"/>
                      <a:pt x="100" y="12"/>
                    </a:cubicBezTo>
                    <a:cubicBezTo>
                      <a:pt x="100" y="13"/>
                      <a:pt x="100" y="15"/>
                      <a:pt x="101" y="15"/>
                    </a:cubicBezTo>
                    <a:cubicBezTo>
                      <a:pt x="102" y="15"/>
                      <a:pt x="104" y="15"/>
                      <a:pt x="105" y="15"/>
                    </a:cubicBezTo>
                    <a:cubicBezTo>
                      <a:pt x="105" y="18"/>
                      <a:pt x="105" y="18"/>
                      <a:pt x="105" y="18"/>
                    </a:cubicBezTo>
                    <a:cubicBezTo>
                      <a:pt x="106" y="18"/>
                      <a:pt x="111" y="17"/>
                      <a:pt x="113" y="18"/>
                    </a:cubicBezTo>
                    <a:cubicBezTo>
                      <a:pt x="114" y="18"/>
                      <a:pt x="114" y="20"/>
                      <a:pt x="114" y="19"/>
                    </a:cubicBezTo>
                    <a:cubicBezTo>
                      <a:pt x="118" y="17"/>
                      <a:pt x="126" y="17"/>
                      <a:pt x="129" y="19"/>
                    </a:cubicBezTo>
                    <a:cubicBezTo>
                      <a:pt x="132" y="19"/>
                      <a:pt x="137" y="20"/>
                      <a:pt x="139" y="19"/>
                    </a:cubicBezTo>
                    <a:cubicBezTo>
                      <a:pt x="155" y="21"/>
                      <a:pt x="173" y="20"/>
                      <a:pt x="190" y="20"/>
                    </a:cubicBezTo>
                    <a:cubicBezTo>
                      <a:pt x="191" y="20"/>
                      <a:pt x="191" y="18"/>
                      <a:pt x="193" y="19"/>
                    </a:cubicBezTo>
                    <a:cubicBezTo>
                      <a:pt x="194" y="20"/>
                      <a:pt x="198" y="20"/>
                      <a:pt x="200" y="19"/>
                    </a:cubicBezTo>
                    <a:cubicBezTo>
                      <a:pt x="202" y="18"/>
                      <a:pt x="204" y="17"/>
                      <a:pt x="208" y="18"/>
                    </a:cubicBezTo>
                    <a:cubicBezTo>
                      <a:pt x="208" y="18"/>
                      <a:pt x="210" y="16"/>
                      <a:pt x="210" y="16"/>
                    </a:cubicBezTo>
                    <a:cubicBezTo>
                      <a:pt x="214" y="16"/>
                      <a:pt x="216" y="14"/>
                      <a:pt x="217" y="12"/>
                    </a:cubicBezTo>
                    <a:cubicBezTo>
                      <a:pt x="219" y="13"/>
                      <a:pt x="221" y="12"/>
                      <a:pt x="222" y="11"/>
                    </a:cubicBezTo>
                    <a:cubicBezTo>
                      <a:pt x="223" y="12"/>
                      <a:pt x="224" y="12"/>
                      <a:pt x="225" y="12"/>
                    </a:cubicBezTo>
                    <a:cubicBezTo>
                      <a:pt x="252" y="12"/>
                      <a:pt x="252" y="12"/>
                      <a:pt x="252" y="12"/>
                    </a:cubicBezTo>
                    <a:cubicBezTo>
                      <a:pt x="252" y="15"/>
                      <a:pt x="252" y="15"/>
                      <a:pt x="252" y="15"/>
                    </a:cubicBezTo>
                    <a:cubicBezTo>
                      <a:pt x="262" y="15"/>
                      <a:pt x="262" y="15"/>
                      <a:pt x="262" y="15"/>
                    </a:cubicBezTo>
                    <a:cubicBezTo>
                      <a:pt x="262" y="12"/>
                      <a:pt x="262" y="12"/>
                      <a:pt x="262" y="12"/>
                    </a:cubicBezTo>
                    <a:cubicBezTo>
                      <a:pt x="263" y="12"/>
                      <a:pt x="265" y="13"/>
                      <a:pt x="265" y="12"/>
                    </a:cubicBezTo>
                    <a:cubicBezTo>
                      <a:pt x="266" y="9"/>
                      <a:pt x="269" y="8"/>
                      <a:pt x="271" y="5"/>
                    </a:cubicBezTo>
                    <a:cubicBezTo>
                      <a:pt x="271" y="5"/>
                      <a:pt x="273" y="5"/>
                      <a:pt x="273" y="4"/>
                    </a:cubicBezTo>
                    <a:cubicBezTo>
                      <a:pt x="273" y="1"/>
                      <a:pt x="277" y="3"/>
                      <a:pt x="278" y="2"/>
                    </a:cubicBezTo>
                    <a:cubicBezTo>
                      <a:pt x="279" y="2"/>
                      <a:pt x="279" y="1"/>
                      <a:pt x="280" y="1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3" name="Freeform 7">
                <a:extLst>
                  <a:ext uri="{FF2B5EF4-FFF2-40B4-BE49-F238E27FC236}">
                    <a16:creationId xmlns:a16="http://schemas.microsoft.com/office/drawing/2014/main" xmlns="" id="{7CDE9BCD-0AFC-421B-A782-771883CF2883}"/>
                  </a:ext>
                </a:extLst>
              </p:cNvPr>
              <p:cNvSpPr/>
              <p:nvPr/>
            </p:nvSpPr>
            <p:spPr bwMode="auto">
              <a:xfrm>
                <a:off x="2065338" y="2324100"/>
                <a:ext cx="22225" cy="501650"/>
              </a:xfrm>
              <a:custGeom>
                <a:avLst/>
                <a:gdLst>
                  <a:gd name="T0" fmla="*/ 16 w 29"/>
                  <a:gd name="T1" fmla="*/ 2 h 802"/>
                  <a:gd name="T2" fmla="*/ 22 w 29"/>
                  <a:gd name="T3" fmla="*/ 8 h 802"/>
                  <a:gd name="T4" fmla="*/ 26 w 29"/>
                  <a:gd name="T5" fmla="*/ 17 h 802"/>
                  <a:gd name="T6" fmla="*/ 28 w 29"/>
                  <a:gd name="T7" fmla="*/ 136 h 802"/>
                  <a:gd name="T8" fmla="*/ 27 w 29"/>
                  <a:gd name="T9" fmla="*/ 253 h 802"/>
                  <a:gd name="T10" fmla="*/ 27 w 29"/>
                  <a:gd name="T11" fmla="*/ 543 h 802"/>
                  <a:gd name="T12" fmla="*/ 20 w 29"/>
                  <a:gd name="T13" fmla="*/ 557 h 802"/>
                  <a:gd name="T14" fmla="*/ 16 w 29"/>
                  <a:gd name="T15" fmla="*/ 564 h 802"/>
                  <a:gd name="T16" fmla="*/ 17 w 29"/>
                  <a:gd name="T17" fmla="*/ 583 h 802"/>
                  <a:gd name="T18" fmla="*/ 18 w 29"/>
                  <a:gd name="T19" fmla="*/ 600 h 802"/>
                  <a:gd name="T20" fmla="*/ 24 w 29"/>
                  <a:gd name="T21" fmla="*/ 606 h 802"/>
                  <a:gd name="T22" fmla="*/ 28 w 29"/>
                  <a:gd name="T23" fmla="*/ 621 h 802"/>
                  <a:gd name="T24" fmla="*/ 20 w 29"/>
                  <a:gd name="T25" fmla="*/ 752 h 802"/>
                  <a:gd name="T26" fmla="*/ 15 w 29"/>
                  <a:gd name="T27" fmla="*/ 755 h 802"/>
                  <a:gd name="T28" fmla="*/ 10 w 29"/>
                  <a:gd name="T29" fmla="*/ 802 h 802"/>
                  <a:gd name="T30" fmla="*/ 6 w 29"/>
                  <a:gd name="T31" fmla="*/ 744 h 802"/>
                  <a:gd name="T32" fmla="*/ 8 w 29"/>
                  <a:gd name="T33" fmla="*/ 691 h 802"/>
                  <a:gd name="T34" fmla="*/ 6 w 29"/>
                  <a:gd name="T35" fmla="*/ 649 h 802"/>
                  <a:gd name="T36" fmla="*/ 8 w 29"/>
                  <a:gd name="T37" fmla="*/ 624 h 802"/>
                  <a:gd name="T38" fmla="*/ 1 w 29"/>
                  <a:gd name="T39" fmla="*/ 630 h 802"/>
                  <a:gd name="T40" fmla="*/ 7 w 29"/>
                  <a:gd name="T41" fmla="*/ 584 h 802"/>
                  <a:gd name="T42" fmla="*/ 12 w 29"/>
                  <a:gd name="T43" fmla="*/ 555 h 802"/>
                  <a:gd name="T44" fmla="*/ 11 w 29"/>
                  <a:gd name="T45" fmla="*/ 513 h 802"/>
                  <a:gd name="T46" fmla="*/ 11 w 29"/>
                  <a:gd name="T47" fmla="*/ 466 h 802"/>
                  <a:gd name="T48" fmla="*/ 12 w 29"/>
                  <a:gd name="T49" fmla="*/ 432 h 802"/>
                  <a:gd name="T50" fmla="*/ 6 w 29"/>
                  <a:gd name="T51" fmla="*/ 428 h 802"/>
                  <a:gd name="T52" fmla="*/ 7 w 29"/>
                  <a:gd name="T53" fmla="*/ 234 h 802"/>
                  <a:gd name="T54" fmla="*/ 8 w 29"/>
                  <a:gd name="T55" fmla="*/ 202 h 802"/>
                  <a:gd name="T56" fmla="*/ 6 w 29"/>
                  <a:gd name="T57" fmla="*/ 146 h 802"/>
                  <a:gd name="T58" fmla="*/ 8 w 29"/>
                  <a:gd name="T59" fmla="*/ 56 h 802"/>
                  <a:gd name="T60" fmla="*/ 6 w 29"/>
                  <a:gd name="T61" fmla="*/ 14 h 802"/>
                  <a:gd name="T62" fmla="*/ 9 w 29"/>
                  <a:gd name="T63" fmla="*/ 2 h 8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9" h="802">
                    <a:moveTo>
                      <a:pt x="9" y="2"/>
                    </a:moveTo>
                    <a:cubicBezTo>
                      <a:pt x="11" y="0"/>
                      <a:pt x="14" y="1"/>
                      <a:pt x="16" y="2"/>
                    </a:cubicBezTo>
                    <a:cubicBezTo>
                      <a:pt x="18" y="4"/>
                      <a:pt x="20" y="5"/>
                      <a:pt x="21" y="6"/>
                    </a:cubicBezTo>
                    <a:cubicBezTo>
                      <a:pt x="21" y="7"/>
                      <a:pt x="21" y="8"/>
                      <a:pt x="22" y="8"/>
                    </a:cubicBezTo>
                    <a:cubicBezTo>
                      <a:pt x="23" y="8"/>
                      <a:pt x="23" y="9"/>
                      <a:pt x="23" y="10"/>
                    </a:cubicBezTo>
                    <a:cubicBezTo>
                      <a:pt x="24" y="13"/>
                      <a:pt x="25" y="16"/>
                      <a:pt x="26" y="17"/>
                    </a:cubicBezTo>
                    <a:cubicBezTo>
                      <a:pt x="26" y="22"/>
                      <a:pt x="28" y="27"/>
                      <a:pt x="28" y="31"/>
                    </a:cubicBezTo>
                    <a:cubicBezTo>
                      <a:pt x="26" y="65"/>
                      <a:pt x="27" y="103"/>
                      <a:pt x="28" y="136"/>
                    </a:cubicBezTo>
                    <a:cubicBezTo>
                      <a:pt x="26" y="170"/>
                      <a:pt x="28" y="207"/>
                      <a:pt x="28" y="239"/>
                    </a:cubicBezTo>
                    <a:cubicBezTo>
                      <a:pt x="28" y="243"/>
                      <a:pt x="27" y="248"/>
                      <a:pt x="27" y="253"/>
                    </a:cubicBezTo>
                    <a:cubicBezTo>
                      <a:pt x="26" y="320"/>
                      <a:pt x="29" y="384"/>
                      <a:pt x="27" y="450"/>
                    </a:cubicBezTo>
                    <a:cubicBezTo>
                      <a:pt x="27" y="543"/>
                      <a:pt x="27" y="543"/>
                      <a:pt x="27" y="543"/>
                    </a:cubicBezTo>
                    <a:cubicBezTo>
                      <a:pt x="27" y="545"/>
                      <a:pt x="24" y="546"/>
                      <a:pt x="26" y="547"/>
                    </a:cubicBezTo>
                    <a:cubicBezTo>
                      <a:pt x="24" y="550"/>
                      <a:pt x="23" y="555"/>
                      <a:pt x="20" y="557"/>
                    </a:cubicBezTo>
                    <a:cubicBezTo>
                      <a:pt x="20" y="557"/>
                      <a:pt x="19" y="559"/>
                      <a:pt x="18" y="558"/>
                    </a:cubicBezTo>
                    <a:cubicBezTo>
                      <a:pt x="18" y="561"/>
                      <a:pt x="16" y="563"/>
                      <a:pt x="16" y="564"/>
                    </a:cubicBezTo>
                    <a:cubicBezTo>
                      <a:pt x="16" y="569"/>
                      <a:pt x="15" y="573"/>
                      <a:pt x="18" y="575"/>
                    </a:cubicBezTo>
                    <a:cubicBezTo>
                      <a:pt x="18" y="578"/>
                      <a:pt x="18" y="581"/>
                      <a:pt x="17" y="583"/>
                    </a:cubicBezTo>
                    <a:cubicBezTo>
                      <a:pt x="17" y="584"/>
                      <a:pt x="18" y="584"/>
                      <a:pt x="18" y="584"/>
                    </a:cubicBezTo>
                    <a:cubicBezTo>
                      <a:pt x="18" y="590"/>
                      <a:pt x="18" y="595"/>
                      <a:pt x="18" y="600"/>
                    </a:cubicBezTo>
                    <a:cubicBezTo>
                      <a:pt x="21" y="600"/>
                      <a:pt x="21" y="600"/>
                      <a:pt x="21" y="600"/>
                    </a:cubicBezTo>
                    <a:cubicBezTo>
                      <a:pt x="22" y="602"/>
                      <a:pt x="25" y="603"/>
                      <a:pt x="24" y="606"/>
                    </a:cubicBezTo>
                    <a:cubicBezTo>
                      <a:pt x="26" y="608"/>
                      <a:pt x="26" y="608"/>
                      <a:pt x="26" y="608"/>
                    </a:cubicBezTo>
                    <a:cubicBezTo>
                      <a:pt x="26" y="612"/>
                      <a:pt x="28" y="618"/>
                      <a:pt x="28" y="621"/>
                    </a:cubicBezTo>
                    <a:cubicBezTo>
                      <a:pt x="26" y="661"/>
                      <a:pt x="28" y="701"/>
                      <a:pt x="28" y="740"/>
                    </a:cubicBezTo>
                    <a:cubicBezTo>
                      <a:pt x="26" y="746"/>
                      <a:pt x="23" y="749"/>
                      <a:pt x="20" y="752"/>
                    </a:cubicBezTo>
                    <a:cubicBezTo>
                      <a:pt x="19" y="752"/>
                      <a:pt x="18" y="753"/>
                      <a:pt x="18" y="753"/>
                    </a:cubicBezTo>
                    <a:cubicBezTo>
                      <a:pt x="18" y="756"/>
                      <a:pt x="16" y="755"/>
                      <a:pt x="15" y="755"/>
                    </a:cubicBezTo>
                    <a:cubicBezTo>
                      <a:pt x="14" y="769"/>
                      <a:pt x="16" y="783"/>
                      <a:pt x="15" y="797"/>
                    </a:cubicBezTo>
                    <a:cubicBezTo>
                      <a:pt x="15" y="800"/>
                      <a:pt x="13" y="802"/>
                      <a:pt x="10" y="802"/>
                    </a:cubicBezTo>
                    <a:cubicBezTo>
                      <a:pt x="9" y="802"/>
                      <a:pt x="9" y="799"/>
                      <a:pt x="6" y="798"/>
                    </a:cubicBezTo>
                    <a:cubicBezTo>
                      <a:pt x="7" y="779"/>
                      <a:pt x="5" y="762"/>
                      <a:pt x="6" y="744"/>
                    </a:cubicBezTo>
                    <a:cubicBezTo>
                      <a:pt x="6" y="743"/>
                      <a:pt x="8" y="743"/>
                      <a:pt x="8" y="742"/>
                    </a:cubicBezTo>
                    <a:cubicBezTo>
                      <a:pt x="9" y="725"/>
                      <a:pt x="9" y="708"/>
                      <a:pt x="8" y="691"/>
                    </a:cubicBezTo>
                    <a:cubicBezTo>
                      <a:pt x="8" y="690"/>
                      <a:pt x="6" y="689"/>
                      <a:pt x="6" y="688"/>
                    </a:cubicBezTo>
                    <a:cubicBezTo>
                      <a:pt x="6" y="649"/>
                      <a:pt x="6" y="649"/>
                      <a:pt x="6" y="649"/>
                    </a:cubicBezTo>
                    <a:cubicBezTo>
                      <a:pt x="6" y="648"/>
                      <a:pt x="8" y="648"/>
                      <a:pt x="8" y="647"/>
                    </a:cubicBezTo>
                    <a:cubicBezTo>
                      <a:pt x="8" y="639"/>
                      <a:pt x="10" y="631"/>
                      <a:pt x="8" y="624"/>
                    </a:cubicBezTo>
                    <a:cubicBezTo>
                      <a:pt x="7" y="624"/>
                      <a:pt x="5" y="624"/>
                      <a:pt x="5" y="626"/>
                    </a:cubicBezTo>
                    <a:cubicBezTo>
                      <a:pt x="4" y="627"/>
                      <a:pt x="3" y="629"/>
                      <a:pt x="1" y="630"/>
                    </a:cubicBezTo>
                    <a:cubicBezTo>
                      <a:pt x="0" y="625"/>
                      <a:pt x="2" y="618"/>
                      <a:pt x="4" y="616"/>
                    </a:cubicBezTo>
                    <a:cubicBezTo>
                      <a:pt x="8" y="607"/>
                      <a:pt x="9" y="594"/>
                      <a:pt x="7" y="584"/>
                    </a:cubicBezTo>
                    <a:cubicBezTo>
                      <a:pt x="8" y="580"/>
                      <a:pt x="8" y="575"/>
                      <a:pt x="8" y="570"/>
                    </a:cubicBezTo>
                    <a:cubicBezTo>
                      <a:pt x="9" y="565"/>
                      <a:pt x="11" y="560"/>
                      <a:pt x="12" y="555"/>
                    </a:cubicBezTo>
                    <a:cubicBezTo>
                      <a:pt x="12" y="549"/>
                      <a:pt x="12" y="542"/>
                      <a:pt x="11" y="538"/>
                    </a:cubicBezTo>
                    <a:cubicBezTo>
                      <a:pt x="12" y="530"/>
                      <a:pt x="12" y="520"/>
                      <a:pt x="11" y="513"/>
                    </a:cubicBezTo>
                    <a:cubicBezTo>
                      <a:pt x="12" y="506"/>
                      <a:pt x="12" y="496"/>
                      <a:pt x="11" y="489"/>
                    </a:cubicBezTo>
                    <a:cubicBezTo>
                      <a:pt x="12" y="482"/>
                      <a:pt x="12" y="472"/>
                      <a:pt x="11" y="466"/>
                    </a:cubicBezTo>
                    <a:cubicBezTo>
                      <a:pt x="12" y="459"/>
                      <a:pt x="13" y="451"/>
                      <a:pt x="11" y="444"/>
                    </a:cubicBezTo>
                    <a:cubicBezTo>
                      <a:pt x="10" y="440"/>
                      <a:pt x="12" y="437"/>
                      <a:pt x="12" y="432"/>
                    </a:cubicBezTo>
                    <a:cubicBezTo>
                      <a:pt x="10" y="434"/>
                      <a:pt x="9" y="431"/>
                      <a:pt x="9" y="430"/>
                    </a:cubicBezTo>
                    <a:cubicBezTo>
                      <a:pt x="8" y="429"/>
                      <a:pt x="6" y="429"/>
                      <a:pt x="6" y="428"/>
                    </a:cubicBezTo>
                    <a:cubicBezTo>
                      <a:pt x="6" y="253"/>
                      <a:pt x="6" y="253"/>
                      <a:pt x="6" y="253"/>
                    </a:cubicBezTo>
                    <a:cubicBezTo>
                      <a:pt x="7" y="234"/>
                      <a:pt x="7" y="234"/>
                      <a:pt x="7" y="234"/>
                    </a:cubicBezTo>
                    <a:cubicBezTo>
                      <a:pt x="7" y="225"/>
                      <a:pt x="6" y="216"/>
                      <a:pt x="5" y="207"/>
                    </a:cubicBezTo>
                    <a:cubicBezTo>
                      <a:pt x="5" y="206"/>
                      <a:pt x="7" y="204"/>
                      <a:pt x="8" y="202"/>
                    </a:cubicBezTo>
                    <a:cubicBezTo>
                      <a:pt x="8" y="198"/>
                      <a:pt x="8" y="195"/>
                      <a:pt x="6" y="193"/>
                    </a:cubicBezTo>
                    <a:cubicBezTo>
                      <a:pt x="6" y="177"/>
                      <a:pt x="5" y="161"/>
                      <a:pt x="6" y="146"/>
                    </a:cubicBezTo>
                    <a:cubicBezTo>
                      <a:pt x="6" y="58"/>
                      <a:pt x="6" y="58"/>
                      <a:pt x="6" y="58"/>
                    </a:cubicBezTo>
                    <a:cubicBezTo>
                      <a:pt x="6" y="57"/>
                      <a:pt x="8" y="57"/>
                      <a:pt x="8" y="56"/>
                    </a:cubicBezTo>
                    <a:cubicBezTo>
                      <a:pt x="9" y="44"/>
                      <a:pt x="10" y="29"/>
                      <a:pt x="8" y="17"/>
                    </a:cubicBezTo>
                    <a:cubicBezTo>
                      <a:pt x="8" y="16"/>
                      <a:pt x="6" y="15"/>
                      <a:pt x="6" y="1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9" y="3"/>
                      <a:pt x="9" y="2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4" name="Freeform 8">
                <a:extLst>
                  <a:ext uri="{FF2B5EF4-FFF2-40B4-BE49-F238E27FC236}">
                    <a16:creationId xmlns:a16="http://schemas.microsoft.com/office/drawing/2014/main" xmlns="" id="{DEA561AD-22D2-4DAD-8F95-A60C07B4FDD7}"/>
                  </a:ext>
                </a:extLst>
              </p:cNvPr>
              <p:cNvSpPr/>
              <p:nvPr/>
            </p:nvSpPr>
            <p:spPr bwMode="auto">
              <a:xfrm>
                <a:off x="2068513" y="2141538"/>
                <a:ext cx="19050" cy="144463"/>
              </a:xfrm>
              <a:custGeom>
                <a:avLst/>
                <a:gdLst>
                  <a:gd name="T0" fmla="*/ 2 w 24"/>
                  <a:gd name="T1" fmla="*/ 1 h 230"/>
                  <a:gd name="T2" fmla="*/ 10 w 24"/>
                  <a:gd name="T3" fmla="*/ 5 h 230"/>
                  <a:gd name="T4" fmla="*/ 12 w 24"/>
                  <a:gd name="T5" fmla="*/ 7 h 230"/>
                  <a:gd name="T6" fmla="*/ 19 w 24"/>
                  <a:gd name="T7" fmla="*/ 16 h 230"/>
                  <a:gd name="T8" fmla="*/ 23 w 24"/>
                  <a:gd name="T9" fmla="*/ 25 h 230"/>
                  <a:gd name="T10" fmla="*/ 22 w 24"/>
                  <a:gd name="T11" fmla="*/ 43 h 230"/>
                  <a:gd name="T12" fmla="*/ 23 w 24"/>
                  <a:gd name="T13" fmla="*/ 159 h 230"/>
                  <a:gd name="T14" fmla="*/ 23 w 24"/>
                  <a:gd name="T15" fmla="*/ 165 h 230"/>
                  <a:gd name="T16" fmla="*/ 23 w 24"/>
                  <a:gd name="T17" fmla="*/ 196 h 230"/>
                  <a:gd name="T18" fmla="*/ 21 w 24"/>
                  <a:gd name="T19" fmla="*/ 213 h 230"/>
                  <a:gd name="T20" fmla="*/ 19 w 24"/>
                  <a:gd name="T21" fmla="*/ 216 h 230"/>
                  <a:gd name="T22" fmla="*/ 17 w 24"/>
                  <a:gd name="T23" fmla="*/ 221 h 230"/>
                  <a:gd name="T24" fmla="*/ 5 w 24"/>
                  <a:gd name="T25" fmla="*/ 229 h 230"/>
                  <a:gd name="T26" fmla="*/ 1 w 24"/>
                  <a:gd name="T27" fmla="*/ 224 h 230"/>
                  <a:gd name="T28" fmla="*/ 1 w 24"/>
                  <a:gd name="T29" fmla="*/ 124 h 230"/>
                  <a:gd name="T30" fmla="*/ 1 w 24"/>
                  <a:gd name="T31" fmla="*/ 36 h 230"/>
                  <a:gd name="T32" fmla="*/ 3 w 24"/>
                  <a:gd name="T33" fmla="*/ 34 h 230"/>
                  <a:gd name="T34" fmla="*/ 3 w 24"/>
                  <a:gd name="T35" fmla="*/ 27 h 230"/>
                  <a:gd name="T36" fmla="*/ 1 w 24"/>
                  <a:gd name="T37" fmla="*/ 26 h 230"/>
                  <a:gd name="T38" fmla="*/ 0 w 24"/>
                  <a:gd name="T39" fmla="*/ 4 h 230"/>
                  <a:gd name="T40" fmla="*/ 2 w 24"/>
                  <a:gd name="T41" fmla="*/ 1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" h="230">
                    <a:moveTo>
                      <a:pt x="2" y="1"/>
                    </a:moveTo>
                    <a:cubicBezTo>
                      <a:pt x="6" y="0"/>
                      <a:pt x="9" y="3"/>
                      <a:pt x="10" y="5"/>
                    </a:cubicBezTo>
                    <a:cubicBezTo>
                      <a:pt x="11" y="6"/>
                      <a:pt x="12" y="6"/>
                      <a:pt x="12" y="7"/>
                    </a:cubicBezTo>
                    <a:cubicBezTo>
                      <a:pt x="13" y="11"/>
                      <a:pt x="17" y="14"/>
                      <a:pt x="19" y="16"/>
                    </a:cubicBezTo>
                    <a:cubicBezTo>
                      <a:pt x="20" y="20"/>
                      <a:pt x="22" y="22"/>
                      <a:pt x="23" y="25"/>
                    </a:cubicBezTo>
                    <a:cubicBezTo>
                      <a:pt x="23" y="31"/>
                      <a:pt x="22" y="37"/>
                      <a:pt x="22" y="43"/>
                    </a:cubicBezTo>
                    <a:cubicBezTo>
                      <a:pt x="22" y="81"/>
                      <a:pt x="21" y="122"/>
                      <a:pt x="23" y="159"/>
                    </a:cubicBezTo>
                    <a:cubicBezTo>
                      <a:pt x="23" y="160"/>
                      <a:pt x="24" y="163"/>
                      <a:pt x="23" y="165"/>
                    </a:cubicBezTo>
                    <a:cubicBezTo>
                      <a:pt x="22" y="174"/>
                      <a:pt x="21" y="187"/>
                      <a:pt x="23" y="196"/>
                    </a:cubicBezTo>
                    <a:cubicBezTo>
                      <a:pt x="24" y="202"/>
                      <a:pt x="21" y="207"/>
                      <a:pt x="21" y="213"/>
                    </a:cubicBezTo>
                    <a:cubicBezTo>
                      <a:pt x="21" y="214"/>
                      <a:pt x="20" y="215"/>
                      <a:pt x="19" y="216"/>
                    </a:cubicBezTo>
                    <a:cubicBezTo>
                      <a:pt x="20" y="219"/>
                      <a:pt x="18" y="220"/>
                      <a:pt x="17" y="221"/>
                    </a:cubicBezTo>
                    <a:cubicBezTo>
                      <a:pt x="15" y="226"/>
                      <a:pt x="12" y="230"/>
                      <a:pt x="5" y="229"/>
                    </a:cubicBezTo>
                    <a:cubicBezTo>
                      <a:pt x="4" y="227"/>
                      <a:pt x="1" y="225"/>
                      <a:pt x="1" y="224"/>
                    </a:cubicBezTo>
                    <a:cubicBezTo>
                      <a:pt x="1" y="124"/>
                      <a:pt x="1" y="124"/>
                      <a:pt x="1" y="124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2" y="35"/>
                      <a:pt x="3" y="34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2" y="27"/>
                      <a:pt x="1" y="26"/>
                      <a:pt x="1" y="2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2" y="2"/>
                      <a:pt x="2" y="1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5" name="Freeform 9">
                <a:extLst>
                  <a:ext uri="{FF2B5EF4-FFF2-40B4-BE49-F238E27FC236}">
                    <a16:creationId xmlns:a16="http://schemas.microsoft.com/office/drawing/2014/main" xmlns="" id="{AAAB74F9-3CDE-49CC-B3EC-0DC75CAF2CBE}"/>
                  </a:ext>
                </a:extLst>
              </p:cNvPr>
              <p:cNvSpPr/>
              <p:nvPr/>
            </p:nvSpPr>
            <p:spPr bwMode="auto">
              <a:xfrm>
                <a:off x="2068513" y="2014538"/>
                <a:ext cx="19050" cy="109538"/>
              </a:xfrm>
              <a:custGeom>
                <a:avLst/>
                <a:gdLst>
                  <a:gd name="T0" fmla="*/ 4 w 24"/>
                  <a:gd name="T1" fmla="*/ 2 h 176"/>
                  <a:gd name="T2" fmla="*/ 11 w 24"/>
                  <a:gd name="T3" fmla="*/ 2 h 176"/>
                  <a:gd name="T4" fmla="*/ 16 w 24"/>
                  <a:gd name="T5" fmla="*/ 5 h 176"/>
                  <a:gd name="T6" fmla="*/ 17 w 24"/>
                  <a:gd name="T7" fmla="*/ 8 h 176"/>
                  <a:gd name="T8" fmla="*/ 18 w 24"/>
                  <a:gd name="T9" fmla="*/ 10 h 176"/>
                  <a:gd name="T10" fmla="*/ 22 w 24"/>
                  <a:gd name="T11" fmla="*/ 18 h 176"/>
                  <a:gd name="T12" fmla="*/ 21 w 24"/>
                  <a:gd name="T13" fmla="*/ 21 h 176"/>
                  <a:gd name="T14" fmla="*/ 22 w 24"/>
                  <a:gd name="T15" fmla="*/ 33 h 176"/>
                  <a:gd name="T16" fmla="*/ 22 w 24"/>
                  <a:gd name="T17" fmla="*/ 130 h 176"/>
                  <a:gd name="T18" fmla="*/ 21 w 24"/>
                  <a:gd name="T19" fmla="*/ 139 h 176"/>
                  <a:gd name="T20" fmla="*/ 19 w 24"/>
                  <a:gd name="T21" fmla="*/ 141 h 176"/>
                  <a:gd name="T22" fmla="*/ 13 w 24"/>
                  <a:gd name="T23" fmla="*/ 152 h 176"/>
                  <a:gd name="T24" fmla="*/ 13 w 24"/>
                  <a:gd name="T25" fmla="*/ 164 h 176"/>
                  <a:gd name="T26" fmla="*/ 10 w 24"/>
                  <a:gd name="T27" fmla="*/ 170 h 176"/>
                  <a:gd name="T28" fmla="*/ 6 w 24"/>
                  <a:gd name="T29" fmla="*/ 174 h 176"/>
                  <a:gd name="T30" fmla="*/ 0 w 24"/>
                  <a:gd name="T31" fmla="*/ 170 h 176"/>
                  <a:gd name="T32" fmla="*/ 1 w 24"/>
                  <a:gd name="T33" fmla="*/ 145 h 176"/>
                  <a:gd name="T34" fmla="*/ 1 w 24"/>
                  <a:gd name="T35" fmla="*/ 57 h 176"/>
                  <a:gd name="T36" fmla="*/ 3 w 24"/>
                  <a:gd name="T37" fmla="*/ 56 h 176"/>
                  <a:gd name="T38" fmla="*/ 3 w 24"/>
                  <a:gd name="T39" fmla="*/ 17 h 176"/>
                  <a:gd name="T40" fmla="*/ 1 w 24"/>
                  <a:gd name="T41" fmla="*/ 14 h 176"/>
                  <a:gd name="T42" fmla="*/ 1 w 24"/>
                  <a:gd name="T43" fmla="*/ 4 h 176"/>
                  <a:gd name="T44" fmla="*/ 4 w 24"/>
                  <a:gd name="T45" fmla="*/ 2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176">
                    <a:moveTo>
                      <a:pt x="4" y="2"/>
                    </a:moveTo>
                    <a:cubicBezTo>
                      <a:pt x="6" y="0"/>
                      <a:pt x="9" y="1"/>
                      <a:pt x="11" y="2"/>
                    </a:cubicBezTo>
                    <a:cubicBezTo>
                      <a:pt x="13" y="3"/>
                      <a:pt x="15" y="5"/>
                      <a:pt x="16" y="5"/>
                    </a:cubicBezTo>
                    <a:cubicBezTo>
                      <a:pt x="16" y="6"/>
                      <a:pt x="16" y="7"/>
                      <a:pt x="17" y="8"/>
                    </a:cubicBezTo>
                    <a:cubicBezTo>
                      <a:pt x="18" y="8"/>
                      <a:pt x="19" y="9"/>
                      <a:pt x="18" y="10"/>
                    </a:cubicBezTo>
                    <a:cubicBezTo>
                      <a:pt x="18" y="13"/>
                      <a:pt x="21" y="16"/>
                      <a:pt x="22" y="18"/>
                    </a:cubicBezTo>
                    <a:cubicBezTo>
                      <a:pt x="20" y="19"/>
                      <a:pt x="20" y="20"/>
                      <a:pt x="21" y="21"/>
                    </a:cubicBezTo>
                    <a:cubicBezTo>
                      <a:pt x="22" y="26"/>
                      <a:pt x="24" y="29"/>
                      <a:pt x="22" y="33"/>
                    </a:cubicBezTo>
                    <a:cubicBezTo>
                      <a:pt x="22" y="65"/>
                      <a:pt x="22" y="99"/>
                      <a:pt x="22" y="130"/>
                    </a:cubicBezTo>
                    <a:cubicBezTo>
                      <a:pt x="22" y="133"/>
                      <a:pt x="22" y="136"/>
                      <a:pt x="21" y="139"/>
                    </a:cubicBezTo>
                    <a:cubicBezTo>
                      <a:pt x="21" y="140"/>
                      <a:pt x="19" y="140"/>
                      <a:pt x="19" y="141"/>
                    </a:cubicBezTo>
                    <a:cubicBezTo>
                      <a:pt x="19" y="146"/>
                      <a:pt x="16" y="149"/>
                      <a:pt x="13" y="152"/>
                    </a:cubicBezTo>
                    <a:cubicBezTo>
                      <a:pt x="13" y="156"/>
                      <a:pt x="13" y="160"/>
                      <a:pt x="13" y="164"/>
                    </a:cubicBezTo>
                    <a:cubicBezTo>
                      <a:pt x="10" y="165"/>
                      <a:pt x="11" y="168"/>
                      <a:pt x="10" y="170"/>
                    </a:cubicBezTo>
                    <a:cubicBezTo>
                      <a:pt x="8" y="172"/>
                      <a:pt x="7" y="173"/>
                      <a:pt x="6" y="174"/>
                    </a:cubicBezTo>
                    <a:cubicBezTo>
                      <a:pt x="4" y="176"/>
                      <a:pt x="0" y="172"/>
                      <a:pt x="0" y="170"/>
                    </a:cubicBezTo>
                    <a:cubicBezTo>
                      <a:pt x="0" y="162"/>
                      <a:pt x="1" y="154"/>
                      <a:pt x="1" y="14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1" y="56"/>
                      <a:pt x="3" y="56"/>
                      <a:pt x="3" y="56"/>
                    </a:cubicBezTo>
                    <a:cubicBezTo>
                      <a:pt x="4" y="43"/>
                      <a:pt x="5" y="29"/>
                      <a:pt x="3" y="17"/>
                    </a:cubicBezTo>
                    <a:cubicBezTo>
                      <a:pt x="3" y="16"/>
                      <a:pt x="1" y="15"/>
                      <a:pt x="1" y="1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4"/>
                      <a:pt x="4" y="3"/>
                      <a:pt x="4" y="2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6" name="Freeform 10">
                <a:extLst>
                  <a:ext uri="{FF2B5EF4-FFF2-40B4-BE49-F238E27FC236}">
                    <a16:creationId xmlns:a16="http://schemas.microsoft.com/office/drawing/2014/main" xmlns="" id="{CC6F4015-3513-4B28-982E-5AFC57DA018E}"/>
                  </a:ext>
                </a:extLst>
              </p:cNvPr>
              <p:cNvSpPr/>
              <p:nvPr/>
            </p:nvSpPr>
            <p:spPr bwMode="auto">
              <a:xfrm>
                <a:off x="1514475" y="1673225"/>
                <a:ext cx="77788" cy="36513"/>
              </a:xfrm>
              <a:custGeom>
                <a:avLst/>
                <a:gdLst>
                  <a:gd name="T0" fmla="*/ 90 w 102"/>
                  <a:gd name="T1" fmla="*/ 2 h 58"/>
                  <a:gd name="T2" fmla="*/ 98 w 102"/>
                  <a:gd name="T3" fmla="*/ 5 h 58"/>
                  <a:gd name="T4" fmla="*/ 101 w 102"/>
                  <a:gd name="T5" fmla="*/ 9 h 58"/>
                  <a:gd name="T6" fmla="*/ 101 w 102"/>
                  <a:gd name="T7" fmla="*/ 15 h 58"/>
                  <a:gd name="T8" fmla="*/ 96 w 102"/>
                  <a:gd name="T9" fmla="*/ 20 h 58"/>
                  <a:gd name="T10" fmla="*/ 68 w 102"/>
                  <a:gd name="T11" fmla="*/ 20 h 58"/>
                  <a:gd name="T12" fmla="*/ 57 w 102"/>
                  <a:gd name="T13" fmla="*/ 20 h 58"/>
                  <a:gd name="T14" fmla="*/ 55 w 102"/>
                  <a:gd name="T15" fmla="*/ 22 h 58"/>
                  <a:gd name="T16" fmla="*/ 35 w 102"/>
                  <a:gd name="T17" fmla="*/ 22 h 58"/>
                  <a:gd name="T18" fmla="*/ 31 w 102"/>
                  <a:gd name="T19" fmla="*/ 25 h 58"/>
                  <a:gd name="T20" fmla="*/ 29 w 102"/>
                  <a:gd name="T21" fmla="*/ 28 h 58"/>
                  <a:gd name="T22" fmla="*/ 27 w 102"/>
                  <a:gd name="T23" fmla="*/ 31 h 58"/>
                  <a:gd name="T24" fmla="*/ 21 w 102"/>
                  <a:gd name="T25" fmla="*/ 46 h 58"/>
                  <a:gd name="T26" fmla="*/ 18 w 102"/>
                  <a:gd name="T27" fmla="*/ 48 h 58"/>
                  <a:gd name="T28" fmla="*/ 18 w 102"/>
                  <a:gd name="T29" fmla="*/ 51 h 58"/>
                  <a:gd name="T30" fmla="*/ 15 w 102"/>
                  <a:gd name="T31" fmla="*/ 51 h 58"/>
                  <a:gd name="T32" fmla="*/ 13 w 102"/>
                  <a:gd name="T33" fmla="*/ 54 h 58"/>
                  <a:gd name="T34" fmla="*/ 11 w 102"/>
                  <a:gd name="T35" fmla="*/ 56 h 58"/>
                  <a:gd name="T36" fmla="*/ 6 w 102"/>
                  <a:gd name="T37" fmla="*/ 58 h 58"/>
                  <a:gd name="T38" fmla="*/ 3 w 102"/>
                  <a:gd name="T39" fmla="*/ 56 h 58"/>
                  <a:gd name="T40" fmla="*/ 2 w 102"/>
                  <a:gd name="T41" fmla="*/ 48 h 58"/>
                  <a:gd name="T42" fmla="*/ 1 w 102"/>
                  <a:gd name="T43" fmla="*/ 41 h 58"/>
                  <a:gd name="T44" fmla="*/ 4 w 102"/>
                  <a:gd name="T45" fmla="*/ 32 h 58"/>
                  <a:gd name="T46" fmla="*/ 7 w 102"/>
                  <a:gd name="T47" fmla="*/ 29 h 58"/>
                  <a:gd name="T48" fmla="*/ 14 w 102"/>
                  <a:gd name="T49" fmla="*/ 21 h 58"/>
                  <a:gd name="T50" fmla="*/ 16 w 102"/>
                  <a:gd name="T51" fmla="*/ 20 h 58"/>
                  <a:gd name="T52" fmla="*/ 21 w 102"/>
                  <a:gd name="T53" fmla="*/ 15 h 58"/>
                  <a:gd name="T54" fmla="*/ 23 w 102"/>
                  <a:gd name="T55" fmla="*/ 14 h 58"/>
                  <a:gd name="T56" fmla="*/ 28 w 102"/>
                  <a:gd name="T57" fmla="*/ 11 h 58"/>
                  <a:gd name="T58" fmla="*/ 35 w 102"/>
                  <a:gd name="T59" fmla="*/ 10 h 58"/>
                  <a:gd name="T60" fmla="*/ 54 w 102"/>
                  <a:gd name="T61" fmla="*/ 9 h 58"/>
                  <a:gd name="T62" fmla="*/ 65 w 102"/>
                  <a:gd name="T63" fmla="*/ 5 h 58"/>
                  <a:gd name="T64" fmla="*/ 69 w 102"/>
                  <a:gd name="T65" fmla="*/ 5 h 58"/>
                  <a:gd name="T66" fmla="*/ 78 w 102"/>
                  <a:gd name="T67" fmla="*/ 3 h 58"/>
                  <a:gd name="T68" fmla="*/ 83 w 102"/>
                  <a:gd name="T69" fmla="*/ 4 h 58"/>
                  <a:gd name="T70" fmla="*/ 85 w 102"/>
                  <a:gd name="T71" fmla="*/ 3 h 58"/>
                  <a:gd name="T72" fmla="*/ 89 w 102"/>
                  <a:gd name="T73" fmla="*/ 3 h 58"/>
                  <a:gd name="T74" fmla="*/ 90 w 102"/>
                  <a:gd name="T75" fmla="*/ 2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2" h="58">
                    <a:moveTo>
                      <a:pt x="90" y="2"/>
                    </a:moveTo>
                    <a:cubicBezTo>
                      <a:pt x="93" y="0"/>
                      <a:pt x="96" y="3"/>
                      <a:pt x="98" y="5"/>
                    </a:cubicBezTo>
                    <a:cubicBezTo>
                      <a:pt x="98" y="6"/>
                      <a:pt x="100" y="7"/>
                      <a:pt x="101" y="9"/>
                    </a:cubicBezTo>
                    <a:cubicBezTo>
                      <a:pt x="102" y="10"/>
                      <a:pt x="101" y="14"/>
                      <a:pt x="101" y="15"/>
                    </a:cubicBezTo>
                    <a:cubicBezTo>
                      <a:pt x="100" y="17"/>
                      <a:pt x="98" y="20"/>
                      <a:pt x="96" y="20"/>
                    </a:cubicBezTo>
                    <a:cubicBezTo>
                      <a:pt x="87" y="21"/>
                      <a:pt x="76" y="19"/>
                      <a:pt x="68" y="20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6" y="20"/>
                      <a:pt x="56" y="22"/>
                      <a:pt x="55" y="22"/>
                    </a:cubicBezTo>
                    <a:cubicBezTo>
                      <a:pt x="35" y="22"/>
                      <a:pt x="35" y="22"/>
                      <a:pt x="35" y="22"/>
                    </a:cubicBezTo>
                    <a:cubicBezTo>
                      <a:pt x="34" y="22"/>
                      <a:pt x="33" y="25"/>
                      <a:pt x="31" y="25"/>
                    </a:cubicBezTo>
                    <a:cubicBezTo>
                      <a:pt x="32" y="27"/>
                      <a:pt x="30" y="27"/>
                      <a:pt x="29" y="28"/>
                    </a:cubicBezTo>
                    <a:cubicBezTo>
                      <a:pt x="28" y="29"/>
                      <a:pt x="27" y="30"/>
                      <a:pt x="27" y="31"/>
                    </a:cubicBezTo>
                    <a:cubicBezTo>
                      <a:pt x="24" y="34"/>
                      <a:pt x="23" y="41"/>
                      <a:pt x="21" y="46"/>
                    </a:cubicBezTo>
                    <a:cubicBezTo>
                      <a:pt x="21" y="47"/>
                      <a:pt x="19" y="48"/>
                      <a:pt x="18" y="48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5" y="51"/>
                      <a:pt x="15" y="51"/>
                      <a:pt x="15" y="51"/>
                    </a:cubicBezTo>
                    <a:cubicBezTo>
                      <a:pt x="16" y="52"/>
                      <a:pt x="15" y="54"/>
                      <a:pt x="13" y="54"/>
                    </a:cubicBezTo>
                    <a:cubicBezTo>
                      <a:pt x="14" y="56"/>
                      <a:pt x="13" y="56"/>
                      <a:pt x="11" y="56"/>
                    </a:cubicBezTo>
                    <a:cubicBezTo>
                      <a:pt x="10" y="57"/>
                      <a:pt x="8" y="58"/>
                      <a:pt x="6" y="58"/>
                    </a:cubicBezTo>
                    <a:cubicBezTo>
                      <a:pt x="7" y="55"/>
                      <a:pt x="4" y="56"/>
                      <a:pt x="3" y="56"/>
                    </a:cubicBezTo>
                    <a:cubicBezTo>
                      <a:pt x="3" y="54"/>
                      <a:pt x="2" y="51"/>
                      <a:pt x="2" y="48"/>
                    </a:cubicBezTo>
                    <a:cubicBezTo>
                      <a:pt x="0" y="48"/>
                      <a:pt x="0" y="43"/>
                      <a:pt x="1" y="41"/>
                    </a:cubicBezTo>
                    <a:cubicBezTo>
                      <a:pt x="2" y="39"/>
                      <a:pt x="3" y="35"/>
                      <a:pt x="4" y="32"/>
                    </a:cubicBezTo>
                    <a:cubicBezTo>
                      <a:pt x="6" y="33"/>
                      <a:pt x="6" y="29"/>
                      <a:pt x="7" y="29"/>
                    </a:cubicBezTo>
                    <a:cubicBezTo>
                      <a:pt x="10" y="28"/>
                      <a:pt x="13" y="25"/>
                      <a:pt x="14" y="21"/>
                    </a:cubicBezTo>
                    <a:cubicBezTo>
                      <a:pt x="15" y="22"/>
                      <a:pt x="15" y="20"/>
                      <a:pt x="16" y="20"/>
                    </a:cubicBezTo>
                    <a:cubicBezTo>
                      <a:pt x="16" y="17"/>
                      <a:pt x="18" y="16"/>
                      <a:pt x="21" y="15"/>
                    </a:cubicBezTo>
                    <a:cubicBezTo>
                      <a:pt x="20" y="13"/>
                      <a:pt x="22" y="13"/>
                      <a:pt x="23" y="14"/>
                    </a:cubicBezTo>
                    <a:cubicBezTo>
                      <a:pt x="24" y="11"/>
                      <a:pt x="26" y="11"/>
                      <a:pt x="28" y="11"/>
                    </a:cubicBezTo>
                    <a:cubicBezTo>
                      <a:pt x="29" y="10"/>
                      <a:pt x="34" y="10"/>
                      <a:pt x="35" y="10"/>
                    </a:cubicBezTo>
                    <a:cubicBezTo>
                      <a:pt x="40" y="8"/>
                      <a:pt x="48" y="9"/>
                      <a:pt x="54" y="9"/>
                    </a:cubicBezTo>
                    <a:cubicBezTo>
                      <a:pt x="58" y="8"/>
                      <a:pt x="63" y="7"/>
                      <a:pt x="65" y="5"/>
                    </a:cubicBezTo>
                    <a:cubicBezTo>
                      <a:pt x="66" y="4"/>
                      <a:pt x="69" y="5"/>
                      <a:pt x="69" y="5"/>
                    </a:cubicBezTo>
                    <a:cubicBezTo>
                      <a:pt x="70" y="2"/>
                      <a:pt x="76" y="3"/>
                      <a:pt x="78" y="3"/>
                    </a:cubicBezTo>
                    <a:cubicBezTo>
                      <a:pt x="78" y="6"/>
                      <a:pt x="82" y="4"/>
                      <a:pt x="83" y="4"/>
                    </a:cubicBezTo>
                    <a:cubicBezTo>
                      <a:pt x="84" y="4"/>
                      <a:pt x="84" y="4"/>
                      <a:pt x="85" y="3"/>
                    </a:cubicBezTo>
                    <a:cubicBezTo>
                      <a:pt x="86" y="3"/>
                      <a:pt x="88" y="3"/>
                      <a:pt x="89" y="3"/>
                    </a:cubicBezTo>
                    <a:cubicBezTo>
                      <a:pt x="89" y="3"/>
                      <a:pt x="90" y="2"/>
                      <a:pt x="90" y="2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7" name="Freeform 11">
                <a:extLst>
                  <a:ext uri="{FF2B5EF4-FFF2-40B4-BE49-F238E27FC236}">
                    <a16:creationId xmlns:a16="http://schemas.microsoft.com/office/drawing/2014/main" xmlns="" id="{867ACEBC-EBCA-4B2F-A484-D4D10329F4B8}"/>
                  </a:ext>
                </a:extLst>
              </p:cNvPr>
              <p:cNvSpPr/>
              <p:nvPr/>
            </p:nvSpPr>
            <p:spPr bwMode="auto">
              <a:xfrm>
                <a:off x="2068513" y="1889125"/>
                <a:ext cx="19050" cy="50800"/>
              </a:xfrm>
              <a:custGeom>
                <a:avLst/>
                <a:gdLst>
                  <a:gd name="T0" fmla="*/ 3 w 24"/>
                  <a:gd name="T1" fmla="*/ 2 h 83"/>
                  <a:gd name="T2" fmla="*/ 9 w 24"/>
                  <a:gd name="T3" fmla="*/ 1 h 83"/>
                  <a:gd name="T4" fmla="*/ 13 w 24"/>
                  <a:gd name="T5" fmla="*/ 7 h 83"/>
                  <a:gd name="T6" fmla="*/ 14 w 24"/>
                  <a:gd name="T7" fmla="*/ 25 h 83"/>
                  <a:gd name="T8" fmla="*/ 13 w 24"/>
                  <a:gd name="T9" fmla="*/ 38 h 83"/>
                  <a:gd name="T10" fmla="*/ 19 w 24"/>
                  <a:gd name="T11" fmla="*/ 49 h 83"/>
                  <a:gd name="T12" fmla="*/ 19 w 24"/>
                  <a:gd name="T13" fmla="*/ 53 h 83"/>
                  <a:gd name="T14" fmla="*/ 21 w 24"/>
                  <a:gd name="T15" fmla="*/ 54 h 83"/>
                  <a:gd name="T16" fmla="*/ 23 w 24"/>
                  <a:gd name="T17" fmla="*/ 78 h 83"/>
                  <a:gd name="T18" fmla="*/ 20 w 24"/>
                  <a:gd name="T19" fmla="*/ 81 h 83"/>
                  <a:gd name="T20" fmla="*/ 20 w 24"/>
                  <a:gd name="T21" fmla="*/ 82 h 83"/>
                  <a:gd name="T22" fmla="*/ 16 w 24"/>
                  <a:gd name="T23" fmla="*/ 77 h 83"/>
                  <a:gd name="T24" fmla="*/ 13 w 24"/>
                  <a:gd name="T25" fmla="*/ 77 h 83"/>
                  <a:gd name="T26" fmla="*/ 12 w 24"/>
                  <a:gd name="T27" fmla="*/ 74 h 83"/>
                  <a:gd name="T28" fmla="*/ 8 w 24"/>
                  <a:gd name="T29" fmla="*/ 64 h 83"/>
                  <a:gd name="T30" fmla="*/ 3 w 24"/>
                  <a:gd name="T31" fmla="*/ 58 h 83"/>
                  <a:gd name="T32" fmla="*/ 0 w 24"/>
                  <a:gd name="T33" fmla="*/ 57 h 83"/>
                  <a:gd name="T34" fmla="*/ 1 w 24"/>
                  <a:gd name="T35" fmla="*/ 30 h 83"/>
                  <a:gd name="T36" fmla="*/ 3 w 24"/>
                  <a:gd name="T37" fmla="*/ 28 h 83"/>
                  <a:gd name="T38" fmla="*/ 3 w 24"/>
                  <a:gd name="T39" fmla="*/ 17 h 83"/>
                  <a:gd name="T40" fmla="*/ 1 w 24"/>
                  <a:gd name="T41" fmla="*/ 16 h 83"/>
                  <a:gd name="T42" fmla="*/ 1 w 24"/>
                  <a:gd name="T43" fmla="*/ 4 h 83"/>
                  <a:gd name="T44" fmla="*/ 3 w 24"/>
                  <a:gd name="T45" fmla="*/ 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4" h="83">
                    <a:moveTo>
                      <a:pt x="3" y="2"/>
                    </a:moveTo>
                    <a:cubicBezTo>
                      <a:pt x="5" y="0"/>
                      <a:pt x="7" y="1"/>
                      <a:pt x="9" y="1"/>
                    </a:cubicBezTo>
                    <a:cubicBezTo>
                      <a:pt x="11" y="2"/>
                      <a:pt x="13" y="6"/>
                      <a:pt x="13" y="7"/>
                    </a:cubicBezTo>
                    <a:cubicBezTo>
                      <a:pt x="14" y="25"/>
                      <a:pt x="14" y="25"/>
                      <a:pt x="14" y="25"/>
                    </a:cubicBezTo>
                    <a:cubicBezTo>
                      <a:pt x="14" y="29"/>
                      <a:pt x="13" y="33"/>
                      <a:pt x="13" y="38"/>
                    </a:cubicBezTo>
                    <a:cubicBezTo>
                      <a:pt x="15" y="42"/>
                      <a:pt x="16" y="46"/>
                      <a:pt x="19" y="49"/>
                    </a:cubicBezTo>
                    <a:cubicBezTo>
                      <a:pt x="19" y="50"/>
                      <a:pt x="19" y="53"/>
                      <a:pt x="19" y="53"/>
                    </a:cubicBezTo>
                    <a:cubicBezTo>
                      <a:pt x="19" y="54"/>
                      <a:pt x="21" y="54"/>
                      <a:pt x="21" y="54"/>
                    </a:cubicBezTo>
                    <a:cubicBezTo>
                      <a:pt x="23" y="62"/>
                      <a:pt x="24" y="70"/>
                      <a:pt x="23" y="78"/>
                    </a:cubicBezTo>
                    <a:cubicBezTo>
                      <a:pt x="23" y="79"/>
                      <a:pt x="22" y="80"/>
                      <a:pt x="20" y="81"/>
                    </a:cubicBezTo>
                    <a:cubicBezTo>
                      <a:pt x="20" y="81"/>
                      <a:pt x="21" y="83"/>
                      <a:pt x="20" y="82"/>
                    </a:cubicBezTo>
                    <a:cubicBezTo>
                      <a:pt x="18" y="81"/>
                      <a:pt x="16" y="79"/>
                      <a:pt x="16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4" y="75"/>
                      <a:pt x="13" y="74"/>
                      <a:pt x="12" y="74"/>
                    </a:cubicBezTo>
                    <a:cubicBezTo>
                      <a:pt x="11" y="70"/>
                      <a:pt x="8" y="68"/>
                      <a:pt x="8" y="64"/>
                    </a:cubicBezTo>
                    <a:cubicBezTo>
                      <a:pt x="5" y="63"/>
                      <a:pt x="4" y="61"/>
                      <a:pt x="3" y="58"/>
                    </a:cubicBezTo>
                    <a:cubicBezTo>
                      <a:pt x="2" y="59"/>
                      <a:pt x="1" y="58"/>
                      <a:pt x="0" y="57"/>
                    </a:cubicBezTo>
                    <a:cubicBezTo>
                      <a:pt x="0" y="47"/>
                      <a:pt x="1" y="39"/>
                      <a:pt x="1" y="30"/>
                    </a:cubicBezTo>
                    <a:cubicBezTo>
                      <a:pt x="1" y="29"/>
                      <a:pt x="3" y="28"/>
                      <a:pt x="3" y="2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1" y="17"/>
                      <a:pt x="1" y="1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8" name="Freeform 12">
                <a:extLst>
                  <a:ext uri="{FF2B5EF4-FFF2-40B4-BE49-F238E27FC236}">
                    <a16:creationId xmlns:a16="http://schemas.microsoft.com/office/drawing/2014/main" xmlns="" id="{27A1D836-6290-449F-9AED-483A55FEAC31}"/>
                  </a:ext>
                </a:extLst>
              </p:cNvPr>
              <p:cNvSpPr/>
              <p:nvPr/>
            </p:nvSpPr>
            <p:spPr bwMode="auto">
              <a:xfrm>
                <a:off x="1562100" y="2668588"/>
                <a:ext cx="11113" cy="46038"/>
              </a:xfrm>
              <a:custGeom>
                <a:avLst/>
                <a:gdLst>
                  <a:gd name="T0" fmla="*/ 3 w 15"/>
                  <a:gd name="T1" fmla="*/ 3 h 72"/>
                  <a:gd name="T2" fmla="*/ 3 w 15"/>
                  <a:gd name="T3" fmla="*/ 0 h 72"/>
                  <a:gd name="T4" fmla="*/ 9 w 15"/>
                  <a:gd name="T5" fmla="*/ 0 h 72"/>
                  <a:gd name="T6" fmla="*/ 11 w 15"/>
                  <a:gd name="T7" fmla="*/ 10 h 72"/>
                  <a:gd name="T8" fmla="*/ 13 w 15"/>
                  <a:gd name="T9" fmla="*/ 11 h 72"/>
                  <a:gd name="T10" fmla="*/ 13 w 15"/>
                  <a:gd name="T11" fmla="*/ 36 h 72"/>
                  <a:gd name="T12" fmla="*/ 11 w 15"/>
                  <a:gd name="T13" fmla="*/ 38 h 72"/>
                  <a:gd name="T14" fmla="*/ 11 w 15"/>
                  <a:gd name="T15" fmla="*/ 63 h 72"/>
                  <a:gd name="T16" fmla="*/ 7 w 15"/>
                  <a:gd name="T17" fmla="*/ 72 h 72"/>
                  <a:gd name="T18" fmla="*/ 2 w 15"/>
                  <a:gd name="T19" fmla="*/ 72 h 72"/>
                  <a:gd name="T20" fmla="*/ 2 w 15"/>
                  <a:gd name="T21" fmla="*/ 64 h 72"/>
                  <a:gd name="T22" fmla="*/ 0 w 15"/>
                  <a:gd name="T23" fmla="*/ 62 h 72"/>
                  <a:gd name="T24" fmla="*/ 2 w 15"/>
                  <a:gd name="T25" fmla="*/ 7 h 72"/>
                  <a:gd name="T26" fmla="*/ 3 w 15"/>
                  <a:gd name="T27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" h="72">
                    <a:moveTo>
                      <a:pt x="3" y="3"/>
                    </a:moveTo>
                    <a:cubicBezTo>
                      <a:pt x="3" y="3"/>
                      <a:pt x="3" y="1"/>
                      <a:pt x="3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3"/>
                      <a:pt x="11" y="6"/>
                      <a:pt x="11" y="10"/>
                    </a:cubicBezTo>
                    <a:cubicBezTo>
                      <a:pt x="11" y="10"/>
                      <a:pt x="13" y="12"/>
                      <a:pt x="13" y="11"/>
                    </a:cubicBezTo>
                    <a:cubicBezTo>
                      <a:pt x="15" y="20"/>
                      <a:pt x="15" y="28"/>
                      <a:pt x="13" y="36"/>
                    </a:cubicBezTo>
                    <a:cubicBezTo>
                      <a:pt x="13" y="36"/>
                      <a:pt x="11" y="38"/>
                      <a:pt x="11" y="38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8" y="65"/>
                      <a:pt x="7" y="68"/>
                      <a:pt x="7" y="72"/>
                    </a:cubicBezTo>
                    <a:cubicBezTo>
                      <a:pt x="2" y="72"/>
                      <a:pt x="2" y="72"/>
                      <a:pt x="2" y="72"/>
                    </a:cubicBezTo>
                    <a:cubicBezTo>
                      <a:pt x="2" y="69"/>
                      <a:pt x="2" y="67"/>
                      <a:pt x="2" y="64"/>
                    </a:cubicBezTo>
                    <a:cubicBezTo>
                      <a:pt x="1" y="64"/>
                      <a:pt x="0" y="63"/>
                      <a:pt x="0" y="62"/>
                    </a:cubicBezTo>
                    <a:cubicBezTo>
                      <a:pt x="2" y="45"/>
                      <a:pt x="3" y="25"/>
                      <a:pt x="2" y="7"/>
                    </a:cubicBezTo>
                    <a:cubicBezTo>
                      <a:pt x="2" y="6"/>
                      <a:pt x="3" y="4"/>
                      <a:pt x="3" y="3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89" name="Freeform 13">
                <a:extLst>
                  <a:ext uri="{FF2B5EF4-FFF2-40B4-BE49-F238E27FC236}">
                    <a16:creationId xmlns:a16="http://schemas.microsoft.com/office/drawing/2014/main" xmlns="" id="{9B9B7F43-7B38-4D13-9077-D296209EF95F}"/>
                  </a:ext>
                </a:extLst>
              </p:cNvPr>
              <p:cNvSpPr/>
              <p:nvPr/>
            </p:nvSpPr>
            <p:spPr bwMode="auto">
              <a:xfrm>
                <a:off x="1592263" y="3022600"/>
                <a:ext cx="33338" cy="12700"/>
              </a:xfrm>
              <a:custGeom>
                <a:avLst/>
                <a:gdLst>
                  <a:gd name="T0" fmla="*/ 7 w 42"/>
                  <a:gd name="T1" fmla="*/ 0 h 20"/>
                  <a:gd name="T2" fmla="*/ 14 w 42"/>
                  <a:gd name="T3" fmla="*/ 1 h 20"/>
                  <a:gd name="T4" fmla="*/ 25 w 42"/>
                  <a:gd name="T5" fmla="*/ 6 h 20"/>
                  <a:gd name="T6" fmla="*/ 38 w 42"/>
                  <a:gd name="T7" fmla="*/ 6 h 20"/>
                  <a:gd name="T8" fmla="*/ 41 w 42"/>
                  <a:gd name="T9" fmla="*/ 11 h 20"/>
                  <a:gd name="T10" fmla="*/ 41 w 42"/>
                  <a:gd name="T11" fmla="*/ 18 h 20"/>
                  <a:gd name="T12" fmla="*/ 39 w 42"/>
                  <a:gd name="T13" fmla="*/ 19 h 20"/>
                  <a:gd name="T14" fmla="*/ 30 w 42"/>
                  <a:gd name="T15" fmla="*/ 19 h 20"/>
                  <a:gd name="T16" fmla="*/ 27 w 42"/>
                  <a:gd name="T17" fmla="*/ 17 h 20"/>
                  <a:gd name="T18" fmla="*/ 21 w 42"/>
                  <a:gd name="T19" fmla="*/ 16 h 20"/>
                  <a:gd name="T20" fmla="*/ 2 w 42"/>
                  <a:gd name="T21" fmla="*/ 10 h 20"/>
                  <a:gd name="T22" fmla="*/ 1 w 42"/>
                  <a:gd name="T23" fmla="*/ 3 h 20"/>
                  <a:gd name="T24" fmla="*/ 7 w 42"/>
                  <a:gd name="T25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" h="20">
                    <a:moveTo>
                      <a:pt x="7" y="0"/>
                    </a:moveTo>
                    <a:cubicBezTo>
                      <a:pt x="9" y="0"/>
                      <a:pt x="12" y="1"/>
                      <a:pt x="14" y="1"/>
                    </a:cubicBezTo>
                    <a:cubicBezTo>
                      <a:pt x="18" y="3"/>
                      <a:pt x="21" y="5"/>
                      <a:pt x="25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8"/>
                      <a:pt x="41" y="9"/>
                      <a:pt x="41" y="11"/>
                    </a:cubicBezTo>
                    <a:cubicBezTo>
                      <a:pt x="42" y="13"/>
                      <a:pt x="42" y="16"/>
                      <a:pt x="41" y="18"/>
                    </a:cubicBezTo>
                    <a:cubicBezTo>
                      <a:pt x="41" y="19"/>
                      <a:pt x="40" y="19"/>
                      <a:pt x="39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2" y="16"/>
                      <a:pt x="28" y="18"/>
                      <a:pt x="27" y="17"/>
                    </a:cubicBezTo>
                    <a:cubicBezTo>
                      <a:pt x="25" y="17"/>
                      <a:pt x="23" y="15"/>
                      <a:pt x="21" y="16"/>
                    </a:cubicBezTo>
                    <a:cubicBezTo>
                      <a:pt x="13" y="20"/>
                      <a:pt x="6" y="14"/>
                      <a:pt x="2" y="10"/>
                    </a:cubicBezTo>
                    <a:cubicBezTo>
                      <a:pt x="0" y="9"/>
                      <a:pt x="1" y="5"/>
                      <a:pt x="1" y="3"/>
                    </a:cubicBezTo>
                    <a:cubicBezTo>
                      <a:pt x="2" y="2"/>
                      <a:pt x="6" y="0"/>
                      <a:pt x="7" y="0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90" name="Freeform 14">
                <a:extLst>
                  <a:ext uri="{FF2B5EF4-FFF2-40B4-BE49-F238E27FC236}">
                    <a16:creationId xmlns:a16="http://schemas.microsoft.com/office/drawing/2014/main" xmlns="" id="{C5E442BB-CA6C-4D7E-8EF3-0C22427BA0F7}"/>
                  </a:ext>
                </a:extLst>
              </p:cNvPr>
              <p:cNvSpPr/>
              <p:nvPr/>
            </p:nvSpPr>
            <p:spPr bwMode="auto">
              <a:xfrm>
                <a:off x="1560513" y="2636838"/>
                <a:ext cx="11113" cy="15875"/>
              </a:xfrm>
              <a:custGeom>
                <a:avLst/>
                <a:gdLst>
                  <a:gd name="T0" fmla="*/ 4 w 14"/>
                  <a:gd name="T1" fmla="*/ 1 h 27"/>
                  <a:gd name="T2" fmla="*/ 10 w 14"/>
                  <a:gd name="T3" fmla="*/ 1 h 27"/>
                  <a:gd name="T4" fmla="*/ 12 w 14"/>
                  <a:gd name="T5" fmla="*/ 6 h 27"/>
                  <a:gd name="T6" fmla="*/ 14 w 14"/>
                  <a:gd name="T7" fmla="*/ 6 h 27"/>
                  <a:gd name="T8" fmla="*/ 14 w 14"/>
                  <a:gd name="T9" fmla="*/ 13 h 27"/>
                  <a:gd name="T10" fmla="*/ 12 w 14"/>
                  <a:gd name="T11" fmla="*/ 13 h 27"/>
                  <a:gd name="T12" fmla="*/ 11 w 14"/>
                  <a:gd name="T13" fmla="*/ 26 h 27"/>
                  <a:gd name="T14" fmla="*/ 3 w 14"/>
                  <a:gd name="T15" fmla="*/ 26 h 27"/>
                  <a:gd name="T16" fmla="*/ 3 w 14"/>
                  <a:gd name="T17" fmla="*/ 15 h 27"/>
                  <a:gd name="T18" fmla="*/ 1 w 14"/>
                  <a:gd name="T19" fmla="*/ 13 h 27"/>
                  <a:gd name="T20" fmla="*/ 3 w 14"/>
                  <a:gd name="T21" fmla="*/ 4 h 27"/>
                  <a:gd name="T22" fmla="*/ 4 w 14"/>
                  <a:gd name="T23" fmla="*/ 1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" h="27">
                    <a:moveTo>
                      <a:pt x="4" y="1"/>
                    </a:moveTo>
                    <a:cubicBezTo>
                      <a:pt x="5" y="0"/>
                      <a:pt x="8" y="0"/>
                      <a:pt x="10" y="1"/>
                    </a:cubicBezTo>
                    <a:cubicBezTo>
                      <a:pt x="12" y="2"/>
                      <a:pt x="12" y="5"/>
                      <a:pt x="12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26"/>
                      <a:pt x="11" y="26"/>
                      <a:pt x="11" y="26"/>
                    </a:cubicBezTo>
                    <a:cubicBezTo>
                      <a:pt x="11" y="27"/>
                      <a:pt x="6" y="27"/>
                      <a:pt x="3" y="26"/>
                    </a:cubicBezTo>
                    <a:cubicBezTo>
                      <a:pt x="3" y="23"/>
                      <a:pt x="3" y="19"/>
                      <a:pt x="3" y="15"/>
                    </a:cubicBezTo>
                    <a:cubicBezTo>
                      <a:pt x="2" y="15"/>
                      <a:pt x="0" y="14"/>
                      <a:pt x="1" y="13"/>
                    </a:cubicBezTo>
                    <a:cubicBezTo>
                      <a:pt x="2" y="10"/>
                      <a:pt x="2" y="7"/>
                      <a:pt x="3" y="4"/>
                    </a:cubicBezTo>
                    <a:cubicBezTo>
                      <a:pt x="3" y="3"/>
                      <a:pt x="4" y="2"/>
                      <a:pt x="4" y="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91" name="Freeform 15">
                <a:extLst>
                  <a:ext uri="{FF2B5EF4-FFF2-40B4-BE49-F238E27FC236}">
                    <a16:creationId xmlns:a16="http://schemas.microsoft.com/office/drawing/2014/main" xmlns="" id="{96BA3AA9-8ED4-46FC-81C2-2DC4F943AF5E}"/>
                  </a:ext>
                </a:extLst>
              </p:cNvPr>
              <p:cNvSpPr/>
              <p:nvPr/>
            </p:nvSpPr>
            <p:spPr bwMode="auto">
              <a:xfrm>
                <a:off x="2058988" y="1792288"/>
                <a:ext cx="4763" cy="12700"/>
              </a:xfrm>
              <a:custGeom>
                <a:avLst/>
                <a:gdLst>
                  <a:gd name="T0" fmla="*/ 2 w 7"/>
                  <a:gd name="T1" fmla="*/ 1 h 21"/>
                  <a:gd name="T2" fmla="*/ 4 w 7"/>
                  <a:gd name="T3" fmla="*/ 0 h 21"/>
                  <a:gd name="T4" fmla="*/ 6 w 7"/>
                  <a:gd name="T5" fmla="*/ 15 h 21"/>
                  <a:gd name="T6" fmla="*/ 4 w 7"/>
                  <a:gd name="T7" fmla="*/ 16 h 21"/>
                  <a:gd name="T8" fmla="*/ 5 w 7"/>
                  <a:gd name="T9" fmla="*/ 18 h 21"/>
                  <a:gd name="T10" fmla="*/ 1 w 7"/>
                  <a:gd name="T11" fmla="*/ 18 h 21"/>
                  <a:gd name="T12" fmla="*/ 0 w 7"/>
                  <a:gd name="T13" fmla="*/ 1 h 21"/>
                  <a:gd name="T14" fmla="*/ 2 w 7"/>
                  <a:gd name="T15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1">
                    <a:moveTo>
                      <a:pt x="2" y="1"/>
                    </a:moveTo>
                    <a:cubicBezTo>
                      <a:pt x="2" y="0"/>
                      <a:pt x="3" y="0"/>
                      <a:pt x="4" y="0"/>
                    </a:cubicBezTo>
                    <a:cubicBezTo>
                      <a:pt x="6" y="4"/>
                      <a:pt x="7" y="9"/>
                      <a:pt x="6" y="15"/>
                    </a:cubicBezTo>
                    <a:cubicBezTo>
                      <a:pt x="6" y="15"/>
                      <a:pt x="5" y="15"/>
                      <a:pt x="4" y="16"/>
                    </a:cubicBezTo>
                    <a:cubicBezTo>
                      <a:pt x="5" y="16"/>
                      <a:pt x="7" y="17"/>
                      <a:pt x="5" y="18"/>
                    </a:cubicBezTo>
                    <a:cubicBezTo>
                      <a:pt x="4" y="18"/>
                      <a:pt x="2" y="21"/>
                      <a:pt x="1" y="18"/>
                    </a:cubicBezTo>
                    <a:cubicBezTo>
                      <a:pt x="0" y="13"/>
                      <a:pt x="0" y="6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92" name="Freeform 16">
                <a:extLst>
                  <a:ext uri="{FF2B5EF4-FFF2-40B4-BE49-F238E27FC236}">
                    <a16:creationId xmlns:a16="http://schemas.microsoft.com/office/drawing/2014/main" xmlns="" id="{42C009CC-C159-4394-9D9A-DF72D1E94096}"/>
                  </a:ext>
                </a:extLst>
              </p:cNvPr>
              <p:cNvSpPr/>
              <p:nvPr/>
            </p:nvSpPr>
            <p:spPr bwMode="auto">
              <a:xfrm>
                <a:off x="2058988" y="2101850"/>
                <a:ext cx="4763" cy="12700"/>
              </a:xfrm>
              <a:custGeom>
                <a:avLst/>
                <a:gdLst>
                  <a:gd name="T0" fmla="*/ 2 w 7"/>
                  <a:gd name="T1" fmla="*/ 1 h 21"/>
                  <a:gd name="T2" fmla="*/ 4 w 7"/>
                  <a:gd name="T3" fmla="*/ 1 h 21"/>
                  <a:gd name="T4" fmla="*/ 6 w 7"/>
                  <a:gd name="T5" fmla="*/ 15 h 21"/>
                  <a:gd name="T6" fmla="*/ 4 w 7"/>
                  <a:gd name="T7" fmla="*/ 16 h 21"/>
                  <a:gd name="T8" fmla="*/ 5 w 7"/>
                  <a:gd name="T9" fmla="*/ 18 h 21"/>
                  <a:gd name="T10" fmla="*/ 1 w 7"/>
                  <a:gd name="T11" fmla="*/ 19 h 21"/>
                  <a:gd name="T12" fmla="*/ 0 w 7"/>
                  <a:gd name="T13" fmla="*/ 2 h 21"/>
                  <a:gd name="T14" fmla="*/ 2 w 7"/>
                  <a:gd name="T15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21">
                    <a:moveTo>
                      <a:pt x="2" y="1"/>
                    </a:moveTo>
                    <a:cubicBezTo>
                      <a:pt x="2" y="0"/>
                      <a:pt x="3" y="1"/>
                      <a:pt x="4" y="1"/>
                    </a:cubicBezTo>
                    <a:cubicBezTo>
                      <a:pt x="6" y="4"/>
                      <a:pt x="7" y="10"/>
                      <a:pt x="6" y="15"/>
                    </a:cubicBezTo>
                    <a:cubicBezTo>
                      <a:pt x="6" y="16"/>
                      <a:pt x="5" y="16"/>
                      <a:pt x="4" y="16"/>
                    </a:cubicBezTo>
                    <a:cubicBezTo>
                      <a:pt x="5" y="17"/>
                      <a:pt x="7" y="17"/>
                      <a:pt x="5" y="18"/>
                    </a:cubicBezTo>
                    <a:cubicBezTo>
                      <a:pt x="4" y="18"/>
                      <a:pt x="2" y="21"/>
                      <a:pt x="1" y="19"/>
                    </a:cubicBezTo>
                    <a:cubicBezTo>
                      <a:pt x="0" y="14"/>
                      <a:pt x="0" y="7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lose/>
                  </a:path>
                </a:pathLst>
              </a:custGeom>
              <a:solidFill>
                <a:srgbClr val="C30809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93" name="Freeform 17">
                <a:extLst>
                  <a:ext uri="{FF2B5EF4-FFF2-40B4-BE49-F238E27FC236}">
                    <a16:creationId xmlns:a16="http://schemas.microsoft.com/office/drawing/2014/main" xmlns="" id="{A74C9599-2AF3-4306-B09A-CEC9C0BFB744}"/>
                  </a:ext>
                </a:extLst>
              </p:cNvPr>
              <p:cNvSpPr/>
              <p:nvPr/>
            </p:nvSpPr>
            <p:spPr bwMode="auto">
              <a:xfrm>
                <a:off x="1655763" y="3027363"/>
                <a:ext cx="11113" cy="6350"/>
              </a:xfrm>
              <a:custGeom>
                <a:avLst/>
                <a:gdLst>
                  <a:gd name="T0" fmla="*/ 2 w 14"/>
                  <a:gd name="T1" fmla="*/ 2 h 12"/>
                  <a:gd name="T2" fmla="*/ 11 w 14"/>
                  <a:gd name="T3" fmla="*/ 2 h 12"/>
                  <a:gd name="T4" fmla="*/ 14 w 14"/>
                  <a:gd name="T5" fmla="*/ 5 h 12"/>
                  <a:gd name="T6" fmla="*/ 10 w 14"/>
                  <a:gd name="T7" fmla="*/ 9 h 12"/>
                  <a:gd name="T8" fmla="*/ 2 w 14"/>
                  <a:gd name="T9" fmla="*/ 8 h 12"/>
                  <a:gd name="T10" fmla="*/ 2 w 14"/>
                  <a:gd name="T11" fmla="*/ 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" h="12">
                    <a:moveTo>
                      <a:pt x="2" y="2"/>
                    </a:moveTo>
                    <a:cubicBezTo>
                      <a:pt x="5" y="1"/>
                      <a:pt x="8" y="0"/>
                      <a:pt x="11" y="2"/>
                    </a:cubicBezTo>
                    <a:cubicBezTo>
                      <a:pt x="11" y="4"/>
                      <a:pt x="13" y="4"/>
                      <a:pt x="14" y="5"/>
                    </a:cubicBezTo>
                    <a:cubicBezTo>
                      <a:pt x="12" y="6"/>
                      <a:pt x="11" y="8"/>
                      <a:pt x="10" y="9"/>
                    </a:cubicBezTo>
                    <a:cubicBezTo>
                      <a:pt x="7" y="12"/>
                      <a:pt x="3" y="10"/>
                      <a:pt x="2" y="8"/>
                    </a:cubicBezTo>
                    <a:cubicBezTo>
                      <a:pt x="0" y="6"/>
                      <a:pt x="0" y="3"/>
                      <a:pt x="2" y="2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  <p:sp>
            <p:nvSpPr>
              <p:cNvPr id="494" name="Freeform 18">
                <a:extLst>
                  <a:ext uri="{FF2B5EF4-FFF2-40B4-BE49-F238E27FC236}">
                    <a16:creationId xmlns:a16="http://schemas.microsoft.com/office/drawing/2014/main" xmlns="" id="{308D60B2-3C5E-451C-8A24-EB70AAE06035}"/>
                  </a:ext>
                </a:extLst>
              </p:cNvPr>
              <p:cNvSpPr/>
              <p:nvPr/>
            </p:nvSpPr>
            <p:spPr bwMode="auto">
              <a:xfrm>
                <a:off x="1549400" y="2830513"/>
                <a:ext cx="7938" cy="7938"/>
              </a:xfrm>
              <a:custGeom>
                <a:avLst/>
                <a:gdLst>
                  <a:gd name="T0" fmla="*/ 3 w 9"/>
                  <a:gd name="T1" fmla="*/ 1 h 12"/>
                  <a:gd name="T2" fmla="*/ 6 w 9"/>
                  <a:gd name="T3" fmla="*/ 0 h 12"/>
                  <a:gd name="T4" fmla="*/ 8 w 9"/>
                  <a:gd name="T5" fmla="*/ 8 h 12"/>
                  <a:gd name="T6" fmla="*/ 8 w 9"/>
                  <a:gd name="T7" fmla="*/ 12 h 12"/>
                  <a:gd name="T8" fmla="*/ 3 w 9"/>
                  <a:gd name="T9" fmla="*/ 12 h 12"/>
                  <a:gd name="T10" fmla="*/ 1 w 9"/>
                  <a:gd name="T11" fmla="*/ 9 h 12"/>
                  <a:gd name="T12" fmla="*/ 3 w 9"/>
                  <a:gd name="T13" fmla="*/ 1 h 12"/>
                  <a:gd name="T14" fmla="*/ 3 w 9"/>
                  <a:gd name="T15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" h="12">
                    <a:moveTo>
                      <a:pt x="3" y="1"/>
                    </a:moveTo>
                    <a:cubicBezTo>
                      <a:pt x="4" y="0"/>
                      <a:pt x="6" y="0"/>
                      <a:pt x="6" y="0"/>
                    </a:cubicBezTo>
                    <a:cubicBezTo>
                      <a:pt x="8" y="2"/>
                      <a:pt x="9" y="4"/>
                      <a:pt x="8" y="8"/>
                    </a:cubicBezTo>
                    <a:cubicBezTo>
                      <a:pt x="8" y="8"/>
                      <a:pt x="8" y="11"/>
                      <a:pt x="8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0"/>
                      <a:pt x="2" y="10"/>
                      <a:pt x="1" y="9"/>
                    </a:cubicBezTo>
                    <a:cubicBezTo>
                      <a:pt x="0" y="5"/>
                      <a:pt x="1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E600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rgbClr val="454545"/>
                  </a:solidFill>
                </a:endParaRPr>
              </a:p>
            </p:txBody>
          </p:sp>
        </p:grpSp>
        <p:sp>
          <p:nvSpPr>
            <p:cNvPr id="479" name="文本框 478">
              <a:extLst>
                <a:ext uri="{FF2B5EF4-FFF2-40B4-BE49-F238E27FC236}">
                  <a16:creationId xmlns:a16="http://schemas.microsoft.com/office/drawing/2014/main" xmlns="" id="{49ADD6F8-D15A-4C78-9CC3-B148D49E86F2}"/>
                </a:ext>
              </a:extLst>
            </p:cNvPr>
            <p:cNvSpPr txBox="1"/>
            <p:nvPr/>
          </p:nvSpPr>
          <p:spPr>
            <a:xfrm>
              <a:off x="1461502" y="1645522"/>
              <a:ext cx="482743" cy="1444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>
                  <a:solidFill>
                    <a:schemeClr val="bg1"/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中国风</a:t>
              </a:r>
              <a:endParaRPr lang="zh-CN" altLang="en-US" sz="1600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4900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4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475" grpId="0"/>
      <p:bldP spid="47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工作同步\优品\PPT\★ 开店\店铺推广\★ 公众号\04 公众号广宣\7.9 公号推文广宣\燃品堂通用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121938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882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A_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PA_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PA_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PA_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PA_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PA_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PA_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551446" y="104302"/>
            <a:ext cx="3938053" cy="4709900"/>
            <a:chOff x="3119128" y="610153"/>
            <a:chExt cx="3938053" cy="4709900"/>
          </a:xfrm>
        </p:grpSpPr>
        <p:pic>
          <p:nvPicPr>
            <p:cNvPr id="24" name="Picture 4"/>
            <p:cNvPicPr>
              <a:picLocks noChangeAspect="1" noChangeArrowheads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85"/>
            <a:stretch/>
          </p:blipFill>
          <p:spPr bwMode="auto">
            <a:xfrm>
              <a:off x="3823065" y="610153"/>
              <a:ext cx="2016210" cy="47099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25" name="组合 24"/>
            <p:cNvGrpSpPr/>
            <p:nvPr/>
          </p:nvGrpSpPr>
          <p:grpSpPr>
            <a:xfrm>
              <a:off x="3119128" y="2281906"/>
              <a:ext cx="1352009" cy="683197"/>
              <a:chOff x="915735" y="1477422"/>
              <a:chExt cx="1352009" cy="683197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1164031" y="1477422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65" name="组合 64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70" name="弧形 6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71" name="直接连接符 70"/>
                  <p:cNvCxnSpPr>
                    <a:cxnSpLocks/>
                    <a:stCxn id="70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直接连接符 7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73" name="弧形 72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66" name="组合 65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67" name="弧形 6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8" name="直接连接符 67"/>
                  <p:cNvCxnSpPr>
                    <a:cxnSpLocks/>
                    <a:stCxn id="67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直接连接符 6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5" name="组合 54"/>
              <p:cNvGrpSpPr/>
              <p:nvPr/>
            </p:nvGrpSpPr>
            <p:grpSpPr>
              <a:xfrm flipV="1">
                <a:off x="915735" y="1907778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56" name="组合 5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61" name="弧形 6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62" name="直接连接符 61"/>
                  <p:cNvCxnSpPr>
                    <a:cxnSpLocks/>
                    <a:stCxn id="6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4" name="弧形 6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57" name="组合 5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58" name="弧形 5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9" name="直接连接符 58"/>
                  <p:cNvCxnSpPr>
                    <a:cxnSpLocks/>
                    <a:stCxn id="5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直接连接符 5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7" name="组合 26"/>
            <p:cNvGrpSpPr/>
            <p:nvPr/>
          </p:nvGrpSpPr>
          <p:grpSpPr>
            <a:xfrm>
              <a:off x="5263225" y="4003424"/>
              <a:ext cx="1793956" cy="719341"/>
              <a:chOff x="3210092" y="3198940"/>
              <a:chExt cx="1793956" cy="719341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3371463" y="3198940"/>
                <a:ext cx="1632585" cy="373996"/>
                <a:chOff x="-164379" y="2115819"/>
                <a:chExt cx="4132029" cy="946576"/>
              </a:xfrm>
            </p:grpSpPr>
            <p:grpSp>
              <p:nvGrpSpPr>
                <p:cNvPr id="45" name="组合 44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50" name="弧形 49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51" name="直接连接符 50"/>
                  <p:cNvCxnSpPr>
                    <a:cxnSpLocks/>
                    <a:stCxn id="50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直接连接符 51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3" name="弧形 52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46" name="组合 45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47" name="弧形 46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8" name="直接连接符 47"/>
                  <p:cNvCxnSpPr>
                    <a:cxnSpLocks/>
                    <a:stCxn id="47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直接连接符 48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35" name="组合 34"/>
              <p:cNvGrpSpPr/>
              <p:nvPr/>
            </p:nvGrpSpPr>
            <p:grpSpPr>
              <a:xfrm flipV="1">
                <a:off x="3210092" y="3665440"/>
                <a:ext cx="1103713" cy="252841"/>
                <a:chOff x="-164379" y="2115819"/>
                <a:chExt cx="4132029" cy="946576"/>
              </a:xfrm>
            </p:grpSpPr>
            <p:grpSp>
              <p:nvGrpSpPr>
                <p:cNvPr id="36" name="组合 35"/>
                <p:cNvGrpSpPr/>
                <p:nvPr/>
              </p:nvGrpSpPr>
              <p:grpSpPr>
                <a:xfrm>
                  <a:off x="-164379" y="2115819"/>
                  <a:ext cx="2833724" cy="473287"/>
                  <a:chOff x="-8578756" y="1524000"/>
                  <a:chExt cx="7847236" cy="1310640"/>
                </a:xfrm>
              </p:grpSpPr>
              <p:sp>
                <p:nvSpPr>
                  <p:cNvPr id="41" name="弧形 40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42" name="直接连接符 41"/>
                  <p:cNvCxnSpPr>
                    <a:cxnSpLocks/>
                    <a:stCxn id="41" idx="0"/>
                  </p:cNvCxnSpPr>
                  <p:nvPr/>
                </p:nvCxnSpPr>
                <p:spPr>
                  <a:xfrm flipH="1">
                    <a:off x="-8578756" y="1524000"/>
                    <a:ext cx="7191915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直接连接符 42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4" name="弧形 43"/>
                  <p:cNvSpPr/>
                  <p:nvPr/>
                </p:nvSpPr>
                <p:spPr>
                  <a:xfrm>
                    <a:off x="-2255791" y="1524000"/>
                    <a:ext cx="1310641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37" name="组合 36"/>
                <p:cNvGrpSpPr/>
                <p:nvPr/>
              </p:nvGrpSpPr>
              <p:grpSpPr>
                <a:xfrm flipH="1" flipV="1">
                  <a:off x="1601698" y="2589108"/>
                  <a:ext cx="2365952" cy="473287"/>
                  <a:chOff x="-7283387" y="1524000"/>
                  <a:chExt cx="6551867" cy="1310640"/>
                </a:xfrm>
              </p:grpSpPr>
              <p:sp>
                <p:nvSpPr>
                  <p:cNvPr id="38" name="弧形 37"/>
                  <p:cNvSpPr/>
                  <p:nvPr/>
                </p:nvSpPr>
                <p:spPr>
                  <a:xfrm>
                    <a:off x="-2042160" y="1524000"/>
                    <a:ext cx="1310640" cy="1310640"/>
                  </a:xfrm>
                  <a:prstGeom prst="arc">
                    <a:avLst>
                      <a:gd name="adj1" fmla="val 16200000"/>
                      <a:gd name="adj2" fmla="val 5400000"/>
                    </a:avLst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cxnSp>
                <p:nvCxnSpPr>
                  <p:cNvPr id="39" name="直接连接符 38"/>
                  <p:cNvCxnSpPr>
                    <a:cxnSpLocks/>
                    <a:stCxn id="38" idx="0"/>
                  </p:cNvCxnSpPr>
                  <p:nvPr/>
                </p:nvCxnSpPr>
                <p:spPr>
                  <a:xfrm flipH="1" flipV="1">
                    <a:off x="-7283387" y="1524001"/>
                    <a:ext cx="5896546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直接连接符 39"/>
                  <p:cNvCxnSpPr/>
                  <p:nvPr/>
                </p:nvCxnSpPr>
                <p:spPr>
                  <a:xfrm flipH="1">
                    <a:off x="-2971800" y="2834640"/>
                    <a:ext cx="1584960" cy="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</p:grpSp>
    </p:spTree>
    <p:extLst>
      <p:ext uri="{BB962C8B-B14F-4D97-AF65-F5344CB8AC3E}">
        <p14:creationId xmlns:p14="http://schemas.microsoft.com/office/powerpoint/2010/main" val="4170261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086" y="5160220"/>
            <a:ext cx="4914230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zh-CN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燃品堂</a:t>
            </a:r>
            <a:r>
              <a:rPr lang="en-US" altLang="zh-CN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PPT   </a:t>
            </a:r>
            <a:r>
              <a:rPr lang="zh-CN" altLang="en-US" kern="100" dirty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原</a:t>
            </a:r>
            <a:r>
              <a:rPr lang="zh-CN" altLang="en-US" kern="100" dirty="0" smtClean="0"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创作品</a:t>
            </a: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en-US" altLang="zh-CN" kern="100" dirty="0" smtClean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51PPT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模板网   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  <a:hlinkClick r:id="rId2"/>
              </a:rPr>
              <a:t>www.51pptmoban.com</a:t>
            </a:r>
            <a:r>
              <a:rPr lang="en-US" altLang="zh-CN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en-US" kern="100" dirty="0" smtClean="0">
                <a:effectLst/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授权发布</a:t>
            </a:r>
            <a:endParaRPr lang="zh-CN" altLang="zh-CN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996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6631AF5-2FAC-4755-B48C-3A69E402EA3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5902400" y="568403"/>
            <a:ext cx="8050687" cy="4528512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CB66658-758A-42B2-A109-5EDA7CF5C295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379"/>
          <a:stretch/>
        </p:blipFill>
        <p:spPr>
          <a:xfrm>
            <a:off x="1118936" y="4572000"/>
            <a:ext cx="7872663" cy="2286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CCC926D6-2BA2-4C86-8380-763B20BE74EE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3CFBC2EA-8739-4B4F-A987-EE6721C528F0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0117" y="5620252"/>
            <a:ext cx="2630905" cy="1479884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7649C84-3EB1-4191-8E3B-2FCE4B4BFD14}"/>
              </a:ext>
            </a:extLst>
          </p:cNvPr>
          <p:cNvSpPr txBox="1"/>
          <p:nvPr/>
        </p:nvSpPr>
        <p:spPr>
          <a:xfrm>
            <a:off x="6448011" y="769487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目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C8DBB8C-466A-4D98-BF5F-93F8A6A9AF15}"/>
              </a:ext>
            </a:extLst>
          </p:cNvPr>
          <p:cNvSpPr txBox="1"/>
          <p:nvPr/>
        </p:nvSpPr>
        <p:spPr>
          <a:xfrm>
            <a:off x="7059516" y="1286377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录</a:t>
            </a:r>
          </a:p>
        </p:txBody>
      </p:sp>
      <p:pic>
        <p:nvPicPr>
          <p:cNvPr id="8" name="图片 7" descr="印章">
            <a:extLst>
              <a:ext uri="{FF2B5EF4-FFF2-40B4-BE49-F238E27FC236}">
                <a16:creationId xmlns:a16="http://schemas.microsoft.com/office/drawing/2014/main" xmlns="" id="{85146A2A-30F4-488E-803E-891E20EB3FE9}"/>
              </a:ext>
            </a:extLst>
          </p:cNvPr>
          <p:cNvPicPr>
            <a:picLocks noChangeAspect="1"/>
          </p:cNvPicPr>
          <p:nvPr/>
        </p:nvPicPr>
        <p:blipFill>
          <a:blip r:embed="rId23" cstate="print"/>
          <a:stretch>
            <a:fillRect/>
          </a:stretch>
        </p:blipFill>
        <p:spPr>
          <a:xfrm>
            <a:off x="6543261" y="1636262"/>
            <a:ext cx="287655" cy="35877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4650D8E6-537C-4D5C-A8DB-E04CCC3BCA18}"/>
              </a:ext>
            </a:extLst>
          </p:cNvPr>
          <p:cNvSpPr txBox="1"/>
          <p:nvPr/>
        </p:nvSpPr>
        <p:spPr>
          <a:xfrm>
            <a:off x="6893126" y="2385562"/>
            <a:ext cx="461665" cy="323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予独爱莲之出淤泥而不染，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D539ECD3-30E4-4C13-A400-D2D1798FCD73}"/>
              </a:ext>
            </a:extLst>
          </p:cNvPr>
          <p:cNvSpPr txBox="1"/>
          <p:nvPr/>
        </p:nvSpPr>
        <p:spPr>
          <a:xfrm>
            <a:off x="6538796" y="2102987"/>
            <a:ext cx="461665" cy="324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濯清涟而不妖，</a:t>
            </a:r>
          </a:p>
        </p:txBody>
      </p:sp>
      <p:sp>
        <p:nvSpPr>
          <p:cNvPr id="33" name="PA_库_文本框 9">
            <a:extLst>
              <a:ext uri="{FF2B5EF4-FFF2-40B4-BE49-F238E27FC236}">
                <a16:creationId xmlns:a16="http://schemas.microsoft.com/office/drawing/2014/main" xmlns="" id="{8045ECCC-AE31-4847-B080-17430A9B8BA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091781" y="1327935"/>
            <a:ext cx="553998" cy="108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章节壹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4" name="PA_库_文本框 18">
            <a:extLst>
              <a:ext uri="{FF2B5EF4-FFF2-40B4-BE49-F238E27FC236}">
                <a16:creationId xmlns:a16="http://schemas.microsoft.com/office/drawing/2014/main" xmlns="" id="{90841BD1-3620-4CE2-B074-AA1E1EB3570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711568" y="2364195"/>
            <a:ext cx="590931" cy="2930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单击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此处编辑您要的内容，建议您在展示时采用方正清刻本悦宋简字体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5" name="PA_库_文本框 9">
            <a:extLst>
              <a:ext uri="{FF2B5EF4-FFF2-40B4-BE49-F238E27FC236}">
                <a16:creationId xmlns:a16="http://schemas.microsoft.com/office/drawing/2014/main" xmlns="" id="{F5D35301-3A38-432D-B20B-AACBE98FA75B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25009" y="2364194"/>
            <a:ext cx="461665" cy="191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请添加章节标题</a:t>
            </a:r>
          </a:p>
        </p:txBody>
      </p:sp>
      <p:cxnSp>
        <p:nvCxnSpPr>
          <p:cNvPr id="36" name="PA_库_直接连接符 21">
            <a:extLst>
              <a:ext uri="{FF2B5EF4-FFF2-40B4-BE49-F238E27FC236}">
                <a16:creationId xmlns:a16="http://schemas.microsoft.com/office/drawing/2014/main" xmlns="" id="{05A045E2-0036-45B2-92EE-723DF10D340A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821731" y="1396768"/>
            <a:ext cx="0" cy="4389120"/>
          </a:xfrm>
          <a:prstGeom prst="line">
            <a:avLst/>
          </a:prstGeom>
          <a:ln w="285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PA_库_文本框 9">
            <a:extLst>
              <a:ext uri="{FF2B5EF4-FFF2-40B4-BE49-F238E27FC236}">
                <a16:creationId xmlns:a16="http://schemas.microsoft.com/office/drawing/2014/main" xmlns="" id="{D5836078-5E17-4595-BB6A-9708DBCE893F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64100" y="1356128"/>
            <a:ext cx="553998" cy="108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章节贰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38" name="PA_库_文本框 24">
            <a:extLst>
              <a:ext uri="{FF2B5EF4-FFF2-40B4-BE49-F238E27FC236}">
                <a16:creationId xmlns:a16="http://schemas.microsoft.com/office/drawing/2014/main" xmlns="" id="{374747E9-517C-43CE-B56D-58E113722AA9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3483887" y="2392388"/>
            <a:ext cx="590931" cy="2930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单击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此处编辑您要的内容，建议您在展示时采用方正清刻本悦宋简字体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39" name="PA_库_文本框 9">
            <a:extLst>
              <a:ext uri="{FF2B5EF4-FFF2-40B4-BE49-F238E27FC236}">
                <a16:creationId xmlns:a16="http://schemas.microsoft.com/office/drawing/2014/main" xmlns="" id="{C733515A-664C-4B1B-ABCD-6244122055D3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897328" y="2392387"/>
            <a:ext cx="461665" cy="191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请添加章节标题</a:t>
            </a:r>
            <a:endParaRPr lang="zh-CN" altLang="en-US" dirty="0">
              <a:solidFill>
                <a:srgbClr val="C59C1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0" name="PA_库_直接连接符 26">
            <a:extLst>
              <a:ext uri="{FF2B5EF4-FFF2-40B4-BE49-F238E27FC236}">
                <a16:creationId xmlns:a16="http://schemas.microsoft.com/office/drawing/2014/main" xmlns="" id="{C6A4EA1C-2C64-4447-8037-C7B6F88E21AA}"/>
              </a:ext>
            </a:extLst>
          </p:cNvPr>
          <p:cNvCxnSpPr/>
          <p:nvPr>
            <p:custDataLst>
              <p:tags r:id="rId8"/>
            </p:custDataLst>
          </p:nvPr>
        </p:nvCxnSpPr>
        <p:spPr>
          <a:xfrm>
            <a:off x="4594050" y="1424961"/>
            <a:ext cx="0" cy="4389120"/>
          </a:xfrm>
          <a:prstGeom prst="line">
            <a:avLst/>
          </a:prstGeom>
          <a:ln w="285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PA_库_文本框 9">
            <a:extLst>
              <a:ext uri="{FF2B5EF4-FFF2-40B4-BE49-F238E27FC236}">
                <a16:creationId xmlns:a16="http://schemas.microsoft.com/office/drawing/2014/main" xmlns="" id="{0186D2EB-E7E5-47AD-B99A-CE726E12C6C5}"/>
              </a:ext>
            </a:extLst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28399" y="1313201"/>
            <a:ext cx="553998" cy="108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章节叁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42" name="PA_库_文本框 28">
            <a:extLst>
              <a:ext uri="{FF2B5EF4-FFF2-40B4-BE49-F238E27FC236}">
                <a16:creationId xmlns:a16="http://schemas.microsoft.com/office/drawing/2014/main" xmlns="" id="{39DCCB5C-925F-4892-9603-18B54442AB6D}"/>
              </a:ext>
            </a:extLst>
          </p:cNvPr>
          <p:cNvSpPr txBox="1"/>
          <p:nvPr>
            <p:custDataLst>
              <p:tags r:id="rId10"/>
            </p:custDataLst>
          </p:nvPr>
        </p:nvSpPr>
        <p:spPr>
          <a:xfrm>
            <a:off x="2348186" y="2349461"/>
            <a:ext cx="590931" cy="2930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单击</a:t>
            </a: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此处编辑您要的内容，建议您在展示时采用方正清刻本悦宋简字体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3" name="PA_库_文本框 9">
            <a:extLst>
              <a:ext uri="{FF2B5EF4-FFF2-40B4-BE49-F238E27FC236}">
                <a16:creationId xmlns:a16="http://schemas.microsoft.com/office/drawing/2014/main" xmlns="" id="{5FA222A9-02D3-42CB-98D7-76A9EB51517B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761627" y="2349460"/>
            <a:ext cx="461665" cy="191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请添加章节标题</a:t>
            </a:r>
            <a:endParaRPr lang="zh-CN" altLang="en-US" dirty="0">
              <a:solidFill>
                <a:srgbClr val="C59C1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44" name="PA_库_直接连接符 30">
            <a:extLst>
              <a:ext uri="{FF2B5EF4-FFF2-40B4-BE49-F238E27FC236}">
                <a16:creationId xmlns:a16="http://schemas.microsoft.com/office/drawing/2014/main" xmlns="" id="{29BDDC3B-1A63-4D70-B3AA-E64B0CC99AF7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3458349" y="1382034"/>
            <a:ext cx="0" cy="4389120"/>
          </a:xfrm>
          <a:prstGeom prst="line">
            <a:avLst/>
          </a:prstGeom>
          <a:ln w="285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PA_库_直接连接符 31">
            <a:extLst>
              <a:ext uri="{FF2B5EF4-FFF2-40B4-BE49-F238E27FC236}">
                <a16:creationId xmlns:a16="http://schemas.microsoft.com/office/drawing/2014/main" xmlns="" id="{A3DDDF5C-CEBE-4AF7-A2AC-58EFF6251AEA}"/>
              </a:ext>
            </a:extLst>
          </p:cNvPr>
          <p:cNvCxnSpPr/>
          <p:nvPr>
            <p:custDataLst>
              <p:tags r:id="rId13"/>
            </p:custDataLst>
          </p:nvPr>
        </p:nvCxnSpPr>
        <p:spPr>
          <a:xfrm>
            <a:off x="2249309" y="1424961"/>
            <a:ext cx="0" cy="4389120"/>
          </a:xfrm>
          <a:prstGeom prst="line">
            <a:avLst/>
          </a:prstGeom>
          <a:ln w="285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PA_库_文本框 9">
            <a:extLst>
              <a:ext uri="{FF2B5EF4-FFF2-40B4-BE49-F238E27FC236}">
                <a16:creationId xmlns:a16="http://schemas.microsoft.com/office/drawing/2014/main" xmlns="" id="{E3DFA33D-6F7D-4151-998A-89930B82F095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517189" y="1359246"/>
            <a:ext cx="553998" cy="1081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章节肆</a:t>
            </a:r>
          </a:p>
        </p:txBody>
      </p:sp>
      <p:sp>
        <p:nvSpPr>
          <p:cNvPr id="47" name="PA_库_文本框 37">
            <a:extLst>
              <a:ext uri="{FF2B5EF4-FFF2-40B4-BE49-F238E27FC236}">
                <a16:creationId xmlns:a16="http://schemas.microsoft.com/office/drawing/2014/main" xmlns="" id="{7E0BB6FC-9622-4883-A3A4-E31E7F8346BA}"/>
              </a:ext>
            </a:extLst>
          </p:cNvPr>
          <p:cNvSpPr txBox="1"/>
          <p:nvPr>
            <p:custDataLst>
              <p:tags r:id="rId15"/>
            </p:custDataLst>
          </p:nvPr>
        </p:nvSpPr>
        <p:spPr>
          <a:xfrm>
            <a:off x="1136976" y="2395506"/>
            <a:ext cx="590931" cy="293045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单击此处编辑您要的内容，建议您在展示时采用方正清刻本悦宋简字体</a:t>
            </a:r>
            <a:r>
              <a:rPr lang="en-US" altLang="zh-CN" sz="11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.</a:t>
            </a:r>
          </a:p>
        </p:txBody>
      </p:sp>
      <p:sp>
        <p:nvSpPr>
          <p:cNvPr id="48" name="PA_库_文本框 9">
            <a:extLst>
              <a:ext uri="{FF2B5EF4-FFF2-40B4-BE49-F238E27FC236}">
                <a16:creationId xmlns:a16="http://schemas.microsoft.com/office/drawing/2014/main" xmlns="" id="{95B18202-6C07-4115-B60C-1DE67749C3B2}"/>
              </a:ext>
            </a:extLst>
          </p:cNvPr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1550417" y="2395505"/>
            <a:ext cx="461665" cy="191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请添加章节标题</a:t>
            </a:r>
          </a:p>
        </p:txBody>
      </p:sp>
      <p:cxnSp>
        <p:nvCxnSpPr>
          <p:cNvPr id="49" name="PA_库_直接连接符 39">
            <a:extLst>
              <a:ext uri="{FF2B5EF4-FFF2-40B4-BE49-F238E27FC236}">
                <a16:creationId xmlns:a16="http://schemas.microsoft.com/office/drawing/2014/main" xmlns="" id="{49B54ABC-5529-4A98-B834-76510FA617DE}"/>
              </a:ext>
            </a:extLst>
          </p:cNvPr>
          <p:cNvCxnSpPr/>
          <p:nvPr>
            <p:custDataLst>
              <p:tags r:id="rId17"/>
            </p:custDataLst>
          </p:nvPr>
        </p:nvCxnSpPr>
        <p:spPr>
          <a:xfrm>
            <a:off x="1038099" y="1471006"/>
            <a:ext cx="0" cy="4389120"/>
          </a:xfrm>
          <a:prstGeom prst="line">
            <a:avLst/>
          </a:prstGeom>
          <a:ln w="285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5706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1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1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33" grpId="0" autoUpdateAnimBg="0"/>
      <p:bldP spid="34" grpId="0" autoUpdateAnimBg="0"/>
      <p:bldP spid="35" grpId="0" autoUpdateAnimBg="0"/>
      <p:bldP spid="37" grpId="0" autoUpdateAnimBg="0"/>
      <p:bldP spid="38" grpId="0" autoUpdateAnimBg="0"/>
      <p:bldP spid="39" grpId="0" autoUpdateAnimBg="0"/>
      <p:bldP spid="41" grpId="0" autoUpdateAnimBg="0"/>
      <p:bldP spid="42" grpId="0" autoUpdateAnimBg="0"/>
      <p:bldP spid="43" grpId="0" autoUpdateAnimBg="0"/>
      <p:bldP spid="46" grpId="0" autoUpdateAnimBg="0"/>
      <p:bldP spid="47" grpId="0" autoUpdateAnimBg="0"/>
      <p:bldP spid="48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0D73A6-0B95-41F5-9429-AEC18465FF44}"/>
              </a:ext>
            </a:extLst>
          </p:cNvPr>
          <p:cNvSpPr/>
          <p:nvPr/>
        </p:nvSpPr>
        <p:spPr>
          <a:xfrm>
            <a:off x="9456057" y="584660"/>
            <a:ext cx="2046760" cy="45793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DC4E954-52E5-45E6-A79B-CE6A82D69F29}"/>
              </a:ext>
            </a:extLst>
          </p:cNvPr>
          <p:cNvSpPr txBox="1"/>
          <p:nvPr/>
        </p:nvSpPr>
        <p:spPr>
          <a:xfrm>
            <a:off x="9993833" y="7838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造字工房尚雅（非商用）常规体" pitchFamily="2" charset="-122"/>
                <a:ea typeface="造字工房尚雅（非商用）常规体" pitchFamily="2" charset="-122"/>
              </a:rPr>
              <a:t>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27A4DEB-8396-4672-9951-EAEACFD7DBDF}"/>
              </a:ext>
            </a:extLst>
          </p:cNvPr>
          <p:cNvSpPr txBox="1"/>
          <p:nvPr/>
        </p:nvSpPr>
        <p:spPr>
          <a:xfrm>
            <a:off x="9432851" y="17153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尚雅（非商用）常规体" pitchFamily="2" charset="-122"/>
                <a:ea typeface="造字工房尚雅（非商用）常规体" pitchFamily="2" charset="-122"/>
              </a:rPr>
              <a:t>壹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645E0E-CC16-43C3-9024-EA409F708D49}"/>
              </a:ext>
            </a:extLst>
          </p:cNvPr>
          <p:cNvSpPr txBox="1"/>
          <p:nvPr/>
        </p:nvSpPr>
        <p:spPr>
          <a:xfrm>
            <a:off x="10189995" y="25631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造字工房尚雅（非商用）常规体" pitchFamily="2" charset="-122"/>
                <a:ea typeface="造字工房尚雅（非商用）常规体" pitchFamily="2" charset="-122"/>
              </a:rPr>
              <a:t>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3D058BC-94D1-4F60-9EEB-BAA32597AA77}"/>
              </a:ext>
            </a:extLst>
          </p:cNvPr>
          <p:cNvSpPr txBox="1"/>
          <p:nvPr/>
        </p:nvSpPr>
        <p:spPr>
          <a:xfrm>
            <a:off x="10339486" y="3340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造字工房尚雅（非商用）常规体" pitchFamily="2" charset="-122"/>
                <a:ea typeface="造字工房尚雅（非商用）常规体" pitchFamily="2" charset="-122"/>
              </a:rPr>
              <a:t>分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E22D0C-B09C-4399-B1BD-6785175B8377}"/>
              </a:ext>
            </a:extLst>
          </p:cNvPr>
          <p:cNvCxnSpPr>
            <a:cxnSpLocks/>
          </p:cNvCxnSpPr>
          <p:nvPr/>
        </p:nvCxnSpPr>
        <p:spPr>
          <a:xfrm flipH="1">
            <a:off x="11242883" y="150714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048C31-58A3-4AC8-BE38-72425416B95C}"/>
              </a:ext>
            </a:extLst>
          </p:cNvPr>
          <p:cNvCxnSpPr>
            <a:cxnSpLocks/>
          </p:cNvCxnSpPr>
          <p:nvPr/>
        </p:nvCxnSpPr>
        <p:spPr>
          <a:xfrm flipH="1">
            <a:off x="9316964" y="3982560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FFAD34F-3209-4457-A36E-6FF24B33937A}"/>
              </a:ext>
            </a:extLst>
          </p:cNvPr>
          <p:cNvCxnSpPr>
            <a:cxnSpLocks/>
          </p:cNvCxnSpPr>
          <p:nvPr/>
        </p:nvCxnSpPr>
        <p:spPr>
          <a:xfrm flipH="1">
            <a:off x="11151535" y="375492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DE37233-0364-47FE-9E82-7519AF6E984D}"/>
              </a:ext>
            </a:extLst>
          </p:cNvPr>
          <p:cNvCxnSpPr>
            <a:cxnSpLocks/>
          </p:cNvCxnSpPr>
          <p:nvPr/>
        </p:nvCxnSpPr>
        <p:spPr>
          <a:xfrm flipH="1">
            <a:off x="9800401" y="3485478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2302AD5-65E5-4F6C-9DC9-A5F8A511B3F1}"/>
              </a:ext>
            </a:extLst>
          </p:cNvPr>
          <p:cNvCxnSpPr>
            <a:cxnSpLocks/>
          </p:cNvCxnSpPr>
          <p:nvPr/>
        </p:nvCxnSpPr>
        <p:spPr>
          <a:xfrm flipH="1">
            <a:off x="11310331" y="2482643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DB24FCD-659C-4223-8065-F660089604A2}"/>
              </a:ext>
            </a:extLst>
          </p:cNvPr>
          <p:cNvSpPr/>
          <p:nvPr/>
        </p:nvSpPr>
        <p:spPr>
          <a:xfrm>
            <a:off x="10147618" y="3429000"/>
            <a:ext cx="342098" cy="1479884"/>
          </a:xfrm>
          <a:prstGeom prst="rect">
            <a:avLst/>
          </a:prstGeom>
          <a:solidFill>
            <a:srgbClr val="EDE9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PAR  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T </a:t>
            </a:r>
          </a:p>
          <a:p>
            <a:pPr algn="ctr"/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ONE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2A9DCF5-1834-4CB1-A58F-9ECE7590A535}"/>
              </a:ext>
            </a:extLst>
          </p:cNvPr>
          <p:cNvSpPr/>
          <p:nvPr/>
        </p:nvSpPr>
        <p:spPr>
          <a:xfrm>
            <a:off x="7963178" y="636841"/>
            <a:ext cx="1292662" cy="4765337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193837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A672E6F-D213-4720-B096-CA7B698E3D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94799" y="5090862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2C0E83C-636F-4659-8858-3A30C7F222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076" y="5916528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9DFD525-A7DA-437A-9899-5BAB4AC53A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3857" y="536157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B93DC92-5770-4CE5-87D3-D09A94E1FBE1}"/>
              </a:ext>
            </a:extLst>
          </p:cNvPr>
          <p:cNvSpPr/>
          <p:nvPr/>
        </p:nvSpPr>
        <p:spPr>
          <a:xfrm>
            <a:off x="4884430" y="1117102"/>
            <a:ext cx="788987" cy="786295"/>
          </a:xfrm>
          <a:prstGeom prst="ellipse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说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3451A59D-5867-41F4-93D7-7B5BDEF8A1CD}"/>
              </a:ext>
            </a:extLst>
          </p:cNvPr>
          <p:cNvSpPr/>
          <p:nvPr/>
        </p:nvSpPr>
        <p:spPr>
          <a:xfrm>
            <a:off x="3905969" y="1117102"/>
            <a:ext cx="788987" cy="786295"/>
          </a:xfrm>
          <a:prstGeom prst="ellipse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之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D8D1DE4-C912-4CB0-B7C9-37ABE19BB0D1}"/>
              </a:ext>
            </a:extLst>
          </p:cNvPr>
          <p:cNvSpPr/>
          <p:nvPr/>
        </p:nvSpPr>
        <p:spPr>
          <a:xfrm>
            <a:off x="2913118" y="1117102"/>
            <a:ext cx="788987" cy="786295"/>
          </a:xfrm>
          <a:prstGeom prst="ellipse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莲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1F44012A-1F52-44CA-B9A0-D3CB59514A5D}"/>
              </a:ext>
            </a:extLst>
          </p:cNvPr>
          <p:cNvSpPr/>
          <p:nvPr/>
        </p:nvSpPr>
        <p:spPr>
          <a:xfrm>
            <a:off x="1886720" y="1117102"/>
            <a:ext cx="788987" cy="786295"/>
          </a:xfrm>
          <a:prstGeom prst="ellipse">
            <a:avLst/>
          </a:prstGeom>
          <a:noFill/>
          <a:ln>
            <a:solidFill>
              <a:srgbClr val="CCBB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爱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662731E9-E25F-40B2-8BEF-8A7AA9A68B3E}"/>
              </a:ext>
            </a:extLst>
          </p:cNvPr>
          <p:cNvGrpSpPr/>
          <p:nvPr/>
        </p:nvGrpSpPr>
        <p:grpSpPr>
          <a:xfrm>
            <a:off x="4777616" y="1223144"/>
            <a:ext cx="820245" cy="4820785"/>
            <a:chOff x="7988500" y="1527628"/>
            <a:chExt cx="820245" cy="4820785"/>
          </a:xfrm>
        </p:grpSpPr>
        <p:sp>
          <p:nvSpPr>
            <p:cNvPr id="10" name="Text Box 9">
              <a:extLst>
                <a:ext uri="{FF2B5EF4-FFF2-40B4-BE49-F238E27FC236}">
                  <a16:creationId xmlns:a16="http://schemas.microsoft.com/office/drawing/2014/main" xmlns="" id="{9E5076B1-9CB6-4177-B269-1E701F297F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3192" y="2532063"/>
              <a:ext cx="615553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endParaRPr>
            </a:p>
          </p:txBody>
        </p:sp>
        <p:sp>
          <p:nvSpPr>
            <p:cNvPr id="12" name="Text Box 11">
              <a:extLst>
                <a:ext uri="{FF2B5EF4-FFF2-40B4-BE49-F238E27FC236}">
                  <a16:creationId xmlns:a16="http://schemas.microsoft.com/office/drawing/2014/main" xmlns="" id="{1463EF80-787D-4545-B014-0D3F909CA8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500" y="1527628"/>
              <a:ext cx="353943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造字工房尚雅（非商用）常规体" pitchFamily="2" charset="-122"/>
                  <a:ea typeface="造字工房尚雅（非商用）常规体" pitchFamily="2" charset="-122"/>
                </a:rPr>
                <a:t>Chapter Title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954012F2-3CA7-4247-91E3-8F1084FD380C}"/>
              </a:ext>
            </a:extLst>
          </p:cNvPr>
          <p:cNvGrpSpPr/>
          <p:nvPr/>
        </p:nvGrpSpPr>
        <p:grpSpPr>
          <a:xfrm>
            <a:off x="3792757" y="1223144"/>
            <a:ext cx="820245" cy="4820785"/>
            <a:chOff x="7988500" y="1527628"/>
            <a:chExt cx="820245" cy="4820785"/>
          </a:xfrm>
        </p:grpSpPr>
        <p:sp>
          <p:nvSpPr>
            <p:cNvPr id="14" name="Text Box 9">
              <a:extLst>
                <a:ext uri="{FF2B5EF4-FFF2-40B4-BE49-F238E27FC236}">
                  <a16:creationId xmlns:a16="http://schemas.microsoft.com/office/drawing/2014/main" xmlns="" id="{54BFD7EF-30EC-4DC5-9725-91190DF8C7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3192" y="2532063"/>
              <a:ext cx="615553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endParaRPr>
            </a:p>
          </p:txBody>
        </p:sp>
        <p:sp>
          <p:nvSpPr>
            <p:cNvPr id="16" name="Text Box 11">
              <a:extLst>
                <a:ext uri="{FF2B5EF4-FFF2-40B4-BE49-F238E27FC236}">
                  <a16:creationId xmlns:a16="http://schemas.microsoft.com/office/drawing/2014/main" xmlns="" id="{886CADE3-9345-4D9C-88C5-48C413C7C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500" y="1527628"/>
              <a:ext cx="353943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造字工房尚雅（非商用）常规体" pitchFamily="2" charset="-122"/>
                  <a:ea typeface="造字工房尚雅（非商用）常规体" pitchFamily="2" charset="-122"/>
                </a:rPr>
                <a:t>Chapter Title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E4127616-934B-421A-9C69-1B9005B99B67}"/>
              </a:ext>
            </a:extLst>
          </p:cNvPr>
          <p:cNvGrpSpPr/>
          <p:nvPr/>
        </p:nvGrpSpPr>
        <p:grpSpPr>
          <a:xfrm>
            <a:off x="2812557" y="1223144"/>
            <a:ext cx="820245" cy="4820785"/>
            <a:chOff x="7988500" y="1527628"/>
            <a:chExt cx="820245" cy="4820785"/>
          </a:xfrm>
        </p:grpSpPr>
        <p:sp>
          <p:nvSpPr>
            <p:cNvPr id="18" name="Text Box 9">
              <a:extLst>
                <a:ext uri="{FF2B5EF4-FFF2-40B4-BE49-F238E27FC236}">
                  <a16:creationId xmlns:a16="http://schemas.microsoft.com/office/drawing/2014/main" xmlns="" id="{B7CAFF8F-263C-49EB-886A-B29C753AAE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3192" y="2532063"/>
              <a:ext cx="615553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endParaRPr>
            </a:p>
          </p:txBody>
        </p:sp>
        <p:sp>
          <p:nvSpPr>
            <p:cNvPr id="20" name="Text Box 11">
              <a:extLst>
                <a:ext uri="{FF2B5EF4-FFF2-40B4-BE49-F238E27FC236}">
                  <a16:creationId xmlns:a16="http://schemas.microsoft.com/office/drawing/2014/main" xmlns="" id="{EB2B34CA-0ADE-49C4-BA15-127960829A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500" y="1527628"/>
              <a:ext cx="353943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造字工房尚雅（非商用）常规体" pitchFamily="2" charset="-122"/>
                  <a:ea typeface="造字工房尚雅（非商用）常规体" pitchFamily="2" charset="-122"/>
                </a:rPr>
                <a:t>Chapter Title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D2CBB22B-2920-4A70-ADD5-65A5371FD655}"/>
              </a:ext>
            </a:extLst>
          </p:cNvPr>
          <p:cNvGrpSpPr/>
          <p:nvPr/>
        </p:nvGrpSpPr>
        <p:grpSpPr>
          <a:xfrm>
            <a:off x="1779760" y="1223144"/>
            <a:ext cx="820245" cy="4820785"/>
            <a:chOff x="7988500" y="1527628"/>
            <a:chExt cx="820245" cy="4820785"/>
          </a:xfrm>
        </p:grpSpPr>
        <p:sp>
          <p:nvSpPr>
            <p:cNvPr id="22" name="Text Box 9">
              <a:extLst>
                <a:ext uri="{FF2B5EF4-FFF2-40B4-BE49-F238E27FC236}">
                  <a16:creationId xmlns:a16="http://schemas.microsoft.com/office/drawing/2014/main" xmlns="" id="{68D4E71F-A89B-4D70-A752-F506E2055E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3192" y="2532063"/>
              <a:ext cx="615553" cy="3816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请在此处添加详细描述文本，尽量与标题文本语言风格相符合，语言描述尽量简洁生动。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endParaRPr>
            </a:p>
          </p:txBody>
        </p:sp>
        <p:sp>
          <p:nvSpPr>
            <p:cNvPr id="24" name="Text Box 11">
              <a:extLst>
                <a:ext uri="{FF2B5EF4-FFF2-40B4-BE49-F238E27FC236}">
                  <a16:creationId xmlns:a16="http://schemas.microsoft.com/office/drawing/2014/main" xmlns="" id="{6E50CCFD-C58D-4ACD-8B52-2456E766C71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988500" y="1527628"/>
              <a:ext cx="353943" cy="35290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造字工房尚雅（非商用）常规体" pitchFamily="2" charset="-122"/>
                  <a:ea typeface="造字工房尚雅（非商用）常规体" pitchFamily="2" charset="-122"/>
                </a:rPr>
                <a:t>Chapter Title</a:t>
              </a:r>
            </a:p>
          </p:txBody>
        </p:sp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88FD6C00-0F47-414C-AA16-EA93487BF4E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59325" y="568402"/>
            <a:ext cx="8050687" cy="4528512"/>
          </a:xfrm>
          <a:prstGeom prst="rect">
            <a:avLst/>
          </a:prstGeom>
        </p:spPr>
      </p:pic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ECD1C75C-D730-4A4E-893B-952505B04F41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DA4FC9A5-4222-4D8A-BDB1-EB26B7DCA6E7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xmlns="" id="{6D6B55F6-736D-40BC-80B8-80A17D350C54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xmlns="" id="{F474ECC6-FB7E-438C-9D10-2BA7B37F5AC5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69672774-4E75-4FA1-A66F-A9F408A3B1C5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463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96">
            <a:extLst>
              <a:ext uri="{FF2B5EF4-FFF2-40B4-BE49-F238E27FC236}">
                <a16:creationId xmlns:a16="http://schemas.microsoft.com/office/drawing/2014/main" xmlns="" id="{19A09DB7-9925-4311-BEC9-8EB95B926D34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0427" y="2621"/>
            <a:ext cx="4798118" cy="6858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6DC3097-0D9F-430B-8F43-A6645F15F2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-362450" y="-22558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1BB5F44-BE0A-451A-ABC1-D2AA224DA5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626" y="0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B8300C2-1019-499D-9C29-EF83376D00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4226" y="-30480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95EA49E1-AF5D-40EC-8F67-00039BD1629C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67E17240-5F4B-4F96-A636-6BCFE4D40280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162BEF02-45DA-4791-BB67-9190FA2676EF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26CEC1A0-6C7C-484E-8952-433334FD8323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345E407F-4744-4890-BF88-747B1CC71E8A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620E9F18-4983-45C1-AFF5-C9CDB3994C5C}"/>
              </a:ext>
            </a:extLst>
          </p:cNvPr>
          <p:cNvSpPr txBox="1"/>
          <p:nvPr/>
        </p:nvSpPr>
        <p:spPr>
          <a:xfrm>
            <a:off x="6639227" y="4663120"/>
            <a:ext cx="346392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佳人舞点金钗溜，酒恶时拈花蕊嗅。别殿遥闻箫鼓奏。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74A536D-7EC2-4F05-A714-813DE3B09809}"/>
              </a:ext>
            </a:extLst>
          </p:cNvPr>
          <p:cNvSpPr txBox="1"/>
          <p:nvPr/>
        </p:nvSpPr>
        <p:spPr>
          <a:xfrm>
            <a:off x="2759042" y="2558095"/>
            <a:ext cx="359664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 dirty="0">
              <a:ea typeface="方正清刻本悦宋简体" panose="020000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CA2E2379-BB02-40A5-A307-7877666AF5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931" y="678220"/>
            <a:ext cx="581898" cy="1567489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5B72D5EE-6ECC-473A-B38E-28B3D889EDBB}"/>
              </a:ext>
            </a:extLst>
          </p:cNvPr>
          <p:cNvSpPr txBox="1"/>
          <p:nvPr/>
        </p:nvSpPr>
        <p:spPr>
          <a:xfrm>
            <a:off x="5772078" y="1122760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rgbClr val="C59C1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72553DC4-94C2-4352-B8F7-41917442E46A}"/>
              </a:ext>
            </a:extLst>
          </p:cNvPr>
          <p:cNvGrpSpPr/>
          <p:nvPr/>
        </p:nvGrpSpPr>
        <p:grpSpPr>
          <a:xfrm>
            <a:off x="5995712" y="1846761"/>
            <a:ext cx="643515" cy="435075"/>
            <a:chOff x="4111626" y="5126038"/>
            <a:chExt cx="1965324" cy="1328738"/>
          </a:xfrm>
          <a:solidFill>
            <a:srgbClr val="C59C1C"/>
          </a:solidFill>
        </p:grpSpPr>
        <p:sp>
          <p:nvSpPr>
            <p:cNvPr id="17" name="Freeform 29">
              <a:extLst>
                <a:ext uri="{FF2B5EF4-FFF2-40B4-BE49-F238E27FC236}">
                  <a16:creationId xmlns:a16="http://schemas.microsoft.com/office/drawing/2014/main" xmlns="" id="{41906C91-CE88-4763-BB0E-70C63F181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3175" y="5678488"/>
              <a:ext cx="55562" cy="38100"/>
            </a:xfrm>
            <a:custGeom>
              <a:avLst/>
              <a:gdLst>
                <a:gd name="T0" fmla="*/ 19 w 35"/>
                <a:gd name="T1" fmla="*/ 24 h 24"/>
                <a:gd name="T2" fmla="*/ 26 w 35"/>
                <a:gd name="T3" fmla="*/ 19 h 24"/>
                <a:gd name="T4" fmla="*/ 35 w 35"/>
                <a:gd name="T5" fmla="*/ 12 h 24"/>
                <a:gd name="T6" fmla="*/ 26 w 35"/>
                <a:gd name="T7" fmla="*/ 7 h 24"/>
                <a:gd name="T8" fmla="*/ 18 w 35"/>
                <a:gd name="T9" fmla="*/ 0 h 24"/>
                <a:gd name="T10" fmla="*/ 16 w 35"/>
                <a:gd name="T11" fmla="*/ 0 h 24"/>
                <a:gd name="T12" fmla="*/ 6 w 35"/>
                <a:gd name="T13" fmla="*/ 9 h 24"/>
                <a:gd name="T14" fmla="*/ 0 w 35"/>
                <a:gd name="T15" fmla="*/ 14 h 24"/>
                <a:gd name="T16" fmla="*/ 6 w 35"/>
                <a:gd name="T17" fmla="*/ 18 h 24"/>
                <a:gd name="T18" fmla="*/ 16 w 35"/>
                <a:gd name="T19" fmla="*/ 24 h 24"/>
                <a:gd name="T20" fmla="*/ 19 w 35"/>
                <a:gd name="T21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24">
                  <a:moveTo>
                    <a:pt x="19" y="24"/>
                  </a:moveTo>
                  <a:lnTo>
                    <a:pt x="26" y="19"/>
                  </a:lnTo>
                  <a:lnTo>
                    <a:pt x="35" y="12"/>
                  </a:lnTo>
                  <a:lnTo>
                    <a:pt x="26" y="7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6" y="9"/>
                  </a:lnTo>
                  <a:lnTo>
                    <a:pt x="0" y="14"/>
                  </a:lnTo>
                  <a:lnTo>
                    <a:pt x="6" y="18"/>
                  </a:lnTo>
                  <a:lnTo>
                    <a:pt x="16" y="24"/>
                  </a:lnTo>
                  <a:lnTo>
                    <a:pt x="19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8" name="Freeform 30">
              <a:extLst>
                <a:ext uri="{FF2B5EF4-FFF2-40B4-BE49-F238E27FC236}">
                  <a16:creationId xmlns:a16="http://schemas.microsoft.com/office/drawing/2014/main" xmlns="" id="{40DA0A04-7107-488D-ADD2-600AF7D93F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8088" y="5826126"/>
              <a:ext cx="52387" cy="34925"/>
            </a:xfrm>
            <a:custGeom>
              <a:avLst/>
              <a:gdLst>
                <a:gd name="T0" fmla="*/ 33 w 33"/>
                <a:gd name="T1" fmla="*/ 10 h 22"/>
                <a:gd name="T2" fmla="*/ 26 w 33"/>
                <a:gd name="T3" fmla="*/ 7 h 22"/>
                <a:gd name="T4" fmla="*/ 18 w 33"/>
                <a:gd name="T5" fmla="*/ 0 h 22"/>
                <a:gd name="T6" fmla="*/ 16 w 33"/>
                <a:gd name="T7" fmla="*/ 2 h 22"/>
                <a:gd name="T8" fmla="*/ 6 w 33"/>
                <a:gd name="T9" fmla="*/ 9 h 22"/>
                <a:gd name="T10" fmla="*/ 0 w 33"/>
                <a:gd name="T11" fmla="*/ 14 h 22"/>
                <a:gd name="T12" fmla="*/ 6 w 33"/>
                <a:gd name="T13" fmla="*/ 17 h 22"/>
                <a:gd name="T14" fmla="*/ 16 w 33"/>
                <a:gd name="T15" fmla="*/ 22 h 22"/>
                <a:gd name="T16" fmla="*/ 16 w 33"/>
                <a:gd name="T17" fmla="*/ 22 h 22"/>
                <a:gd name="T18" fmla="*/ 26 w 33"/>
                <a:gd name="T19" fmla="*/ 14 h 22"/>
                <a:gd name="T20" fmla="*/ 33 w 33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">
                  <a:moveTo>
                    <a:pt x="33" y="10"/>
                  </a:moveTo>
                  <a:lnTo>
                    <a:pt x="26" y="7"/>
                  </a:lnTo>
                  <a:lnTo>
                    <a:pt x="18" y="0"/>
                  </a:lnTo>
                  <a:lnTo>
                    <a:pt x="16" y="2"/>
                  </a:lnTo>
                  <a:lnTo>
                    <a:pt x="6" y="9"/>
                  </a:lnTo>
                  <a:lnTo>
                    <a:pt x="0" y="14"/>
                  </a:lnTo>
                  <a:lnTo>
                    <a:pt x="6" y="17"/>
                  </a:lnTo>
                  <a:lnTo>
                    <a:pt x="16" y="22"/>
                  </a:lnTo>
                  <a:lnTo>
                    <a:pt x="16" y="22"/>
                  </a:lnTo>
                  <a:lnTo>
                    <a:pt x="26" y="14"/>
                  </a:lnTo>
                  <a:lnTo>
                    <a:pt x="33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19" name="Freeform 31">
              <a:extLst>
                <a:ext uri="{FF2B5EF4-FFF2-40B4-BE49-F238E27FC236}">
                  <a16:creationId xmlns:a16="http://schemas.microsoft.com/office/drawing/2014/main" xmlns="" id="{24971E68-523E-48E3-82A8-C2426EC2732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5803901"/>
              <a:ext cx="50800" cy="38100"/>
            </a:xfrm>
            <a:custGeom>
              <a:avLst/>
              <a:gdLst>
                <a:gd name="T0" fmla="*/ 19 w 19"/>
                <a:gd name="T1" fmla="*/ 6 h 14"/>
                <a:gd name="T2" fmla="*/ 15 w 19"/>
                <a:gd name="T3" fmla="*/ 4 h 14"/>
                <a:gd name="T4" fmla="*/ 10 w 19"/>
                <a:gd name="T5" fmla="*/ 0 h 14"/>
                <a:gd name="T6" fmla="*/ 10 w 19"/>
                <a:gd name="T7" fmla="*/ 1 h 14"/>
                <a:gd name="T8" fmla="*/ 4 w 19"/>
                <a:gd name="T9" fmla="*/ 6 h 14"/>
                <a:gd name="T10" fmla="*/ 1 w 19"/>
                <a:gd name="T11" fmla="*/ 8 h 14"/>
                <a:gd name="T12" fmla="*/ 0 w 19"/>
                <a:gd name="T13" fmla="*/ 8 h 14"/>
                <a:gd name="T14" fmla="*/ 1 w 19"/>
                <a:gd name="T15" fmla="*/ 8 h 14"/>
                <a:gd name="T16" fmla="*/ 4 w 19"/>
                <a:gd name="T17" fmla="*/ 10 h 14"/>
                <a:gd name="T18" fmla="*/ 9 w 19"/>
                <a:gd name="T19" fmla="*/ 14 h 14"/>
                <a:gd name="T20" fmla="*/ 9 w 19"/>
                <a:gd name="T21" fmla="*/ 13 h 14"/>
                <a:gd name="T22" fmla="*/ 10 w 19"/>
                <a:gd name="T23" fmla="*/ 13 h 14"/>
                <a:gd name="T24" fmla="*/ 15 w 19"/>
                <a:gd name="T25" fmla="*/ 8 h 14"/>
                <a:gd name="T26" fmla="*/ 19 w 19"/>
                <a:gd name="T27" fmla="*/ 6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4">
                  <a:moveTo>
                    <a:pt x="19" y="6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5" y="8"/>
                    <a:pt x="15" y="8"/>
                    <a:pt x="15" y="8"/>
                  </a:cubicBezTo>
                  <a:lnTo>
                    <a:pt x="19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0" name="Freeform 32">
              <a:extLst>
                <a:ext uri="{FF2B5EF4-FFF2-40B4-BE49-F238E27FC236}">
                  <a16:creationId xmlns:a16="http://schemas.microsoft.com/office/drawing/2014/main" xmlns="" id="{EAA93603-ADD9-47D5-9D46-0266B3757F7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5726113"/>
              <a:ext cx="65087" cy="46038"/>
            </a:xfrm>
            <a:custGeom>
              <a:avLst/>
              <a:gdLst>
                <a:gd name="T0" fmla="*/ 24 w 24"/>
                <a:gd name="T1" fmla="*/ 9 h 17"/>
                <a:gd name="T2" fmla="*/ 20 w 24"/>
                <a:gd name="T3" fmla="*/ 7 h 17"/>
                <a:gd name="T4" fmla="*/ 16 w 24"/>
                <a:gd name="T5" fmla="*/ 4 h 17"/>
                <a:gd name="T6" fmla="*/ 10 w 24"/>
                <a:gd name="T7" fmla="*/ 0 h 17"/>
                <a:gd name="T8" fmla="*/ 3 w 24"/>
                <a:gd name="T9" fmla="*/ 5 h 17"/>
                <a:gd name="T10" fmla="*/ 0 w 24"/>
                <a:gd name="T11" fmla="*/ 8 h 17"/>
                <a:gd name="T12" fmla="*/ 3 w 24"/>
                <a:gd name="T13" fmla="*/ 10 h 17"/>
                <a:gd name="T14" fmla="*/ 14 w 24"/>
                <a:gd name="T15" fmla="*/ 17 h 17"/>
                <a:gd name="T16" fmla="*/ 14 w 24"/>
                <a:gd name="T17" fmla="*/ 16 h 17"/>
                <a:gd name="T18" fmla="*/ 16 w 24"/>
                <a:gd name="T19" fmla="*/ 15 h 17"/>
                <a:gd name="T20" fmla="*/ 20 w 24"/>
                <a:gd name="T21" fmla="*/ 12 h 17"/>
                <a:gd name="T22" fmla="*/ 24 w 24"/>
                <a:gd name="T23" fmla="*/ 9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7">
                  <a:moveTo>
                    <a:pt x="24" y="9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6"/>
                    <a:pt x="14" y="16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0" y="12"/>
                    <a:pt x="20" y="12"/>
                    <a:pt x="20" y="12"/>
                  </a:cubicBezTo>
                  <a:lnTo>
                    <a:pt x="24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1" name="Freeform 33">
              <a:extLst>
                <a:ext uri="{FF2B5EF4-FFF2-40B4-BE49-F238E27FC236}">
                  <a16:creationId xmlns:a16="http://schemas.microsoft.com/office/drawing/2014/main" xmlns="" id="{EFF307D1-1D3C-4888-852A-0FCCF46274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13313" y="5757863"/>
              <a:ext cx="53975" cy="34925"/>
            </a:xfrm>
            <a:custGeom>
              <a:avLst/>
              <a:gdLst>
                <a:gd name="T0" fmla="*/ 34 w 34"/>
                <a:gd name="T1" fmla="*/ 10 h 22"/>
                <a:gd name="T2" fmla="*/ 29 w 34"/>
                <a:gd name="T3" fmla="*/ 7 h 22"/>
                <a:gd name="T4" fmla="*/ 17 w 34"/>
                <a:gd name="T5" fmla="*/ 0 h 22"/>
                <a:gd name="T6" fmla="*/ 17 w 34"/>
                <a:gd name="T7" fmla="*/ 0 h 22"/>
                <a:gd name="T8" fmla="*/ 5 w 34"/>
                <a:gd name="T9" fmla="*/ 9 h 22"/>
                <a:gd name="T10" fmla="*/ 0 w 34"/>
                <a:gd name="T11" fmla="*/ 12 h 22"/>
                <a:gd name="T12" fmla="*/ 5 w 34"/>
                <a:gd name="T13" fmla="*/ 16 h 22"/>
                <a:gd name="T14" fmla="*/ 17 w 34"/>
                <a:gd name="T15" fmla="*/ 22 h 22"/>
                <a:gd name="T16" fmla="*/ 17 w 34"/>
                <a:gd name="T17" fmla="*/ 22 h 22"/>
                <a:gd name="T18" fmla="*/ 29 w 34"/>
                <a:gd name="T19" fmla="*/ 14 h 22"/>
                <a:gd name="T20" fmla="*/ 34 w 34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2">
                  <a:moveTo>
                    <a:pt x="34" y="10"/>
                  </a:moveTo>
                  <a:lnTo>
                    <a:pt x="29" y="7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5" y="9"/>
                  </a:lnTo>
                  <a:lnTo>
                    <a:pt x="0" y="12"/>
                  </a:lnTo>
                  <a:lnTo>
                    <a:pt x="5" y="16"/>
                  </a:lnTo>
                  <a:lnTo>
                    <a:pt x="17" y="22"/>
                  </a:lnTo>
                  <a:lnTo>
                    <a:pt x="17" y="22"/>
                  </a:lnTo>
                  <a:lnTo>
                    <a:pt x="29" y="14"/>
                  </a:lnTo>
                  <a:lnTo>
                    <a:pt x="34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2" name="Freeform 34">
              <a:extLst>
                <a:ext uri="{FF2B5EF4-FFF2-40B4-BE49-F238E27FC236}">
                  <a16:creationId xmlns:a16="http://schemas.microsoft.com/office/drawing/2014/main" xmlns="" id="{CA9C9427-0358-4184-8957-874A32A065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425" y="5848351"/>
              <a:ext cx="46037" cy="31750"/>
            </a:xfrm>
            <a:custGeom>
              <a:avLst/>
              <a:gdLst>
                <a:gd name="T0" fmla="*/ 17 w 29"/>
                <a:gd name="T1" fmla="*/ 0 h 20"/>
                <a:gd name="T2" fmla="*/ 15 w 29"/>
                <a:gd name="T3" fmla="*/ 1 h 20"/>
                <a:gd name="T4" fmla="*/ 5 w 29"/>
                <a:gd name="T5" fmla="*/ 8 h 20"/>
                <a:gd name="T6" fmla="*/ 0 w 29"/>
                <a:gd name="T7" fmla="*/ 13 h 20"/>
                <a:gd name="T8" fmla="*/ 5 w 29"/>
                <a:gd name="T9" fmla="*/ 17 h 20"/>
                <a:gd name="T10" fmla="*/ 12 w 29"/>
                <a:gd name="T11" fmla="*/ 20 h 20"/>
                <a:gd name="T12" fmla="*/ 15 w 29"/>
                <a:gd name="T13" fmla="*/ 19 h 20"/>
                <a:gd name="T14" fmla="*/ 26 w 29"/>
                <a:gd name="T15" fmla="*/ 10 h 20"/>
                <a:gd name="T16" fmla="*/ 29 w 29"/>
                <a:gd name="T17" fmla="*/ 8 h 20"/>
                <a:gd name="T18" fmla="*/ 26 w 29"/>
                <a:gd name="T19" fmla="*/ 5 h 20"/>
                <a:gd name="T20" fmla="*/ 17 w 29"/>
                <a:gd name="T2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0">
                  <a:moveTo>
                    <a:pt x="17" y="0"/>
                  </a:moveTo>
                  <a:lnTo>
                    <a:pt x="15" y="1"/>
                  </a:lnTo>
                  <a:lnTo>
                    <a:pt x="5" y="8"/>
                  </a:lnTo>
                  <a:lnTo>
                    <a:pt x="0" y="13"/>
                  </a:lnTo>
                  <a:lnTo>
                    <a:pt x="5" y="17"/>
                  </a:lnTo>
                  <a:lnTo>
                    <a:pt x="12" y="20"/>
                  </a:lnTo>
                  <a:lnTo>
                    <a:pt x="15" y="19"/>
                  </a:lnTo>
                  <a:lnTo>
                    <a:pt x="26" y="10"/>
                  </a:lnTo>
                  <a:lnTo>
                    <a:pt x="29" y="8"/>
                  </a:lnTo>
                  <a:lnTo>
                    <a:pt x="26" y="5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3" name="Freeform 35">
              <a:extLst>
                <a:ext uri="{FF2B5EF4-FFF2-40B4-BE49-F238E27FC236}">
                  <a16:creationId xmlns:a16="http://schemas.microsoft.com/office/drawing/2014/main" xmlns="" id="{B478D13A-8198-425F-B697-7EBEDC26C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6363" y="5745163"/>
              <a:ext cx="49212" cy="31750"/>
            </a:xfrm>
            <a:custGeom>
              <a:avLst/>
              <a:gdLst>
                <a:gd name="T0" fmla="*/ 10 w 18"/>
                <a:gd name="T1" fmla="*/ 0 h 12"/>
                <a:gd name="T2" fmla="*/ 2 w 18"/>
                <a:gd name="T3" fmla="*/ 6 h 12"/>
                <a:gd name="T4" fmla="*/ 0 w 18"/>
                <a:gd name="T5" fmla="*/ 7 h 12"/>
                <a:gd name="T6" fmla="*/ 2 w 18"/>
                <a:gd name="T7" fmla="*/ 9 h 12"/>
                <a:gd name="T8" fmla="*/ 7 w 18"/>
                <a:gd name="T9" fmla="*/ 12 h 12"/>
                <a:gd name="T10" fmla="*/ 8 w 18"/>
                <a:gd name="T11" fmla="*/ 12 h 12"/>
                <a:gd name="T12" fmla="*/ 15 w 18"/>
                <a:gd name="T13" fmla="*/ 6 h 12"/>
                <a:gd name="T14" fmla="*/ 18 w 18"/>
                <a:gd name="T15" fmla="*/ 5 h 12"/>
                <a:gd name="T16" fmla="*/ 15 w 18"/>
                <a:gd name="T17" fmla="*/ 3 h 12"/>
                <a:gd name="T18" fmla="*/ 10 w 18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2">
                  <a:moveTo>
                    <a:pt x="10" y="0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4" name="Freeform 36">
              <a:extLst>
                <a:ext uri="{FF2B5EF4-FFF2-40B4-BE49-F238E27FC236}">
                  <a16:creationId xmlns:a16="http://schemas.microsoft.com/office/drawing/2014/main" xmlns="" id="{C6712C30-5B68-4A12-A490-87A33255A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613" y="5772151"/>
              <a:ext cx="42862" cy="31750"/>
            </a:xfrm>
            <a:custGeom>
              <a:avLst/>
              <a:gdLst>
                <a:gd name="T0" fmla="*/ 9 w 16"/>
                <a:gd name="T1" fmla="*/ 0 h 12"/>
                <a:gd name="T2" fmla="*/ 8 w 16"/>
                <a:gd name="T3" fmla="*/ 0 h 12"/>
                <a:gd name="T4" fmla="*/ 2 w 16"/>
                <a:gd name="T5" fmla="*/ 5 h 12"/>
                <a:gd name="T6" fmla="*/ 0 w 16"/>
                <a:gd name="T7" fmla="*/ 7 h 12"/>
                <a:gd name="T8" fmla="*/ 2 w 16"/>
                <a:gd name="T9" fmla="*/ 8 h 12"/>
                <a:gd name="T10" fmla="*/ 7 w 16"/>
                <a:gd name="T11" fmla="*/ 11 h 12"/>
                <a:gd name="T12" fmla="*/ 7 w 16"/>
                <a:gd name="T13" fmla="*/ 12 h 12"/>
                <a:gd name="T14" fmla="*/ 8 w 16"/>
                <a:gd name="T15" fmla="*/ 11 h 12"/>
                <a:gd name="T16" fmla="*/ 14 w 16"/>
                <a:gd name="T17" fmla="*/ 6 h 12"/>
                <a:gd name="T18" fmla="*/ 16 w 16"/>
                <a:gd name="T19" fmla="*/ 5 h 12"/>
                <a:gd name="T20" fmla="*/ 14 w 16"/>
                <a:gd name="T21" fmla="*/ 3 h 12"/>
                <a:gd name="T22" fmla="*/ 9 w 16"/>
                <a:gd name="T2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2">
                  <a:moveTo>
                    <a:pt x="9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4" y="3"/>
                    <a:pt x="14" y="3"/>
                    <a:pt x="14" y="3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5" name="Freeform 37">
              <a:extLst>
                <a:ext uri="{FF2B5EF4-FFF2-40B4-BE49-F238E27FC236}">
                  <a16:creationId xmlns:a16="http://schemas.microsoft.com/office/drawing/2014/main" xmlns="" id="{A02B37CA-9A0B-4907-AA67-6999AFF73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5" y="5822951"/>
              <a:ext cx="41275" cy="30163"/>
            </a:xfrm>
            <a:custGeom>
              <a:avLst/>
              <a:gdLst>
                <a:gd name="T0" fmla="*/ 8 w 15"/>
                <a:gd name="T1" fmla="*/ 0 h 11"/>
                <a:gd name="T2" fmla="*/ 7 w 15"/>
                <a:gd name="T3" fmla="*/ 0 h 11"/>
                <a:gd name="T4" fmla="*/ 1 w 15"/>
                <a:gd name="T5" fmla="*/ 5 h 11"/>
                <a:gd name="T6" fmla="*/ 0 w 15"/>
                <a:gd name="T7" fmla="*/ 7 h 11"/>
                <a:gd name="T8" fmla="*/ 1 w 15"/>
                <a:gd name="T9" fmla="*/ 8 h 11"/>
                <a:gd name="T10" fmla="*/ 7 w 15"/>
                <a:gd name="T11" fmla="*/ 11 h 11"/>
                <a:gd name="T12" fmla="*/ 7 w 15"/>
                <a:gd name="T13" fmla="*/ 11 h 11"/>
                <a:gd name="T14" fmla="*/ 7 w 15"/>
                <a:gd name="T15" fmla="*/ 11 h 11"/>
                <a:gd name="T16" fmla="*/ 13 w 15"/>
                <a:gd name="T17" fmla="*/ 6 h 11"/>
                <a:gd name="T18" fmla="*/ 15 w 15"/>
                <a:gd name="T19" fmla="*/ 5 h 11"/>
                <a:gd name="T20" fmla="*/ 13 w 15"/>
                <a:gd name="T21" fmla="*/ 3 h 11"/>
                <a:gd name="T22" fmla="*/ 8 w 15"/>
                <a:gd name="T2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1">
                  <a:moveTo>
                    <a:pt x="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3"/>
                    <a:pt x="13" y="3"/>
                    <a:pt x="13" y="3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6" name="Freeform 38">
              <a:extLst>
                <a:ext uri="{FF2B5EF4-FFF2-40B4-BE49-F238E27FC236}">
                  <a16:creationId xmlns:a16="http://schemas.microsoft.com/office/drawing/2014/main" xmlns="" id="{A73F4FF3-B674-4FE1-82C5-0E26A9BC5C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5795963"/>
              <a:ext cx="46037" cy="33338"/>
            </a:xfrm>
            <a:custGeom>
              <a:avLst/>
              <a:gdLst>
                <a:gd name="T0" fmla="*/ 15 w 29"/>
                <a:gd name="T1" fmla="*/ 0 h 21"/>
                <a:gd name="T2" fmla="*/ 15 w 29"/>
                <a:gd name="T3" fmla="*/ 2 h 21"/>
                <a:gd name="T4" fmla="*/ 3 w 29"/>
                <a:gd name="T5" fmla="*/ 10 h 21"/>
                <a:gd name="T6" fmla="*/ 0 w 29"/>
                <a:gd name="T7" fmla="*/ 12 h 21"/>
                <a:gd name="T8" fmla="*/ 3 w 29"/>
                <a:gd name="T9" fmla="*/ 16 h 21"/>
                <a:gd name="T10" fmla="*/ 13 w 29"/>
                <a:gd name="T11" fmla="*/ 21 h 21"/>
                <a:gd name="T12" fmla="*/ 15 w 29"/>
                <a:gd name="T13" fmla="*/ 19 h 21"/>
                <a:gd name="T14" fmla="*/ 25 w 29"/>
                <a:gd name="T15" fmla="*/ 12 h 21"/>
                <a:gd name="T16" fmla="*/ 29 w 29"/>
                <a:gd name="T17" fmla="*/ 9 h 21"/>
                <a:gd name="T18" fmla="*/ 25 w 29"/>
                <a:gd name="T19" fmla="*/ 7 h 21"/>
                <a:gd name="T20" fmla="*/ 15 w 29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1">
                  <a:moveTo>
                    <a:pt x="15" y="0"/>
                  </a:moveTo>
                  <a:lnTo>
                    <a:pt x="15" y="2"/>
                  </a:lnTo>
                  <a:lnTo>
                    <a:pt x="3" y="10"/>
                  </a:lnTo>
                  <a:lnTo>
                    <a:pt x="0" y="12"/>
                  </a:lnTo>
                  <a:lnTo>
                    <a:pt x="3" y="16"/>
                  </a:lnTo>
                  <a:lnTo>
                    <a:pt x="13" y="21"/>
                  </a:lnTo>
                  <a:lnTo>
                    <a:pt x="15" y="19"/>
                  </a:lnTo>
                  <a:lnTo>
                    <a:pt x="25" y="12"/>
                  </a:lnTo>
                  <a:lnTo>
                    <a:pt x="29" y="9"/>
                  </a:lnTo>
                  <a:lnTo>
                    <a:pt x="25" y="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7" name="Freeform 39">
              <a:extLst>
                <a:ext uri="{FF2B5EF4-FFF2-40B4-BE49-F238E27FC236}">
                  <a16:creationId xmlns:a16="http://schemas.microsoft.com/office/drawing/2014/main" xmlns="" id="{1DA6ACB0-832D-4F39-8569-E7A44DECF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4113" y="5605463"/>
              <a:ext cx="53975" cy="34925"/>
            </a:xfrm>
            <a:custGeom>
              <a:avLst/>
              <a:gdLst>
                <a:gd name="T0" fmla="*/ 17 w 34"/>
                <a:gd name="T1" fmla="*/ 0 h 22"/>
                <a:gd name="T2" fmla="*/ 16 w 34"/>
                <a:gd name="T3" fmla="*/ 0 h 22"/>
                <a:gd name="T4" fmla="*/ 9 w 34"/>
                <a:gd name="T5" fmla="*/ 7 h 22"/>
                <a:gd name="T6" fmla="*/ 0 w 34"/>
                <a:gd name="T7" fmla="*/ 12 h 22"/>
                <a:gd name="T8" fmla="*/ 9 w 34"/>
                <a:gd name="T9" fmla="*/ 17 h 22"/>
                <a:gd name="T10" fmla="*/ 16 w 34"/>
                <a:gd name="T11" fmla="*/ 22 h 22"/>
                <a:gd name="T12" fmla="*/ 17 w 34"/>
                <a:gd name="T13" fmla="*/ 22 h 22"/>
                <a:gd name="T14" fmla="*/ 21 w 34"/>
                <a:gd name="T15" fmla="*/ 21 h 22"/>
                <a:gd name="T16" fmla="*/ 31 w 34"/>
                <a:gd name="T17" fmla="*/ 14 h 22"/>
                <a:gd name="T18" fmla="*/ 34 w 34"/>
                <a:gd name="T19" fmla="*/ 10 h 22"/>
                <a:gd name="T20" fmla="*/ 31 w 34"/>
                <a:gd name="T21" fmla="*/ 9 h 22"/>
                <a:gd name="T22" fmla="*/ 21 w 34"/>
                <a:gd name="T23" fmla="*/ 2 h 22"/>
                <a:gd name="T24" fmla="*/ 17 w 34"/>
                <a:gd name="T2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22">
                  <a:moveTo>
                    <a:pt x="17" y="0"/>
                  </a:moveTo>
                  <a:lnTo>
                    <a:pt x="16" y="0"/>
                  </a:lnTo>
                  <a:lnTo>
                    <a:pt x="9" y="7"/>
                  </a:lnTo>
                  <a:lnTo>
                    <a:pt x="0" y="12"/>
                  </a:lnTo>
                  <a:lnTo>
                    <a:pt x="9" y="17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21" y="21"/>
                  </a:lnTo>
                  <a:lnTo>
                    <a:pt x="31" y="14"/>
                  </a:lnTo>
                  <a:lnTo>
                    <a:pt x="34" y="10"/>
                  </a:lnTo>
                  <a:lnTo>
                    <a:pt x="31" y="9"/>
                  </a:lnTo>
                  <a:lnTo>
                    <a:pt x="21" y="2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8" name="Freeform 40">
              <a:extLst>
                <a:ext uri="{FF2B5EF4-FFF2-40B4-BE49-F238E27FC236}">
                  <a16:creationId xmlns:a16="http://schemas.microsoft.com/office/drawing/2014/main" xmlns="" id="{176A8ABA-9904-423D-9A2B-A6081582AB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5581651"/>
              <a:ext cx="52387" cy="34925"/>
            </a:xfrm>
            <a:custGeom>
              <a:avLst/>
              <a:gdLst>
                <a:gd name="T0" fmla="*/ 16 w 33"/>
                <a:gd name="T1" fmla="*/ 0 h 22"/>
                <a:gd name="T2" fmla="*/ 9 w 33"/>
                <a:gd name="T3" fmla="*/ 5 h 22"/>
                <a:gd name="T4" fmla="*/ 0 w 33"/>
                <a:gd name="T5" fmla="*/ 10 h 22"/>
                <a:gd name="T6" fmla="*/ 9 w 33"/>
                <a:gd name="T7" fmla="*/ 15 h 22"/>
                <a:gd name="T8" fmla="*/ 18 w 33"/>
                <a:gd name="T9" fmla="*/ 22 h 22"/>
                <a:gd name="T10" fmla="*/ 18 w 33"/>
                <a:gd name="T11" fmla="*/ 20 h 22"/>
                <a:gd name="T12" fmla="*/ 28 w 33"/>
                <a:gd name="T13" fmla="*/ 13 h 22"/>
                <a:gd name="T14" fmla="*/ 33 w 33"/>
                <a:gd name="T15" fmla="*/ 10 h 22"/>
                <a:gd name="T16" fmla="*/ 28 w 33"/>
                <a:gd name="T17" fmla="*/ 8 h 22"/>
                <a:gd name="T18" fmla="*/ 18 w 33"/>
                <a:gd name="T19" fmla="*/ 1 h 22"/>
                <a:gd name="T20" fmla="*/ 16 w 3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">
                  <a:moveTo>
                    <a:pt x="16" y="0"/>
                  </a:moveTo>
                  <a:lnTo>
                    <a:pt x="9" y="5"/>
                  </a:lnTo>
                  <a:lnTo>
                    <a:pt x="0" y="10"/>
                  </a:lnTo>
                  <a:lnTo>
                    <a:pt x="9" y="15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28" y="13"/>
                  </a:lnTo>
                  <a:lnTo>
                    <a:pt x="33" y="10"/>
                  </a:lnTo>
                  <a:lnTo>
                    <a:pt x="28" y="8"/>
                  </a:lnTo>
                  <a:lnTo>
                    <a:pt x="18" y="1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29" name="Freeform 41">
              <a:extLst>
                <a:ext uri="{FF2B5EF4-FFF2-40B4-BE49-F238E27FC236}">
                  <a16:creationId xmlns:a16="http://schemas.microsoft.com/office/drawing/2014/main" xmlns="" id="{C12BCD99-8D82-4E63-93B7-6B2B00D5BA5A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75" y="5554663"/>
              <a:ext cx="57150" cy="38100"/>
            </a:xfrm>
            <a:custGeom>
              <a:avLst/>
              <a:gdLst>
                <a:gd name="T0" fmla="*/ 19 w 36"/>
                <a:gd name="T1" fmla="*/ 0 h 24"/>
                <a:gd name="T2" fmla="*/ 17 w 36"/>
                <a:gd name="T3" fmla="*/ 0 h 24"/>
                <a:gd name="T4" fmla="*/ 7 w 36"/>
                <a:gd name="T5" fmla="*/ 6 h 24"/>
                <a:gd name="T6" fmla="*/ 0 w 36"/>
                <a:gd name="T7" fmla="*/ 12 h 24"/>
                <a:gd name="T8" fmla="*/ 7 w 36"/>
                <a:gd name="T9" fmla="*/ 17 h 24"/>
                <a:gd name="T10" fmla="*/ 17 w 36"/>
                <a:gd name="T11" fmla="*/ 24 h 24"/>
                <a:gd name="T12" fmla="*/ 17 w 36"/>
                <a:gd name="T13" fmla="*/ 24 h 24"/>
                <a:gd name="T14" fmla="*/ 27 w 36"/>
                <a:gd name="T15" fmla="*/ 17 h 24"/>
                <a:gd name="T16" fmla="*/ 36 w 36"/>
                <a:gd name="T17" fmla="*/ 10 h 24"/>
                <a:gd name="T18" fmla="*/ 27 w 36"/>
                <a:gd name="T19" fmla="*/ 5 h 24"/>
                <a:gd name="T20" fmla="*/ 19 w 3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4">
                  <a:moveTo>
                    <a:pt x="19" y="0"/>
                  </a:moveTo>
                  <a:lnTo>
                    <a:pt x="17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7" y="17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27" y="17"/>
                  </a:lnTo>
                  <a:lnTo>
                    <a:pt x="36" y="10"/>
                  </a:lnTo>
                  <a:lnTo>
                    <a:pt x="27" y="5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0" name="Freeform 42">
              <a:extLst>
                <a:ext uri="{FF2B5EF4-FFF2-40B4-BE49-F238E27FC236}">
                  <a16:creationId xmlns:a16="http://schemas.microsoft.com/office/drawing/2014/main" xmlns="" id="{B32A04EA-E917-47E3-A696-9A5B51F39D3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2363" y="5632451"/>
              <a:ext cx="47625" cy="33338"/>
            </a:xfrm>
            <a:custGeom>
              <a:avLst/>
              <a:gdLst>
                <a:gd name="T0" fmla="*/ 13 w 30"/>
                <a:gd name="T1" fmla="*/ 0 h 21"/>
                <a:gd name="T2" fmla="*/ 5 w 30"/>
                <a:gd name="T3" fmla="*/ 5 h 21"/>
                <a:gd name="T4" fmla="*/ 0 w 30"/>
                <a:gd name="T5" fmla="*/ 11 h 21"/>
                <a:gd name="T6" fmla="*/ 5 w 30"/>
                <a:gd name="T7" fmla="*/ 14 h 21"/>
                <a:gd name="T8" fmla="*/ 15 w 30"/>
                <a:gd name="T9" fmla="*/ 21 h 21"/>
                <a:gd name="T10" fmla="*/ 17 w 30"/>
                <a:gd name="T11" fmla="*/ 21 h 21"/>
                <a:gd name="T12" fmla="*/ 29 w 30"/>
                <a:gd name="T13" fmla="*/ 12 h 21"/>
                <a:gd name="T14" fmla="*/ 30 w 30"/>
                <a:gd name="T15" fmla="*/ 11 h 21"/>
                <a:gd name="T16" fmla="*/ 29 w 30"/>
                <a:gd name="T17" fmla="*/ 9 h 21"/>
                <a:gd name="T18" fmla="*/ 17 w 30"/>
                <a:gd name="T19" fmla="*/ 0 h 21"/>
                <a:gd name="T20" fmla="*/ 13 w 30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3" y="0"/>
                  </a:moveTo>
                  <a:lnTo>
                    <a:pt x="5" y="5"/>
                  </a:lnTo>
                  <a:lnTo>
                    <a:pt x="0" y="11"/>
                  </a:lnTo>
                  <a:lnTo>
                    <a:pt x="5" y="14"/>
                  </a:lnTo>
                  <a:lnTo>
                    <a:pt x="15" y="21"/>
                  </a:lnTo>
                  <a:lnTo>
                    <a:pt x="17" y="21"/>
                  </a:lnTo>
                  <a:lnTo>
                    <a:pt x="29" y="12"/>
                  </a:lnTo>
                  <a:lnTo>
                    <a:pt x="30" y="11"/>
                  </a:lnTo>
                  <a:lnTo>
                    <a:pt x="29" y="9"/>
                  </a:lnTo>
                  <a:lnTo>
                    <a:pt x="17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1" name="Freeform 43">
              <a:extLst>
                <a:ext uri="{FF2B5EF4-FFF2-40B4-BE49-F238E27FC236}">
                  <a16:creationId xmlns:a16="http://schemas.microsoft.com/office/drawing/2014/main" xmlns="" id="{690296C7-0207-4821-88B4-0AFC963AA0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67275" y="5678488"/>
              <a:ext cx="47625" cy="36513"/>
            </a:xfrm>
            <a:custGeom>
              <a:avLst/>
              <a:gdLst>
                <a:gd name="T0" fmla="*/ 5 w 30"/>
                <a:gd name="T1" fmla="*/ 7 h 23"/>
                <a:gd name="T2" fmla="*/ 0 w 30"/>
                <a:gd name="T3" fmla="*/ 11 h 23"/>
                <a:gd name="T4" fmla="*/ 5 w 30"/>
                <a:gd name="T5" fmla="*/ 14 h 23"/>
                <a:gd name="T6" fmla="*/ 17 w 30"/>
                <a:gd name="T7" fmla="*/ 23 h 23"/>
                <a:gd name="T8" fmla="*/ 27 w 30"/>
                <a:gd name="T9" fmla="*/ 14 h 23"/>
                <a:gd name="T10" fmla="*/ 30 w 30"/>
                <a:gd name="T11" fmla="*/ 12 h 23"/>
                <a:gd name="T12" fmla="*/ 27 w 30"/>
                <a:gd name="T13" fmla="*/ 9 h 23"/>
                <a:gd name="T14" fmla="*/ 13 w 30"/>
                <a:gd name="T15" fmla="*/ 0 h 23"/>
                <a:gd name="T16" fmla="*/ 5 w 30"/>
                <a:gd name="T17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23">
                  <a:moveTo>
                    <a:pt x="5" y="7"/>
                  </a:moveTo>
                  <a:lnTo>
                    <a:pt x="0" y="11"/>
                  </a:lnTo>
                  <a:lnTo>
                    <a:pt x="5" y="14"/>
                  </a:lnTo>
                  <a:lnTo>
                    <a:pt x="17" y="23"/>
                  </a:lnTo>
                  <a:lnTo>
                    <a:pt x="27" y="14"/>
                  </a:lnTo>
                  <a:lnTo>
                    <a:pt x="30" y="12"/>
                  </a:lnTo>
                  <a:lnTo>
                    <a:pt x="27" y="9"/>
                  </a:lnTo>
                  <a:lnTo>
                    <a:pt x="13" y="0"/>
                  </a:lnTo>
                  <a:lnTo>
                    <a:pt x="5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2" name="Freeform 44">
              <a:extLst>
                <a:ext uri="{FF2B5EF4-FFF2-40B4-BE49-F238E27FC236}">
                  <a16:creationId xmlns:a16="http://schemas.microsoft.com/office/drawing/2014/main" xmlns="" id="{3DB746E5-859E-4509-95B4-D8649F070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4725" y="5673726"/>
              <a:ext cx="63500" cy="42863"/>
            </a:xfrm>
            <a:custGeom>
              <a:avLst/>
              <a:gdLst>
                <a:gd name="T0" fmla="*/ 23 w 23"/>
                <a:gd name="T1" fmla="*/ 8 h 16"/>
                <a:gd name="T2" fmla="*/ 20 w 23"/>
                <a:gd name="T3" fmla="*/ 6 h 16"/>
                <a:gd name="T4" fmla="*/ 10 w 23"/>
                <a:gd name="T5" fmla="*/ 0 h 16"/>
                <a:gd name="T6" fmla="*/ 10 w 23"/>
                <a:gd name="T7" fmla="*/ 0 h 16"/>
                <a:gd name="T8" fmla="*/ 0 w 23"/>
                <a:gd name="T9" fmla="*/ 7 h 16"/>
                <a:gd name="T10" fmla="*/ 13 w 23"/>
                <a:gd name="T11" fmla="*/ 16 h 16"/>
                <a:gd name="T12" fmla="*/ 20 w 23"/>
                <a:gd name="T13" fmla="*/ 11 h 16"/>
                <a:gd name="T14" fmla="*/ 23 w 23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16">
                  <a:moveTo>
                    <a:pt x="23" y="8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20" y="11"/>
                    <a:pt x="20" y="11"/>
                    <a:pt x="20" y="11"/>
                  </a:cubicBezTo>
                  <a:lnTo>
                    <a:pt x="23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3" name="Freeform 45">
              <a:extLst>
                <a:ext uri="{FF2B5EF4-FFF2-40B4-BE49-F238E27FC236}">
                  <a16:creationId xmlns:a16="http://schemas.microsoft.com/office/drawing/2014/main" xmlns="" id="{0C0990A5-74D1-4311-9614-A3A681395C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895850" y="5654676"/>
              <a:ext cx="52387" cy="34925"/>
            </a:xfrm>
            <a:custGeom>
              <a:avLst/>
              <a:gdLst>
                <a:gd name="T0" fmla="*/ 16 w 33"/>
                <a:gd name="T1" fmla="*/ 0 h 22"/>
                <a:gd name="T2" fmla="*/ 9 w 33"/>
                <a:gd name="T3" fmla="*/ 7 h 22"/>
                <a:gd name="T4" fmla="*/ 0 w 33"/>
                <a:gd name="T5" fmla="*/ 12 h 22"/>
                <a:gd name="T6" fmla="*/ 9 w 33"/>
                <a:gd name="T7" fmla="*/ 17 h 22"/>
                <a:gd name="T8" fmla="*/ 16 w 33"/>
                <a:gd name="T9" fmla="*/ 22 h 22"/>
                <a:gd name="T10" fmla="*/ 18 w 33"/>
                <a:gd name="T11" fmla="*/ 22 h 22"/>
                <a:gd name="T12" fmla="*/ 28 w 33"/>
                <a:gd name="T13" fmla="*/ 15 h 22"/>
                <a:gd name="T14" fmla="*/ 33 w 33"/>
                <a:gd name="T15" fmla="*/ 12 h 22"/>
                <a:gd name="T16" fmla="*/ 28 w 33"/>
                <a:gd name="T17" fmla="*/ 9 h 22"/>
                <a:gd name="T18" fmla="*/ 16 w 33"/>
                <a:gd name="T19" fmla="*/ 2 h 22"/>
                <a:gd name="T20" fmla="*/ 16 w 3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">
                  <a:moveTo>
                    <a:pt x="16" y="0"/>
                  </a:moveTo>
                  <a:lnTo>
                    <a:pt x="9" y="7"/>
                  </a:lnTo>
                  <a:lnTo>
                    <a:pt x="0" y="12"/>
                  </a:lnTo>
                  <a:lnTo>
                    <a:pt x="9" y="17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28" y="15"/>
                  </a:lnTo>
                  <a:lnTo>
                    <a:pt x="33" y="12"/>
                  </a:lnTo>
                  <a:lnTo>
                    <a:pt x="28" y="9"/>
                  </a:lnTo>
                  <a:lnTo>
                    <a:pt x="16" y="2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4" name="Freeform 46">
              <a:extLst>
                <a:ext uri="{FF2B5EF4-FFF2-40B4-BE49-F238E27FC236}">
                  <a16:creationId xmlns:a16="http://schemas.microsoft.com/office/drawing/2014/main" xmlns="" id="{F96B8ED8-F466-4945-98B4-54F3A68E3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30763" y="5703888"/>
              <a:ext cx="55562" cy="34925"/>
            </a:xfrm>
            <a:custGeom>
              <a:avLst/>
              <a:gdLst>
                <a:gd name="T0" fmla="*/ 35 w 35"/>
                <a:gd name="T1" fmla="*/ 10 h 22"/>
                <a:gd name="T2" fmla="*/ 28 w 35"/>
                <a:gd name="T3" fmla="*/ 7 h 22"/>
                <a:gd name="T4" fmla="*/ 18 w 35"/>
                <a:gd name="T5" fmla="*/ 0 h 22"/>
                <a:gd name="T6" fmla="*/ 6 w 35"/>
                <a:gd name="T7" fmla="*/ 8 h 22"/>
                <a:gd name="T8" fmla="*/ 0 w 35"/>
                <a:gd name="T9" fmla="*/ 12 h 22"/>
                <a:gd name="T10" fmla="*/ 6 w 35"/>
                <a:gd name="T11" fmla="*/ 15 h 22"/>
                <a:gd name="T12" fmla="*/ 16 w 35"/>
                <a:gd name="T13" fmla="*/ 22 h 22"/>
                <a:gd name="T14" fmla="*/ 28 w 35"/>
                <a:gd name="T15" fmla="*/ 14 h 22"/>
                <a:gd name="T16" fmla="*/ 35 w 35"/>
                <a:gd name="T17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" h="22">
                  <a:moveTo>
                    <a:pt x="35" y="10"/>
                  </a:moveTo>
                  <a:lnTo>
                    <a:pt x="28" y="7"/>
                  </a:lnTo>
                  <a:lnTo>
                    <a:pt x="18" y="0"/>
                  </a:lnTo>
                  <a:lnTo>
                    <a:pt x="6" y="8"/>
                  </a:lnTo>
                  <a:lnTo>
                    <a:pt x="0" y="12"/>
                  </a:lnTo>
                  <a:lnTo>
                    <a:pt x="6" y="15"/>
                  </a:lnTo>
                  <a:lnTo>
                    <a:pt x="16" y="22"/>
                  </a:lnTo>
                  <a:lnTo>
                    <a:pt x="28" y="14"/>
                  </a:lnTo>
                  <a:lnTo>
                    <a:pt x="3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5" name="Freeform 47">
              <a:extLst>
                <a:ext uri="{FF2B5EF4-FFF2-40B4-BE49-F238E27FC236}">
                  <a16:creationId xmlns:a16="http://schemas.microsoft.com/office/drawing/2014/main" xmlns="" id="{2D6C467D-8036-446D-8B54-4C4A8B2A0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6325" y="5605463"/>
              <a:ext cx="58737" cy="38100"/>
            </a:xfrm>
            <a:custGeom>
              <a:avLst/>
              <a:gdLst>
                <a:gd name="T0" fmla="*/ 13 w 22"/>
                <a:gd name="T1" fmla="*/ 14 h 14"/>
                <a:gd name="T2" fmla="*/ 13 w 22"/>
                <a:gd name="T3" fmla="*/ 13 h 14"/>
                <a:gd name="T4" fmla="*/ 20 w 22"/>
                <a:gd name="T5" fmla="*/ 9 h 14"/>
                <a:gd name="T6" fmla="*/ 22 w 22"/>
                <a:gd name="T7" fmla="*/ 7 h 14"/>
                <a:gd name="T8" fmla="*/ 20 w 22"/>
                <a:gd name="T9" fmla="*/ 6 h 14"/>
                <a:gd name="T10" fmla="*/ 13 w 22"/>
                <a:gd name="T11" fmla="*/ 2 h 14"/>
                <a:gd name="T12" fmla="*/ 10 w 22"/>
                <a:gd name="T13" fmla="*/ 0 h 14"/>
                <a:gd name="T14" fmla="*/ 9 w 22"/>
                <a:gd name="T15" fmla="*/ 0 h 14"/>
                <a:gd name="T16" fmla="*/ 9 w 22"/>
                <a:gd name="T17" fmla="*/ 0 h 14"/>
                <a:gd name="T18" fmla="*/ 0 w 22"/>
                <a:gd name="T19" fmla="*/ 6 h 14"/>
                <a:gd name="T20" fmla="*/ 9 w 22"/>
                <a:gd name="T21" fmla="*/ 11 h 14"/>
                <a:gd name="T22" fmla="*/ 13 w 22"/>
                <a:gd name="T23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4">
                  <a:moveTo>
                    <a:pt x="13" y="14"/>
                  </a:moveTo>
                  <a:cubicBezTo>
                    <a:pt x="13" y="13"/>
                    <a:pt x="13" y="13"/>
                    <a:pt x="13" y="13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9" y="11"/>
                    <a:pt x="9" y="11"/>
                    <a:pt x="9" y="11"/>
                  </a:cubicBezTo>
                  <a:lnTo>
                    <a:pt x="13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xmlns="" id="{310B972F-2E43-463A-A120-53F0A918D4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475" y="5575301"/>
              <a:ext cx="65087" cy="46038"/>
            </a:xfrm>
            <a:custGeom>
              <a:avLst/>
              <a:gdLst>
                <a:gd name="T0" fmla="*/ 24 w 41"/>
                <a:gd name="T1" fmla="*/ 5 h 29"/>
                <a:gd name="T2" fmla="*/ 17 w 41"/>
                <a:gd name="T3" fmla="*/ 0 h 29"/>
                <a:gd name="T4" fmla="*/ 14 w 41"/>
                <a:gd name="T5" fmla="*/ 4 h 29"/>
                <a:gd name="T6" fmla="*/ 3 w 41"/>
                <a:gd name="T7" fmla="*/ 12 h 29"/>
                <a:gd name="T8" fmla="*/ 0 w 41"/>
                <a:gd name="T9" fmla="*/ 14 h 29"/>
                <a:gd name="T10" fmla="*/ 3 w 41"/>
                <a:gd name="T11" fmla="*/ 16 h 29"/>
                <a:gd name="T12" fmla="*/ 14 w 41"/>
                <a:gd name="T13" fmla="*/ 23 h 29"/>
                <a:gd name="T14" fmla="*/ 24 w 41"/>
                <a:gd name="T15" fmla="*/ 29 h 29"/>
                <a:gd name="T16" fmla="*/ 24 w 41"/>
                <a:gd name="T17" fmla="*/ 28 h 29"/>
                <a:gd name="T18" fmla="*/ 34 w 41"/>
                <a:gd name="T19" fmla="*/ 21 h 29"/>
                <a:gd name="T20" fmla="*/ 41 w 41"/>
                <a:gd name="T21" fmla="*/ 16 h 29"/>
                <a:gd name="T22" fmla="*/ 34 w 41"/>
                <a:gd name="T23" fmla="*/ 12 h 29"/>
                <a:gd name="T24" fmla="*/ 24 w 41"/>
                <a:gd name="T25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9">
                  <a:moveTo>
                    <a:pt x="24" y="5"/>
                  </a:moveTo>
                  <a:lnTo>
                    <a:pt x="17" y="0"/>
                  </a:lnTo>
                  <a:lnTo>
                    <a:pt x="14" y="4"/>
                  </a:lnTo>
                  <a:lnTo>
                    <a:pt x="3" y="12"/>
                  </a:lnTo>
                  <a:lnTo>
                    <a:pt x="0" y="14"/>
                  </a:lnTo>
                  <a:lnTo>
                    <a:pt x="3" y="16"/>
                  </a:lnTo>
                  <a:lnTo>
                    <a:pt x="14" y="23"/>
                  </a:lnTo>
                  <a:lnTo>
                    <a:pt x="24" y="29"/>
                  </a:lnTo>
                  <a:lnTo>
                    <a:pt x="24" y="28"/>
                  </a:lnTo>
                  <a:lnTo>
                    <a:pt x="34" y="21"/>
                  </a:lnTo>
                  <a:lnTo>
                    <a:pt x="41" y="16"/>
                  </a:lnTo>
                  <a:lnTo>
                    <a:pt x="34" y="12"/>
                  </a:lnTo>
                  <a:lnTo>
                    <a:pt x="24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7" name="Freeform 49">
              <a:extLst>
                <a:ext uri="{FF2B5EF4-FFF2-40B4-BE49-F238E27FC236}">
                  <a16:creationId xmlns:a16="http://schemas.microsoft.com/office/drawing/2014/main" xmlns="" id="{110CE9F9-2146-4BD1-93EF-B4B636D2F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9350" y="5556251"/>
              <a:ext cx="53975" cy="36513"/>
            </a:xfrm>
            <a:custGeom>
              <a:avLst/>
              <a:gdLst>
                <a:gd name="T0" fmla="*/ 11 w 20"/>
                <a:gd name="T1" fmla="*/ 13 h 13"/>
                <a:gd name="T2" fmla="*/ 12 w 20"/>
                <a:gd name="T3" fmla="*/ 13 h 13"/>
                <a:gd name="T4" fmla="*/ 14 w 20"/>
                <a:gd name="T5" fmla="*/ 12 h 13"/>
                <a:gd name="T6" fmla="*/ 20 w 20"/>
                <a:gd name="T7" fmla="*/ 7 h 13"/>
                <a:gd name="T8" fmla="*/ 20 w 20"/>
                <a:gd name="T9" fmla="*/ 7 h 13"/>
                <a:gd name="T10" fmla="*/ 20 w 20"/>
                <a:gd name="T11" fmla="*/ 6 h 13"/>
                <a:gd name="T12" fmla="*/ 14 w 20"/>
                <a:gd name="T13" fmla="*/ 3 h 13"/>
                <a:gd name="T14" fmla="*/ 11 w 20"/>
                <a:gd name="T15" fmla="*/ 1 h 13"/>
                <a:gd name="T16" fmla="*/ 9 w 20"/>
                <a:gd name="T17" fmla="*/ 0 h 13"/>
                <a:gd name="T18" fmla="*/ 9 w 20"/>
                <a:gd name="T19" fmla="*/ 0 h 13"/>
                <a:gd name="T20" fmla="*/ 7 w 20"/>
                <a:gd name="T21" fmla="*/ 1 h 13"/>
                <a:gd name="T22" fmla="*/ 0 w 20"/>
                <a:gd name="T23" fmla="*/ 6 h 13"/>
                <a:gd name="T24" fmla="*/ 7 w 20"/>
                <a:gd name="T25" fmla="*/ 10 h 13"/>
                <a:gd name="T26" fmla="*/ 11 w 20"/>
                <a:gd name="T2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13">
                  <a:moveTo>
                    <a:pt x="11" y="13"/>
                  </a:moveTo>
                  <a:cubicBezTo>
                    <a:pt x="12" y="13"/>
                    <a:pt x="12" y="13"/>
                    <a:pt x="12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10"/>
                    <a:pt x="7" y="10"/>
                    <a:pt x="7" y="10"/>
                  </a:cubicBezTo>
                  <a:lnTo>
                    <a:pt x="11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8" name="Freeform 50">
              <a:extLst>
                <a:ext uri="{FF2B5EF4-FFF2-40B4-BE49-F238E27FC236}">
                  <a16:creationId xmlns:a16="http://schemas.microsoft.com/office/drawing/2014/main" xmlns="" id="{32ABEAD9-BBF3-4F9F-A67D-5D904B76AD72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2875" y="5716588"/>
              <a:ext cx="46037" cy="33338"/>
            </a:xfrm>
            <a:custGeom>
              <a:avLst/>
              <a:gdLst>
                <a:gd name="T0" fmla="*/ 9 w 17"/>
                <a:gd name="T1" fmla="*/ 0 h 12"/>
                <a:gd name="T2" fmla="*/ 2 w 17"/>
                <a:gd name="T3" fmla="*/ 5 h 12"/>
                <a:gd name="T4" fmla="*/ 0 w 17"/>
                <a:gd name="T5" fmla="*/ 7 h 12"/>
                <a:gd name="T6" fmla="*/ 2 w 17"/>
                <a:gd name="T7" fmla="*/ 9 h 12"/>
                <a:gd name="T8" fmla="*/ 8 w 17"/>
                <a:gd name="T9" fmla="*/ 12 h 12"/>
                <a:gd name="T10" fmla="*/ 8 w 17"/>
                <a:gd name="T11" fmla="*/ 12 h 12"/>
                <a:gd name="T12" fmla="*/ 15 w 17"/>
                <a:gd name="T13" fmla="*/ 7 h 12"/>
                <a:gd name="T14" fmla="*/ 17 w 17"/>
                <a:gd name="T15" fmla="*/ 5 h 12"/>
                <a:gd name="T16" fmla="*/ 15 w 17"/>
                <a:gd name="T17" fmla="*/ 4 h 12"/>
                <a:gd name="T18" fmla="*/ 9 w 17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9" y="0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4"/>
                    <a:pt x="15" y="4"/>
                    <a:pt x="15" y="4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39" name="Freeform 51">
              <a:extLst>
                <a:ext uri="{FF2B5EF4-FFF2-40B4-BE49-F238E27FC236}">
                  <a16:creationId xmlns:a16="http://schemas.microsoft.com/office/drawing/2014/main" xmlns="" id="{199B79AA-5D7C-48CC-9C67-94E31EF9B8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1100" y="5529263"/>
              <a:ext cx="60325" cy="38100"/>
            </a:xfrm>
            <a:custGeom>
              <a:avLst/>
              <a:gdLst>
                <a:gd name="T0" fmla="*/ 14 w 38"/>
                <a:gd name="T1" fmla="*/ 21 h 24"/>
                <a:gd name="T2" fmla="*/ 21 w 38"/>
                <a:gd name="T3" fmla="*/ 24 h 24"/>
                <a:gd name="T4" fmla="*/ 23 w 38"/>
                <a:gd name="T5" fmla="*/ 22 h 24"/>
                <a:gd name="T6" fmla="*/ 33 w 38"/>
                <a:gd name="T7" fmla="*/ 16 h 24"/>
                <a:gd name="T8" fmla="*/ 38 w 38"/>
                <a:gd name="T9" fmla="*/ 12 h 24"/>
                <a:gd name="T10" fmla="*/ 33 w 38"/>
                <a:gd name="T11" fmla="*/ 9 h 24"/>
                <a:gd name="T12" fmla="*/ 23 w 38"/>
                <a:gd name="T13" fmla="*/ 2 h 24"/>
                <a:gd name="T14" fmla="*/ 19 w 38"/>
                <a:gd name="T15" fmla="*/ 0 h 24"/>
                <a:gd name="T16" fmla="*/ 14 w 38"/>
                <a:gd name="T17" fmla="*/ 4 h 24"/>
                <a:gd name="T18" fmla="*/ 4 w 38"/>
                <a:gd name="T19" fmla="*/ 10 h 24"/>
                <a:gd name="T20" fmla="*/ 0 w 38"/>
                <a:gd name="T21" fmla="*/ 12 h 24"/>
                <a:gd name="T22" fmla="*/ 4 w 38"/>
                <a:gd name="T23" fmla="*/ 14 h 24"/>
                <a:gd name="T24" fmla="*/ 14 w 38"/>
                <a:gd name="T25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4">
                  <a:moveTo>
                    <a:pt x="14" y="21"/>
                  </a:moveTo>
                  <a:lnTo>
                    <a:pt x="21" y="24"/>
                  </a:lnTo>
                  <a:lnTo>
                    <a:pt x="23" y="22"/>
                  </a:lnTo>
                  <a:lnTo>
                    <a:pt x="33" y="16"/>
                  </a:lnTo>
                  <a:lnTo>
                    <a:pt x="38" y="12"/>
                  </a:lnTo>
                  <a:lnTo>
                    <a:pt x="33" y="9"/>
                  </a:lnTo>
                  <a:lnTo>
                    <a:pt x="23" y="2"/>
                  </a:lnTo>
                  <a:lnTo>
                    <a:pt x="19" y="0"/>
                  </a:lnTo>
                  <a:lnTo>
                    <a:pt x="14" y="4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0" name="Freeform 52">
              <a:extLst>
                <a:ext uri="{FF2B5EF4-FFF2-40B4-BE49-F238E27FC236}">
                  <a16:creationId xmlns:a16="http://schemas.microsoft.com/office/drawing/2014/main" xmlns="" id="{59E0CDA1-657A-4D95-851C-D691FAEBB3F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22813" y="5461001"/>
              <a:ext cx="687387" cy="468313"/>
            </a:xfrm>
            <a:custGeom>
              <a:avLst/>
              <a:gdLst>
                <a:gd name="T0" fmla="*/ 0 w 253"/>
                <a:gd name="T1" fmla="*/ 85 h 172"/>
                <a:gd name="T2" fmla="*/ 56 w 253"/>
                <a:gd name="T3" fmla="*/ 122 h 172"/>
                <a:gd name="T4" fmla="*/ 73 w 253"/>
                <a:gd name="T5" fmla="*/ 134 h 172"/>
                <a:gd name="T6" fmla="*/ 87 w 253"/>
                <a:gd name="T7" fmla="*/ 143 h 172"/>
                <a:gd name="T8" fmla="*/ 98 w 253"/>
                <a:gd name="T9" fmla="*/ 150 h 172"/>
                <a:gd name="T10" fmla="*/ 107 w 253"/>
                <a:gd name="T11" fmla="*/ 156 h 172"/>
                <a:gd name="T12" fmla="*/ 118 w 253"/>
                <a:gd name="T13" fmla="*/ 164 h 172"/>
                <a:gd name="T14" fmla="*/ 130 w 253"/>
                <a:gd name="T15" fmla="*/ 171 h 172"/>
                <a:gd name="T16" fmla="*/ 136 w 253"/>
                <a:gd name="T17" fmla="*/ 167 h 172"/>
                <a:gd name="T18" fmla="*/ 148 w 253"/>
                <a:gd name="T19" fmla="*/ 159 h 172"/>
                <a:gd name="T20" fmla="*/ 161 w 253"/>
                <a:gd name="T21" fmla="*/ 149 h 172"/>
                <a:gd name="T22" fmla="*/ 173 w 253"/>
                <a:gd name="T23" fmla="*/ 140 h 172"/>
                <a:gd name="T24" fmla="*/ 199 w 253"/>
                <a:gd name="T25" fmla="*/ 121 h 172"/>
                <a:gd name="T26" fmla="*/ 253 w 253"/>
                <a:gd name="T27" fmla="*/ 80 h 172"/>
                <a:gd name="T28" fmla="*/ 199 w 253"/>
                <a:gd name="T29" fmla="*/ 47 h 172"/>
                <a:gd name="T30" fmla="*/ 173 w 253"/>
                <a:gd name="T31" fmla="*/ 32 h 172"/>
                <a:gd name="T32" fmla="*/ 161 w 253"/>
                <a:gd name="T33" fmla="*/ 24 h 172"/>
                <a:gd name="T34" fmla="*/ 148 w 253"/>
                <a:gd name="T35" fmla="*/ 17 h 172"/>
                <a:gd name="T36" fmla="*/ 136 w 253"/>
                <a:gd name="T37" fmla="*/ 9 h 172"/>
                <a:gd name="T38" fmla="*/ 124 w 253"/>
                <a:gd name="T39" fmla="*/ 2 h 172"/>
                <a:gd name="T40" fmla="*/ 118 w 253"/>
                <a:gd name="T41" fmla="*/ 2 h 172"/>
                <a:gd name="T42" fmla="*/ 107 w 253"/>
                <a:gd name="T43" fmla="*/ 11 h 172"/>
                <a:gd name="T44" fmla="*/ 98 w 253"/>
                <a:gd name="T45" fmla="*/ 17 h 172"/>
                <a:gd name="T46" fmla="*/ 87 w 253"/>
                <a:gd name="T47" fmla="*/ 25 h 172"/>
                <a:gd name="T48" fmla="*/ 73 w 253"/>
                <a:gd name="T49" fmla="*/ 34 h 172"/>
                <a:gd name="T50" fmla="*/ 56 w 253"/>
                <a:gd name="T51" fmla="*/ 46 h 172"/>
                <a:gd name="T52" fmla="*/ 73 w 253"/>
                <a:gd name="T53" fmla="*/ 45 h 172"/>
                <a:gd name="T54" fmla="*/ 87 w 253"/>
                <a:gd name="T55" fmla="*/ 36 h 172"/>
                <a:gd name="T56" fmla="*/ 98 w 253"/>
                <a:gd name="T57" fmla="*/ 28 h 172"/>
                <a:gd name="T58" fmla="*/ 107 w 253"/>
                <a:gd name="T59" fmla="*/ 23 h 172"/>
                <a:gd name="T60" fmla="*/ 118 w 253"/>
                <a:gd name="T61" fmla="*/ 14 h 172"/>
                <a:gd name="T62" fmla="*/ 123 w 253"/>
                <a:gd name="T63" fmla="*/ 12 h 172"/>
                <a:gd name="T64" fmla="*/ 130 w 253"/>
                <a:gd name="T65" fmla="*/ 16 h 172"/>
                <a:gd name="T66" fmla="*/ 142 w 253"/>
                <a:gd name="T67" fmla="*/ 24 h 172"/>
                <a:gd name="T68" fmla="*/ 155 w 253"/>
                <a:gd name="T69" fmla="*/ 31 h 172"/>
                <a:gd name="T70" fmla="*/ 167 w 253"/>
                <a:gd name="T71" fmla="*/ 38 h 172"/>
                <a:gd name="T72" fmla="*/ 186 w 253"/>
                <a:gd name="T73" fmla="*/ 50 h 172"/>
                <a:gd name="T74" fmla="*/ 212 w 253"/>
                <a:gd name="T75" fmla="*/ 65 h 172"/>
                <a:gd name="T76" fmla="*/ 233 w 253"/>
                <a:gd name="T77" fmla="*/ 80 h 172"/>
                <a:gd name="T78" fmla="*/ 199 w 253"/>
                <a:gd name="T79" fmla="*/ 106 h 172"/>
                <a:gd name="T80" fmla="*/ 173 w 253"/>
                <a:gd name="T81" fmla="*/ 125 h 172"/>
                <a:gd name="T82" fmla="*/ 161 w 253"/>
                <a:gd name="T83" fmla="*/ 135 h 172"/>
                <a:gd name="T84" fmla="*/ 148 w 253"/>
                <a:gd name="T85" fmla="*/ 144 h 172"/>
                <a:gd name="T86" fmla="*/ 136 w 253"/>
                <a:gd name="T87" fmla="*/ 153 h 172"/>
                <a:gd name="T88" fmla="*/ 129 w 253"/>
                <a:gd name="T89" fmla="*/ 158 h 172"/>
                <a:gd name="T90" fmla="*/ 124 w 253"/>
                <a:gd name="T91" fmla="*/ 157 h 172"/>
                <a:gd name="T92" fmla="*/ 112 w 253"/>
                <a:gd name="T93" fmla="*/ 149 h 172"/>
                <a:gd name="T94" fmla="*/ 101 w 253"/>
                <a:gd name="T95" fmla="*/ 141 h 172"/>
                <a:gd name="T96" fmla="*/ 94 w 253"/>
                <a:gd name="T97" fmla="*/ 136 h 172"/>
                <a:gd name="T98" fmla="*/ 80 w 253"/>
                <a:gd name="T99" fmla="*/ 127 h 172"/>
                <a:gd name="T100" fmla="*/ 69 w 253"/>
                <a:gd name="T101" fmla="*/ 120 h 172"/>
                <a:gd name="T102" fmla="*/ 43 w 253"/>
                <a:gd name="T103" fmla="*/ 103 h 172"/>
                <a:gd name="T104" fmla="*/ 18 w 253"/>
                <a:gd name="T105" fmla="*/ 83 h 172"/>
                <a:gd name="T106" fmla="*/ 56 w 253"/>
                <a:gd name="T107" fmla="*/ 57 h 172"/>
                <a:gd name="T108" fmla="*/ 73 w 253"/>
                <a:gd name="T109" fmla="*/ 4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53" h="172">
                  <a:moveTo>
                    <a:pt x="43" y="55"/>
                  </a:moveTo>
                  <a:cubicBezTo>
                    <a:pt x="0" y="85"/>
                    <a:pt x="0" y="85"/>
                    <a:pt x="0" y="85"/>
                  </a:cubicBezTo>
                  <a:cubicBezTo>
                    <a:pt x="43" y="114"/>
                    <a:pt x="43" y="114"/>
                    <a:pt x="43" y="114"/>
                  </a:cubicBezTo>
                  <a:cubicBezTo>
                    <a:pt x="56" y="122"/>
                    <a:pt x="56" y="122"/>
                    <a:pt x="56" y="122"/>
                  </a:cubicBezTo>
                  <a:cubicBezTo>
                    <a:pt x="69" y="131"/>
                    <a:pt x="69" y="131"/>
                    <a:pt x="69" y="131"/>
                  </a:cubicBezTo>
                  <a:cubicBezTo>
                    <a:pt x="73" y="134"/>
                    <a:pt x="73" y="134"/>
                    <a:pt x="73" y="134"/>
                  </a:cubicBezTo>
                  <a:cubicBezTo>
                    <a:pt x="80" y="138"/>
                    <a:pt x="80" y="138"/>
                    <a:pt x="80" y="138"/>
                  </a:cubicBezTo>
                  <a:cubicBezTo>
                    <a:pt x="87" y="143"/>
                    <a:pt x="87" y="143"/>
                    <a:pt x="87" y="143"/>
                  </a:cubicBezTo>
                  <a:cubicBezTo>
                    <a:pt x="94" y="147"/>
                    <a:pt x="94" y="147"/>
                    <a:pt x="94" y="147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101" y="152"/>
                    <a:pt x="101" y="152"/>
                    <a:pt x="101" y="152"/>
                  </a:cubicBezTo>
                  <a:cubicBezTo>
                    <a:pt x="107" y="156"/>
                    <a:pt x="107" y="156"/>
                    <a:pt x="107" y="156"/>
                  </a:cubicBezTo>
                  <a:cubicBezTo>
                    <a:pt x="112" y="160"/>
                    <a:pt x="112" y="160"/>
                    <a:pt x="112" y="160"/>
                  </a:cubicBezTo>
                  <a:cubicBezTo>
                    <a:pt x="118" y="164"/>
                    <a:pt x="118" y="164"/>
                    <a:pt x="118" y="164"/>
                  </a:cubicBezTo>
                  <a:cubicBezTo>
                    <a:pt x="124" y="168"/>
                    <a:pt x="124" y="168"/>
                    <a:pt x="124" y="168"/>
                  </a:cubicBezTo>
                  <a:cubicBezTo>
                    <a:pt x="130" y="171"/>
                    <a:pt x="130" y="171"/>
                    <a:pt x="130" y="171"/>
                  </a:cubicBezTo>
                  <a:cubicBezTo>
                    <a:pt x="130" y="172"/>
                    <a:pt x="130" y="172"/>
                    <a:pt x="130" y="172"/>
                  </a:cubicBezTo>
                  <a:cubicBezTo>
                    <a:pt x="136" y="167"/>
                    <a:pt x="136" y="167"/>
                    <a:pt x="136" y="167"/>
                  </a:cubicBezTo>
                  <a:cubicBezTo>
                    <a:pt x="142" y="163"/>
                    <a:pt x="142" y="163"/>
                    <a:pt x="142" y="163"/>
                  </a:cubicBezTo>
                  <a:cubicBezTo>
                    <a:pt x="148" y="159"/>
                    <a:pt x="148" y="159"/>
                    <a:pt x="148" y="159"/>
                  </a:cubicBezTo>
                  <a:cubicBezTo>
                    <a:pt x="155" y="154"/>
                    <a:pt x="155" y="154"/>
                    <a:pt x="155" y="154"/>
                  </a:cubicBezTo>
                  <a:cubicBezTo>
                    <a:pt x="161" y="149"/>
                    <a:pt x="161" y="149"/>
                    <a:pt x="161" y="149"/>
                  </a:cubicBezTo>
                  <a:cubicBezTo>
                    <a:pt x="167" y="145"/>
                    <a:pt x="167" y="145"/>
                    <a:pt x="167" y="145"/>
                  </a:cubicBezTo>
                  <a:cubicBezTo>
                    <a:pt x="173" y="140"/>
                    <a:pt x="173" y="140"/>
                    <a:pt x="173" y="140"/>
                  </a:cubicBezTo>
                  <a:cubicBezTo>
                    <a:pt x="186" y="130"/>
                    <a:pt x="186" y="130"/>
                    <a:pt x="186" y="130"/>
                  </a:cubicBezTo>
                  <a:cubicBezTo>
                    <a:pt x="199" y="121"/>
                    <a:pt x="199" y="121"/>
                    <a:pt x="199" y="121"/>
                  </a:cubicBezTo>
                  <a:cubicBezTo>
                    <a:pt x="212" y="111"/>
                    <a:pt x="212" y="111"/>
                    <a:pt x="212" y="111"/>
                  </a:cubicBezTo>
                  <a:cubicBezTo>
                    <a:pt x="253" y="80"/>
                    <a:pt x="253" y="80"/>
                    <a:pt x="253" y="80"/>
                  </a:cubicBezTo>
                  <a:cubicBezTo>
                    <a:pt x="212" y="55"/>
                    <a:pt x="212" y="55"/>
                    <a:pt x="212" y="55"/>
                  </a:cubicBezTo>
                  <a:cubicBezTo>
                    <a:pt x="199" y="47"/>
                    <a:pt x="199" y="47"/>
                    <a:pt x="199" y="47"/>
                  </a:cubicBezTo>
                  <a:cubicBezTo>
                    <a:pt x="186" y="40"/>
                    <a:pt x="186" y="40"/>
                    <a:pt x="186" y="40"/>
                  </a:cubicBezTo>
                  <a:cubicBezTo>
                    <a:pt x="173" y="32"/>
                    <a:pt x="173" y="32"/>
                    <a:pt x="173" y="32"/>
                  </a:cubicBezTo>
                  <a:cubicBezTo>
                    <a:pt x="167" y="28"/>
                    <a:pt x="167" y="28"/>
                    <a:pt x="167" y="28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48" y="17"/>
                    <a:pt x="148" y="17"/>
                    <a:pt x="148" y="17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36" y="9"/>
                    <a:pt x="136" y="9"/>
                    <a:pt x="136" y="9"/>
                  </a:cubicBezTo>
                  <a:cubicBezTo>
                    <a:pt x="130" y="5"/>
                    <a:pt x="130" y="5"/>
                    <a:pt x="130" y="5"/>
                  </a:cubicBezTo>
                  <a:cubicBezTo>
                    <a:pt x="124" y="2"/>
                    <a:pt x="124" y="2"/>
                    <a:pt x="124" y="2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18" y="2"/>
                    <a:pt x="118" y="2"/>
                    <a:pt x="118" y="2"/>
                  </a:cubicBezTo>
                  <a:cubicBezTo>
                    <a:pt x="112" y="6"/>
                    <a:pt x="112" y="6"/>
                    <a:pt x="112" y="6"/>
                  </a:cubicBezTo>
                  <a:cubicBezTo>
                    <a:pt x="107" y="11"/>
                    <a:pt x="107" y="11"/>
                    <a:pt x="107" y="11"/>
                  </a:cubicBezTo>
                  <a:cubicBezTo>
                    <a:pt x="101" y="15"/>
                    <a:pt x="101" y="15"/>
                    <a:pt x="101" y="15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4" y="20"/>
                    <a:pt x="94" y="20"/>
                    <a:pt x="94" y="20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0" y="29"/>
                    <a:pt x="80" y="29"/>
                    <a:pt x="80" y="29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56" y="46"/>
                    <a:pt x="56" y="46"/>
                    <a:pt x="56" y="46"/>
                  </a:cubicBezTo>
                  <a:lnTo>
                    <a:pt x="43" y="55"/>
                  </a:lnTo>
                  <a:close/>
                  <a:moveTo>
                    <a:pt x="73" y="45"/>
                  </a:moveTo>
                  <a:cubicBezTo>
                    <a:pt x="80" y="41"/>
                    <a:pt x="80" y="41"/>
                    <a:pt x="80" y="41"/>
                  </a:cubicBezTo>
                  <a:cubicBezTo>
                    <a:pt x="87" y="36"/>
                    <a:pt x="87" y="36"/>
                    <a:pt x="87" y="36"/>
                  </a:cubicBezTo>
                  <a:cubicBezTo>
                    <a:pt x="94" y="31"/>
                    <a:pt x="94" y="31"/>
                    <a:pt x="94" y="31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01" y="27"/>
                    <a:pt x="101" y="27"/>
                    <a:pt x="101" y="27"/>
                  </a:cubicBezTo>
                  <a:cubicBezTo>
                    <a:pt x="107" y="23"/>
                    <a:pt x="107" y="23"/>
                    <a:pt x="107" y="23"/>
                  </a:cubicBezTo>
                  <a:cubicBezTo>
                    <a:pt x="112" y="19"/>
                    <a:pt x="112" y="19"/>
                    <a:pt x="112" y="19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21" y="12"/>
                    <a:pt x="121" y="12"/>
                    <a:pt x="121" y="12"/>
                  </a:cubicBezTo>
                  <a:cubicBezTo>
                    <a:pt x="122" y="12"/>
                    <a:pt x="123" y="12"/>
                    <a:pt x="123" y="12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30" y="16"/>
                    <a:pt x="130" y="16"/>
                    <a:pt x="130" y="16"/>
                  </a:cubicBezTo>
                  <a:cubicBezTo>
                    <a:pt x="136" y="20"/>
                    <a:pt x="136" y="20"/>
                    <a:pt x="136" y="20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48" y="27"/>
                    <a:pt x="148" y="27"/>
                    <a:pt x="148" y="27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7" y="38"/>
                    <a:pt x="167" y="38"/>
                    <a:pt x="167" y="38"/>
                  </a:cubicBezTo>
                  <a:cubicBezTo>
                    <a:pt x="173" y="42"/>
                    <a:pt x="173" y="42"/>
                    <a:pt x="173" y="42"/>
                  </a:cubicBezTo>
                  <a:cubicBezTo>
                    <a:pt x="186" y="50"/>
                    <a:pt x="186" y="50"/>
                    <a:pt x="186" y="50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212" y="65"/>
                    <a:pt x="212" y="65"/>
                    <a:pt x="212" y="65"/>
                  </a:cubicBezTo>
                  <a:cubicBezTo>
                    <a:pt x="232" y="77"/>
                    <a:pt x="232" y="77"/>
                    <a:pt x="232" y="77"/>
                  </a:cubicBezTo>
                  <a:cubicBezTo>
                    <a:pt x="234" y="77"/>
                    <a:pt x="234" y="79"/>
                    <a:pt x="233" y="80"/>
                  </a:cubicBezTo>
                  <a:cubicBezTo>
                    <a:pt x="212" y="96"/>
                    <a:pt x="212" y="96"/>
                    <a:pt x="212" y="96"/>
                  </a:cubicBezTo>
                  <a:cubicBezTo>
                    <a:pt x="199" y="106"/>
                    <a:pt x="199" y="106"/>
                    <a:pt x="199" y="106"/>
                  </a:cubicBezTo>
                  <a:cubicBezTo>
                    <a:pt x="186" y="115"/>
                    <a:pt x="186" y="115"/>
                    <a:pt x="186" y="115"/>
                  </a:cubicBezTo>
                  <a:cubicBezTo>
                    <a:pt x="173" y="125"/>
                    <a:pt x="173" y="125"/>
                    <a:pt x="173" y="125"/>
                  </a:cubicBezTo>
                  <a:cubicBezTo>
                    <a:pt x="167" y="130"/>
                    <a:pt x="167" y="130"/>
                    <a:pt x="167" y="130"/>
                  </a:cubicBezTo>
                  <a:cubicBezTo>
                    <a:pt x="161" y="135"/>
                    <a:pt x="161" y="135"/>
                    <a:pt x="161" y="135"/>
                  </a:cubicBezTo>
                  <a:cubicBezTo>
                    <a:pt x="155" y="139"/>
                    <a:pt x="155" y="139"/>
                    <a:pt x="155" y="139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2" y="149"/>
                    <a:pt x="142" y="149"/>
                    <a:pt x="142" y="149"/>
                  </a:cubicBezTo>
                  <a:cubicBezTo>
                    <a:pt x="136" y="153"/>
                    <a:pt x="136" y="153"/>
                    <a:pt x="136" y="153"/>
                  </a:cubicBezTo>
                  <a:cubicBezTo>
                    <a:pt x="130" y="158"/>
                    <a:pt x="130" y="158"/>
                    <a:pt x="130" y="158"/>
                  </a:cubicBezTo>
                  <a:cubicBezTo>
                    <a:pt x="129" y="158"/>
                    <a:pt x="129" y="158"/>
                    <a:pt x="129" y="158"/>
                  </a:cubicBezTo>
                  <a:cubicBezTo>
                    <a:pt x="129" y="159"/>
                    <a:pt x="128" y="159"/>
                    <a:pt x="127" y="159"/>
                  </a:cubicBezTo>
                  <a:cubicBezTo>
                    <a:pt x="124" y="157"/>
                    <a:pt x="124" y="157"/>
                    <a:pt x="124" y="157"/>
                  </a:cubicBezTo>
                  <a:cubicBezTo>
                    <a:pt x="118" y="153"/>
                    <a:pt x="118" y="153"/>
                    <a:pt x="118" y="153"/>
                  </a:cubicBezTo>
                  <a:cubicBezTo>
                    <a:pt x="112" y="149"/>
                    <a:pt x="112" y="149"/>
                    <a:pt x="112" y="149"/>
                  </a:cubicBezTo>
                  <a:cubicBezTo>
                    <a:pt x="107" y="145"/>
                    <a:pt x="107" y="145"/>
                    <a:pt x="107" y="145"/>
                  </a:cubicBezTo>
                  <a:cubicBezTo>
                    <a:pt x="101" y="141"/>
                    <a:pt x="101" y="141"/>
                    <a:pt x="101" y="141"/>
                  </a:cubicBezTo>
                  <a:cubicBezTo>
                    <a:pt x="98" y="139"/>
                    <a:pt x="98" y="139"/>
                    <a:pt x="98" y="139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87" y="132"/>
                    <a:pt x="87" y="132"/>
                    <a:pt x="87" y="132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73" y="123"/>
                    <a:pt x="73" y="123"/>
                    <a:pt x="73" y="123"/>
                  </a:cubicBezTo>
                  <a:cubicBezTo>
                    <a:pt x="69" y="120"/>
                    <a:pt x="69" y="120"/>
                    <a:pt x="69" y="120"/>
                  </a:cubicBezTo>
                  <a:cubicBezTo>
                    <a:pt x="56" y="112"/>
                    <a:pt x="56" y="112"/>
                    <a:pt x="56" y="112"/>
                  </a:cubicBezTo>
                  <a:cubicBezTo>
                    <a:pt x="43" y="103"/>
                    <a:pt x="43" y="103"/>
                    <a:pt x="43" y="103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17" y="86"/>
                    <a:pt x="17" y="84"/>
                    <a:pt x="18" y="83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73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1" name="Freeform 53">
              <a:extLst>
                <a:ext uri="{FF2B5EF4-FFF2-40B4-BE49-F238E27FC236}">
                  <a16:creationId xmlns:a16="http://schemas.microsoft.com/office/drawing/2014/main" xmlns="" id="{024723F2-B110-477A-8A8A-F90CCE296B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2988" y="5627688"/>
              <a:ext cx="60325" cy="41275"/>
            </a:xfrm>
            <a:custGeom>
              <a:avLst/>
              <a:gdLst>
                <a:gd name="T0" fmla="*/ 0 w 38"/>
                <a:gd name="T1" fmla="*/ 10 h 26"/>
                <a:gd name="T2" fmla="*/ 14 w 38"/>
                <a:gd name="T3" fmla="*/ 20 h 26"/>
                <a:gd name="T4" fmla="*/ 22 w 38"/>
                <a:gd name="T5" fmla="*/ 26 h 26"/>
                <a:gd name="T6" fmla="*/ 36 w 38"/>
                <a:gd name="T7" fmla="*/ 15 h 26"/>
                <a:gd name="T8" fmla="*/ 38 w 38"/>
                <a:gd name="T9" fmla="*/ 14 h 26"/>
                <a:gd name="T10" fmla="*/ 36 w 38"/>
                <a:gd name="T11" fmla="*/ 14 h 26"/>
                <a:gd name="T12" fmla="*/ 16 w 38"/>
                <a:gd name="T13" fmla="*/ 0 h 26"/>
                <a:gd name="T14" fmla="*/ 14 w 38"/>
                <a:gd name="T15" fmla="*/ 2 h 26"/>
                <a:gd name="T16" fmla="*/ 0 w 3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26">
                  <a:moveTo>
                    <a:pt x="0" y="10"/>
                  </a:moveTo>
                  <a:lnTo>
                    <a:pt x="14" y="20"/>
                  </a:lnTo>
                  <a:lnTo>
                    <a:pt x="22" y="26"/>
                  </a:lnTo>
                  <a:lnTo>
                    <a:pt x="36" y="15"/>
                  </a:lnTo>
                  <a:lnTo>
                    <a:pt x="38" y="14"/>
                  </a:lnTo>
                  <a:lnTo>
                    <a:pt x="36" y="14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2" name="Freeform 54">
              <a:extLst>
                <a:ext uri="{FF2B5EF4-FFF2-40B4-BE49-F238E27FC236}">
                  <a16:creationId xmlns:a16="http://schemas.microsoft.com/office/drawing/2014/main" xmlns="" id="{73E2E770-6EBD-4B7A-A14B-44FE7FB009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06925" y="5360988"/>
              <a:ext cx="935037" cy="636588"/>
            </a:xfrm>
            <a:custGeom>
              <a:avLst/>
              <a:gdLst>
                <a:gd name="T0" fmla="*/ 0 w 345"/>
                <a:gd name="T1" fmla="*/ 117 h 234"/>
                <a:gd name="T2" fmla="*/ 99 w 345"/>
                <a:gd name="T3" fmla="*/ 182 h 234"/>
                <a:gd name="T4" fmla="*/ 116 w 345"/>
                <a:gd name="T5" fmla="*/ 194 h 234"/>
                <a:gd name="T6" fmla="*/ 130 w 345"/>
                <a:gd name="T7" fmla="*/ 203 h 234"/>
                <a:gd name="T8" fmla="*/ 141 w 345"/>
                <a:gd name="T9" fmla="*/ 210 h 234"/>
                <a:gd name="T10" fmla="*/ 150 w 345"/>
                <a:gd name="T11" fmla="*/ 216 h 234"/>
                <a:gd name="T12" fmla="*/ 161 w 345"/>
                <a:gd name="T13" fmla="*/ 224 h 234"/>
                <a:gd name="T14" fmla="*/ 173 w 345"/>
                <a:gd name="T15" fmla="*/ 231 h 234"/>
                <a:gd name="T16" fmla="*/ 179 w 345"/>
                <a:gd name="T17" fmla="*/ 232 h 234"/>
                <a:gd name="T18" fmla="*/ 191 w 345"/>
                <a:gd name="T19" fmla="*/ 223 h 234"/>
                <a:gd name="T20" fmla="*/ 204 w 345"/>
                <a:gd name="T21" fmla="*/ 214 h 234"/>
                <a:gd name="T22" fmla="*/ 216 w 345"/>
                <a:gd name="T23" fmla="*/ 204 h 234"/>
                <a:gd name="T24" fmla="*/ 242 w 345"/>
                <a:gd name="T25" fmla="*/ 186 h 234"/>
                <a:gd name="T26" fmla="*/ 345 w 345"/>
                <a:gd name="T27" fmla="*/ 109 h 234"/>
                <a:gd name="T28" fmla="*/ 242 w 345"/>
                <a:gd name="T29" fmla="*/ 46 h 234"/>
                <a:gd name="T30" fmla="*/ 216 w 345"/>
                <a:gd name="T31" fmla="*/ 31 h 234"/>
                <a:gd name="T32" fmla="*/ 204 w 345"/>
                <a:gd name="T33" fmla="*/ 23 h 234"/>
                <a:gd name="T34" fmla="*/ 191 w 345"/>
                <a:gd name="T35" fmla="*/ 16 h 234"/>
                <a:gd name="T36" fmla="*/ 179 w 345"/>
                <a:gd name="T37" fmla="*/ 9 h 234"/>
                <a:gd name="T38" fmla="*/ 167 w 345"/>
                <a:gd name="T39" fmla="*/ 1 h 234"/>
                <a:gd name="T40" fmla="*/ 161 w 345"/>
                <a:gd name="T41" fmla="*/ 4 h 234"/>
                <a:gd name="T42" fmla="*/ 150 w 345"/>
                <a:gd name="T43" fmla="*/ 12 h 234"/>
                <a:gd name="T44" fmla="*/ 141 w 345"/>
                <a:gd name="T45" fmla="*/ 18 h 234"/>
                <a:gd name="T46" fmla="*/ 130 w 345"/>
                <a:gd name="T47" fmla="*/ 26 h 234"/>
                <a:gd name="T48" fmla="*/ 116 w 345"/>
                <a:gd name="T49" fmla="*/ 35 h 234"/>
                <a:gd name="T50" fmla="*/ 99 w 345"/>
                <a:gd name="T51" fmla="*/ 47 h 234"/>
                <a:gd name="T52" fmla="*/ 116 w 345"/>
                <a:gd name="T53" fmla="*/ 66 h 234"/>
                <a:gd name="T54" fmla="*/ 130 w 345"/>
                <a:gd name="T55" fmla="*/ 57 h 234"/>
                <a:gd name="T56" fmla="*/ 141 w 345"/>
                <a:gd name="T57" fmla="*/ 49 h 234"/>
                <a:gd name="T58" fmla="*/ 150 w 345"/>
                <a:gd name="T59" fmla="*/ 43 h 234"/>
                <a:gd name="T60" fmla="*/ 161 w 345"/>
                <a:gd name="T61" fmla="*/ 34 h 234"/>
                <a:gd name="T62" fmla="*/ 165 w 345"/>
                <a:gd name="T63" fmla="*/ 33 h 234"/>
                <a:gd name="T64" fmla="*/ 173 w 345"/>
                <a:gd name="T65" fmla="*/ 38 h 234"/>
                <a:gd name="T66" fmla="*/ 185 w 345"/>
                <a:gd name="T67" fmla="*/ 45 h 234"/>
                <a:gd name="T68" fmla="*/ 198 w 345"/>
                <a:gd name="T69" fmla="*/ 53 h 234"/>
                <a:gd name="T70" fmla="*/ 210 w 345"/>
                <a:gd name="T71" fmla="*/ 60 h 234"/>
                <a:gd name="T72" fmla="*/ 229 w 345"/>
                <a:gd name="T73" fmla="*/ 72 h 234"/>
                <a:gd name="T74" fmla="*/ 255 w 345"/>
                <a:gd name="T75" fmla="*/ 87 h 234"/>
                <a:gd name="T76" fmla="*/ 301 w 345"/>
                <a:gd name="T77" fmla="*/ 118 h 234"/>
                <a:gd name="T78" fmla="*/ 242 w 345"/>
                <a:gd name="T79" fmla="*/ 163 h 234"/>
                <a:gd name="T80" fmla="*/ 216 w 345"/>
                <a:gd name="T81" fmla="*/ 182 h 234"/>
                <a:gd name="T82" fmla="*/ 204 w 345"/>
                <a:gd name="T83" fmla="*/ 191 h 234"/>
                <a:gd name="T84" fmla="*/ 191 w 345"/>
                <a:gd name="T85" fmla="*/ 200 h 234"/>
                <a:gd name="T86" fmla="*/ 179 w 345"/>
                <a:gd name="T87" fmla="*/ 209 h 234"/>
                <a:gd name="T88" fmla="*/ 173 w 345"/>
                <a:gd name="T89" fmla="*/ 213 h 234"/>
                <a:gd name="T90" fmla="*/ 167 w 345"/>
                <a:gd name="T91" fmla="*/ 210 h 234"/>
                <a:gd name="T92" fmla="*/ 155 w 345"/>
                <a:gd name="T93" fmla="*/ 201 h 234"/>
                <a:gd name="T94" fmla="*/ 144 w 345"/>
                <a:gd name="T95" fmla="*/ 194 h 234"/>
                <a:gd name="T96" fmla="*/ 137 w 345"/>
                <a:gd name="T97" fmla="*/ 189 h 234"/>
                <a:gd name="T98" fmla="*/ 123 w 345"/>
                <a:gd name="T99" fmla="*/ 180 h 234"/>
                <a:gd name="T100" fmla="*/ 112 w 345"/>
                <a:gd name="T101" fmla="*/ 173 h 234"/>
                <a:gd name="T102" fmla="*/ 86 w 345"/>
                <a:gd name="T103" fmla="*/ 155 h 234"/>
                <a:gd name="T104" fmla="*/ 39 w 345"/>
                <a:gd name="T105" fmla="*/ 121 h 234"/>
                <a:gd name="T106" fmla="*/ 99 w 345"/>
                <a:gd name="T107" fmla="*/ 78 h 234"/>
                <a:gd name="T108" fmla="*/ 116 w 345"/>
                <a:gd name="T109" fmla="*/ 66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45" h="234">
                  <a:moveTo>
                    <a:pt x="86" y="57"/>
                  </a:moveTo>
                  <a:cubicBezTo>
                    <a:pt x="57" y="77"/>
                    <a:pt x="29" y="97"/>
                    <a:pt x="0" y="117"/>
                  </a:cubicBezTo>
                  <a:cubicBezTo>
                    <a:pt x="86" y="174"/>
                    <a:pt x="86" y="174"/>
                    <a:pt x="86" y="174"/>
                  </a:cubicBezTo>
                  <a:cubicBezTo>
                    <a:pt x="99" y="182"/>
                    <a:pt x="99" y="182"/>
                    <a:pt x="99" y="182"/>
                  </a:cubicBezTo>
                  <a:cubicBezTo>
                    <a:pt x="112" y="191"/>
                    <a:pt x="112" y="191"/>
                    <a:pt x="112" y="191"/>
                  </a:cubicBezTo>
                  <a:cubicBezTo>
                    <a:pt x="116" y="194"/>
                    <a:pt x="116" y="194"/>
                    <a:pt x="116" y="194"/>
                  </a:cubicBezTo>
                  <a:cubicBezTo>
                    <a:pt x="123" y="198"/>
                    <a:pt x="123" y="198"/>
                    <a:pt x="123" y="198"/>
                  </a:cubicBezTo>
                  <a:cubicBezTo>
                    <a:pt x="130" y="203"/>
                    <a:pt x="130" y="203"/>
                    <a:pt x="130" y="203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1" y="210"/>
                    <a:pt x="141" y="210"/>
                    <a:pt x="141" y="210"/>
                  </a:cubicBezTo>
                  <a:cubicBezTo>
                    <a:pt x="144" y="212"/>
                    <a:pt x="144" y="212"/>
                    <a:pt x="144" y="212"/>
                  </a:cubicBezTo>
                  <a:cubicBezTo>
                    <a:pt x="150" y="216"/>
                    <a:pt x="150" y="216"/>
                    <a:pt x="150" y="216"/>
                  </a:cubicBezTo>
                  <a:cubicBezTo>
                    <a:pt x="155" y="220"/>
                    <a:pt x="155" y="220"/>
                    <a:pt x="155" y="220"/>
                  </a:cubicBezTo>
                  <a:cubicBezTo>
                    <a:pt x="161" y="224"/>
                    <a:pt x="161" y="224"/>
                    <a:pt x="161" y="224"/>
                  </a:cubicBezTo>
                  <a:cubicBezTo>
                    <a:pt x="167" y="228"/>
                    <a:pt x="167" y="228"/>
                    <a:pt x="167" y="228"/>
                  </a:cubicBezTo>
                  <a:cubicBezTo>
                    <a:pt x="173" y="231"/>
                    <a:pt x="173" y="231"/>
                    <a:pt x="173" y="231"/>
                  </a:cubicBezTo>
                  <a:cubicBezTo>
                    <a:pt x="177" y="234"/>
                    <a:pt x="177" y="234"/>
                    <a:pt x="177" y="234"/>
                  </a:cubicBezTo>
                  <a:cubicBezTo>
                    <a:pt x="179" y="232"/>
                    <a:pt x="179" y="232"/>
                    <a:pt x="179" y="232"/>
                  </a:cubicBezTo>
                  <a:cubicBezTo>
                    <a:pt x="185" y="227"/>
                    <a:pt x="185" y="227"/>
                    <a:pt x="185" y="227"/>
                  </a:cubicBezTo>
                  <a:cubicBezTo>
                    <a:pt x="191" y="223"/>
                    <a:pt x="191" y="223"/>
                    <a:pt x="191" y="223"/>
                  </a:cubicBezTo>
                  <a:cubicBezTo>
                    <a:pt x="198" y="218"/>
                    <a:pt x="198" y="218"/>
                    <a:pt x="198" y="218"/>
                  </a:cubicBezTo>
                  <a:cubicBezTo>
                    <a:pt x="204" y="214"/>
                    <a:pt x="204" y="214"/>
                    <a:pt x="204" y="214"/>
                  </a:cubicBezTo>
                  <a:cubicBezTo>
                    <a:pt x="210" y="209"/>
                    <a:pt x="210" y="209"/>
                    <a:pt x="210" y="209"/>
                  </a:cubicBezTo>
                  <a:cubicBezTo>
                    <a:pt x="216" y="204"/>
                    <a:pt x="216" y="204"/>
                    <a:pt x="216" y="204"/>
                  </a:cubicBezTo>
                  <a:cubicBezTo>
                    <a:pt x="229" y="195"/>
                    <a:pt x="229" y="195"/>
                    <a:pt x="229" y="195"/>
                  </a:cubicBezTo>
                  <a:cubicBezTo>
                    <a:pt x="242" y="186"/>
                    <a:pt x="242" y="186"/>
                    <a:pt x="242" y="186"/>
                  </a:cubicBezTo>
                  <a:cubicBezTo>
                    <a:pt x="255" y="176"/>
                    <a:pt x="255" y="176"/>
                    <a:pt x="255" y="176"/>
                  </a:cubicBezTo>
                  <a:cubicBezTo>
                    <a:pt x="345" y="109"/>
                    <a:pt x="345" y="109"/>
                    <a:pt x="345" y="109"/>
                  </a:cubicBezTo>
                  <a:cubicBezTo>
                    <a:pt x="315" y="91"/>
                    <a:pt x="285" y="72"/>
                    <a:pt x="255" y="54"/>
                  </a:cubicBezTo>
                  <a:cubicBezTo>
                    <a:pt x="250" y="52"/>
                    <a:pt x="246" y="49"/>
                    <a:pt x="242" y="46"/>
                  </a:cubicBezTo>
                  <a:cubicBezTo>
                    <a:pt x="237" y="44"/>
                    <a:pt x="233" y="41"/>
                    <a:pt x="229" y="39"/>
                  </a:cubicBezTo>
                  <a:cubicBezTo>
                    <a:pt x="225" y="36"/>
                    <a:pt x="221" y="34"/>
                    <a:pt x="216" y="31"/>
                  </a:cubicBezTo>
                  <a:cubicBezTo>
                    <a:pt x="214" y="30"/>
                    <a:pt x="212" y="28"/>
                    <a:pt x="210" y="27"/>
                  </a:cubicBezTo>
                  <a:cubicBezTo>
                    <a:pt x="208" y="26"/>
                    <a:pt x="206" y="25"/>
                    <a:pt x="204" y="23"/>
                  </a:cubicBezTo>
                  <a:cubicBezTo>
                    <a:pt x="202" y="22"/>
                    <a:pt x="200" y="21"/>
                    <a:pt x="198" y="20"/>
                  </a:cubicBezTo>
                  <a:cubicBezTo>
                    <a:pt x="196" y="18"/>
                    <a:pt x="194" y="17"/>
                    <a:pt x="191" y="16"/>
                  </a:cubicBezTo>
                  <a:cubicBezTo>
                    <a:pt x="189" y="15"/>
                    <a:pt x="187" y="13"/>
                    <a:pt x="185" y="12"/>
                  </a:cubicBezTo>
                  <a:cubicBezTo>
                    <a:pt x="183" y="11"/>
                    <a:pt x="181" y="10"/>
                    <a:pt x="179" y="9"/>
                  </a:cubicBezTo>
                  <a:cubicBezTo>
                    <a:pt x="177" y="7"/>
                    <a:pt x="175" y="6"/>
                    <a:pt x="173" y="5"/>
                  </a:cubicBezTo>
                  <a:cubicBezTo>
                    <a:pt x="171" y="4"/>
                    <a:pt x="169" y="2"/>
                    <a:pt x="167" y="1"/>
                  </a:cubicBezTo>
                  <a:cubicBezTo>
                    <a:pt x="167" y="1"/>
                    <a:pt x="166" y="1"/>
                    <a:pt x="166" y="0"/>
                  </a:cubicBezTo>
                  <a:cubicBezTo>
                    <a:pt x="164" y="2"/>
                    <a:pt x="163" y="3"/>
                    <a:pt x="161" y="4"/>
                  </a:cubicBezTo>
                  <a:cubicBezTo>
                    <a:pt x="159" y="5"/>
                    <a:pt x="157" y="7"/>
                    <a:pt x="155" y="8"/>
                  </a:cubicBezTo>
                  <a:cubicBezTo>
                    <a:pt x="153" y="9"/>
                    <a:pt x="151" y="11"/>
                    <a:pt x="150" y="12"/>
                  </a:cubicBezTo>
                  <a:cubicBezTo>
                    <a:pt x="148" y="13"/>
                    <a:pt x="146" y="15"/>
                    <a:pt x="144" y="16"/>
                  </a:cubicBezTo>
                  <a:cubicBezTo>
                    <a:pt x="143" y="17"/>
                    <a:pt x="142" y="18"/>
                    <a:pt x="141" y="18"/>
                  </a:cubicBezTo>
                  <a:cubicBezTo>
                    <a:pt x="139" y="19"/>
                    <a:pt x="138" y="20"/>
                    <a:pt x="137" y="21"/>
                  </a:cubicBezTo>
                  <a:cubicBezTo>
                    <a:pt x="134" y="23"/>
                    <a:pt x="132" y="24"/>
                    <a:pt x="130" y="26"/>
                  </a:cubicBezTo>
                  <a:cubicBezTo>
                    <a:pt x="127" y="28"/>
                    <a:pt x="125" y="29"/>
                    <a:pt x="123" y="31"/>
                  </a:cubicBezTo>
                  <a:cubicBezTo>
                    <a:pt x="121" y="32"/>
                    <a:pt x="119" y="34"/>
                    <a:pt x="116" y="35"/>
                  </a:cubicBezTo>
                  <a:cubicBezTo>
                    <a:pt x="115" y="36"/>
                    <a:pt x="113" y="37"/>
                    <a:pt x="112" y="39"/>
                  </a:cubicBezTo>
                  <a:cubicBezTo>
                    <a:pt x="108" y="41"/>
                    <a:pt x="103" y="44"/>
                    <a:pt x="99" y="47"/>
                  </a:cubicBezTo>
                  <a:cubicBezTo>
                    <a:pt x="95" y="50"/>
                    <a:pt x="90" y="54"/>
                    <a:pt x="86" y="57"/>
                  </a:cubicBezTo>
                  <a:close/>
                  <a:moveTo>
                    <a:pt x="116" y="66"/>
                  </a:moveTo>
                  <a:cubicBezTo>
                    <a:pt x="123" y="61"/>
                    <a:pt x="123" y="61"/>
                    <a:pt x="123" y="61"/>
                  </a:cubicBezTo>
                  <a:cubicBezTo>
                    <a:pt x="130" y="57"/>
                    <a:pt x="130" y="57"/>
                    <a:pt x="130" y="57"/>
                  </a:cubicBezTo>
                  <a:cubicBezTo>
                    <a:pt x="137" y="52"/>
                    <a:pt x="137" y="52"/>
                    <a:pt x="137" y="52"/>
                  </a:cubicBezTo>
                  <a:cubicBezTo>
                    <a:pt x="141" y="49"/>
                    <a:pt x="141" y="49"/>
                    <a:pt x="141" y="49"/>
                  </a:cubicBezTo>
                  <a:cubicBezTo>
                    <a:pt x="144" y="47"/>
                    <a:pt x="144" y="47"/>
                    <a:pt x="144" y="47"/>
                  </a:cubicBezTo>
                  <a:cubicBezTo>
                    <a:pt x="150" y="43"/>
                    <a:pt x="150" y="43"/>
                    <a:pt x="150" y="4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61" y="34"/>
                    <a:pt x="161" y="34"/>
                    <a:pt x="161" y="34"/>
                  </a:cubicBezTo>
                  <a:cubicBezTo>
                    <a:pt x="163" y="33"/>
                    <a:pt x="163" y="33"/>
                    <a:pt x="163" y="33"/>
                  </a:cubicBezTo>
                  <a:cubicBezTo>
                    <a:pt x="163" y="33"/>
                    <a:pt x="165" y="33"/>
                    <a:pt x="165" y="33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73" y="38"/>
                    <a:pt x="173" y="38"/>
                    <a:pt x="173" y="38"/>
                  </a:cubicBezTo>
                  <a:cubicBezTo>
                    <a:pt x="179" y="42"/>
                    <a:pt x="179" y="42"/>
                    <a:pt x="179" y="42"/>
                  </a:cubicBezTo>
                  <a:cubicBezTo>
                    <a:pt x="185" y="45"/>
                    <a:pt x="185" y="45"/>
                    <a:pt x="185" y="45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8" y="53"/>
                    <a:pt x="198" y="53"/>
                    <a:pt x="198" y="53"/>
                  </a:cubicBezTo>
                  <a:cubicBezTo>
                    <a:pt x="204" y="56"/>
                    <a:pt x="204" y="56"/>
                    <a:pt x="204" y="56"/>
                  </a:cubicBezTo>
                  <a:cubicBezTo>
                    <a:pt x="210" y="60"/>
                    <a:pt x="210" y="60"/>
                    <a:pt x="210" y="60"/>
                  </a:cubicBezTo>
                  <a:cubicBezTo>
                    <a:pt x="216" y="64"/>
                    <a:pt x="216" y="64"/>
                    <a:pt x="216" y="64"/>
                  </a:cubicBezTo>
                  <a:cubicBezTo>
                    <a:pt x="229" y="72"/>
                    <a:pt x="229" y="72"/>
                    <a:pt x="229" y="72"/>
                  </a:cubicBezTo>
                  <a:cubicBezTo>
                    <a:pt x="242" y="79"/>
                    <a:pt x="242" y="79"/>
                    <a:pt x="242" y="79"/>
                  </a:cubicBezTo>
                  <a:cubicBezTo>
                    <a:pt x="255" y="87"/>
                    <a:pt x="255" y="87"/>
                    <a:pt x="255" y="87"/>
                  </a:cubicBezTo>
                  <a:cubicBezTo>
                    <a:pt x="301" y="115"/>
                    <a:pt x="301" y="115"/>
                    <a:pt x="301" y="115"/>
                  </a:cubicBezTo>
                  <a:cubicBezTo>
                    <a:pt x="302" y="116"/>
                    <a:pt x="302" y="118"/>
                    <a:pt x="301" y="118"/>
                  </a:cubicBezTo>
                  <a:cubicBezTo>
                    <a:pt x="255" y="153"/>
                    <a:pt x="255" y="153"/>
                    <a:pt x="255" y="153"/>
                  </a:cubicBezTo>
                  <a:cubicBezTo>
                    <a:pt x="242" y="163"/>
                    <a:pt x="242" y="163"/>
                    <a:pt x="242" y="163"/>
                  </a:cubicBezTo>
                  <a:cubicBezTo>
                    <a:pt x="229" y="172"/>
                    <a:pt x="229" y="172"/>
                    <a:pt x="229" y="172"/>
                  </a:cubicBezTo>
                  <a:cubicBezTo>
                    <a:pt x="216" y="182"/>
                    <a:pt x="216" y="182"/>
                    <a:pt x="216" y="182"/>
                  </a:cubicBezTo>
                  <a:cubicBezTo>
                    <a:pt x="210" y="186"/>
                    <a:pt x="210" y="186"/>
                    <a:pt x="210" y="186"/>
                  </a:cubicBezTo>
                  <a:cubicBezTo>
                    <a:pt x="204" y="191"/>
                    <a:pt x="204" y="191"/>
                    <a:pt x="204" y="191"/>
                  </a:cubicBezTo>
                  <a:cubicBezTo>
                    <a:pt x="198" y="196"/>
                    <a:pt x="198" y="196"/>
                    <a:pt x="198" y="196"/>
                  </a:cubicBezTo>
                  <a:cubicBezTo>
                    <a:pt x="191" y="200"/>
                    <a:pt x="191" y="200"/>
                    <a:pt x="191" y="200"/>
                  </a:cubicBezTo>
                  <a:cubicBezTo>
                    <a:pt x="185" y="205"/>
                    <a:pt x="185" y="205"/>
                    <a:pt x="185" y="205"/>
                  </a:cubicBezTo>
                  <a:cubicBezTo>
                    <a:pt x="179" y="209"/>
                    <a:pt x="179" y="209"/>
                    <a:pt x="179" y="209"/>
                  </a:cubicBezTo>
                  <a:cubicBezTo>
                    <a:pt x="175" y="213"/>
                    <a:pt x="175" y="213"/>
                    <a:pt x="175" y="213"/>
                  </a:cubicBezTo>
                  <a:cubicBezTo>
                    <a:pt x="174" y="213"/>
                    <a:pt x="173" y="213"/>
                    <a:pt x="173" y="213"/>
                  </a:cubicBezTo>
                  <a:cubicBezTo>
                    <a:pt x="173" y="213"/>
                    <a:pt x="173" y="213"/>
                    <a:pt x="172" y="213"/>
                  </a:cubicBezTo>
                  <a:cubicBezTo>
                    <a:pt x="167" y="210"/>
                    <a:pt x="167" y="210"/>
                    <a:pt x="167" y="210"/>
                  </a:cubicBezTo>
                  <a:cubicBezTo>
                    <a:pt x="161" y="206"/>
                    <a:pt x="161" y="206"/>
                    <a:pt x="161" y="206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50" y="198"/>
                    <a:pt x="150" y="198"/>
                    <a:pt x="150" y="198"/>
                  </a:cubicBezTo>
                  <a:cubicBezTo>
                    <a:pt x="144" y="194"/>
                    <a:pt x="144" y="194"/>
                    <a:pt x="144" y="194"/>
                  </a:cubicBezTo>
                  <a:cubicBezTo>
                    <a:pt x="141" y="192"/>
                    <a:pt x="141" y="192"/>
                    <a:pt x="141" y="192"/>
                  </a:cubicBezTo>
                  <a:cubicBezTo>
                    <a:pt x="137" y="189"/>
                    <a:pt x="137" y="189"/>
                    <a:pt x="137" y="189"/>
                  </a:cubicBezTo>
                  <a:cubicBezTo>
                    <a:pt x="130" y="184"/>
                    <a:pt x="130" y="184"/>
                    <a:pt x="130" y="184"/>
                  </a:cubicBezTo>
                  <a:cubicBezTo>
                    <a:pt x="123" y="180"/>
                    <a:pt x="123" y="180"/>
                    <a:pt x="123" y="180"/>
                  </a:cubicBezTo>
                  <a:cubicBezTo>
                    <a:pt x="116" y="176"/>
                    <a:pt x="116" y="176"/>
                    <a:pt x="116" y="176"/>
                  </a:cubicBezTo>
                  <a:cubicBezTo>
                    <a:pt x="112" y="173"/>
                    <a:pt x="112" y="173"/>
                    <a:pt x="112" y="173"/>
                  </a:cubicBezTo>
                  <a:cubicBezTo>
                    <a:pt x="99" y="164"/>
                    <a:pt x="99" y="164"/>
                    <a:pt x="99" y="164"/>
                  </a:cubicBezTo>
                  <a:cubicBezTo>
                    <a:pt x="86" y="155"/>
                    <a:pt x="86" y="155"/>
                    <a:pt x="86" y="155"/>
                  </a:cubicBezTo>
                  <a:cubicBezTo>
                    <a:pt x="39" y="124"/>
                    <a:pt x="39" y="124"/>
                    <a:pt x="39" y="124"/>
                  </a:cubicBezTo>
                  <a:cubicBezTo>
                    <a:pt x="37" y="123"/>
                    <a:pt x="37" y="121"/>
                    <a:pt x="39" y="121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12" y="69"/>
                    <a:pt x="112" y="69"/>
                    <a:pt x="112" y="69"/>
                  </a:cubicBezTo>
                  <a:lnTo>
                    <a:pt x="116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3" name="Freeform 55">
              <a:extLst>
                <a:ext uri="{FF2B5EF4-FFF2-40B4-BE49-F238E27FC236}">
                  <a16:creationId xmlns:a16="http://schemas.microsoft.com/office/drawing/2014/main" xmlns="" id="{E141C9A1-A18D-4C8E-B9F5-CA34D5BA481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19613" y="5783263"/>
              <a:ext cx="1106487" cy="614363"/>
            </a:xfrm>
            <a:custGeom>
              <a:avLst/>
              <a:gdLst>
                <a:gd name="T0" fmla="*/ 342 w 408"/>
                <a:gd name="T1" fmla="*/ 44 h 226"/>
                <a:gd name="T2" fmla="*/ 373 w 408"/>
                <a:gd name="T3" fmla="*/ 48 h 226"/>
                <a:gd name="T4" fmla="*/ 373 w 408"/>
                <a:gd name="T5" fmla="*/ 69 h 226"/>
                <a:gd name="T6" fmla="*/ 357 w 408"/>
                <a:gd name="T7" fmla="*/ 68 h 226"/>
                <a:gd name="T8" fmla="*/ 371 w 408"/>
                <a:gd name="T9" fmla="*/ 66 h 226"/>
                <a:gd name="T10" fmla="*/ 370 w 408"/>
                <a:gd name="T11" fmla="*/ 51 h 226"/>
                <a:gd name="T12" fmla="*/ 345 w 408"/>
                <a:gd name="T13" fmla="*/ 47 h 226"/>
                <a:gd name="T14" fmla="*/ 361 w 408"/>
                <a:gd name="T15" fmla="*/ 101 h 226"/>
                <a:gd name="T16" fmla="*/ 408 w 408"/>
                <a:gd name="T17" fmla="*/ 49 h 226"/>
                <a:gd name="T18" fmla="*/ 287 w 408"/>
                <a:gd name="T19" fmla="*/ 67 h 226"/>
                <a:gd name="T20" fmla="*/ 248 w 408"/>
                <a:gd name="T21" fmla="*/ 96 h 226"/>
                <a:gd name="T22" fmla="*/ 230 w 408"/>
                <a:gd name="T23" fmla="*/ 111 h 226"/>
                <a:gd name="T24" fmla="*/ 211 w 408"/>
                <a:gd name="T25" fmla="*/ 124 h 226"/>
                <a:gd name="T26" fmla="*/ 205 w 408"/>
                <a:gd name="T27" fmla="*/ 126 h 226"/>
                <a:gd name="T28" fmla="*/ 187 w 408"/>
                <a:gd name="T29" fmla="*/ 114 h 226"/>
                <a:gd name="T30" fmla="*/ 173 w 408"/>
                <a:gd name="T31" fmla="*/ 104 h 226"/>
                <a:gd name="T32" fmla="*/ 155 w 408"/>
                <a:gd name="T33" fmla="*/ 92 h 226"/>
                <a:gd name="T34" fmla="*/ 131 w 408"/>
                <a:gd name="T35" fmla="*/ 76 h 226"/>
                <a:gd name="T36" fmla="*/ 0 w 408"/>
                <a:gd name="T37" fmla="*/ 43 h 226"/>
                <a:gd name="T38" fmla="*/ 18 w 408"/>
                <a:gd name="T39" fmla="*/ 94 h 226"/>
                <a:gd name="T40" fmla="*/ 74 w 408"/>
                <a:gd name="T41" fmla="*/ 71 h 226"/>
                <a:gd name="T42" fmla="*/ 47 w 408"/>
                <a:gd name="T43" fmla="*/ 49 h 226"/>
                <a:gd name="T44" fmla="*/ 29 w 408"/>
                <a:gd name="T45" fmla="*/ 74 h 226"/>
                <a:gd name="T46" fmla="*/ 44 w 408"/>
                <a:gd name="T47" fmla="*/ 85 h 226"/>
                <a:gd name="T48" fmla="*/ 27 w 408"/>
                <a:gd name="T49" fmla="*/ 59 h 226"/>
                <a:gd name="T50" fmla="*/ 73 w 408"/>
                <a:gd name="T51" fmla="*/ 56 h 226"/>
                <a:gd name="T52" fmla="*/ 118 w 408"/>
                <a:gd name="T53" fmla="*/ 117 h 226"/>
                <a:gd name="T54" fmla="*/ 148 w 408"/>
                <a:gd name="T55" fmla="*/ 138 h 226"/>
                <a:gd name="T56" fmla="*/ 162 w 408"/>
                <a:gd name="T57" fmla="*/ 143 h 226"/>
                <a:gd name="T58" fmla="*/ 176 w 408"/>
                <a:gd name="T59" fmla="*/ 145 h 226"/>
                <a:gd name="T60" fmla="*/ 187 w 408"/>
                <a:gd name="T61" fmla="*/ 155 h 226"/>
                <a:gd name="T62" fmla="*/ 176 w 408"/>
                <a:gd name="T63" fmla="*/ 184 h 226"/>
                <a:gd name="T64" fmla="*/ 162 w 408"/>
                <a:gd name="T65" fmla="*/ 182 h 226"/>
                <a:gd name="T66" fmla="*/ 162 w 408"/>
                <a:gd name="T67" fmla="*/ 177 h 226"/>
                <a:gd name="T68" fmla="*/ 173 w 408"/>
                <a:gd name="T69" fmla="*/ 180 h 226"/>
                <a:gd name="T70" fmla="*/ 182 w 408"/>
                <a:gd name="T71" fmla="*/ 153 h 226"/>
                <a:gd name="T72" fmla="*/ 173 w 408"/>
                <a:gd name="T73" fmla="*/ 148 h 226"/>
                <a:gd name="T74" fmla="*/ 155 w 408"/>
                <a:gd name="T75" fmla="*/ 150 h 226"/>
                <a:gd name="T76" fmla="*/ 148 w 408"/>
                <a:gd name="T77" fmla="*/ 187 h 226"/>
                <a:gd name="T78" fmla="*/ 163 w 408"/>
                <a:gd name="T79" fmla="*/ 198 h 226"/>
                <a:gd name="T80" fmla="*/ 176 w 408"/>
                <a:gd name="T81" fmla="*/ 203 h 226"/>
                <a:gd name="T82" fmla="*/ 193 w 408"/>
                <a:gd name="T83" fmla="*/ 211 h 226"/>
                <a:gd name="T84" fmla="*/ 210 w 408"/>
                <a:gd name="T85" fmla="*/ 226 h 226"/>
                <a:gd name="T86" fmla="*/ 223 w 408"/>
                <a:gd name="T87" fmla="*/ 215 h 226"/>
                <a:gd name="T88" fmla="*/ 242 w 408"/>
                <a:gd name="T89" fmla="*/ 205 h 226"/>
                <a:gd name="T90" fmla="*/ 261 w 408"/>
                <a:gd name="T91" fmla="*/ 192 h 226"/>
                <a:gd name="T92" fmla="*/ 248 w 408"/>
                <a:gd name="T93" fmla="*/ 148 h 226"/>
                <a:gd name="T94" fmla="*/ 236 w 408"/>
                <a:gd name="T95" fmla="*/ 153 h 226"/>
                <a:gd name="T96" fmla="*/ 238 w 408"/>
                <a:gd name="T97" fmla="*/ 179 h 226"/>
                <a:gd name="T98" fmla="*/ 248 w 408"/>
                <a:gd name="T99" fmla="*/ 178 h 226"/>
                <a:gd name="T100" fmla="*/ 259 w 408"/>
                <a:gd name="T101" fmla="*/ 173 h 226"/>
                <a:gd name="T102" fmla="*/ 242 w 408"/>
                <a:gd name="T103" fmla="*/ 184 h 226"/>
                <a:gd name="T104" fmla="*/ 230 w 408"/>
                <a:gd name="T105" fmla="*/ 178 h 226"/>
                <a:gd name="T106" fmla="*/ 235 w 408"/>
                <a:gd name="T107" fmla="*/ 148 h 226"/>
                <a:gd name="T108" fmla="*/ 248 w 408"/>
                <a:gd name="T109" fmla="*/ 144 h 226"/>
                <a:gd name="T110" fmla="*/ 261 w 408"/>
                <a:gd name="T111" fmla="*/ 141 h 226"/>
                <a:gd name="T112" fmla="*/ 340 w 408"/>
                <a:gd name="T113" fmla="*/ 79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08" h="226">
                  <a:moveTo>
                    <a:pt x="333" y="62"/>
                  </a:moveTo>
                  <a:cubicBezTo>
                    <a:pt x="333" y="56"/>
                    <a:pt x="335" y="50"/>
                    <a:pt x="341" y="45"/>
                  </a:cubicBezTo>
                  <a:cubicBezTo>
                    <a:pt x="342" y="44"/>
                    <a:pt x="342" y="44"/>
                    <a:pt x="342" y="44"/>
                  </a:cubicBezTo>
                  <a:cubicBezTo>
                    <a:pt x="344" y="43"/>
                    <a:pt x="345" y="42"/>
                    <a:pt x="346" y="42"/>
                  </a:cubicBezTo>
                  <a:cubicBezTo>
                    <a:pt x="350" y="39"/>
                    <a:pt x="356" y="39"/>
                    <a:pt x="361" y="40"/>
                  </a:cubicBezTo>
                  <a:cubicBezTo>
                    <a:pt x="366" y="41"/>
                    <a:pt x="370" y="44"/>
                    <a:pt x="373" y="48"/>
                  </a:cubicBezTo>
                  <a:cubicBezTo>
                    <a:pt x="374" y="49"/>
                    <a:pt x="375" y="51"/>
                    <a:pt x="376" y="52"/>
                  </a:cubicBezTo>
                  <a:cubicBezTo>
                    <a:pt x="378" y="56"/>
                    <a:pt x="378" y="60"/>
                    <a:pt x="377" y="63"/>
                  </a:cubicBezTo>
                  <a:cubicBezTo>
                    <a:pt x="377" y="66"/>
                    <a:pt x="375" y="68"/>
                    <a:pt x="373" y="69"/>
                  </a:cubicBezTo>
                  <a:cubicBezTo>
                    <a:pt x="372" y="71"/>
                    <a:pt x="369" y="72"/>
                    <a:pt x="367" y="73"/>
                  </a:cubicBezTo>
                  <a:cubicBezTo>
                    <a:pt x="364" y="73"/>
                    <a:pt x="360" y="73"/>
                    <a:pt x="357" y="71"/>
                  </a:cubicBezTo>
                  <a:cubicBezTo>
                    <a:pt x="356" y="70"/>
                    <a:pt x="356" y="69"/>
                    <a:pt x="357" y="68"/>
                  </a:cubicBezTo>
                  <a:cubicBezTo>
                    <a:pt x="357" y="67"/>
                    <a:pt x="358" y="67"/>
                    <a:pt x="359" y="67"/>
                  </a:cubicBezTo>
                  <a:cubicBezTo>
                    <a:pt x="362" y="69"/>
                    <a:pt x="364" y="69"/>
                    <a:pt x="366" y="69"/>
                  </a:cubicBezTo>
                  <a:cubicBezTo>
                    <a:pt x="368" y="68"/>
                    <a:pt x="369" y="68"/>
                    <a:pt x="371" y="66"/>
                  </a:cubicBezTo>
                  <a:cubicBezTo>
                    <a:pt x="372" y="65"/>
                    <a:pt x="373" y="64"/>
                    <a:pt x="373" y="62"/>
                  </a:cubicBezTo>
                  <a:cubicBezTo>
                    <a:pt x="374" y="60"/>
                    <a:pt x="374" y="57"/>
                    <a:pt x="372" y="54"/>
                  </a:cubicBezTo>
                  <a:cubicBezTo>
                    <a:pt x="372" y="53"/>
                    <a:pt x="371" y="52"/>
                    <a:pt x="370" y="51"/>
                  </a:cubicBezTo>
                  <a:cubicBezTo>
                    <a:pt x="368" y="47"/>
                    <a:pt x="364" y="45"/>
                    <a:pt x="360" y="44"/>
                  </a:cubicBezTo>
                  <a:cubicBezTo>
                    <a:pt x="356" y="43"/>
                    <a:pt x="351" y="43"/>
                    <a:pt x="348" y="45"/>
                  </a:cubicBezTo>
                  <a:cubicBezTo>
                    <a:pt x="347" y="46"/>
                    <a:pt x="346" y="46"/>
                    <a:pt x="345" y="47"/>
                  </a:cubicBezTo>
                  <a:cubicBezTo>
                    <a:pt x="344" y="47"/>
                    <a:pt x="344" y="47"/>
                    <a:pt x="344" y="48"/>
                  </a:cubicBezTo>
                  <a:cubicBezTo>
                    <a:pt x="339" y="52"/>
                    <a:pt x="337" y="57"/>
                    <a:pt x="337" y="62"/>
                  </a:cubicBezTo>
                  <a:cubicBezTo>
                    <a:pt x="339" y="77"/>
                    <a:pt x="358" y="86"/>
                    <a:pt x="361" y="101"/>
                  </a:cubicBezTo>
                  <a:cubicBezTo>
                    <a:pt x="364" y="116"/>
                    <a:pt x="377" y="121"/>
                    <a:pt x="393" y="112"/>
                  </a:cubicBezTo>
                  <a:cubicBezTo>
                    <a:pt x="390" y="100"/>
                    <a:pt x="394" y="89"/>
                    <a:pt x="400" y="77"/>
                  </a:cubicBezTo>
                  <a:cubicBezTo>
                    <a:pt x="405" y="67"/>
                    <a:pt x="408" y="58"/>
                    <a:pt x="408" y="49"/>
                  </a:cubicBezTo>
                  <a:cubicBezTo>
                    <a:pt x="408" y="39"/>
                    <a:pt x="408" y="39"/>
                    <a:pt x="408" y="39"/>
                  </a:cubicBezTo>
                  <a:cubicBezTo>
                    <a:pt x="406" y="20"/>
                    <a:pt x="393" y="8"/>
                    <a:pt x="373" y="0"/>
                  </a:cubicBezTo>
                  <a:cubicBezTo>
                    <a:pt x="287" y="67"/>
                    <a:pt x="287" y="67"/>
                    <a:pt x="287" y="67"/>
                  </a:cubicBezTo>
                  <a:cubicBezTo>
                    <a:pt x="274" y="77"/>
                    <a:pt x="274" y="77"/>
                    <a:pt x="274" y="77"/>
                  </a:cubicBezTo>
                  <a:cubicBezTo>
                    <a:pt x="261" y="86"/>
                    <a:pt x="261" y="86"/>
                    <a:pt x="261" y="86"/>
                  </a:cubicBezTo>
                  <a:cubicBezTo>
                    <a:pt x="248" y="96"/>
                    <a:pt x="248" y="96"/>
                    <a:pt x="248" y="96"/>
                  </a:cubicBezTo>
                  <a:cubicBezTo>
                    <a:pt x="242" y="101"/>
                    <a:pt x="242" y="101"/>
                    <a:pt x="242" y="101"/>
                  </a:cubicBezTo>
                  <a:cubicBezTo>
                    <a:pt x="236" y="106"/>
                    <a:pt x="236" y="106"/>
                    <a:pt x="236" y="106"/>
                  </a:cubicBezTo>
                  <a:cubicBezTo>
                    <a:pt x="230" y="111"/>
                    <a:pt x="230" y="111"/>
                    <a:pt x="230" y="111"/>
                  </a:cubicBezTo>
                  <a:cubicBezTo>
                    <a:pt x="223" y="115"/>
                    <a:pt x="223" y="115"/>
                    <a:pt x="223" y="115"/>
                  </a:cubicBezTo>
                  <a:cubicBezTo>
                    <a:pt x="217" y="120"/>
                    <a:pt x="217" y="120"/>
                    <a:pt x="217" y="120"/>
                  </a:cubicBezTo>
                  <a:cubicBezTo>
                    <a:pt x="211" y="124"/>
                    <a:pt x="211" y="124"/>
                    <a:pt x="211" y="124"/>
                  </a:cubicBezTo>
                  <a:cubicBezTo>
                    <a:pt x="208" y="127"/>
                    <a:pt x="208" y="127"/>
                    <a:pt x="208" y="127"/>
                  </a:cubicBezTo>
                  <a:cubicBezTo>
                    <a:pt x="208" y="127"/>
                    <a:pt x="206" y="127"/>
                    <a:pt x="206" y="127"/>
                  </a:cubicBezTo>
                  <a:cubicBezTo>
                    <a:pt x="205" y="126"/>
                    <a:pt x="205" y="126"/>
                    <a:pt x="205" y="126"/>
                  </a:cubicBezTo>
                  <a:cubicBezTo>
                    <a:pt x="199" y="123"/>
                    <a:pt x="199" y="123"/>
                    <a:pt x="199" y="123"/>
                  </a:cubicBezTo>
                  <a:cubicBezTo>
                    <a:pt x="193" y="119"/>
                    <a:pt x="193" y="119"/>
                    <a:pt x="193" y="119"/>
                  </a:cubicBezTo>
                  <a:cubicBezTo>
                    <a:pt x="187" y="114"/>
                    <a:pt x="187" y="114"/>
                    <a:pt x="187" y="114"/>
                  </a:cubicBezTo>
                  <a:cubicBezTo>
                    <a:pt x="182" y="110"/>
                    <a:pt x="182" y="110"/>
                    <a:pt x="182" y="110"/>
                  </a:cubicBezTo>
                  <a:cubicBezTo>
                    <a:pt x="176" y="106"/>
                    <a:pt x="176" y="106"/>
                    <a:pt x="176" y="106"/>
                  </a:cubicBezTo>
                  <a:cubicBezTo>
                    <a:pt x="173" y="104"/>
                    <a:pt x="173" y="104"/>
                    <a:pt x="173" y="104"/>
                  </a:cubicBezTo>
                  <a:cubicBezTo>
                    <a:pt x="169" y="102"/>
                    <a:pt x="169" y="102"/>
                    <a:pt x="169" y="102"/>
                  </a:cubicBezTo>
                  <a:cubicBezTo>
                    <a:pt x="162" y="97"/>
                    <a:pt x="162" y="97"/>
                    <a:pt x="162" y="97"/>
                  </a:cubicBezTo>
                  <a:cubicBezTo>
                    <a:pt x="155" y="92"/>
                    <a:pt x="155" y="92"/>
                    <a:pt x="155" y="92"/>
                  </a:cubicBezTo>
                  <a:cubicBezTo>
                    <a:pt x="148" y="88"/>
                    <a:pt x="148" y="88"/>
                    <a:pt x="148" y="88"/>
                  </a:cubicBezTo>
                  <a:cubicBezTo>
                    <a:pt x="144" y="84"/>
                    <a:pt x="144" y="84"/>
                    <a:pt x="144" y="84"/>
                  </a:cubicBezTo>
                  <a:cubicBezTo>
                    <a:pt x="131" y="76"/>
                    <a:pt x="131" y="76"/>
                    <a:pt x="131" y="76"/>
                  </a:cubicBezTo>
                  <a:cubicBezTo>
                    <a:pt x="118" y="67"/>
                    <a:pt x="118" y="67"/>
                    <a:pt x="118" y="6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15" y="15"/>
                    <a:pt x="1" y="24"/>
                    <a:pt x="0" y="4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0" y="50"/>
                    <a:pt x="0" y="52"/>
                  </a:cubicBezTo>
                  <a:cubicBezTo>
                    <a:pt x="2" y="66"/>
                    <a:pt x="8" y="80"/>
                    <a:pt x="18" y="94"/>
                  </a:cubicBezTo>
                  <a:cubicBezTo>
                    <a:pt x="26" y="106"/>
                    <a:pt x="28" y="118"/>
                    <a:pt x="22" y="130"/>
                  </a:cubicBezTo>
                  <a:cubicBezTo>
                    <a:pt x="47" y="137"/>
                    <a:pt x="63" y="126"/>
                    <a:pt x="60" y="98"/>
                  </a:cubicBezTo>
                  <a:cubicBezTo>
                    <a:pt x="71" y="92"/>
                    <a:pt x="75" y="84"/>
                    <a:pt x="74" y="71"/>
                  </a:cubicBezTo>
                  <a:cubicBezTo>
                    <a:pt x="74" y="66"/>
                    <a:pt x="72" y="62"/>
                    <a:pt x="70" y="58"/>
                  </a:cubicBezTo>
                  <a:cubicBezTo>
                    <a:pt x="67" y="55"/>
                    <a:pt x="64" y="53"/>
                    <a:pt x="60" y="51"/>
                  </a:cubicBezTo>
                  <a:cubicBezTo>
                    <a:pt x="56" y="50"/>
                    <a:pt x="51" y="49"/>
                    <a:pt x="47" y="49"/>
                  </a:cubicBezTo>
                  <a:cubicBezTo>
                    <a:pt x="40" y="50"/>
                    <a:pt x="33" y="55"/>
                    <a:pt x="30" y="61"/>
                  </a:cubicBezTo>
                  <a:cubicBezTo>
                    <a:pt x="29" y="63"/>
                    <a:pt x="28" y="65"/>
                    <a:pt x="28" y="67"/>
                  </a:cubicBezTo>
                  <a:cubicBezTo>
                    <a:pt x="28" y="70"/>
                    <a:pt x="28" y="72"/>
                    <a:pt x="29" y="74"/>
                  </a:cubicBezTo>
                  <a:cubicBezTo>
                    <a:pt x="31" y="77"/>
                    <a:pt x="36" y="80"/>
                    <a:pt x="44" y="81"/>
                  </a:cubicBezTo>
                  <a:cubicBezTo>
                    <a:pt x="45" y="81"/>
                    <a:pt x="46" y="82"/>
                    <a:pt x="46" y="83"/>
                  </a:cubicBezTo>
                  <a:cubicBezTo>
                    <a:pt x="46" y="84"/>
                    <a:pt x="45" y="85"/>
                    <a:pt x="44" y="85"/>
                  </a:cubicBezTo>
                  <a:cubicBezTo>
                    <a:pt x="34" y="84"/>
                    <a:pt x="28" y="80"/>
                    <a:pt x="26" y="76"/>
                  </a:cubicBezTo>
                  <a:cubicBezTo>
                    <a:pt x="24" y="73"/>
                    <a:pt x="24" y="70"/>
                    <a:pt x="24" y="67"/>
                  </a:cubicBezTo>
                  <a:cubicBezTo>
                    <a:pt x="24" y="64"/>
                    <a:pt x="25" y="61"/>
                    <a:pt x="27" y="59"/>
                  </a:cubicBezTo>
                  <a:cubicBezTo>
                    <a:pt x="31" y="52"/>
                    <a:pt x="38" y="46"/>
                    <a:pt x="46" y="46"/>
                  </a:cubicBezTo>
                  <a:cubicBezTo>
                    <a:pt x="52" y="45"/>
                    <a:pt x="57" y="46"/>
                    <a:pt x="61" y="48"/>
                  </a:cubicBezTo>
                  <a:cubicBezTo>
                    <a:pt x="66" y="49"/>
                    <a:pt x="70" y="52"/>
                    <a:pt x="73" y="56"/>
                  </a:cubicBezTo>
                  <a:cubicBezTo>
                    <a:pt x="76" y="60"/>
                    <a:pt x="78" y="65"/>
                    <a:pt x="78" y="71"/>
                  </a:cubicBezTo>
                  <a:cubicBezTo>
                    <a:pt x="78" y="76"/>
                    <a:pt x="78" y="81"/>
                    <a:pt x="76" y="88"/>
                  </a:cubicBezTo>
                  <a:cubicBezTo>
                    <a:pt x="90" y="97"/>
                    <a:pt x="104" y="107"/>
                    <a:pt x="118" y="117"/>
                  </a:cubicBezTo>
                  <a:cubicBezTo>
                    <a:pt x="122" y="120"/>
                    <a:pt x="127" y="123"/>
                    <a:pt x="131" y="126"/>
                  </a:cubicBezTo>
                  <a:cubicBezTo>
                    <a:pt x="135" y="129"/>
                    <a:pt x="140" y="132"/>
                    <a:pt x="144" y="135"/>
                  </a:cubicBezTo>
                  <a:cubicBezTo>
                    <a:pt x="145" y="136"/>
                    <a:pt x="147" y="137"/>
                    <a:pt x="148" y="138"/>
                  </a:cubicBezTo>
                  <a:cubicBezTo>
                    <a:pt x="151" y="140"/>
                    <a:pt x="153" y="141"/>
                    <a:pt x="155" y="143"/>
                  </a:cubicBezTo>
                  <a:cubicBezTo>
                    <a:pt x="155" y="143"/>
                    <a:pt x="156" y="143"/>
                    <a:pt x="156" y="144"/>
                  </a:cubicBezTo>
                  <a:cubicBezTo>
                    <a:pt x="158" y="143"/>
                    <a:pt x="160" y="143"/>
                    <a:pt x="162" y="143"/>
                  </a:cubicBezTo>
                  <a:cubicBezTo>
                    <a:pt x="164" y="143"/>
                    <a:pt x="166" y="143"/>
                    <a:pt x="169" y="144"/>
                  </a:cubicBezTo>
                  <a:cubicBezTo>
                    <a:pt x="170" y="144"/>
                    <a:pt x="172" y="144"/>
                    <a:pt x="173" y="145"/>
                  </a:cubicBezTo>
                  <a:cubicBezTo>
                    <a:pt x="174" y="145"/>
                    <a:pt x="175" y="145"/>
                    <a:pt x="176" y="145"/>
                  </a:cubicBezTo>
                  <a:cubicBezTo>
                    <a:pt x="176" y="145"/>
                    <a:pt x="177" y="146"/>
                    <a:pt x="178" y="146"/>
                  </a:cubicBezTo>
                  <a:cubicBezTo>
                    <a:pt x="179" y="147"/>
                    <a:pt x="180" y="147"/>
                    <a:pt x="182" y="148"/>
                  </a:cubicBezTo>
                  <a:cubicBezTo>
                    <a:pt x="184" y="150"/>
                    <a:pt x="186" y="152"/>
                    <a:pt x="187" y="155"/>
                  </a:cubicBezTo>
                  <a:cubicBezTo>
                    <a:pt x="191" y="161"/>
                    <a:pt x="190" y="168"/>
                    <a:pt x="187" y="174"/>
                  </a:cubicBezTo>
                  <a:cubicBezTo>
                    <a:pt x="186" y="177"/>
                    <a:pt x="184" y="179"/>
                    <a:pt x="182" y="181"/>
                  </a:cubicBezTo>
                  <a:cubicBezTo>
                    <a:pt x="180" y="182"/>
                    <a:pt x="178" y="183"/>
                    <a:pt x="176" y="184"/>
                  </a:cubicBezTo>
                  <a:cubicBezTo>
                    <a:pt x="175" y="184"/>
                    <a:pt x="174" y="184"/>
                    <a:pt x="173" y="184"/>
                  </a:cubicBezTo>
                  <a:cubicBezTo>
                    <a:pt x="172" y="184"/>
                    <a:pt x="170" y="184"/>
                    <a:pt x="169" y="184"/>
                  </a:cubicBezTo>
                  <a:cubicBezTo>
                    <a:pt x="166" y="184"/>
                    <a:pt x="164" y="183"/>
                    <a:pt x="162" y="182"/>
                  </a:cubicBezTo>
                  <a:cubicBezTo>
                    <a:pt x="161" y="181"/>
                    <a:pt x="161" y="181"/>
                    <a:pt x="160" y="181"/>
                  </a:cubicBezTo>
                  <a:cubicBezTo>
                    <a:pt x="159" y="180"/>
                    <a:pt x="159" y="179"/>
                    <a:pt x="159" y="178"/>
                  </a:cubicBezTo>
                  <a:cubicBezTo>
                    <a:pt x="160" y="177"/>
                    <a:pt x="161" y="177"/>
                    <a:pt x="162" y="177"/>
                  </a:cubicBezTo>
                  <a:cubicBezTo>
                    <a:pt x="162" y="177"/>
                    <a:pt x="162" y="177"/>
                    <a:pt x="162" y="177"/>
                  </a:cubicBezTo>
                  <a:cubicBezTo>
                    <a:pt x="164" y="179"/>
                    <a:pt x="167" y="180"/>
                    <a:pt x="169" y="180"/>
                  </a:cubicBezTo>
                  <a:cubicBezTo>
                    <a:pt x="170" y="180"/>
                    <a:pt x="172" y="181"/>
                    <a:pt x="173" y="180"/>
                  </a:cubicBezTo>
                  <a:cubicBezTo>
                    <a:pt x="174" y="180"/>
                    <a:pt x="175" y="180"/>
                    <a:pt x="176" y="180"/>
                  </a:cubicBezTo>
                  <a:cubicBezTo>
                    <a:pt x="178" y="179"/>
                    <a:pt x="180" y="178"/>
                    <a:pt x="182" y="176"/>
                  </a:cubicBezTo>
                  <a:cubicBezTo>
                    <a:pt x="187" y="170"/>
                    <a:pt x="187" y="159"/>
                    <a:pt x="182" y="153"/>
                  </a:cubicBezTo>
                  <a:cubicBezTo>
                    <a:pt x="180" y="152"/>
                    <a:pt x="178" y="150"/>
                    <a:pt x="176" y="150"/>
                  </a:cubicBezTo>
                  <a:cubicBezTo>
                    <a:pt x="176" y="150"/>
                    <a:pt x="176" y="149"/>
                    <a:pt x="176" y="149"/>
                  </a:cubicBezTo>
                  <a:cubicBezTo>
                    <a:pt x="175" y="149"/>
                    <a:pt x="174" y="149"/>
                    <a:pt x="173" y="148"/>
                  </a:cubicBezTo>
                  <a:cubicBezTo>
                    <a:pt x="171" y="148"/>
                    <a:pt x="170" y="148"/>
                    <a:pt x="169" y="147"/>
                  </a:cubicBezTo>
                  <a:cubicBezTo>
                    <a:pt x="166" y="147"/>
                    <a:pt x="164" y="147"/>
                    <a:pt x="162" y="147"/>
                  </a:cubicBezTo>
                  <a:cubicBezTo>
                    <a:pt x="159" y="148"/>
                    <a:pt x="157" y="149"/>
                    <a:pt x="155" y="150"/>
                  </a:cubicBezTo>
                  <a:cubicBezTo>
                    <a:pt x="152" y="152"/>
                    <a:pt x="150" y="155"/>
                    <a:pt x="148" y="158"/>
                  </a:cubicBezTo>
                  <a:cubicBezTo>
                    <a:pt x="148" y="160"/>
                    <a:pt x="147" y="162"/>
                    <a:pt x="146" y="164"/>
                  </a:cubicBezTo>
                  <a:cubicBezTo>
                    <a:pt x="143" y="172"/>
                    <a:pt x="144" y="180"/>
                    <a:pt x="148" y="187"/>
                  </a:cubicBezTo>
                  <a:cubicBezTo>
                    <a:pt x="150" y="189"/>
                    <a:pt x="152" y="192"/>
                    <a:pt x="155" y="194"/>
                  </a:cubicBezTo>
                  <a:cubicBezTo>
                    <a:pt x="157" y="195"/>
                    <a:pt x="159" y="196"/>
                    <a:pt x="162" y="197"/>
                  </a:cubicBezTo>
                  <a:cubicBezTo>
                    <a:pt x="162" y="198"/>
                    <a:pt x="162" y="198"/>
                    <a:pt x="163" y="198"/>
                  </a:cubicBezTo>
                  <a:cubicBezTo>
                    <a:pt x="165" y="199"/>
                    <a:pt x="167" y="200"/>
                    <a:pt x="169" y="200"/>
                  </a:cubicBezTo>
                  <a:cubicBezTo>
                    <a:pt x="170" y="201"/>
                    <a:pt x="172" y="201"/>
                    <a:pt x="173" y="202"/>
                  </a:cubicBezTo>
                  <a:cubicBezTo>
                    <a:pt x="174" y="202"/>
                    <a:pt x="175" y="203"/>
                    <a:pt x="176" y="203"/>
                  </a:cubicBezTo>
                  <a:cubicBezTo>
                    <a:pt x="178" y="204"/>
                    <a:pt x="180" y="205"/>
                    <a:pt x="182" y="205"/>
                  </a:cubicBezTo>
                  <a:cubicBezTo>
                    <a:pt x="184" y="206"/>
                    <a:pt x="185" y="207"/>
                    <a:pt x="187" y="208"/>
                  </a:cubicBezTo>
                  <a:cubicBezTo>
                    <a:pt x="189" y="209"/>
                    <a:pt x="191" y="210"/>
                    <a:pt x="193" y="211"/>
                  </a:cubicBezTo>
                  <a:cubicBezTo>
                    <a:pt x="195" y="212"/>
                    <a:pt x="198" y="213"/>
                    <a:pt x="199" y="214"/>
                  </a:cubicBezTo>
                  <a:cubicBezTo>
                    <a:pt x="201" y="216"/>
                    <a:pt x="203" y="217"/>
                    <a:pt x="205" y="219"/>
                  </a:cubicBezTo>
                  <a:cubicBezTo>
                    <a:pt x="207" y="221"/>
                    <a:pt x="208" y="224"/>
                    <a:pt x="210" y="226"/>
                  </a:cubicBezTo>
                  <a:cubicBezTo>
                    <a:pt x="210" y="226"/>
                    <a:pt x="211" y="225"/>
                    <a:pt x="211" y="225"/>
                  </a:cubicBezTo>
                  <a:cubicBezTo>
                    <a:pt x="213" y="223"/>
                    <a:pt x="215" y="221"/>
                    <a:pt x="217" y="219"/>
                  </a:cubicBezTo>
                  <a:cubicBezTo>
                    <a:pt x="219" y="217"/>
                    <a:pt x="221" y="216"/>
                    <a:pt x="223" y="215"/>
                  </a:cubicBezTo>
                  <a:cubicBezTo>
                    <a:pt x="225" y="213"/>
                    <a:pt x="228" y="212"/>
                    <a:pt x="230" y="211"/>
                  </a:cubicBezTo>
                  <a:cubicBezTo>
                    <a:pt x="232" y="210"/>
                    <a:pt x="234" y="209"/>
                    <a:pt x="236" y="208"/>
                  </a:cubicBezTo>
                  <a:cubicBezTo>
                    <a:pt x="238" y="207"/>
                    <a:pt x="240" y="206"/>
                    <a:pt x="242" y="205"/>
                  </a:cubicBezTo>
                  <a:cubicBezTo>
                    <a:pt x="244" y="204"/>
                    <a:pt x="246" y="203"/>
                    <a:pt x="248" y="202"/>
                  </a:cubicBezTo>
                  <a:cubicBezTo>
                    <a:pt x="249" y="202"/>
                    <a:pt x="249" y="202"/>
                    <a:pt x="250" y="201"/>
                  </a:cubicBezTo>
                  <a:cubicBezTo>
                    <a:pt x="254" y="199"/>
                    <a:pt x="258" y="196"/>
                    <a:pt x="261" y="192"/>
                  </a:cubicBezTo>
                  <a:cubicBezTo>
                    <a:pt x="272" y="178"/>
                    <a:pt x="276" y="157"/>
                    <a:pt x="261" y="150"/>
                  </a:cubicBezTo>
                  <a:cubicBezTo>
                    <a:pt x="259" y="149"/>
                    <a:pt x="256" y="148"/>
                    <a:pt x="252" y="148"/>
                  </a:cubicBezTo>
                  <a:cubicBezTo>
                    <a:pt x="251" y="148"/>
                    <a:pt x="250" y="148"/>
                    <a:pt x="248" y="148"/>
                  </a:cubicBezTo>
                  <a:cubicBezTo>
                    <a:pt x="246" y="148"/>
                    <a:pt x="244" y="149"/>
                    <a:pt x="242" y="149"/>
                  </a:cubicBezTo>
                  <a:cubicBezTo>
                    <a:pt x="240" y="150"/>
                    <a:pt x="239" y="151"/>
                    <a:pt x="237" y="152"/>
                  </a:cubicBezTo>
                  <a:cubicBezTo>
                    <a:pt x="237" y="152"/>
                    <a:pt x="236" y="152"/>
                    <a:pt x="236" y="153"/>
                  </a:cubicBezTo>
                  <a:cubicBezTo>
                    <a:pt x="230" y="158"/>
                    <a:pt x="228" y="169"/>
                    <a:pt x="233" y="176"/>
                  </a:cubicBezTo>
                  <a:cubicBezTo>
                    <a:pt x="234" y="177"/>
                    <a:pt x="235" y="178"/>
                    <a:pt x="236" y="178"/>
                  </a:cubicBezTo>
                  <a:cubicBezTo>
                    <a:pt x="237" y="179"/>
                    <a:pt x="237" y="179"/>
                    <a:pt x="238" y="179"/>
                  </a:cubicBezTo>
                  <a:cubicBezTo>
                    <a:pt x="240" y="180"/>
                    <a:pt x="241" y="180"/>
                    <a:pt x="242" y="180"/>
                  </a:cubicBezTo>
                  <a:cubicBezTo>
                    <a:pt x="243" y="180"/>
                    <a:pt x="244" y="180"/>
                    <a:pt x="245" y="179"/>
                  </a:cubicBezTo>
                  <a:cubicBezTo>
                    <a:pt x="246" y="179"/>
                    <a:pt x="247" y="179"/>
                    <a:pt x="248" y="178"/>
                  </a:cubicBezTo>
                  <a:cubicBezTo>
                    <a:pt x="251" y="177"/>
                    <a:pt x="253" y="174"/>
                    <a:pt x="256" y="171"/>
                  </a:cubicBezTo>
                  <a:cubicBezTo>
                    <a:pt x="256" y="170"/>
                    <a:pt x="258" y="170"/>
                    <a:pt x="258" y="171"/>
                  </a:cubicBezTo>
                  <a:cubicBezTo>
                    <a:pt x="259" y="171"/>
                    <a:pt x="259" y="173"/>
                    <a:pt x="259" y="173"/>
                  </a:cubicBezTo>
                  <a:cubicBezTo>
                    <a:pt x="256" y="178"/>
                    <a:pt x="252" y="181"/>
                    <a:pt x="248" y="182"/>
                  </a:cubicBezTo>
                  <a:cubicBezTo>
                    <a:pt x="248" y="183"/>
                    <a:pt x="247" y="183"/>
                    <a:pt x="246" y="183"/>
                  </a:cubicBezTo>
                  <a:cubicBezTo>
                    <a:pt x="245" y="183"/>
                    <a:pt x="243" y="184"/>
                    <a:pt x="242" y="184"/>
                  </a:cubicBezTo>
                  <a:cubicBezTo>
                    <a:pt x="240" y="184"/>
                    <a:pt x="239" y="184"/>
                    <a:pt x="237" y="183"/>
                  </a:cubicBezTo>
                  <a:cubicBezTo>
                    <a:pt x="237" y="183"/>
                    <a:pt x="236" y="183"/>
                    <a:pt x="236" y="183"/>
                  </a:cubicBezTo>
                  <a:cubicBezTo>
                    <a:pt x="233" y="182"/>
                    <a:pt x="232" y="180"/>
                    <a:pt x="230" y="178"/>
                  </a:cubicBezTo>
                  <a:cubicBezTo>
                    <a:pt x="230" y="178"/>
                    <a:pt x="230" y="178"/>
                    <a:pt x="230" y="178"/>
                  </a:cubicBezTo>
                  <a:cubicBezTo>
                    <a:pt x="225" y="171"/>
                    <a:pt x="225" y="161"/>
                    <a:pt x="230" y="154"/>
                  </a:cubicBezTo>
                  <a:cubicBezTo>
                    <a:pt x="231" y="152"/>
                    <a:pt x="233" y="150"/>
                    <a:pt x="235" y="148"/>
                  </a:cubicBezTo>
                  <a:cubicBezTo>
                    <a:pt x="235" y="148"/>
                    <a:pt x="235" y="148"/>
                    <a:pt x="236" y="148"/>
                  </a:cubicBezTo>
                  <a:cubicBezTo>
                    <a:pt x="238" y="147"/>
                    <a:pt x="240" y="146"/>
                    <a:pt x="242" y="145"/>
                  </a:cubicBezTo>
                  <a:cubicBezTo>
                    <a:pt x="244" y="145"/>
                    <a:pt x="246" y="144"/>
                    <a:pt x="248" y="144"/>
                  </a:cubicBezTo>
                  <a:cubicBezTo>
                    <a:pt x="250" y="144"/>
                    <a:pt x="251" y="144"/>
                    <a:pt x="252" y="144"/>
                  </a:cubicBezTo>
                  <a:cubicBezTo>
                    <a:pt x="254" y="144"/>
                    <a:pt x="256" y="144"/>
                    <a:pt x="257" y="144"/>
                  </a:cubicBezTo>
                  <a:cubicBezTo>
                    <a:pt x="259" y="143"/>
                    <a:pt x="260" y="142"/>
                    <a:pt x="261" y="141"/>
                  </a:cubicBezTo>
                  <a:cubicBezTo>
                    <a:pt x="265" y="138"/>
                    <a:pt x="269" y="135"/>
                    <a:pt x="274" y="131"/>
                  </a:cubicBezTo>
                  <a:cubicBezTo>
                    <a:pt x="278" y="128"/>
                    <a:pt x="282" y="125"/>
                    <a:pt x="287" y="121"/>
                  </a:cubicBezTo>
                  <a:cubicBezTo>
                    <a:pt x="305" y="107"/>
                    <a:pt x="322" y="93"/>
                    <a:pt x="340" y="79"/>
                  </a:cubicBezTo>
                  <a:cubicBezTo>
                    <a:pt x="336" y="74"/>
                    <a:pt x="333" y="68"/>
                    <a:pt x="333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4" name="Freeform 56">
              <a:extLst>
                <a:ext uri="{FF2B5EF4-FFF2-40B4-BE49-F238E27FC236}">
                  <a16:creationId xmlns:a16="http://schemas.microsoft.com/office/drawing/2014/main" xmlns="" id="{AB671D5F-09E1-429C-9B4F-5DD83396972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2375" y="5505451"/>
              <a:ext cx="50800" cy="34925"/>
            </a:xfrm>
            <a:custGeom>
              <a:avLst/>
              <a:gdLst>
                <a:gd name="T0" fmla="*/ 17 w 32"/>
                <a:gd name="T1" fmla="*/ 22 h 22"/>
                <a:gd name="T2" fmla="*/ 27 w 32"/>
                <a:gd name="T3" fmla="*/ 15 h 22"/>
                <a:gd name="T4" fmla="*/ 32 w 32"/>
                <a:gd name="T5" fmla="*/ 12 h 22"/>
                <a:gd name="T6" fmla="*/ 27 w 32"/>
                <a:gd name="T7" fmla="*/ 8 h 22"/>
                <a:gd name="T8" fmla="*/ 17 w 32"/>
                <a:gd name="T9" fmla="*/ 1 h 22"/>
                <a:gd name="T10" fmla="*/ 15 w 32"/>
                <a:gd name="T11" fmla="*/ 0 h 22"/>
                <a:gd name="T12" fmla="*/ 7 w 32"/>
                <a:gd name="T13" fmla="*/ 5 h 22"/>
                <a:gd name="T14" fmla="*/ 0 w 32"/>
                <a:gd name="T15" fmla="*/ 10 h 22"/>
                <a:gd name="T16" fmla="*/ 7 w 32"/>
                <a:gd name="T17" fmla="*/ 15 h 22"/>
                <a:gd name="T18" fmla="*/ 17 w 32"/>
                <a:gd name="T1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22">
                  <a:moveTo>
                    <a:pt x="17" y="22"/>
                  </a:moveTo>
                  <a:lnTo>
                    <a:pt x="27" y="15"/>
                  </a:lnTo>
                  <a:lnTo>
                    <a:pt x="32" y="12"/>
                  </a:lnTo>
                  <a:lnTo>
                    <a:pt x="27" y="8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7" y="5"/>
                  </a:lnTo>
                  <a:lnTo>
                    <a:pt x="0" y="10"/>
                  </a:lnTo>
                  <a:lnTo>
                    <a:pt x="7" y="15"/>
                  </a:lnTo>
                  <a:lnTo>
                    <a:pt x="1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5" name="Freeform 57">
              <a:extLst>
                <a:ext uri="{FF2B5EF4-FFF2-40B4-BE49-F238E27FC236}">
                  <a16:creationId xmlns:a16="http://schemas.microsoft.com/office/drawing/2014/main" xmlns="" id="{602CD02D-109B-4536-B85A-A0448420B7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1250" y="5578476"/>
              <a:ext cx="58737" cy="41275"/>
            </a:xfrm>
            <a:custGeom>
              <a:avLst/>
              <a:gdLst>
                <a:gd name="T0" fmla="*/ 12 w 37"/>
                <a:gd name="T1" fmla="*/ 21 h 26"/>
                <a:gd name="T2" fmla="*/ 20 w 37"/>
                <a:gd name="T3" fmla="*/ 26 h 26"/>
                <a:gd name="T4" fmla="*/ 24 w 37"/>
                <a:gd name="T5" fmla="*/ 24 h 26"/>
                <a:gd name="T6" fmla="*/ 36 w 37"/>
                <a:gd name="T7" fmla="*/ 15 h 26"/>
                <a:gd name="T8" fmla="*/ 37 w 37"/>
                <a:gd name="T9" fmla="*/ 14 h 26"/>
                <a:gd name="T10" fmla="*/ 36 w 37"/>
                <a:gd name="T11" fmla="*/ 10 h 26"/>
                <a:gd name="T12" fmla="*/ 24 w 37"/>
                <a:gd name="T13" fmla="*/ 3 h 26"/>
                <a:gd name="T14" fmla="*/ 19 w 37"/>
                <a:gd name="T15" fmla="*/ 0 h 26"/>
                <a:gd name="T16" fmla="*/ 17 w 37"/>
                <a:gd name="T17" fmla="*/ 0 h 26"/>
                <a:gd name="T18" fmla="*/ 12 w 37"/>
                <a:gd name="T19" fmla="*/ 3 h 26"/>
                <a:gd name="T20" fmla="*/ 0 w 37"/>
                <a:gd name="T21" fmla="*/ 12 h 26"/>
                <a:gd name="T22" fmla="*/ 0 w 37"/>
                <a:gd name="T23" fmla="*/ 12 h 26"/>
                <a:gd name="T24" fmla="*/ 0 w 37"/>
                <a:gd name="T25" fmla="*/ 14 h 26"/>
                <a:gd name="T26" fmla="*/ 12 w 37"/>
                <a:gd name="T27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" h="26">
                  <a:moveTo>
                    <a:pt x="12" y="21"/>
                  </a:moveTo>
                  <a:lnTo>
                    <a:pt x="20" y="26"/>
                  </a:lnTo>
                  <a:lnTo>
                    <a:pt x="24" y="24"/>
                  </a:lnTo>
                  <a:lnTo>
                    <a:pt x="36" y="15"/>
                  </a:lnTo>
                  <a:lnTo>
                    <a:pt x="37" y="14"/>
                  </a:lnTo>
                  <a:lnTo>
                    <a:pt x="36" y="10"/>
                  </a:lnTo>
                  <a:lnTo>
                    <a:pt x="24" y="3"/>
                  </a:lnTo>
                  <a:lnTo>
                    <a:pt x="19" y="0"/>
                  </a:lnTo>
                  <a:lnTo>
                    <a:pt x="17" y="0"/>
                  </a:lnTo>
                  <a:lnTo>
                    <a:pt x="12" y="3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12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6" name="Freeform 58">
              <a:extLst>
                <a:ext uri="{FF2B5EF4-FFF2-40B4-BE49-F238E27FC236}">
                  <a16:creationId xmlns:a16="http://schemas.microsoft.com/office/drawing/2014/main" xmlns="" id="{C2E1B287-04E0-43DB-AC24-45564B0C5B3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475" y="5529263"/>
              <a:ext cx="50800" cy="34925"/>
            </a:xfrm>
            <a:custGeom>
              <a:avLst/>
              <a:gdLst>
                <a:gd name="T0" fmla="*/ 0 w 32"/>
                <a:gd name="T1" fmla="*/ 10 h 22"/>
                <a:gd name="T2" fmla="*/ 3 w 32"/>
                <a:gd name="T3" fmla="*/ 12 h 22"/>
                <a:gd name="T4" fmla="*/ 14 w 32"/>
                <a:gd name="T5" fmla="*/ 21 h 22"/>
                <a:gd name="T6" fmla="*/ 17 w 32"/>
                <a:gd name="T7" fmla="*/ 22 h 22"/>
                <a:gd name="T8" fmla="*/ 24 w 32"/>
                <a:gd name="T9" fmla="*/ 16 h 22"/>
                <a:gd name="T10" fmla="*/ 32 w 32"/>
                <a:gd name="T11" fmla="*/ 10 h 22"/>
                <a:gd name="T12" fmla="*/ 24 w 32"/>
                <a:gd name="T13" fmla="*/ 5 h 22"/>
                <a:gd name="T14" fmla="*/ 15 w 32"/>
                <a:gd name="T15" fmla="*/ 0 h 22"/>
                <a:gd name="T16" fmla="*/ 14 w 32"/>
                <a:gd name="T17" fmla="*/ 0 h 22"/>
                <a:gd name="T18" fmla="*/ 3 w 32"/>
                <a:gd name="T19" fmla="*/ 9 h 22"/>
                <a:gd name="T20" fmla="*/ 0 w 32"/>
                <a:gd name="T21" fmla="*/ 1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2">
                  <a:moveTo>
                    <a:pt x="0" y="10"/>
                  </a:moveTo>
                  <a:lnTo>
                    <a:pt x="3" y="12"/>
                  </a:lnTo>
                  <a:lnTo>
                    <a:pt x="14" y="21"/>
                  </a:lnTo>
                  <a:lnTo>
                    <a:pt x="17" y="22"/>
                  </a:lnTo>
                  <a:lnTo>
                    <a:pt x="24" y="16"/>
                  </a:lnTo>
                  <a:lnTo>
                    <a:pt x="32" y="10"/>
                  </a:lnTo>
                  <a:lnTo>
                    <a:pt x="24" y="5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3" y="9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7" name="Freeform 59">
              <a:extLst>
                <a:ext uri="{FF2B5EF4-FFF2-40B4-BE49-F238E27FC236}">
                  <a16:creationId xmlns:a16="http://schemas.microsoft.com/office/drawing/2014/main" xmlns="" id="{B0ED43BF-29D1-4948-84DE-55B663EEC99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9550" y="5662613"/>
              <a:ext cx="52387" cy="34925"/>
            </a:xfrm>
            <a:custGeom>
              <a:avLst/>
              <a:gdLst>
                <a:gd name="T0" fmla="*/ 0 w 33"/>
                <a:gd name="T1" fmla="*/ 14 h 22"/>
                <a:gd name="T2" fmla="*/ 6 w 33"/>
                <a:gd name="T3" fmla="*/ 16 h 22"/>
                <a:gd name="T4" fmla="*/ 14 w 33"/>
                <a:gd name="T5" fmla="*/ 22 h 22"/>
                <a:gd name="T6" fmla="*/ 33 w 33"/>
                <a:gd name="T7" fmla="*/ 9 h 22"/>
                <a:gd name="T8" fmla="*/ 19 w 33"/>
                <a:gd name="T9" fmla="*/ 0 h 22"/>
                <a:gd name="T10" fmla="*/ 6 w 33"/>
                <a:gd name="T11" fmla="*/ 10 h 22"/>
                <a:gd name="T12" fmla="*/ 0 w 33"/>
                <a:gd name="T13" fmla="*/ 1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22">
                  <a:moveTo>
                    <a:pt x="0" y="14"/>
                  </a:moveTo>
                  <a:lnTo>
                    <a:pt x="6" y="16"/>
                  </a:lnTo>
                  <a:lnTo>
                    <a:pt x="14" y="22"/>
                  </a:lnTo>
                  <a:lnTo>
                    <a:pt x="33" y="9"/>
                  </a:lnTo>
                  <a:lnTo>
                    <a:pt x="19" y="0"/>
                  </a:lnTo>
                  <a:lnTo>
                    <a:pt x="6" y="10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8" name="Freeform 60">
              <a:extLst>
                <a:ext uri="{FF2B5EF4-FFF2-40B4-BE49-F238E27FC236}">
                  <a16:creationId xmlns:a16="http://schemas.microsoft.com/office/drawing/2014/main" xmlns="" id="{CDD3539B-2805-4669-8197-695B706A7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7638" y="5624513"/>
              <a:ext cx="52387" cy="33338"/>
            </a:xfrm>
            <a:custGeom>
              <a:avLst/>
              <a:gdLst>
                <a:gd name="T0" fmla="*/ 0 w 33"/>
                <a:gd name="T1" fmla="*/ 12 h 21"/>
                <a:gd name="T2" fmla="*/ 0 w 33"/>
                <a:gd name="T3" fmla="*/ 14 h 21"/>
                <a:gd name="T4" fmla="*/ 14 w 33"/>
                <a:gd name="T5" fmla="*/ 21 h 21"/>
                <a:gd name="T6" fmla="*/ 22 w 33"/>
                <a:gd name="T7" fmla="*/ 16 h 21"/>
                <a:gd name="T8" fmla="*/ 33 w 33"/>
                <a:gd name="T9" fmla="*/ 9 h 21"/>
                <a:gd name="T10" fmla="*/ 22 w 33"/>
                <a:gd name="T11" fmla="*/ 2 h 21"/>
                <a:gd name="T12" fmla="*/ 17 w 33"/>
                <a:gd name="T13" fmla="*/ 0 h 21"/>
                <a:gd name="T14" fmla="*/ 0 w 33"/>
                <a:gd name="T15" fmla="*/ 12 h 21"/>
                <a:gd name="T16" fmla="*/ 0 w 33"/>
                <a:gd name="T17" fmla="*/ 12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21">
                  <a:moveTo>
                    <a:pt x="0" y="12"/>
                  </a:moveTo>
                  <a:lnTo>
                    <a:pt x="0" y="14"/>
                  </a:lnTo>
                  <a:lnTo>
                    <a:pt x="14" y="21"/>
                  </a:lnTo>
                  <a:lnTo>
                    <a:pt x="22" y="16"/>
                  </a:lnTo>
                  <a:lnTo>
                    <a:pt x="33" y="9"/>
                  </a:lnTo>
                  <a:lnTo>
                    <a:pt x="22" y="2"/>
                  </a:lnTo>
                  <a:lnTo>
                    <a:pt x="17" y="0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9" name="Freeform 61">
              <a:extLst>
                <a:ext uri="{FF2B5EF4-FFF2-40B4-BE49-F238E27FC236}">
                  <a16:creationId xmlns:a16="http://schemas.microsoft.com/office/drawing/2014/main" xmlns="" id="{8E513E2C-F73C-482C-9A5E-485B91FAAB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54625" y="5689601"/>
              <a:ext cx="49212" cy="36513"/>
            </a:xfrm>
            <a:custGeom>
              <a:avLst/>
              <a:gdLst>
                <a:gd name="T0" fmla="*/ 17 w 31"/>
                <a:gd name="T1" fmla="*/ 0 h 23"/>
                <a:gd name="T2" fmla="*/ 5 w 31"/>
                <a:gd name="T3" fmla="*/ 11 h 23"/>
                <a:gd name="T4" fmla="*/ 0 w 31"/>
                <a:gd name="T5" fmla="*/ 14 h 23"/>
                <a:gd name="T6" fmla="*/ 5 w 31"/>
                <a:gd name="T7" fmla="*/ 16 h 23"/>
                <a:gd name="T8" fmla="*/ 14 w 31"/>
                <a:gd name="T9" fmla="*/ 23 h 23"/>
                <a:gd name="T10" fmla="*/ 28 w 31"/>
                <a:gd name="T11" fmla="*/ 12 h 23"/>
                <a:gd name="T12" fmla="*/ 31 w 31"/>
                <a:gd name="T13" fmla="*/ 9 h 23"/>
                <a:gd name="T14" fmla="*/ 28 w 31"/>
                <a:gd name="T15" fmla="*/ 7 h 23"/>
                <a:gd name="T16" fmla="*/ 17 w 31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3">
                  <a:moveTo>
                    <a:pt x="17" y="0"/>
                  </a:moveTo>
                  <a:lnTo>
                    <a:pt x="5" y="11"/>
                  </a:lnTo>
                  <a:lnTo>
                    <a:pt x="0" y="14"/>
                  </a:lnTo>
                  <a:lnTo>
                    <a:pt x="5" y="16"/>
                  </a:lnTo>
                  <a:lnTo>
                    <a:pt x="14" y="23"/>
                  </a:lnTo>
                  <a:lnTo>
                    <a:pt x="28" y="12"/>
                  </a:lnTo>
                  <a:lnTo>
                    <a:pt x="31" y="9"/>
                  </a:lnTo>
                  <a:lnTo>
                    <a:pt x="28" y="7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0" name="Freeform 62">
              <a:extLst>
                <a:ext uri="{FF2B5EF4-FFF2-40B4-BE49-F238E27FC236}">
                  <a16:creationId xmlns:a16="http://schemas.microsoft.com/office/drawing/2014/main" xmlns="" id="{EE519EA5-03DA-41CA-95DD-A44339DFB84D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0975" y="5643563"/>
              <a:ext cx="47625" cy="34925"/>
            </a:xfrm>
            <a:custGeom>
              <a:avLst/>
              <a:gdLst>
                <a:gd name="T0" fmla="*/ 0 w 18"/>
                <a:gd name="T1" fmla="*/ 8 h 13"/>
                <a:gd name="T2" fmla="*/ 1 w 18"/>
                <a:gd name="T3" fmla="*/ 8 h 13"/>
                <a:gd name="T4" fmla="*/ 8 w 18"/>
                <a:gd name="T5" fmla="*/ 13 h 13"/>
                <a:gd name="T6" fmla="*/ 14 w 18"/>
                <a:gd name="T7" fmla="*/ 8 h 13"/>
                <a:gd name="T8" fmla="*/ 18 w 18"/>
                <a:gd name="T9" fmla="*/ 5 h 13"/>
                <a:gd name="T10" fmla="*/ 14 w 18"/>
                <a:gd name="T11" fmla="*/ 2 h 13"/>
                <a:gd name="T12" fmla="*/ 10 w 18"/>
                <a:gd name="T13" fmla="*/ 0 h 13"/>
                <a:gd name="T14" fmla="*/ 10 w 18"/>
                <a:gd name="T15" fmla="*/ 0 h 13"/>
                <a:gd name="T16" fmla="*/ 1 w 18"/>
                <a:gd name="T17" fmla="*/ 7 h 13"/>
                <a:gd name="T18" fmla="*/ 0 w 18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3">
                  <a:moveTo>
                    <a:pt x="0" y="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" y="7"/>
                    <a:pt x="1" y="7"/>
                    <a:pt x="1" y="7"/>
                  </a:cubicBez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1" name="Freeform 63">
              <a:extLst>
                <a:ext uri="{FF2B5EF4-FFF2-40B4-BE49-F238E27FC236}">
                  <a16:creationId xmlns:a16="http://schemas.microsoft.com/office/drawing/2014/main" xmlns="" id="{0DA09B70-1578-402F-9B1B-EF847C9FC1B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9538" y="5600701"/>
              <a:ext cx="53975" cy="38100"/>
            </a:xfrm>
            <a:custGeom>
              <a:avLst/>
              <a:gdLst>
                <a:gd name="T0" fmla="*/ 0 w 34"/>
                <a:gd name="T1" fmla="*/ 12 h 24"/>
                <a:gd name="T2" fmla="*/ 2 w 34"/>
                <a:gd name="T3" fmla="*/ 13 h 24"/>
                <a:gd name="T4" fmla="*/ 17 w 34"/>
                <a:gd name="T5" fmla="*/ 24 h 24"/>
                <a:gd name="T6" fmla="*/ 24 w 34"/>
                <a:gd name="T7" fmla="*/ 19 h 24"/>
                <a:gd name="T8" fmla="*/ 34 w 34"/>
                <a:gd name="T9" fmla="*/ 12 h 24"/>
                <a:gd name="T10" fmla="*/ 24 w 34"/>
                <a:gd name="T11" fmla="*/ 5 h 24"/>
                <a:gd name="T12" fmla="*/ 16 w 34"/>
                <a:gd name="T13" fmla="*/ 0 h 24"/>
                <a:gd name="T14" fmla="*/ 2 w 34"/>
                <a:gd name="T15" fmla="*/ 10 h 24"/>
                <a:gd name="T16" fmla="*/ 0 w 34"/>
                <a:gd name="T17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24">
                  <a:moveTo>
                    <a:pt x="0" y="12"/>
                  </a:moveTo>
                  <a:lnTo>
                    <a:pt x="2" y="13"/>
                  </a:lnTo>
                  <a:lnTo>
                    <a:pt x="17" y="24"/>
                  </a:lnTo>
                  <a:lnTo>
                    <a:pt x="24" y="19"/>
                  </a:lnTo>
                  <a:lnTo>
                    <a:pt x="34" y="12"/>
                  </a:lnTo>
                  <a:lnTo>
                    <a:pt x="24" y="5"/>
                  </a:lnTo>
                  <a:lnTo>
                    <a:pt x="16" y="0"/>
                  </a:lnTo>
                  <a:lnTo>
                    <a:pt x="2" y="1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2" name="Freeform 64">
              <a:extLst>
                <a:ext uri="{FF2B5EF4-FFF2-40B4-BE49-F238E27FC236}">
                  <a16:creationId xmlns:a16="http://schemas.microsoft.com/office/drawing/2014/main" xmlns="" id="{87C2B3A8-7FA1-44BA-ABFE-8DA42C614C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575" y="5551488"/>
              <a:ext cx="61912" cy="42863"/>
            </a:xfrm>
            <a:custGeom>
              <a:avLst/>
              <a:gdLst>
                <a:gd name="T0" fmla="*/ 0 w 39"/>
                <a:gd name="T1" fmla="*/ 12 h 27"/>
                <a:gd name="T2" fmla="*/ 0 w 39"/>
                <a:gd name="T3" fmla="*/ 12 h 27"/>
                <a:gd name="T4" fmla="*/ 10 w 39"/>
                <a:gd name="T5" fmla="*/ 19 h 27"/>
                <a:gd name="T6" fmla="*/ 22 w 39"/>
                <a:gd name="T7" fmla="*/ 26 h 27"/>
                <a:gd name="T8" fmla="*/ 24 w 39"/>
                <a:gd name="T9" fmla="*/ 27 h 27"/>
                <a:gd name="T10" fmla="*/ 32 w 39"/>
                <a:gd name="T11" fmla="*/ 20 h 27"/>
                <a:gd name="T12" fmla="*/ 39 w 39"/>
                <a:gd name="T13" fmla="*/ 15 h 27"/>
                <a:gd name="T14" fmla="*/ 32 w 39"/>
                <a:gd name="T15" fmla="*/ 10 h 27"/>
                <a:gd name="T16" fmla="*/ 22 w 39"/>
                <a:gd name="T17" fmla="*/ 3 h 27"/>
                <a:gd name="T18" fmla="*/ 15 w 39"/>
                <a:gd name="T19" fmla="*/ 0 h 27"/>
                <a:gd name="T20" fmla="*/ 10 w 39"/>
                <a:gd name="T21" fmla="*/ 3 h 27"/>
                <a:gd name="T22" fmla="*/ 0 w 39"/>
                <a:gd name="T23" fmla="*/ 10 h 27"/>
                <a:gd name="T24" fmla="*/ 0 w 39"/>
                <a:gd name="T25" fmla="*/ 1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0" y="12"/>
                  </a:moveTo>
                  <a:lnTo>
                    <a:pt x="0" y="12"/>
                  </a:lnTo>
                  <a:lnTo>
                    <a:pt x="10" y="19"/>
                  </a:lnTo>
                  <a:lnTo>
                    <a:pt x="22" y="26"/>
                  </a:lnTo>
                  <a:lnTo>
                    <a:pt x="24" y="27"/>
                  </a:lnTo>
                  <a:lnTo>
                    <a:pt x="32" y="20"/>
                  </a:lnTo>
                  <a:lnTo>
                    <a:pt x="39" y="15"/>
                  </a:lnTo>
                  <a:lnTo>
                    <a:pt x="32" y="10"/>
                  </a:lnTo>
                  <a:lnTo>
                    <a:pt x="22" y="3"/>
                  </a:lnTo>
                  <a:lnTo>
                    <a:pt x="15" y="0"/>
                  </a:lnTo>
                  <a:lnTo>
                    <a:pt x="10" y="3"/>
                  </a:lnTo>
                  <a:lnTo>
                    <a:pt x="0" y="1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3" name="Freeform 65">
              <a:extLst>
                <a:ext uri="{FF2B5EF4-FFF2-40B4-BE49-F238E27FC236}">
                  <a16:creationId xmlns:a16="http://schemas.microsoft.com/office/drawing/2014/main" xmlns="" id="{E45E7657-9EC0-41CD-BBBE-9F46D1AE992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613" y="5581651"/>
              <a:ext cx="50800" cy="31750"/>
            </a:xfrm>
            <a:custGeom>
              <a:avLst/>
              <a:gdLst>
                <a:gd name="T0" fmla="*/ 0 w 32"/>
                <a:gd name="T1" fmla="*/ 12 h 20"/>
                <a:gd name="T2" fmla="*/ 3 w 32"/>
                <a:gd name="T3" fmla="*/ 13 h 20"/>
                <a:gd name="T4" fmla="*/ 14 w 32"/>
                <a:gd name="T5" fmla="*/ 20 h 20"/>
                <a:gd name="T6" fmla="*/ 15 w 32"/>
                <a:gd name="T7" fmla="*/ 20 h 20"/>
                <a:gd name="T8" fmla="*/ 24 w 32"/>
                <a:gd name="T9" fmla="*/ 13 h 20"/>
                <a:gd name="T10" fmla="*/ 32 w 32"/>
                <a:gd name="T11" fmla="*/ 8 h 20"/>
                <a:gd name="T12" fmla="*/ 24 w 32"/>
                <a:gd name="T13" fmla="*/ 3 h 20"/>
                <a:gd name="T14" fmla="*/ 17 w 32"/>
                <a:gd name="T15" fmla="*/ 0 h 20"/>
                <a:gd name="T16" fmla="*/ 14 w 32"/>
                <a:gd name="T17" fmla="*/ 1 h 20"/>
                <a:gd name="T18" fmla="*/ 3 w 32"/>
                <a:gd name="T19" fmla="*/ 10 h 20"/>
                <a:gd name="T20" fmla="*/ 0 w 32"/>
                <a:gd name="T21" fmla="*/ 1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0">
                  <a:moveTo>
                    <a:pt x="0" y="12"/>
                  </a:moveTo>
                  <a:lnTo>
                    <a:pt x="3" y="13"/>
                  </a:lnTo>
                  <a:lnTo>
                    <a:pt x="14" y="20"/>
                  </a:lnTo>
                  <a:lnTo>
                    <a:pt x="15" y="20"/>
                  </a:lnTo>
                  <a:lnTo>
                    <a:pt x="24" y="13"/>
                  </a:lnTo>
                  <a:lnTo>
                    <a:pt x="32" y="8"/>
                  </a:lnTo>
                  <a:lnTo>
                    <a:pt x="24" y="3"/>
                  </a:lnTo>
                  <a:lnTo>
                    <a:pt x="17" y="0"/>
                  </a:lnTo>
                  <a:lnTo>
                    <a:pt x="14" y="1"/>
                  </a:lnTo>
                  <a:lnTo>
                    <a:pt x="3" y="10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4" name="Freeform 66">
              <a:extLst>
                <a:ext uri="{FF2B5EF4-FFF2-40B4-BE49-F238E27FC236}">
                  <a16:creationId xmlns:a16="http://schemas.microsoft.com/office/drawing/2014/main" xmlns="" id="{91899EFD-769B-4F7D-AE11-297AA6BF6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8238" y="5780088"/>
              <a:ext cx="57150" cy="41275"/>
            </a:xfrm>
            <a:custGeom>
              <a:avLst/>
              <a:gdLst>
                <a:gd name="T0" fmla="*/ 18 w 21"/>
                <a:gd name="T1" fmla="*/ 10 h 15"/>
                <a:gd name="T2" fmla="*/ 21 w 21"/>
                <a:gd name="T3" fmla="*/ 7 h 15"/>
                <a:gd name="T4" fmla="*/ 18 w 21"/>
                <a:gd name="T5" fmla="*/ 5 h 15"/>
                <a:gd name="T6" fmla="*/ 15 w 21"/>
                <a:gd name="T7" fmla="*/ 3 h 15"/>
                <a:gd name="T8" fmla="*/ 11 w 21"/>
                <a:gd name="T9" fmla="*/ 0 h 15"/>
                <a:gd name="T10" fmla="*/ 10 w 21"/>
                <a:gd name="T11" fmla="*/ 0 h 15"/>
                <a:gd name="T12" fmla="*/ 4 w 21"/>
                <a:gd name="T13" fmla="*/ 5 h 15"/>
                <a:gd name="T14" fmla="*/ 0 w 21"/>
                <a:gd name="T15" fmla="*/ 8 h 15"/>
                <a:gd name="T16" fmla="*/ 4 w 21"/>
                <a:gd name="T17" fmla="*/ 10 h 15"/>
                <a:gd name="T18" fmla="*/ 11 w 21"/>
                <a:gd name="T19" fmla="*/ 15 h 15"/>
                <a:gd name="T20" fmla="*/ 11 w 21"/>
                <a:gd name="T21" fmla="*/ 15 h 15"/>
                <a:gd name="T22" fmla="*/ 12 w 21"/>
                <a:gd name="T23" fmla="*/ 14 h 15"/>
                <a:gd name="T24" fmla="*/ 15 w 21"/>
                <a:gd name="T25" fmla="*/ 12 h 15"/>
                <a:gd name="T26" fmla="*/ 18 w 21"/>
                <a:gd name="T27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5">
                  <a:moveTo>
                    <a:pt x="18" y="10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4"/>
                    <a:pt x="12" y="14"/>
                  </a:cubicBezTo>
                  <a:cubicBezTo>
                    <a:pt x="15" y="12"/>
                    <a:pt x="15" y="12"/>
                    <a:pt x="15" y="12"/>
                  </a:cubicBezTo>
                  <a:lnTo>
                    <a:pt x="18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5" name="Freeform 67">
              <a:extLst>
                <a:ext uri="{FF2B5EF4-FFF2-40B4-BE49-F238E27FC236}">
                  <a16:creationId xmlns:a16="http://schemas.microsoft.com/office/drawing/2014/main" xmlns="" id="{9BAF5ED3-84B2-40B3-8CA8-B7D2813085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275" y="5703888"/>
              <a:ext cx="52387" cy="34925"/>
            </a:xfrm>
            <a:custGeom>
              <a:avLst/>
              <a:gdLst>
                <a:gd name="T0" fmla="*/ 16 w 33"/>
                <a:gd name="T1" fmla="*/ 22 h 22"/>
                <a:gd name="T2" fmla="*/ 24 w 33"/>
                <a:gd name="T3" fmla="*/ 15 h 22"/>
                <a:gd name="T4" fmla="*/ 33 w 33"/>
                <a:gd name="T5" fmla="*/ 8 h 22"/>
                <a:gd name="T6" fmla="*/ 24 w 33"/>
                <a:gd name="T7" fmla="*/ 3 h 22"/>
                <a:gd name="T8" fmla="*/ 18 w 33"/>
                <a:gd name="T9" fmla="*/ 0 h 22"/>
                <a:gd name="T10" fmla="*/ 14 w 33"/>
                <a:gd name="T11" fmla="*/ 3 h 22"/>
                <a:gd name="T12" fmla="*/ 2 w 33"/>
                <a:gd name="T13" fmla="*/ 12 h 22"/>
                <a:gd name="T14" fmla="*/ 0 w 33"/>
                <a:gd name="T15" fmla="*/ 12 h 22"/>
                <a:gd name="T16" fmla="*/ 2 w 33"/>
                <a:gd name="T17" fmla="*/ 14 h 22"/>
                <a:gd name="T18" fmla="*/ 14 w 33"/>
                <a:gd name="T19" fmla="*/ 20 h 22"/>
                <a:gd name="T20" fmla="*/ 16 w 33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">
                  <a:moveTo>
                    <a:pt x="16" y="22"/>
                  </a:moveTo>
                  <a:lnTo>
                    <a:pt x="24" y="15"/>
                  </a:lnTo>
                  <a:lnTo>
                    <a:pt x="33" y="8"/>
                  </a:lnTo>
                  <a:lnTo>
                    <a:pt x="24" y="3"/>
                  </a:lnTo>
                  <a:lnTo>
                    <a:pt x="18" y="0"/>
                  </a:lnTo>
                  <a:lnTo>
                    <a:pt x="14" y="3"/>
                  </a:lnTo>
                  <a:lnTo>
                    <a:pt x="2" y="12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4" y="20"/>
                  </a:lnTo>
                  <a:lnTo>
                    <a:pt x="16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6" name="Freeform 68">
              <a:extLst>
                <a:ext uri="{FF2B5EF4-FFF2-40B4-BE49-F238E27FC236}">
                  <a16:creationId xmlns:a16="http://schemas.microsoft.com/office/drawing/2014/main" xmlns="" id="{59D00720-2FE1-4950-830C-2C25904EF349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9525" y="5730876"/>
              <a:ext cx="46037" cy="33338"/>
            </a:xfrm>
            <a:custGeom>
              <a:avLst/>
              <a:gdLst>
                <a:gd name="T0" fmla="*/ 14 w 29"/>
                <a:gd name="T1" fmla="*/ 21 h 21"/>
                <a:gd name="T2" fmla="*/ 22 w 29"/>
                <a:gd name="T3" fmla="*/ 14 h 21"/>
                <a:gd name="T4" fmla="*/ 29 w 29"/>
                <a:gd name="T5" fmla="*/ 9 h 21"/>
                <a:gd name="T6" fmla="*/ 22 w 29"/>
                <a:gd name="T7" fmla="*/ 5 h 21"/>
                <a:gd name="T8" fmla="*/ 15 w 29"/>
                <a:gd name="T9" fmla="*/ 0 h 21"/>
                <a:gd name="T10" fmla="*/ 12 w 29"/>
                <a:gd name="T11" fmla="*/ 2 h 21"/>
                <a:gd name="T12" fmla="*/ 2 w 29"/>
                <a:gd name="T13" fmla="*/ 10 h 21"/>
                <a:gd name="T14" fmla="*/ 0 w 29"/>
                <a:gd name="T15" fmla="*/ 12 h 21"/>
                <a:gd name="T16" fmla="*/ 2 w 29"/>
                <a:gd name="T17" fmla="*/ 14 h 21"/>
                <a:gd name="T18" fmla="*/ 12 w 29"/>
                <a:gd name="T19" fmla="*/ 21 h 21"/>
                <a:gd name="T20" fmla="*/ 14 w 29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1">
                  <a:moveTo>
                    <a:pt x="14" y="21"/>
                  </a:moveTo>
                  <a:lnTo>
                    <a:pt x="22" y="14"/>
                  </a:lnTo>
                  <a:lnTo>
                    <a:pt x="29" y="9"/>
                  </a:lnTo>
                  <a:lnTo>
                    <a:pt x="22" y="5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2" y="21"/>
                  </a:lnTo>
                  <a:lnTo>
                    <a:pt x="1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7" name="Freeform 69">
              <a:extLst>
                <a:ext uri="{FF2B5EF4-FFF2-40B4-BE49-F238E27FC236}">
                  <a16:creationId xmlns:a16="http://schemas.microsoft.com/office/drawing/2014/main" xmlns="" id="{3E4BAA82-FAB7-4349-B8F5-E48245C559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0" y="5730876"/>
              <a:ext cx="53975" cy="38100"/>
            </a:xfrm>
            <a:custGeom>
              <a:avLst/>
              <a:gdLst>
                <a:gd name="T0" fmla="*/ 17 w 34"/>
                <a:gd name="T1" fmla="*/ 22 h 24"/>
                <a:gd name="T2" fmla="*/ 19 w 34"/>
                <a:gd name="T3" fmla="*/ 24 h 24"/>
                <a:gd name="T4" fmla="*/ 27 w 34"/>
                <a:gd name="T5" fmla="*/ 17 h 24"/>
                <a:gd name="T6" fmla="*/ 34 w 34"/>
                <a:gd name="T7" fmla="*/ 12 h 24"/>
                <a:gd name="T8" fmla="*/ 27 w 34"/>
                <a:gd name="T9" fmla="*/ 9 h 24"/>
                <a:gd name="T10" fmla="*/ 17 w 34"/>
                <a:gd name="T11" fmla="*/ 2 h 24"/>
                <a:gd name="T12" fmla="*/ 15 w 34"/>
                <a:gd name="T13" fmla="*/ 0 h 24"/>
                <a:gd name="T14" fmla="*/ 7 w 34"/>
                <a:gd name="T15" fmla="*/ 7 h 24"/>
                <a:gd name="T16" fmla="*/ 0 w 34"/>
                <a:gd name="T17" fmla="*/ 12 h 24"/>
                <a:gd name="T18" fmla="*/ 7 w 34"/>
                <a:gd name="T19" fmla="*/ 17 h 24"/>
                <a:gd name="T20" fmla="*/ 17 w 34"/>
                <a:gd name="T21" fmla="*/ 2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4">
                  <a:moveTo>
                    <a:pt x="17" y="22"/>
                  </a:moveTo>
                  <a:lnTo>
                    <a:pt x="19" y="24"/>
                  </a:lnTo>
                  <a:lnTo>
                    <a:pt x="27" y="17"/>
                  </a:lnTo>
                  <a:lnTo>
                    <a:pt x="34" y="12"/>
                  </a:lnTo>
                  <a:lnTo>
                    <a:pt x="27" y="9"/>
                  </a:lnTo>
                  <a:lnTo>
                    <a:pt x="17" y="2"/>
                  </a:lnTo>
                  <a:lnTo>
                    <a:pt x="15" y="0"/>
                  </a:lnTo>
                  <a:lnTo>
                    <a:pt x="7" y="7"/>
                  </a:lnTo>
                  <a:lnTo>
                    <a:pt x="0" y="12"/>
                  </a:lnTo>
                  <a:lnTo>
                    <a:pt x="7" y="17"/>
                  </a:lnTo>
                  <a:lnTo>
                    <a:pt x="17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8" name="Freeform 70">
              <a:extLst>
                <a:ext uri="{FF2B5EF4-FFF2-40B4-BE49-F238E27FC236}">
                  <a16:creationId xmlns:a16="http://schemas.microsoft.com/office/drawing/2014/main" xmlns="" id="{D57C801E-1526-4960-AB0E-CA5FE7E24C7E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5754688"/>
              <a:ext cx="47625" cy="33338"/>
            </a:xfrm>
            <a:custGeom>
              <a:avLst/>
              <a:gdLst>
                <a:gd name="T0" fmla="*/ 13 w 30"/>
                <a:gd name="T1" fmla="*/ 21 h 21"/>
                <a:gd name="T2" fmla="*/ 15 w 30"/>
                <a:gd name="T3" fmla="*/ 21 h 21"/>
                <a:gd name="T4" fmla="*/ 24 w 30"/>
                <a:gd name="T5" fmla="*/ 14 h 21"/>
                <a:gd name="T6" fmla="*/ 30 w 30"/>
                <a:gd name="T7" fmla="*/ 11 h 21"/>
                <a:gd name="T8" fmla="*/ 24 w 30"/>
                <a:gd name="T9" fmla="*/ 7 h 21"/>
                <a:gd name="T10" fmla="*/ 15 w 30"/>
                <a:gd name="T11" fmla="*/ 0 h 21"/>
                <a:gd name="T12" fmla="*/ 13 w 30"/>
                <a:gd name="T13" fmla="*/ 2 h 21"/>
                <a:gd name="T14" fmla="*/ 3 w 30"/>
                <a:gd name="T15" fmla="*/ 9 h 21"/>
                <a:gd name="T16" fmla="*/ 0 w 30"/>
                <a:gd name="T17" fmla="*/ 12 h 21"/>
                <a:gd name="T18" fmla="*/ 3 w 30"/>
                <a:gd name="T19" fmla="*/ 14 h 21"/>
                <a:gd name="T20" fmla="*/ 13 w 3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3" y="21"/>
                  </a:moveTo>
                  <a:lnTo>
                    <a:pt x="15" y="21"/>
                  </a:lnTo>
                  <a:lnTo>
                    <a:pt x="24" y="14"/>
                  </a:lnTo>
                  <a:lnTo>
                    <a:pt x="30" y="11"/>
                  </a:lnTo>
                  <a:lnTo>
                    <a:pt x="24" y="7"/>
                  </a:lnTo>
                  <a:lnTo>
                    <a:pt x="15" y="0"/>
                  </a:lnTo>
                  <a:lnTo>
                    <a:pt x="13" y="2"/>
                  </a:lnTo>
                  <a:lnTo>
                    <a:pt x="3" y="9"/>
                  </a:lnTo>
                  <a:lnTo>
                    <a:pt x="0" y="12"/>
                  </a:lnTo>
                  <a:lnTo>
                    <a:pt x="3" y="14"/>
                  </a:lnTo>
                  <a:lnTo>
                    <a:pt x="13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59" name="Freeform 71">
              <a:extLst>
                <a:ext uri="{FF2B5EF4-FFF2-40B4-BE49-F238E27FC236}">
                  <a16:creationId xmlns:a16="http://schemas.microsoft.com/office/drawing/2014/main" xmlns="" id="{39570566-0C47-47B1-80CA-3E3D2F9F2C4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3175" y="5632451"/>
              <a:ext cx="49212" cy="33338"/>
            </a:xfrm>
            <a:custGeom>
              <a:avLst/>
              <a:gdLst>
                <a:gd name="T0" fmla="*/ 16 w 31"/>
                <a:gd name="T1" fmla="*/ 0 h 21"/>
                <a:gd name="T2" fmla="*/ 16 w 31"/>
                <a:gd name="T3" fmla="*/ 0 h 21"/>
                <a:gd name="T4" fmla="*/ 6 w 31"/>
                <a:gd name="T5" fmla="*/ 7 h 21"/>
                <a:gd name="T6" fmla="*/ 0 w 31"/>
                <a:gd name="T7" fmla="*/ 12 h 21"/>
                <a:gd name="T8" fmla="*/ 6 w 31"/>
                <a:gd name="T9" fmla="*/ 16 h 21"/>
                <a:gd name="T10" fmla="*/ 16 w 31"/>
                <a:gd name="T11" fmla="*/ 21 h 21"/>
                <a:gd name="T12" fmla="*/ 18 w 31"/>
                <a:gd name="T13" fmla="*/ 21 h 21"/>
                <a:gd name="T14" fmla="*/ 26 w 31"/>
                <a:gd name="T15" fmla="*/ 14 h 21"/>
                <a:gd name="T16" fmla="*/ 31 w 31"/>
                <a:gd name="T17" fmla="*/ 11 h 21"/>
                <a:gd name="T18" fmla="*/ 26 w 31"/>
                <a:gd name="T19" fmla="*/ 7 h 21"/>
                <a:gd name="T20" fmla="*/ 16 w 31"/>
                <a:gd name="T2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16" y="0"/>
                  </a:moveTo>
                  <a:lnTo>
                    <a:pt x="16" y="0"/>
                  </a:lnTo>
                  <a:lnTo>
                    <a:pt x="6" y="7"/>
                  </a:lnTo>
                  <a:lnTo>
                    <a:pt x="0" y="12"/>
                  </a:lnTo>
                  <a:lnTo>
                    <a:pt x="6" y="16"/>
                  </a:lnTo>
                  <a:lnTo>
                    <a:pt x="16" y="21"/>
                  </a:lnTo>
                  <a:lnTo>
                    <a:pt x="18" y="21"/>
                  </a:lnTo>
                  <a:lnTo>
                    <a:pt x="26" y="14"/>
                  </a:lnTo>
                  <a:lnTo>
                    <a:pt x="31" y="11"/>
                  </a:lnTo>
                  <a:lnTo>
                    <a:pt x="26" y="7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0" name="Freeform 72">
              <a:extLst>
                <a:ext uri="{FF2B5EF4-FFF2-40B4-BE49-F238E27FC236}">
                  <a16:creationId xmlns:a16="http://schemas.microsoft.com/office/drawing/2014/main" xmlns="" id="{B68D4000-F63D-4EB3-9953-F75149C63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7788" y="5678488"/>
              <a:ext cx="47625" cy="33338"/>
            </a:xfrm>
            <a:custGeom>
              <a:avLst/>
              <a:gdLst>
                <a:gd name="T0" fmla="*/ 15 w 30"/>
                <a:gd name="T1" fmla="*/ 21 h 21"/>
                <a:gd name="T2" fmla="*/ 22 w 30"/>
                <a:gd name="T3" fmla="*/ 14 h 21"/>
                <a:gd name="T4" fmla="*/ 30 w 30"/>
                <a:gd name="T5" fmla="*/ 9 h 21"/>
                <a:gd name="T6" fmla="*/ 22 w 30"/>
                <a:gd name="T7" fmla="*/ 4 h 21"/>
                <a:gd name="T8" fmla="*/ 15 w 30"/>
                <a:gd name="T9" fmla="*/ 0 h 21"/>
                <a:gd name="T10" fmla="*/ 12 w 30"/>
                <a:gd name="T11" fmla="*/ 2 h 21"/>
                <a:gd name="T12" fmla="*/ 1 w 30"/>
                <a:gd name="T13" fmla="*/ 11 h 21"/>
                <a:gd name="T14" fmla="*/ 0 w 30"/>
                <a:gd name="T15" fmla="*/ 11 h 21"/>
                <a:gd name="T16" fmla="*/ 1 w 30"/>
                <a:gd name="T17" fmla="*/ 12 h 21"/>
                <a:gd name="T18" fmla="*/ 12 w 30"/>
                <a:gd name="T19" fmla="*/ 19 h 21"/>
                <a:gd name="T20" fmla="*/ 15 w 3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1">
                  <a:moveTo>
                    <a:pt x="15" y="21"/>
                  </a:moveTo>
                  <a:lnTo>
                    <a:pt x="22" y="14"/>
                  </a:lnTo>
                  <a:lnTo>
                    <a:pt x="30" y="9"/>
                  </a:lnTo>
                  <a:lnTo>
                    <a:pt x="22" y="4"/>
                  </a:lnTo>
                  <a:lnTo>
                    <a:pt x="15" y="0"/>
                  </a:lnTo>
                  <a:lnTo>
                    <a:pt x="12" y="2"/>
                  </a:lnTo>
                  <a:lnTo>
                    <a:pt x="1" y="11"/>
                  </a:lnTo>
                  <a:lnTo>
                    <a:pt x="0" y="11"/>
                  </a:lnTo>
                  <a:lnTo>
                    <a:pt x="1" y="12"/>
                  </a:lnTo>
                  <a:lnTo>
                    <a:pt x="12" y="19"/>
                  </a:lnTo>
                  <a:lnTo>
                    <a:pt x="15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1" name="Freeform 73">
              <a:extLst>
                <a:ext uri="{FF2B5EF4-FFF2-40B4-BE49-F238E27FC236}">
                  <a16:creationId xmlns:a16="http://schemas.microsoft.com/office/drawing/2014/main" xmlns="" id="{FF8EB964-1C2E-45D1-A0C5-0533675FD8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037138" y="5602288"/>
              <a:ext cx="63500" cy="41275"/>
            </a:xfrm>
            <a:custGeom>
              <a:avLst/>
              <a:gdLst>
                <a:gd name="T0" fmla="*/ 24 w 40"/>
                <a:gd name="T1" fmla="*/ 7 h 26"/>
                <a:gd name="T2" fmla="*/ 14 w 40"/>
                <a:gd name="T3" fmla="*/ 0 h 26"/>
                <a:gd name="T4" fmla="*/ 4 w 40"/>
                <a:gd name="T5" fmla="*/ 9 h 26"/>
                <a:gd name="T6" fmla="*/ 0 w 40"/>
                <a:gd name="T7" fmla="*/ 12 h 26"/>
                <a:gd name="T8" fmla="*/ 4 w 40"/>
                <a:gd name="T9" fmla="*/ 14 h 26"/>
                <a:gd name="T10" fmla="*/ 14 w 40"/>
                <a:gd name="T11" fmla="*/ 21 h 26"/>
                <a:gd name="T12" fmla="*/ 24 w 40"/>
                <a:gd name="T13" fmla="*/ 26 h 26"/>
                <a:gd name="T14" fmla="*/ 24 w 40"/>
                <a:gd name="T15" fmla="*/ 26 h 26"/>
                <a:gd name="T16" fmla="*/ 35 w 40"/>
                <a:gd name="T17" fmla="*/ 19 h 26"/>
                <a:gd name="T18" fmla="*/ 40 w 40"/>
                <a:gd name="T19" fmla="*/ 16 h 26"/>
                <a:gd name="T20" fmla="*/ 35 w 40"/>
                <a:gd name="T21" fmla="*/ 14 h 26"/>
                <a:gd name="T22" fmla="*/ 24 w 40"/>
                <a:gd name="T23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26">
                  <a:moveTo>
                    <a:pt x="24" y="7"/>
                  </a:moveTo>
                  <a:lnTo>
                    <a:pt x="14" y="0"/>
                  </a:lnTo>
                  <a:lnTo>
                    <a:pt x="4" y="9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4" y="21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35" y="19"/>
                  </a:lnTo>
                  <a:lnTo>
                    <a:pt x="40" y="16"/>
                  </a:lnTo>
                  <a:lnTo>
                    <a:pt x="35" y="14"/>
                  </a:lnTo>
                  <a:lnTo>
                    <a:pt x="24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2" name="Freeform 74">
              <a:extLst>
                <a:ext uri="{FF2B5EF4-FFF2-40B4-BE49-F238E27FC236}">
                  <a16:creationId xmlns:a16="http://schemas.microsoft.com/office/drawing/2014/main" xmlns="" id="{F3817EE4-E1CC-40F8-AAC5-F3FD9CB05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5654676"/>
              <a:ext cx="53975" cy="34925"/>
            </a:xfrm>
            <a:custGeom>
              <a:avLst/>
              <a:gdLst>
                <a:gd name="T0" fmla="*/ 15 w 34"/>
                <a:gd name="T1" fmla="*/ 0 h 22"/>
                <a:gd name="T2" fmla="*/ 15 w 34"/>
                <a:gd name="T3" fmla="*/ 0 h 22"/>
                <a:gd name="T4" fmla="*/ 3 w 34"/>
                <a:gd name="T5" fmla="*/ 9 h 22"/>
                <a:gd name="T6" fmla="*/ 0 w 34"/>
                <a:gd name="T7" fmla="*/ 12 h 22"/>
                <a:gd name="T8" fmla="*/ 3 w 34"/>
                <a:gd name="T9" fmla="*/ 14 h 22"/>
                <a:gd name="T10" fmla="*/ 15 w 34"/>
                <a:gd name="T11" fmla="*/ 21 h 22"/>
                <a:gd name="T12" fmla="*/ 19 w 34"/>
                <a:gd name="T13" fmla="*/ 22 h 22"/>
                <a:gd name="T14" fmla="*/ 25 w 34"/>
                <a:gd name="T15" fmla="*/ 17 h 22"/>
                <a:gd name="T16" fmla="*/ 34 w 34"/>
                <a:gd name="T17" fmla="*/ 12 h 22"/>
                <a:gd name="T18" fmla="*/ 25 w 34"/>
                <a:gd name="T19" fmla="*/ 7 h 22"/>
                <a:gd name="T20" fmla="*/ 15 w 34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2">
                  <a:moveTo>
                    <a:pt x="15" y="0"/>
                  </a:moveTo>
                  <a:lnTo>
                    <a:pt x="15" y="0"/>
                  </a:lnTo>
                  <a:lnTo>
                    <a:pt x="3" y="9"/>
                  </a:lnTo>
                  <a:lnTo>
                    <a:pt x="0" y="12"/>
                  </a:lnTo>
                  <a:lnTo>
                    <a:pt x="3" y="14"/>
                  </a:lnTo>
                  <a:lnTo>
                    <a:pt x="15" y="21"/>
                  </a:lnTo>
                  <a:lnTo>
                    <a:pt x="19" y="22"/>
                  </a:lnTo>
                  <a:lnTo>
                    <a:pt x="25" y="17"/>
                  </a:lnTo>
                  <a:lnTo>
                    <a:pt x="34" y="12"/>
                  </a:lnTo>
                  <a:lnTo>
                    <a:pt x="25" y="7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3" name="Freeform 75">
              <a:extLst>
                <a:ext uri="{FF2B5EF4-FFF2-40B4-BE49-F238E27FC236}">
                  <a16:creationId xmlns:a16="http://schemas.microsoft.com/office/drawing/2014/main" xmlns="" id="{36DE0348-9155-4D0F-9549-4CA23EE89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7400" y="5665788"/>
              <a:ext cx="950912" cy="385763"/>
            </a:xfrm>
            <a:custGeom>
              <a:avLst/>
              <a:gdLst>
                <a:gd name="T0" fmla="*/ 350 w 350"/>
                <a:gd name="T1" fmla="*/ 0 h 142"/>
                <a:gd name="T2" fmla="*/ 258 w 350"/>
                <a:gd name="T3" fmla="*/ 69 h 142"/>
                <a:gd name="T4" fmla="*/ 245 w 350"/>
                <a:gd name="T5" fmla="*/ 79 h 142"/>
                <a:gd name="T6" fmla="*/ 232 w 350"/>
                <a:gd name="T7" fmla="*/ 88 h 142"/>
                <a:gd name="T8" fmla="*/ 219 w 350"/>
                <a:gd name="T9" fmla="*/ 97 h 142"/>
                <a:gd name="T10" fmla="*/ 213 w 350"/>
                <a:gd name="T11" fmla="*/ 102 h 142"/>
                <a:gd name="T12" fmla="*/ 207 w 350"/>
                <a:gd name="T13" fmla="*/ 107 h 142"/>
                <a:gd name="T14" fmla="*/ 201 w 350"/>
                <a:gd name="T15" fmla="*/ 111 h 142"/>
                <a:gd name="T16" fmla="*/ 194 w 350"/>
                <a:gd name="T17" fmla="*/ 116 h 142"/>
                <a:gd name="T18" fmla="*/ 188 w 350"/>
                <a:gd name="T19" fmla="*/ 120 h 142"/>
                <a:gd name="T20" fmla="*/ 182 w 350"/>
                <a:gd name="T21" fmla="*/ 125 h 142"/>
                <a:gd name="T22" fmla="*/ 181 w 350"/>
                <a:gd name="T23" fmla="*/ 126 h 142"/>
                <a:gd name="T24" fmla="*/ 179 w 350"/>
                <a:gd name="T25" fmla="*/ 126 h 142"/>
                <a:gd name="T26" fmla="*/ 176 w 350"/>
                <a:gd name="T27" fmla="*/ 124 h 142"/>
                <a:gd name="T28" fmla="*/ 170 w 350"/>
                <a:gd name="T29" fmla="*/ 121 h 142"/>
                <a:gd name="T30" fmla="*/ 164 w 350"/>
                <a:gd name="T31" fmla="*/ 116 h 142"/>
                <a:gd name="T32" fmla="*/ 158 w 350"/>
                <a:gd name="T33" fmla="*/ 112 h 142"/>
                <a:gd name="T34" fmla="*/ 153 w 350"/>
                <a:gd name="T35" fmla="*/ 109 h 142"/>
                <a:gd name="T36" fmla="*/ 147 w 350"/>
                <a:gd name="T37" fmla="*/ 105 h 142"/>
                <a:gd name="T38" fmla="*/ 144 w 350"/>
                <a:gd name="T39" fmla="*/ 103 h 142"/>
                <a:gd name="T40" fmla="*/ 140 w 350"/>
                <a:gd name="T41" fmla="*/ 100 h 142"/>
                <a:gd name="T42" fmla="*/ 133 w 350"/>
                <a:gd name="T43" fmla="*/ 95 h 142"/>
                <a:gd name="T44" fmla="*/ 126 w 350"/>
                <a:gd name="T45" fmla="*/ 91 h 142"/>
                <a:gd name="T46" fmla="*/ 119 w 350"/>
                <a:gd name="T47" fmla="*/ 87 h 142"/>
                <a:gd name="T48" fmla="*/ 115 w 350"/>
                <a:gd name="T49" fmla="*/ 83 h 142"/>
                <a:gd name="T50" fmla="*/ 102 w 350"/>
                <a:gd name="T51" fmla="*/ 75 h 142"/>
                <a:gd name="T52" fmla="*/ 89 w 350"/>
                <a:gd name="T53" fmla="*/ 66 h 142"/>
                <a:gd name="T54" fmla="*/ 1 w 350"/>
                <a:gd name="T55" fmla="*/ 8 h 142"/>
                <a:gd name="T56" fmla="*/ 1 w 350"/>
                <a:gd name="T57" fmla="*/ 24 h 142"/>
                <a:gd name="T58" fmla="*/ 89 w 350"/>
                <a:gd name="T59" fmla="*/ 82 h 142"/>
                <a:gd name="T60" fmla="*/ 102 w 350"/>
                <a:gd name="T61" fmla="*/ 91 h 142"/>
                <a:gd name="T62" fmla="*/ 115 w 350"/>
                <a:gd name="T63" fmla="*/ 99 h 142"/>
                <a:gd name="T64" fmla="*/ 119 w 350"/>
                <a:gd name="T65" fmla="*/ 102 h 142"/>
                <a:gd name="T66" fmla="*/ 126 w 350"/>
                <a:gd name="T67" fmla="*/ 106 h 142"/>
                <a:gd name="T68" fmla="*/ 133 w 350"/>
                <a:gd name="T69" fmla="*/ 111 h 142"/>
                <a:gd name="T70" fmla="*/ 140 w 350"/>
                <a:gd name="T71" fmla="*/ 115 h 142"/>
                <a:gd name="T72" fmla="*/ 144 w 350"/>
                <a:gd name="T73" fmla="*/ 118 h 142"/>
                <a:gd name="T74" fmla="*/ 147 w 350"/>
                <a:gd name="T75" fmla="*/ 120 h 142"/>
                <a:gd name="T76" fmla="*/ 153 w 350"/>
                <a:gd name="T77" fmla="*/ 124 h 142"/>
                <a:gd name="T78" fmla="*/ 158 w 350"/>
                <a:gd name="T79" fmla="*/ 128 h 142"/>
                <a:gd name="T80" fmla="*/ 164 w 350"/>
                <a:gd name="T81" fmla="*/ 132 h 142"/>
                <a:gd name="T82" fmla="*/ 170 w 350"/>
                <a:gd name="T83" fmla="*/ 136 h 142"/>
                <a:gd name="T84" fmla="*/ 176 w 350"/>
                <a:gd name="T85" fmla="*/ 139 h 142"/>
                <a:gd name="T86" fmla="*/ 179 w 350"/>
                <a:gd name="T87" fmla="*/ 142 h 142"/>
                <a:gd name="T88" fmla="*/ 182 w 350"/>
                <a:gd name="T89" fmla="*/ 139 h 142"/>
                <a:gd name="T90" fmla="*/ 188 w 350"/>
                <a:gd name="T91" fmla="*/ 135 h 142"/>
                <a:gd name="T92" fmla="*/ 194 w 350"/>
                <a:gd name="T93" fmla="*/ 130 h 142"/>
                <a:gd name="T94" fmla="*/ 201 w 350"/>
                <a:gd name="T95" fmla="*/ 125 h 142"/>
                <a:gd name="T96" fmla="*/ 207 w 350"/>
                <a:gd name="T97" fmla="*/ 121 h 142"/>
                <a:gd name="T98" fmla="*/ 213 w 350"/>
                <a:gd name="T99" fmla="*/ 116 h 142"/>
                <a:gd name="T100" fmla="*/ 219 w 350"/>
                <a:gd name="T101" fmla="*/ 111 h 142"/>
                <a:gd name="T102" fmla="*/ 232 w 350"/>
                <a:gd name="T103" fmla="*/ 102 h 142"/>
                <a:gd name="T104" fmla="*/ 245 w 350"/>
                <a:gd name="T105" fmla="*/ 93 h 142"/>
                <a:gd name="T106" fmla="*/ 258 w 350"/>
                <a:gd name="T107" fmla="*/ 83 h 142"/>
                <a:gd name="T108" fmla="*/ 350 w 350"/>
                <a:gd name="T109" fmla="*/ 12 h 142"/>
                <a:gd name="T110" fmla="*/ 350 w 350"/>
                <a:gd name="T11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50" h="142">
                  <a:moveTo>
                    <a:pt x="350" y="0"/>
                  </a:moveTo>
                  <a:cubicBezTo>
                    <a:pt x="258" y="69"/>
                    <a:pt x="258" y="69"/>
                    <a:pt x="258" y="69"/>
                  </a:cubicBezTo>
                  <a:cubicBezTo>
                    <a:pt x="245" y="79"/>
                    <a:pt x="245" y="79"/>
                    <a:pt x="245" y="79"/>
                  </a:cubicBezTo>
                  <a:cubicBezTo>
                    <a:pt x="232" y="88"/>
                    <a:pt x="232" y="88"/>
                    <a:pt x="232" y="88"/>
                  </a:cubicBezTo>
                  <a:cubicBezTo>
                    <a:pt x="219" y="97"/>
                    <a:pt x="219" y="97"/>
                    <a:pt x="219" y="97"/>
                  </a:cubicBezTo>
                  <a:cubicBezTo>
                    <a:pt x="213" y="102"/>
                    <a:pt x="213" y="102"/>
                    <a:pt x="213" y="102"/>
                  </a:cubicBezTo>
                  <a:cubicBezTo>
                    <a:pt x="207" y="107"/>
                    <a:pt x="207" y="107"/>
                    <a:pt x="207" y="107"/>
                  </a:cubicBezTo>
                  <a:cubicBezTo>
                    <a:pt x="201" y="111"/>
                    <a:pt x="201" y="111"/>
                    <a:pt x="201" y="111"/>
                  </a:cubicBezTo>
                  <a:cubicBezTo>
                    <a:pt x="194" y="116"/>
                    <a:pt x="194" y="116"/>
                    <a:pt x="194" y="116"/>
                  </a:cubicBezTo>
                  <a:cubicBezTo>
                    <a:pt x="188" y="120"/>
                    <a:pt x="188" y="120"/>
                    <a:pt x="188" y="120"/>
                  </a:cubicBezTo>
                  <a:cubicBezTo>
                    <a:pt x="182" y="125"/>
                    <a:pt x="182" y="125"/>
                    <a:pt x="182" y="125"/>
                  </a:cubicBezTo>
                  <a:cubicBezTo>
                    <a:pt x="181" y="126"/>
                    <a:pt x="181" y="126"/>
                    <a:pt x="181" y="126"/>
                  </a:cubicBezTo>
                  <a:cubicBezTo>
                    <a:pt x="180" y="126"/>
                    <a:pt x="179" y="126"/>
                    <a:pt x="179" y="126"/>
                  </a:cubicBezTo>
                  <a:cubicBezTo>
                    <a:pt x="176" y="124"/>
                    <a:pt x="176" y="124"/>
                    <a:pt x="176" y="124"/>
                  </a:cubicBezTo>
                  <a:cubicBezTo>
                    <a:pt x="170" y="121"/>
                    <a:pt x="170" y="121"/>
                    <a:pt x="170" y="121"/>
                  </a:cubicBezTo>
                  <a:cubicBezTo>
                    <a:pt x="164" y="116"/>
                    <a:pt x="164" y="116"/>
                    <a:pt x="164" y="116"/>
                  </a:cubicBezTo>
                  <a:cubicBezTo>
                    <a:pt x="158" y="112"/>
                    <a:pt x="158" y="112"/>
                    <a:pt x="158" y="112"/>
                  </a:cubicBezTo>
                  <a:cubicBezTo>
                    <a:pt x="153" y="109"/>
                    <a:pt x="153" y="109"/>
                    <a:pt x="153" y="109"/>
                  </a:cubicBezTo>
                  <a:cubicBezTo>
                    <a:pt x="147" y="105"/>
                    <a:pt x="147" y="105"/>
                    <a:pt x="147" y="105"/>
                  </a:cubicBezTo>
                  <a:cubicBezTo>
                    <a:pt x="144" y="103"/>
                    <a:pt x="144" y="103"/>
                    <a:pt x="144" y="103"/>
                  </a:cubicBezTo>
                  <a:cubicBezTo>
                    <a:pt x="140" y="100"/>
                    <a:pt x="140" y="100"/>
                    <a:pt x="140" y="100"/>
                  </a:cubicBezTo>
                  <a:cubicBezTo>
                    <a:pt x="133" y="95"/>
                    <a:pt x="133" y="95"/>
                    <a:pt x="133" y="95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19" y="87"/>
                    <a:pt x="119" y="87"/>
                    <a:pt x="119" y="87"/>
                  </a:cubicBezTo>
                  <a:cubicBezTo>
                    <a:pt x="115" y="83"/>
                    <a:pt x="115" y="83"/>
                    <a:pt x="115" y="83"/>
                  </a:cubicBezTo>
                  <a:cubicBezTo>
                    <a:pt x="102" y="75"/>
                    <a:pt x="102" y="75"/>
                    <a:pt x="102" y="75"/>
                  </a:cubicBezTo>
                  <a:cubicBezTo>
                    <a:pt x="89" y="66"/>
                    <a:pt x="89" y="66"/>
                    <a:pt x="89" y="66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12"/>
                    <a:pt x="0" y="23"/>
                    <a:pt x="1" y="24"/>
                  </a:cubicBezTo>
                  <a:cubicBezTo>
                    <a:pt x="4" y="26"/>
                    <a:pt x="46" y="54"/>
                    <a:pt x="89" y="82"/>
                  </a:cubicBezTo>
                  <a:cubicBezTo>
                    <a:pt x="93" y="85"/>
                    <a:pt x="98" y="88"/>
                    <a:pt x="102" y="91"/>
                  </a:cubicBezTo>
                  <a:cubicBezTo>
                    <a:pt x="106" y="93"/>
                    <a:pt x="111" y="96"/>
                    <a:pt x="115" y="99"/>
                  </a:cubicBezTo>
                  <a:cubicBezTo>
                    <a:pt x="116" y="100"/>
                    <a:pt x="118" y="101"/>
                    <a:pt x="119" y="102"/>
                  </a:cubicBezTo>
                  <a:cubicBezTo>
                    <a:pt x="122" y="104"/>
                    <a:pt x="124" y="105"/>
                    <a:pt x="126" y="106"/>
                  </a:cubicBezTo>
                  <a:cubicBezTo>
                    <a:pt x="128" y="108"/>
                    <a:pt x="130" y="109"/>
                    <a:pt x="133" y="111"/>
                  </a:cubicBezTo>
                  <a:cubicBezTo>
                    <a:pt x="135" y="112"/>
                    <a:pt x="137" y="114"/>
                    <a:pt x="140" y="115"/>
                  </a:cubicBezTo>
                  <a:cubicBezTo>
                    <a:pt x="141" y="116"/>
                    <a:pt x="143" y="117"/>
                    <a:pt x="144" y="118"/>
                  </a:cubicBezTo>
                  <a:cubicBezTo>
                    <a:pt x="145" y="119"/>
                    <a:pt x="146" y="119"/>
                    <a:pt x="147" y="120"/>
                  </a:cubicBezTo>
                  <a:cubicBezTo>
                    <a:pt x="149" y="121"/>
                    <a:pt x="151" y="123"/>
                    <a:pt x="153" y="124"/>
                  </a:cubicBezTo>
                  <a:cubicBezTo>
                    <a:pt x="155" y="125"/>
                    <a:pt x="157" y="127"/>
                    <a:pt x="158" y="128"/>
                  </a:cubicBezTo>
                  <a:cubicBezTo>
                    <a:pt x="161" y="129"/>
                    <a:pt x="162" y="131"/>
                    <a:pt x="164" y="132"/>
                  </a:cubicBezTo>
                  <a:cubicBezTo>
                    <a:pt x="167" y="133"/>
                    <a:pt x="169" y="135"/>
                    <a:pt x="170" y="136"/>
                  </a:cubicBezTo>
                  <a:cubicBezTo>
                    <a:pt x="173" y="137"/>
                    <a:pt x="174" y="138"/>
                    <a:pt x="176" y="139"/>
                  </a:cubicBezTo>
                  <a:cubicBezTo>
                    <a:pt x="177" y="140"/>
                    <a:pt x="179" y="141"/>
                    <a:pt x="179" y="142"/>
                  </a:cubicBezTo>
                  <a:cubicBezTo>
                    <a:pt x="180" y="141"/>
                    <a:pt x="181" y="140"/>
                    <a:pt x="182" y="139"/>
                  </a:cubicBezTo>
                  <a:cubicBezTo>
                    <a:pt x="184" y="138"/>
                    <a:pt x="186" y="136"/>
                    <a:pt x="188" y="135"/>
                  </a:cubicBezTo>
                  <a:cubicBezTo>
                    <a:pt x="190" y="133"/>
                    <a:pt x="192" y="131"/>
                    <a:pt x="194" y="130"/>
                  </a:cubicBezTo>
                  <a:cubicBezTo>
                    <a:pt x="196" y="128"/>
                    <a:pt x="199" y="127"/>
                    <a:pt x="201" y="125"/>
                  </a:cubicBezTo>
                  <a:cubicBezTo>
                    <a:pt x="203" y="124"/>
                    <a:pt x="205" y="122"/>
                    <a:pt x="207" y="121"/>
                  </a:cubicBezTo>
                  <a:cubicBezTo>
                    <a:pt x="209" y="119"/>
                    <a:pt x="211" y="117"/>
                    <a:pt x="213" y="116"/>
                  </a:cubicBezTo>
                  <a:cubicBezTo>
                    <a:pt x="215" y="114"/>
                    <a:pt x="217" y="113"/>
                    <a:pt x="219" y="111"/>
                  </a:cubicBezTo>
                  <a:cubicBezTo>
                    <a:pt x="224" y="108"/>
                    <a:pt x="228" y="105"/>
                    <a:pt x="232" y="102"/>
                  </a:cubicBezTo>
                  <a:cubicBezTo>
                    <a:pt x="236" y="99"/>
                    <a:pt x="240" y="96"/>
                    <a:pt x="245" y="93"/>
                  </a:cubicBezTo>
                  <a:cubicBezTo>
                    <a:pt x="249" y="90"/>
                    <a:pt x="253" y="87"/>
                    <a:pt x="258" y="83"/>
                  </a:cubicBezTo>
                  <a:cubicBezTo>
                    <a:pt x="289" y="60"/>
                    <a:pt x="321" y="37"/>
                    <a:pt x="350" y="12"/>
                  </a:cubicBezTo>
                  <a:cubicBezTo>
                    <a:pt x="350" y="8"/>
                    <a:pt x="350" y="4"/>
                    <a:pt x="35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4" name="Freeform 76">
              <a:extLst>
                <a:ext uri="{FF2B5EF4-FFF2-40B4-BE49-F238E27FC236}">
                  <a16:creationId xmlns:a16="http://schemas.microsoft.com/office/drawing/2014/main" xmlns="" id="{F870A64E-CC4B-4B81-9F22-1D4ABFD40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9688" y="5605463"/>
              <a:ext cx="50800" cy="34925"/>
            </a:xfrm>
            <a:custGeom>
              <a:avLst/>
              <a:gdLst>
                <a:gd name="T0" fmla="*/ 17 w 32"/>
                <a:gd name="T1" fmla="*/ 0 h 22"/>
                <a:gd name="T2" fmla="*/ 15 w 32"/>
                <a:gd name="T3" fmla="*/ 2 h 22"/>
                <a:gd name="T4" fmla="*/ 3 w 32"/>
                <a:gd name="T5" fmla="*/ 10 h 22"/>
                <a:gd name="T6" fmla="*/ 0 w 32"/>
                <a:gd name="T7" fmla="*/ 14 h 22"/>
                <a:gd name="T8" fmla="*/ 3 w 32"/>
                <a:gd name="T9" fmla="*/ 17 h 22"/>
                <a:gd name="T10" fmla="*/ 15 w 32"/>
                <a:gd name="T11" fmla="*/ 22 h 22"/>
                <a:gd name="T12" fmla="*/ 15 w 32"/>
                <a:gd name="T13" fmla="*/ 22 h 22"/>
                <a:gd name="T14" fmla="*/ 25 w 32"/>
                <a:gd name="T15" fmla="*/ 16 h 22"/>
                <a:gd name="T16" fmla="*/ 32 w 32"/>
                <a:gd name="T17" fmla="*/ 10 h 22"/>
                <a:gd name="T18" fmla="*/ 25 w 32"/>
                <a:gd name="T19" fmla="*/ 5 h 22"/>
                <a:gd name="T20" fmla="*/ 17 w 32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" h="22">
                  <a:moveTo>
                    <a:pt x="17" y="0"/>
                  </a:moveTo>
                  <a:lnTo>
                    <a:pt x="15" y="2"/>
                  </a:lnTo>
                  <a:lnTo>
                    <a:pt x="3" y="10"/>
                  </a:lnTo>
                  <a:lnTo>
                    <a:pt x="0" y="14"/>
                  </a:lnTo>
                  <a:lnTo>
                    <a:pt x="3" y="17"/>
                  </a:lnTo>
                  <a:lnTo>
                    <a:pt x="15" y="22"/>
                  </a:lnTo>
                  <a:lnTo>
                    <a:pt x="15" y="22"/>
                  </a:lnTo>
                  <a:lnTo>
                    <a:pt x="25" y="16"/>
                  </a:lnTo>
                  <a:lnTo>
                    <a:pt x="32" y="10"/>
                  </a:lnTo>
                  <a:lnTo>
                    <a:pt x="25" y="5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5" name="Freeform 77">
              <a:extLst>
                <a:ext uri="{FF2B5EF4-FFF2-40B4-BE49-F238E27FC236}">
                  <a16:creationId xmlns:a16="http://schemas.microsoft.com/office/drawing/2014/main" xmlns="" id="{E473FD40-CE00-43CA-AFBE-BCDDBE45AFE6}"/>
                </a:ext>
              </a:extLst>
            </p:cNvPr>
            <p:cNvSpPr>
              <a:spLocks/>
            </p:cNvSpPr>
            <p:nvPr/>
          </p:nvSpPr>
          <p:spPr bwMode="auto">
            <a:xfrm>
              <a:off x="4821238" y="5651501"/>
              <a:ext cx="57150" cy="38100"/>
            </a:xfrm>
            <a:custGeom>
              <a:avLst/>
              <a:gdLst>
                <a:gd name="T0" fmla="*/ 24 w 36"/>
                <a:gd name="T1" fmla="*/ 24 h 24"/>
                <a:gd name="T2" fmla="*/ 34 w 36"/>
                <a:gd name="T3" fmla="*/ 16 h 24"/>
                <a:gd name="T4" fmla="*/ 36 w 36"/>
                <a:gd name="T5" fmla="*/ 14 h 24"/>
                <a:gd name="T6" fmla="*/ 34 w 36"/>
                <a:gd name="T7" fmla="*/ 12 h 24"/>
                <a:gd name="T8" fmla="*/ 13 w 36"/>
                <a:gd name="T9" fmla="*/ 0 h 24"/>
                <a:gd name="T10" fmla="*/ 12 w 36"/>
                <a:gd name="T11" fmla="*/ 2 h 24"/>
                <a:gd name="T12" fmla="*/ 0 w 36"/>
                <a:gd name="T13" fmla="*/ 9 h 24"/>
                <a:gd name="T14" fmla="*/ 12 w 36"/>
                <a:gd name="T15" fmla="*/ 16 h 24"/>
                <a:gd name="T16" fmla="*/ 24 w 36"/>
                <a:gd name="T17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24">
                  <a:moveTo>
                    <a:pt x="24" y="24"/>
                  </a:moveTo>
                  <a:lnTo>
                    <a:pt x="34" y="16"/>
                  </a:lnTo>
                  <a:lnTo>
                    <a:pt x="36" y="14"/>
                  </a:lnTo>
                  <a:lnTo>
                    <a:pt x="34" y="12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0" y="9"/>
                  </a:lnTo>
                  <a:lnTo>
                    <a:pt x="12" y="16"/>
                  </a:lnTo>
                  <a:lnTo>
                    <a:pt x="24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6" name="Freeform 78">
              <a:extLst>
                <a:ext uri="{FF2B5EF4-FFF2-40B4-BE49-F238E27FC236}">
                  <a16:creationId xmlns:a16="http://schemas.microsoft.com/office/drawing/2014/main" xmlns="" id="{594286C3-6EDC-46D0-9601-1F45275940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9988" y="5708651"/>
              <a:ext cx="52387" cy="36513"/>
            </a:xfrm>
            <a:custGeom>
              <a:avLst/>
              <a:gdLst>
                <a:gd name="T0" fmla="*/ 16 w 33"/>
                <a:gd name="T1" fmla="*/ 0 h 23"/>
                <a:gd name="T2" fmla="*/ 11 w 33"/>
                <a:gd name="T3" fmla="*/ 5 h 23"/>
                <a:gd name="T4" fmla="*/ 6 w 33"/>
                <a:gd name="T5" fmla="*/ 9 h 23"/>
                <a:gd name="T6" fmla="*/ 0 w 33"/>
                <a:gd name="T7" fmla="*/ 12 h 23"/>
                <a:gd name="T8" fmla="*/ 6 w 33"/>
                <a:gd name="T9" fmla="*/ 14 h 23"/>
                <a:gd name="T10" fmla="*/ 11 w 33"/>
                <a:gd name="T11" fmla="*/ 17 h 23"/>
                <a:gd name="T12" fmla="*/ 18 w 33"/>
                <a:gd name="T13" fmla="*/ 23 h 23"/>
                <a:gd name="T14" fmla="*/ 21 w 33"/>
                <a:gd name="T15" fmla="*/ 21 h 23"/>
                <a:gd name="T16" fmla="*/ 30 w 33"/>
                <a:gd name="T17" fmla="*/ 12 h 23"/>
                <a:gd name="T18" fmla="*/ 33 w 33"/>
                <a:gd name="T19" fmla="*/ 11 h 23"/>
                <a:gd name="T20" fmla="*/ 30 w 33"/>
                <a:gd name="T21" fmla="*/ 9 h 23"/>
                <a:gd name="T22" fmla="*/ 21 w 33"/>
                <a:gd name="T23" fmla="*/ 4 h 23"/>
                <a:gd name="T24" fmla="*/ 16 w 33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23">
                  <a:moveTo>
                    <a:pt x="16" y="0"/>
                  </a:moveTo>
                  <a:lnTo>
                    <a:pt x="11" y="5"/>
                  </a:lnTo>
                  <a:lnTo>
                    <a:pt x="6" y="9"/>
                  </a:lnTo>
                  <a:lnTo>
                    <a:pt x="0" y="12"/>
                  </a:lnTo>
                  <a:lnTo>
                    <a:pt x="6" y="14"/>
                  </a:lnTo>
                  <a:lnTo>
                    <a:pt x="11" y="17"/>
                  </a:lnTo>
                  <a:lnTo>
                    <a:pt x="18" y="23"/>
                  </a:lnTo>
                  <a:lnTo>
                    <a:pt x="21" y="21"/>
                  </a:lnTo>
                  <a:lnTo>
                    <a:pt x="30" y="12"/>
                  </a:lnTo>
                  <a:lnTo>
                    <a:pt x="33" y="11"/>
                  </a:lnTo>
                  <a:lnTo>
                    <a:pt x="30" y="9"/>
                  </a:lnTo>
                  <a:lnTo>
                    <a:pt x="21" y="4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7" name="Freeform 79">
              <a:extLst>
                <a:ext uri="{FF2B5EF4-FFF2-40B4-BE49-F238E27FC236}">
                  <a16:creationId xmlns:a16="http://schemas.microsoft.com/office/drawing/2014/main" xmlns="" id="{A3778A47-38B5-450F-8E0B-2D3AF99209DB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0" y="5707063"/>
              <a:ext cx="53975" cy="38100"/>
            </a:xfrm>
            <a:custGeom>
              <a:avLst/>
              <a:gdLst>
                <a:gd name="T0" fmla="*/ 17 w 34"/>
                <a:gd name="T1" fmla="*/ 0 h 24"/>
                <a:gd name="T2" fmla="*/ 16 w 34"/>
                <a:gd name="T3" fmla="*/ 0 h 24"/>
                <a:gd name="T4" fmla="*/ 7 w 34"/>
                <a:gd name="T5" fmla="*/ 6 h 24"/>
                <a:gd name="T6" fmla="*/ 0 w 34"/>
                <a:gd name="T7" fmla="*/ 12 h 24"/>
                <a:gd name="T8" fmla="*/ 7 w 34"/>
                <a:gd name="T9" fmla="*/ 15 h 24"/>
                <a:gd name="T10" fmla="*/ 17 w 34"/>
                <a:gd name="T11" fmla="*/ 22 h 24"/>
                <a:gd name="T12" fmla="*/ 19 w 34"/>
                <a:gd name="T13" fmla="*/ 24 h 24"/>
                <a:gd name="T14" fmla="*/ 28 w 34"/>
                <a:gd name="T15" fmla="*/ 17 h 24"/>
                <a:gd name="T16" fmla="*/ 34 w 34"/>
                <a:gd name="T17" fmla="*/ 12 h 24"/>
                <a:gd name="T18" fmla="*/ 28 w 34"/>
                <a:gd name="T19" fmla="*/ 6 h 24"/>
                <a:gd name="T20" fmla="*/ 17 w 34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24">
                  <a:moveTo>
                    <a:pt x="17" y="0"/>
                  </a:moveTo>
                  <a:lnTo>
                    <a:pt x="16" y="0"/>
                  </a:lnTo>
                  <a:lnTo>
                    <a:pt x="7" y="6"/>
                  </a:lnTo>
                  <a:lnTo>
                    <a:pt x="0" y="12"/>
                  </a:lnTo>
                  <a:lnTo>
                    <a:pt x="7" y="15"/>
                  </a:lnTo>
                  <a:lnTo>
                    <a:pt x="17" y="22"/>
                  </a:lnTo>
                  <a:lnTo>
                    <a:pt x="19" y="24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28" y="6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8" name="Freeform 80">
              <a:extLst>
                <a:ext uri="{FF2B5EF4-FFF2-40B4-BE49-F238E27FC236}">
                  <a16:creationId xmlns:a16="http://schemas.microsoft.com/office/drawing/2014/main" xmlns="" id="{B8585870-CEAA-4951-8B50-F9986E45B05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16500" y="5684838"/>
              <a:ext cx="47625" cy="34925"/>
            </a:xfrm>
            <a:custGeom>
              <a:avLst/>
              <a:gdLst>
                <a:gd name="T0" fmla="*/ 15 w 30"/>
                <a:gd name="T1" fmla="*/ 0 h 22"/>
                <a:gd name="T2" fmla="*/ 7 w 30"/>
                <a:gd name="T3" fmla="*/ 5 h 22"/>
                <a:gd name="T4" fmla="*/ 0 w 30"/>
                <a:gd name="T5" fmla="*/ 12 h 22"/>
                <a:gd name="T6" fmla="*/ 7 w 30"/>
                <a:gd name="T7" fmla="*/ 17 h 22"/>
                <a:gd name="T8" fmla="*/ 15 w 30"/>
                <a:gd name="T9" fmla="*/ 22 h 22"/>
                <a:gd name="T10" fmla="*/ 17 w 30"/>
                <a:gd name="T11" fmla="*/ 20 h 22"/>
                <a:gd name="T12" fmla="*/ 27 w 30"/>
                <a:gd name="T13" fmla="*/ 12 h 22"/>
                <a:gd name="T14" fmla="*/ 30 w 30"/>
                <a:gd name="T15" fmla="*/ 10 h 22"/>
                <a:gd name="T16" fmla="*/ 27 w 30"/>
                <a:gd name="T17" fmla="*/ 8 h 22"/>
                <a:gd name="T18" fmla="*/ 17 w 30"/>
                <a:gd name="T19" fmla="*/ 2 h 22"/>
                <a:gd name="T20" fmla="*/ 15 w 30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2">
                  <a:moveTo>
                    <a:pt x="15" y="0"/>
                  </a:moveTo>
                  <a:lnTo>
                    <a:pt x="7" y="5"/>
                  </a:lnTo>
                  <a:lnTo>
                    <a:pt x="0" y="12"/>
                  </a:lnTo>
                  <a:lnTo>
                    <a:pt x="7" y="17"/>
                  </a:lnTo>
                  <a:lnTo>
                    <a:pt x="15" y="22"/>
                  </a:lnTo>
                  <a:lnTo>
                    <a:pt x="17" y="20"/>
                  </a:lnTo>
                  <a:lnTo>
                    <a:pt x="27" y="12"/>
                  </a:lnTo>
                  <a:lnTo>
                    <a:pt x="30" y="10"/>
                  </a:lnTo>
                  <a:lnTo>
                    <a:pt x="27" y="8"/>
                  </a:lnTo>
                  <a:lnTo>
                    <a:pt x="17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69" name="Freeform 81">
              <a:extLst>
                <a:ext uri="{FF2B5EF4-FFF2-40B4-BE49-F238E27FC236}">
                  <a16:creationId xmlns:a16="http://schemas.microsoft.com/office/drawing/2014/main" xmlns="" id="{90B9E408-FB0B-40F8-846B-A39DC19569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8250" y="5657851"/>
              <a:ext cx="52387" cy="34925"/>
            </a:xfrm>
            <a:custGeom>
              <a:avLst/>
              <a:gdLst>
                <a:gd name="T0" fmla="*/ 17 w 33"/>
                <a:gd name="T1" fmla="*/ 0 h 22"/>
                <a:gd name="T2" fmla="*/ 17 w 33"/>
                <a:gd name="T3" fmla="*/ 0 h 22"/>
                <a:gd name="T4" fmla="*/ 7 w 33"/>
                <a:gd name="T5" fmla="*/ 7 h 22"/>
                <a:gd name="T6" fmla="*/ 0 w 33"/>
                <a:gd name="T7" fmla="*/ 13 h 22"/>
                <a:gd name="T8" fmla="*/ 7 w 33"/>
                <a:gd name="T9" fmla="*/ 17 h 22"/>
                <a:gd name="T10" fmla="*/ 16 w 33"/>
                <a:gd name="T11" fmla="*/ 22 h 22"/>
                <a:gd name="T12" fmla="*/ 17 w 33"/>
                <a:gd name="T13" fmla="*/ 22 h 22"/>
                <a:gd name="T14" fmla="*/ 28 w 33"/>
                <a:gd name="T15" fmla="*/ 13 h 22"/>
                <a:gd name="T16" fmla="*/ 33 w 33"/>
                <a:gd name="T17" fmla="*/ 10 h 22"/>
                <a:gd name="T18" fmla="*/ 28 w 33"/>
                <a:gd name="T19" fmla="*/ 7 h 22"/>
                <a:gd name="T20" fmla="*/ 17 w 33"/>
                <a:gd name="T21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22">
                  <a:moveTo>
                    <a:pt x="17" y="0"/>
                  </a:moveTo>
                  <a:lnTo>
                    <a:pt x="17" y="0"/>
                  </a:lnTo>
                  <a:lnTo>
                    <a:pt x="7" y="7"/>
                  </a:lnTo>
                  <a:lnTo>
                    <a:pt x="0" y="13"/>
                  </a:lnTo>
                  <a:lnTo>
                    <a:pt x="7" y="17"/>
                  </a:lnTo>
                  <a:lnTo>
                    <a:pt x="16" y="22"/>
                  </a:lnTo>
                  <a:lnTo>
                    <a:pt x="17" y="22"/>
                  </a:lnTo>
                  <a:lnTo>
                    <a:pt x="28" y="13"/>
                  </a:lnTo>
                  <a:lnTo>
                    <a:pt x="33" y="10"/>
                  </a:lnTo>
                  <a:lnTo>
                    <a:pt x="28" y="7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0" name="Freeform 82">
              <a:extLst>
                <a:ext uri="{FF2B5EF4-FFF2-40B4-BE49-F238E27FC236}">
                  <a16:creationId xmlns:a16="http://schemas.microsoft.com/office/drawing/2014/main" xmlns="" id="{624DA04D-F904-47B1-BDA1-4F180A4FC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06925" y="5735638"/>
              <a:ext cx="919162" cy="382588"/>
            </a:xfrm>
            <a:custGeom>
              <a:avLst/>
              <a:gdLst>
                <a:gd name="T0" fmla="*/ 338 w 339"/>
                <a:gd name="T1" fmla="*/ 0 h 140"/>
                <a:gd name="T2" fmla="*/ 255 w 339"/>
                <a:gd name="T3" fmla="*/ 62 h 140"/>
                <a:gd name="T4" fmla="*/ 242 w 339"/>
                <a:gd name="T5" fmla="*/ 72 h 140"/>
                <a:gd name="T6" fmla="*/ 229 w 339"/>
                <a:gd name="T7" fmla="*/ 81 h 140"/>
                <a:gd name="T8" fmla="*/ 216 w 339"/>
                <a:gd name="T9" fmla="*/ 91 h 140"/>
                <a:gd name="T10" fmla="*/ 210 w 339"/>
                <a:gd name="T11" fmla="*/ 96 h 140"/>
                <a:gd name="T12" fmla="*/ 204 w 339"/>
                <a:gd name="T13" fmla="*/ 100 h 140"/>
                <a:gd name="T14" fmla="*/ 198 w 339"/>
                <a:gd name="T15" fmla="*/ 105 h 140"/>
                <a:gd name="T16" fmla="*/ 191 w 339"/>
                <a:gd name="T17" fmla="*/ 109 h 140"/>
                <a:gd name="T18" fmla="*/ 185 w 339"/>
                <a:gd name="T19" fmla="*/ 114 h 140"/>
                <a:gd name="T20" fmla="*/ 179 w 339"/>
                <a:gd name="T21" fmla="*/ 118 h 140"/>
                <a:gd name="T22" fmla="*/ 178 w 339"/>
                <a:gd name="T23" fmla="*/ 120 h 140"/>
                <a:gd name="T24" fmla="*/ 175 w 339"/>
                <a:gd name="T25" fmla="*/ 120 h 140"/>
                <a:gd name="T26" fmla="*/ 173 w 339"/>
                <a:gd name="T27" fmla="*/ 118 h 140"/>
                <a:gd name="T28" fmla="*/ 167 w 339"/>
                <a:gd name="T29" fmla="*/ 114 h 140"/>
                <a:gd name="T30" fmla="*/ 161 w 339"/>
                <a:gd name="T31" fmla="*/ 110 h 140"/>
                <a:gd name="T32" fmla="*/ 155 w 339"/>
                <a:gd name="T33" fmla="*/ 106 h 140"/>
                <a:gd name="T34" fmla="*/ 150 w 339"/>
                <a:gd name="T35" fmla="*/ 102 h 140"/>
                <a:gd name="T36" fmla="*/ 144 w 339"/>
                <a:gd name="T37" fmla="*/ 98 h 140"/>
                <a:gd name="T38" fmla="*/ 141 w 339"/>
                <a:gd name="T39" fmla="*/ 97 h 140"/>
                <a:gd name="T40" fmla="*/ 137 w 339"/>
                <a:gd name="T41" fmla="*/ 94 h 140"/>
                <a:gd name="T42" fmla="*/ 130 w 339"/>
                <a:gd name="T43" fmla="*/ 89 h 140"/>
                <a:gd name="T44" fmla="*/ 123 w 339"/>
                <a:gd name="T45" fmla="*/ 85 h 140"/>
                <a:gd name="T46" fmla="*/ 116 w 339"/>
                <a:gd name="T47" fmla="*/ 80 h 140"/>
                <a:gd name="T48" fmla="*/ 112 w 339"/>
                <a:gd name="T49" fmla="*/ 77 h 140"/>
                <a:gd name="T50" fmla="*/ 99 w 339"/>
                <a:gd name="T51" fmla="*/ 69 h 140"/>
                <a:gd name="T52" fmla="*/ 86 w 339"/>
                <a:gd name="T53" fmla="*/ 60 h 140"/>
                <a:gd name="T54" fmla="*/ 1 w 339"/>
                <a:gd name="T55" fmla="*/ 4 h 140"/>
                <a:gd name="T56" fmla="*/ 0 w 339"/>
                <a:gd name="T57" fmla="*/ 20 h 140"/>
                <a:gd name="T58" fmla="*/ 86 w 339"/>
                <a:gd name="T59" fmla="*/ 79 h 140"/>
                <a:gd name="T60" fmla="*/ 99 w 339"/>
                <a:gd name="T61" fmla="*/ 88 h 140"/>
                <a:gd name="T62" fmla="*/ 112 w 339"/>
                <a:gd name="T63" fmla="*/ 97 h 140"/>
                <a:gd name="T64" fmla="*/ 116 w 339"/>
                <a:gd name="T65" fmla="*/ 100 h 140"/>
                <a:gd name="T66" fmla="*/ 123 w 339"/>
                <a:gd name="T67" fmla="*/ 104 h 140"/>
                <a:gd name="T68" fmla="*/ 130 w 339"/>
                <a:gd name="T69" fmla="*/ 109 h 140"/>
                <a:gd name="T70" fmla="*/ 137 w 339"/>
                <a:gd name="T71" fmla="*/ 114 h 140"/>
                <a:gd name="T72" fmla="*/ 141 w 339"/>
                <a:gd name="T73" fmla="*/ 117 h 140"/>
                <a:gd name="T74" fmla="*/ 144 w 339"/>
                <a:gd name="T75" fmla="*/ 119 h 140"/>
                <a:gd name="T76" fmla="*/ 150 w 339"/>
                <a:gd name="T77" fmla="*/ 123 h 140"/>
                <a:gd name="T78" fmla="*/ 155 w 339"/>
                <a:gd name="T79" fmla="*/ 127 h 140"/>
                <a:gd name="T80" fmla="*/ 161 w 339"/>
                <a:gd name="T81" fmla="*/ 131 h 140"/>
                <a:gd name="T82" fmla="*/ 167 w 339"/>
                <a:gd name="T83" fmla="*/ 135 h 140"/>
                <a:gd name="T84" fmla="*/ 173 w 339"/>
                <a:gd name="T85" fmla="*/ 139 h 140"/>
                <a:gd name="T86" fmla="*/ 175 w 339"/>
                <a:gd name="T87" fmla="*/ 140 h 140"/>
                <a:gd name="T88" fmla="*/ 179 w 339"/>
                <a:gd name="T89" fmla="*/ 137 h 140"/>
                <a:gd name="T90" fmla="*/ 185 w 339"/>
                <a:gd name="T91" fmla="*/ 132 h 140"/>
                <a:gd name="T92" fmla="*/ 191 w 339"/>
                <a:gd name="T93" fmla="*/ 127 h 140"/>
                <a:gd name="T94" fmla="*/ 198 w 339"/>
                <a:gd name="T95" fmla="*/ 123 h 140"/>
                <a:gd name="T96" fmla="*/ 204 w 339"/>
                <a:gd name="T97" fmla="*/ 118 h 140"/>
                <a:gd name="T98" fmla="*/ 210 w 339"/>
                <a:gd name="T99" fmla="*/ 113 h 140"/>
                <a:gd name="T100" fmla="*/ 216 w 339"/>
                <a:gd name="T101" fmla="*/ 108 h 140"/>
                <a:gd name="T102" fmla="*/ 229 w 339"/>
                <a:gd name="T103" fmla="*/ 98 h 140"/>
                <a:gd name="T104" fmla="*/ 242 w 339"/>
                <a:gd name="T105" fmla="*/ 89 h 140"/>
                <a:gd name="T106" fmla="*/ 255 w 339"/>
                <a:gd name="T107" fmla="*/ 79 h 140"/>
                <a:gd name="T108" fmla="*/ 339 w 339"/>
                <a:gd name="T109" fmla="*/ 15 h 140"/>
                <a:gd name="T110" fmla="*/ 338 w 339"/>
                <a:gd name="T111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9" h="140">
                  <a:moveTo>
                    <a:pt x="338" y="0"/>
                  </a:moveTo>
                  <a:cubicBezTo>
                    <a:pt x="255" y="62"/>
                    <a:pt x="255" y="62"/>
                    <a:pt x="255" y="62"/>
                  </a:cubicBezTo>
                  <a:cubicBezTo>
                    <a:pt x="242" y="72"/>
                    <a:pt x="242" y="72"/>
                    <a:pt x="242" y="72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16" y="91"/>
                    <a:pt x="216" y="91"/>
                    <a:pt x="216" y="91"/>
                  </a:cubicBezTo>
                  <a:cubicBezTo>
                    <a:pt x="210" y="96"/>
                    <a:pt x="210" y="96"/>
                    <a:pt x="210" y="96"/>
                  </a:cubicBezTo>
                  <a:cubicBezTo>
                    <a:pt x="204" y="100"/>
                    <a:pt x="204" y="100"/>
                    <a:pt x="204" y="100"/>
                  </a:cubicBezTo>
                  <a:cubicBezTo>
                    <a:pt x="198" y="105"/>
                    <a:pt x="198" y="105"/>
                    <a:pt x="198" y="105"/>
                  </a:cubicBezTo>
                  <a:cubicBezTo>
                    <a:pt x="191" y="109"/>
                    <a:pt x="191" y="109"/>
                    <a:pt x="191" y="109"/>
                  </a:cubicBezTo>
                  <a:cubicBezTo>
                    <a:pt x="185" y="114"/>
                    <a:pt x="185" y="114"/>
                    <a:pt x="185" y="114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78" y="120"/>
                    <a:pt x="178" y="120"/>
                    <a:pt x="178" y="120"/>
                  </a:cubicBezTo>
                  <a:cubicBezTo>
                    <a:pt x="177" y="120"/>
                    <a:pt x="176" y="120"/>
                    <a:pt x="175" y="120"/>
                  </a:cubicBezTo>
                  <a:cubicBezTo>
                    <a:pt x="173" y="118"/>
                    <a:pt x="173" y="118"/>
                    <a:pt x="173" y="118"/>
                  </a:cubicBezTo>
                  <a:cubicBezTo>
                    <a:pt x="167" y="114"/>
                    <a:pt x="167" y="114"/>
                    <a:pt x="167" y="114"/>
                  </a:cubicBezTo>
                  <a:cubicBezTo>
                    <a:pt x="161" y="110"/>
                    <a:pt x="161" y="110"/>
                    <a:pt x="161" y="110"/>
                  </a:cubicBezTo>
                  <a:cubicBezTo>
                    <a:pt x="155" y="106"/>
                    <a:pt x="155" y="106"/>
                    <a:pt x="155" y="106"/>
                  </a:cubicBezTo>
                  <a:cubicBezTo>
                    <a:pt x="150" y="102"/>
                    <a:pt x="150" y="102"/>
                    <a:pt x="150" y="102"/>
                  </a:cubicBezTo>
                  <a:cubicBezTo>
                    <a:pt x="144" y="98"/>
                    <a:pt x="144" y="98"/>
                    <a:pt x="144" y="98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37" y="94"/>
                    <a:pt x="137" y="94"/>
                    <a:pt x="137" y="94"/>
                  </a:cubicBezTo>
                  <a:cubicBezTo>
                    <a:pt x="130" y="89"/>
                    <a:pt x="130" y="89"/>
                    <a:pt x="130" y="89"/>
                  </a:cubicBezTo>
                  <a:cubicBezTo>
                    <a:pt x="123" y="85"/>
                    <a:pt x="123" y="85"/>
                    <a:pt x="123" y="85"/>
                  </a:cubicBezTo>
                  <a:cubicBezTo>
                    <a:pt x="116" y="80"/>
                    <a:pt x="116" y="80"/>
                    <a:pt x="116" y="80"/>
                  </a:cubicBezTo>
                  <a:cubicBezTo>
                    <a:pt x="112" y="77"/>
                    <a:pt x="112" y="77"/>
                    <a:pt x="112" y="77"/>
                  </a:cubicBezTo>
                  <a:cubicBezTo>
                    <a:pt x="99" y="69"/>
                    <a:pt x="99" y="69"/>
                    <a:pt x="99" y="69"/>
                  </a:cubicBezTo>
                  <a:cubicBezTo>
                    <a:pt x="86" y="60"/>
                    <a:pt x="86" y="60"/>
                    <a:pt x="86" y="60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9"/>
                    <a:pt x="1" y="15"/>
                    <a:pt x="0" y="20"/>
                  </a:cubicBezTo>
                  <a:cubicBezTo>
                    <a:pt x="86" y="79"/>
                    <a:pt x="86" y="79"/>
                    <a:pt x="86" y="79"/>
                  </a:cubicBezTo>
                  <a:cubicBezTo>
                    <a:pt x="99" y="88"/>
                    <a:pt x="99" y="88"/>
                    <a:pt x="99" y="88"/>
                  </a:cubicBezTo>
                  <a:cubicBezTo>
                    <a:pt x="112" y="97"/>
                    <a:pt x="112" y="97"/>
                    <a:pt x="112" y="97"/>
                  </a:cubicBezTo>
                  <a:cubicBezTo>
                    <a:pt x="116" y="100"/>
                    <a:pt x="116" y="100"/>
                    <a:pt x="116" y="100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30" y="109"/>
                    <a:pt x="130" y="109"/>
                    <a:pt x="130" y="109"/>
                  </a:cubicBezTo>
                  <a:cubicBezTo>
                    <a:pt x="137" y="114"/>
                    <a:pt x="137" y="114"/>
                    <a:pt x="137" y="114"/>
                  </a:cubicBezTo>
                  <a:cubicBezTo>
                    <a:pt x="141" y="117"/>
                    <a:pt x="141" y="117"/>
                    <a:pt x="141" y="117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50" y="123"/>
                    <a:pt x="150" y="123"/>
                    <a:pt x="150" y="123"/>
                  </a:cubicBezTo>
                  <a:cubicBezTo>
                    <a:pt x="155" y="127"/>
                    <a:pt x="155" y="127"/>
                    <a:pt x="155" y="127"/>
                  </a:cubicBezTo>
                  <a:cubicBezTo>
                    <a:pt x="161" y="131"/>
                    <a:pt x="161" y="131"/>
                    <a:pt x="161" y="131"/>
                  </a:cubicBezTo>
                  <a:cubicBezTo>
                    <a:pt x="167" y="135"/>
                    <a:pt x="167" y="135"/>
                    <a:pt x="167" y="135"/>
                  </a:cubicBezTo>
                  <a:cubicBezTo>
                    <a:pt x="173" y="139"/>
                    <a:pt x="173" y="139"/>
                    <a:pt x="173" y="139"/>
                  </a:cubicBezTo>
                  <a:cubicBezTo>
                    <a:pt x="175" y="140"/>
                    <a:pt x="175" y="140"/>
                    <a:pt x="175" y="140"/>
                  </a:cubicBezTo>
                  <a:cubicBezTo>
                    <a:pt x="179" y="137"/>
                    <a:pt x="179" y="137"/>
                    <a:pt x="179" y="137"/>
                  </a:cubicBezTo>
                  <a:cubicBezTo>
                    <a:pt x="185" y="132"/>
                    <a:pt x="185" y="132"/>
                    <a:pt x="185" y="132"/>
                  </a:cubicBezTo>
                  <a:cubicBezTo>
                    <a:pt x="191" y="127"/>
                    <a:pt x="191" y="127"/>
                    <a:pt x="191" y="127"/>
                  </a:cubicBezTo>
                  <a:cubicBezTo>
                    <a:pt x="198" y="123"/>
                    <a:pt x="198" y="123"/>
                    <a:pt x="198" y="123"/>
                  </a:cubicBezTo>
                  <a:cubicBezTo>
                    <a:pt x="204" y="118"/>
                    <a:pt x="204" y="118"/>
                    <a:pt x="204" y="118"/>
                  </a:cubicBezTo>
                  <a:cubicBezTo>
                    <a:pt x="210" y="113"/>
                    <a:pt x="210" y="113"/>
                    <a:pt x="210" y="113"/>
                  </a:cubicBezTo>
                  <a:cubicBezTo>
                    <a:pt x="216" y="108"/>
                    <a:pt x="216" y="108"/>
                    <a:pt x="216" y="108"/>
                  </a:cubicBezTo>
                  <a:cubicBezTo>
                    <a:pt x="229" y="98"/>
                    <a:pt x="229" y="98"/>
                    <a:pt x="229" y="98"/>
                  </a:cubicBezTo>
                  <a:cubicBezTo>
                    <a:pt x="242" y="89"/>
                    <a:pt x="242" y="89"/>
                    <a:pt x="242" y="89"/>
                  </a:cubicBezTo>
                  <a:cubicBezTo>
                    <a:pt x="255" y="79"/>
                    <a:pt x="255" y="79"/>
                    <a:pt x="255" y="79"/>
                  </a:cubicBezTo>
                  <a:cubicBezTo>
                    <a:pt x="339" y="15"/>
                    <a:pt x="339" y="15"/>
                    <a:pt x="339" y="15"/>
                  </a:cubicBezTo>
                  <a:cubicBezTo>
                    <a:pt x="338" y="10"/>
                    <a:pt x="339" y="5"/>
                    <a:pt x="3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1" name="Freeform 83">
              <a:extLst>
                <a:ext uri="{FF2B5EF4-FFF2-40B4-BE49-F238E27FC236}">
                  <a16:creationId xmlns:a16="http://schemas.microsoft.com/office/drawing/2014/main" xmlns="" id="{E7459E74-20A7-40E7-AFA8-21F3F281C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613" y="5722938"/>
              <a:ext cx="49212" cy="34925"/>
            </a:xfrm>
            <a:custGeom>
              <a:avLst/>
              <a:gdLst>
                <a:gd name="T0" fmla="*/ 14 w 31"/>
                <a:gd name="T1" fmla="*/ 22 h 22"/>
                <a:gd name="T2" fmla="*/ 24 w 31"/>
                <a:gd name="T3" fmla="*/ 15 h 22"/>
                <a:gd name="T4" fmla="*/ 31 w 31"/>
                <a:gd name="T5" fmla="*/ 10 h 22"/>
                <a:gd name="T6" fmla="*/ 24 w 31"/>
                <a:gd name="T7" fmla="*/ 5 h 22"/>
                <a:gd name="T8" fmla="*/ 17 w 31"/>
                <a:gd name="T9" fmla="*/ 0 h 22"/>
                <a:gd name="T10" fmla="*/ 14 w 31"/>
                <a:gd name="T11" fmla="*/ 3 h 22"/>
                <a:gd name="T12" fmla="*/ 3 w 31"/>
                <a:gd name="T13" fmla="*/ 12 h 22"/>
                <a:gd name="T14" fmla="*/ 0 w 31"/>
                <a:gd name="T15" fmla="*/ 14 h 22"/>
                <a:gd name="T16" fmla="*/ 3 w 31"/>
                <a:gd name="T17" fmla="*/ 15 h 22"/>
                <a:gd name="T18" fmla="*/ 14 w 31"/>
                <a:gd name="T19" fmla="*/ 22 h 22"/>
                <a:gd name="T20" fmla="*/ 14 w 31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2">
                  <a:moveTo>
                    <a:pt x="14" y="22"/>
                  </a:moveTo>
                  <a:lnTo>
                    <a:pt x="24" y="15"/>
                  </a:lnTo>
                  <a:lnTo>
                    <a:pt x="31" y="10"/>
                  </a:lnTo>
                  <a:lnTo>
                    <a:pt x="24" y="5"/>
                  </a:lnTo>
                  <a:lnTo>
                    <a:pt x="17" y="0"/>
                  </a:lnTo>
                  <a:lnTo>
                    <a:pt x="14" y="3"/>
                  </a:lnTo>
                  <a:lnTo>
                    <a:pt x="3" y="12"/>
                  </a:lnTo>
                  <a:lnTo>
                    <a:pt x="0" y="14"/>
                  </a:lnTo>
                  <a:lnTo>
                    <a:pt x="3" y="15"/>
                  </a:lnTo>
                  <a:lnTo>
                    <a:pt x="14" y="22"/>
                  </a:ln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2" name="Freeform 84">
              <a:extLst>
                <a:ext uri="{FF2B5EF4-FFF2-40B4-BE49-F238E27FC236}">
                  <a16:creationId xmlns:a16="http://schemas.microsoft.com/office/drawing/2014/main" xmlns="" id="{FCFA1958-4403-40ED-9171-587C23169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713" y="5697538"/>
              <a:ext cx="42862" cy="33338"/>
            </a:xfrm>
            <a:custGeom>
              <a:avLst/>
              <a:gdLst>
                <a:gd name="T0" fmla="*/ 22 w 27"/>
                <a:gd name="T1" fmla="*/ 14 h 21"/>
                <a:gd name="T2" fmla="*/ 27 w 27"/>
                <a:gd name="T3" fmla="*/ 9 h 21"/>
                <a:gd name="T4" fmla="*/ 22 w 27"/>
                <a:gd name="T5" fmla="*/ 6 h 21"/>
                <a:gd name="T6" fmla="*/ 14 w 27"/>
                <a:gd name="T7" fmla="*/ 0 h 21"/>
                <a:gd name="T8" fmla="*/ 0 w 27"/>
                <a:gd name="T9" fmla="*/ 11 h 21"/>
                <a:gd name="T10" fmla="*/ 0 w 27"/>
                <a:gd name="T11" fmla="*/ 12 h 21"/>
                <a:gd name="T12" fmla="*/ 0 w 27"/>
                <a:gd name="T13" fmla="*/ 12 h 21"/>
                <a:gd name="T14" fmla="*/ 14 w 27"/>
                <a:gd name="T15" fmla="*/ 21 h 21"/>
                <a:gd name="T16" fmla="*/ 22 w 27"/>
                <a:gd name="T1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21">
                  <a:moveTo>
                    <a:pt x="22" y="14"/>
                  </a:moveTo>
                  <a:lnTo>
                    <a:pt x="27" y="9"/>
                  </a:lnTo>
                  <a:lnTo>
                    <a:pt x="22" y="6"/>
                  </a:lnTo>
                  <a:lnTo>
                    <a:pt x="14" y="0"/>
                  </a:lnTo>
                  <a:lnTo>
                    <a:pt x="0" y="11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4" y="21"/>
                  </a:lnTo>
                  <a:lnTo>
                    <a:pt x="22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3" name="Freeform 85">
              <a:extLst>
                <a:ext uri="{FF2B5EF4-FFF2-40B4-BE49-F238E27FC236}">
                  <a16:creationId xmlns:a16="http://schemas.microsoft.com/office/drawing/2014/main" xmlns="" id="{0B010934-CAF7-42BE-A8F4-296A37B45F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1275" y="5749926"/>
              <a:ext cx="46037" cy="34925"/>
            </a:xfrm>
            <a:custGeom>
              <a:avLst/>
              <a:gdLst>
                <a:gd name="T0" fmla="*/ 14 w 29"/>
                <a:gd name="T1" fmla="*/ 22 h 22"/>
                <a:gd name="T2" fmla="*/ 24 w 29"/>
                <a:gd name="T3" fmla="*/ 14 h 22"/>
                <a:gd name="T4" fmla="*/ 29 w 29"/>
                <a:gd name="T5" fmla="*/ 10 h 22"/>
                <a:gd name="T6" fmla="*/ 24 w 29"/>
                <a:gd name="T7" fmla="*/ 5 h 22"/>
                <a:gd name="T8" fmla="*/ 16 w 29"/>
                <a:gd name="T9" fmla="*/ 0 h 22"/>
                <a:gd name="T10" fmla="*/ 14 w 29"/>
                <a:gd name="T11" fmla="*/ 2 h 22"/>
                <a:gd name="T12" fmla="*/ 2 w 29"/>
                <a:gd name="T13" fmla="*/ 10 h 22"/>
                <a:gd name="T14" fmla="*/ 0 w 29"/>
                <a:gd name="T15" fmla="*/ 12 h 22"/>
                <a:gd name="T16" fmla="*/ 2 w 29"/>
                <a:gd name="T17" fmla="*/ 14 h 22"/>
                <a:gd name="T18" fmla="*/ 14 w 29"/>
                <a:gd name="T19" fmla="*/ 21 h 22"/>
                <a:gd name="T20" fmla="*/ 14 w 29"/>
                <a:gd name="T21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2">
                  <a:moveTo>
                    <a:pt x="14" y="22"/>
                  </a:moveTo>
                  <a:lnTo>
                    <a:pt x="24" y="14"/>
                  </a:lnTo>
                  <a:lnTo>
                    <a:pt x="29" y="10"/>
                  </a:lnTo>
                  <a:lnTo>
                    <a:pt x="24" y="5"/>
                  </a:lnTo>
                  <a:lnTo>
                    <a:pt x="16" y="0"/>
                  </a:lnTo>
                  <a:lnTo>
                    <a:pt x="14" y="2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4"/>
                  </a:lnTo>
                  <a:lnTo>
                    <a:pt x="14" y="21"/>
                  </a:lnTo>
                  <a:lnTo>
                    <a:pt x="14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4" name="Freeform 86">
              <a:extLst>
                <a:ext uri="{FF2B5EF4-FFF2-40B4-BE49-F238E27FC236}">
                  <a16:creationId xmlns:a16="http://schemas.microsoft.com/office/drawing/2014/main" xmlns="" id="{688A7AD7-F215-4093-AD6B-249FA54947A5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6350" y="5776913"/>
              <a:ext cx="49212" cy="33338"/>
            </a:xfrm>
            <a:custGeom>
              <a:avLst/>
              <a:gdLst>
                <a:gd name="T0" fmla="*/ 16 w 31"/>
                <a:gd name="T1" fmla="*/ 21 h 21"/>
                <a:gd name="T2" fmla="*/ 24 w 31"/>
                <a:gd name="T3" fmla="*/ 14 h 21"/>
                <a:gd name="T4" fmla="*/ 31 w 31"/>
                <a:gd name="T5" fmla="*/ 9 h 21"/>
                <a:gd name="T6" fmla="*/ 24 w 31"/>
                <a:gd name="T7" fmla="*/ 5 h 21"/>
                <a:gd name="T8" fmla="*/ 16 w 31"/>
                <a:gd name="T9" fmla="*/ 0 h 21"/>
                <a:gd name="T10" fmla="*/ 14 w 31"/>
                <a:gd name="T11" fmla="*/ 0 h 21"/>
                <a:gd name="T12" fmla="*/ 4 w 31"/>
                <a:gd name="T13" fmla="*/ 9 h 21"/>
                <a:gd name="T14" fmla="*/ 0 w 31"/>
                <a:gd name="T15" fmla="*/ 12 h 21"/>
                <a:gd name="T16" fmla="*/ 4 w 31"/>
                <a:gd name="T17" fmla="*/ 14 h 21"/>
                <a:gd name="T18" fmla="*/ 14 w 31"/>
                <a:gd name="T19" fmla="*/ 21 h 21"/>
                <a:gd name="T20" fmla="*/ 16 w 31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1">
                  <a:moveTo>
                    <a:pt x="16" y="21"/>
                  </a:moveTo>
                  <a:lnTo>
                    <a:pt x="24" y="14"/>
                  </a:lnTo>
                  <a:lnTo>
                    <a:pt x="31" y="9"/>
                  </a:lnTo>
                  <a:lnTo>
                    <a:pt x="24" y="5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4" y="9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4" y="21"/>
                  </a:lnTo>
                  <a:lnTo>
                    <a:pt x="16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5" name="Freeform 87">
              <a:extLst>
                <a:ext uri="{FF2B5EF4-FFF2-40B4-BE49-F238E27FC236}">
                  <a16:creationId xmlns:a16="http://schemas.microsoft.com/office/drawing/2014/main" xmlns="" id="{20C18E03-8E13-4743-99B7-D5912B3F97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224463" y="5670551"/>
              <a:ext cx="46037" cy="36513"/>
            </a:xfrm>
            <a:custGeom>
              <a:avLst/>
              <a:gdLst>
                <a:gd name="T0" fmla="*/ 24 w 29"/>
                <a:gd name="T1" fmla="*/ 14 h 23"/>
                <a:gd name="T2" fmla="*/ 29 w 29"/>
                <a:gd name="T3" fmla="*/ 9 h 23"/>
                <a:gd name="T4" fmla="*/ 24 w 29"/>
                <a:gd name="T5" fmla="*/ 5 h 23"/>
                <a:gd name="T6" fmla="*/ 17 w 29"/>
                <a:gd name="T7" fmla="*/ 0 h 23"/>
                <a:gd name="T8" fmla="*/ 2 w 29"/>
                <a:gd name="T9" fmla="*/ 11 h 23"/>
                <a:gd name="T10" fmla="*/ 0 w 29"/>
                <a:gd name="T11" fmla="*/ 14 h 23"/>
                <a:gd name="T12" fmla="*/ 2 w 29"/>
                <a:gd name="T13" fmla="*/ 16 h 23"/>
                <a:gd name="T14" fmla="*/ 14 w 29"/>
                <a:gd name="T15" fmla="*/ 23 h 23"/>
                <a:gd name="T16" fmla="*/ 24 w 29"/>
                <a:gd name="T17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3">
                  <a:moveTo>
                    <a:pt x="24" y="14"/>
                  </a:moveTo>
                  <a:lnTo>
                    <a:pt x="29" y="9"/>
                  </a:lnTo>
                  <a:lnTo>
                    <a:pt x="24" y="5"/>
                  </a:lnTo>
                  <a:lnTo>
                    <a:pt x="17" y="0"/>
                  </a:lnTo>
                  <a:lnTo>
                    <a:pt x="2" y="11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14" y="23"/>
                  </a:ln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6" name="Freeform 88">
              <a:extLst>
                <a:ext uri="{FF2B5EF4-FFF2-40B4-BE49-F238E27FC236}">
                  <a16:creationId xmlns:a16="http://schemas.microsoft.com/office/drawing/2014/main" xmlns="" id="{A66D7FCB-FF3D-4AD9-A55F-41D5673290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1438" y="5627688"/>
              <a:ext cx="57150" cy="38100"/>
            </a:xfrm>
            <a:custGeom>
              <a:avLst/>
              <a:gdLst>
                <a:gd name="T0" fmla="*/ 17 w 36"/>
                <a:gd name="T1" fmla="*/ 0 h 24"/>
                <a:gd name="T2" fmla="*/ 16 w 36"/>
                <a:gd name="T3" fmla="*/ 2 h 24"/>
                <a:gd name="T4" fmla="*/ 5 w 36"/>
                <a:gd name="T5" fmla="*/ 10 h 24"/>
                <a:gd name="T6" fmla="*/ 0 w 36"/>
                <a:gd name="T7" fmla="*/ 12 h 24"/>
                <a:gd name="T8" fmla="*/ 5 w 36"/>
                <a:gd name="T9" fmla="*/ 15 h 24"/>
                <a:gd name="T10" fmla="*/ 16 w 36"/>
                <a:gd name="T11" fmla="*/ 22 h 24"/>
                <a:gd name="T12" fmla="*/ 19 w 36"/>
                <a:gd name="T13" fmla="*/ 24 h 24"/>
                <a:gd name="T14" fmla="*/ 26 w 36"/>
                <a:gd name="T15" fmla="*/ 19 h 24"/>
                <a:gd name="T16" fmla="*/ 36 w 36"/>
                <a:gd name="T17" fmla="*/ 12 h 24"/>
                <a:gd name="T18" fmla="*/ 26 w 36"/>
                <a:gd name="T19" fmla="*/ 5 h 24"/>
                <a:gd name="T20" fmla="*/ 17 w 36"/>
                <a:gd name="T21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" h="24">
                  <a:moveTo>
                    <a:pt x="17" y="0"/>
                  </a:moveTo>
                  <a:lnTo>
                    <a:pt x="16" y="2"/>
                  </a:lnTo>
                  <a:lnTo>
                    <a:pt x="5" y="10"/>
                  </a:lnTo>
                  <a:lnTo>
                    <a:pt x="0" y="12"/>
                  </a:lnTo>
                  <a:lnTo>
                    <a:pt x="5" y="15"/>
                  </a:lnTo>
                  <a:lnTo>
                    <a:pt x="16" y="22"/>
                  </a:lnTo>
                  <a:lnTo>
                    <a:pt x="19" y="24"/>
                  </a:lnTo>
                  <a:lnTo>
                    <a:pt x="26" y="19"/>
                  </a:lnTo>
                  <a:lnTo>
                    <a:pt x="36" y="12"/>
                  </a:lnTo>
                  <a:lnTo>
                    <a:pt x="26" y="5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7" name="Freeform 89">
              <a:extLst>
                <a:ext uri="{FF2B5EF4-FFF2-40B4-BE49-F238E27FC236}">
                  <a16:creationId xmlns:a16="http://schemas.microsoft.com/office/drawing/2014/main" xmlns="" id="{6CBC5BDB-770F-4475-8B79-126AA29B5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192713" y="5651501"/>
              <a:ext cx="49212" cy="36513"/>
            </a:xfrm>
            <a:custGeom>
              <a:avLst/>
              <a:gdLst>
                <a:gd name="T0" fmla="*/ 17 w 31"/>
                <a:gd name="T1" fmla="*/ 0 h 23"/>
                <a:gd name="T2" fmla="*/ 0 w 31"/>
                <a:gd name="T3" fmla="*/ 12 h 23"/>
                <a:gd name="T4" fmla="*/ 0 w 31"/>
                <a:gd name="T5" fmla="*/ 12 h 23"/>
                <a:gd name="T6" fmla="*/ 0 w 31"/>
                <a:gd name="T7" fmla="*/ 14 h 23"/>
                <a:gd name="T8" fmla="*/ 14 w 31"/>
                <a:gd name="T9" fmla="*/ 23 h 23"/>
                <a:gd name="T10" fmla="*/ 22 w 31"/>
                <a:gd name="T11" fmla="*/ 16 h 23"/>
                <a:gd name="T12" fmla="*/ 31 w 31"/>
                <a:gd name="T13" fmla="*/ 9 h 23"/>
                <a:gd name="T14" fmla="*/ 22 w 31"/>
                <a:gd name="T15" fmla="*/ 4 h 23"/>
                <a:gd name="T16" fmla="*/ 17 w 31"/>
                <a:gd name="T1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23">
                  <a:moveTo>
                    <a:pt x="17" y="0"/>
                  </a:moveTo>
                  <a:lnTo>
                    <a:pt x="0" y="12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14" y="23"/>
                  </a:lnTo>
                  <a:lnTo>
                    <a:pt x="22" y="16"/>
                  </a:lnTo>
                  <a:lnTo>
                    <a:pt x="31" y="9"/>
                  </a:lnTo>
                  <a:lnTo>
                    <a:pt x="22" y="4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8" name="Freeform 90">
              <a:extLst>
                <a:ext uri="{FF2B5EF4-FFF2-40B4-BE49-F238E27FC236}">
                  <a16:creationId xmlns:a16="http://schemas.microsoft.com/office/drawing/2014/main" xmlns="" id="{068CE18B-F19D-4003-911B-5B13979D86C8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438" y="5783263"/>
              <a:ext cx="42862" cy="28575"/>
            </a:xfrm>
            <a:custGeom>
              <a:avLst/>
              <a:gdLst>
                <a:gd name="T0" fmla="*/ 12 w 27"/>
                <a:gd name="T1" fmla="*/ 18 h 18"/>
                <a:gd name="T2" fmla="*/ 14 w 27"/>
                <a:gd name="T3" fmla="*/ 18 h 18"/>
                <a:gd name="T4" fmla="*/ 22 w 27"/>
                <a:gd name="T5" fmla="*/ 12 h 18"/>
                <a:gd name="T6" fmla="*/ 27 w 27"/>
                <a:gd name="T7" fmla="*/ 8 h 18"/>
                <a:gd name="T8" fmla="*/ 22 w 27"/>
                <a:gd name="T9" fmla="*/ 5 h 18"/>
                <a:gd name="T10" fmla="*/ 14 w 27"/>
                <a:gd name="T11" fmla="*/ 0 h 18"/>
                <a:gd name="T12" fmla="*/ 12 w 27"/>
                <a:gd name="T13" fmla="*/ 0 h 18"/>
                <a:gd name="T14" fmla="*/ 2 w 27"/>
                <a:gd name="T15" fmla="*/ 8 h 18"/>
                <a:gd name="T16" fmla="*/ 0 w 27"/>
                <a:gd name="T17" fmla="*/ 10 h 18"/>
                <a:gd name="T18" fmla="*/ 2 w 27"/>
                <a:gd name="T19" fmla="*/ 12 h 18"/>
                <a:gd name="T20" fmla="*/ 12 w 27"/>
                <a:gd name="T21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8">
                  <a:moveTo>
                    <a:pt x="12" y="18"/>
                  </a:moveTo>
                  <a:lnTo>
                    <a:pt x="14" y="18"/>
                  </a:lnTo>
                  <a:lnTo>
                    <a:pt x="22" y="12"/>
                  </a:lnTo>
                  <a:lnTo>
                    <a:pt x="27" y="8"/>
                  </a:lnTo>
                  <a:lnTo>
                    <a:pt x="22" y="5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2" y="8"/>
                  </a:lnTo>
                  <a:lnTo>
                    <a:pt x="0" y="10"/>
                  </a:lnTo>
                  <a:lnTo>
                    <a:pt x="2" y="12"/>
                  </a:lnTo>
                  <a:lnTo>
                    <a:pt x="1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79" name="Freeform 91">
              <a:extLst>
                <a:ext uri="{FF2B5EF4-FFF2-40B4-BE49-F238E27FC236}">
                  <a16:creationId xmlns:a16="http://schemas.microsoft.com/office/drawing/2014/main" xmlns="" id="{33A9D3FB-216A-4F79-A70C-07C6F4017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413" y="5734051"/>
              <a:ext cx="46037" cy="31750"/>
            </a:xfrm>
            <a:custGeom>
              <a:avLst/>
              <a:gdLst>
                <a:gd name="T0" fmla="*/ 15 w 29"/>
                <a:gd name="T1" fmla="*/ 20 h 20"/>
                <a:gd name="T2" fmla="*/ 17 w 29"/>
                <a:gd name="T3" fmla="*/ 20 h 20"/>
                <a:gd name="T4" fmla="*/ 24 w 29"/>
                <a:gd name="T5" fmla="*/ 15 h 20"/>
                <a:gd name="T6" fmla="*/ 29 w 29"/>
                <a:gd name="T7" fmla="*/ 12 h 20"/>
                <a:gd name="T8" fmla="*/ 29 w 29"/>
                <a:gd name="T9" fmla="*/ 10 h 20"/>
                <a:gd name="T10" fmla="*/ 29 w 29"/>
                <a:gd name="T11" fmla="*/ 10 h 20"/>
                <a:gd name="T12" fmla="*/ 24 w 29"/>
                <a:gd name="T13" fmla="*/ 7 h 20"/>
                <a:gd name="T14" fmla="*/ 17 w 29"/>
                <a:gd name="T15" fmla="*/ 1 h 20"/>
                <a:gd name="T16" fmla="*/ 13 w 29"/>
                <a:gd name="T17" fmla="*/ 0 h 20"/>
                <a:gd name="T18" fmla="*/ 5 w 29"/>
                <a:gd name="T19" fmla="*/ 7 h 20"/>
                <a:gd name="T20" fmla="*/ 0 w 29"/>
                <a:gd name="T21" fmla="*/ 10 h 20"/>
                <a:gd name="T22" fmla="*/ 5 w 29"/>
                <a:gd name="T23" fmla="*/ 13 h 20"/>
                <a:gd name="T24" fmla="*/ 15 w 29"/>
                <a:gd name="T2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15" y="20"/>
                  </a:moveTo>
                  <a:lnTo>
                    <a:pt x="17" y="20"/>
                  </a:lnTo>
                  <a:lnTo>
                    <a:pt x="24" y="15"/>
                  </a:lnTo>
                  <a:lnTo>
                    <a:pt x="29" y="12"/>
                  </a:lnTo>
                  <a:lnTo>
                    <a:pt x="29" y="10"/>
                  </a:lnTo>
                  <a:lnTo>
                    <a:pt x="29" y="10"/>
                  </a:lnTo>
                  <a:lnTo>
                    <a:pt x="24" y="7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5" y="7"/>
                  </a:lnTo>
                  <a:lnTo>
                    <a:pt x="0" y="10"/>
                  </a:lnTo>
                  <a:lnTo>
                    <a:pt x="5" y="13"/>
                  </a:lnTo>
                  <a:lnTo>
                    <a:pt x="15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0" name="Freeform 92">
              <a:extLst>
                <a:ext uri="{FF2B5EF4-FFF2-40B4-BE49-F238E27FC236}">
                  <a16:creationId xmlns:a16="http://schemas.microsoft.com/office/drawing/2014/main" xmlns="" id="{CF2903CC-AB73-46E8-A4D5-FBB250E577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4600" y="5802313"/>
              <a:ext cx="47625" cy="31750"/>
            </a:xfrm>
            <a:custGeom>
              <a:avLst/>
              <a:gdLst>
                <a:gd name="T0" fmla="*/ 13 w 30"/>
                <a:gd name="T1" fmla="*/ 18 h 20"/>
                <a:gd name="T2" fmla="*/ 15 w 30"/>
                <a:gd name="T3" fmla="*/ 20 h 20"/>
                <a:gd name="T4" fmla="*/ 24 w 30"/>
                <a:gd name="T5" fmla="*/ 13 h 20"/>
                <a:gd name="T6" fmla="*/ 30 w 30"/>
                <a:gd name="T7" fmla="*/ 10 h 20"/>
                <a:gd name="T8" fmla="*/ 24 w 30"/>
                <a:gd name="T9" fmla="*/ 6 h 20"/>
                <a:gd name="T10" fmla="*/ 15 w 30"/>
                <a:gd name="T11" fmla="*/ 0 h 20"/>
                <a:gd name="T12" fmla="*/ 13 w 30"/>
                <a:gd name="T13" fmla="*/ 1 h 20"/>
                <a:gd name="T14" fmla="*/ 3 w 30"/>
                <a:gd name="T15" fmla="*/ 8 h 20"/>
                <a:gd name="T16" fmla="*/ 0 w 30"/>
                <a:gd name="T17" fmla="*/ 12 h 20"/>
                <a:gd name="T18" fmla="*/ 3 w 30"/>
                <a:gd name="T19" fmla="*/ 13 h 20"/>
                <a:gd name="T20" fmla="*/ 13 w 30"/>
                <a:gd name="T2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20">
                  <a:moveTo>
                    <a:pt x="13" y="18"/>
                  </a:moveTo>
                  <a:lnTo>
                    <a:pt x="15" y="20"/>
                  </a:lnTo>
                  <a:lnTo>
                    <a:pt x="24" y="13"/>
                  </a:lnTo>
                  <a:lnTo>
                    <a:pt x="30" y="10"/>
                  </a:lnTo>
                  <a:lnTo>
                    <a:pt x="24" y="6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3" y="8"/>
                  </a:lnTo>
                  <a:lnTo>
                    <a:pt x="0" y="12"/>
                  </a:lnTo>
                  <a:lnTo>
                    <a:pt x="3" y="13"/>
                  </a:lnTo>
                  <a:lnTo>
                    <a:pt x="13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1" name="Freeform 93">
              <a:extLst>
                <a:ext uri="{FF2B5EF4-FFF2-40B4-BE49-F238E27FC236}">
                  <a16:creationId xmlns:a16="http://schemas.microsoft.com/office/drawing/2014/main" xmlns="" id="{4941C3E3-0B0C-4490-93E5-0213CEBE8FF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7288" y="5654676"/>
              <a:ext cx="61912" cy="41275"/>
            </a:xfrm>
            <a:custGeom>
              <a:avLst/>
              <a:gdLst>
                <a:gd name="T0" fmla="*/ 15 w 39"/>
                <a:gd name="T1" fmla="*/ 0 h 26"/>
                <a:gd name="T2" fmla="*/ 14 w 39"/>
                <a:gd name="T3" fmla="*/ 2 h 26"/>
                <a:gd name="T4" fmla="*/ 7 w 39"/>
                <a:gd name="T5" fmla="*/ 7 h 26"/>
                <a:gd name="T6" fmla="*/ 0 w 39"/>
                <a:gd name="T7" fmla="*/ 12 h 26"/>
                <a:gd name="T8" fmla="*/ 7 w 39"/>
                <a:gd name="T9" fmla="*/ 15 h 26"/>
                <a:gd name="T10" fmla="*/ 14 w 39"/>
                <a:gd name="T11" fmla="*/ 21 h 26"/>
                <a:gd name="T12" fmla="*/ 19 w 39"/>
                <a:gd name="T13" fmla="*/ 22 h 26"/>
                <a:gd name="T14" fmla="*/ 24 w 39"/>
                <a:gd name="T15" fmla="*/ 26 h 26"/>
                <a:gd name="T16" fmla="*/ 29 w 39"/>
                <a:gd name="T17" fmla="*/ 24 h 26"/>
                <a:gd name="T18" fmla="*/ 38 w 39"/>
                <a:gd name="T19" fmla="*/ 15 h 26"/>
                <a:gd name="T20" fmla="*/ 39 w 39"/>
                <a:gd name="T21" fmla="*/ 15 h 26"/>
                <a:gd name="T22" fmla="*/ 38 w 39"/>
                <a:gd name="T23" fmla="*/ 14 h 26"/>
                <a:gd name="T24" fmla="*/ 29 w 39"/>
                <a:gd name="T25" fmla="*/ 9 h 26"/>
                <a:gd name="T26" fmla="*/ 19 w 39"/>
                <a:gd name="T27" fmla="*/ 2 h 26"/>
                <a:gd name="T28" fmla="*/ 15 w 39"/>
                <a:gd name="T2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26">
                  <a:moveTo>
                    <a:pt x="15" y="0"/>
                  </a:moveTo>
                  <a:lnTo>
                    <a:pt x="14" y="2"/>
                  </a:lnTo>
                  <a:lnTo>
                    <a:pt x="7" y="7"/>
                  </a:lnTo>
                  <a:lnTo>
                    <a:pt x="0" y="12"/>
                  </a:lnTo>
                  <a:lnTo>
                    <a:pt x="7" y="15"/>
                  </a:lnTo>
                  <a:lnTo>
                    <a:pt x="14" y="21"/>
                  </a:lnTo>
                  <a:lnTo>
                    <a:pt x="19" y="22"/>
                  </a:lnTo>
                  <a:lnTo>
                    <a:pt x="24" y="26"/>
                  </a:lnTo>
                  <a:lnTo>
                    <a:pt x="29" y="24"/>
                  </a:lnTo>
                  <a:lnTo>
                    <a:pt x="38" y="15"/>
                  </a:lnTo>
                  <a:lnTo>
                    <a:pt x="39" y="15"/>
                  </a:lnTo>
                  <a:lnTo>
                    <a:pt x="38" y="14"/>
                  </a:lnTo>
                  <a:lnTo>
                    <a:pt x="29" y="9"/>
                  </a:lnTo>
                  <a:lnTo>
                    <a:pt x="19" y="2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2" name="Freeform 94">
              <a:extLst>
                <a:ext uri="{FF2B5EF4-FFF2-40B4-BE49-F238E27FC236}">
                  <a16:creationId xmlns:a16="http://schemas.microsoft.com/office/drawing/2014/main" xmlns="" id="{6BE875B2-18B4-45AD-94A3-916754DC90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33950" y="5678488"/>
              <a:ext cx="63500" cy="41275"/>
            </a:xfrm>
            <a:custGeom>
              <a:avLst/>
              <a:gdLst>
                <a:gd name="T0" fmla="*/ 16 w 40"/>
                <a:gd name="T1" fmla="*/ 0 h 26"/>
                <a:gd name="T2" fmla="*/ 4 w 40"/>
                <a:gd name="T3" fmla="*/ 9 h 26"/>
                <a:gd name="T4" fmla="*/ 0 w 40"/>
                <a:gd name="T5" fmla="*/ 12 h 26"/>
                <a:gd name="T6" fmla="*/ 4 w 40"/>
                <a:gd name="T7" fmla="*/ 14 h 26"/>
                <a:gd name="T8" fmla="*/ 16 w 40"/>
                <a:gd name="T9" fmla="*/ 21 h 26"/>
                <a:gd name="T10" fmla="*/ 24 w 40"/>
                <a:gd name="T11" fmla="*/ 26 h 26"/>
                <a:gd name="T12" fmla="*/ 28 w 40"/>
                <a:gd name="T13" fmla="*/ 24 h 26"/>
                <a:gd name="T14" fmla="*/ 35 w 40"/>
                <a:gd name="T15" fmla="*/ 19 h 26"/>
                <a:gd name="T16" fmla="*/ 40 w 40"/>
                <a:gd name="T17" fmla="*/ 16 h 26"/>
                <a:gd name="T18" fmla="*/ 35 w 40"/>
                <a:gd name="T19" fmla="*/ 12 h 26"/>
                <a:gd name="T20" fmla="*/ 28 w 40"/>
                <a:gd name="T21" fmla="*/ 7 h 26"/>
                <a:gd name="T22" fmla="*/ 16 w 40"/>
                <a:gd name="T23" fmla="*/ 0 h 26"/>
                <a:gd name="T24" fmla="*/ 16 w 40"/>
                <a:gd name="T2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" h="26">
                  <a:moveTo>
                    <a:pt x="16" y="0"/>
                  </a:moveTo>
                  <a:lnTo>
                    <a:pt x="4" y="9"/>
                  </a:lnTo>
                  <a:lnTo>
                    <a:pt x="0" y="12"/>
                  </a:lnTo>
                  <a:lnTo>
                    <a:pt x="4" y="14"/>
                  </a:lnTo>
                  <a:lnTo>
                    <a:pt x="16" y="21"/>
                  </a:lnTo>
                  <a:lnTo>
                    <a:pt x="24" y="26"/>
                  </a:lnTo>
                  <a:lnTo>
                    <a:pt x="28" y="24"/>
                  </a:lnTo>
                  <a:lnTo>
                    <a:pt x="35" y="19"/>
                  </a:lnTo>
                  <a:lnTo>
                    <a:pt x="40" y="16"/>
                  </a:lnTo>
                  <a:lnTo>
                    <a:pt x="35" y="12"/>
                  </a:lnTo>
                  <a:lnTo>
                    <a:pt x="28" y="7"/>
                  </a:lnTo>
                  <a:lnTo>
                    <a:pt x="16" y="0"/>
                  </a:ln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3" name="Freeform 95">
              <a:extLst>
                <a:ext uri="{FF2B5EF4-FFF2-40B4-BE49-F238E27FC236}">
                  <a16:creationId xmlns:a16="http://schemas.microsoft.com/office/drawing/2014/main" xmlns="" id="{55CC1E17-25F0-4AEA-A8E5-99F9FAD7F10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99038" y="5627688"/>
              <a:ext cx="65087" cy="42863"/>
            </a:xfrm>
            <a:custGeom>
              <a:avLst/>
              <a:gdLst>
                <a:gd name="T0" fmla="*/ 18 w 41"/>
                <a:gd name="T1" fmla="*/ 0 h 27"/>
                <a:gd name="T2" fmla="*/ 9 w 41"/>
                <a:gd name="T3" fmla="*/ 8 h 27"/>
                <a:gd name="T4" fmla="*/ 0 w 41"/>
                <a:gd name="T5" fmla="*/ 14 h 27"/>
                <a:gd name="T6" fmla="*/ 9 w 41"/>
                <a:gd name="T7" fmla="*/ 17 h 27"/>
                <a:gd name="T8" fmla="*/ 18 w 41"/>
                <a:gd name="T9" fmla="*/ 24 h 27"/>
                <a:gd name="T10" fmla="*/ 24 w 41"/>
                <a:gd name="T11" fmla="*/ 27 h 27"/>
                <a:gd name="T12" fmla="*/ 28 w 41"/>
                <a:gd name="T13" fmla="*/ 26 h 27"/>
                <a:gd name="T14" fmla="*/ 38 w 41"/>
                <a:gd name="T15" fmla="*/ 17 h 27"/>
                <a:gd name="T16" fmla="*/ 41 w 41"/>
                <a:gd name="T17" fmla="*/ 15 h 27"/>
                <a:gd name="T18" fmla="*/ 38 w 41"/>
                <a:gd name="T19" fmla="*/ 14 h 27"/>
                <a:gd name="T20" fmla="*/ 28 w 41"/>
                <a:gd name="T21" fmla="*/ 7 h 27"/>
                <a:gd name="T22" fmla="*/ 19 w 41"/>
                <a:gd name="T23" fmla="*/ 0 h 27"/>
                <a:gd name="T24" fmla="*/ 18 w 41"/>
                <a:gd name="T2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7">
                  <a:moveTo>
                    <a:pt x="18" y="0"/>
                  </a:moveTo>
                  <a:lnTo>
                    <a:pt x="9" y="8"/>
                  </a:lnTo>
                  <a:lnTo>
                    <a:pt x="0" y="14"/>
                  </a:lnTo>
                  <a:lnTo>
                    <a:pt x="9" y="17"/>
                  </a:lnTo>
                  <a:lnTo>
                    <a:pt x="18" y="24"/>
                  </a:lnTo>
                  <a:lnTo>
                    <a:pt x="24" y="27"/>
                  </a:lnTo>
                  <a:lnTo>
                    <a:pt x="28" y="26"/>
                  </a:lnTo>
                  <a:lnTo>
                    <a:pt x="38" y="17"/>
                  </a:lnTo>
                  <a:lnTo>
                    <a:pt x="41" y="15"/>
                  </a:lnTo>
                  <a:lnTo>
                    <a:pt x="38" y="14"/>
                  </a:lnTo>
                  <a:lnTo>
                    <a:pt x="28" y="7"/>
                  </a:lnTo>
                  <a:lnTo>
                    <a:pt x="19" y="0"/>
                  </a:lnTo>
                  <a:lnTo>
                    <a:pt x="1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4" name="Freeform 96">
              <a:extLst>
                <a:ext uri="{FF2B5EF4-FFF2-40B4-BE49-F238E27FC236}">
                  <a16:creationId xmlns:a16="http://schemas.microsoft.com/office/drawing/2014/main" xmlns="" id="{08FA2258-8016-4AE0-A096-01A0280CC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4986338" y="5754688"/>
              <a:ext cx="50800" cy="38100"/>
            </a:xfrm>
            <a:custGeom>
              <a:avLst/>
              <a:gdLst>
                <a:gd name="T0" fmla="*/ 7 w 32"/>
                <a:gd name="T1" fmla="*/ 16 h 24"/>
                <a:gd name="T2" fmla="*/ 17 w 32"/>
                <a:gd name="T3" fmla="*/ 23 h 24"/>
                <a:gd name="T4" fmla="*/ 17 w 32"/>
                <a:gd name="T5" fmla="*/ 24 h 24"/>
                <a:gd name="T6" fmla="*/ 26 w 32"/>
                <a:gd name="T7" fmla="*/ 18 h 24"/>
                <a:gd name="T8" fmla="*/ 32 w 32"/>
                <a:gd name="T9" fmla="*/ 12 h 24"/>
                <a:gd name="T10" fmla="*/ 26 w 32"/>
                <a:gd name="T11" fmla="*/ 9 h 24"/>
                <a:gd name="T12" fmla="*/ 17 w 32"/>
                <a:gd name="T13" fmla="*/ 2 h 24"/>
                <a:gd name="T14" fmla="*/ 14 w 32"/>
                <a:gd name="T15" fmla="*/ 0 h 24"/>
                <a:gd name="T16" fmla="*/ 7 w 32"/>
                <a:gd name="T17" fmla="*/ 7 h 24"/>
                <a:gd name="T18" fmla="*/ 2 w 32"/>
                <a:gd name="T19" fmla="*/ 11 h 24"/>
                <a:gd name="T20" fmla="*/ 0 w 32"/>
                <a:gd name="T21" fmla="*/ 12 h 24"/>
                <a:gd name="T22" fmla="*/ 2 w 32"/>
                <a:gd name="T23" fmla="*/ 12 h 24"/>
                <a:gd name="T24" fmla="*/ 7 w 32"/>
                <a:gd name="T25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24">
                  <a:moveTo>
                    <a:pt x="7" y="16"/>
                  </a:moveTo>
                  <a:lnTo>
                    <a:pt x="17" y="23"/>
                  </a:lnTo>
                  <a:lnTo>
                    <a:pt x="17" y="24"/>
                  </a:lnTo>
                  <a:lnTo>
                    <a:pt x="26" y="18"/>
                  </a:lnTo>
                  <a:lnTo>
                    <a:pt x="32" y="12"/>
                  </a:lnTo>
                  <a:lnTo>
                    <a:pt x="26" y="9"/>
                  </a:lnTo>
                  <a:lnTo>
                    <a:pt x="17" y="2"/>
                  </a:lnTo>
                  <a:lnTo>
                    <a:pt x="14" y="0"/>
                  </a:lnTo>
                  <a:lnTo>
                    <a:pt x="7" y="7"/>
                  </a:lnTo>
                  <a:lnTo>
                    <a:pt x="2" y="11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5" name="Freeform 97">
              <a:extLst>
                <a:ext uri="{FF2B5EF4-FFF2-40B4-BE49-F238E27FC236}">
                  <a16:creationId xmlns:a16="http://schemas.microsoft.com/office/drawing/2014/main" xmlns="" id="{6BC56580-6ACA-471A-B6F7-4E093182E4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902200" y="5703888"/>
              <a:ext cx="60325" cy="41275"/>
            </a:xfrm>
            <a:custGeom>
              <a:avLst/>
              <a:gdLst>
                <a:gd name="T0" fmla="*/ 12 w 38"/>
                <a:gd name="T1" fmla="*/ 2 h 26"/>
                <a:gd name="T2" fmla="*/ 5 w 38"/>
                <a:gd name="T3" fmla="*/ 7 h 26"/>
                <a:gd name="T4" fmla="*/ 0 w 38"/>
                <a:gd name="T5" fmla="*/ 10 h 26"/>
                <a:gd name="T6" fmla="*/ 5 w 38"/>
                <a:gd name="T7" fmla="*/ 12 h 26"/>
                <a:gd name="T8" fmla="*/ 12 w 38"/>
                <a:gd name="T9" fmla="*/ 17 h 26"/>
                <a:gd name="T10" fmla="*/ 24 w 38"/>
                <a:gd name="T11" fmla="*/ 26 h 26"/>
                <a:gd name="T12" fmla="*/ 24 w 38"/>
                <a:gd name="T13" fmla="*/ 26 h 26"/>
                <a:gd name="T14" fmla="*/ 36 w 38"/>
                <a:gd name="T15" fmla="*/ 17 h 26"/>
                <a:gd name="T16" fmla="*/ 38 w 38"/>
                <a:gd name="T17" fmla="*/ 15 h 26"/>
                <a:gd name="T18" fmla="*/ 36 w 38"/>
                <a:gd name="T19" fmla="*/ 14 h 26"/>
                <a:gd name="T20" fmla="*/ 24 w 38"/>
                <a:gd name="T21" fmla="*/ 7 h 26"/>
                <a:gd name="T22" fmla="*/ 14 w 38"/>
                <a:gd name="T23" fmla="*/ 0 h 26"/>
                <a:gd name="T24" fmla="*/ 12 w 38"/>
                <a:gd name="T25" fmla="*/ 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26">
                  <a:moveTo>
                    <a:pt x="12" y="2"/>
                  </a:moveTo>
                  <a:lnTo>
                    <a:pt x="5" y="7"/>
                  </a:lnTo>
                  <a:lnTo>
                    <a:pt x="0" y="10"/>
                  </a:lnTo>
                  <a:lnTo>
                    <a:pt x="5" y="12"/>
                  </a:lnTo>
                  <a:lnTo>
                    <a:pt x="12" y="17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36" y="17"/>
                  </a:lnTo>
                  <a:lnTo>
                    <a:pt x="38" y="15"/>
                  </a:lnTo>
                  <a:lnTo>
                    <a:pt x="36" y="14"/>
                  </a:lnTo>
                  <a:lnTo>
                    <a:pt x="24" y="7"/>
                  </a:lnTo>
                  <a:lnTo>
                    <a:pt x="14" y="0"/>
                  </a:lnTo>
                  <a:lnTo>
                    <a:pt x="1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6" name="Freeform 98">
              <a:extLst>
                <a:ext uri="{FF2B5EF4-FFF2-40B4-BE49-F238E27FC236}">
                  <a16:creationId xmlns:a16="http://schemas.microsoft.com/office/drawing/2014/main" xmlns="" id="{625878D7-DA83-4304-BF47-98055F7485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56263" y="5956301"/>
              <a:ext cx="282575" cy="288925"/>
            </a:xfrm>
            <a:custGeom>
              <a:avLst/>
              <a:gdLst>
                <a:gd name="T0" fmla="*/ 60 w 104"/>
                <a:gd name="T1" fmla="*/ 7 h 106"/>
                <a:gd name="T2" fmla="*/ 0 w 104"/>
                <a:gd name="T3" fmla="*/ 93 h 106"/>
                <a:gd name="T4" fmla="*/ 82 w 104"/>
                <a:gd name="T5" fmla="*/ 106 h 106"/>
                <a:gd name="T6" fmla="*/ 60 w 104"/>
                <a:gd name="T7" fmla="*/ 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4" h="106">
                  <a:moveTo>
                    <a:pt x="60" y="7"/>
                  </a:moveTo>
                  <a:cubicBezTo>
                    <a:pt x="20" y="0"/>
                    <a:pt x="6" y="39"/>
                    <a:pt x="0" y="93"/>
                  </a:cubicBezTo>
                  <a:cubicBezTo>
                    <a:pt x="34" y="59"/>
                    <a:pt x="70" y="62"/>
                    <a:pt x="82" y="106"/>
                  </a:cubicBezTo>
                  <a:cubicBezTo>
                    <a:pt x="100" y="55"/>
                    <a:pt x="104" y="14"/>
                    <a:pt x="6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7" name="Freeform 99">
              <a:extLst>
                <a:ext uri="{FF2B5EF4-FFF2-40B4-BE49-F238E27FC236}">
                  <a16:creationId xmlns:a16="http://schemas.microsoft.com/office/drawing/2014/main" xmlns="" id="{BC04A395-CFF6-4B07-8F9F-28E807EC057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57875" y="6245226"/>
              <a:ext cx="219075" cy="198438"/>
            </a:xfrm>
            <a:custGeom>
              <a:avLst/>
              <a:gdLst>
                <a:gd name="T0" fmla="*/ 54 w 81"/>
                <a:gd name="T1" fmla="*/ 12 h 73"/>
                <a:gd name="T2" fmla="*/ 13 w 81"/>
                <a:gd name="T3" fmla="*/ 5 h 73"/>
                <a:gd name="T4" fmla="*/ 62 w 81"/>
                <a:gd name="T5" fmla="*/ 32 h 73"/>
                <a:gd name="T6" fmla="*/ 81 w 81"/>
                <a:gd name="T7" fmla="*/ 7 h 73"/>
                <a:gd name="T8" fmla="*/ 54 w 81"/>
                <a:gd name="T9" fmla="*/ 12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73">
                  <a:moveTo>
                    <a:pt x="54" y="12"/>
                  </a:moveTo>
                  <a:cubicBezTo>
                    <a:pt x="38" y="25"/>
                    <a:pt x="23" y="20"/>
                    <a:pt x="13" y="5"/>
                  </a:cubicBezTo>
                  <a:cubicBezTo>
                    <a:pt x="0" y="44"/>
                    <a:pt x="37" y="73"/>
                    <a:pt x="62" y="32"/>
                  </a:cubicBezTo>
                  <a:cubicBezTo>
                    <a:pt x="68" y="23"/>
                    <a:pt x="68" y="9"/>
                    <a:pt x="81" y="7"/>
                  </a:cubicBezTo>
                  <a:cubicBezTo>
                    <a:pt x="70" y="0"/>
                    <a:pt x="63" y="4"/>
                    <a:pt x="5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8" name="Freeform 100">
              <a:extLst>
                <a:ext uri="{FF2B5EF4-FFF2-40B4-BE49-F238E27FC236}">
                  <a16:creationId xmlns:a16="http://schemas.microsoft.com/office/drawing/2014/main" xmlns="" id="{5667314A-2651-4156-9F91-F416EC02EA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9075" y="6043613"/>
              <a:ext cx="346075" cy="411163"/>
            </a:xfrm>
            <a:custGeom>
              <a:avLst/>
              <a:gdLst>
                <a:gd name="T0" fmla="*/ 39 w 128"/>
                <a:gd name="T1" fmla="*/ 0 h 151"/>
                <a:gd name="T2" fmla="*/ 22 w 128"/>
                <a:gd name="T3" fmla="*/ 13 h 151"/>
                <a:gd name="T4" fmla="*/ 39 w 128"/>
                <a:gd name="T5" fmla="*/ 126 h 151"/>
                <a:gd name="T6" fmla="*/ 128 w 128"/>
                <a:gd name="T7" fmla="*/ 42 h 151"/>
                <a:gd name="T8" fmla="*/ 39 w 128"/>
                <a:gd name="T9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51">
                  <a:moveTo>
                    <a:pt x="39" y="0"/>
                  </a:moveTo>
                  <a:cubicBezTo>
                    <a:pt x="33" y="4"/>
                    <a:pt x="28" y="9"/>
                    <a:pt x="22" y="13"/>
                  </a:cubicBezTo>
                  <a:cubicBezTo>
                    <a:pt x="0" y="58"/>
                    <a:pt x="0" y="109"/>
                    <a:pt x="39" y="126"/>
                  </a:cubicBezTo>
                  <a:cubicBezTo>
                    <a:pt x="94" y="151"/>
                    <a:pt x="124" y="107"/>
                    <a:pt x="128" y="42"/>
                  </a:cubicBezTo>
                  <a:cubicBezTo>
                    <a:pt x="79" y="122"/>
                    <a:pt x="6" y="79"/>
                    <a:pt x="3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89" name="Freeform 101">
              <a:extLst>
                <a:ext uri="{FF2B5EF4-FFF2-40B4-BE49-F238E27FC236}">
                  <a16:creationId xmlns:a16="http://schemas.microsoft.com/office/drawing/2014/main" xmlns="" id="{2DAF0459-D082-471D-BB23-F42BC32253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08500" y="5126038"/>
              <a:ext cx="401637" cy="411163"/>
            </a:xfrm>
            <a:custGeom>
              <a:avLst/>
              <a:gdLst>
                <a:gd name="T0" fmla="*/ 13 w 148"/>
                <a:gd name="T1" fmla="*/ 106 h 151"/>
                <a:gd name="T2" fmla="*/ 100 w 148"/>
                <a:gd name="T3" fmla="*/ 151 h 151"/>
                <a:gd name="T4" fmla="*/ 130 w 148"/>
                <a:gd name="T5" fmla="*/ 131 h 151"/>
                <a:gd name="T6" fmla="*/ 75 w 148"/>
                <a:gd name="T7" fmla="*/ 2 h 151"/>
                <a:gd name="T8" fmla="*/ 12 w 148"/>
                <a:gd name="T9" fmla="*/ 29 h 151"/>
                <a:gd name="T10" fmla="*/ 12 w 148"/>
                <a:gd name="T11" fmla="*/ 105 h 151"/>
                <a:gd name="T12" fmla="*/ 13 w 148"/>
                <a:gd name="T13" fmla="*/ 106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151">
                  <a:moveTo>
                    <a:pt x="13" y="106"/>
                  </a:moveTo>
                  <a:cubicBezTo>
                    <a:pt x="16" y="46"/>
                    <a:pt x="118" y="31"/>
                    <a:pt x="100" y="151"/>
                  </a:cubicBezTo>
                  <a:cubicBezTo>
                    <a:pt x="110" y="145"/>
                    <a:pt x="120" y="138"/>
                    <a:pt x="130" y="131"/>
                  </a:cubicBezTo>
                  <a:cubicBezTo>
                    <a:pt x="148" y="59"/>
                    <a:pt x="124" y="7"/>
                    <a:pt x="75" y="2"/>
                  </a:cubicBezTo>
                  <a:cubicBezTo>
                    <a:pt x="45" y="0"/>
                    <a:pt x="24" y="11"/>
                    <a:pt x="12" y="29"/>
                  </a:cubicBezTo>
                  <a:cubicBezTo>
                    <a:pt x="1" y="48"/>
                    <a:pt x="0" y="76"/>
                    <a:pt x="12" y="105"/>
                  </a:cubicBezTo>
                  <a:cubicBezTo>
                    <a:pt x="13" y="105"/>
                    <a:pt x="13" y="106"/>
                    <a:pt x="13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0" name="Freeform 102">
              <a:extLst>
                <a:ext uri="{FF2B5EF4-FFF2-40B4-BE49-F238E27FC236}">
                  <a16:creationId xmlns:a16="http://schemas.microsoft.com/office/drawing/2014/main" xmlns="" id="{DB23A06C-DF04-4F44-940B-25F5407991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1626" y="5562601"/>
              <a:ext cx="204787" cy="355600"/>
            </a:xfrm>
            <a:custGeom>
              <a:avLst/>
              <a:gdLst>
                <a:gd name="T0" fmla="*/ 7 w 75"/>
                <a:gd name="T1" fmla="*/ 31 h 131"/>
                <a:gd name="T2" fmla="*/ 20 w 75"/>
                <a:gd name="T3" fmla="*/ 83 h 131"/>
                <a:gd name="T4" fmla="*/ 28 w 75"/>
                <a:gd name="T5" fmla="*/ 131 h 131"/>
                <a:gd name="T6" fmla="*/ 43 w 75"/>
                <a:gd name="T7" fmla="*/ 76 h 131"/>
                <a:gd name="T8" fmla="*/ 75 w 75"/>
                <a:gd name="T9" fmla="*/ 21 h 131"/>
                <a:gd name="T10" fmla="*/ 7 w 75"/>
                <a:gd name="T11" fmla="*/ 3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131">
                  <a:moveTo>
                    <a:pt x="7" y="31"/>
                  </a:moveTo>
                  <a:cubicBezTo>
                    <a:pt x="0" y="48"/>
                    <a:pt x="8" y="66"/>
                    <a:pt x="20" y="83"/>
                  </a:cubicBezTo>
                  <a:cubicBezTo>
                    <a:pt x="33" y="101"/>
                    <a:pt x="38" y="117"/>
                    <a:pt x="28" y="131"/>
                  </a:cubicBezTo>
                  <a:cubicBezTo>
                    <a:pt x="47" y="121"/>
                    <a:pt x="50" y="102"/>
                    <a:pt x="43" y="76"/>
                  </a:cubicBezTo>
                  <a:cubicBezTo>
                    <a:pt x="34" y="46"/>
                    <a:pt x="46" y="28"/>
                    <a:pt x="75" y="21"/>
                  </a:cubicBezTo>
                  <a:cubicBezTo>
                    <a:pt x="42" y="0"/>
                    <a:pt x="18" y="2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1" name="Freeform 103">
              <a:extLst>
                <a:ext uri="{FF2B5EF4-FFF2-40B4-BE49-F238E27FC236}">
                  <a16:creationId xmlns:a16="http://schemas.microsoft.com/office/drawing/2014/main" xmlns="" id="{4476B870-D0D2-4B85-BE3F-454E15FD8F7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0063" y="6019801"/>
              <a:ext cx="485775" cy="431800"/>
            </a:xfrm>
            <a:custGeom>
              <a:avLst/>
              <a:gdLst>
                <a:gd name="T0" fmla="*/ 161 w 179"/>
                <a:gd name="T1" fmla="*/ 12 h 159"/>
                <a:gd name="T2" fmla="*/ 141 w 179"/>
                <a:gd name="T3" fmla="*/ 88 h 159"/>
                <a:gd name="T4" fmla="*/ 91 w 179"/>
                <a:gd name="T5" fmla="*/ 50 h 159"/>
                <a:gd name="T6" fmla="*/ 98 w 179"/>
                <a:gd name="T7" fmla="*/ 28 h 159"/>
                <a:gd name="T8" fmla="*/ 85 w 179"/>
                <a:gd name="T9" fmla="*/ 2 h 159"/>
                <a:gd name="T10" fmla="*/ 84 w 179"/>
                <a:gd name="T11" fmla="*/ 0 h 159"/>
                <a:gd name="T12" fmla="*/ 60 w 179"/>
                <a:gd name="T13" fmla="*/ 142 h 159"/>
                <a:gd name="T14" fmla="*/ 85 w 179"/>
                <a:gd name="T15" fmla="*/ 151 h 159"/>
                <a:gd name="T16" fmla="*/ 176 w 179"/>
                <a:gd name="T17" fmla="*/ 22 h 159"/>
                <a:gd name="T18" fmla="*/ 161 w 179"/>
                <a:gd name="T19" fmla="*/ 12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59">
                  <a:moveTo>
                    <a:pt x="161" y="12"/>
                  </a:moveTo>
                  <a:cubicBezTo>
                    <a:pt x="165" y="41"/>
                    <a:pt x="159" y="75"/>
                    <a:pt x="141" y="88"/>
                  </a:cubicBezTo>
                  <a:cubicBezTo>
                    <a:pt x="109" y="111"/>
                    <a:pt x="75" y="78"/>
                    <a:pt x="91" y="50"/>
                  </a:cubicBezTo>
                  <a:cubicBezTo>
                    <a:pt x="95" y="42"/>
                    <a:pt x="99" y="38"/>
                    <a:pt x="98" y="28"/>
                  </a:cubicBezTo>
                  <a:cubicBezTo>
                    <a:pt x="98" y="19"/>
                    <a:pt x="93" y="11"/>
                    <a:pt x="85" y="2"/>
                  </a:cubicBezTo>
                  <a:cubicBezTo>
                    <a:pt x="85" y="2"/>
                    <a:pt x="84" y="1"/>
                    <a:pt x="84" y="0"/>
                  </a:cubicBezTo>
                  <a:cubicBezTo>
                    <a:pt x="40" y="25"/>
                    <a:pt x="0" y="110"/>
                    <a:pt x="60" y="142"/>
                  </a:cubicBezTo>
                  <a:cubicBezTo>
                    <a:pt x="69" y="147"/>
                    <a:pt x="77" y="150"/>
                    <a:pt x="85" y="151"/>
                  </a:cubicBezTo>
                  <a:cubicBezTo>
                    <a:pt x="141" y="159"/>
                    <a:pt x="179" y="90"/>
                    <a:pt x="176" y="22"/>
                  </a:cubicBezTo>
                  <a:cubicBezTo>
                    <a:pt x="171" y="19"/>
                    <a:pt x="166" y="15"/>
                    <a:pt x="16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2" name="Freeform 104">
              <a:extLst>
                <a:ext uri="{FF2B5EF4-FFF2-40B4-BE49-F238E27FC236}">
                  <a16:creationId xmlns:a16="http://schemas.microsoft.com/office/drawing/2014/main" xmlns="" id="{5EDD0BAB-C862-4432-AE02-67A2245504E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050" y="5453063"/>
              <a:ext cx="244475" cy="236538"/>
            </a:xfrm>
            <a:custGeom>
              <a:avLst/>
              <a:gdLst>
                <a:gd name="T0" fmla="*/ 72 w 90"/>
                <a:gd name="T1" fmla="*/ 68 h 87"/>
                <a:gd name="T2" fmla="*/ 75 w 90"/>
                <a:gd name="T3" fmla="*/ 64 h 87"/>
                <a:gd name="T4" fmla="*/ 76 w 90"/>
                <a:gd name="T5" fmla="*/ 0 h 87"/>
                <a:gd name="T6" fmla="*/ 75 w 90"/>
                <a:gd name="T7" fmla="*/ 1 h 87"/>
                <a:gd name="T8" fmla="*/ 0 w 90"/>
                <a:gd name="T9" fmla="*/ 59 h 87"/>
                <a:gd name="T10" fmla="*/ 72 w 90"/>
                <a:gd name="T11" fmla="*/ 68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0" h="87">
                  <a:moveTo>
                    <a:pt x="72" y="68"/>
                  </a:moveTo>
                  <a:cubicBezTo>
                    <a:pt x="73" y="67"/>
                    <a:pt x="74" y="66"/>
                    <a:pt x="75" y="64"/>
                  </a:cubicBezTo>
                  <a:cubicBezTo>
                    <a:pt x="90" y="48"/>
                    <a:pt x="84" y="23"/>
                    <a:pt x="76" y="0"/>
                  </a:cubicBezTo>
                  <a:cubicBezTo>
                    <a:pt x="76" y="0"/>
                    <a:pt x="76" y="0"/>
                    <a:pt x="75" y="1"/>
                  </a:cubicBezTo>
                  <a:cubicBezTo>
                    <a:pt x="65" y="34"/>
                    <a:pt x="41" y="55"/>
                    <a:pt x="0" y="59"/>
                  </a:cubicBezTo>
                  <a:cubicBezTo>
                    <a:pt x="22" y="75"/>
                    <a:pt x="49" y="87"/>
                    <a:pt x="7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93" name="Freeform 105">
              <a:extLst>
                <a:ext uri="{FF2B5EF4-FFF2-40B4-BE49-F238E27FC236}">
                  <a16:creationId xmlns:a16="http://schemas.microsoft.com/office/drawing/2014/main" xmlns="" id="{9596EB98-C22A-4856-AB26-8AAC2012A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8588" y="5133976"/>
              <a:ext cx="398462" cy="420688"/>
            </a:xfrm>
            <a:custGeom>
              <a:avLst/>
              <a:gdLst>
                <a:gd name="T0" fmla="*/ 74 w 147"/>
                <a:gd name="T1" fmla="*/ 79 h 154"/>
                <a:gd name="T2" fmla="*/ 46 w 147"/>
                <a:gd name="T3" fmla="*/ 139 h 154"/>
                <a:gd name="T4" fmla="*/ 71 w 147"/>
                <a:gd name="T5" fmla="*/ 154 h 154"/>
                <a:gd name="T6" fmla="*/ 96 w 147"/>
                <a:gd name="T7" fmla="*/ 29 h 154"/>
                <a:gd name="T8" fmla="*/ 0 w 147"/>
                <a:gd name="T9" fmla="*/ 112 h 154"/>
                <a:gd name="T10" fmla="*/ 20 w 147"/>
                <a:gd name="T11" fmla="*/ 124 h 154"/>
                <a:gd name="T12" fmla="*/ 74 w 147"/>
                <a:gd name="T13" fmla="*/ 79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7" h="154">
                  <a:moveTo>
                    <a:pt x="74" y="79"/>
                  </a:moveTo>
                  <a:cubicBezTo>
                    <a:pt x="99" y="100"/>
                    <a:pt x="74" y="122"/>
                    <a:pt x="46" y="139"/>
                  </a:cubicBezTo>
                  <a:cubicBezTo>
                    <a:pt x="55" y="144"/>
                    <a:pt x="63" y="149"/>
                    <a:pt x="71" y="154"/>
                  </a:cubicBezTo>
                  <a:cubicBezTo>
                    <a:pt x="140" y="114"/>
                    <a:pt x="147" y="58"/>
                    <a:pt x="96" y="29"/>
                  </a:cubicBezTo>
                  <a:cubicBezTo>
                    <a:pt x="47" y="0"/>
                    <a:pt x="11" y="45"/>
                    <a:pt x="0" y="112"/>
                  </a:cubicBezTo>
                  <a:cubicBezTo>
                    <a:pt x="7" y="116"/>
                    <a:pt x="13" y="120"/>
                    <a:pt x="20" y="124"/>
                  </a:cubicBezTo>
                  <a:cubicBezTo>
                    <a:pt x="31" y="87"/>
                    <a:pt x="50" y="59"/>
                    <a:pt x="74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00"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94" name="图片 93">
            <a:extLst>
              <a:ext uri="{FF2B5EF4-FFF2-40B4-BE49-F238E27FC236}">
                <a16:creationId xmlns:a16="http://schemas.microsoft.com/office/drawing/2014/main" xmlns="" id="{94961E8D-5736-4328-8113-3307D5A9F61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687" y="1272340"/>
            <a:ext cx="6326252" cy="3558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67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A672E6F-D213-4720-B096-CA7B698E3D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H="1">
            <a:off x="10424862" y="5090863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2C0E83C-636F-4659-8858-3A30C7F222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7910" y="5916528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9DFD525-A7DA-437A-9899-5BAB4AC53AA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8691" y="5361570"/>
            <a:ext cx="2261937" cy="1272340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xmlns="" id="{BA494332-C3FF-4028-BE31-AADD4D2DEB66}"/>
              </a:ext>
            </a:extLst>
          </p:cNvPr>
          <p:cNvSpPr/>
          <p:nvPr/>
        </p:nvSpPr>
        <p:spPr>
          <a:xfrm>
            <a:off x="239350" y="341394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xmlns="" id="{2915D5BC-0DCF-40EF-A6C3-666672A82548}"/>
              </a:ext>
            </a:extLst>
          </p:cNvPr>
          <p:cNvSpPr/>
          <p:nvPr/>
        </p:nvSpPr>
        <p:spPr>
          <a:xfrm>
            <a:off x="239350" y="1217694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xmlns="" id="{D7CA26F8-A802-48E7-B845-8212CB6C177B}"/>
              </a:ext>
            </a:extLst>
          </p:cNvPr>
          <p:cNvSpPr/>
          <p:nvPr/>
        </p:nvSpPr>
        <p:spPr>
          <a:xfrm>
            <a:off x="239350" y="2096111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xmlns="" id="{645013CE-A5DB-4D9C-A226-69DBAF6D3A6F}"/>
              </a:ext>
            </a:extLst>
          </p:cNvPr>
          <p:cNvSpPr/>
          <p:nvPr/>
        </p:nvSpPr>
        <p:spPr>
          <a:xfrm>
            <a:off x="239350" y="2972412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C5C2C9E3-8046-4CC4-84C7-C70057243C92}"/>
              </a:ext>
            </a:extLst>
          </p:cNvPr>
          <p:cNvCxnSpPr/>
          <p:nvPr/>
        </p:nvCxnSpPr>
        <p:spPr>
          <a:xfrm>
            <a:off x="1064849" y="436646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EB08169-4A52-4310-AD5C-C43993C1B980}"/>
              </a:ext>
            </a:extLst>
          </p:cNvPr>
          <p:cNvSpPr txBox="1"/>
          <p:nvPr/>
        </p:nvSpPr>
        <p:spPr>
          <a:xfrm>
            <a:off x="4403564" y="2276490"/>
            <a:ext cx="140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19475A9-8EDB-43BE-A51E-BAE5B0EE3A5C}"/>
              </a:ext>
            </a:extLst>
          </p:cNvPr>
          <p:cNvSpPr txBox="1"/>
          <p:nvPr/>
        </p:nvSpPr>
        <p:spPr>
          <a:xfrm>
            <a:off x="8199976" y="2276490"/>
            <a:ext cx="10572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</a:p>
        </p:txBody>
      </p:sp>
      <p:sp>
        <p:nvSpPr>
          <p:cNvPr id="12" name="TextBox 31">
            <a:extLst>
              <a:ext uri="{FF2B5EF4-FFF2-40B4-BE49-F238E27FC236}">
                <a16:creationId xmlns:a16="http://schemas.microsoft.com/office/drawing/2014/main" xmlns="" id="{ABFC2091-8D89-482C-BB43-DABE1D746BBE}"/>
              </a:ext>
            </a:extLst>
          </p:cNvPr>
          <p:cNvSpPr txBox="1"/>
          <p:nvPr/>
        </p:nvSpPr>
        <p:spPr>
          <a:xfrm>
            <a:off x="5679438" y="2553937"/>
            <a:ext cx="2856700" cy="400108"/>
          </a:xfrm>
          <a:prstGeom prst="rect">
            <a:avLst/>
          </a:prstGeom>
          <a:noFill/>
          <a:effectLst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itchFamily="65" charset="-122"/>
              </a:defRPr>
            </a:lvl1pPr>
          </a:lstStyle>
          <a:p>
            <a:pPr algn="ctr" defTabSz="913765"/>
            <a:r>
              <a:rPr lang="zh-CN" alt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单击此处输入标题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42A668B-3E5F-4291-96BC-0036CD027872}"/>
              </a:ext>
            </a:extLst>
          </p:cNvPr>
          <p:cNvSpPr/>
          <p:nvPr/>
        </p:nvSpPr>
        <p:spPr>
          <a:xfrm>
            <a:off x="5646994" y="3248204"/>
            <a:ext cx="4986987" cy="1322027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algn="l" defTabSz="914400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en-US" altLang="zh-CN" sz="1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20A402DD-1ADB-4FAE-B9E2-38B852D6E48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96239" y="568399"/>
            <a:ext cx="8050687" cy="452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97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/>
      <p:bldP spid="11" grpId="0"/>
      <p:bldP spid="12" grpId="0" bldLvl="0" animBg="1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E6DC3097-0D9F-430B-8F43-A6645F15F2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 flipH="1" flipV="1">
            <a:off x="10297531" y="-22557"/>
            <a:ext cx="2261937" cy="127234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41BB5F44-BE0A-451A-ABC1-D2AA224DA58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760" y="0"/>
            <a:ext cx="2261937" cy="127234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B8300C2-1019-499D-9C29-EF83376D00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1360" y="-304800"/>
            <a:ext cx="2261937" cy="1272340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1BD14E69-417C-4AAB-89ED-82324D9B62DD}"/>
              </a:ext>
            </a:extLst>
          </p:cNvPr>
          <p:cNvSpPr/>
          <p:nvPr/>
        </p:nvSpPr>
        <p:spPr>
          <a:xfrm>
            <a:off x="239350" y="3333748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荷</a:t>
            </a: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A1B15CA5-E541-4688-954B-C274C67FA427}"/>
              </a:ext>
            </a:extLst>
          </p:cNvPr>
          <p:cNvSpPr/>
          <p:nvPr/>
        </p:nvSpPr>
        <p:spPr>
          <a:xfrm>
            <a:off x="239350" y="4210048"/>
            <a:ext cx="620183" cy="620184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花</a:t>
            </a: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3D1FB311-5C7A-4490-9EAB-338D6EBA319E}"/>
              </a:ext>
            </a:extLst>
          </p:cNvPr>
          <p:cNvSpPr/>
          <p:nvPr/>
        </p:nvSpPr>
        <p:spPr>
          <a:xfrm>
            <a:off x="239350" y="5088465"/>
            <a:ext cx="620183" cy="618067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风</a:t>
            </a: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266FCBC0-FDD3-407C-A62E-03ED49CBE680}"/>
              </a:ext>
            </a:extLst>
          </p:cNvPr>
          <p:cNvSpPr/>
          <p:nvPr/>
        </p:nvSpPr>
        <p:spPr>
          <a:xfrm>
            <a:off x="239350" y="5964766"/>
            <a:ext cx="620183" cy="620183"/>
          </a:xfrm>
          <a:prstGeom prst="ellipse">
            <a:avLst/>
          </a:prstGeom>
          <a:solidFill>
            <a:srgbClr val="D8AF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采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4FADB7C6-CE31-4D4C-A16D-C86BCD0206DF}"/>
              </a:ext>
            </a:extLst>
          </p:cNvPr>
          <p:cNvCxnSpPr/>
          <p:nvPr/>
        </p:nvCxnSpPr>
        <p:spPr>
          <a:xfrm>
            <a:off x="1064849" y="3429000"/>
            <a:ext cx="0" cy="3194049"/>
          </a:xfrm>
          <a:prstGeom prst="line">
            <a:avLst/>
          </a:prstGeom>
          <a:ln w="12700">
            <a:solidFill>
              <a:schemeClr val="tx1">
                <a:alpha val="6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5E3E95AD-7FE0-471D-9925-193DFA8B02D9}"/>
              </a:ext>
            </a:extLst>
          </p:cNvPr>
          <p:cNvGrpSpPr/>
          <p:nvPr/>
        </p:nvGrpSpPr>
        <p:grpSpPr>
          <a:xfrm>
            <a:off x="1940923" y="2081463"/>
            <a:ext cx="3395392" cy="2442083"/>
            <a:chOff x="7679571" y="1264873"/>
            <a:chExt cx="2527300" cy="1967952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xmlns="" id="{2A482B39-4AC3-4D12-9F7B-ED41ED1F41E5}"/>
                </a:ext>
              </a:extLst>
            </p:cNvPr>
            <p:cNvSpPr/>
            <p:nvPr/>
          </p:nvSpPr>
          <p:spPr>
            <a:xfrm>
              <a:off x="7679571" y="1264873"/>
              <a:ext cx="2527300" cy="1967952"/>
            </a:xfrm>
            <a:prstGeom prst="rect">
              <a:avLst/>
            </a:prstGeom>
            <a:solidFill>
              <a:schemeClr val="bg2">
                <a:lumMod val="90000"/>
                <a:alpha val="90000"/>
              </a:schemeClr>
            </a:solidFill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FA3E644E-4033-4C0F-9B89-A728AA877D48}"/>
                </a:ext>
              </a:extLst>
            </p:cNvPr>
            <p:cNvSpPr/>
            <p:nvPr/>
          </p:nvSpPr>
          <p:spPr>
            <a:xfrm>
              <a:off x="8191926" y="1465009"/>
              <a:ext cx="1700979" cy="1334584"/>
            </a:xfrm>
            <a:prstGeom prst="rect">
              <a:avLst/>
            </a:prstGeom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1AB6FD51-B410-4251-96AF-FB022F8DADF3}"/>
              </a:ext>
            </a:extLst>
          </p:cNvPr>
          <p:cNvGrpSpPr/>
          <p:nvPr/>
        </p:nvGrpSpPr>
        <p:grpSpPr>
          <a:xfrm>
            <a:off x="5139517" y="3656408"/>
            <a:ext cx="2527300" cy="1967952"/>
            <a:chOff x="7679571" y="1264873"/>
            <a:chExt cx="2527300" cy="1967952"/>
          </a:xfrm>
          <a:solidFill>
            <a:schemeClr val="bg2">
              <a:lumMod val="90000"/>
            </a:schemeClr>
          </a:solidFill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347A0F2C-A546-41EF-AC35-5D78DA48AF46}"/>
                </a:ext>
              </a:extLst>
            </p:cNvPr>
            <p:cNvSpPr/>
            <p:nvPr/>
          </p:nvSpPr>
          <p:spPr>
            <a:xfrm>
              <a:off x="7679571" y="1264873"/>
              <a:ext cx="2527300" cy="1967952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BEAFB63E-AE6C-4FA5-AF88-F79D7629D242}"/>
                </a:ext>
              </a:extLst>
            </p:cNvPr>
            <p:cNvSpPr/>
            <p:nvPr/>
          </p:nvSpPr>
          <p:spPr>
            <a:xfrm>
              <a:off x="8015468" y="1465009"/>
              <a:ext cx="1877437" cy="1334584"/>
            </a:xfrm>
            <a:prstGeom prst="rect">
              <a:avLst/>
            </a:prstGeom>
            <a:grpFill/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41E1EEDB-90C4-4B28-B81D-2F6BE233F2E6}"/>
              </a:ext>
            </a:extLst>
          </p:cNvPr>
          <p:cNvGrpSpPr/>
          <p:nvPr/>
        </p:nvGrpSpPr>
        <p:grpSpPr>
          <a:xfrm>
            <a:off x="7491949" y="1957138"/>
            <a:ext cx="3635201" cy="2517545"/>
            <a:chOff x="7679571" y="1264873"/>
            <a:chExt cx="2527300" cy="1967952"/>
          </a:xfrm>
          <a:solidFill>
            <a:schemeClr val="bg2">
              <a:lumMod val="90000"/>
            </a:schemeClr>
          </a:solidFill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CE0F359C-8B92-4D47-B517-309748FFEBB4}"/>
                </a:ext>
              </a:extLst>
            </p:cNvPr>
            <p:cNvSpPr/>
            <p:nvPr/>
          </p:nvSpPr>
          <p:spPr>
            <a:xfrm>
              <a:off x="7679571" y="1264873"/>
              <a:ext cx="2527300" cy="1967952"/>
            </a:xfrm>
            <a:prstGeom prst="rect">
              <a:avLst/>
            </a:prstGeom>
            <a:grpFill/>
            <a:ln>
              <a:noFill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>
              <a:bevelT w="38100" h="571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0FE4FD1F-B433-4BD4-8982-584F03E83441}"/>
                </a:ext>
              </a:extLst>
            </p:cNvPr>
            <p:cNvSpPr/>
            <p:nvPr/>
          </p:nvSpPr>
          <p:spPr>
            <a:xfrm>
              <a:off x="8304136" y="1465009"/>
              <a:ext cx="1588768" cy="1334584"/>
            </a:xfrm>
            <a:prstGeom prst="rect">
              <a:avLst/>
            </a:prstGeom>
            <a:grpFill/>
          </p:spPr>
          <p:txBody>
            <a:bodyPr vert="eaVert"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请在此处添加详细描述文本，尽量与标题文本语言风格相符合，语言描述尽量简洁生动。</a:t>
              </a:r>
            </a:p>
          </p:txBody>
        </p:sp>
      </p:grp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BA5FAF84-97D0-42F6-AA5E-41F8078FFB1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406029" y="3113000"/>
            <a:ext cx="1801140" cy="1013140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B22B9BCB-4E28-4329-9F33-1035846A2B2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5358" y="3969628"/>
            <a:ext cx="3918803" cy="220432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2BFFBF9-5548-4E2A-876D-75BF8267740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47903" y="3067544"/>
            <a:ext cx="1801139" cy="1013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53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A90D73A6-0B95-41F5-9429-AEC18465FF44}"/>
              </a:ext>
            </a:extLst>
          </p:cNvPr>
          <p:cNvSpPr/>
          <p:nvPr/>
        </p:nvSpPr>
        <p:spPr>
          <a:xfrm>
            <a:off x="9456057" y="584660"/>
            <a:ext cx="2046760" cy="4579379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A3A48A-16DB-4016-B2EF-A12BC86D3F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147477" y="568402"/>
            <a:ext cx="8050687" cy="452851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B2A8BEF-41F6-441C-A415-E4E2D76AFD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336" y="2429626"/>
            <a:ext cx="7872663" cy="4428373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B3C2F61D-0003-4686-B6FF-01765514F3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021" y="4814134"/>
            <a:ext cx="2630905" cy="147988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1E146023-5567-4AB3-9C52-5EAEFBA21D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6126"/>
            <a:ext cx="2630905" cy="147988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22567E9-BC60-4297-BD39-B0DD1173E8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5421" y="5067549"/>
            <a:ext cx="2630905" cy="1479884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520162E-C135-4474-B479-BBD45CFD914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96" y="4793456"/>
            <a:ext cx="2630905" cy="1479884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4791C064-14BA-416B-8AD6-2EAFF7F368D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9649" y="2515323"/>
            <a:ext cx="2630905" cy="1479884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3DC4E954-52E5-45E6-A79B-CE6A82D69F29}"/>
              </a:ext>
            </a:extLst>
          </p:cNvPr>
          <p:cNvSpPr txBox="1"/>
          <p:nvPr/>
        </p:nvSpPr>
        <p:spPr>
          <a:xfrm>
            <a:off x="9993833" y="783868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造字工房尚雅（非商用）常规体" pitchFamily="2" charset="-122"/>
                <a:ea typeface="造字工房尚雅（非商用）常规体" pitchFamily="2" charset="-122"/>
              </a:rPr>
              <a:t>第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327A4DEB-8396-4672-9951-EAEACFD7DBDF}"/>
              </a:ext>
            </a:extLst>
          </p:cNvPr>
          <p:cNvSpPr txBox="1"/>
          <p:nvPr/>
        </p:nvSpPr>
        <p:spPr>
          <a:xfrm>
            <a:off x="9432851" y="1715335"/>
            <a:ext cx="11079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latin typeface="造字工房尚雅（非商用）常规体" pitchFamily="2" charset="-122"/>
                <a:ea typeface="造字工房尚雅（非商用）常规体" pitchFamily="2" charset="-122"/>
              </a:rPr>
              <a:t>贰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5645E0E-CC16-43C3-9024-EA409F708D49}"/>
              </a:ext>
            </a:extLst>
          </p:cNvPr>
          <p:cNvSpPr txBox="1"/>
          <p:nvPr/>
        </p:nvSpPr>
        <p:spPr>
          <a:xfrm>
            <a:off x="10189995" y="256311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>
                <a:latin typeface="造字工房尚雅（非商用）常规体" pitchFamily="2" charset="-122"/>
                <a:ea typeface="造字工房尚雅（非商用）常规体" pitchFamily="2" charset="-122"/>
              </a:rPr>
              <a:t>部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A3D058BC-94D1-4F60-9EEB-BAA32597AA77}"/>
              </a:ext>
            </a:extLst>
          </p:cNvPr>
          <p:cNvSpPr txBox="1"/>
          <p:nvPr/>
        </p:nvSpPr>
        <p:spPr>
          <a:xfrm>
            <a:off x="10339486" y="3340854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造字工房尚雅（非商用）常规体" pitchFamily="2" charset="-122"/>
                <a:ea typeface="造字工房尚雅（非商用）常规体" pitchFamily="2" charset="-122"/>
              </a:rPr>
              <a:t>分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xmlns="" id="{52E22D0C-B09C-4399-B1BD-6785175B8377}"/>
              </a:ext>
            </a:extLst>
          </p:cNvPr>
          <p:cNvCxnSpPr>
            <a:cxnSpLocks/>
          </p:cNvCxnSpPr>
          <p:nvPr/>
        </p:nvCxnSpPr>
        <p:spPr>
          <a:xfrm flipH="1">
            <a:off x="11242883" y="150714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0A048C31-58A3-4AC8-BE38-72425416B95C}"/>
              </a:ext>
            </a:extLst>
          </p:cNvPr>
          <p:cNvCxnSpPr>
            <a:cxnSpLocks/>
          </p:cNvCxnSpPr>
          <p:nvPr/>
        </p:nvCxnSpPr>
        <p:spPr>
          <a:xfrm flipH="1">
            <a:off x="9316964" y="3982560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2FFAD34F-3209-4457-A36E-6FF24B33937A}"/>
              </a:ext>
            </a:extLst>
          </p:cNvPr>
          <p:cNvCxnSpPr>
            <a:cxnSpLocks/>
          </p:cNvCxnSpPr>
          <p:nvPr/>
        </p:nvCxnSpPr>
        <p:spPr>
          <a:xfrm flipH="1">
            <a:off x="11151535" y="3754923"/>
            <a:ext cx="476510" cy="48056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EDE37233-0364-47FE-9E82-7519AF6E984D}"/>
              </a:ext>
            </a:extLst>
          </p:cNvPr>
          <p:cNvCxnSpPr>
            <a:cxnSpLocks/>
          </p:cNvCxnSpPr>
          <p:nvPr/>
        </p:nvCxnSpPr>
        <p:spPr>
          <a:xfrm flipH="1">
            <a:off x="9800401" y="3485478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xmlns="" id="{32302AD5-65E5-4F6C-9DC9-A5F8A511B3F1}"/>
              </a:ext>
            </a:extLst>
          </p:cNvPr>
          <p:cNvCxnSpPr>
            <a:cxnSpLocks/>
          </p:cNvCxnSpPr>
          <p:nvPr/>
        </p:nvCxnSpPr>
        <p:spPr>
          <a:xfrm flipH="1">
            <a:off x="11310331" y="2482643"/>
            <a:ext cx="184941" cy="18651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5DB24FCD-659C-4223-8065-F660089604A2}"/>
              </a:ext>
            </a:extLst>
          </p:cNvPr>
          <p:cNvSpPr/>
          <p:nvPr/>
        </p:nvSpPr>
        <p:spPr>
          <a:xfrm>
            <a:off x="10147618" y="3429000"/>
            <a:ext cx="342098" cy="1479884"/>
          </a:xfrm>
          <a:prstGeom prst="rect">
            <a:avLst/>
          </a:prstGeom>
          <a:solidFill>
            <a:srgbClr val="EDE9E8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PAR  </a:t>
            </a: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T </a:t>
            </a:r>
          </a:p>
          <a:p>
            <a:pPr algn="ctr"/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  <a:p>
            <a:pPr algn="ctr"/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造字工房尚雅（非商用）常规体" pitchFamily="2" charset="-122"/>
                <a:ea typeface="造字工房尚雅（非商用）常规体" pitchFamily="2" charset="-122"/>
              </a:rPr>
              <a:t>ONE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造字工房尚雅（非商用）常规体" pitchFamily="2" charset="-122"/>
              <a:ea typeface="造字工房尚雅（非商用）常规体" pitchFamily="2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42A9DCF5-1834-4CB1-A58F-9ECE7590A535}"/>
              </a:ext>
            </a:extLst>
          </p:cNvPr>
          <p:cNvSpPr/>
          <p:nvPr/>
        </p:nvSpPr>
        <p:spPr>
          <a:xfrm>
            <a:off x="7963178" y="636841"/>
            <a:ext cx="1292662" cy="4765337"/>
          </a:xfrm>
          <a:prstGeom prst="rect">
            <a:avLst/>
          </a:prstGeom>
          <a:effectLst/>
        </p:spPr>
        <p:txBody>
          <a:bodyPr vert="eaVert"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请在此处添加详细描述文本，尽量与标题文本语言风格相符合，语言描述尽量简洁生动。请在此处添加详细描述文本，尽量与标题文本语言风格相符合</a:t>
            </a:r>
          </a:p>
        </p:txBody>
      </p:sp>
    </p:spTree>
    <p:extLst>
      <p:ext uri="{BB962C8B-B14F-4D97-AF65-F5344CB8AC3E}">
        <p14:creationId xmlns:p14="http://schemas.microsoft.com/office/powerpoint/2010/main" val="2883925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荷花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2559</Words>
  <Application>Microsoft Office PowerPoint</Application>
  <PresentationFormat>宽屏</PresentationFormat>
  <Paragraphs>260</Paragraphs>
  <Slides>27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8" baseType="lpstr">
      <vt:lpstr>TypeLand 康熙字典體試用版</vt:lpstr>
      <vt:lpstr>等线</vt:lpstr>
      <vt:lpstr>等线 Light</vt:lpstr>
      <vt:lpstr>方正清刻本悦宋简体</vt:lpstr>
      <vt:lpstr>宋体</vt:lpstr>
      <vt:lpstr>禹卫书法行书简体</vt:lpstr>
      <vt:lpstr>造字工房尚雅（非商用）常规体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荷花3</dc:title>
  <dc:creator>308742339@qq.com;燃品堂PPT</dc:creator>
  <cp:keywords>www.51pptmoban.com</cp:keywords>
  <cp:lastModifiedBy>阳光 男孩</cp:lastModifiedBy>
  <cp:revision>55</cp:revision>
  <dcterms:created xsi:type="dcterms:W3CDTF">2018-06-25T08:04:27Z</dcterms:created>
  <dcterms:modified xsi:type="dcterms:W3CDTF">2018-09-29T13:28:30Z</dcterms:modified>
</cp:coreProperties>
</file>