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3.xml" ContentType="application/vnd.openxmlformats-officedocument.presentationml.tags+xml"/>
  <Override PartName="/ppt/theme/themeOverride5.xml" ContentType="application/vnd.openxmlformats-officedocument.themeOverride+xml"/>
  <Override PartName="/ppt/tags/tag4.xml" ContentType="application/vnd.openxmlformats-officedocument.presentationml.tags+xml"/>
  <Override PartName="/ppt/theme/themeOverride6.xml" ContentType="application/vnd.openxmlformats-officedocument.themeOverride+xml"/>
  <Override PartName="/ppt/tags/tag5.xml" ContentType="application/vnd.openxmlformats-officedocument.presentationml.tags+xml"/>
  <Override PartName="/ppt/theme/themeOverride7.xml" ContentType="application/vnd.openxmlformats-officedocument.themeOverride+xml"/>
  <Override PartName="/ppt/tags/tag6.xml" ContentType="application/vnd.openxmlformats-officedocument.presentationml.tags+xml"/>
  <Override PartName="/ppt/theme/themeOverride8.xml" ContentType="application/vnd.openxmlformats-officedocument.themeOverride+xml"/>
  <Override PartName="/ppt/tags/tag7.xml" ContentType="application/vnd.openxmlformats-officedocument.presentationml.tags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ags/tag8.xml" ContentType="application/vnd.openxmlformats-officedocument.presentationml.tags+xml"/>
  <Override PartName="/ppt/theme/themeOverride11.xml" ContentType="application/vnd.openxmlformats-officedocument.themeOverride+xml"/>
  <Override PartName="/ppt/tags/tag9.xml" ContentType="application/vnd.openxmlformats-officedocument.presentationml.tags+xml"/>
  <Override PartName="/ppt/theme/themeOverride12.xml" ContentType="application/vnd.openxmlformats-officedocument.themeOverride+xml"/>
  <Override PartName="/ppt/tags/tag10.xml" ContentType="application/vnd.openxmlformats-officedocument.presentationml.tags+xml"/>
  <Override PartName="/ppt/theme/themeOverride13.xml" ContentType="application/vnd.openxmlformats-officedocument.themeOverride+xml"/>
  <Override PartName="/ppt/tags/tag11.xml" ContentType="application/vnd.openxmlformats-officedocument.presentationml.tags+xml"/>
  <Override PartName="/ppt/theme/themeOverride14.xml" ContentType="application/vnd.openxmlformats-officedocument.themeOverride+xml"/>
  <Override PartName="/ppt/tags/tag12.xml" ContentType="application/vnd.openxmlformats-officedocument.presentationml.tags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ags/tag13.xml" ContentType="application/vnd.openxmlformats-officedocument.presentationml.tags+xml"/>
  <Override PartName="/ppt/theme/themeOverride17.xml" ContentType="application/vnd.openxmlformats-officedocument.themeOverride+xml"/>
  <Override PartName="/ppt/tags/tag14.xml" ContentType="application/vnd.openxmlformats-officedocument.presentationml.tags+xml"/>
  <Override PartName="/ppt/theme/themeOverride18.xml" ContentType="application/vnd.openxmlformats-officedocument.themeOverride+xml"/>
  <Override PartName="/ppt/tags/tag15.xml" ContentType="application/vnd.openxmlformats-officedocument.presentationml.tags+xml"/>
  <Override PartName="/ppt/theme/themeOverride19.xml" ContentType="application/vnd.openxmlformats-officedocument.themeOverride+xml"/>
  <Override PartName="/ppt/tags/tag16.xml" ContentType="application/vnd.openxmlformats-officedocument.presentationml.tags+xml"/>
  <Override PartName="/ppt/theme/themeOverride20.xml" ContentType="application/vnd.openxmlformats-officedocument.themeOverride+xml"/>
  <Override PartName="/ppt/tags/tag17.xml" ContentType="application/vnd.openxmlformats-officedocument.presentationml.tags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ags/tag18.xml" ContentType="application/vnd.openxmlformats-officedocument.presentationml.tags+xml"/>
  <Override PartName="/ppt/theme/themeOverride23.xml" ContentType="application/vnd.openxmlformats-officedocument.themeOverride+xml"/>
  <Override PartName="/ppt/tags/tag19.xml" ContentType="application/vnd.openxmlformats-officedocument.presentationml.tags+xml"/>
  <Override PartName="/ppt/theme/themeOverride24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ags/tag22.xml" ContentType="application/vnd.openxmlformats-officedocument.presentationml.tags+xml"/>
  <Override PartName="/ppt/theme/themeOverride29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2.xml" ContentType="application/vnd.openxmlformats-officedocument.themeOverride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3.xml" ContentType="application/vnd.openxmlformats-officedocument.themeOverride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34.xml" ContentType="application/vnd.openxmlformats-officedocument.themeOverride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35.xml" ContentType="application/vnd.openxmlformats-officedocument.themeOverride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36.xml" ContentType="application/vnd.openxmlformats-officedocument.themeOverride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37.xml" ContentType="application/vnd.openxmlformats-officedocument.themeOverride+xml"/>
  <Override PartName="/ppt/tags/tag30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38.xml" ContentType="application/vnd.openxmlformats-officedocument.themeOverride+xml"/>
  <Override PartName="/ppt/tags/tag31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300" r:id="rId3"/>
    <p:sldId id="258" r:id="rId4"/>
    <p:sldId id="285" r:id="rId5"/>
    <p:sldId id="286" r:id="rId6"/>
    <p:sldId id="287" r:id="rId7"/>
    <p:sldId id="288" r:id="rId8"/>
    <p:sldId id="283" r:id="rId9"/>
    <p:sldId id="271" r:id="rId10"/>
    <p:sldId id="275" r:id="rId11"/>
    <p:sldId id="276" r:id="rId12"/>
    <p:sldId id="277" r:id="rId13"/>
    <p:sldId id="278" r:id="rId14"/>
    <p:sldId id="279" r:id="rId15"/>
    <p:sldId id="272" r:id="rId16"/>
    <p:sldId id="290" r:id="rId17"/>
    <p:sldId id="291" r:id="rId18"/>
    <p:sldId id="292" r:id="rId19"/>
    <p:sldId id="293" r:id="rId20"/>
    <p:sldId id="294" r:id="rId21"/>
    <p:sldId id="273" r:id="rId22"/>
    <p:sldId id="280" r:id="rId23"/>
    <p:sldId id="281" r:id="rId24"/>
    <p:sldId id="282" r:id="rId25"/>
    <p:sldId id="301" r:id="rId26"/>
    <p:sldId id="289" r:id="rId27"/>
    <p:sldId id="274" r:id="rId28"/>
    <p:sldId id="295" r:id="rId29"/>
    <p:sldId id="297" r:id="rId30"/>
    <p:sldId id="298" r:id="rId31"/>
    <p:sldId id="302" r:id="rId32"/>
    <p:sldId id="261" r:id="rId33"/>
    <p:sldId id="263" r:id="rId34"/>
    <p:sldId id="264" r:id="rId35"/>
    <p:sldId id="265" r:id="rId36"/>
    <p:sldId id="266" r:id="rId37"/>
    <p:sldId id="267" r:id="rId38"/>
    <p:sldId id="268" r:id="rId39"/>
    <p:sldId id="269" r:id="rId40"/>
    <p:sldId id="270" r:id="rId41"/>
    <p:sldId id="303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5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913" autoAdjust="0"/>
    <p:restoredTop sz="94660"/>
  </p:normalViewPr>
  <p:slideViewPr>
    <p:cSldViewPr snapToGrid="0">
      <p:cViewPr>
        <p:scale>
          <a:sx n="125" d="100"/>
          <a:sy n="125" d="100"/>
        </p:scale>
        <p:origin x="1170" y="9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F843C2-877F-48A1-B0C8-1EA9A9D5BB57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007FB-69AF-4340-8C4F-04489C9D84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949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27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93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290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002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804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093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8913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967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2"/>
          <p:cNvSpPr/>
          <p:nvPr userDrawn="1"/>
        </p:nvSpPr>
        <p:spPr>
          <a:xfrm>
            <a:off x="0" y="0"/>
            <a:ext cx="12208680" cy="6858000"/>
          </a:xfrm>
          <a:prstGeom prst="rect">
            <a:avLst/>
          </a:prstGeom>
          <a:solidFill>
            <a:srgbClr val="FF45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925" y="5594066"/>
            <a:ext cx="6884987" cy="558799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</p:nvPr>
        </p:nvSpPr>
        <p:spPr>
          <a:xfrm>
            <a:off x="669925" y="3000375"/>
            <a:ext cx="7954657" cy="1363797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32336" y="0"/>
            <a:ext cx="5911322" cy="523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14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4228086" y="2336886"/>
            <a:ext cx="7584213" cy="656792"/>
          </a:xfrm>
        </p:spPr>
        <p:txBody>
          <a:bodyPr anchor="b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228086" y="3123042"/>
            <a:ext cx="7584213" cy="1015623"/>
          </a:xfrm>
        </p:spPr>
        <p:txBody>
          <a:bodyPr anchor="t"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67462" y="1866317"/>
            <a:ext cx="2293362" cy="2782467"/>
          </a:xfrm>
          <a:prstGeom prst="rect">
            <a:avLst/>
          </a:prstGeom>
        </p:spPr>
      </p:pic>
      <p:cxnSp>
        <p:nvCxnSpPr>
          <p:cNvPr id="3" name="直接连接符 2"/>
          <p:cNvCxnSpPr/>
          <p:nvPr userDrawn="1"/>
        </p:nvCxnSpPr>
        <p:spPr>
          <a:xfrm>
            <a:off x="4228086" y="3002856"/>
            <a:ext cx="75842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8FBE90E-22B5-4B53-B5CF-0BD259C3A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CBE9A66-8831-49AE-9B71-4BDC2ED37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7B59455-8269-4D8B-968B-7D861B3D6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E18F4BE-D37E-4C4C-A09F-D3AA27FC8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37B87EF-0DEA-4B10-8AF9-D679BABCA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E360E1-3F5D-45D3-A2A0-A276E8D08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DA384BF-410D-4F0A-9C85-C5D36DC03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E1FDA74-6436-493E-96CA-FAE4BF10A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EA85778-9C13-4E4E-8800-DB4AFE616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/>
          <p:cNvSpPr/>
          <p:nvPr userDrawn="1"/>
        </p:nvSpPr>
        <p:spPr>
          <a:xfrm>
            <a:off x="0" y="3433"/>
            <a:ext cx="12192000" cy="6858000"/>
          </a:xfrm>
          <a:prstGeom prst="rect">
            <a:avLst/>
          </a:prstGeom>
          <a:solidFill>
            <a:srgbClr val="FF45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4355838" y="3796966"/>
            <a:ext cx="3624399" cy="655784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4355838" y="4735207"/>
            <a:ext cx="3624399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4355838" y="5050841"/>
            <a:ext cx="3624399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Date</a:t>
            </a:r>
          </a:p>
        </p:txBody>
      </p:sp>
      <p:pic>
        <p:nvPicPr>
          <p:cNvPr id="148" name="图片 14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07491" y="-27047"/>
            <a:ext cx="2996118" cy="36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9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0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2.xml"/><Relationship Id="rId1" Type="http://schemas.openxmlformats.org/officeDocument/2006/relationships/themeOverride" Target="../theme/themeOverride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3.xml"/><Relationship Id="rId1" Type="http://schemas.openxmlformats.org/officeDocument/2006/relationships/themeOverride" Target="../theme/themeOverride2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5.xml"/><Relationship Id="rId1" Type="http://schemas.openxmlformats.org/officeDocument/2006/relationships/themeOverride" Target="../theme/themeOverride32.xml"/><Relationship Id="rId4" Type="http://schemas.openxmlformats.org/officeDocument/2006/relationships/notesSlide" Target="../notesSlides/notes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6.xml"/><Relationship Id="rId1" Type="http://schemas.openxmlformats.org/officeDocument/2006/relationships/themeOverride" Target="../theme/themeOverride33.xml"/><Relationship Id="rId4" Type="http://schemas.openxmlformats.org/officeDocument/2006/relationships/notesSlide" Target="../notesSlides/notes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7.xml"/><Relationship Id="rId1" Type="http://schemas.openxmlformats.org/officeDocument/2006/relationships/themeOverride" Target="../theme/themeOverride34.xml"/><Relationship Id="rId4" Type="http://schemas.openxmlformats.org/officeDocument/2006/relationships/notesSlide" Target="../notesSlides/notesSlide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8.xml"/><Relationship Id="rId1" Type="http://schemas.openxmlformats.org/officeDocument/2006/relationships/themeOverride" Target="../theme/themeOverride35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9.xml"/><Relationship Id="rId1" Type="http://schemas.openxmlformats.org/officeDocument/2006/relationships/themeOverride" Target="../theme/themeOverride3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0.xml"/><Relationship Id="rId1" Type="http://schemas.openxmlformats.org/officeDocument/2006/relationships/themeOverride" Target="../theme/themeOverride37.xml"/><Relationship Id="rId4" Type="http://schemas.openxmlformats.org/officeDocument/2006/relationships/notesSlide" Target="../notesSlides/notes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3.png"/><Relationship Id="rId2" Type="http://schemas.openxmlformats.org/officeDocument/2006/relationships/tags" Target="../tags/tag31.xml"/><Relationship Id="rId1" Type="http://schemas.openxmlformats.org/officeDocument/2006/relationships/themeOverride" Target="../theme/themeOverride38.xml"/><Relationship Id="rId6" Type="http://schemas.openxmlformats.org/officeDocument/2006/relationships/image" Target="../media/image12.emf"/><Relationship Id="rId5" Type="http://schemas.openxmlformats.org/officeDocument/2006/relationships/hyperlink" Target="https://www.islide.cc/" TargetMode="External"/><Relationship Id="rId4" Type="http://schemas.openxmlformats.org/officeDocument/2006/relationships/notesSlide" Target="../notesSlides/notesSlide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副标题 1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DESIGNED BY ISLIDE</a:t>
            </a:r>
            <a:r>
              <a:rPr lang="zh-CN" altLang="en-US" dirty="0">
                <a:solidFill>
                  <a:schemeClr val="tx1"/>
                </a:solidFill>
              </a:rPr>
              <a:t>™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817707" y="5452533"/>
            <a:ext cx="11260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/>
          </p:cNvPr>
          <p:cNvSpPr txBox="1"/>
          <p:nvPr/>
        </p:nvSpPr>
        <p:spPr>
          <a:xfrm>
            <a:off x="792508" y="3745127"/>
            <a:ext cx="6113117" cy="106507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6600" b="1">
                <a:solidFill>
                  <a:schemeClr val="bg1"/>
                </a:solidFill>
              </a:rPr>
              <a:t>RESUME</a:t>
            </a:r>
            <a:endParaRPr lang="en-US" altLang="zh-CN" sz="16600" b="1" dirty="0">
              <a:solidFill>
                <a:schemeClr val="bg1"/>
              </a:solidFill>
            </a:endParaRPr>
          </a:p>
        </p:txBody>
      </p:sp>
      <p:sp>
        <p:nvSpPr>
          <p:cNvPr id="10" name="矩形 9">
            <a:extLst/>
          </p:cNvPr>
          <p:cNvSpPr/>
          <p:nvPr/>
        </p:nvSpPr>
        <p:spPr>
          <a:xfrm>
            <a:off x="817707" y="2888428"/>
            <a:ext cx="3459018" cy="512150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/>
          <a:p>
            <a:pPr lvl="0" algn="ctr"/>
            <a:r>
              <a:rPr lang="en-US" altLang="zh-CN" sz="9600" b="1" dirty="0">
                <a:solidFill>
                  <a:schemeClr val="bg1">
                    <a:alpha val="56000"/>
                  </a:schemeClr>
                </a:solidFill>
              </a:rPr>
              <a:t>PERSONAL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0cd64ff8-5b4f-4f51-8f73-e86e732b14d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91562" y="1586591"/>
            <a:ext cx="10529220" cy="4525468"/>
            <a:chOff x="691562" y="1586591"/>
            <a:chExt cx="10529220" cy="4525468"/>
          </a:xfrm>
        </p:grpSpPr>
        <p:grpSp>
          <p:nvGrpSpPr>
            <p:cNvPr id="6" name="îṡḷïďe"/>
            <p:cNvGrpSpPr/>
            <p:nvPr/>
          </p:nvGrpSpPr>
          <p:grpSpPr>
            <a:xfrm>
              <a:off x="692662" y="1995141"/>
              <a:ext cx="3798000" cy="932802"/>
              <a:chOff x="678725" y="1995141"/>
              <a:chExt cx="3798000" cy="932802"/>
            </a:xfrm>
          </p:grpSpPr>
          <p:sp>
            <p:nvSpPr>
              <p:cNvPr id="32" name="iṧlíḍé"/>
              <p:cNvSpPr txBox="1"/>
              <p:nvPr/>
            </p:nvSpPr>
            <p:spPr>
              <a:xfrm>
                <a:off x="678725" y="1995141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algn="r"/>
                <a:r>
                  <a:rPr lang="de-DE" sz="1600" b="1" dirty="0"/>
                  <a:t>Text here</a:t>
                </a:r>
              </a:p>
            </p:txBody>
          </p:sp>
          <p:sp>
            <p:nvSpPr>
              <p:cNvPr id="33" name="isḷiďê"/>
              <p:cNvSpPr txBox="1"/>
              <p:nvPr/>
            </p:nvSpPr>
            <p:spPr>
              <a:xfrm>
                <a:off x="678725" y="2318307"/>
                <a:ext cx="3798000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62500" lnSpcReduction="20000"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dirty="0"/>
                  <a:t>When you copy &amp; paste, choose "keep text only" option.</a:t>
                </a:r>
              </a:p>
            </p:txBody>
          </p:sp>
        </p:grpSp>
        <p:grpSp>
          <p:nvGrpSpPr>
            <p:cNvPr id="7" name="îṩḷíḑé"/>
            <p:cNvGrpSpPr/>
            <p:nvPr/>
          </p:nvGrpSpPr>
          <p:grpSpPr>
            <a:xfrm>
              <a:off x="7422782" y="1586591"/>
              <a:ext cx="3798000" cy="932802"/>
              <a:chOff x="7523675" y="1663572"/>
              <a:chExt cx="3798000" cy="932802"/>
            </a:xfrm>
          </p:grpSpPr>
          <p:sp>
            <p:nvSpPr>
              <p:cNvPr id="30" name="íśľïďè"/>
              <p:cNvSpPr txBox="1"/>
              <p:nvPr/>
            </p:nvSpPr>
            <p:spPr>
              <a:xfrm>
                <a:off x="7523675" y="1663572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de-DE" altLang="zh-CN" sz="1600" b="1" dirty="0"/>
                  <a:t>Text here</a:t>
                </a:r>
              </a:p>
            </p:txBody>
          </p:sp>
          <p:sp>
            <p:nvSpPr>
              <p:cNvPr id="31" name="íṥľiďè"/>
              <p:cNvSpPr txBox="1"/>
              <p:nvPr/>
            </p:nvSpPr>
            <p:spPr>
              <a:xfrm>
                <a:off x="7523675" y="1986738"/>
                <a:ext cx="3798000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</p:grpSp>
        <p:grpSp>
          <p:nvGrpSpPr>
            <p:cNvPr id="8" name="ïśľiḑè"/>
            <p:cNvGrpSpPr/>
            <p:nvPr/>
          </p:nvGrpSpPr>
          <p:grpSpPr>
            <a:xfrm>
              <a:off x="6800703" y="5043631"/>
              <a:ext cx="3798000" cy="932802"/>
              <a:chOff x="6795003" y="5210824"/>
              <a:chExt cx="3798000" cy="932802"/>
            </a:xfrm>
          </p:grpSpPr>
          <p:sp>
            <p:nvSpPr>
              <p:cNvPr id="28" name="íṡľîdê"/>
              <p:cNvSpPr txBox="1"/>
              <p:nvPr/>
            </p:nvSpPr>
            <p:spPr>
              <a:xfrm>
                <a:off x="6795003" y="5210824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de-DE" altLang="zh-CN" sz="1600" b="1" dirty="0"/>
                  <a:t>Text here</a:t>
                </a:r>
              </a:p>
            </p:txBody>
          </p:sp>
          <p:sp>
            <p:nvSpPr>
              <p:cNvPr id="29" name="í$ļiďê"/>
              <p:cNvSpPr txBox="1"/>
              <p:nvPr/>
            </p:nvSpPr>
            <p:spPr>
              <a:xfrm>
                <a:off x="6795004" y="5533990"/>
                <a:ext cx="3797648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</p:grpSp>
        <p:grpSp>
          <p:nvGrpSpPr>
            <p:cNvPr id="9" name="ïṣľïḍe"/>
            <p:cNvGrpSpPr/>
            <p:nvPr/>
          </p:nvGrpSpPr>
          <p:grpSpPr>
            <a:xfrm>
              <a:off x="5465023" y="2099009"/>
              <a:ext cx="2432204" cy="2432204"/>
              <a:chOff x="14382607" y="3858443"/>
              <a:chExt cx="4864408" cy="4864408"/>
            </a:xfrm>
          </p:grpSpPr>
          <p:sp>
            <p:nvSpPr>
              <p:cNvPr id="26" name="isļîďè"/>
              <p:cNvSpPr/>
              <p:nvPr/>
            </p:nvSpPr>
            <p:spPr>
              <a:xfrm>
                <a:off x="14791898" y="4248047"/>
                <a:ext cx="4144194" cy="4144194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ṡḷiďé"/>
              <p:cNvSpPr/>
              <p:nvPr/>
            </p:nvSpPr>
            <p:spPr>
              <a:xfrm>
                <a:off x="14382607" y="3858443"/>
                <a:ext cx="4864408" cy="4864408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ï$ļïḓe"/>
            <p:cNvGrpSpPr/>
            <p:nvPr/>
          </p:nvGrpSpPr>
          <p:grpSpPr>
            <a:xfrm>
              <a:off x="5174069" y="3486405"/>
              <a:ext cx="1475152" cy="1475152"/>
              <a:chOff x="13800701" y="6633228"/>
              <a:chExt cx="2950304" cy="2950304"/>
            </a:xfrm>
          </p:grpSpPr>
          <p:sp>
            <p:nvSpPr>
              <p:cNvPr id="24" name="ïSḷïdé"/>
              <p:cNvSpPr/>
              <p:nvPr/>
            </p:nvSpPr>
            <p:spPr>
              <a:xfrm>
                <a:off x="14047153" y="6850109"/>
                <a:ext cx="2513488" cy="2513488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Sḻïde"/>
              <p:cNvSpPr/>
              <p:nvPr/>
            </p:nvSpPr>
            <p:spPr>
              <a:xfrm>
                <a:off x="13800701" y="6633228"/>
                <a:ext cx="2950304" cy="2950304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îṥ1íďê"/>
            <p:cNvGrpSpPr/>
            <p:nvPr/>
          </p:nvGrpSpPr>
          <p:grpSpPr>
            <a:xfrm>
              <a:off x="4294775" y="2514922"/>
              <a:ext cx="2045469" cy="2045469"/>
              <a:chOff x="12042112" y="4690267"/>
              <a:chExt cx="4090937" cy="4090937"/>
            </a:xfrm>
          </p:grpSpPr>
          <p:sp>
            <p:nvSpPr>
              <p:cNvPr id="22" name="iṩḻiḓê"/>
              <p:cNvSpPr/>
              <p:nvPr/>
            </p:nvSpPr>
            <p:spPr>
              <a:xfrm>
                <a:off x="12384220" y="4995355"/>
                <a:ext cx="3485242" cy="3485242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ṡľîďê"/>
              <p:cNvSpPr/>
              <p:nvPr/>
            </p:nvSpPr>
            <p:spPr>
              <a:xfrm>
                <a:off x="12042112" y="4690267"/>
                <a:ext cx="4090937" cy="4090937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H="1">
              <a:off x="6795135" y="1973438"/>
              <a:ext cx="583563" cy="1171813"/>
            </a:xfrm>
            <a:prstGeom prst="line">
              <a:avLst/>
            </a:prstGeom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ṧļiḓè"/>
            <p:cNvSpPr/>
            <p:nvPr/>
          </p:nvSpPr>
          <p:spPr>
            <a:xfrm>
              <a:off x="7330730" y="1950109"/>
              <a:ext cx="95935" cy="95935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467052" y="2380938"/>
              <a:ext cx="738213" cy="96428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$ľîḑe"/>
            <p:cNvSpPr/>
            <p:nvPr/>
          </p:nvSpPr>
          <p:spPr>
            <a:xfrm>
              <a:off x="4411122" y="2311822"/>
              <a:ext cx="95935" cy="959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03230" y="4390000"/>
              <a:ext cx="738213" cy="964285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iṣ1ïḑê"/>
            <p:cNvSpPr/>
            <p:nvPr/>
          </p:nvSpPr>
          <p:spPr>
            <a:xfrm>
              <a:off x="6699068" y="5306320"/>
              <a:ext cx="95935" cy="95935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ś1îḍè"/>
            <p:cNvSpPr/>
            <p:nvPr/>
          </p:nvSpPr>
          <p:spPr>
            <a:xfrm>
              <a:off x="6382299" y="2971534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86</a:t>
              </a:r>
              <a:r>
                <a:rPr lang="de-DE" altLang="zh-CN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%</a:t>
              </a:r>
              <a:endParaRPr lang="de-DE" sz="2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íśļïḓé"/>
            <p:cNvSpPr/>
            <p:nvPr/>
          </p:nvSpPr>
          <p:spPr>
            <a:xfrm>
              <a:off x="4955556" y="3147490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64%</a:t>
              </a:r>
            </a:p>
          </p:txBody>
        </p:sp>
        <p:sp>
          <p:nvSpPr>
            <p:cNvPr id="20" name="íṩlïďe"/>
            <p:cNvSpPr/>
            <p:nvPr/>
          </p:nvSpPr>
          <p:spPr>
            <a:xfrm>
              <a:off x="5589679" y="3933229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49</a:t>
              </a:r>
              <a:r>
                <a:rPr lang="de-DE" altLang="zh-CN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%</a:t>
              </a:r>
              <a:endParaRPr lang="de-DE" sz="2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iṩlíḋê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691562" y="4644000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992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5b2be6cf-2288-4a97-822d-654bfb810cd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326000" y="1269000"/>
            <a:ext cx="9540000" cy="4825099"/>
            <a:chOff x="1326000" y="1269000"/>
            <a:chExt cx="9540000" cy="4825099"/>
          </a:xfrm>
        </p:grpSpPr>
        <p:grpSp>
          <p:nvGrpSpPr>
            <p:cNvPr id="6" name="îṡḻiḓe"/>
            <p:cNvGrpSpPr/>
            <p:nvPr/>
          </p:nvGrpSpPr>
          <p:grpSpPr>
            <a:xfrm>
              <a:off x="3838278" y="1269000"/>
              <a:ext cx="4242833" cy="4825099"/>
              <a:chOff x="3838278" y="1269000"/>
              <a:chExt cx="4242833" cy="4825099"/>
            </a:xfrm>
          </p:grpSpPr>
          <p:grpSp>
            <p:nvGrpSpPr>
              <p:cNvPr id="23" name="íṡḷîḋé"/>
              <p:cNvGrpSpPr/>
              <p:nvPr/>
            </p:nvGrpSpPr>
            <p:grpSpPr>
              <a:xfrm>
                <a:off x="3838278" y="3235603"/>
                <a:ext cx="1718233" cy="1843677"/>
                <a:chOff x="5329489" y="3419531"/>
                <a:chExt cx="1718233" cy="1843677"/>
              </a:xfrm>
            </p:grpSpPr>
            <p:sp>
              <p:nvSpPr>
                <p:cNvPr id="46" name="îṩľíḋè"/>
                <p:cNvSpPr/>
                <p:nvPr/>
              </p:nvSpPr>
              <p:spPr>
                <a:xfrm rot="746739">
                  <a:off x="6592858" y="3994013"/>
                  <a:ext cx="454864" cy="616000"/>
                </a:xfrm>
                <a:custGeom>
                  <a:avLst/>
                  <a:gdLst>
                    <a:gd name="connsiteX0" fmla="*/ 220316 w 3023737"/>
                    <a:gd name="connsiteY0" fmla="*/ 440726 h 4094894"/>
                    <a:gd name="connsiteX1" fmla="*/ 2217264 w 3023737"/>
                    <a:gd name="connsiteY1" fmla="*/ 0 h 4094894"/>
                    <a:gd name="connsiteX2" fmla="*/ 3023737 w 3023737"/>
                    <a:gd name="connsiteY2" fmla="*/ 3654168 h 4094894"/>
                    <a:gd name="connsiteX3" fmla="*/ 1026790 w 3023737"/>
                    <a:gd name="connsiteY3" fmla="*/ 4094894 h 4094894"/>
                    <a:gd name="connsiteX4" fmla="*/ 644298 w 3023737"/>
                    <a:gd name="connsiteY4" fmla="*/ 2361803 h 4094894"/>
                    <a:gd name="connsiteX5" fmla="*/ 643444 w 3023737"/>
                    <a:gd name="connsiteY5" fmla="*/ 2361803 h 4094894"/>
                    <a:gd name="connsiteX6" fmla="*/ 642476 w 3023737"/>
                    <a:gd name="connsiteY6" fmla="*/ 2353551 h 4094894"/>
                    <a:gd name="connsiteX7" fmla="*/ 305315 w 3023737"/>
                    <a:gd name="connsiteY7" fmla="*/ 2138306 h 4094894"/>
                    <a:gd name="connsiteX8" fmla="*/ 103159 w 3023737"/>
                    <a:gd name="connsiteY8" fmla="*/ 2310629 h 4094894"/>
                    <a:gd name="connsiteX9" fmla="*/ 88440 w 3023737"/>
                    <a:gd name="connsiteY9" fmla="*/ 2361803 h 4094894"/>
                    <a:gd name="connsiteX10" fmla="*/ 0 w 3023737"/>
                    <a:gd name="connsiteY10" fmla="*/ 2361803 h 4094894"/>
                    <a:gd name="connsiteX11" fmla="*/ 1 w 3023737"/>
                    <a:gd name="connsiteY11" fmla="*/ 1203534 h 4094894"/>
                    <a:gd name="connsiteX12" fmla="*/ 388668 w 3023737"/>
                    <a:gd name="connsiteY12" fmla="*/ 1203534 h 4094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23737" h="4094894">
                      <a:moveTo>
                        <a:pt x="220316" y="440726"/>
                      </a:moveTo>
                      <a:lnTo>
                        <a:pt x="2217264" y="0"/>
                      </a:lnTo>
                      <a:lnTo>
                        <a:pt x="3023737" y="3654168"/>
                      </a:lnTo>
                      <a:lnTo>
                        <a:pt x="1026790" y="4094894"/>
                      </a:lnTo>
                      <a:lnTo>
                        <a:pt x="644298" y="2361803"/>
                      </a:lnTo>
                      <a:lnTo>
                        <a:pt x="643444" y="2361803"/>
                      </a:lnTo>
                      <a:lnTo>
                        <a:pt x="642476" y="2353551"/>
                      </a:lnTo>
                      <a:cubicBezTo>
                        <a:pt x="608810" y="2201008"/>
                        <a:pt x="457858" y="2104640"/>
                        <a:pt x="305315" y="2138306"/>
                      </a:cubicBezTo>
                      <a:cubicBezTo>
                        <a:pt x="209976" y="2159348"/>
                        <a:pt x="136580" y="2226204"/>
                        <a:pt x="103159" y="2310629"/>
                      </a:cubicBezTo>
                      <a:lnTo>
                        <a:pt x="88440" y="2361803"/>
                      </a:lnTo>
                      <a:lnTo>
                        <a:pt x="0" y="2361803"/>
                      </a:lnTo>
                      <a:lnTo>
                        <a:pt x="1" y="1203534"/>
                      </a:lnTo>
                      <a:lnTo>
                        <a:pt x="388668" y="1203534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ïṧḻîdé"/>
                <p:cNvSpPr/>
                <p:nvPr/>
              </p:nvSpPr>
              <p:spPr>
                <a:xfrm>
                  <a:off x="5329489" y="3419531"/>
                  <a:ext cx="1660799" cy="1042335"/>
                </a:xfrm>
                <a:custGeom>
                  <a:avLst/>
                  <a:gdLst>
                    <a:gd name="connsiteX0" fmla="*/ 3754178 w 6196364"/>
                    <a:gd name="connsiteY0" fmla="*/ 0 h 3888906"/>
                    <a:gd name="connsiteX1" fmla="*/ 6185754 w 6196364"/>
                    <a:gd name="connsiteY1" fmla="*/ 2194290 h 3888906"/>
                    <a:gd name="connsiteX2" fmla="*/ 6194855 w 6196364"/>
                    <a:gd name="connsiteY2" fmla="*/ 2374532 h 3888906"/>
                    <a:gd name="connsiteX3" fmla="*/ 6196363 w 6196364"/>
                    <a:gd name="connsiteY3" fmla="*/ 2374532 h 3888906"/>
                    <a:gd name="connsiteX4" fmla="*/ 6196364 w 6196364"/>
                    <a:gd name="connsiteY4" fmla="*/ 3240999 h 3888906"/>
                    <a:gd name="connsiteX5" fmla="*/ 6186988 w 6196364"/>
                    <a:gd name="connsiteY5" fmla="*/ 3148000 h 3888906"/>
                    <a:gd name="connsiteX6" fmla="*/ 6146442 w 6196364"/>
                    <a:gd name="connsiteY6" fmla="*/ 3017381 h 3888906"/>
                    <a:gd name="connsiteX7" fmla="*/ 6135503 w 6196364"/>
                    <a:gd name="connsiteY7" fmla="*/ 2997228 h 3888906"/>
                    <a:gd name="connsiteX8" fmla="*/ 6082284 w 6196364"/>
                    <a:gd name="connsiteY8" fmla="*/ 2899181 h 3888906"/>
                    <a:gd name="connsiteX9" fmla="*/ 6006413 w 6196364"/>
                    <a:gd name="connsiteY9" fmla="*/ 2807222 h 3888906"/>
                    <a:gd name="connsiteX10" fmla="*/ 5988731 w 6196364"/>
                    <a:gd name="connsiteY10" fmla="*/ 2789113 h 3888906"/>
                    <a:gd name="connsiteX11" fmla="*/ 5946041 w 6196364"/>
                    <a:gd name="connsiteY11" fmla="*/ 2753891 h 3888906"/>
                    <a:gd name="connsiteX12" fmla="*/ 5859085 w 6196364"/>
                    <a:gd name="connsiteY12" fmla="*/ 2692095 h 3888906"/>
                    <a:gd name="connsiteX13" fmla="*/ 5812087 w 6196364"/>
                    <a:gd name="connsiteY13" fmla="*/ 2666586 h 3888906"/>
                    <a:gd name="connsiteX14" fmla="*/ 5711461 w 6196364"/>
                    <a:gd name="connsiteY14" fmla="*/ 2626994 h 3888906"/>
                    <a:gd name="connsiteX15" fmla="*/ 5664645 w 6196364"/>
                    <a:gd name="connsiteY15" fmla="*/ 2612462 h 3888906"/>
                    <a:gd name="connsiteX16" fmla="*/ 5505273 w 6196364"/>
                    <a:gd name="connsiteY16" fmla="*/ 2592385 h 3888906"/>
                    <a:gd name="connsiteX17" fmla="*/ 4910161 w 6196364"/>
                    <a:gd name="connsiteY17" fmla="*/ 2927413 h 3888906"/>
                    <a:gd name="connsiteX18" fmla="*/ 4872800 w 6196364"/>
                    <a:gd name="connsiteY18" fmla="*/ 3000393 h 3888906"/>
                    <a:gd name="connsiteX19" fmla="*/ 4849385 w 6196364"/>
                    <a:gd name="connsiteY19" fmla="*/ 3074089 h 3888906"/>
                    <a:gd name="connsiteX20" fmla="*/ 3933215 w 6196364"/>
                    <a:gd name="connsiteY20" fmla="*/ 3863679 h 3888906"/>
                    <a:gd name="connsiteX21" fmla="*/ 3698093 w 6196364"/>
                    <a:gd name="connsiteY21" fmla="*/ 3887380 h 3888906"/>
                    <a:gd name="connsiteX22" fmla="*/ 3698093 w 6196364"/>
                    <a:gd name="connsiteY22" fmla="*/ 3883999 h 3888906"/>
                    <a:gd name="connsiteX23" fmla="*/ 3696475 w 6196364"/>
                    <a:gd name="connsiteY23" fmla="*/ 3884246 h 3888906"/>
                    <a:gd name="connsiteX24" fmla="*/ 3604192 w 6196364"/>
                    <a:gd name="connsiteY24" fmla="*/ 3888906 h 3888906"/>
                    <a:gd name="connsiteX25" fmla="*/ 902576 w 6196364"/>
                    <a:gd name="connsiteY25" fmla="*/ 3888906 h 3888906"/>
                    <a:gd name="connsiteX26" fmla="*/ 0 w 6196364"/>
                    <a:gd name="connsiteY26" fmla="*/ 2986330 h 3888906"/>
                    <a:gd name="connsiteX27" fmla="*/ 0 w 6196364"/>
                    <a:gd name="connsiteY27" fmla="*/ 902578 h 3888906"/>
                    <a:gd name="connsiteX28" fmla="*/ 902576 w 6196364"/>
                    <a:gd name="connsiteY28" fmla="*/ 2 h 3888906"/>
                    <a:gd name="connsiteX29" fmla="*/ 3604192 w 6196364"/>
                    <a:gd name="connsiteY29" fmla="*/ 2 h 3888906"/>
                    <a:gd name="connsiteX30" fmla="*/ 3693328 w 6196364"/>
                    <a:gd name="connsiteY30" fmla="*/ 4503 h 3888906"/>
                    <a:gd name="connsiteX31" fmla="*/ 3693328 w 6196364"/>
                    <a:gd name="connsiteY31" fmla="*/ 3073 h 3888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196364" h="3888906">
                      <a:moveTo>
                        <a:pt x="3754178" y="0"/>
                      </a:moveTo>
                      <a:cubicBezTo>
                        <a:pt x="5019701" y="0"/>
                        <a:pt x="6060587" y="961790"/>
                        <a:pt x="6185754" y="2194290"/>
                      </a:cubicBezTo>
                      <a:lnTo>
                        <a:pt x="6194855" y="2374532"/>
                      </a:lnTo>
                      <a:lnTo>
                        <a:pt x="6196363" y="2374532"/>
                      </a:lnTo>
                      <a:lnTo>
                        <a:pt x="6196364" y="3240999"/>
                      </a:lnTo>
                      <a:lnTo>
                        <a:pt x="6186988" y="3148000"/>
                      </a:lnTo>
                      <a:cubicBezTo>
                        <a:pt x="6177719" y="3102702"/>
                        <a:pt x="6164049" y="3059007"/>
                        <a:pt x="6146442" y="3017381"/>
                      </a:cubicBezTo>
                      <a:lnTo>
                        <a:pt x="6135503" y="2997228"/>
                      </a:lnTo>
                      <a:lnTo>
                        <a:pt x="6082284" y="2899181"/>
                      </a:lnTo>
                      <a:lnTo>
                        <a:pt x="6006413" y="2807222"/>
                      </a:lnTo>
                      <a:lnTo>
                        <a:pt x="5988731" y="2789113"/>
                      </a:lnTo>
                      <a:lnTo>
                        <a:pt x="5946041" y="2753891"/>
                      </a:lnTo>
                      <a:lnTo>
                        <a:pt x="5859085" y="2692095"/>
                      </a:lnTo>
                      <a:lnTo>
                        <a:pt x="5812087" y="2666586"/>
                      </a:lnTo>
                      <a:lnTo>
                        <a:pt x="5711461" y="2626994"/>
                      </a:lnTo>
                      <a:lnTo>
                        <a:pt x="5664645" y="2612462"/>
                      </a:lnTo>
                      <a:lnTo>
                        <a:pt x="5505273" y="2592385"/>
                      </a:lnTo>
                      <a:cubicBezTo>
                        <a:pt x="5253071" y="2592386"/>
                        <a:pt x="5032205" y="2726556"/>
                        <a:pt x="4910161" y="2927413"/>
                      </a:cubicBezTo>
                      <a:lnTo>
                        <a:pt x="4872800" y="3000393"/>
                      </a:lnTo>
                      <a:lnTo>
                        <a:pt x="4849385" y="3074089"/>
                      </a:lnTo>
                      <a:cubicBezTo>
                        <a:pt x="4703144" y="3473495"/>
                        <a:pt x="4357611" y="3776834"/>
                        <a:pt x="3933215" y="3863679"/>
                      </a:cubicBezTo>
                      <a:lnTo>
                        <a:pt x="3698093" y="3887380"/>
                      </a:lnTo>
                      <a:lnTo>
                        <a:pt x="3698093" y="3883999"/>
                      </a:lnTo>
                      <a:lnTo>
                        <a:pt x="3696475" y="3884246"/>
                      </a:lnTo>
                      <a:cubicBezTo>
                        <a:pt x="3666133" y="3887328"/>
                        <a:pt x="3635347" y="3888906"/>
                        <a:pt x="3604192" y="3888906"/>
                      </a:cubicBezTo>
                      <a:lnTo>
                        <a:pt x="902576" y="3888906"/>
                      </a:lnTo>
                      <a:cubicBezTo>
                        <a:pt x="404097" y="3888906"/>
                        <a:pt x="0" y="3484809"/>
                        <a:pt x="0" y="2986330"/>
                      </a:cubicBezTo>
                      <a:lnTo>
                        <a:pt x="0" y="902578"/>
                      </a:lnTo>
                      <a:cubicBezTo>
                        <a:pt x="0" y="404099"/>
                        <a:pt x="404097" y="2"/>
                        <a:pt x="902576" y="2"/>
                      </a:cubicBezTo>
                      <a:lnTo>
                        <a:pt x="3604192" y="2"/>
                      </a:lnTo>
                      <a:lnTo>
                        <a:pt x="3693328" y="4503"/>
                      </a:lnTo>
                      <a:lnTo>
                        <a:pt x="3693328" y="307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ïšḷîḑé"/>
                <p:cNvSpPr/>
                <p:nvPr/>
              </p:nvSpPr>
              <p:spPr>
                <a:xfrm>
                  <a:off x="6679550" y="4368694"/>
                  <a:ext cx="310738" cy="894514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4" name="íŝḻîďê"/>
              <p:cNvSpPr/>
              <p:nvPr/>
            </p:nvSpPr>
            <p:spPr>
              <a:xfrm rot="20853261" flipH="1">
                <a:off x="5778184" y="2038972"/>
                <a:ext cx="609649" cy="825618"/>
              </a:xfrm>
              <a:custGeom>
                <a:avLst/>
                <a:gdLst>
                  <a:gd name="connsiteX0" fmla="*/ 220316 w 3023737"/>
                  <a:gd name="connsiteY0" fmla="*/ 440726 h 4094894"/>
                  <a:gd name="connsiteX1" fmla="*/ 2217264 w 3023737"/>
                  <a:gd name="connsiteY1" fmla="*/ 0 h 4094894"/>
                  <a:gd name="connsiteX2" fmla="*/ 3023737 w 3023737"/>
                  <a:gd name="connsiteY2" fmla="*/ 3654168 h 4094894"/>
                  <a:gd name="connsiteX3" fmla="*/ 1026790 w 3023737"/>
                  <a:gd name="connsiteY3" fmla="*/ 4094894 h 4094894"/>
                  <a:gd name="connsiteX4" fmla="*/ 644298 w 3023737"/>
                  <a:gd name="connsiteY4" fmla="*/ 2361803 h 4094894"/>
                  <a:gd name="connsiteX5" fmla="*/ 643444 w 3023737"/>
                  <a:gd name="connsiteY5" fmla="*/ 2361803 h 4094894"/>
                  <a:gd name="connsiteX6" fmla="*/ 642476 w 3023737"/>
                  <a:gd name="connsiteY6" fmla="*/ 2353551 h 4094894"/>
                  <a:gd name="connsiteX7" fmla="*/ 305315 w 3023737"/>
                  <a:gd name="connsiteY7" fmla="*/ 2138306 h 4094894"/>
                  <a:gd name="connsiteX8" fmla="*/ 103159 w 3023737"/>
                  <a:gd name="connsiteY8" fmla="*/ 2310629 h 4094894"/>
                  <a:gd name="connsiteX9" fmla="*/ 88440 w 3023737"/>
                  <a:gd name="connsiteY9" fmla="*/ 2361803 h 4094894"/>
                  <a:gd name="connsiteX10" fmla="*/ 0 w 3023737"/>
                  <a:gd name="connsiteY10" fmla="*/ 2361803 h 4094894"/>
                  <a:gd name="connsiteX11" fmla="*/ 1 w 3023737"/>
                  <a:gd name="connsiteY11" fmla="*/ 1203534 h 4094894"/>
                  <a:gd name="connsiteX12" fmla="*/ 388668 w 3023737"/>
                  <a:gd name="connsiteY12" fmla="*/ 1203534 h 409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23737" h="4094894">
                    <a:moveTo>
                      <a:pt x="220316" y="440726"/>
                    </a:moveTo>
                    <a:lnTo>
                      <a:pt x="2217264" y="0"/>
                    </a:lnTo>
                    <a:lnTo>
                      <a:pt x="3023737" y="3654168"/>
                    </a:lnTo>
                    <a:lnTo>
                      <a:pt x="1026790" y="4094894"/>
                    </a:lnTo>
                    <a:lnTo>
                      <a:pt x="644298" y="2361803"/>
                    </a:lnTo>
                    <a:lnTo>
                      <a:pt x="643444" y="2361803"/>
                    </a:lnTo>
                    <a:lnTo>
                      <a:pt x="642476" y="2353551"/>
                    </a:lnTo>
                    <a:cubicBezTo>
                      <a:pt x="608810" y="2201008"/>
                      <a:pt x="457858" y="2104640"/>
                      <a:pt x="305315" y="2138306"/>
                    </a:cubicBezTo>
                    <a:cubicBezTo>
                      <a:pt x="209976" y="2159348"/>
                      <a:pt x="136580" y="2226204"/>
                      <a:pt x="103159" y="2310629"/>
                    </a:cubicBezTo>
                    <a:lnTo>
                      <a:pt x="88440" y="2361803"/>
                    </a:lnTo>
                    <a:lnTo>
                      <a:pt x="0" y="2361803"/>
                    </a:lnTo>
                    <a:lnTo>
                      <a:pt x="1" y="1203534"/>
                    </a:lnTo>
                    <a:lnTo>
                      <a:pt x="388668" y="1203534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ŝļîďê"/>
              <p:cNvSpPr/>
              <p:nvPr/>
            </p:nvSpPr>
            <p:spPr>
              <a:xfrm flipH="1">
                <a:off x="5855162" y="1269000"/>
                <a:ext cx="2225949" cy="1397029"/>
              </a:xfrm>
              <a:custGeom>
                <a:avLst/>
                <a:gdLst>
                  <a:gd name="connsiteX0" fmla="*/ 3754178 w 6196364"/>
                  <a:gd name="connsiteY0" fmla="*/ 0 h 3888906"/>
                  <a:gd name="connsiteX1" fmla="*/ 6185754 w 6196364"/>
                  <a:gd name="connsiteY1" fmla="*/ 2194290 h 3888906"/>
                  <a:gd name="connsiteX2" fmla="*/ 6194855 w 6196364"/>
                  <a:gd name="connsiteY2" fmla="*/ 2374532 h 3888906"/>
                  <a:gd name="connsiteX3" fmla="*/ 6196363 w 6196364"/>
                  <a:gd name="connsiteY3" fmla="*/ 2374532 h 3888906"/>
                  <a:gd name="connsiteX4" fmla="*/ 6196364 w 6196364"/>
                  <a:gd name="connsiteY4" fmla="*/ 3240999 h 3888906"/>
                  <a:gd name="connsiteX5" fmla="*/ 6186988 w 6196364"/>
                  <a:gd name="connsiteY5" fmla="*/ 3148000 h 3888906"/>
                  <a:gd name="connsiteX6" fmla="*/ 6146442 w 6196364"/>
                  <a:gd name="connsiteY6" fmla="*/ 3017381 h 3888906"/>
                  <a:gd name="connsiteX7" fmla="*/ 6135503 w 6196364"/>
                  <a:gd name="connsiteY7" fmla="*/ 2997228 h 3888906"/>
                  <a:gd name="connsiteX8" fmla="*/ 6082284 w 6196364"/>
                  <a:gd name="connsiteY8" fmla="*/ 2899181 h 3888906"/>
                  <a:gd name="connsiteX9" fmla="*/ 6006413 w 6196364"/>
                  <a:gd name="connsiteY9" fmla="*/ 2807222 h 3888906"/>
                  <a:gd name="connsiteX10" fmla="*/ 5988731 w 6196364"/>
                  <a:gd name="connsiteY10" fmla="*/ 2789113 h 3888906"/>
                  <a:gd name="connsiteX11" fmla="*/ 5946041 w 6196364"/>
                  <a:gd name="connsiteY11" fmla="*/ 2753891 h 3888906"/>
                  <a:gd name="connsiteX12" fmla="*/ 5859085 w 6196364"/>
                  <a:gd name="connsiteY12" fmla="*/ 2692095 h 3888906"/>
                  <a:gd name="connsiteX13" fmla="*/ 5812087 w 6196364"/>
                  <a:gd name="connsiteY13" fmla="*/ 2666586 h 3888906"/>
                  <a:gd name="connsiteX14" fmla="*/ 5711461 w 6196364"/>
                  <a:gd name="connsiteY14" fmla="*/ 2626994 h 3888906"/>
                  <a:gd name="connsiteX15" fmla="*/ 5664645 w 6196364"/>
                  <a:gd name="connsiteY15" fmla="*/ 2612462 h 3888906"/>
                  <a:gd name="connsiteX16" fmla="*/ 5505273 w 6196364"/>
                  <a:gd name="connsiteY16" fmla="*/ 2592385 h 3888906"/>
                  <a:gd name="connsiteX17" fmla="*/ 4910161 w 6196364"/>
                  <a:gd name="connsiteY17" fmla="*/ 2927413 h 3888906"/>
                  <a:gd name="connsiteX18" fmla="*/ 4872800 w 6196364"/>
                  <a:gd name="connsiteY18" fmla="*/ 3000393 h 3888906"/>
                  <a:gd name="connsiteX19" fmla="*/ 4849385 w 6196364"/>
                  <a:gd name="connsiteY19" fmla="*/ 3074089 h 3888906"/>
                  <a:gd name="connsiteX20" fmla="*/ 3933215 w 6196364"/>
                  <a:gd name="connsiteY20" fmla="*/ 3863679 h 3888906"/>
                  <a:gd name="connsiteX21" fmla="*/ 3698093 w 6196364"/>
                  <a:gd name="connsiteY21" fmla="*/ 3887380 h 3888906"/>
                  <a:gd name="connsiteX22" fmla="*/ 3698093 w 6196364"/>
                  <a:gd name="connsiteY22" fmla="*/ 3883999 h 3888906"/>
                  <a:gd name="connsiteX23" fmla="*/ 3696475 w 6196364"/>
                  <a:gd name="connsiteY23" fmla="*/ 3884246 h 3888906"/>
                  <a:gd name="connsiteX24" fmla="*/ 3604192 w 6196364"/>
                  <a:gd name="connsiteY24" fmla="*/ 3888906 h 3888906"/>
                  <a:gd name="connsiteX25" fmla="*/ 902576 w 6196364"/>
                  <a:gd name="connsiteY25" fmla="*/ 3888906 h 3888906"/>
                  <a:gd name="connsiteX26" fmla="*/ 0 w 6196364"/>
                  <a:gd name="connsiteY26" fmla="*/ 2986330 h 3888906"/>
                  <a:gd name="connsiteX27" fmla="*/ 0 w 6196364"/>
                  <a:gd name="connsiteY27" fmla="*/ 902578 h 3888906"/>
                  <a:gd name="connsiteX28" fmla="*/ 902576 w 6196364"/>
                  <a:gd name="connsiteY28" fmla="*/ 2 h 3888906"/>
                  <a:gd name="connsiteX29" fmla="*/ 3604192 w 6196364"/>
                  <a:gd name="connsiteY29" fmla="*/ 2 h 3888906"/>
                  <a:gd name="connsiteX30" fmla="*/ 3693328 w 6196364"/>
                  <a:gd name="connsiteY30" fmla="*/ 4503 h 3888906"/>
                  <a:gd name="connsiteX31" fmla="*/ 3693328 w 6196364"/>
                  <a:gd name="connsiteY31" fmla="*/ 3073 h 3888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196364" h="3888906">
                    <a:moveTo>
                      <a:pt x="3754178" y="0"/>
                    </a:moveTo>
                    <a:cubicBezTo>
                      <a:pt x="5019701" y="0"/>
                      <a:pt x="6060587" y="961790"/>
                      <a:pt x="6185754" y="2194290"/>
                    </a:cubicBezTo>
                    <a:lnTo>
                      <a:pt x="6194855" y="2374532"/>
                    </a:lnTo>
                    <a:lnTo>
                      <a:pt x="6196363" y="2374532"/>
                    </a:lnTo>
                    <a:lnTo>
                      <a:pt x="6196364" y="3240999"/>
                    </a:lnTo>
                    <a:lnTo>
                      <a:pt x="6186988" y="3148000"/>
                    </a:lnTo>
                    <a:cubicBezTo>
                      <a:pt x="6177719" y="3102702"/>
                      <a:pt x="6164049" y="3059007"/>
                      <a:pt x="6146442" y="3017381"/>
                    </a:cubicBezTo>
                    <a:lnTo>
                      <a:pt x="6135503" y="2997228"/>
                    </a:lnTo>
                    <a:lnTo>
                      <a:pt x="6082284" y="2899181"/>
                    </a:lnTo>
                    <a:lnTo>
                      <a:pt x="6006413" y="2807222"/>
                    </a:lnTo>
                    <a:lnTo>
                      <a:pt x="5988731" y="2789113"/>
                    </a:lnTo>
                    <a:lnTo>
                      <a:pt x="5946041" y="2753891"/>
                    </a:lnTo>
                    <a:lnTo>
                      <a:pt x="5859085" y="2692095"/>
                    </a:lnTo>
                    <a:lnTo>
                      <a:pt x="5812087" y="2666586"/>
                    </a:lnTo>
                    <a:lnTo>
                      <a:pt x="5711461" y="2626994"/>
                    </a:lnTo>
                    <a:lnTo>
                      <a:pt x="5664645" y="2612462"/>
                    </a:lnTo>
                    <a:lnTo>
                      <a:pt x="5505273" y="2592385"/>
                    </a:lnTo>
                    <a:cubicBezTo>
                      <a:pt x="5253071" y="2592386"/>
                      <a:pt x="5032205" y="2726556"/>
                      <a:pt x="4910161" y="2927413"/>
                    </a:cubicBezTo>
                    <a:lnTo>
                      <a:pt x="4872800" y="3000393"/>
                    </a:lnTo>
                    <a:lnTo>
                      <a:pt x="4849385" y="3074089"/>
                    </a:lnTo>
                    <a:cubicBezTo>
                      <a:pt x="4703144" y="3473495"/>
                      <a:pt x="4357611" y="3776834"/>
                      <a:pt x="3933215" y="3863679"/>
                    </a:cubicBezTo>
                    <a:lnTo>
                      <a:pt x="3698093" y="3887380"/>
                    </a:lnTo>
                    <a:lnTo>
                      <a:pt x="3698093" y="3883999"/>
                    </a:lnTo>
                    <a:lnTo>
                      <a:pt x="3696475" y="3884246"/>
                    </a:lnTo>
                    <a:cubicBezTo>
                      <a:pt x="3666133" y="3887328"/>
                      <a:pt x="3635347" y="3888906"/>
                      <a:pt x="3604192" y="3888906"/>
                    </a:cubicBezTo>
                    <a:lnTo>
                      <a:pt x="902576" y="3888906"/>
                    </a:lnTo>
                    <a:cubicBezTo>
                      <a:pt x="404097" y="3888906"/>
                      <a:pt x="0" y="3484809"/>
                      <a:pt x="0" y="2986330"/>
                    </a:cubicBezTo>
                    <a:lnTo>
                      <a:pt x="0" y="902578"/>
                    </a:lnTo>
                    <a:cubicBezTo>
                      <a:pt x="0" y="404099"/>
                      <a:pt x="404097" y="2"/>
                      <a:pt x="902576" y="2"/>
                    </a:cubicBezTo>
                    <a:lnTo>
                      <a:pt x="3604192" y="2"/>
                    </a:lnTo>
                    <a:lnTo>
                      <a:pt x="3693328" y="4503"/>
                    </a:lnTo>
                    <a:lnTo>
                      <a:pt x="3693328" y="3073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ṥľíḑe"/>
              <p:cNvSpPr/>
              <p:nvPr/>
            </p:nvSpPr>
            <p:spPr>
              <a:xfrm flipH="1">
                <a:off x="5855161" y="2541150"/>
                <a:ext cx="410337" cy="280735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7" name="ïṡḷiḋé"/>
              <p:cNvGrpSpPr/>
              <p:nvPr/>
            </p:nvGrpSpPr>
            <p:grpSpPr>
              <a:xfrm>
                <a:off x="4376501" y="2258769"/>
                <a:ext cx="1914942" cy="2820510"/>
                <a:chOff x="5837264" y="2442698"/>
                <a:chExt cx="1914942" cy="2820510"/>
              </a:xfrm>
            </p:grpSpPr>
            <p:grpSp>
              <p:nvGrpSpPr>
                <p:cNvPr id="42" name="îṧlíḋé"/>
                <p:cNvGrpSpPr/>
                <p:nvPr/>
              </p:nvGrpSpPr>
              <p:grpSpPr>
                <a:xfrm>
                  <a:off x="7245267" y="3082949"/>
                  <a:ext cx="506939" cy="2180259"/>
                  <a:chOff x="7245267" y="3082949"/>
                  <a:chExt cx="506939" cy="2180259"/>
                </a:xfrm>
              </p:grpSpPr>
              <p:sp>
                <p:nvSpPr>
                  <p:cNvPr id="44" name="iṡlidé"/>
                  <p:cNvSpPr/>
                  <p:nvPr/>
                </p:nvSpPr>
                <p:spPr>
                  <a:xfrm rot="746739">
                    <a:off x="7245267" y="3082949"/>
                    <a:ext cx="506939" cy="686522"/>
                  </a:xfrm>
                  <a:custGeom>
                    <a:avLst/>
                    <a:gdLst>
                      <a:gd name="connsiteX0" fmla="*/ 220316 w 3023737"/>
                      <a:gd name="connsiteY0" fmla="*/ 440726 h 4094894"/>
                      <a:gd name="connsiteX1" fmla="*/ 2217264 w 3023737"/>
                      <a:gd name="connsiteY1" fmla="*/ 0 h 4094894"/>
                      <a:gd name="connsiteX2" fmla="*/ 3023737 w 3023737"/>
                      <a:gd name="connsiteY2" fmla="*/ 3654168 h 4094894"/>
                      <a:gd name="connsiteX3" fmla="*/ 1026790 w 3023737"/>
                      <a:gd name="connsiteY3" fmla="*/ 4094894 h 4094894"/>
                      <a:gd name="connsiteX4" fmla="*/ 644298 w 3023737"/>
                      <a:gd name="connsiteY4" fmla="*/ 2361803 h 4094894"/>
                      <a:gd name="connsiteX5" fmla="*/ 643444 w 3023737"/>
                      <a:gd name="connsiteY5" fmla="*/ 2361803 h 4094894"/>
                      <a:gd name="connsiteX6" fmla="*/ 642476 w 3023737"/>
                      <a:gd name="connsiteY6" fmla="*/ 2353551 h 4094894"/>
                      <a:gd name="connsiteX7" fmla="*/ 305315 w 3023737"/>
                      <a:gd name="connsiteY7" fmla="*/ 2138306 h 4094894"/>
                      <a:gd name="connsiteX8" fmla="*/ 103159 w 3023737"/>
                      <a:gd name="connsiteY8" fmla="*/ 2310629 h 4094894"/>
                      <a:gd name="connsiteX9" fmla="*/ 88440 w 3023737"/>
                      <a:gd name="connsiteY9" fmla="*/ 2361803 h 4094894"/>
                      <a:gd name="connsiteX10" fmla="*/ 0 w 3023737"/>
                      <a:gd name="connsiteY10" fmla="*/ 2361803 h 4094894"/>
                      <a:gd name="connsiteX11" fmla="*/ 1 w 3023737"/>
                      <a:gd name="connsiteY11" fmla="*/ 1203534 h 4094894"/>
                      <a:gd name="connsiteX12" fmla="*/ 388668 w 3023737"/>
                      <a:gd name="connsiteY12" fmla="*/ 1203534 h 409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023737" h="4094894">
                        <a:moveTo>
                          <a:pt x="220316" y="440726"/>
                        </a:moveTo>
                        <a:lnTo>
                          <a:pt x="2217264" y="0"/>
                        </a:lnTo>
                        <a:lnTo>
                          <a:pt x="3023737" y="3654168"/>
                        </a:lnTo>
                        <a:lnTo>
                          <a:pt x="1026790" y="4094894"/>
                        </a:lnTo>
                        <a:lnTo>
                          <a:pt x="644298" y="2361803"/>
                        </a:lnTo>
                        <a:lnTo>
                          <a:pt x="643444" y="2361803"/>
                        </a:lnTo>
                        <a:lnTo>
                          <a:pt x="642476" y="2353551"/>
                        </a:lnTo>
                        <a:cubicBezTo>
                          <a:pt x="608810" y="2201008"/>
                          <a:pt x="457858" y="2104640"/>
                          <a:pt x="305315" y="2138306"/>
                        </a:cubicBezTo>
                        <a:cubicBezTo>
                          <a:pt x="209976" y="2159348"/>
                          <a:pt x="136580" y="2226204"/>
                          <a:pt x="103159" y="2310629"/>
                        </a:cubicBezTo>
                        <a:lnTo>
                          <a:pt x="88440" y="2361803"/>
                        </a:lnTo>
                        <a:lnTo>
                          <a:pt x="0" y="2361803"/>
                        </a:lnTo>
                        <a:lnTo>
                          <a:pt x="1" y="1203534"/>
                        </a:lnTo>
                        <a:lnTo>
                          <a:pt x="388668" y="1203534"/>
                        </a:ln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íś1idê"/>
                  <p:cNvSpPr/>
                  <p:nvPr/>
                </p:nvSpPr>
                <p:spPr>
                  <a:xfrm>
                    <a:off x="7346991" y="3500524"/>
                    <a:ext cx="341206" cy="1762684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43" name="íš1íďe"/>
                <p:cNvSpPr/>
                <p:nvPr/>
              </p:nvSpPr>
              <p:spPr>
                <a:xfrm>
                  <a:off x="5837264" y="2442698"/>
                  <a:ext cx="1850933" cy="1161665"/>
                </a:xfrm>
                <a:custGeom>
                  <a:avLst/>
                  <a:gdLst>
                    <a:gd name="connsiteX0" fmla="*/ 3754178 w 6196364"/>
                    <a:gd name="connsiteY0" fmla="*/ 0 h 3888906"/>
                    <a:gd name="connsiteX1" fmla="*/ 6185754 w 6196364"/>
                    <a:gd name="connsiteY1" fmla="*/ 2194290 h 3888906"/>
                    <a:gd name="connsiteX2" fmla="*/ 6194855 w 6196364"/>
                    <a:gd name="connsiteY2" fmla="*/ 2374532 h 3888906"/>
                    <a:gd name="connsiteX3" fmla="*/ 6196363 w 6196364"/>
                    <a:gd name="connsiteY3" fmla="*/ 2374532 h 3888906"/>
                    <a:gd name="connsiteX4" fmla="*/ 6196364 w 6196364"/>
                    <a:gd name="connsiteY4" fmla="*/ 3240999 h 3888906"/>
                    <a:gd name="connsiteX5" fmla="*/ 6186988 w 6196364"/>
                    <a:gd name="connsiteY5" fmla="*/ 3148000 h 3888906"/>
                    <a:gd name="connsiteX6" fmla="*/ 6146442 w 6196364"/>
                    <a:gd name="connsiteY6" fmla="*/ 3017381 h 3888906"/>
                    <a:gd name="connsiteX7" fmla="*/ 6135503 w 6196364"/>
                    <a:gd name="connsiteY7" fmla="*/ 2997228 h 3888906"/>
                    <a:gd name="connsiteX8" fmla="*/ 6082284 w 6196364"/>
                    <a:gd name="connsiteY8" fmla="*/ 2899181 h 3888906"/>
                    <a:gd name="connsiteX9" fmla="*/ 6006413 w 6196364"/>
                    <a:gd name="connsiteY9" fmla="*/ 2807222 h 3888906"/>
                    <a:gd name="connsiteX10" fmla="*/ 5988731 w 6196364"/>
                    <a:gd name="connsiteY10" fmla="*/ 2789113 h 3888906"/>
                    <a:gd name="connsiteX11" fmla="*/ 5946041 w 6196364"/>
                    <a:gd name="connsiteY11" fmla="*/ 2753891 h 3888906"/>
                    <a:gd name="connsiteX12" fmla="*/ 5859085 w 6196364"/>
                    <a:gd name="connsiteY12" fmla="*/ 2692095 h 3888906"/>
                    <a:gd name="connsiteX13" fmla="*/ 5812087 w 6196364"/>
                    <a:gd name="connsiteY13" fmla="*/ 2666586 h 3888906"/>
                    <a:gd name="connsiteX14" fmla="*/ 5711461 w 6196364"/>
                    <a:gd name="connsiteY14" fmla="*/ 2626994 h 3888906"/>
                    <a:gd name="connsiteX15" fmla="*/ 5664645 w 6196364"/>
                    <a:gd name="connsiteY15" fmla="*/ 2612462 h 3888906"/>
                    <a:gd name="connsiteX16" fmla="*/ 5505273 w 6196364"/>
                    <a:gd name="connsiteY16" fmla="*/ 2592385 h 3888906"/>
                    <a:gd name="connsiteX17" fmla="*/ 4910161 w 6196364"/>
                    <a:gd name="connsiteY17" fmla="*/ 2927413 h 3888906"/>
                    <a:gd name="connsiteX18" fmla="*/ 4872800 w 6196364"/>
                    <a:gd name="connsiteY18" fmla="*/ 3000393 h 3888906"/>
                    <a:gd name="connsiteX19" fmla="*/ 4849385 w 6196364"/>
                    <a:gd name="connsiteY19" fmla="*/ 3074089 h 3888906"/>
                    <a:gd name="connsiteX20" fmla="*/ 3933215 w 6196364"/>
                    <a:gd name="connsiteY20" fmla="*/ 3863679 h 3888906"/>
                    <a:gd name="connsiteX21" fmla="*/ 3698093 w 6196364"/>
                    <a:gd name="connsiteY21" fmla="*/ 3887380 h 3888906"/>
                    <a:gd name="connsiteX22" fmla="*/ 3698093 w 6196364"/>
                    <a:gd name="connsiteY22" fmla="*/ 3883999 h 3888906"/>
                    <a:gd name="connsiteX23" fmla="*/ 3696475 w 6196364"/>
                    <a:gd name="connsiteY23" fmla="*/ 3884246 h 3888906"/>
                    <a:gd name="connsiteX24" fmla="*/ 3604192 w 6196364"/>
                    <a:gd name="connsiteY24" fmla="*/ 3888906 h 3888906"/>
                    <a:gd name="connsiteX25" fmla="*/ 902576 w 6196364"/>
                    <a:gd name="connsiteY25" fmla="*/ 3888906 h 3888906"/>
                    <a:gd name="connsiteX26" fmla="*/ 0 w 6196364"/>
                    <a:gd name="connsiteY26" fmla="*/ 2986330 h 3888906"/>
                    <a:gd name="connsiteX27" fmla="*/ 0 w 6196364"/>
                    <a:gd name="connsiteY27" fmla="*/ 902578 h 3888906"/>
                    <a:gd name="connsiteX28" fmla="*/ 902576 w 6196364"/>
                    <a:gd name="connsiteY28" fmla="*/ 2 h 3888906"/>
                    <a:gd name="connsiteX29" fmla="*/ 3604192 w 6196364"/>
                    <a:gd name="connsiteY29" fmla="*/ 2 h 3888906"/>
                    <a:gd name="connsiteX30" fmla="*/ 3693328 w 6196364"/>
                    <a:gd name="connsiteY30" fmla="*/ 4503 h 3888906"/>
                    <a:gd name="connsiteX31" fmla="*/ 3693328 w 6196364"/>
                    <a:gd name="connsiteY31" fmla="*/ 3073 h 3888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196364" h="3888906">
                      <a:moveTo>
                        <a:pt x="3754178" y="0"/>
                      </a:moveTo>
                      <a:cubicBezTo>
                        <a:pt x="5019701" y="0"/>
                        <a:pt x="6060587" y="961790"/>
                        <a:pt x="6185754" y="2194290"/>
                      </a:cubicBezTo>
                      <a:lnTo>
                        <a:pt x="6194855" y="2374532"/>
                      </a:lnTo>
                      <a:lnTo>
                        <a:pt x="6196363" y="2374532"/>
                      </a:lnTo>
                      <a:lnTo>
                        <a:pt x="6196364" y="3240999"/>
                      </a:lnTo>
                      <a:lnTo>
                        <a:pt x="6186988" y="3148000"/>
                      </a:lnTo>
                      <a:cubicBezTo>
                        <a:pt x="6177719" y="3102702"/>
                        <a:pt x="6164049" y="3059007"/>
                        <a:pt x="6146442" y="3017381"/>
                      </a:cubicBezTo>
                      <a:lnTo>
                        <a:pt x="6135503" y="2997228"/>
                      </a:lnTo>
                      <a:lnTo>
                        <a:pt x="6082284" y="2899181"/>
                      </a:lnTo>
                      <a:lnTo>
                        <a:pt x="6006413" y="2807222"/>
                      </a:lnTo>
                      <a:lnTo>
                        <a:pt x="5988731" y="2789113"/>
                      </a:lnTo>
                      <a:lnTo>
                        <a:pt x="5946041" y="2753891"/>
                      </a:lnTo>
                      <a:lnTo>
                        <a:pt x="5859085" y="2692095"/>
                      </a:lnTo>
                      <a:lnTo>
                        <a:pt x="5812087" y="2666586"/>
                      </a:lnTo>
                      <a:lnTo>
                        <a:pt x="5711461" y="2626994"/>
                      </a:lnTo>
                      <a:lnTo>
                        <a:pt x="5664645" y="2612462"/>
                      </a:lnTo>
                      <a:lnTo>
                        <a:pt x="5505273" y="2592385"/>
                      </a:lnTo>
                      <a:cubicBezTo>
                        <a:pt x="5253071" y="2592386"/>
                        <a:pt x="5032205" y="2726556"/>
                        <a:pt x="4910161" y="2927413"/>
                      </a:cubicBezTo>
                      <a:lnTo>
                        <a:pt x="4872800" y="3000393"/>
                      </a:lnTo>
                      <a:lnTo>
                        <a:pt x="4849385" y="3074089"/>
                      </a:lnTo>
                      <a:cubicBezTo>
                        <a:pt x="4703144" y="3473495"/>
                        <a:pt x="4357611" y="3776834"/>
                        <a:pt x="3933215" y="3863679"/>
                      </a:cubicBezTo>
                      <a:lnTo>
                        <a:pt x="3698093" y="3887380"/>
                      </a:lnTo>
                      <a:lnTo>
                        <a:pt x="3698093" y="3883999"/>
                      </a:lnTo>
                      <a:lnTo>
                        <a:pt x="3696475" y="3884246"/>
                      </a:lnTo>
                      <a:cubicBezTo>
                        <a:pt x="3666133" y="3887328"/>
                        <a:pt x="3635347" y="3888906"/>
                        <a:pt x="3604192" y="3888906"/>
                      </a:cubicBezTo>
                      <a:lnTo>
                        <a:pt x="902576" y="3888906"/>
                      </a:lnTo>
                      <a:cubicBezTo>
                        <a:pt x="404097" y="3888906"/>
                        <a:pt x="0" y="3484809"/>
                        <a:pt x="0" y="2986330"/>
                      </a:cubicBezTo>
                      <a:lnTo>
                        <a:pt x="0" y="902578"/>
                      </a:lnTo>
                      <a:cubicBezTo>
                        <a:pt x="0" y="404099"/>
                        <a:pt x="404097" y="2"/>
                        <a:pt x="902576" y="2"/>
                      </a:cubicBezTo>
                      <a:lnTo>
                        <a:pt x="3604192" y="2"/>
                      </a:lnTo>
                      <a:lnTo>
                        <a:pt x="3693328" y="4503"/>
                      </a:lnTo>
                      <a:lnTo>
                        <a:pt x="3693328" y="3073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i$1íďè"/>
              <p:cNvGrpSpPr/>
              <p:nvPr/>
            </p:nvGrpSpPr>
            <p:grpSpPr>
              <a:xfrm>
                <a:off x="5350948" y="5035313"/>
                <a:ext cx="1033033" cy="761226"/>
                <a:chOff x="3594720" y="4899415"/>
                <a:chExt cx="1033033" cy="761226"/>
              </a:xfrm>
            </p:grpSpPr>
            <p:grpSp>
              <p:nvGrpSpPr>
                <p:cNvPr id="33" name="îṩḷiḓê"/>
                <p:cNvGrpSpPr/>
                <p:nvPr/>
              </p:nvGrpSpPr>
              <p:grpSpPr>
                <a:xfrm>
                  <a:off x="4091720" y="4899415"/>
                  <a:ext cx="536033" cy="761225"/>
                  <a:chOff x="4091720" y="4899415"/>
                  <a:chExt cx="536033" cy="761225"/>
                </a:xfrm>
              </p:grpSpPr>
              <p:sp>
                <p:nvSpPr>
                  <p:cNvPr id="40" name="ïşľîďé"/>
                  <p:cNvSpPr/>
                  <p:nvPr/>
                </p:nvSpPr>
                <p:spPr>
                  <a:xfrm flipV="1">
                    <a:off x="4091720" y="4958945"/>
                    <a:ext cx="536032" cy="701695"/>
                  </a:xfrm>
                  <a:prstGeom prst="triangle">
                    <a:avLst>
                      <a:gd name="adj" fmla="val 0"/>
                    </a:avLst>
                  </a:prstGeom>
                  <a:solidFill>
                    <a:schemeClr val="accent4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îSḻïdé"/>
                  <p:cNvSpPr/>
                  <p:nvPr/>
                </p:nvSpPr>
                <p:spPr>
                  <a:xfrm>
                    <a:off x="4286547" y="4899415"/>
                    <a:ext cx="341206" cy="59531"/>
                  </a:xfrm>
                  <a:custGeom>
                    <a:avLst/>
                    <a:gdLst>
                      <a:gd name="connsiteX0" fmla="*/ 170603 w 341206"/>
                      <a:gd name="connsiteY0" fmla="*/ 0 h 59531"/>
                      <a:gd name="connsiteX1" fmla="*/ 341206 w 341206"/>
                      <a:gd name="connsiteY1" fmla="*/ 59531 h 59531"/>
                      <a:gd name="connsiteX2" fmla="*/ 0 w 341206"/>
                      <a:gd name="connsiteY2" fmla="*/ 59531 h 59531"/>
                      <a:gd name="connsiteX3" fmla="*/ 170603 w 341206"/>
                      <a:gd name="connsiteY3" fmla="*/ 0 h 5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1206" h="59531">
                        <a:moveTo>
                          <a:pt x="170603" y="0"/>
                        </a:moveTo>
                        <a:cubicBezTo>
                          <a:pt x="264824" y="0"/>
                          <a:pt x="341206" y="26653"/>
                          <a:pt x="341206" y="59531"/>
                        </a:cubicBezTo>
                        <a:lnTo>
                          <a:pt x="0" y="59531"/>
                        </a:lnTo>
                        <a:cubicBezTo>
                          <a:pt x="0" y="26653"/>
                          <a:pt x="76382" y="0"/>
                          <a:pt x="170603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4" name="îṥľîḍê"/>
                <p:cNvGrpSpPr/>
                <p:nvPr/>
              </p:nvGrpSpPr>
              <p:grpSpPr>
                <a:xfrm>
                  <a:off x="3594720" y="4899415"/>
                  <a:ext cx="496998" cy="755011"/>
                  <a:chOff x="3594720" y="4899415"/>
                  <a:chExt cx="496998" cy="755011"/>
                </a:xfrm>
              </p:grpSpPr>
              <p:sp>
                <p:nvSpPr>
                  <p:cNvPr id="38" name="íślîḑe"/>
                  <p:cNvSpPr/>
                  <p:nvPr/>
                </p:nvSpPr>
                <p:spPr>
                  <a:xfrm flipH="1" flipV="1">
                    <a:off x="3594720" y="4952731"/>
                    <a:ext cx="496998" cy="701695"/>
                  </a:xfrm>
                  <a:prstGeom prst="triangle">
                    <a:avLst>
                      <a:gd name="adj" fmla="val 0"/>
                    </a:avLst>
                  </a:prstGeom>
                  <a:solidFill>
                    <a:schemeClr val="accent2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9" name="íśļíḍé"/>
                  <p:cNvSpPr/>
                  <p:nvPr/>
                </p:nvSpPr>
                <p:spPr>
                  <a:xfrm>
                    <a:off x="3594732" y="4899415"/>
                    <a:ext cx="308840" cy="59531"/>
                  </a:xfrm>
                  <a:custGeom>
                    <a:avLst/>
                    <a:gdLst>
                      <a:gd name="connsiteX0" fmla="*/ 154420 w 308840"/>
                      <a:gd name="connsiteY0" fmla="*/ 0 h 59531"/>
                      <a:gd name="connsiteX1" fmla="*/ 308840 w 308840"/>
                      <a:gd name="connsiteY1" fmla="*/ 59531 h 59531"/>
                      <a:gd name="connsiteX2" fmla="*/ 0 w 308840"/>
                      <a:gd name="connsiteY2" fmla="*/ 59531 h 59531"/>
                      <a:gd name="connsiteX3" fmla="*/ 154420 w 308840"/>
                      <a:gd name="connsiteY3" fmla="*/ 0 h 5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08840" h="59531">
                        <a:moveTo>
                          <a:pt x="154420" y="0"/>
                        </a:moveTo>
                        <a:cubicBezTo>
                          <a:pt x="239704" y="0"/>
                          <a:pt x="308840" y="26653"/>
                          <a:pt x="308840" y="59531"/>
                        </a:cubicBezTo>
                        <a:lnTo>
                          <a:pt x="0" y="59531"/>
                        </a:lnTo>
                        <a:cubicBezTo>
                          <a:pt x="0" y="26653"/>
                          <a:pt x="69136" y="0"/>
                          <a:pt x="15442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5" name="iśḷîďè"/>
                <p:cNvGrpSpPr/>
                <p:nvPr/>
              </p:nvGrpSpPr>
              <p:grpSpPr>
                <a:xfrm>
                  <a:off x="3898182" y="4899415"/>
                  <a:ext cx="387076" cy="761226"/>
                  <a:chOff x="3898182" y="4899415"/>
                  <a:chExt cx="387076" cy="761226"/>
                </a:xfrm>
              </p:grpSpPr>
              <p:sp>
                <p:nvSpPr>
                  <p:cNvPr id="36" name="îṩļîḍê"/>
                  <p:cNvSpPr/>
                  <p:nvPr/>
                </p:nvSpPr>
                <p:spPr>
                  <a:xfrm flipV="1">
                    <a:off x="3898182" y="4958946"/>
                    <a:ext cx="387076" cy="701695"/>
                  </a:xfrm>
                  <a:prstGeom prst="triangle">
                    <a:avLst/>
                  </a:pr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ïsļiḑé"/>
                  <p:cNvSpPr/>
                  <p:nvPr/>
                </p:nvSpPr>
                <p:spPr>
                  <a:xfrm>
                    <a:off x="3900877" y="4899415"/>
                    <a:ext cx="384380" cy="62705"/>
                  </a:xfrm>
                  <a:custGeom>
                    <a:avLst/>
                    <a:gdLst>
                      <a:gd name="connsiteX0" fmla="*/ 192190 w 384380"/>
                      <a:gd name="connsiteY0" fmla="*/ 0 h 62705"/>
                      <a:gd name="connsiteX1" fmla="*/ 384380 w 384380"/>
                      <a:gd name="connsiteY1" fmla="*/ 59531 h 62705"/>
                      <a:gd name="connsiteX2" fmla="*/ 2695 w 384380"/>
                      <a:gd name="connsiteY2" fmla="*/ 59531 h 62705"/>
                      <a:gd name="connsiteX3" fmla="*/ 1033 w 384380"/>
                      <a:gd name="connsiteY3" fmla="*/ 62705 h 62705"/>
                      <a:gd name="connsiteX4" fmla="*/ 0 w 384380"/>
                      <a:gd name="connsiteY4" fmla="*/ 59531 h 62705"/>
                      <a:gd name="connsiteX5" fmla="*/ 192190 w 384380"/>
                      <a:gd name="connsiteY5" fmla="*/ 0 h 627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84380" h="62705">
                        <a:moveTo>
                          <a:pt x="192190" y="0"/>
                        </a:moveTo>
                        <a:cubicBezTo>
                          <a:pt x="298334" y="0"/>
                          <a:pt x="384380" y="26653"/>
                          <a:pt x="384380" y="59531"/>
                        </a:cubicBezTo>
                        <a:lnTo>
                          <a:pt x="2695" y="59531"/>
                        </a:lnTo>
                        <a:lnTo>
                          <a:pt x="1033" y="62705"/>
                        </a:lnTo>
                        <a:lnTo>
                          <a:pt x="0" y="59531"/>
                        </a:lnTo>
                        <a:cubicBezTo>
                          <a:pt x="0" y="26653"/>
                          <a:pt x="86046" y="0"/>
                          <a:pt x="192190" y="0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29" name="îṥľîḍe"/>
              <p:cNvSpPr/>
              <p:nvPr/>
            </p:nvSpPr>
            <p:spPr>
              <a:xfrm>
                <a:off x="5885698" y="5735958"/>
                <a:ext cx="359108" cy="358141"/>
              </a:xfrm>
              <a:custGeom>
                <a:avLst/>
                <a:gdLst>
                  <a:gd name="connsiteX0" fmla="*/ 167999 w 341633"/>
                  <a:gd name="connsiteY0" fmla="*/ 0 h 340713"/>
                  <a:gd name="connsiteX1" fmla="*/ 306303 w 341633"/>
                  <a:gd name="connsiteY1" fmla="*/ 57288 h 340713"/>
                  <a:gd name="connsiteX2" fmla="*/ 341633 w 341633"/>
                  <a:gd name="connsiteY2" fmla="*/ 109688 h 340713"/>
                  <a:gd name="connsiteX3" fmla="*/ 165151 w 341633"/>
                  <a:gd name="connsiteY3" fmla="*/ 340712 h 340713"/>
                  <a:gd name="connsiteX4" fmla="*/ 165150 w 341633"/>
                  <a:gd name="connsiteY4" fmla="*/ 340713 h 340713"/>
                  <a:gd name="connsiteX5" fmla="*/ 162344 w 341633"/>
                  <a:gd name="connsiteY5" fmla="*/ 330539 h 340713"/>
                  <a:gd name="connsiteX6" fmla="*/ 0 w 341633"/>
                  <a:gd name="connsiteY6" fmla="*/ 101331 h 340713"/>
                  <a:gd name="connsiteX7" fmla="*/ 29695 w 341633"/>
                  <a:gd name="connsiteY7" fmla="*/ 57288 h 340713"/>
                  <a:gd name="connsiteX8" fmla="*/ 167999 w 341633"/>
                  <a:gd name="connsiteY8" fmla="*/ 0 h 340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1633" h="340713">
                    <a:moveTo>
                      <a:pt x="167999" y="0"/>
                    </a:moveTo>
                    <a:cubicBezTo>
                      <a:pt x="222010" y="0"/>
                      <a:pt x="270908" y="21893"/>
                      <a:pt x="306303" y="57288"/>
                    </a:cubicBezTo>
                    <a:lnTo>
                      <a:pt x="341633" y="109688"/>
                    </a:lnTo>
                    <a:lnTo>
                      <a:pt x="165151" y="340712"/>
                    </a:lnTo>
                    <a:lnTo>
                      <a:pt x="165150" y="340713"/>
                    </a:lnTo>
                    <a:lnTo>
                      <a:pt x="162344" y="330539"/>
                    </a:lnTo>
                    <a:lnTo>
                      <a:pt x="0" y="101331"/>
                    </a:lnTo>
                    <a:lnTo>
                      <a:pt x="29695" y="57288"/>
                    </a:lnTo>
                    <a:cubicBezTo>
                      <a:pt x="65090" y="21893"/>
                      <a:pt x="113988" y="0"/>
                      <a:pt x="167999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ś1íḓê"/>
              <p:cNvSpPr/>
              <p:nvPr/>
            </p:nvSpPr>
            <p:spPr bwMode="auto">
              <a:xfrm>
                <a:off x="5054330" y="2682750"/>
                <a:ext cx="557700" cy="556666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ṣlïdé"/>
              <p:cNvSpPr/>
              <p:nvPr/>
            </p:nvSpPr>
            <p:spPr bwMode="auto">
              <a:xfrm>
                <a:off x="6832837" y="1660270"/>
                <a:ext cx="747630" cy="614488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ṣļïďè"/>
              <p:cNvSpPr/>
              <p:nvPr/>
            </p:nvSpPr>
            <p:spPr bwMode="auto">
              <a:xfrm>
                <a:off x="4378641" y="3659162"/>
                <a:ext cx="592888" cy="571326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şļi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326000" y="2127284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ïsḷîd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326000" y="1739686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îṣḻîḑ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326000" y="359664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îśḷïd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326000" y="320905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îS1iḑ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326000" y="5066014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šḷï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326000" y="4678416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416000" y="2946867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416000" y="4416232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ŝliḍ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757937" y="2127284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išļiḋ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757937" y="1739686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ïşḻîḋ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757937" y="359664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î$ḻîḍ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757937" y="320905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ïşľï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757937" y="5066014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íṧḻíd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757937" y="4678416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8847937" y="2946867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847937" y="4416232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8639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F5F469B-2C17-46CB-9D1E-EAC60C10A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633AF2F-F455-402A-BA57-55050703C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4D86350-3580-4A56-BC9D-2B6B96460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5" name="1e1e30c9-44e8-4808-b45e-c1de80d925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7865FB5-0F2B-4341-9F6B-747982C62FF1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129349" y="1052570"/>
            <a:ext cx="9933303" cy="5841430"/>
            <a:chOff x="995185" y="1123950"/>
            <a:chExt cx="10526083" cy="6190024"/>
          </a:xfrm>
        </p:grpSpPr>
        <p:grpSp>
          <p:nvGrpSpPr>
            <p:cNvPr id="6" name="íšḻïḍé">
              <a:extLst>
                <a:ext uri="{FF2B5EF4-FFF2-40B4-BE49-F238E27FC236}">
                  <a16:creationId xmlns:a16="http://schemas.microsoft.com/office/drawing/2014/main" xmlns="" id="{76C6BA43-9EDC-4CB5-A428-F597E296D744}"/>
                </a:ext>
              </a:extLst>
            </p:cNvPr>
            <p:cNvGrpSpPr/>
            <p:nvPr/>
          </p:nvGrpSpPr>
          <p:grpSpPr>
            <a:xfrm>
              <a:off x="995185" y="1169617"/>
              <a:ext cx="5324346" cy="6144357"/>
              <a:chOff x="3433827" y="749643"/>
              <a:chExt cx="5324346" cy="6144357"/>
            </a:xfrm>
          </p:grpSpPr>
          <p:sp>
            <p:nvSpPr>
              <p:cNvPr id="22" name="íṩlidê">
                <a:extLst>
                  <a:ext uri="{FF2B5EF4-FFF2-40B4-BE49-F238E27FC236}">
                    <a16:creationId xmlns:a16="http://schemas.microsoft.com/office/drawing/2014/main" xmlns="" id="{8C0DED9C-E52C-42CB-BA27-287D7D4A5A6E}"/>
                  </a:ext>
                </a:extLst>
              </p:cNvPr>
              <p:cNvSpPr/>
              <p:nvPr/>
            </p:nvSpPr>
            <p:spPr bwMode="auto">
              <a:xfrm>
                <a:off x="7458032" y="248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ļide">
                <a:extLst>
                  <a:ext uri="{FF2B5EF4-FFF2-40B4-BE49-F238E27FC236}">
                    <a16:creationId xmlns:a16="http://schemas.microsoft.com/office/drawing/2014/main" xmlns="" id="{1BD072AB-97B4-4867-9C5C-76FE2A0459D4}"/>
                  </a:ext>
                </a:extLst>
              </p:cNvPr>
              <p:cNvSpPr/>
              <p:nvPr/>
            </p:nvSpPr>
            <p:spPr bwMode="auto">
              <a:xfrm>
                <a:off x="3433827" y="3040331"/>
                <a:ext cx="845065" cy="688582"/>
              </a:xfrm>
              <a:custGeom>
                <a:avLst/>
                <a:gdLst>
                  <a:gd name="T0" fmla="*/ 280 w 280"/>
                  <a:gd name="T1" fmla="*/ 27 h 228"/>
                  <a:gd name="T2" fmla="*/ 247 w 280"/>
                  <a:gd name="T3" fmla="*/ 36 h 228"/>
                  <a:gd name="T4" fmla="*/ 272 w 280"/>
                  <a:gd name="T5" fmla="*/ 5 h 228"/>
                  <a:gd name="T6" fmla="*/ 236 w 280"/>
                  <a:gd name="T7" fmla="*/ 19 h 228"/>
                  <a:gd name="T8" fmla="*/ 194 w 280"/>
                  <a:gd name="T9" fmla="*/ 0 h 228"/>
                  <a:gd name="T10" fmla="*/ 136 w 280"/>
                  <a:gd name="T11" fmla="*/ 58 h 228"/>
                  <a:gd name="T12" fmla="*/ 138 w 280"/>
                  <a:gd name="T13" fmla="*/ 71 h 228"/>
                  <a:gd name="T14" fmla="*/ 19 w 280"/>
                  <a:gd name="T15" fmla="*/ 11 h 228"/>
                  <a:gd name="T16" fmla="*/ 12 w 280"/>
                  <a:gd name="T17" fmla="*/ 40 h 228"/>
                  <a:gd name="T18" fmla="*/ 37 w 280"/>
                  <a:gd name="T19" fmla="*/ 88 h 228"/>
                  <a:gd name="T20" fmla="*/ 11 w 280"/>
                  <a:gd name="T21" fmla="*/ 80 h 228"/>
                  <a:gd name="T22" fmla="*/ 11 w 280"/>
                  <a:gd name="T23" fmla="*/ 81 h 228"/>
                  <a:gd name="T24" fmla="*/ 57 w 280"/>
                  <a:gd name="T25" fmla="*/ 138 h 228"/>
                  <a:gd name="T26" fmla="*/ 42 w 280"/>
                  <a:gd name="T27" fmla="*/ 140 h 228"/>
                  <a:gd name="T28" fmla="*/ 31 w 280"/>
                  <a:gd name="T29" fmla="*/ 139 h 228"/>
                  <a:gd name="T30" fmla="*/ 85 w 280"/>
                  <a:gd name="T31" fmla="*/ 178 h 228"/>
                  <a:gd name="T32" fmla="*/ 14 w 280"/>
                  <a:gd name="T33" fmla="*/ 203 h 228"/>
                  <a:gd name="T34" fmla="*/ 0 w 280"/>
                  <a:gd name="T35" fmla="*/ 202 h 228"/>
                  <a:gd name="T36" fmla="*/ 88 w 280"/>
                  <a:gd name="T37" fmla="*/ 228 h 228"/>
                  <a:gd name="T38" fmla="*/ 251 w 280"/>
                  <a:gd name="T39" fmla="*/ 65 h 228"/>
                  <a:gd name="T40" fmla="*/ 251 w 280"/>
                  <a:gd name="T41" fmla="*/ 57 h 228"/>
                  <a:gd name="T42" fmla="*/ 280 w 280"/>
                  <a:gd name="T43" fmla="*/ 27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0" h="228">
                    <a:moveTo>
                      <a:pt x="280" y="27"/>
                    </a:moveTo>
                    <a:cubicBezTo>
                      <a:pt x="270" y="32"/>
                      <a:pt x="259" y="35"/>
                      <a:pt x="247" y="36"/>
                    </a:cubicBezTo>
                    <a:cubicBezTo>
                      <a:pt x="259" y="29"/>
                      <a:pt x="268" y="18"/>
                      <a:pt x="272" y="5"/>
                    </a:cubicBezTo>
                    <a:cubicBezTo>
                      <a:pt x="261" y="11"/>
                      <a:pt x="249" y="16"/>
                      <a:pt x="236" y="19"/>
                    </a:cubicBezTo>
                    <a:cubicBezTo>
                      <a:pt x="225" y="7"/>
                      <a:pt x="210" y="0"/>
                      <a:pt x="194" y="0"/>
                    </a:cubicBezTo>
                    <a:cubicBezTo>
                      <a:pt x="162" y="0"/>
                      <a:pt x="136" y="26"/>
                      <a:pt x="136" y="58"/>
                    </a:cubicBezTo>
                    <a:cubicBezTo>
                      <a:pt x="136" y="62"/>
                      <a:pt x="137" y="67"/>
                      <a:pt x="138" y="71"/>
                    </a:cubicBezTo>
                    <a:cubicBezTo>
                      <a:pt x="90" y="69"/>
                      <a:pt x="48" y="46"/>
                      <a:pt x="19" y="11"/>
                    </a:cubicBezTo>
                    <a:cubicBezTo>
                      <a:pt x="14" y="19"/>
                      <a:pt x="12" y="29"/>
                      <a:pt x="12" y="40"/>
                    </a:cubicBezTo>
                    <a:cubicBezTo>
                      <a:pt x="12" y="60"/>
                      <a:pt x="22" y="77"/>
                      <a:pt x="37" y="88"/>
                    </a:cubicBezTo>
                    <a:cubicBezTo>
                      <a:pt x="28" y="87"/>
                      <a:pt x="19" y="85"/>
                      <a:pt x="11" y="80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109"/>
                      <a:pt x="31" y="132"/>
                      <a:pt x="57" y="138"/>
                    </a:cubicBezTo>
                    <a:cubicBezTo>
                      <a:pt x="52" y="139"/>
                      <a:pt x="47" y="140"/>
                      <a:pt x="42" y="140"/>
                    </a:cubicBezTo>
                    <a:cubicBezTo>
                      <a:pt x="38" y="140"/>
                      <a:pt x="35" y="139"/>
                      <a:pt x="31" y="139"/>
                    </a:cubicBezTo>
                    <a:cubicBezTo>
                      <a:pt x="39" y="161"/>
                      <a:pt x="60" y="178"/>
                      <a:pt x="85" y="178"/>
                    </a:cubicBezTo>
                    <a:cubicBezTo>
                      <a:pt x="65" y="194"/>
                      <a:pt x="40" y="203"/>
                      <a:pt x="14" y="203"/>
                    </a:cubicBezTo>
                    <a:cubicBezTo>
                      <a:pt x="9" y="203"/>
                      <a:pt x="4" y="203"/>
                      <a:pt x="0" y="202"/>
                    </a:cubicBezTo>
                    <a:cubicBezTo>
                      <a:pt x="25" y="219"/>
                      <a:pt x="55" y="228"/>
                      <a:pt x="88" y="228"/>
                    </a:cubicBezTo>
                    <a:cubicBezTo>
                      <a:pt x="194" y="228"/>
                      <a:pt x="251" y="140"/>
                      <a:pt x="251" y="65"/>
                    </a:cubicBezTo>
                    <a:cubicBezTo>
                      <a:pt x="251" y="62"/>
                      <a:pt x="251" y="60"/>
                      <a:pt x="251" y="57"/>
                    </a:cubicBezTo>
                    <a:cubicBezTo>
                      <a:pt x="263" y="49"/>
                      <a:pt x="272" y="39"/>
                      <a:pt x="280" y="27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ṡļiďê">
                <a:extLst>
                  <a:ext uri="{FF2B5EF4-FFF2-40B4-BE49-F238E27FC236}">
                    <a16:creationId xmlns:a16="http://schemas.microsoft.com/office/drawing/2014/main" xmlns="" id="{159A9035-3494-414A-A643-E7BE0FEC79A1}"/>
                  </a:ext>
                </a:extLst>
              </p:cNvPr>
              <p:cNvSpPr/>
              <p:nvPr/>
            </p:nvSpPr>
            <p:spPr bwMode="auto">
              <a:xfrm>
                <a:off x="4792193" y="2863228"/>
                <a:ext cx="2345637" cy="4030772"/>
              </a:xfrm>
              <a:custGeom>
                <a:avLst/>
                <a:gdLst>
                  <a:gd name="T0" fmla="*/ 470 w 588"/>
                  <a:gd name="T1" fmla="*/ 274 h 1010"/>
                  <a:gd name="T2" fmla="*/ 543 w 588"/>
                  <a:gd name="T3" fmla="*/ 164 h 1010"/>
                  <a:gd name="T4" fmla="*/ 588 w 588"/>
                  <a:gd name="T5" fmla="*/ 13 h 1010"/>
                  <a:gd name="T6" fmla="*/ 580 w 588"/>
                  <a:gd name="T7" fmla="*/ 9 h 1010"/>
                  <a:gd name="T8" fmla="*/ 531 w 588"/>
                  <a:gd name="T9" fmla="*/ 143 h 1010"/>
                  <a:gd name="T10" fmla="*/ 456 w 588"/>
                  <a:gd name="T11" fmla="*/ 237 h 1010"/>
                  <a:gd name="T12" fmla="*/ 454 w 588"/>
                  <a:gd name="T13" fmla="*/ 238 h 1010"/>
                  <a:gd name="T14" fmla="*/ 310 w 588"/>
                  <a:gd name="T15" fmla="*/ 0 h 1010"/>
                  <a:gd name="T16" fmla="*/ 272 w 588"/>
                  <a:gd name="T17" fmla="*/ 25 h 1010"/>
                  <a:gd name="T18" fmla="*/ 401 w 588"/>
                  <a:gd name="T19" fmla="*/ 434 h 1010"/>
                  <a:gd name="T20" fmla="*/ 234 w 588"/>
                  <a:gd name="T21" fmla="*/ 365 h 1010"/>
                  <a:gd name="T22" fmla="*/ 106 w 588"/>
                  <a:gd name="T23" fmla="*/ 257 h 1010"/>
                  <a:gd name="T24" fmla="*/ 12 w 588"/>
                  <a:gd name="T25" fmla="*/ 95 h 1010"/>
                  <a:gd name="T26" fmla="*/ 0 w 588"/>
                  <a:gd name="T27" fmla="*/ 101 h 1010"/>
                  <a:gd name="T28" fmla="*/ 90 w 588"/>
                  <a:gd name="T29" fmla="*/ 284 h 1010"/>
                  <a:gd name="T30" fmla="*/ 218 w 588"/>
                  <a:gd name="T31" fmla="*/ 413 h 1010"/>
                  <a:gd name="T32" fmla="*/ 406 w 588"/>
                  <a:gd name="T33" fmla="*/ 511 h 1010"/>
                  <a:gd name="T34" fmla="*/ 331 w 588"/>
                  <a:gd name="T35" fmla="*/ 1010 h 1010"/>
                  <a:gd name="T36" fmla="*/ 557 w 588"/>
                  <a:gd name="T37" fmla="*/ 1010 h 1010"/>
                  <a:gd name="T38" fmla="*/ 546 w 588"/>
                  <a:gd name="T39" fmla="*/ 509 h 1010"/>
                  <a:gd name="T40" fmla="*/ 470 w 588"/>
                  <a:gd name="T41" fmla="*/ 274 h 10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88" h="1010">
                    <a:moveTo>
                      <a:pt x="470" y="274"/>
                    </a:moveTo>
                    <a:cubicBezTo>
                      <a:pt x="498" y="243"/>
                      <a:pt x="523" y="207"/>
                      <a:pt x="543" y="164"/>
                    </a:cubicBezTo>
                    <a:cubicBezTo>
                      <a:pt x="564" y="120"/>
                      <a:pt x="581" y="71"/>
                      <a:pt x="588" y="13"/>
                    </a:cubicBezTo>
                    <a:cubicBezTo>
                      <a:pt x="580" y="9"/>
                      <a:pt x="580" y="9"/>
                      <a:pt x="580" y="9"/>
                    </a:cubicBezTo>
                    <a:cubicBezTo>
                      <a:pt x="571" y="60"/>
                      <a:pt x="552" y="106"/>
                      <a:pt x="531" y="143"/>
                    </a:cubicBezTo>
                    <a:cubicBezTo>
                      <a:pt x="509" y="181"/>
                      <a:pt x="483" y="212"/>
                      <a:pt x="456" y="237"/>
                    </a:cubicBezTo>
                    <a:cubicBezTo>
                      <a:pt x="455" y="238"/>
                      <a:pt x="455" y="238"/>
                      <a:pt x="454" y="238"/>
                    </a:cubicBezTo>
                    <a:cubicBezTo>
                      <a:pt x="415" y="153"/>
                      <a:pt x="366" y="73"/>
                      <a:pt x="310" y="0"/>
                    </a:cubicBezTo>
                    <a:cubicBezTo>
                      <a:pt x="272" y="25"/>
                      <a:pt x="272" y="25"/>
                      <a:pt x="272" y="25"/>
                    </a:cubicBezTo>
                    <a:cubicBezTo>
                      <a:pt x="346" y="158"/>
                      <a:pt x="386" y="295"/>
                      <a:pt x="401" y="434"/>
                    </a:cubicBezTo>
                    <a:cubicBezTo>
                      <a:pt x="344" y="419"/>
                      <a:pt x="287" y="397"/>
                      <a:pt x="234" y="365"/>
                    </a:cubicBezTo>
                    <a:cubicBezTo>
                      <a:pt x="188" y="337"/>
                      <a:pt x="145" y="301"/>
                      <a:pt x="106" y="257"/>
                    </a:cubicBezTo>
                    <a:cubicBezTo>
                      <a:pt x="68" y="212"/>
                      <a:pt x="32" y="157"/>
                      <a:pt x="12" y="95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8" y="172"/>
                      <a:pt x="52" y="232"/>
                      <a:pt x="90" y="284"/>
                    </a:cubicBezTo>
                    <a:cubicBezTo>
                      <a:pt x="128" y="335"/>
                      <a:pt x="172" y="378"/>
                      <a:pt x="218" y="413"/>
                    </a:cubicBezTo>
                    <a:cubicBezTo>
                      <a:pt x="278" y="457"/>
                      <a:pt x="341" y="489"/>
                      <a:pt x="406" y="511"/>
                    </a:cubicBezTo>
                    <a:cubicBezTo>
                      <a:pt x="412" y="679"/>
                      <a:pt x="383" y="847"/>
                      <a:pt x="331" y="1010"/>
                    </a:cubicBezTo>
                    <a:cubicBezTo>
                      <a:pt x="557" y="1010"/>
                      <a:pt x="557" y="1010"/>
                      <a:pt x="557" y="1010"/>
                    </a:cubicBezTo>
                    <a:cubicBezTo>
                      <a:pt x="583" y="820"/>
                      <a:pt x="587" y="695"/>
                      <a:pt x="546" y="509"/>
                    </a:cubicBezTo>
                    <a:cubicBezTo>
                      <a:pt x="528" y="428"/>
                      <a:pt x="503" y="349"/>
                      <a:pt x="470" y="2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śḷîḍe">
                <a:extLst>
                  <a:ext uri="{FF2B5EF4-FFF2-40B4-BE49-F238E27FC236}">
                    <a16:creationId xmlns:a16="http://schemas.microsoft.com/office/drawing/2014/main" xmlns="" id="{F88608A1-DD6A-4720-B49B-5C9AF3E36A99}"/>
                  </a:ext>
                </a:extLst>
              </p:cNvPr>
              <p:cNvSpPr/>
              <p:nvPr/>
            </p:nvSpPr>
            <p:spPr bwMode="auto">
              <a:xfrm>
                <a:off x="7213350" y="2277046"/>
                <a:ext cx="456138" cy="454746"/>
              </a:xfrm>
              <a:custGeom>
                <a:avLst/>
                <a:gdLst>
                  <a:gd name="T0" fmla="*/ 106 w 114"/>
                  <a:gd name="T1" fmla="*/ 0 h 114"/>
                  <a:gd name="T2" fmla="*/ 8 w 114"/>
                  <a:gd name="T3" fmla="*/ 0 h 114"/>
                  <a:gd name="T4" fmla="*/ 0 w 114"/>
                  <a:gd name="T5" fmla="*/ 8 h 114"/>
                  <a:gd name="T6" fmla="*/ 0 w 114"/>
                  <a:gd name="T7" fmla="*/ 106 h 114"/>
                  <a:gd name="T8" fmla="*/ 8 w 114"/>
                  <a:gd name="T9" fmla="*/ 114 h 114"/>
                  <a:gd name="T10" fmla="*/ 106 w 114"/>
                  <a:gd name="T11" fmla="*/ 114 h 114"/>
                  <a:gd name="T12" fmla="*/ 114 w 114"/>
                  <a:gd name="T13" fmla="*/ 106 h 114"/>
                  <a:gd name="T14" fmla="*/ 114 w 114"/>
                  <a:gd name="T15" fmla="*/ 8 h 114"/>
                  <a:gd name="T16" fmla="*/ 106 w 114"/>
                  <a:gd name="T17" fmla="*/ 0 h 114"/>
                  <a:gd name="T18" fmla="*/ 35 w 114"/>
                  <a:gd name="T19" fmla="*/ 96 h 114"/>
                  <a:gd name="T20" fmla="*/ 17 w 114"/>
                  <a:gd name="T21" fmla="*/ 96 h 114"/>
                  <a:gd name="T22" fmla="*/ 17 w 114"/>
                  <a:gd name="T23" fmla="*/ 44 h 114"/>
                  <a:gd name="T24" fmla="*/ 35 w 114"/>
                  <a:gd name="T25" fmla="*/ 44 h 114"/>
                  <a:gd name="T26" fmla="*/ 35 w 114"/>
                  <a:gd name="T27" fmla="*/ 96 h 114"/>
                  <a:gd name="T28" fmla="*/ 26 w 114"/>
                  <a:gd name="T29" fmla="*/ 37 h 114"/>
                  <a:gd name="T30" fmla="*/ 26 w 114"/>
                  <a:gd name="T31" fmla="*/ 37 h 114"/>
                  <a:gd name="T32" fmla="*/ 16 w 114"/>
                  <a:gd name="T33" fmla="*/ 28 h 114"/>
                  <a:gd name="T34" fmla="*/ 26 w 114"/>
                  <a:gd name="T35" fmla="*/ 19 h 114"/>
                  <a:gd name="T36" fmla="*/ 36 w 114"/>
                  <a:gd name="T37" fmla="*/ 28 h 114"/>
                  <a:gd name="T38" fmla="*/ 26 w 114"/>
                  <a:gd name="T39" fmla="*/ 37 h 114"/>
                  <a:gd name="T40" fmla="*/ 97 w 114"/>
                  <a:gd name="T41" fmla="*/ 96 h 114"/>
                  <a:gd name="T42" fmla="*/ 80 w 114"/>
                  <a:gd name="T43" fmla="*/ 96 h 114"/>
                  <a:gd name="T44" fmla="*/ 80 w 114"/>
                  <a:gd name="T45" fmla="*/ 68 h 114"/>
                  <a:gd name="T46" fmla="*/ 71 w 114"/>
                  <a:gd name="T47" fmla="*/ 56 h 114"/>
                  <a:gd name="T48" fmla="*/ 62 w 114"/>
                  <a:gd name="T49" fmla="*/ 63 h 114"/>
                  <a:gd name="T50" fmla="*/ 61 w 114"/>
                  <a:gd name="T51" fmla="*/ 67 h 114"/>
                  <a:gd name="T52" fmla="*/ 61 w 114"/>
                  <a:gd name="T53" fmla="*/ 96 h 114"/>
                  <a:gd name="T54" fmla="*/ 44 w 114"/>
                  <a:gd name="T55" fmla="*/ 96 h 114"/>
                  <a:gd name="T56" fmla="*/ 44 w 114"/>
                  <a:gd name="T57" fmla="*/ 44 h 114"/>
                  <a:gd name="T58" fmla="*/ 61 w 114"/>
                  <a:gd name="T59" fmla="*/ 44 h 114"/>
                  <a:gd name="T60" fmla="*/ 61 w 114"/>
                  <a:gd name="T61" fmla="*/ 51 h 114"/>
                  <a:gd name="T62" fmla="*/ 77 w 114"/>
                  <a:gd name="T63" fmla="*/ 43 h 114"/>
                  <a:gd name="T64" fmla="*/ 97 w 114"/>
                  <a:gd name="T65" fmla="*/ 66 h 114"/>
                  <a:gd name="T66" fmla="*/ 97 w 114"/>
                  <a:gd name="T67" fmla="*/ 9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4" h="114">
                    <a:moveTo>
                      <a:pt x="10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1"/>
                      <a:pt x="4" y="114"/>
                      <a:pt x="8" y="114"/>
                    </a:cubicBezTo>
                    <a:cubicBezTo>
                      <a:pt x="106" y="114"/>
                      <a:pt x="106" y="114"/>
                      <a:pt x="106" y="114"/>
                    </a:cubicBezTo>
                    <a:cubicBezTo>
                      <a:pt x="110" y="114"/>
                      <a:pt x="114" y="111"/>
                      <a:pt x="114" y="106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3"/>
                      <a:pt x="110" y="0"/>
                      <a:pt x="106" y="0"/>
                    </a:cubicBezTo>
                    <a:close/>
                    <a:moveTo>
                      <a:pt x="35" y="96"/>
                    </a:move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35" y="44"/>
                      <a:pt x="35" y="44"/>
                      <a:pt x="35" y="44"/>
                    </a:cubicBezTo>
                    <a:lnTo>
                      <a:pt x="35" y="96"/>
                    </a:lnTo>
                    <a:close/>
                    <a:moveTo>
                      <a:pt x="26" y="37"/>
                    </a:moveTo>
                    <a:cubicBezTo>
                      <a:pt x="26" y="37"/>
                      <a:pt x="26" y="37"/>
                      <a:pt x="26" y="37"/>
                    </a:cubicBezTo>
                    <a:cubicBezTo>
                      <a:pt x="20" y="37"/>
                      <a:pt x="16" y="33"/>
                      <a:pt x="16" y="28"/>
                    </a:cubicBezTo>
                    <a:cubicBezTo>
                      <a:pt x="16" y="23"/>
                      <a:pt x="20" y="19"/>
                      <a:pt x="26" y="19"/>
                    </a:cubicBezTo>
                    <a:cubicBezTo>
                      <a:pt x="32" y="19"/>
                      <a:pt x="36" y="23"/>
                      <a:pt x="36" y="28"/>
                    </a:cubicBezTo>
                    <a:cubicBezTo>
                      <a:pt x="36" y="33"/>
                      <a:pt x="32" y="37"/>
                      <a:pt x="26" y="37"/>
                    </a:cubicBezTo>
                    <a:close/>
                    <a:moveTo>
                      <a:pt x="97" y="96"/>
                    </a:move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68"/>
                      <a:pt x="80" y="68"/>
                      <a:pt x="80" y="68"/>
                    </a:cubicBezTo>
                    <a:cubicBezTo>
                      <a:pt x="80" y="61"/>
                      <a:pt x="77" y="56"/>
                      <a:pt x="71" y="56"/>
                    </a:cubicBezTo>
                    <a:cubicBezTo>
                      <a:pt x="66" y="56"/>
                      <a:pt x="63" y="59"/>
                      <a:pt x="62" y="63"/>
                    </a:cubicBezTo>
                    <a:cubicBezTo>
                      <a:pt x="61" y="64"/>
                      <a:pt x="61" y="65"/>
                      <a:pt x="61" y="67"/>
                    </a:cubicBezTo>
                    <a:cubicBezTo>
                      <a:pt x="61" y="96"/>
                      <a:pt x="61" y="96"/>
                      <a:pt x="61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49"/>
                      <a:pt x="44" y="44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4" y="48"/>
                      <a:pt x="68" y="43"/>
                      <a:pt x="77" y="43"/>
                    </a:cubicBezTo>
                    <a:cubicBezTo>
                      <a:pt x="88" y="43"/>
                      <a:pt x="97" y="50"/>
                      <a:pt x="97" y="66"/>
                    </a:cubicBezTo>
                    <a:lnTo>
                      <a:pt x="97" y="9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6" name="iṩḻidé">
                <a:extLst>
                  <a:ext uri="{FF2B5EF4-FFF2-40B4-BE49-F238E27FC236}">
                    <a16:creationId xmlns:a16="http://schemas.microsoft.com/office/drawing/2014/main" xmlns="" id="{3AC270B9-FF90-48ED-BD92-7D9E96F33F0C}"/>
                  </a:ext>
                </a:extLst>
              </p:cNvPr>
              <p:cNvGrpSpPr/>
              <p:nvPr/>
            </p:nvGrpSpPr>
            <p:grpSpPr>
              <a:xfrm>
                <a:off x="7122757" y="4228974"/>
                <a:ext cx="865461" cy="865677"/>
                <a:chOff x="4127501" y="4194175"/>
                <a:chExt cx="909638" cy="909637"/>
              </a:xfrm>
              <a:solidFill>
                <a:schemeClr val="bg2"/>
              </a:solidFill>
            </p:grpSpPr>
            <p:sp>
              <p:nvSpPr>
                <p:cNvPr id="56" name="îŝļïḑe">
                  <a:extLst>
                    <a:ext uri="{FF2B5EF4-FFF2-40B4-BE49-F238E27FC236}">
                      <a16:creationId xmlns:a16="http://schemas.microsoft.com/office/drawing/2014/main" xmlns="" id="{F6F2ACB8-629E-4F1B-9CD9-C1148E112FFB}"/>
                    </a:ext>
                  </a:extLst>
                </p:cNvPr>
                <p:cNvSpPr/>
                <p:nvPr/>
              </p:nvSpPr>
              <p:spPr bwMode="auto">
                <a:xfrm>
                  <a:off x="4386263" y="4659313"/>
                  <a:ext cx="96838" cy="192087"/>
                </a:xfrm>
                <a:custGeom>
                  <a:avLst/>
                  <a:gdLst>
                    <a:gd name="T0" fmla="*/ 0 w 61"/>
                    <a:gd name="T1" fmla="*/ 18 h 121"/>
                    <a:gd name="T2" fmla="*/ 22 w 61"/>
                    <a:gd name="T3" fmla="*/ 18 h 121"/>
                    <a:gd name="T4" fmla="*/ 22 w 61"/>
                    <a:gd name="T5" fmla="*/ 121 h 121"/>
                    <a:gd name="T6" fmla="*/ 40 w 61"/>
                    <a:gd name="T7" fmla="*/ 121 h 121"/>
                    <a:gd name="T8" fmla="*/ 40 w 61"/>
                    <a:gd name="T9" fmla="*/ 18 h 121"/>
                    <a:gd name="T10" fmla="*/ 61 w 61"/>
                    <a:gd name="T11" fmla="*/ 18 h 121"/>
                    <a:gd name="T12" fmla="*/ 61 w 61"/>
                    <a:gd name="T13" fmla="*/ 0 h 121"/>
                    <a:gd name="T14" fmla="*/ 0 w 61"/>
                    <a:gd name="T15" fmla="*/ 0 h 121"/>
                    <a:gd name="T16" fmla="*/ 0 w 61"/>
                    <a:gd name="T17" fmla="*/ 18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1" h="121">
                      <a:moveTo>
                        <a:pt x="0" y="18"/>
                      </a:moveTo>
                      <a:lnTo>
                        <a:pt x="22" y="18"/>
                      </a:lnTo>
                      <a:lnTo>
                        <a:pt x="22" y="121"/>
                      </a:lnTo>
                      <a:lnTo>
                        <a:pt x="40" y="121"/>
                      </a:lnTo>
                      <a:lnTo>
                        <a:pt x="40" y="18"/>
                      </a:lnTo>
                      <a:lnTo>
                        <a:pt x="61" y="18"/>
                      </a:lnTo>
                      <a:lnTo>
                        <a:pt x="61" y="0"/>
                      </a:lnTo>
                      <a:lnTo>
                        <a:pt x="0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ṥḷîḋè">
                  <a:extLst>
                    <a:ext uri="{FF2B5EF4-FFF2-40B4-BE49-F238E27FC236}">
                      <a16:creationId xmlns:a16="http://schemas.microsoft.com/office/drawing/2014/main" xmlns="" id="{ED9821E3-95B7-4CE3-B419-9F1D74BC0B66}"/>
                    </a:ext>
                  </a:extLst>
                </p:cNvPr>
                <p:cNvSpPr/>
                <p:nvPr/>
              </p:nvSpPr>
              <p:spPr bwMode="auto">
                <a:xfrm>
                  <a:off x="4572001" y="4440238"/>
                  <a:ext cx="25400" cy="109537"/>
                </a:xfrm>
                <a:custGeom>
                  <a:avLst/>
                  <a:gdLst>
                    <a:gd name="T0" fmla="*/ 3 w 6"/>
                    <a:gd name="T1" fmla="*/ 26 h 26"/>
                    <a:gd name="T2" fmla="*/ 5 w 6"/>
                    <a:gd name="T3" fmla="*/ 25 h 26"/>
                    <a:gd name="T4" fmla="*/ 6 w 6"/>
                    <a:gd name="T5" fmla="*/ 23 h 26"/>
                    <a:gd name="T6" fmla="*/ 6 w 6"/>
                    <a:gd name="T7" fmla="*/ 3 h 26"/>
                    <a:gd name="T8" fmla="*/ 5 w 6"/>
                    <a:gd name="T9" fmla="*/ 1 h 26"/>
                    <a:gd name="T10" fmla="*/ 3 w 6"/>
                    <a:gd name="T11" fmla="*/ 0 h 26"/>
                    <a:gd name="T12" fmla="*/ 0 w 6"/>
                    <a:gd name="T13" fmla="*/ 1 h 26"/>
                    <a:gd name="T14" fmla="*/ 0 w 6"/>
                    <a:gd name="T15" fmla="*/ 3 h 26"/>
                    <a:gd name="T16" fmla="*/ 0 w 6"/>
                    <a:gd name="T17" fmla="*/ 23 h 26"/>
                    <a:gd name="T18" fmla="*/ 0 w 6"/>
                    <a:gd name="T19" fmla="*/ 25 h 26"/>
                    <a:gd name="T20" fmla="*/ 3 w 6"/>
                    <a:gd name="T21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26">
                      <a:moveTo>
                        <a:pt x="3" y="26"/>
                      </a:moveTo>
                      <a:cubicBezTo>
                        <a:pt x="4" y="26"/>
                        <a:pt x="5" y="26"/>
                        <a:pt x="5" y="25"/>
                      </a:cubicBezTo>
                      <a:cubicBezTo>
                        <a:pt x="6" y="25"/>
                        <a:pt x="6" y="24"/>
                        <a:pt x="6" y="2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6" y="1"/>
                        <a:pt x="5" y="1"/>
                      </a:cubicBezTo>
                      <a:cubicBezTo>
                        <a:pt x="5" y="0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ṧḻíḑe">
                  <a:extLst>
                    <a:ext uri="{FF2B5EF4-FFF2-40B4-BE49-F238E27FC236}">
                      <a16:creationId xmlns:a16="http://schemas.microsoft.com/office/drawing/2014/main" xmlns="" id="{613A7942-4EB0-4CEE-82CB-C06885400B0D}"/>
                    </a:ext>
                  </a:extLst>
                </p:cNvPr>
                <p:cNvSpPr/>
                <p:nvPr/>
              </p:nvSpPr>
              <p:spPr bwMode="auto">
                <a:xfrm>
                  <a:off x="4600576" y="4659313"/>
                  <a:ext cx="79375" cy="192087"/>
                </a:xfrm>
                <a:custGeom>
                  <a:avLst/>
                  <a:gdLst>
                    <a:gd name="T0" fmla="*/ 13 w 19"/>
                    <a:gd name="T1" fmla="*/ 12 h 46"/>
                    <a:gd name="T2" fmla="*/ 9 w 19"/>
                    <a:gd name="T3" fmla="*/ 12 h 46"/>
                    <a:gd name="T4" fmla="*/ 6 w 19"/>
                    <a:gd name="T5" fmla="*/ 15 h 46"/>
                    <a:gd name="T6" fmla="*/ 6 w 19"/>
                    <a:gd name="T7" fmla="*/ 0 h 46"/>
                    <a:gd name="T8" fmla="*/ 0 w 19"/>
                    <a:gd name="T9" fmla="*/ 0 h 46"/>
                    <a:gd name="T10" fmla="*/ 0 w 19"/>
                    <a:gd name="T11" fmla="*/ 46 h 46"/>
                    <a:gd name="T12" fmla="*/ 6 w 19"/>
                    <a:gd name="T13" fmla="*/ 46 h 46"/>
                    <a:gd name="T14" fmla="*/ 6 w 19"/>
                    <a:gd name="T15" fmla="*/ 43 h 46"/>
                    <a:gd name="T16" fmla="*/ 9 w 19"/>
                    <a:gd name="T17" fmla="*/ 45 h 46"/>
                    <a:gd name="T18" fmla="*/ 13 w 19"/>
                    <a:gd name="T19" fmla="*/ 46 h 46"/>
                    <a:gd name="T20" fmla="*/ 18 w 19"/>
                    <a:gd name="T21" fmla="*/ 44 h 46"/>
                    <a:gd name="T22" fmla="*/ 19 w 19"/>
                    <a:gd name="T23" fmla="*/ 39 h 46"/>
                    <a:gd name="T24" fmla="*/ 19 w 19"/>
                    <a:gd name="T25" fmla="*/ 20 h 46"/>
                    <a:gd name="T26" fmla="*/ 17 w 19"/>
                    <a:gd name="T27" fmla="*/ 14 h 46"/>
                    <a:gd name="T28" fmla="*/ 13 w 19"/>
                    <a:gd name="T29" fmla="*/ 12 h 46"/>
                    <a:gd name="T30" fmla="*/ 12 w 19"/>
                    <a:gd name="T31" fmla="*/ 38 h 46"/>
                    <a:gd name="T32" fmla="*/ 12 w 19"/>
                    <a:gd name="T33" fmla="*/ 40 h 46"/>
                    <a:gd name="T34" fmla="*/ 10 w 19"/>
                    <a:gd name="T35" fmla="*/ 41 h 46"/>
                    <a:gd name="T36" fmla="*/ 8 w 19"/>
                    <a:gd name="T37" fmla="*/ 41 h 46"/>
                    <a:gd name="T38" fmla="*/ 6 w 19"/>
                    <a:gd name="T39" fmla="*/ 39 h 46"/>
                    <a:gd name="T40" fmla="*/ 6 w 19"/>
                    <a:gd name="T41" fmla="*/ 18 h 46"/>
                    <a:gd name="T42" fmla="*/ 8 w 19"/>
                    <a:gd name="T43" fmla="*/ 17 h 46"/>
                    <a:gd name="T44" fmla="*/ 9 w 19"/>
                    <a:gd name="T45" fmla="*/ 17 h 46"/>
                    <a:gd name="T46" fmla="*/ 11 w 19"/>
                    <a:gd name="T47" fmla="*/ 18 h 46"/>
                    <a:gd name="T48" fmla="*/ 12 w 19"/>
                    <a:gd name="T49" fmla="*/ 20 h 46"/>
                    <a:gd name="T50" fmla="*/ 12 w 19"/>
                    <a:gd name="T51" fmla="*/ 3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9" h="46">
                      <a:moveTo>
                        <a:pt x="13" y="12"/>
                      </a:moveTo>
                      <a:cubicBezTo>
                        <a:pt x="11" y="12"/>
                        <a:pt x="10" y="12"/>
                        <a:pt x="9" y="12"/>
                      </a:cubicBezTo>
                      <a:cubicBezTo>
                        <a:pt x="8" y="13"/>
                        <a:pt x="7" y="14"/>
                        <a:pt x="6" y="15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6" y="46"/>
                        <a:pt x="6" y="46"/>
                        <a:pt x="6" y="46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7" y="44"/>
                        <a:pt x="8" y="45"/>
                        <a:pt x="9" y="45"/>
                      </a:cubicBezTo>
                      <a:cubicBezTo>
                        <a:pt x="10" y="46"/>
                        <a:pt x="12" y="46"/>
                        <a:pt x="13" y="46"/>
                      </a:cubicBezTo>
                      <a:cubicBezTo>
                        <a:pt x="15" y="46"/>
                        <a:pt x="16" y="46"/>
                        <a:pt x="18" y="44"/>
                      </a:cubicBezTo>
                      <a:cubicBezTo>
                        <a:pt x="19" y="43"/>
                        <a:pt x="19" y="41"/>
                        <a:pt x="19" y="39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7"/>
                        <a:pt x="19" y="15"/>
                        <a:pt x="17" y="14"/>
                      </a:cubicBezTo>
                      <a:cubicBezTo>
                        <a:pt x="16" y="12"/>
                        <a:pt x="15" y="12"/>
                        <a:pt x="13" y="12"/>
                      </a:cubicBezTo>
                      <a:close/>
                      <a:moveTo>
                        <a:pt x="12" y="38"/>
                      </a:moveTo>
                      <a:cubicBezTo>
                        <a:pt x="12" y="39"/>
                        <a:pt x="12" y="40"/>
                        <a:pt x="12" y="40"/>
                      </a:cubicBezTo>
                      <a:cubicBezTo>
                        <a:pt x="11" y="41"/>
                        <a:pt x="11" y="41"/>
                        <a:pt x="10" y="41"/>
                      </a:cubicBezTo>
                      <a:cubicBezTo>
                        <a:pt x="9" y="41"/>
                        <a:pt x="9" y="41"/>
                        <a:pt x="8" y="41"/>
                      </a:cubicBezTo>
                      <a:cubicBezTo>
                        <a:pt x="8" y="40"/>
                        <a:pt x="7" y="40"/>
                        <a:pt x="6" y="3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10" y="17"/>
                        <a:pt x="11" y="17"/>
                        <a:pt x="11" y="18"/>
                      </a:cubicBezTo>
                      <a:cubicBezTo>
                        <a:pt x="12" y="18"/>
                        <a:pt x="12" y="19"/>
                        <a:pt x="12" y="20"/>
                      </a:cubicBezTo>
                      <a:lnTo>
                        <a:pt x="12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ṡḻiḓé">
                  <a:extLst>
                    <a:ext uri="{FF2B5EF4-FFF2-40B4-BE49-F238E27FC236}">
                      <a16:creationId xmlns:a16="http://schemas.microsoft.com/office/drawing/2014/main" xmlns="" id="{3D1EA317-2F70-40F2-B12C-CB3482F5D387}"/>
                    </a:ext>
                  </a:extLst>
                </p:cNvPr>
                <p:cNvSpPr/>
                <p:nvPr/>
              </p:nvSpPr>
              <p:spPr bwMode="auto">
                <a:xfrm>
                  <a:off x="4495801" y="4710113"/>
                  <a:ext cx="84138" cy="141287"/>
                </a:xfrm>
                <a:custGeom>
                  <a:avLst/>
                  <a:gdLst>
                    <a:gd name="T0" fmla="*/ 13 w 20"/>
                    <a:gd name="T1" fmla="*/ 26 h 34"/>
                    <a:gd name="T2" fmla="*/ 11 w 20"/>
                    <a:gd name="T3" fmla="*/ 27 h 34"/>
                    <a:gd name="T4" fmla="*/ 9 w 20"/>
                    <a:gd name="T5" fmla="*/ 28 h 34"/>
                    <a:gd name="T6" fmla="*/ 7 w 20"/>
                    <a:gd name="T7" fmla="*/ 28 h 34"/>
                    <a:gd name="T8" fmla="*/ 7 w 20"/>
                    <a:gd name="T9" fmla="*/ 26 h 34"/>
                    <a:gd name="T10" fmla="*/ 7 w 20"/>
                    <a:gd name="T11" fmla="*/ 0 h 34"/>
                    <a:gd name="T12" fmla="*/ 0 w 20"/>
                    <a:gd name="T13" fmla="*/ 0 h 34"/>
                    <a:gd name="T14" fmla="*/ 0 w 20"/>
                    <a:gd name="T15" fmla="*/ 28 h 34"/>
                    <a:gd name="T16" fmla="*/ 1 w 20"/>
                    <a:gd name="T17" fmla="*/ 33 h 34"/>
                    <a:gd name="T18" fmla="*/ 5 w 20"/>
                    <a:gd name="T19" fmla="*/ 34 h 34"/>
                    <a:gd name="T20" fmla="*/ 9 w 20"/>
                    <a:gd name="T21" fmla="*/ 33 h 34"/>
                    <a:gd name="T22" fmla="*/ 13 w 20"/>
                    <a:gd name="T23" fmla="*/ 30 h 34"/>
                    <a:gd name="T24" fmla="*/ 13 w 20"/>
                    <a:gd name="T25" fmla="*/ 34 h 34"/>
                    <a:gd name="T26" fmla="*/ 20 w 20"/>
                    <a:gd name="T27" fmla="*/ 34 h 34"/>
                    <a:gd name="T28" fmla="*/ 20 w 20"/>
                    <a:gd name="T29" fmla="*/ 0 h 34"/>
                    <a:gd name="T30" fmla="*/ 13 w 20"/>
                    <a:gd name="T31" fmla="*/ 0 h 34"/>
                    <a:gd name="T32" fmla="*/ 13 w 20"/>
                    <a:gd name="T33" fmla="*/ 26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34">
                      <a:moveTo>
                        <a:pt x="13" y="26"/>
                      </a:moveTo>
                      <a:cubicBezTo>
                        <a:pt x="12" y="26"/>
                        <a:pt x="11" y="27"/>
                        <a:pt x="11" y="27"/>
                      </a:cubicBezTo>
                      <a:cubicBezTo>
                        <a:pt x="10" y="28"/>
                        <a:pt x="9" y="28"/>
                        <a:pt x="9" y="28"/>
                      </a:cubicBezTo>
                      <a:cubicBezTo>
                        <a:pt x="8" y="28"/>
                        <a:pt x="8" y="28"/>
                        <a:pt x="7" y="28"/>
                      </a:cubicBezTo>
                      <a:cubicBezTo>
                        <a:pt x="7" y="27"/>
                        <a:pt x="7" y="27"/>
                        <a:pt x="7" y="26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1" y="32"/>
                        <a:pt x="1" y="33"/>
                      </a:cubicBezTo>
                      <a:cubicBezTo>
                        <a:pt x="2" y="34"/>
                        <a:pt x="3" y="34"/>
                        <a:pt x="5" y="34"/>
                      </a:cubicBezTo>
                      <a:cubicBezTo>
                        <a:pt x="6" y="34"/>
                        <a:pt x="8" y="34"/>
                        <a:pt x="9" y="33"/>
                      </a:cubicBezTo>
                      <a:cubicBezTo>
                        <a:pt x="10" y="32"/>
                        <a:pt x="12" y="31"/>
                        <a:pt x="13" y="30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lnTo>
                        <a:pt x="13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íṥḷidê">
                  <a:extLst>
                    <a:ext uri="{FF2B5EF4-FFF2-40B4-BE49-F238E27FC236}">
                      <a16:creationId xmlns:a16="http://schemas.microsoft.com/office/drawing/2014/main" xmlns="" id="{36A04893-AD8B-45C6-ADE4-59B5FECEA4A0}"/>
                    </a:ext>
                  </a:extLst>
                </p:cNvPr>
                <p:cNvSpPr/>
                <p:nvPr/>
              </p:nvSpPr>
              <p:spPr bwMode="auto">
                <a:xfrm>
                  <a:off x="4127501" y="4194175"/>
                  <a:ext cx="909638" cy="909637"/>
                </a:xfrm>
                <a:custGeom>
                  <a:avLst/>
                  <a:gdLst>
                    <a:gd name="T0" fmla="*/ 108 w 217"/>
                    <a:gd name="T1" fmla="*/ 0 h 217"/>
                    <a:gd name="T2" fmla="*/ 0 w 217"/>
                    <a:gd name="T3" fmla="*/ 108 h 217"/>
                    <a:gd name="T4" fmla="*/ 108 w 217"/>
                    <a:gd name="T5" fmla="*/ 217 h 217"/>
                    <a:gd name="T6" fmla="*/ 217 w 217"/>
                    <a:gd name="T7" fmla="*/ 108 h 217"/>
                    <a:gd name="T8" fmla="*/ 108 w 217"/>
                    <a:gd name="T9" fmla="*/ 0 h 217"/>
                    <a:gd name="T10" fmla="*/ 126 w 217"/>
                    <a:gd name="T11" fmla="*/ 53 h 217"/>
                    <a:gd name="T12" fmla="*/ 134 w 217"/>
                    <a:gd name="T13" fmla="*/ 53 h 217"/>
                    <a:gd name="T14" fmla="*/ 134 w 217"/>
                    <a:gd name="T15" fmla="*/ 82 h 217"/>
                    <a:gd name="T16" fmla="*/ 134 w 217"/>
                    <a:gd name="T17" fmla="*/ 84 h 217"/>
                    <a:gd name="T18" fmla="*/ 136 w 217"/>
                    <a:gd name="T19" fmla="*/ 84 h 217"/>
                    <a:gd name="T20" fmla="*/ 138 w 217"/>
                    <a:gd name="T21" fmla="*/ 84 h 217"/>
                    <a:gd name="T22" fmla="*/ 140 w 217"/>
                    <a:gd name="T23" fmla="*/ 82 h 217"/>
                    <a:gd name="T24" fmla="*/ 140 w 217"/>
                    <a:gd name="T25" fmla="*/ 53 h 217"/>
                    <a:gd name="T26" fmla="*/ 148 w 217"/>
                    <a:gd name="T27" fmla="*/ 53 h 217"/>
                    <a:gd name="T28" fmla="*/ 148 w 217"/>
                    <a:gd name="T29" fmla="*/ 91 h 217"/>
                    <a:gd name="T30" fmla="*/ 140 w 217"/>
                    <a:gd name="T31" fmla="*/ 91 h 217"/>
                    <a:gd name="T32" fmla="*/ 140 w 217"/>
                    <a:gd name="T33" fmla="*/ 86 h 217"/>
                    <a:gd name="T34" fmla="*/ 136 w 217"/>
                    <a:gd name="T35" fmla="*/ 90 h 217"/>
                    <a:gd name="T36" fmla="*/ 131 w 217"/>
                    <a:gd name="T37" fmla="*/ 91 h 217"/>
                    <a:gd name="T38" fmla="*/ 127 w 217"/>
                    <a:gd name="T39" fmla="*/ 89 h 217"/>
                    <a:gd name="T40" fmla="*/ 126 w 217"/>
                    <a:gd name="T41" fmla="*/ 84 h 217"/>
                    <a:gd name="T42" fmla="*/ 126 w 217"/>
                    <a:gd name="T43" fmla="*/ 53 h 217"/>
                    <a:gd name="T44" fmla="*/ 98 w 217"/>
                    <a:gd name="T45" fmla="*/ 62 h 217"/>
                    <a:gd name="T46" fmla="*/ 101 w 217"/>
                    <a:gd name="T47" fmla="*/ 55 h 217"/>
                    <a:gd name="T48" fmla="*/ 109 w 217"/>
                    <a:gd name="T49" fmla="*/ 52 h 217"/>
                    <a:gd name="T50" fmla="*/ 117 w 217"/>
                    <a:gd name="T51" fmla="*/ 55 h 217"/>
                    <a:gd name="T52" fmla="*/ 120 w 217"/>
                    <a:gd name="T53" fmla="*/ 62 h 217"/>
                    <a:gd name="T54" fmla="*/ 120 w 217"/>
                    <a:gd name="T55" fmla="*/ 81 h 217"/>
                    <a:gd name="T56" fmla="*/ 117 w 217"/>
                    <a:gd name="T57" fmla="*/ 89 h 217"/>
                    <a:gd name="T58" fmla="*/ 109 w 217"/>
                    <a:gd name="T59" fmla="*/ 91 h 217"/>
                    <a:gd name="T60" fmla="*/ 101 w 217"/>
                    <a:gd name="T61" fmla="*/ 89 h 217"/>
                    <a:gd name="T62" fmla="*/ 98 w 217"/>
                    <a:gd name="T63" fmla="*/ 81 h 217"/>
                    <a:gd name="T64" fmla="*/ 98 w 217"/>
                    <a:gd name="T65" fmla="*/ 62 h 217"/>
                    <a:gd name="T66" fmla="*/ 77 w 217"/>
                    <a:gd name="T67" fmla="*/ 40 h 217"/>
                    <a:gd name="T68" fmla="*/ 83 w 217"/>
                    <a:gd name="T69" fmla="*/ 60 h 217"/>
                    <a:gd name="T70" fmla="*/ 83 w 217"/>
                    <a:gd name="T71" fmla="*/ 60 h 217"/>
                    <a:gd name="T72" fmla="*/ 88 w 217"/>
                    <a:gd name="T73" fmla="*/ 40 h 217"/>
                    <a:gd name="T74" fmla="*/ 97 w 217"/>
                    <a:gd name="T75" fmla="*/ 40 h 217"/>
                    <a:gd name="T76" fmla="*/ 87 w 217"/>
                    <a:gd name="T77" fmla="*/ 70 h 217"/>
                    <a:gd name="T78" fmla="*/ 87 w 217"/>
                    <a:gd name="T79" fmla="*/ 91 h 217"/>
                    <a:gd name="T80" fmla="*/ 79 w 217"/>
                    <a:gd name="T81" fmla="*/ 91 h 217"/>
                    <a:gd name="T82" fmla="*/ 79 w 217"/>
                    <a:gd name="T83" fmla="*/ 71 h 217"/>
                    <a:gd name="T84" fmla="*/ 68 w 217"/>
                    <a:gd name="T85" fmla="*/ 40 h 217"/>
                    <a:gd name="T86" fmla="*/ 77 w 217"/>
                    <a:gd name="T87" fmla="*/ 40 h 217"/>
                    <a:gd name="T88" fmla="*/ 177 w 217"/>
                    <a:gd name="T89" fmla="*/ 146 h 217"/>
                    <a:gd name="T90" fmla="*/ 152 w 217"/>
                    <a:gd name="T91" fmla="*/ 171 h 217"/>
                    <a:gd name="T92" fmla="*/ 68 w 217"/>
                    <a:gd name="T93" fmla="*/ 171 h 217"/>
                    <a:gd name="T94" fmla="*/ 43 w 217"/>
                    <a:gd name="T95" fmla="*/ 146 h 217"/>
                    <a:gd name="T96" fmla="*/ 43 w 217"/>
                    <a:gd name="T97" fmla="*/ 127 h 217"/>
                    <a:gd name="T98" fmla="*/ 68 w 217"/>
                    <a:gd name="T99" fmla="*/ 102 h 217"/>
                    <a:gd name="T100" fmla="*/ 152 w 217"/>
                    <a:gd name="T101" fmla="*/ 102 h 217"/>
                    <a:gd name="T102" fmla="*/ 177 w 217"/>
                    <a:gd name="T103" fmla="*/ 127 h 217"/>
                    <a:gd name="T104" fmla="*/ 177 w 217"/>
                    <a:gd name="T105" fmla="*/ 146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7" h="217">
                      <a:moveTo>
                        <a:pt x="108" y="0"/>
                      </a:moveTo>
                      <a:cubicBezTo>
                        <a:pt x="48" y="0"/>
                        <a:pt x="0" y="48"/>
                        <a:pt x="0" y="108"/>
                      </a:cubicBezTo>
                      <a:cubicBezTo>
                        <a:pt x="0" y="169"/>
                        <a:pt x="48" y="217"/>
                        <a:pt x="108" y="217"/>
                      </a:cubicBezTo>
                      <a:cubicBezTo>
                        <a:pt x="169" y="217"/>
                        <a:pt x="217" y="169"/>
                        <a:pt x="217" y="108"/>
                      </a:cubicBezTo>
                      <a:cubicBezTo>
                        <a:pt x="217" y="48"/>
                        <a:pt x="169" y="0"/>
                        <a:pt x="108" y="0"/>
                      </a:cubicBezTo>
                      <a:close/>
                      <a:moveTo>
                        <a:pt x="126" y="53"/>
                      </a:moveTo>
                      <a:cubicBezTo>
                        <a:pt x="134" y="53"/>
                        <a:pt x="134" y="53"/>
                        <a:pt x="134" y="53"/>
                      </a:cubicBezTo>
                      <a:cubicBezTo>
                        <a:pt x="134" y="82"/>
                        <a:pt x="134" y="82"/>
                        <a:pt x="134" y="82"/>
                      </a:cubicBezTo>
                      <a:cubicBezTo>
                        <a:pt x="134" y="83"/>
                        <a:pt x="134" y="83"/>
                        <a:pt x="134" y="84"/>
                      </a:cubicBezTo>
                      <a:cubicBezTo>
                        <a:pt x="134" y="84"/>
                        <a:pt x="135" y="84"/>
                        <a:pt x="136" y="84"/>
                      </a:cubicBezTo>
                      <a:cubicBezTo>
                        <a:pt x="136" y="84"/>
                        <a:pt x="137" y="84"/>
                        <a:pt x="138" y="84"/>
                      </a:cubicBezTo>
                      <a:cubicBezTo>
                        <a:pt x="139" y="83"/>
                        <a:pt x="139" y="82"/>
                        <a:pt x="140" y="82"/>
                      </a:cubicBezTo>
                      <a:cubicBezTo>
                        <a:pt x="140" y="53"/>
                        <a:pt x="140" y="53"/>
                        <a:pt x="140" y="53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8" y="91"/>
                        <a:pt x="148" y="91"/>
                        <a:pt x="148" y="91"/>
                      </a:cubicBezTo>
                      <a:cubicBezTo>
                        <a:pt x="140" y="91"/>
                        <a:pt x="140" y="91"/>
                        <a:pt x="140" y="91"/>
                      </a:cubicBezTo>
                      <a:cubicBezTo>
                        <a:pt x="140" y="86"/>
                        <a:pt x="140" y="86"/>
                        <a:pt x="140" y="86"/>
                      </a:cubicBezTo>
                      <a:cubicBezTo>
                        <a:pt x="139" y="88"/>
                        <a:pt x="137" y="89"/>
                        <a:pt x="136" y="90"/>
                      </a:cubicBezTo>
                      <a:cubicBezTo>
                        <a:pt x="134" y="91"/>
                        <a:pt x="133" y="91"/>
                        <a:pt x="131" y="91"/>
                      </a:cubicBezTo>
                      <a:cubicBezTo>
                        <a:pt x="130" y="91"/>
                        <a:pt x="128" y="91"/>
                        <a:pt x="127" y="89"/>
                      </a:cubicBezTo>
                      <a:cubicBezTo>
                        <a:pt x="126" y="88"/>
                        <a:pt x="126" y="87"/>
                        <a:pt x="126" y="84"/>
                      </a:cubicBezTo>
                      <a:lnTo>
                        <a:pt x="126" y="53"/>
                      </a:lnTo>
                      <a:close/>
                      <a:moveTo>
                        <a:pt x="98" y="62"/>
                      </a:moveTo>
                      <a:cubicBezTo>
                        <a:pt x="98" y="59"/>
                        <a:pt x="99" y="57"/>
                        <a:pt x="101" y="55"/>
                      </a:cubicBezTo>
                      <a:cubicBezTo>
                        <a:pt x="103" y="53"/>
                        <a:pt x="106" y="52"/>
                        <a:pt x="109" y="52"/>
                      </a:cubicBezTo>
                      <a:cubicBezTo>
                        <a:pt x="112" y="52"/>
                        <a:pt x="115" y="53"/>
                        <a:pt x="117" y="55"/>
                      </a:cubicBezTo>
                      <a:cubicBezTo>
                        <a:pt x="119" y="57"/>
                        <a:pt x="120" y="59"/>
                        <a:pt x="120" y="62"/>
                      </a:cubicBezTo>
                      <a:cubicBezTo>
                        <a:pt x="120" y="81"/>
                        <a:pt x="120" y="81"/>
                        <a:pt x="120" y="81"/>
                      </a:cubicBezTo>
                      <a:cubicBezTo>
                        <a:pt x="120" y="84"/>
                        <a:pt x="119" y="87"/>
                        <a:pt x="117" y="89"/>
                      </a:cubicBezTo>
                      <a:cubicBezTo>
                        <a:pt x="115" y="91"/>
                        <a:pt x="112" y="91"/>
                        <a:pt x="109" y="91"/>
                      </a:cubicBezTo>
                      <a:cubicBezTo>
                        <a:pt x="105" y="91"/>
                        <a:pt x="103" y="91"/>
                        <a:pt x="101" y="89"/>
                      </a:cubicBezTo>
                      <a:cubicBezTo>
                        <a:pt x="99" y="87"/>
                        <a:pt x="98" y="84"/>
                        <a:pt x="98" y="81"/>
                      </a:cubicBezTo>
                      <a:lnTo>
                        <a:pt x="98" y="62"/>
                      </a:lnTo>
                      <a:close/>
                      <a:moveTo>
                        <a:pt x="77" y="40"/>
                      </a:move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8" y="40"/>
                        <a:pt x="88" y="40"/>
                        <a:pt x="88" y="40"/>
                      </a:cubicBezTo>
                      <a:cubicBezTo>
                        <a:pt x="97" y="40"/>
                        <a:pt x="97" y="40"/>
                        <a:pt x="97" y="40"/>
                      </a:cubicBezTo>
                      <a:cubicBezTo>
                        <a:pt x="87" y="70"/>
                        <a:pt x="87" y="70"/>
                        <a:pt x="87" y="70"/>
                      </a:cubicBezTo>
                      <a:cubicBezTo>
                        <a:pt x="87" y="91"/>
                        <a:pt x="87" y="91"/>
                        <a:pt x="87" y="91"/>
                      </a:cubicBezTo>
                      <a:cubicBezTo>
                        <a:pt x="79" y="91"/>
                        <a:pt x="79" y="91"/>
                        <a:pt x="79" y="91"/>
                      </a:cubicBezTo>
                      <a:cubicBezTo>
                        <a:pt x="79" y="71"/>
                        <a:pt x="79" y="71"/>
                        <a:pt x="79" y="71"/>
                      </a:cubicBezTo>
                      <a:cubicBezTo>
                        <a:pt x="68" y="40"/>
                        <a:pt x="68" y="40"/>
                        <a:pt x="68" y="40"/>
                      </a:cubicBezTo>
                      <a:lnTo>
                        <a:pt x="77" y="40"/>
                      </a:lnTo>
                      <a:close/>
                      <a:moveTo>
                        <a:pt x="177" y="146"/>
                      </a:moveTo>
                      <a:cubicBezTo>
                        <a:pt x="177" y="160"/>
                        <a:pt x="166" y="171"/>
                        <a:pt x="152" y="171"/>
                      </a:cubicBezTo>
                      <a:cubicBezTo>
                        <a:pt x="68" y="171"/>
                        <a:pt x="68" y="171"/>
                        <a:pt x="68" y="171"/>
                      </a:cubicBezTo>
                      <a:cubicBezTo>
                        <a:pt x="54" y="171"/>
                        <a:pt x="43" y="160"/>
                        <a:pt x="43" y="146"/>
                      </a:cubicBezTo>
                      <a:cubicBezTo>
                        <a:pt x="43" y="127"/>
                        <a:pt x="43" y="127"/>
                        <a:pt x="43" y="127"/>
                      </a:cubicBezTo>
                      <a:cubicBezTo>
                        <a:pt x="43" y="113"/>
                        <a:pt x="54" y="102"/>
                        <a:pt x="68" y="102"/>
                      </a:cubicBezTo>
                      <a:cubicBezTo>
                        <a:pt x="152" y="102"/>
                        <a:pt x="152" y="102"/>
                        <a:pt x="152" y="102"/>
                      </a:cubicBezTo>
                      <a:cubicBezTo>
                        <a:pt x="166" y="102"/>
                        <a:pt x="177" y="113"/>
                        <a:pt x="177" y="127"/>
                      </a:cubicBezTo>
                      <a:lnTo>
                        <a:pt x="177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îŝ1iḍè">
                  <a:extLst>
                    <a:ext uri="{FF2B5EF4-FFF2-40B4-BE49-F238E27FC236}">
                      <a16:creationId xmlns:a16="http://schemas.microsoft.com/office/drawing/2014/main" xmlns="" id="{88073557-5AB9-4412-8B57-3D1CFCC351AD}"/>
                    </a:ext>
                  </a:extLst>
                </p:cNvPr>
                <p:cNvSpPr/>
                <p:nvPr/>
              </p:nvSpPr>
              <p:spPr bwMode="auto">
                <a:xfrm>
                  <a:off x="4697413" y="4705350"/>
                  <a:ext cx="84138" cy="150812"/>
                </a:xfrm>
                <a:custGeom>
                  <a:avLst/>
                  <a:gdLst>
                    <a:gd name="T0" fmla="*/ 10 w 20"/>
                    <a:gd name="T1" fmla="*/ 0 h 36"/>
                    <a:gd name="T2" fmla="*/ 3 w 20"/>
                    <a:gd name="T3" fmla="*/ 3 h 36"/>
                    <a:gd name="T4" fmla="*/ 0 w 20"/>
                    <a:gd name="T5" fmla="*/ 10 h 36"/>
                    <a:gd name="T6" fmla="*/ 0 w 20"/>
                    <a:gd name="T7" fmla="*/ 25 h 36"/>
                    <a:gd name="T8" fmla="*/ 2 w 20"/>
                    <a:gd name="T9" fmla="*/ 33 h 36"/>
                    <a:gd name="T10" fmla="*/ 9 w 20"/>
                    <a:gd name="T11" fmla="*/ 36 h 36"/>
                    <a:gd name="T12" fmla="*/ 17 w 20"/>
                    <a:gd name="T13" fmla="*/ 33 h 36"/>
                    <a:gd name="T14" fmla="*/ 20 w 20"/>
                    <a:gd name="T15" fmla="*/ 25 h 36"/>
                    <a:gd name="T16" fmla="*/ 20 w 20"/>
                    <a:gd name="T17" fmla="*/ 23 h 36"/>
                    <a:gd name="T18" fmla="*/ 13 w 20"/>
                    <a:gd name="T19" fmla="*/ 23 h 36"/>
                    <a:gd name="T20" fmla="*/ 13 w 20"/>
                    <a:gd name="T21" fmla="*/ 25 h 36"/>
                    <a:gd name="T22" fmla="*/ 12 w 20"/>
                    <a:gd name="T23" fmla="*/ 29 h 36"/>
                    <a:gd name="T24" fmla="*/ 10 w 20"/>
                    <a:gd name="T25" fmla="*/ 30 h 36"/>
                    <a:gd name="T26" fmla="*/ 7 w 20"/>
                    <a:gd name="T27" fmla="*/ 29 h 36"/>
                    <a:gd name="T28" fmla="*/ 7 w 20"/>
                    <a:gd name="T29" fmla="*/ 25 h 36"/>
                    <a:gd name="T30" fmla="*/ 7 w 20"/>
                    <a:gd name="T31" fmla="*/ 19 h 36"/>
                    <a:gd name="T32" fmla="*/ 20 w 20"/>
                    <a:gd name="T33" fmla="*/ 19 h 36"/>
                    <a:gd name="T34" fmla="*/ 20 w 20"/>
                    <a:gd name="T35" fmla="*/ 10 h 36"/>
                    <a:gd name="T36" fmla="*/ 17 w 20"/>
                    <a:gd name="T37" fmla="*/ 3 h 36"/>
                    <a:gd name="T38" fmla="*/ 10 w 20"/>
                    <a:gd name="T39" fmla="*/ 0 h 36"/>
                    <a:gd name="T40" fmla="*/ 13 w 20"/>
                    <a:gd name="T41" fmla="*/ 13 h 36"/>
                    <a:gd name="T42" fmla="*/ 7 w 20"/>
                    <a:gd name="T43" fmla="*/ 13 h 36"/>
                    <a:gd name="T44" fmla="*/ 7 w 20"/>
                    <a:gd name="T45" fmla="*/ 10 h 36"/>
                    <a:gd name="T46" fmla="*/ 7 w 20"/>
                    <a:gd name="T47" fmla="*/ 7 h 36"/>
                    <a:gd name="T48" fmla="*/ 10 w 20"/>
                    <a:gd name="T49" fmla="*/ 6 h 36"/>
                    <a:gd name="T50" fmla="*/ 12 w 20"/>
                    <a:gd name="T51" fmla="*/ 7 h 36"/>
                    <a:gd name="T52" fmla="*/ 13 w 20"/>
                    <a:gd name="T53" fmla="*/ 10 h 36"/>
                    <a:gd name="T54" fmla="*/ 13 w 20"/>
                    <a:gd name="T55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0" h="36">
                      <a:moveTo>
                        <a:pt x="10" y="0"/>
                      </a:moveTo>
                      <a:cubicBezTo>
                        <a:pt x="7" y="0"/>
                        <a:pt x="4" y="1"/>
                        <a:pt x="3" y="3"/>
                      </a:cubicBezTo>
                      <a:cubicBezTo>
                        <a:pt x="1" y="5"/>
                        <a:pt x="0" y="7"/>
                        <a:pt x="0" y="1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8"/>
                        <a:pt x="1" y="31"/>
                        <a:pt x="2" y="33"/>
                      </a:cubicBezTo>
                      <a:cubicBezTo>
                        <a:pt x="4" y="35"/>
                        <a:pt x="6" y="36"/>
                        <a:pt x="9" y="36"/>
                      </a:cubicBezTo>
                      <a:cubicBezTo>
                        <a:pt x="13" y="36"/>
                        <a:pt x="15" y="35"/>
                        <a:pt x="17" y="33"/>
                      </a:cubicBezTo>
                      <a:cubicBezTo>
                        <a:pt x="19" y="31"/>
                        <a:pt x="20" y="29"/>
                        <a:pt x="20" y="25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7"/>
                        <a:pt x="12" y="28"/>
                        <a:pt x="12" y="29"/>
                      </a:cubicBezTo>
                      <a:cubicBezTo>
                        <a:pt x="11" y="29"/>
                        <a:pt x="11" y="30"/>
                        <a:pt x="10" y="30"/>
                      </a:cubicBezTo>
                      <a:cubicBezTo>
                        <a:pt x="8" y="30"/>
                        <a:pt x="8" y="29"/>
                        <a:pt x="7" y="29"/>
                      </a:cubicBezTo>
                      <a:cubicBezTo>
                        <a:pt x="7" y="28"/>
                        <a:pt x="7" y="27"/>
                        <a:pt x="7" y="25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7"/>
                        <a:pt x="19" y="4"/>
                        <a:pt x="17" y="3"/>
                      </a:cubicBezTo>
                      <a:cubicBezTo>
                        <a:pt x="15" y="1"/>
                        <a:pt x="13" y="0"/>
                        <a:pt x="10" y="0"/>
                      </a:cubicBezTo>
                      <a:close/>
                      <a:moveTo>
                        <a:pt x="13" y="13"/>
                      </a:move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7" y="7"/>
                      </a:cubicBezTo>
                      <a:cubicBezTo>
                        <a:pt x="8" y="6"/>
                        <a:pt x="9" y="6"/>
                        <a:pt x="10" y="6"/>
                      </a:cubicBezTo>
                      <a:cubicBezTo>
                        <a:pt x="11" y="6"/>
                        <a:pt x="11" y="6"/>
                        <a:pt x="12" y="7"/>
                      </a:cubicBezTo>
                      <a:cubicBezTo>
                        <a:pt x="12" y="8"/>
                        <a:pt x="13" y="9"/>
                        <a:pt x="13" y="10"/>
                      </a:cubicBezTo>
                      <a:lnTo>
                        <a:pt x="13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7" name="iṣļíďé">
                <a:extLst>
                  <a:ext uri="{FF2B5EF4-FFF2-40B4-BE49-F238E27FC236}">
                    <a16:creationId xmlns:a16="http://schemas.microsoft.com/office/drawing/2014/main" xmlns="" id="{D9A78BA6-AAC6-40FB-94D6-5B2810406055}"/>
                  </a:ext>
                </a:extLst>
              </p:cNvPr>
              <p:cNvSpPr/>
              <p:nvPr/>
            </p:nvSpPr>
            <p:spPr bwMode="auto">
              <a:xfrm>
                <a:off x="4887348" y="2863230"/>
                <a:ext cx="950036" cy="475896"/>
              </a:xfrm>
              <a:custGeom>
                <a:avLst/>
                <a:gdLst>
                  <a:gd name="T0" fmla="*/ 101 w 238"/>
                  <a:gd name="T1" fmla="*/ 35 h 119"/>
                  <a:gd name="T2" fmla="*/ 190 w 238"/>
                  <a:gd name="T3" fmla="*/ 50 h 119"/>
                  <a:gd name="T4" fmla="*/ 157 w 238"/>
                  <a:gd name="T5" fmla="*/ 59 h 119"/>
                  <a:gd name="T6" fmla="*/ 147 w 238"/>
                  <a:gd name="T7" fmla="*/ 41 h 119"/>
                  <a:gd name="T8" fmla="*/ 116 w 238"/>
                  <a:gd name="T9" fmla="*/ 41 h 119"/>
                  <a:gd name="T10" fmla="*/ 139 w 238"/>
                  <a:gd name="T11" fmla="*/ 87 h 119"/>
                  <a:gd name="T12" fmla="*/ 238 w 238"/>
                  <a:gd name="T13" fmla="*/ 59 h 119"/>
                  <a:gd name="T14" fmla="*/ 95 w 238"/>
                  <a:gd name="T15" fmla="*/ 21 h 119"/>
                  <a:gd name="T16" fmla="*/ 93 w 238"/>
                  <a:gd name="T17" fmla="*/ 21 h 119"/>
                  <a:gd name="T18" fmla="*/ 83 w 238"/>
                  <a:gd name="T19" fmla="*/ 0 h 119"/>
                  <a:gd name="T20" fmla="*/ 52 w 238"/>
                  <a:gd name="T21" fmla="*/ 4 h 119"/>
                  <a:gd name="T22" fmla="*/ 65 w 238"/>
                  <a:gd name="T23" fmla="*/ 29 h 119"/>
                  <a:gd name="T24" fmla="*/ 29 w 238"/>
                  <a:gd name="T25" fmla="*/ 119 h 119"/>
                  <a:gd name="T26" fmla="*/ 128 w 238"/>
                  <a:gd name="T27" fmla="*/ 91 h 119"/>
                  <a:gd name="T28" fmla="*/ 101 w 238"/>
                  <a:gd name="T29" fmla="*/ 35 h 119"/>
                  <a:gd name="T30" fmla="*/ 56 w 238"/>
                  <a:gd name="T31" fmla="*/ 86 h 119"/>
                  <a:gd name="T32" fmla="*/ 74 w 238"/>
                  <a:gd name="T33" fmla="*/ 47 h 119"/>
                  <a:gd name="T34" fmla="*/ 89 w 238"/>
                  <a:gd name="T35" fmla="*/ 78 h 119"/>
                  <a:gd name="T36" fmla="*/ 56 w 238"/>
                  <a:gd name="T37" fmla="*/ 8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8" h="119">
                    <a:moveTo>
                      <a:pt x="101" y="35"/>
                    </a:moveTo>
                    <a:cubicBezTo>
                      <a:pt x="149" y="21"/>
                      <a:pt x="190" y="50"/>
                      <a:pt x="190" y="50"/>
                    </a:cubicBezTo>
                    <a:cubicBezTo>
                      <a:pt x="157" y="59"/>
                      <a:pt x="157" y="59"/>
                      <a:pt x="157" y="59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38" y="40"/>
                      <a:pt x="127" y="39"/>
                      <a:pt x="116" y="41"/>
                    </a:cubicBezTo>
                    <a:cubicBezTo>
                      <a:pt x="139" y="87"/>
                      <a:pt x="139" y="87"/>
                      <a:pt x="139" y="87"/>
                    </a:cubicBezTo>
                    <a:cubicBezTo>
                      <a:pt x="238" y="59"/>
                      <a:pt x="238" y="59"/>
                      <a:pt x="238" y="59"/>
                    </a:cubicBezTo>
                    <a:cubicBezTo>
                      <a:pt x="238" y="59"/>
                      <a:pt x="202" y="3"/>
                      <a:pt x="95" y="21"/>
                    </a:cubicBezTo>
                    <a:cubicBezTo>
                      <a:pt x="95" y="21"/>
                      <a:pt x="94" y="21"/>
                      <a:pt x="93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0" y="56"/>
                      <a:pt x="29" y="119"/>
                      <a:pt x="29" y="119"/>
                    </a:cubicBezTo>
                    <a:cubicBezTo>
                      <a:pt x="128" y="91"/>
                      <a:pt x="128" y="91"/>
                      <a:pt x="128" y="91"/>
                    </a:cubicBezTo>
                    <a:lnTo>
                      <a:pt x="101" y="35"/>
                    </a:lnTo>
                    <a:close/>
                    <a:moveTo>
                      <a:pt x="56" y="86"/>
                    </a:moveTo>
                    <a:cubicBezTo>
                      <a:pt x="56" y="86"/>
                      <a:pt x="46" y="65"/>
                      <a:pt x="74" y="47"/>
                    </a:cubicBezTo>
                    <a:cubicBezTo>
                      <a:pt x="89" y="78"/>
                      <a:pt x="89" y="78"/>
                      <a:pt x="89" y="78"/>
                    </a:cubicBezTo>
                    <a:lnTo>
                      <a:pt x="56" y="8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ṥ1iḓe">
                <a:extLst>
                  <a:ext uri="{FF2B5EF4-FFF2-40B4-BE49-F238E27FC236}">
                    <a16:creationId xmlns:a16="http://schemas.microsoft.com/office/drawing/2014/main" xmlns="" id="{A3AD4477-7656-410C-8E8E-ED58CC57ED26}"/>
                  </a:ext>
                </a:extLst>
              </p:cNvPr>
              <p:cNvSpPr/>
              <p:nvPr/>
            </p:nvSpPr>
            <p:spPr bwMode="auto">
              <a:xfrm>
                <a:off x="6204409" y="2517261"/>
                <a:ext cx="830715" cy="800715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ŝḷîḋe">
                <a:extLst>
                  <a:ext uri="{FF2B5EF4-FFF2-40B4-BE49-F238E27FC236}">
                    <a16:creationId xmlns:a16="http://schemas.microsoft.com/office/drawing/2014/main" xmlns="" id="{58803729-8B1E-4320-9DAF-FEC9CAD15AD9}"/>
                  </a:ext>
                </a:extLst>
              </p:cNvPr>
              <p:cNvSpPr/>
              <p:nvPr/>
            </p:nvSpPr>
            <p:spPr bwMode="auto">
              <a:xfrm>
                <a:off x="8210806" y="1767713"/>
                <a:ext cx="464004" cy="462115"/>
              </a:xfrm>
              <a:custGeom>
                <a:avLst/>
                <a:gdLst>
                  <a:gd name="T0" fmla="*/ 168 w 175"/>
                  <a:gd name="T1" fmla="*/ 53 h 174"/>
                  <a:gd name="T2" fmla="*/ 149 w 175"/>
                  <a:gd name="T3" fmla="*/ 25 h 174"/>
                  <a:gd name="T4" fmla="*/ 121 w 175"/>
                  <a:gd name="T5" fmla="*/ 6 h 174"/>
                  <a:gd name="T6" fmla="*/ 87 w 175"/>
                  <a:gd name="T7" fmla="*/ 0 h 174"/>
                  <a:gd name="T8" fmla="*/ 53 w 175"/>
                  <a:gd name="T9" fmla="*/ 6 h 174"/>
                  <a:gd name="T10" fmla="*/ 26 w 175"/>
                  <a:gd name="T11" fmla="*/ 25 h 174"/>
                  <a:gd name="T12" fmla="*/ 7 w 175"/>
                  <a:gd name="T13" fmla="*/ 53 h 174"/>
                  <a:gd name="T14" fmla="*/ 0 w 175"/>
                  <a:gd name="T15" fmla="*/ 87 h 174"/>
                  <a:gd name="T16" fmla="*/ 7 w 175"/>
                  <a:gd name="T17" fmla="*/ 121 h 174"/>
                  <a:gd name="T18" fmla="*/ 26 w 175"/>
                  <a:gd name="T19" fmla="*/ 149 h 174"/>
                  <a:gd name="T20" fmla="*/ 53 w 175"/>
                  <a:gd name="T21" fmla="*/ 167 h 174"/>
                  <a:gd name="T22" fmla="*/ 87 w 175"/>
                  <a:gd name="T23" fmla="*/ 174 h 174"/>
                  <a:gd name="T24" fmla="*/ 121 w 175"/>
                  <a:gd name="T25" fmla="*/ 167 h 174"/>
                  <a:gd name="T26" fmla="*/ 149 w 175"/>
                  <a:gd name="T27" fmla="*/ 149 h 174"/>
                  <a:gd name="T28" fmla="*/ 168 w 175"/>
                  <a:gd name="T29" fmla="*/ 121 h 174"/>
                  <a:gd name="T30" fmla="*/ 175 w 175"/>
                  <a:gd name="T31" fmla="*/ 87 h 174"/>
                  <a:gd name="T32" fmla="*/ 162 w 175"/>
                  <a:gd name="T33" fmla="*/ 86 h 174"/>
                  <a:gd name="T34" fmla="*/ 108 w 175"/>
                  <a:gd name="T35" fmla="*/ 80 h 174"/>
                  <a:gd name="T36" fmla="*/ 145 w 175"/>
                  <a:gd name="T37" fmla="*/ 40 h 174"/>
                  <a:gd name="T38" fmla="*/ 137 w 175"/>
                  <a:gd name="T39" fmla="*/ 31 h 174"/>
                  <a:gd name="T40" fmla="*/ 70 w 175"/>
                  <a:gd name="T41" fmla="*/ 14 h 174"/>
                  <a:gd name="T42" fmla="*/ 137 w 175"/>
                  <a:gd name="T43" fmla="*/ 31 h 174"/>
                  <a:gd name="T44" fmla="*/ 70 w 175"/>
                  <a:gd name="T45" fmla="*/ 14 h 174"/>
                  <a:gd name="T46" fmla="*/ 70 w 175"/>
                  <a:gd name="T47" fmla="*/ 14 h 174"/>
                  <a:gd name="T48" fmla="*/ 83 w 175"/>
                  <a:gd name="T49" fmla="*/ 62 h 174"/>
                  <a:gd name="T50" fmla="*/ 56 w 175"/>
                  <a:gd name="T51" fmla="*/ 19 h 174"/>
                  <a:gd name="T52" fmla="*/ 13 w 175"/>
                  <a:gd name="T53" fmla="*/ 85 h 174"/>
                  <a:gd name="T54" fmla="*/ 96 w 175"/>
                  <a:gd name="T55" fmla="*/ 87 h 174"/>
                  <a:gd name="T56" fmla="*/ 32 w 175"/>
                  <a:gd name="T57" fmla="*/ 137 h 174"/>
                  <a:gd name="T58" fmla="*/ 13 w 175"/>
                  <a:gd name="T59" fmla="*/ 87 h 174"/>
                  <a:gd name="T60" fmla="*/ 40 w 175"/>
                  <a:gd name="T61" fmla="*/ 144 h 174"/>
                  <a:gd name="T62" fmla="*/ 100 w 175"/>
                  <a:gd name="T63" fmla="*/ 99 h 174"/>
                  <a:gd name="T64" fmla="*/ 117 w 175"/>
                  <a:gd name="T65" fmla="*/ 156 h 174"/>
                  <a:gd name="T66" fmla="*/ 129 w 175"/>
                  <a:gd name="T67" fmla="*/ 149 h 174"/>
                  <a:gd name="T68" fmla="*/ 161 w 175"/>
                  <a:gd name="T69" fmla="*/ 9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5" h="174">
                    <a:moveTo>
                      <a:pt x="173" y="69"/>
                    </a:moveTo>
                    <a:cubicBezTo>
                      <a:pt x="172" y="64"/>
                      <a:pt x="170" y="58"/>
                      <a:pt x="168" y="53"/>
                    </a:cubicBezTo>
                    <a:cubicBezTo>
                      <a:pt x="166" y="48"/>
                      <a:pt x="163" y="43"/>
                      <a:pt x="160" y="38"/>
                    </a:cubicBezTo>
                    <a:cubicBezTo>
                      <a:pt x="157" y="33"/>
                      <a:pt x="153" y="29"/>
                      <a:pt x="149" y="25"/>
                    </a:cubicBezTo>
                    <a:cubicBezTo>
                      <a:pt x="145" y="21"/>
                      <a:pt x="141" y="18"/>
                      <a:pt x="136" y="14"/>
                    </a:cubicBezTo>
                    <a:cubicBezTo>
                      <a:pt x="132" y="11"/>
                      <a:pt x="127" y="9"/>
                      <a:pt x="121" y="6"/>
                    </a:cubicBezTo>
                    <a:cubicBezTo>
                      <a:pt x="116" y="4"/>
                      <a:pt x="111" y="2"/>
                      <a:pt x="105" y="1"/>
                    </a:cubicBezTo>
                    <a:cubicBezTo>
                      <a:pt x="99" y="0"/>
                      <a:pt x="93" y="0"/>
                      <a:pt x="87" y="0"/>
                    </a:cubicBezTo>
                    <a:cubicBezTo>
                      <a:pt x="82" y="0"/>
                      <a:pt x="76" y="0"/>
                      <a:pt x="70" y="1"/>
                    </a:cubicBezTo>
                    <a:cubicBezTo>
                      <a:pt x="64" y="2"/>
                      <a:pt x="59" y="4"/>
                      <a:pt x="53" y="6"/>
                    </a:cubicBezTo>
                    <a:cubicBezTo>
                      <a:pt x="48" y="9"/>
                      <a:pt x="43" y="11"/>
                      <a:pt x="39" y="14"/>
                    </a:cubicBezTo>
                    <a:cubicBezTo>
                      <a:pt x="34" y="18"/>
                      <a:pt x="30" y="21"/>
                      <a:pt x="26" y="25"/>
                    </a:cubicBezTo>
                    <a:cubicBezTo>
                      <a:pt x="22" y="29"/>
                      <a:pt x="18" y="33"/>
                      <a:pt x="15" y="38"/>
                    </a:cubicBezTo>
                    <a:cubicBezTo>
                      <a:pt x="12" y="43"/>
                      <a:pt x="9" y="48"/>
                      <a:pt x="7" y="53"/>
                    </a:cubicBezTo>
                    <a:cubicBezTo>
                      <a:pt x="5" y="58"/>
                      <a:pt x="3" y="64"/>
                      <a:pt x="2" y="69"/>
                    </a:cubicBezTo>
                    <a:cubicBezTo>
                      <a:pt x="1" y="75"/>
                      <a:pt x="0" y="81"/>
                      <a:pt x="0" y="87"/>
                    </a:cubicBezTo>
                    <a:cubicBezTo>
                      <a:pt x="0" y="93"/>
                      <a:pt x="1" y="99"/>
                      <a:pt x="2" y="105"/>
                    </a:cubicBezTo>
                    <a:cubicBezTo>
                      <a:pt x="3" y="110"/>
                      <a:pt x="5" y="116"/>
                      <a:pt x="7" y="121"/>
                    </a:cubicBezTo>
                    <a:cubicBezTo>
                      <a:pt x="9" y="126"/>
                      <a:pt x="12" y="131"/>
                      <a:pt x="15" y="136"/>
                    </a:cubicBezTo>
                    <a:cubicBezTo>
                      <a:pt x="18" y="140"/>
                      <a:pt x="22" y="145"/>
                      <a:pt x="26" y="149"/>
                    </a:cubicBezTo>
                    <a:cubicBezTo>
                      <a:pt x="30" y="153"/>
                      <a:pt x="34" y="156"/>
                      <a:pt x="39" y="159"/>
                    </a:cubicBezTo>
                    <a:cubicBezTo>
                      <a:pt x="43" y="163"/>
                      <a:pt x="48" y="165"/>
                      <a:pt x="53" y="167"/>
                    </a:cubicBezTo>
                    <a:cubicBezTo>
                      <a:pt x="59" y="170"/>
                      <a:pt x="64" y="171"/>
                      <a:pt x="70" y="173"/>
                    </a:cubicBezTo>
                    <a:cubicBezTo>
                      <a:pt x="76" y="174"/>
                      <a:pt x="82" y="174"/>
                      <a:pt x="87" y="174"/>
                    </a:cubicBezTo>
                    <a:cubicBezTo>
                      <a:pt x="93" y="174"/>
                      <a:pt x="99" y="174"/>
                      <a:pt x="105" y="173"/>
                    </a:cubicBezTo>
                    <a:cubicBezTo>
                      <a:pt x="111" y="171"/>
                      <a:pt x="116" y="170"/>
                      <a:pt x="121" y="167"/>
                    </a:cubicBezTo>
                    <a:cubicBezTo>
                      <a:pt x="127" y="165"/>
                      <a:pt x="132" y="163"/>
                      <a:pt x="136" y="159"/>
                    </a:cubicBezTo>
                    <a:cubicBezTo>
                      <a:pt x="141" y="156"/>
                      <a:pt x="145" y="153"/>
                      <a:pt x="149" y="149"/>
                    </a:cubicBezTo>
                    <a:cubicBezTo>
                      <a:pt x="153" y="145"/>
                      <a:pt x="157" y="140"/>
                      <a:pt x="160" y="136"/>
                    </a:cubicBezTo>
                    <a:cubicBezTo>
                      <a:pt x="163" y="131"/>
                      <a:pt x="166" y="126"/>
                      <a:pt x="168" y="121"/>
                    </a:cubicBezTo>
                    <a:cubicBezTo>
                      <a:pt x="170" y="116"/>
                      <a:pt x="172" y="110"/>
                      <a:pt x="173" y="105"/>
                    </a:cubicBezTo>
                    <a:cubicBezTo>
                      <a:pt x="174" y="99"/>
                      <a:pt x="175" y="93"/>
                      <a:pt x="175" y="87"/>
                    </a:cubicBezTo>
                    <a:cubicBezTo>
                      <a:pt x="175" y="81"/>
                      <a:pt x="174" y="75"/>
                      <a:pt x="173" y="69"/>
                    </a:cubicBezTo>
                    <a:close/>
                    <a:moveTo>
                      <a:pt x="162" y="86"/>
                    </a:moveTo>
                    <a:cubicBezTo>
                      <a:pt x="161" y="86"/>
                      <a:pt x="136" y="81"/>
                      <a:pt x="110" y="84"/>
                    </a:cubicBezTo>
                    <a:cubicBezTo>
                      <a:pt x="110" y="82"/>
                      <a:pt x="109" y="81"/>
                      <a:pt x="108" y="80"/>
                    </a:cubicBezTo>
                    <a:cubicBezTo>
                      <a:pt x="107" y="76"/>
                      <a:pt x="105" y="73"/>
                      <a:pt x="104" y="69"/>
                    </a:cubicBezTo>
                    <a:cubicBezTo>
                      <a:pt x="133" y="57"/>
                      <a:pt x="145" y="40"/>
                      <a:pt x="145" y="40"/>
                    </a:cubicBezTo>
                    <a:cubicBezTo>
                      <a:pt x="156" y="52"/>
                      <a:pt x="162" y="68"/>
                      <a:pt x="162" y="86"/>
                    </a:cubicBezTo>
                    <a:close/>
                    <a:moveTo>
                      <a:pt x="137" y="31"/>
                    </a:moveTo>
                    <a:cubicBezTo>
                      <a:pt x="137" y="31"/>
                      <a:pt x="126" y="47"/>
                      <a:pt x="98" y="58"/>
                    </a:cubicBezTo>
                    <a:cubicBezTo>
                      <a:pt x="85" y="35"/>
                      <a:pt x="71" y="16"/>
                      <a:pt x="70" y="14"/>
                    </a:cubicBezTo>
                    <a:cubicBezTo>
                      <a:pt x="76" y="13"/>
                      <a:pt x="81" y="12"/>
                      <a:pt x="87" y="12"/>
                    </a:cubicBezTo>
                    <a:cubicBezTo>
                      <a:pt x="106" y="12"/>
                      <a:pt x="124" y="19"/>
                      <a:pt x="137" y="31"/>
                    </a:cubicBezTo>
                    <a:close/>
                    <a:moveTo>
                      <a:pt x="70" y="14"/>
                    </a:move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5"/>
                      <a:pt x="69" y="15"/>
                    </a:cubicBezTo>
                    <a:cubicBezTo>
                      <a:pt x="69" y="15"/>
                      <a:pt x="70" y="15"/>
                      <a:pt x="70" y="14"/>
                    </a:cubicBezTo>
                    <a:close/>
                    <a:moveTo>
                      <a:pt x="56" y="19"/>
                    </a:moveTo>
                    <a:cubicBezTo>
                      <a:pt x="57" y="21"/>
                      <a:pt x="70" y="39"/>
                      <a:pt x="83" y="62"/>
                    </a:cubicBezTo>
                    <a:cubicBezTo>
                      <a:pt x="47" y="72"/>
                      <a:pt x="16" y="72"/>
                      <a:pt x="14" y="72"/>
                    </a:cubicBezTo>
                    <a:cubicBezTo>
                      <a:pt x="19" y="48"/>
                      <a:pt x="35" y="29"/>
                      <a:pt x="56" y="19"/>
                    </a:cubicBezTo>
                    <a:close/>
                    <a:moveTo>
                      <a:pt x="13" y="87"/>
                    </a:moveTo>
                    <a:cubicBezTo>
                      <a:pt x="13" y="86"/>
                      <a:pt x="13" y="85"/>
                      <a:pt x="13" y="85"/>
                    </a:cubicBezTo>
                    <a:cubicBezTo>
                      <a:pt x="14" y="85"/>
                      <a:pt x="51" y="85"/>
                      <a:pt x="90" y="74"/>
                    </a:cubicBezTo>
                    <a:cubicBezTo>
                      <a:pt x="92" y="78"/>
                      <a:pt x="94" y="82"/>
                      <a:pt x="96" y="87"/>
                    </a:cubicBezTo>
                    <a:cubicBezTo>
                      <a:pt x="95" y="87"/>
                      <a:pt x="94" y="87"/>
                      <a:pt x="93" y="88"/>
                    </a:cubicBezTo>
                    <a:cubicBezTo>
                      <a:pt x="52" y="101"/>
                      <a:pt x="32" y="137"/>
                      <a:pt x="32" y="137"/>
                    </a:cubicBezTo>
                    <a:cubicBezTo>
                      <a:pt x="32" y="137"/>
                      <a:pt x="32" y="137"/>
                      <a:pt x="32" y="137"/>
                    </a:cubicBezTo>
                    <a:cubicBezTo>
                      <a:pt x="20" y="124"/>
                      <a:pt x="13" y="106"/>
                      <a:pt x="13" y="87"/>
                    </a:cubicBezTo>
                    <a:close/>
                    <a:moveTo>
                      <a:pt x="87" y="162"/>
                    </a:moveTo>
                    <a:cubicBezTo>
                      <a:pt x="69" y="162"/>
                      <a:pt x="53" y="155"/>
                      <a:pt x="40" y="144"/>
                    </a:cubicBezTo>
                    <a:cubicBezTo>
                      <a:pt x="41" y="145"/>
                      <a:pt x="42" y="146"/>
                      <a:pt x="42" y="146"/>
                    </a:cubicBezTo>
                    <a:cubicBezTo>
                      <a:pt x="42" y="146"/>
                      <a:pt x="56" y="115"/>
                      <a:pt x="100" y="99"/>
                    </a:cubicBezTo>
                    <a:cubicBezTo>
                      <a:pt x="100" y="99"/>
                      <a:pt x="100" y="99"/>
                      <a:pt x="101" y="99"/>
                    </a:cubicBezTo>
                    <a:cubicBezTo>
                      <a:pt x="111" y="126"/>
                      <a:pt x="115" y="149"/>
                      <a:pt x="117" y="156"/>
                    </a:cubicBezTo>
                    <a:cubicBezTo>
                      <a:pt x="108" y="159"/>
                      <a:pt x="98" y="162"/>
                      <a:pt x="87" y="162"/>
                    </a:cubicBezTo>
                    <a:close/>
                    <a:moveTo>
                      <a:pt x="129" y="149"/>
                    </a:moveTo>
                    <a:cubicBezTo>
                      <a:pt x="128" y="144"/>
                      <a:pt x="124" y="122"/>
                      <a:pt x="115" y="96"/>
                    </a:cubicBezTo>
                    <a:cubicBezTo>
                      <a:pt x="139" y="92"/>
                      <a:pt x="160" y="98"/>
                      <a:pt x="161" y="99"/>
                    </a:cubicBezTo>
                    <a:cubicBezTo>
                      <a:pt x="158" y="120"/>
                      <a:pt x="146" y="138"/>
                      <a:pt x="129" y="149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ṥḻïḍê">
                <a:extLst>
                  <a:ext uri="{FF2B5EF4-FFF2-40B4-BE49-F238E27FC236}">
                    <a16:creationId xmlns:a16="http://schemas.microsoft.com/office/drawing/2014/main" xmlns="" id="{6829CD51-E975-496B-8B7A-8E2504095B78}"/>
                  </a:ext>
                </a:extLst>
              </p:cNvPr>
              <p:cNvSpPr/>
              <p:nvPr/>
            </p:nvSpPr>
            <p:spPr bwMode="auto">
              <a:xfrm>
                <a:off x="5181483" y="4640045"/>
                <a:ext cx="910766" cy="906470"/>
              </a:xfrm>
              <a:custGeom>
                <a:avLst/>
                <a:gdLst>
                  <a:gd name="T0" fmla="*/ 114 w 228"/>
                  <a:gd name="T1" fmla="*/ 0 h 227"/>
                  <a:gd name="T2" fmla="*/ 0 w 228"/>
                  <a:gd name="T3" fmla="*/ 114 h 227"/>
                  <a:gd name="T4" fmla="*/ 68 w 228"/>
                  <a:gd name="T5" fmla="*/ 218 h 227"/>
                  <a:gd name="T6" fmla="*/ 70 w 228"/>
                  <a:gd name="T7" fmla="*/ 192 h 227"/>
                  <a:gd name="T8" fmla="*/ 85 w 228"/>
                  <a:gd name="T9" fmla="*/ 130 h 227"/>
                  <a:gd name="T10" fmla="*/ 81 w 228"/>
                  <a:gd name="T11" fmla="*/ 112 h 227"/>
                  <a:gd name="T12" fmla="*/ 103 w 228"/>
                  <a:gd name="T13" fmla="*/ 82 h 227"/>
                  <a:gd name="T14" fmla="*/ 119 w 228"/>
                  <a:gd name="T15" fmla="*/ 99 h 227"/>
                  <a:gd name="T16" fmla="*/ 109 w 228"/>
                  <a:gd name="T17" fmla="*/ 140 h 227"/>
                  <a:gd name="T18" fmla="*/ 127 w 228"/>
                  <a:gd name="T19" fmla="*/ 162 h 227"/>
                  <a:gd name="T20" fmla="*/ 163 w 228"/>
                  <a:gd name="T21" fmla="*/ 101 h 227"/>
                  <a:gd name="T22" fmla="*/ 115 w 228"/>
                  <a:gd name="T23" fmla="*/ 57 h 227"/>
                  <a:gd name="T24" fmla="*/ 59 w 228"/>
                  <a:gd name="T25" fmla="*/ 112 h 227"/>
                  <a:gd name="T26" fmla="*/ 67 w 228"/>
                  <a:gd name="T27" fmla="*/ 134 h 227"/>
                  <a:gd name="T28" fmla="*/ 68 w 228"/>
                  <a:gd name="T29" fmla="*/ 141 h 227"/>
                  <a:gd name="T30" fmla="*/ 66 w 228"/>
                  <a:gd name="T31" fmla="*/ 150 h 227"/>
                  <a:gd name="T32" fmla="*/ 60 w 228"/>
                  <a:gd name="T33" fmla="*/ 153 h 227"/>
                  <a:gd name="T34" fmla="*/ 37 w 228"/>
                  <a:gd name="T35" fmla="*/ 109 h 227"/>
                  <a:gd name="T36" fmla="*/ 118 w 228"/>
                  <a:gd name="T37" fmla="*/ 38 h 227"/>
                  <a:gd name="T38" fmla="*/ 191 w 228"/>
                  <a:gd name="T39" fmla="*/ 103 h 227"/>
                  <a:gd name="T40" fmla="*/ 129 w 228"/>
                  <a:gd name="T41" fmla="*/ 181 h 227"/>
                  <a:gd name="T42" fmla="*/ 101 w 228"/>
                  <a:gd name="T43" fmla="*/ 167 h 227"/>
                  <a:gd name="T44" fmla="*/ 93 w 228"/>
                  <a:gd name="T45" fmla="*/ 198 h 227"/>
                  <a:gd name="T46" fmla="*/ 82 w 228"/>
                  <a:gd name="T47" fmla="*/ 223 h 227"/>
                  <a:gd name="T48" fmla="*/ 114 w 228"/>
                  <a:gd name="T49" fmla="*/ 227 h 227"/>
                  <a:gd name="T50" fmla="*/ 228 w 228"/>
                  <a:gd name="T51" fmla="*/ 114 h 227"/>
                  <a:gd name="T52" fmla="*/ 114 w 228"/>
                  <a:gd name="T53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8" h="227">
                    <a:moveTo>
                      <a:pt x="114" y="0"/>
                    </a:moveTo>
                    <a:cubicBezTo>
                      <a:pt x="51" y="0"/>
                      <a:pt x="0" y="51"/>
                      <a:pt x="0" y="114"/>
                    </a:cubicBezTo>
                    <a:cubicBezTo>
                      <a:pt x="0" y="160"/>
                      <a:pt x="28" y="200"/>
                      <a:pt x="68" y="218"/>
                    </a:cubicBezTo>
                    <a:cubicBezTo>
                      <a:pt x="68" y="210"/>
                      <a:pt x="68" y="200"/>
                      <a:pt x="70" y="192"/>
                    </a:cubicBezTo>
                    <a:cubicBezTo>
                      <a:pt x="73" y="183"/>
                      <a:pt x="85" y="130"/>
                      <a:pt x="85" y="130"/>
                    </a:cubicBezTo>
                    <a:cubicBezTo>
                      <a:pt x="85" y="130"/>
                      <a:pt x="81" y="122"/>
                      <a:pt x="81" y="112"/>
                    </a:cubicBezTo>
                    <a:cubicBezTo>
                      <a:pt x="81" y="95"/>
                      <a:pt x="91" y="82"/>
                      <a:pt x="103" y="82"/>
                    </a:cubicBezTo>
                    <a:cubicBezTo>
                      <a:pt x="114" y="82"/>
                      <a:pt x="119" y="90"/>
                      <a:pt x="119" y="99"/>
                    </a:cubicBezTo>
                    <a:cubicBezTo>
                      <a:pt x="119" y="110"/>
                      <a:pt x="112" y="125"/>
                      <a:pt x="109" y="140"/>
                    </a:cubicBezTo>
                    <a:cubicBezTo>
                      <a:pt x="106" y="152"/>
                      <a:pt x="115" y="162"/>
                      <a:pt x="127" y="162"/>
                    </a:cubicBezTo>
                    <a:cubicBezTo>
                      <a:pt x="148" y="162"/>
                      <a:pt x="163" y="134"/>
                      <a:pt x="163" y="101"/>
                    </a:cubicBezTo>
                    <a:cubicBezTo>
                      <a:pt x="163" y="76"/>
                      <a:pt x="146" y="57"/>
                      <a:pt x="115" y="57"/>
                    </a:cubicBezTo>
                    <a:cubicBezTo>
                      <a:pt x="81" y="57"/>
                      <a:pt x="59" y="83"/>
                      <a:pt x="59" y="112"/>
                    </a:cubicBezTo>
                    <a:cubicBezTo>
                      <a:pt x="59" y="122"/>
                      <a:pt x="62" y="129"/>
                      <a:pt x="67" y="134"/>
                    </a:cubicBezTo>
                    <a:cubicBezTo>
                      <a:pt x="69" y="137"/>
                      <a:pt x="69" y="138"/>
                      <a:pt x="68" y="141"/>
                    </a:cubicBezTo>
                    <a:cubicBezTo>
                      <a:pt x="68" y="143"/>
                      <a:pt x="67" y="148"/>
                      <a:pt x="66" y="150"/>
                    </a:cubicBezTo>
                    <a:cubicBezTo>
                      <a:pt x="65" y="153"/>
                      <a:pt x="63" y="154"/>
                      <a:pt x="60" y="153"/>
                    </a:cubicBezTo>
                    <a:cubicBezTo>
                      <a:pt x="44" y="146"/>
                      <a:pt x="37" y="129"/>
                      <a:pt x="37" y="109"/>
                    </a:cubicBezTo>
                    <a:cubicBezTo>
                      <a:pt x="37" y="77"/>
                      <a:pt x="64" y="38"/>
                      <a:pt x="118" y="38"/>
                    </a:cubicBezTo>
                    <a:cubicBezTo>
                      <a:pt x="162" y="38"/>
                      <a:pt x="191" y="70"/>
                      <a:pt x="191" y="103"/>
                    </a:cubicBezTo>
                    <a:cubicBezTo>
                      <a:pt x="191" y="148"/>
                      <a:pt x="166" y="181"/>
                      <a:pt x="129" y="181"/>
                    </a:cubicBezTo>
                    <a:cubicBezTo>
                      <a:pt x="117" y="181"/>
                      <a:pt x="105" y="175"/>
                      <a:pt x="101" y="167"/>
                    </a:cubicBezTo>
                    <a:cubicBezTo>
                      <a:pt x="101" y="167"/>
                      <a:pt x="95" y="193"/>
                      <a:pt x="93" y="198"/>
                    </a:cubicBezTo>
                    <a:cubicBezTo>
                      <a:pt x="91" y="207"/>
                      <a:pt x="86" y="216"/>
                      <a:pt x="82" y="223"/>
                    </a:cubicBezTo>
                    <a:cubicBezTo>
                      <a:pt x="92" y="226"/>
                      <a:pt x="103" y="227"/>
                      <a:pt x="114" y="227"/>
                    </a:cubicBezTo>
                    <a:cubicBezTo>
                      <a:pt x="177" y="227"/>
                      <a:pt x="228" y="176"/>
                      <a:pt x="228" y="114"/>
                    </a:cubicBezTo>
                    <a:cubicBezTo>
                      <a:pt x="228" y="51"/>
                      <a:pt x="177" y="0"/>
                      <a:pt x="114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sļïďè">
                <a:extLst>
                  <a:ext uri="{FF2B5EF4-FFF2-40B4-BE49-F238E27FC236}">
                    <a16:creationId xmlns:a16="http://schemas.microsoft.com/office/drawing/2014/main" xmlns="" id="{6455C559-EC47-46B7-B75F-CEB10D3506F9}"/>
                  </a:ext>
                </a:extLst>
              </p:cNvPr>
              <p:cNvSpPr/>
              <p:nvPr/>
            </p:nvSpPr>
            <p:spPr bwMode="auto">
              <a:xfrm>
                <a:off x="7944073" y="2407562"/>
                <a:ext cx="814100" cy="812802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íṡlíḑè">
                <a:extLst>
                  <a:ext uri="{FF2B5EF4-FFF2-40B4-BE49-F238E27FC236}">
                    <a16:creationId xmlns:a16="http://schemas.microsoft.com/office/drawing/2014/main" xmlns="" id="{0787BB4B-35F6-4F85-AA85-EF1A4F737F9B}"/>
                  </a:ext>
                </a:extLst>
              </p:cNvPr>
              <p:cNvGrpSpPr/>
              <p:nvPr/>
            </p:nvGrpSpPr>
            <p:grpSpPr>
              <a:xfrm>
                <a:off x="6372064" y="900721"/>
                <a:ext cx="734051" cy="682874"/>
                <a:chOff x="3338513" y="696913"/>
                <a:chExt cx="771525" cy="717550"/>
              </a:xfrm>
              <a:solidFill>
                <a:schemeClr val="bg2"/>
              </a:solidFill>
            </p:grpSpPr>
            <p:sp>
              <p:nvSpPr>
                <p:cNvPr id="54" name="ísľíḋê">
                  <a:extLst>
                    <a:ext uri="{FF2B5EF4-FFF2-40B4-BE49-F238E27FC236}">
                      <a16:creationId xmlns:a16="http://schemas.microsoft.com/office/drawing/2014/main" xmlns="" id="{67AF62AD-1190-4027-ACD7-590BBDD99340}"/>
                    </a:ext>
                  </a:extLst>
                </p:cNvPr>
                <p:cNvSpPr/>
                <p:nvPr/>
              </p:nvSpPr>
              <p:spPr bwMode="auto">
                <a:xfrm>
                  <a:off x="3586163" y="696913"/>
                  <a:ext cx="523875" cy="717550"/>
                </a:xfrm>
                <a:custGeom>
                  <a:avLst/>
                  <a:gdLst>
                    <a:gd name="T0" fmla="*/ 115 w 125"/>
                    <a:gd name="T1" fmla="*/ 63 h 171"/>
                    <a:gd name="T2" fmla="*/ 69 w 125"/>
                    <a:gd name="T3" fmla="*/ 63 h 171"/>
                    <a:gd name="T4" fmla="*/ 85 w 125"/>
                    <a:gd name="T5" fmla="*/ 32 h 171"/>
                    <a:gd name="T6" fmla="*/ 74 w 125"/>
                    <a:gd name="T7" fmla="*/ 0 h 171"/>
                    <a:gd name="T8" fmla="*/ 61 w 125"/>
                    <a:gd name="T9" fmla="*/ 21 h 171"/>
                    <a:gd name="T10" fmla="*/ 37 w 125"/>
                    <a:gd name="T11" fmla="*/ 53 h 171"/>
                    <a:gd name="T12" fmla="*/ 0 w 125"/>
                    <a:gd name="T13" fmla="*/ 70 h 171"/>
                    <a:gd name="T14" fmla="*/ 0 w 125"/>
                    <a:gd name="T15" fmla="*/ 71 h 171"/>
                    <a:gd name="T16" fmla="*/ 0 w 125"/>
                    <a:gd name="T17" fmla="*/ 148 h 171"/>
                    <a:gd name="T18" fmla="*/ 26 w 125"/>
                    <a:gd name="T19" fmla="*/ 155 h 171"/>
                    <a:gd name="T20" fmla="*/ 76 w 125"/>
                    <a:gd name="T21" fmla="*/ 171 h 171"/>
                    <a:gd name="T22" fmla="*/ 91 w 125"/>
                    <a:gd name="T23" fmla="*/ 147 h 171"/>
                    <a:gd name="T24" fmla="*/ 103 w 125"/>
                    <a:gd name="T25" fmla="*/ 121 h 171"/>
                    <a:gd name="T26" fmla="*/ 107 w 125"/>
                    <a:gd name="T27" fmla="*/ 91 h 171"/>
                    <a:gd name="T28" fmla="*/ 115 w 125"/>
                    <a:gd name="T29" fmla="*/ 63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5" h="171">
                      <a:moveTo>
                        <a:pt x="115" y="63"/>
                      </a:moveTo>
                      <a:cubicBezTo>
                        <a:pt x="105" y="57"/>
                        <a:pt x="69" y="63"/>
                        <a:pt x="69" y="63"/>
                      </a:cubicBezTo>
                      <a:cubicBezTo>
                        <a:pt x="75" y="59"/>
                        <a:pt x="85" y="38"/>
                        <a:pt x="85" y="32"/>
                      </a:cubicBezTo>
                      <a:cubicBezTo>
                        <a:pt x="86" y="19"/>
                        <a:pt x="83" y="0"/>
                        <a:pt x="74" y="0"/>
                      </a:cubicBezTo>
                      <a:cubicBezTo>
                        <a:pt x="64" y="0"/>
                        <a:pt x="62" y="16"/>
                        <a:pt x="61" y="21"/>
                      </a:cubicBezTo>
                      <a:cubicBezTo>
                        <a:pt x="59" y="35"/>
                        <a:pt x="46" y="48"/>
                        <a:pt x="37" y="53"/>
                      </a:cubicBezTo>
                      <a:cubicBezTo>
                        <a:pt x="25" y="60"/>
                        <a:pt x="16" y="66"/>
                        <a:pt x="0" y="70"/>
                      </a:cubicBezTo>
                      <a:cubicBezTo>
                        <a:pt x="0" y="70"/>
                        <a:pt x="0" y="71"/>
                        <a:pt x="0" y="71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9" y="148"/>
                        <a:pt x="18" y="150"/>
                        <a:pt x="26" y="155"/>
                      </a:cubicBezTo>
                      <a:cubicBezTo>
                        <a:pt x="43" y="164"/>
                        <a:pt x="56" y="171"/>
                        <a:pt x="76" y="171"/>
                      </a:cubicBezTo>
                      <a:cubicBezTo>
                        <a:pt x="106" y="171"/>
                        <a:pt x="103" y="148"/>
                        <a:pt x="91" y="147"/>
                      </a:cubicBezTo>
                      <a:cubicBezTo>
                        <a:pt x="115" y="148"/>
                        <a:pt x="117" y="128"/>
                        <a:pt x="103" y="121"/>
                      </a:cubicBezTo>
                      <a:cubicBezTo>
                        <a:pt x="125" y="121"/>
                        <a:pt x="122" y="93"/>
                        <a:pt x="107" y="91"/>
                      </a:cubicBezTo>
                      <a:cubicBezTo>
                        <a:pt x="124" y="92"/>
                        <a:pt x="125" y="70"/>
                        <a:pt x="115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şļíḑè">
                  <a:extLst>
                    <a:ext uri="{FF2B5EF4-FFF2-40B4-BE49-F238E27FC236}">
                      <a16:creationId xmlns:a16="http://schemas.microsoft.com/office/drawing/2014/main" xmlns="" id="{BC9EF940-C637-41ED-A924-5B1F6E8288CC}"/>
                    </a:ext>
                  </a:extLst>
                </p:cNvPr>
                <p:cNvSpPr/>
                <p:nvPr/>
              </p:nvSpPr>
              <p:spPr bwMode="auto">
                <a:xfrm>
                  <a:off x="3338513" y="960438"/>
                  <a:ext cx="163513" cy="3905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" name="îṣļîḑè">
                <a:extLst>
                  <a:ext uri="{FF2B5EF4-FFF2-40B4-BE49-F238E27FC236}">
                    <a16:creationId xmlns:a16="http://schemas.microsoft.com/office/drawing/2014/main" xmlns="" id="{4A6EF4B6-CEE0-400C-875E-27EB96A53630}"/>
                  </a:ext>
                </a:extLst>
              </p:cNvPr>
              <p:cNvGrpSpPr/>
              <p:nvPr/>
            </p:nvGrpSpPr>
            <p:grpSpPr>
              <a:xfrm>
                <a:off x="5192322" y="1769361"/>
                <a:ext cx="977541" cy="915731"/>
                <a:chOff x="544513" y="3295650"/>
                <a:chExt cx="1325563" cy="1241425"/>
              </a:xfrm>
              <a:solidFill>
                <a:schemeClr val="bg2"/>
              </a:solidFill>
            </p:grpSpPr>
            <p:sp>
              <p:nvSpPr>
                <p:cNvPr id="51" name="îśḷîďè">
                  <a:extLst>
                    <a:ext uri="{FF2B5EF4-FFF2-40B4-BE49-F238E27FC236}">
                      <a16:creationId xmlns:a16="http://schemas.microsoft.com/office/drawing/2014/main" xmlns="" id="{FE01066E-3EA3-4B69-B31F-B74B32CF59B1}"/>
                    </a:ext>
                  </a:extLst>
                </p:cNvPr>
                <p:cNvSpPr/>
                <p:nvPr/>
              </p:nvSpPr>
              <p:spPr bwMode="auto">
                <a:xfrm>
                  <a:off x="692151" y="3351213"/>
                  <a:ext cx="1077913" cy="1185862"/>
                </a:xfrm>
                <a:custGeom>
                  <a:avLst/>
                  <a:gdLst>
                    <a:gd name="T0" fmla="*/ 55 w 257"/>
                    <a:gd name="T1" fmla="*/ 128 h 283"/>
                    <a:gd name="T2" fmla="*/ 49 w 257"/>
                    <a:gd name="T3" fmla="*/ 128 h 283"/>
                    <a:gd name="T4" fmla="*/ 43 w 257"/>
                    <a:gd name="T5" fmla="*/ 129 h 283"/>
                    <a:gd name="T6" fmla="*/ 36 w 257"/>
                    <a:gd name="T7" fmla="*/ 133 h 283"/>
                    <a:gd name="T8" fmla="*/ 9 w 257"/>
                    <a:gd name="T9" fmla="*/ 145 h 283"/>
                    <a:gd name="T10" fmla="*/ 4 w 257"/>
                    <a:gd name="T11" fmla="*/ 167 h 283"/>
                    <a:gd name="T12" fmla="*/ 26 w 257"/>
                    <a:gd name="T13" fmla="*/ 218 h 283"/>
                    <a:gd name="T14" fmla="*/ 46 w 257"/>
                    <a:gd name="T15" fmla="*/ 229 h 283"/>
                    <a:gd name="T16" fmla="*/ 61 w 257"/>
                    <a:gd name="T17" fmla="*/ 223 h 283"/>
                    <a:gd name="T18" fmla="*/ 73 w 257"/>
                    <a:gd name="T19" fmla="*/ 243 h 283"/>
                    <a:gd name="T20" fmla="*/ 77 w 257"/>
                    <a:gd name="T21" fmla="*/ 240 h 283"/>
                    <a:gd name="T22" fmla="*/ 106 w 257"/>
                    <a:gd name="T23" fmla="*/ 273 h 283"/>
                    <a:gd name="T24" fmla="*/ 139 w 257"/>
                    <a:gd name="T25" fmla="*/ 275 h 283"/>
                    <a:gd name="T26" fmla="*/ 141 w 257"/>
                    <a:gd name="T27" fmla="*/ 242 h 283"/>
                    <a:gd name="T28" fmla="*/ 138 w 257"/>
                    <a:gd name="T29" fmla="*/ 239 h 283"/>
                    <a:gd name="T30" fmla="*/ 138 w 257"/>
                    <a:gd name="T31" fmla="*/ 239 h 283"/>
                    <a:gd name="T32" fmla="*/ 112 w 257"/>
                    <a:gd name="T33" fmla="*/ 209 h 283"/>
                    <a:gd name="T34" fmla="*/ 128 w 257"/>
                    <a:gd name="T35" fmla="*/ 194 h 283"/>
                    <a:gd name="T36" fmla="*/ 131 w 257"/>
                    <a:gd name="T37" fmla="*/ 193 h 283"/>
                    <a:gd name="T38" fmla="*/ 257 w 257"/>
                    <a:gd name="T39" fmla="*/ 188 h 283"/>
                    <a:gd name="T40" fmla="*/ 174 w 257"/>
                    <a:gd name="T41" fmla="*/ 0 h 283"/>
                    <a:gd name="T42" fmla="*/ 55 w 257"/>
                    <a:gd name="T43" fmla="*/ 128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57" h="283">
                      <a:moveTo>
                        <a:pt x="55" y="128"/>
                      </a:moveTo>
                      <a:cubicBezTo>
                        <a:pt x="53" y="127"/>
                        <a:pt x="51" y="127"/>
                        <a:pt x="49" y="128"/>
                      </a:cubicBezTo>
                      <a:cubicBezTo>
                        <a:pt x="47" y="128"/>
                        <a:pt x="45" y="128"/>
                        <a:pt x="43" y="129"/>
                      </a:cubicBezTo>
                      <a:cubicBezTo>
                        <a:pt x="41" y="130"/>
                        <a:pt x="38" y="131"/>
                        <a:pt x="36" y="133"/>
                      </a:cubicBezTo>
                      <a:cubicBezTo>
                        <a:pt x="9" y="145"/>
                        <a:pt x="9" y="145"/>
                        <a:pt x="9" y="145"/>
                      </a:cubicBezTo>
                      <a:cubicBezTo>
                        <a:pt x="2" y="148"/>
                        <a:pt x="0" y="158"/>
                        <a:pt x="4" y="167"/>
                      </a:cubicBezTo>
                      <a:cubicBezTo>
                        <a:pt x="26" y="218"/>
                        <a:pt x="26" y="218"/>
                        <a:pt x="26" y="218"/>
                      </a:cubicBezTo>
                      <a:cubicBezTo>
                        <a:pt x="30" y="227"/>
                        <a:pt x="39" y="232"/>
                        <a:pt x="46" y="229"/>
                      </a:cubicBezTo>
                      <a:cubicBezTo>
                        <a:pt x="61" y="223"/>
                        <a:pt x="61" y="223"/>
                        <a:pt x="61" y="223"/>
                      </a:cubicBezTo>
                      <a:cubicBezTo>
                        <a:pt x="73" y="243"/>
                        <a:pt x="73" y="243"/>
                        <a:pt x="73" y="243"/>
                      </a:cubicBezTo>
                      <a:cubicBezTo>
                        <a:pt x="77" y="240"/>
                        <a:pt x="77" y="240"/>
                        <a:pt x="77" y="240"/>
                      </a:cubicBezTo>
                      <a:cubicBezTo>
                        <a:pt x="106" y="273"/>
                        <a:pt x="106" y="273"/>
                        <a:pt x="106" y="273"/>
                      </a:cubicBezTo>
                      <a:cubicBezTo>
                        <a:pt x="115" y="282"/>
                        <a:pt x="129" y="283"/>
                        <a:pt x="139" y="275"/>
                      </a:cubicBezTo>
                      <a:cubicBezTo>
                        <a:pt x="149" y="266"/>
                        <a:pt x="149" y="251"/>
                        <a:pt x="141" y="242"/>
                      </a:cubicBezTo>
                      <a:cubicBezTo>
                        <a:pt x="138" y="239"/>
                        <a:pt x="138" y="239"/>
                        <a:pt x="138" y="239"/>
                      </a:cubicBezTo>
                      <a:cubicBezTo>
                        <a:pt x="138" y="239"/>
                        <a:pt x="138" y="239"/>
                        <a:pt x="138" y="239"/>
                      </a:cubicBezTo>
                      <a:cubicBezTo>
                        <a:pt x="112" y="209"/>
                        <a:pt x="112" y="209"/>
                        <a:pt x="112" y="209"/>
                      </a:cubicBezTo>
                      <a:cubicBezTo>
                        <a:pt x="128" y="194"/>
                        <a:pt x="128" y="194"/>
                        <a:pt x="128" y="194"/>
                      </a:cubicBezTo>
                      <a:cubicBezTo>
                        <a:pt x="129" y="194"/>
                        <a:pt x="130" y="193"/>
                        <a:pt x="131" y="193"/>
                      </a:cubicBezTo>
                      <a:cubicBezTo>
                        <a:pt x="197" y="178"/>
                        <a:pt x="257" y="188"/>
                        <a:pt x="257" y="188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161" y="54"/>
                        <a:pt x="86" y="108"/>
                        <a:pt x="55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isľiďê">
                  <a:extLst>
                    <a:ext uri="{FF2B5EF4-FFF2-40B4-BE49-F238E27FC236}">
                      <a16:creationId xmlns:a16="http://schemas.microsoft.com/office/drawing/2014/main" xmlns="" id="{E6D2F34B-4044-4CAB-B680-239EB041B217}"/>
                    </a:ext>
                  </a:extLst>
                </p:cNvPr>
                <p:cNvSpPr/>
                <p:nvPr/>
              </p:nvSpPr>
              <p:spPr bwMode="auto">
                <a:xfrm>
                  <a:off x="1446213" y="3295650"/>
                  <a:ext cx="423863" cy="865187"/>
                </a:xfrm>
                <a:custGeom>
                  <a:avLst/>
                  <a:gdLst>
                    <a:gd name="T0" fmla="*/ 0 w 267"/>
                    <a:gd name="T1" fmla="*/ 16 h 545"/>
                    <a:gd name="T2" fmla="*/ 233 w 267"/>
                    <a:gd name="T3" fmla="*/ 545 h 545"/>
                    <a:gd name="T4" fmla="*/ 267 w 267"/>
                    <a:gd name="T5" fmla="*/ 531 h 545"/>
                    <a:gd name="T6" fmla="*/ 32 w 267"/>
                    <a:gd name="T7" fmla="*/ 0 h 545"/>
                    <a:gd name="T8" fmla="*/ 0 w 267"/>
                    <a:gd name="T9" fmla="*/ 16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545">
                      <a:moveTo>
                        <a:pt x="0" y="16"/>
                      </a:moveTo>
                      <a:lnTo>
                        <a:pt x="233" y="545"/>
                      </a:lnTo>
                      <a:lnTo>
                        <a:pt x="267" y="531"/>
                      </a:lnTo>
                      <a:lnTo>
                        <a:pt x="32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$lîďê">
                  <a:extLst>
                    <a:ext uri="{FF2B5EF4-FFF2-40B4-BE49-F238E27FC236}">
                      <a16:creationId xmlns:a16="http://schemas.microsoft.com/office/drawing/2014/main" xmlns="" id="{876480EA-A61E-4D66-9838-B7DB0E8B6317}"/>
                    </a:ext>
                  </a:extLst>
                </p:cNvPr>
                <p:cNvSpPr/>
                <p:nvPr/>
              </p:nvSpPr>
              <p:spPr bwMode="auto">
                <a:xfrm>
                  <a:off x="544513" y="4021138"/>
                  <a:ext cx="257175" cy="339725"/>
                </a:xfrm>
                <a:custGeom>
                  <a:avLst/>
                  <a:gdLst>
                    <a:gd name="T0" fmla="*/ 30 w 61"/>
                    <a:gd name="T1" fmla="*/ 10 h 81"/>
                    <a:gd name="T2" fmla="*/ 28 w 61"/>
                    <a:gd name="T3" fmla="*/ 0 h 81"/>
                    <a:gd name="T4" fmla="*/ 17 w 61"/>
                    <a:gd name="T5" fmla="*/ 5 h 81"/>
                    <a:gd name="T6" fmla="*/ 1 w 61"/>
                    <a:gd name="T7" fmla="*/ 32 h 81"/>
                    <a:gd name="T8" fmla="*/ 15 w 61"/>
                    <a:gd name="T9" fmla="*/ 26 h 81"/>
                    <a:gd name="T10" fmla="*/ 21 w 61"/>
                    <a:gd name="T11" fmla="*/ 28 h 81"/>
                    <a:gd name="T12" fmla="*/ 21 w 61"/>
                    <a:gd name="T13" fmla="*/ 29 h 81"/>
                    <a:gd name="T14" fmla="*/ 22 w 61"/>
                    <a:gd name="T15" fmla="*/ 29 h 81"/>
                    <a:gd name="T16" fmla="*/ 19 w 61"/>
                    <a:gd name="T17" fmla="*/ 35 h 81"/>
                    <a:gd name="T18" fmla="*/ 4 w 61"/>
                    <a:gd name="T19" fmla="*/ 42 h 81"/>
                    <a:gd name="T20" fmla="*/ 6 w 61"/>
                    <a:gd name="T21" fmla="*/ 47 h 81"/>
                    <a:gd name="T22" fmla="*/ 21 w 61"/>
                    <a:gd name="T23" fmla="*/ 40 h 81"/>
                    <a:gd name="T24" fmla="*/ 27 w 61"/>
                    <a:gd name="T25" fmla="*/ 42 h 81"/>
                    <a:gd name="T26" fmla="*/ 28 w 61"/>
                    <a:gd name="T27" fmla="*/ 43 h 81"/>
                    <a:gd name="T28" fmla="*/ 28 w 61"/>
                    <a:gd name="T29" fmla="*/ 43 h 81"/>
                    <a:gd name="T30" fmla="*/ 25 w 61"/>
                    <a:gd name="T31" fmla="*/ 49 h 81"/>
                    <a:gd name="T32" fmla="*/ 10 w 61"/>
                    <a:gd name="T33" fmla="*/ 56 h 81"/>
                    <a:gd name="T34" fmla="*/ 12 w 61"/>
                    <a:gd name="T35" fmla="*/ 61 h 81"/>
                    <a:gd name="T36" fmla="*/ 28 w 61"/>
                    <a:gd name="T37" fmla="*/ 54 h 81"/>
                    <a:gd name="T38" fmla="*/ 34 w 61"/>
                    <a:gd name="T39" fmla="*/ 56 h 81"/>
                    <a:gd name="T40" fmla="*/ 34 w 61"/>
                    <a:gd name="T41" fmla="*/ 56 h 81"/>
                    <a:gd name="T42" fmla="*/ 34 w 61"/>
                    <a:gd name="T43" fmla="*/ 57 h 81"/>
                    <a:gd name="T44" fmla="*/ 31 w 61"/>
                    <a:gd name="T45" fmla="*/ 63 h 81"/>
                    <a:gd name="T46" fmla="*/ 17 w 61"/>
                    <a:gd name="T47" fmla="*/ 69 h 81"/>
                    <a:gd name="T48" fmla="*/ 48 w 61"/>
                    <a:gd name="T49" fmla="*/ 76 h 81"/>
                    <a:gd name="T50" fmla="*/ 61 w 61"/>
                    <a:gd name="T51" fmla="*/ 71 h 81"/>
                    <a:gd name="T52" fmla="*/ 53 w 61"/>
                    <a:gd name="T53" fmla="*/ 61 h 81"/>
                    <a:gd name="T54" fmla="*/ 30 w 61"/>
                    <a:gd name="T55" fmla="*/ 1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61" h="81">
                      <a:moveTo>
                        <a:pt x="30" y="10"/>
                      </a:moveTo>
                      <a:cubicBezTo>
                        <a:pt x="29" y="6"/>
                        <a:pt x="28" y="3"/>
                        <a:pt x="28" y="0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6" y="10"/>
                        <a:pt x="0" y="21"/>
                        <a:pt x="1" y="32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8" y="25"/>
                        <a:pt x="20" y="26"/>
                        <a:pt x="21" y="28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2" y="29"/>
                        <a:pt x="22" y="29"/>
                      </a:cubicBezTo>
                      <a:cubicBezTo>
                        <a:pt x="23" y="31"/>
                        <a:pt x="22" y="34"/>
                        <a:pt x="19" y="35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24" y="39"/>
                        <a:pt x="26" y="40"/>
                        <a:pt x="27" y="42"/>
                      </a:cubicBezTo>
                      <a:cubicBezTo>
                        <a:pt x="27" y="42"/>
                        <a:pt x="27" y="43"/>
                        <a:pt x="28" y="43"/>
                      </a:cubicBezTo>
                      <a:cubicBezTo>
                        <a:pt x="28" y="43"/>
                        <a:pt x="28" y="43"/>
                        <a:pt x="28" y="43"/>
                      </a:cubicBezTo>
                      <a:cubicBezTo>
                        <a:pt x="29" y="45"/>
                        <a:pt x="28" y="48"/>
                        <a:pt x="25" y="49"/>
                      </a:cubicBezTo>
                      <a:cubicBezTo>
                        <a:pt x="10" y="56"/>
                        <a:pt x="10" y="56"/>
                        <a:pt x="10" y="56"/>
                      </a:cubicBezTo>
                      <a:cubicBezTo>
                        <a:pt x="12" y="61"/>
                        <a:pt x="12" y="61"/>
                        <a:pt x="12" y="61"/>
                      </a:cubicBezTo>
                      <a:cubicBezTo>
                        <a:pt x="28" y="54"/>
                        <a:pt x="28" y="54"/>
                        <a:pt x="28" y="54"/>
                      </a:cubicBezTo>
                      <a:cubicBezTo>
                        <a:pt x="30" y="53"/>
                        <a:pt x="33" y="54"/>
                        <a:pt x="34" y="56"/>
                      </a:cubicBezTo>
                      <a:cubicBezTo>
                        <a:pt x="34" y="56"/>
                        <a:pt x="34" y="56"/>
                        <a:pt x="34" y="56"/>
                      </a:cubicBezTo>
                      <a:cubicBezTo>
                        <a:pt x="34" y="57"/>
                        <a:pt x="34" y="57"/>
                        <a:pt x="34" y="57"/>
                      </a:cubicBezTo>
                      <a:cubicBezTo>
                        <a:pt x="35" y="59"/>
                        <a:pt x="34" y="62"/>
                        <a:pt x="31" y="63"/>
                      </a:cubicBezTo>
                      <a:cubicBezTo>
                        <a:pt x="17" y="69"/>
                        <a:pt x="17" y="69"/>
                        <a:pt x="17" y="69"/>
                      </a:cubicBezTo>
                      <a:cubicBezTo>
                        <a:pt x="24" y="78"/>
                        <a:pt x="37" y="81"/>
                        <a:pt x="48" y="76"/>
                      </a:cubicBezTo>
                      <a:cubicBezTo>
                        <a:pt x="61" y="71"/>
                        <a:pt x="61" y="71"/>
                        <a:pt x="61" y="71"/>
                      </a:cubicBezTo>
                      <a:cubicBezTo>
                        <a:pt x="58" y="68"/>
                        <a:pt x="55" y="65"/>
                        <a:pt x="53" y="61"/>
                      </a:cubicBezTo>
                      <a:lnTo>
                        <a:pt x="30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ïṣļîḓé">
                <a:extLst>
                  <a:ext uri="{FF2B5EF4-FFF2-40B4-BE49-F238E27FC236}">
                    <a16:creationId xmlns:a16="http://schemas.microsoft.com/office/drawing/2014/main" xmlns="" id="{75DD9568-CCEB-407E-A0D2-A9EF2F9B9F6E}"/>
                  </a:ext>
                </a:extLst>
              </p:cNvPr>
              <p:cNvSpPr/>
              <p:nvPr/>
            </p:nvSpPr>
            <p:spPr bwMode="auto">
              <a:xfrm>
                <a:off x="3602006" y="2021722"/>
                <a:ext cx="583011" cy="702513"/>
              </a:xfrm>
              <a:custGeom>
                <a:avLst/>
                <a:gdLst>
                  <a:gd name="T0" fmla="*/ 60 w 146"/>
                  <a:gd name="T1" fmla="*/ 173 h 176"/>
                  <a:gd name="T2" fmla="*/ 40 w 146"/>
                  <a:gd name="T3" fmla="*/ 173 h 176"/>
                  <a:gd name="T4" fmla="*/ 38 w 146"/>
                  <a:gd name="T5" fmla="*/ 172 h 176"/>
                  <a:gd name="T6" fmla="*/ 17 w 146"/>
                  <a:gd name="T7" fmla="*/ 122 h 176"/>
                  <a:gd name="T8" fmla="*/ 40 w 146"/>
                  <a:gd name="T9" fmla="*/ 62 h 176"/>
                  <a:gd name="T10" fmla="*/ 55 w 146"/>
                  <a:gd name="T11" fmla="*/ 24 h 176"/>
                  <a:gd name="T12" fmla="*/ 103 w 146"/>
                  <a:gd name="T13" fmla="*/ 9 h 176"/>
                  <a:gd name="T14" fmla="*/ 141 w 146"/>
                  <a:gd name="T15" fmla="*/ 53 h 176"/>
                  <a:gd name="T16" fmla="*/ 108 w 146"/>
                  <a:gd name="T17" fmla="*/ 142 h 176"/>
                  <a:gd name="T18" fmla="*/ 98 w 146"/>
                  <a:gd name="T19" fmla="*/ 146 h 176"/>
                  <a:gd name="T20" fmla="*/ 94 w 146"/>
                  <a:gd name="T21" fmla="*/ 137 h 176"/>
                  <a:gd name="T22" fmla="*/ 127 w 146"/>
                  <a:gd name="T23" fmla="*/ 49 h 176"/>
                  <a:gd name="T24" fmla="*/ 98 w 146"/>
                  <a:gd name="T25" fmla="*/ 23 h 176"/>
                  <a:gd name="T26" fmla="*/ 69 w 146"/>
                  <a:gd name="T27" fmla="*/ 30 h 176"/>
                  <a:gd name="T28" fmla="*/ 54 w 146"/>
                  <a:gd name="T29" fmla="*/ 67 h 176"/>
                  <a:gd name="T30" fmla="*/ 30 w 146"/>
                  <a:gd name="T31" fmla="*/ 127 h 176"/>
                  <a:gd name="T32" fmla="*/ 44 w 146"/>
                  <a:gd name="T33" fmla="*/ 159 h 176"/>
                  <a:gd name="T34" fmla="*/ 45 w 146"/>
                  <a:gd name="T35" fmla="*/ 159 h 176"/>
                  <a:gd name="T36" fmla="*/ 61 w 146"/>
                  <a:gd name="T37" fmla="*/ 151 h 176"/>
                  <a:gd name="T38" fmla="*/ 67 w 146"/>
                  <a:gd name="T39" fmla="*/ 135 h 176"/>
                  <a:gd name="T40" fmla="*/ 93 w 146"/>
                  <a:gd name="T41" fmla="*/ 68 h 176"/>
                  <a:gd name="T42" fmla="*/ 91 w 146"/>
                  <a:gd name="T43" fmla="*/ 58 h 176"/>
                  <a:gd name="T44" fmla="*/ 82 w 146"/>
                  <a:gd name="T45" fmla="*/ 67 h 176"/>
                  <a:gd name="T46" fmla="*/ 57 w 146"/>
                  <a:gd name="T47" fmla="*/ 130 h 176"/>
                  <a:gd name="T48" fmla="*/ 48 w 146"/>
                  <a:gd name="T49" fmla="*/ 134 h 176"/>
                  <a:gd name="T50" fmla="*/ 44 w 146"/>
                  <a:gd name="T51" fmla="*/ 124 h 176"/>
                  <a:gd name="T52" fmla="*/ 68 w 146"/>
                  <a:gd name="T53" fmla="*/ 62 h 176"/>
                  <a:gd name="T54" fmla="*/ 96 w 146"/>
                  <a:gd name="T55" fmla="*/ 44 h 176"/>
                  <a:gd name="T56" fmla="*/ 107 w 146"/>
                  <a:gd name="T57" fmla="*/ 72 h 176"/>
                  <a:gd name="T58" fmla="*/ 80 w 146"/>
                  <a:gd name="T59" fmla="*/ 141 h 176"/>
                  <a:gd name="T60" fmla="*/ 74 w 146"/>
                  <a:gd name="T61" fmla="*/ 156 h 176"/>
                  <a:gd name="T62" fmla="*/ 60 w 146"/>
                  <a:gd name="T63" fmla="*/ 17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6" h="176">
                    <a:moveTo>
                      <a:pt x="60" y="173"/>
                    </a:moveTo>
                    <a:cubicBezTo>
                      <a:pt x="54" y="176"/>
                      <a:pt x="47" y="176"/>
                      <a:pt x="40" y="173"/>
                    </a:cubicBezTo>
                    <a:cubicBezTo>
                      <a:pt x="38" y="172"/>
                      <a:pt x="38" y="172"/>
                      <a:pt x="38" y="172"/>
                    </a:cubicBezTo>
                    <a:cubicBezTo>
                      <a:pt x="31" y="169"/>
                      <a:pt x="0" y="160"/>
                      <a:pt x="17" y="122"/>
                    </a:cubicBezTo>
                    <a:cubicBezTo>
                      <a:pt x="24" y="106"/>
                      <a:pt x="31" y="84"/>
                      <a:pt x="40" y="62"/>
                    </a:cubicBezTo>
                    <a:cubicBezTo>
                      <a:pt x="45" y="50"/>
                      <a:pt x="50" y="37"/>
                      <a:pt x="55" y="24"/>
                    </a:cubicBezTo>
                    <a:cubicBezTo>
                      <a:pt x="64" y="1"/>
                      <a:pt x="78" y="0"/>
                      <a:pt x="103" y="9"/>
                    </a:cubicBezTo>
                    <a:cubicBezTo>
                      <a:pt x="133" y="20"/>
                      <a:pt x="146" y="39"/>
                      <a:pt x="141" y="53"/>
                    </a:cubicBezTo>
                    <a:cubicBezTo>
                      <a:pt x="135" y="73"/>
                      <a:pt x="109" y="139"/>
                      <a:pt x="108" y="142"/>
                    </a:cubicBezTo>
                    <a:cubicBezTo>
                      <a:pt x="106" y="146"/>
                      <a:pt x="102" y="148"/>
                      <a:pt x="98" y="146"/>
                    </a:cubicBezTo>
                    <a:cubicBezTo>
                      <a:pt x="95" y="145"/>
                      <a:pt x="93" y="141"/>
                      <a:pt x="94" y="137"/>
                    </a:cubicBezTo>
                    <a:cubicBezTo>
                      <a:pt x="94" y="136"/>
                      <a:pt x="121" y="68"/>
                      <a:pt x="127" y="49"/>
                    </a:cubicBezTo>
                    <a:cubicBezTo>
                      <a:pt x="129" y="45"/>
                      <a:pt x="124" y="32"/>
                      <a:pt x="98" y="23"/>
                    </a:cubicBezTo>
                    <a:cubicBezTo>
                      <a:pt x="83" y="17"/>
                      <a:pt x="76" y="10"/>
                      <a:pt x="69" y="30"/>
                    </a:cubicBezTo>
                    <a:cubicBezTo>
                      <a:pt x="64" y="42"/>
                      <a:pt x="59" y="55"/>
                      <a:pt x="54" y="67"/>
                    </a:cubicBezTo>
                    <a:cubicBezTo>
                      <a:pt x="45" y="90"/>
                      <a:pt x="37" y="111"/>
                      <a:pt x="30" y="127"/>
                    </a:cubicBezTo>
                    <a:cubicBezTo>
                      <a:pt x="20" y="152"/>
                      <a:pt x="36" y="155"/>
                      <a:pt x="44" y="159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52" y="162"/>
                      <a:pt x="56" y="161"/>
                      <a:pt x="61" y="151"/>
                    </a:cubicBezTo>
                    <a:cubicBezTo>
                      <a:pt x="62" y="148"/>
                      <a:pt x="64" y="142"/>
                      <a:pt x="67" y="135"/>
                    </a:cubicBezTo>
                    <a:cubicBezTo>
                      <a:pt x="75" y="115"/>
                      <a:pt x="91" y="77"/>
                      <a:pt x="93" y="68"/>
                    </a:cubicBezTo>
                    <a:cubicBezTo>
                      <a:pt x="94" y="65"/>
                      <a:pt x="94" y="59"/>
                      <a:pt x="91" y="58"/>
                    </a:cubicBezTo>
                    <a:cubicBezTo>
                      <a:pt x="87" y="56"/>
                      <a:pt x="83" y="65"/>
                      <a:pt x="82" y="67"/>
                    </a:cubicBezTo>
                    <a:cubicBezTo>
                      <a:pt x="72" y="95"/>
                      <a:pt x="58" y="130"/>
                      <a:pt x="57" y="130"/>
                    </a:cubicBezTo>
                    <a:cubicBezTo>
                      <a:pt x="56" y="134"/>
                      <a:pt x="52" y="135"/>
                      <a:pt x="48" y="134"/>
                    </a:cubicBezTo>
                    <a:cubicBezTo>
                      <a:pt x="44" y="132"/>
                      <a:pt x="42" y="128"/>
                      <a:pt x="44" y="124"/>
                    </a:cubicBezTo>
                    <a:cubicBezTo>
                      <a:pt x="44" y="124"/>
                      <a:pt x="58" y="90"/>
                      <a:pt x="68" y="62"/>
                    </a:cubicBezTo>
                    <a:cubicBezTo>
                      <a:pt x="75" y="45"/>
                      <a:pt x="87" y="41"/>
                      <a:pt x="96" y="44"/>
                    </a:cubicBezTo>
                    <a:cubicBezTo>
                      <a:pt x="106" y="47"/>
                      <a:pt x="110" y="62"/>
                      <a:pt x="107" y="72"/>
                    </a:cubicBezTo>
                    <a:cubicBezTo>
                      <a:pt x="105" y="81"/>
                      <a:pt x="93" y="111"/>
                      <a:pt x="80" y="141"/>
                    </a:cubicBezTo>
                    <a:cubicBezTo>
                      <a:pt x="78" y="148"/>
                      <a:pt x="75" y="154"/>
                      <a:pt x="74" y="156"/>
                    </a:cubicBezTo>
                    <a:cubicBezTo>
                      <a:pt x="71" y="165"/>
                      <a:pt x="66" y="171"/>
                      <a:pt x="60" y="17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ṣľîďè">
                <a:extLst>
                  <a:ext uri="{FF2B5EF4-FFF2-40B4-BE49-F238E27FC236}">
                    <a16:creationId xmlns:a16="http://schemas.microsoft.com/office/drawing/2014/main" xmlns="" id="{3EB8B567-8B4D-45DE-830B-BA871B0E8D77}"/>
                  </a:ext>
                </a:extLst>
              </p:cNvPr>
              <p:cNvSpPr/>
              <p:nvPr/>
            </p:nvSpPr>
            <p:spPr bwMode="auto">
              <a:xfrm>
                <a:off x="7572822" y="1340838"/>
                <a:ext cx="518721" cy="625046"/>
              </a:xfrm>
              <a:custGeom>
                <a:avLst/>
                <a:gdLst>
                  <a:gd name="T0" fmla="*/ 60 w 146"/>
                  <a:gd name="T1" fmla="*/ 173 h 176"/>
                  <a:gd name="T2" fmla="*/ 40 w 146"/>
                  <a:gd name="T3" fmla="*/ 173 h 176"/>
                  <a:gd name="T4" fmla="*/ 38 w 146"/>
                  <a:gd name="T5" fmla="*/ 172 h 176"/>
                  <a:gd name="T6" fmla="*/ 17 w 146"/>
                  <a:gd name="T7" fmla="*/ 122 h 176"/>
                  <a:gd name="T8" fmla="*/ 40 w 146"/>
                  <a:gd name="T9" fmla="*/ 62 h 176"/>
                  <a:gd name="T10" fmla="*/ 55 w 146"/>
                  <a:gd name="T11" fmla="*/ 24 h 176"/>
                  <a:gd name="T12" fmla="*/ 103 w 146"/>
                  <a:gd name="T13" fmla="*/ 9 h 176"/>
                  <a:gd name="T14" fmla="*/ 141 w 146"/>
                  <a:gd name="T15" fmla="*/ 53 h 176"/>
                  <a:gd name="T16" fmla="*/ 108 w 146"/>
                  <a:gd name="T17" fmla="*/ 142 h 176"/>
                  <a:gd name="T18" fmla="*/ 98 w 146"/>
                  <a:gd name="T19" fmla="*/ 146 h 176"/>
                  <a:gd name="T20" fmla="*/ 94 w 146"/>
                  <a:gd name="T21" fmla="*/ 137 h 176"/>
                  <a:gd name="T22" fmla="*/ 127 w 146"/>
                  <a:gd name="T23" fmla="*/ 49 h 176"/>
                  <a:gd name="T24" fmla="*/ 98 w 146"/>
                  <a:gd name="T25" fmla="*/ 23 h 176"/>
                  <a:gd name="T26" fmla="*/ 69 w 146"/>
                  <a:gd name="T27" fmla="*/ 30 h 176"/>
                  <a:gd name="T28" fmla="*/ 54 w 146"/>
                  <a:gd name="T29" fmla="*/ 67 h 176"/>
                  <a:gd name="T30" fmla="*/ 30 w 146"/>
                  <a:gd name="T31" fmla="*/ 127 h 176"/>
                  <a:gd name="T32" fmla="*/ 44 w 146"/>
                  <a:gd name="T33" fmla="*/ 159 h 176"/>
                  <a:gd name="T34" fmla="*/ 45 w 146"/>
                  <a:gd name="T35" fmla="*/ 159 h 176"/>
                  <a:gd name="T36" fmla="*/ 61 w 146"/>
                  <a:gd name="T37" fmla="*/ 151 h 176"/>
                  <a:gd name="T38" fmla="*/ 67 w 146"/>
                  <a:gd name="T39" fmla="*/ 135 h 176"/>
                  <a:gd name="T40" fmla="*/ 93 w 146"/>
                  <a:gd name="T41" fmla="*/ 68 h 176"/>
                  <a:gd name="T42" fmla="*/ 91 w 146"/>
                  <a:gd name="T43" fmla="*/ 58 h 176"/>
                  <a:gd name="T44" fmla="*/ 82 w 146"/>
                  <a:gd name="T45" fmla="*/ 67 h 176"/>
                  <a:gd name="T46" fmla="*/ 57 w 146"/>
                  <a:gd name="T47" fmla="*/ 130 h 176"/>
                  <a:gd name="T48" fmla="*/ 48 w 146"/>
                  <a:gd name="T49" fmla="*/ 134 h 176"/>
                  <a:gd name="T50" fmla="*/ 44 w 146"/>
                  <a:gd name="T51" fmla="*/ 124 h 176"/>
                  <a:gd name="T52" fmla="*/ 68 w 146"/>
                  <a:gd name="T53" fmla="*/ 62 h 176"/>
                  <a:gd name="T54" fmla="*/ 96 w 146"/>
                  <a:gd name="T55" fmla="*/ 44 h 176"/>
                  <a:gd name="T56" fmla="*/ 107 w 146"/>
                  <a:gd name="T57" fmla="*/ 72 h 176"/>
                  <a:gd name="T58" fmla="*/ 80 w 146"/>
                  <a:gd name="T59" fmla="*/ 141 h 176"/>
                  <a:gd name="T60" fmla="*/ 74 w 146"/>
                  <a:gd name="T61" fmla="*/ 156 h 176"/>
                  <a:gd name="T62" fmla="*/ 60 w 146"/>
                  <a:gd name="T63" fmla="*/ 17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6" h="176">
                    <a:moveTo>
                      <a:pt x="60" y="173"/>
                    </a:moveTo>
                    <a:cubicBezTo>
                      <a:pt x="54" y="176"/>
                      <a:pt x="47" y="176"/>
                      <a:pt x="40" y="173"/>
                    </a:cubicBezTo>
                    <a:cubicBezTo>
                      <a:pt x="38" y="172"/>
                      <a:pt x="38" y="172"/>
                      <a:pt x="38" y="172"/>
                    </a:cubicBezTo>
                    <a:cubicBezTo>
                      <a:pt x="31" y="169"/>
                      <a:pt x="0" y="160"/>
                      <a:pt x="17" y="122"/>
                    </a:cubicBezTo>
                    <a:cubicBezTo>
                      <a:pt x="24" y="106"/>
                      <a:pt x="31" y="84"/>
                      <a:pt x="40" y="62"/>
                    </a:cubicBezTo>
                    <a:cubicBezTo>
                      <a:pt x="45" y="50"/>
                      <a:pt x="50" y="37"/>
                      <a:pt x="55" y="24"/>
                    </a:cubicBezTo>
                    <a:cubicBezTo>
                      <a:pt x="64" y="1"/>
                      <a:pt x="78" y="0"/>
                      <a:pt x="103" y="9"/>
                    </a:cubicBezTo>
                    <a:cubicBezTo>
                      <a:pt x="133" y="20"/>
                      <a:pt x="146" y="39"/>
                      <a:pt x="141" y="53"/>
                    </a:cubicBezTo>
                    <a:cubicBezTo>
                      <a:pt x="135" y="73"/>
                      <a:pt x="109" y="139"/>
                      <a:pt x="108" y="142"/>
                    </a:cubicBezTo>
                    <a:cubicBezTo>
                      <a:pt x="106" y="146"/>
                      <a:pt x="102" y="148"/>
                      <a:pt x="98" y="146"/>
                    </a:cubicBezTo>
                    <a:cubicBezTo>
                      <a:pt x="95" y="145"/>
                      <a:pt x="93" y="141"/>
                      <a:pt x="94" y="137"/>
                    </a:cubicBezTo>
                    <a:cubicBezTo>
                      <a:pt x="94" y="136"/>
                      <a:pt x="121" y="68"/>
                      <a:pt x="127" y="49"/>
                    </a:cubicBezTo>
                    <a:cubicBezTo>
                      <a:pt x="129" y="45"/>
                      <a:pt x="124" y="32"/>
                      <a:pt x="98" y="23"/>
                    </a:cubicBezTo>
                    <a:cubicBezTo>
                      <a:pt x="83" y="17"/>
                      <a:pt x="76" y="10"/>
                      <a:pt x="69" y="30"/>
                    </a:cubicBezTo>
                    <a:cubicBezTo>
                      <a:pt x="64" y="42"/>
                      <a:pt x="59" y="55"/>
                      <a:pt x="54" y="67"/>
                    </a:cubicBezTo>
                    <a:cubicBezTo>
                      <a:pt x="45" y="90"/>
                      <a:pt x="37" y="111"/>
                      <a:pt x="30" y="127"/>
                    </a:cubicBezTo>
                    <a:cubicBezTo>
                      <a:pt x="20" y="152"/>
                      <a:pt x="36" y="155"/>
                      <a:pt x="44" y="159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52" y="162"/>
                      <a:pt x="56" y="161"/>
                      <a:pt x="61" y="151"/>
                    </a:cubicBezTo>
                    <a:cubicBezTo>
                      <a:pt x="62" y="148"/>
                      <a:pt x="64" y="142"/>
                      <a:pt x="67" y="135"/>
                    </a:cubicBezTo>
                    <a:cubicBezTo>
                      <a:pt x="75" y="115"/>
                      <a:pt x="91" y="77"/>
                      <a:pt x="93" y="68"/>
                    </a:cubicBezTo>
                    <a:cubicBezTo>
                      <a:pt x="94" y="65"/>
                      <a:pt x="94" y="59"/>
                      <a:pt x="91" y="58"/>
                    </a:cubicBezTo>
                    <a:cubicBezTo>
                      <a:pt x="87" y="56"/>
                      <a:pt x="83" y="65"/>
                      <a:pt x="82" y="67"/>
                    </a:cubicBezTo>
                    <a:cubicBezTo>
                      <a:pt x="72" y="95"/>
                      <a:pt x="58" y="130"/>
                      <a:pt x="57" y="130"/>
                    </a:cubicBezTo>
                    <a:cubicBezTo>
                      <a:pt x="56" y="134"/>
                      <a:pt x="52" y="135"/>
                      <a:pt x="48" y="134"/>
                    </a:cubicBezTo>
                    <a:cubicBezTo>
                      <a:pt x="44" y="132"/>
                      <a:pt x="42" y="128"/>
                      <a:pt x="44" y="124"/>
                    </a:cubicBezTo>
                    <a:cubicBezTo>
                      <a:pt x="44" y="124"/>
                      <a:pt x="58" y="90"/>
                      <a:pt x="68" y="62"/>
                    </a:cubicBezTo>
                    <a:cubicBezTo>
                      <a:pt x="75" y="45"/>
                      <a:pt x="87" y="41"/>
                      <a:pt x="96" y="44"/>
                    </a:cubicBezTo>
                    <a:cubicBezTo>
                      <a:pt x="106" y="47"/>
                      <a:pt x="110" y="62"/>
                      <a:pt x="107" y="72"/>
                    </a:cubicBezTo>
                    <a:cubicBezTo>
                      <a:pt x="105" y="81"/>
                      <a:pt x="93" y="111"/>
                      <a:pt x="80" y="141"/>
                    </a:cubicBezTo>
                    <a:cubicBezTo>
                      <a:pt x="78" y="148"/>
                      <a:pt x="75" y="154"/>
                      <a:pt x="74" y="156"/>
                    </a:cubicBezTo>
                    <a:cubicBezTo>
                      <a:pt x="71" y="165"/>
                      <a:pt x="66" y="171"/>
                      <a:pt x="60" y="17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ŝḻîḍe">
                <a:extLst>
                  <a:ext uri="{FF2B5EF4-FFF2-40B4-BE49-F238E27FC236}">
                    <a16:creationId xmlns:a16="http://schemas.microsoft.com/office/drawing/2014/main" xmlns="" id="{CE4BD5BD-150B-4C77-9555-571AA20B7052}"/>
                  </a:ext>
                </a:extLst>
              </p:cNvPr>
              <p:cNvSpPr/>
              <p:nvPr/>
            </p:nvSpPr>
            <p:spPr bwMode="auto">
              <a:xfrm>
                <a:off x="3965942" y="3525903"/>
                <a:ext cx="969671" cy="969923"/>
              </a:xfrm>
              <a:custGeom>
                <a:avLst/>
                <a:gdLst>
                  <a:gd name="T0" fmla="*/ 122 w 243"/>
                  <a:gd name="T1" fmla="*/ 0 h 243"/>
                  <a:gd name="T2" fmla="*/ 0 w 243"/>
                  <a:gd name="T3" fmla="*/ 121 h 243"/>
                  <a:gd name="T4" fmla="*/ 122 w 243"/>
                  <a:gd name="T5" fmla="*/ 243 h 243"/>
                  <a:gd name="T6" fmla="*/ 243 w 243"/>
                  <a:gd name="T7" fmla="*/ 121 h 243"/>
                  <a:gd name="T8" fmla="*/ 122 w 243"/>
                  <a:gd name="T9" fmla="*/ 0 h 243"/>
                  <a:gd name="T10" fmla="*/ 154 w 243"/>
                  <a:gd name="T11" fmla="*/ 121 h 243"/>
                  <a:gd name="T12" fmla="*/ 133 w 243"/>
                  <a:gd name="T13" fmla="*/ 121 h 243"/>
                  <a:gd name="T14" fmla="*/ 133 w 243"/>
                  <a:gd name="T15" fmla="*/ 196 h 243"/>
                  <a:gd name="T16" fmla="*/ 102 w 243"/>
                  <a:gd name="T17" fmla="*/ 196 h 243"/>
                  <a:gd name="T18" fmla="*/ 102 w 243"/>
                  <a:gd name="T19" fmla="*/ 121 h 243"/>
                  <a:gd name="T20" fmla="*/ 87 w 243"/>
                  <a:gd name="T21" fmla="*/ 121 h 243"/>
                  <a:gd name="T22" fmla="*/ 87 w 243"/>
                  <a:gd name="T23" fmla="*/ 94 h 243"/>
                  <a:gd name="T24" fmla="*/ 102 w 243"/>
                  <a:gd name="T25" fmla="*/ 94 h 243"/>
                  <a:gd name="T26" fmla="*/ 102 w 243"/>
                  <a:gd name="T27" fmla="*/ 77 h 243"/>
                  <a:gd name="T28" fmla="*/ 133 w 243"/>
                  <a:gd name="T29" fmla="*/ 46 h 243"/>
                  <a:gd name="T30" fmla="*/ 156 w 243"/>
                  <a:gd name="T31" fmla="*/ 46 h 243"/>
                  <a:gd name="T32" fmla="*/ 156 w 243"/>
                  <a:gd name="T33" fmla="*/ 72 h 243"/>
                  <a:gd name="T34" fmla="*/ 140 w 243"/>
                  <a:gd name="T35" fmla="*/ 72 h 243"/>
                  <a:gd name="T36" fmla="*/ 133 w 243"/>
                  <a:gd name="T37" fmla="*/ 79 h 243"/>
                  <a:gd name="T38" fmla="*/ 133 w 243"/>
                  <a:gd name="T39" fmla="*/ 94 h 243"/>
                  <a:gd name="T40" fmla="*/ 157 w 243"/>
                  <a:gd name="T41" fmla="*/ 94 h 243"/>
                  <a:gd name="T42" fmla="*/ 154 w 243"/>
                  <a:gd name="T43" fmla="*/ 12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3" h="243">
                    <a:moveTo>
                      <a:pt x="122" y="0"/>
                    </a:moveTo>
                    <a:cubicBezTo>
                      <a:pt x="55" y="0"/>
                      <a:pt x="0" y="54"/>
                      <a:pt x="0" y="121"/>
                    </a:cubicBezTo>
                    <a:cubicBezTo>
                      <a:pt x="0" y="188"/>
                      <a:pt x="55" y="243"/>
                      <a:pt x="122" y="243"/>
                    </a:cubicBezTo>
                    <a:cubicBezTo>
                      <a:pt x="189" y="243"/>
                      <a:pt x="243" y="188"/>
                      <a:pt x="243" y="121"/>
                    </a:cubicBezTo>
                    <a:cubicBezTo>
                      <a:pt x="243" y="54"/>
                      <a:pt x="189" y="0"/>
                      <a:pt x="122" y="0"/>
                    </a:cubicBezTo>
                    <a:close/>
                    <a:moveTo>
                      <a:pt x="154" y="121"/>
                    </a:moveTo>
                    <a:cubicBezTo>
                      <a:pt x="133" y="121"/>
                      <a:pt x="133" y="121"/>
                      <a:pt x="133" y="121"/>
                    </a:cubicBezTo>
                    <a:cubicBezTo>
                      <a:pt x="133" y="154"/>
                      <a:pt x="133" y="196"/>
                      <a:pt x="133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2" y="196"/>
                      <a:pt x="102" y="155"/>
                      <a:pt x="102" y="121"/>
                    </a:cubicBezTo>
                    <a:cubicBezTo>
                      <a:pt x="87" y="121"/>
                      <a:pt x="87" y="121"/>
                      <a:pt x="87" y="121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2" y="65"/>
                      <a:pt x="108" y="46"/>
                      <a:pt x="133" y="46"/>
                    </a:cubicBezTo>
                    <a:cubicBezTo>
                      <a:pt x="156" y="46"/>
                      <a:pt x="156" y="46"/>
                      <a:pt x="156" y="46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56" y="72"/>
                      <a:pt x="142" y="72"/>
                      <a:pt x="140" y="72"/>
                    </a:cubicBezTo>
                    <a:cubicBezTo>
                      <a:pt x="137" y="72"/>
                      <a:pt x="133" y="73"/>
                      <a:pt x="133" y="79"/>
                    </a:cubicBezTo>
                    <a:cubicBezTo>
                      <a:pt x="133" y="94"/>
                      <a:pt x="133" y="94"/>
                      <a:pt x="133" y="94"/>
                    </a:cubicBezTo>
                    <a:cubicBezTo>
                      <a:pt x="157" y="94"/>
                      <a:pt x="157" y="94"/>
                      <a:pt x="157" y="94"/>
                    </a:cubicBezTo>
                    <a:lnTo>
                      <a:pt x="154" y="12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ṧliḓê">
                <a:extLst>
                  <a:ext uri="{FF2B5EF4-FFF2-40B4-BE49-F238E27FC236}">
                    <a16:creationId xmlns:a16="http://schemas.microsoft.com/office/drawing/2014/main" xmlns="" id="{F894D786-7AC1-4BF0-8BC4-BC48D6B44937}"/>
                  </a:ext>
                </a:extLst>
              </p:cNvPr>
              <p:cNvSpPr/>
              <p:nvPr/>
            </p:nvSpPr>
            <p:spPr bwMode="auto">
              <a:xfrm>
                <a:off x="7086476" y="2860207"/>
                <a:ext cx="561866" cy="746328"/>
              </a:xfrm>
              <a:custGeom>
                <a:avLst/>
                <a:gdLst>
                  <a:gd name="T0" fmla="*/ 3 w 141"/>
                  <a:gd name="T1" fmla="*/ 157 h 187"/>
                  <a:gd name="T2" fmla="*/ 3 w 141"/>
                  <a:gd name="T3" fmla="*/ 155 h 187"/>
                  <a:gd name="T4" fmla="*/ 36 w 141"/>
                  <a:gd name="T5" fmla="*/ 131 h 187"/>
                  <a:gd name="T6" fmla="*/ 38 w 141"/>
                  <a:gd name="T7" fmla="*/ 130 h 187"/>
                  <a:gd name="T8" fmla="*/ 60 w 141"/>
                  <a:gd name="T9" fmla="*/ 139 h 187"/>
                  <a:gd name="T10" fmla="*/ 87 w 141"/>
                  <a:gd name="T11" fmla="*/ 105 h 187"/>
                  <a:gd name="T12" fmla="*/ 99 w 141"/>
                  <a:gd name="T13" fmla="*/ 65 h 187"/>
                  <a:gd name="T14" fmla="*/ 79 w 141"/>
                  <a:gd name="T15" fmla="*/ 50 h 187"/>
                  <a:gd name="T16" fmla="*/ 80 w 141"/>
                  <a:gd name="T17" fmla="*/ 10 h 187"/>
                  <a:gd name="T18" fmla="*/ 82 w 141"/>
                  <a:gd name="T19" fmla="*/ 8 h 187"/>
                  <a:gd name="T20" fmla="*/ 96 w 141"/>
                  <a:gd name="T21" fmla="*/ 0 h 187"/>
                  <a:gd name="T22" fmla="*/ 100 w 141"/>
                  <a:gd name="T23" fmla="*/ 1 h 187"/>
                  <a:gd name="T24" fmla="*/ 123 w 141"/>
                  <a:gd name="T25" fmla="*/ 15 h 187"/>
                  <a:gd name="T26" fmla="*/ 113 w 141"/>
                  <a:gd name="T27" fmla="*/ 123 h 187"/>
                  <a:gd name="T28" fmla="*/ 32 w 141"/>
                  <a:gd name="T29" fmla="*/ 187 h 187"/>
                  <a:gd name="T30" fmla="*/ 32 w 141"/>
                  <a:gd name="T31" fmla="*/ 187 h 187"/>
                  <a:gd name="T32" fmla="*/ 31 w 141"/>
                  <a:gd name="T33" fmla="*/ 187 h 187"/>
                  <a:gd name="T34" fmla="*/ 7 w 141"/>
                  <a:gd name="T35" fmla="*/ 176 h 187"/>
                  <a:gd name="T36" fmla="*/ 3 w 141"/>
                  <a:gd name="T37" fmla="*/ 15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1" h="187">
                    <a:moveTo>
                      <a:pt x="3" y="157"/>
                    </a:moveTo>
                    <a:cubicBezTo>
                      <a:pt x="3" y="155"/>
                      <a:pt x="3" y="155"/>
                      <a:pt x="3" y="155"/>
                    </a:cubicBezTo>
                    <a:cubicBezTo>
                      <a:pt x="4" y="148"/>
                      <a:pt x="33" y="131"/>
                      <a:pt x="36" y="131"/>
                    </a:cubicBezTo>
                    <a:cubicBezTo>
                      <a:pt x="38" y="130"/>
                      <a:pt x="38" y="130"/>
                      <a:pt x="38" y="130"/>
                    </a:cubicBezTo>
                    <a:cubicBezTo>
                      <a:pt x="42" y="130"/>
                      <a:pt x="48" y="133"/>
                      <a:pt x="60" y="139"/>
                    </a:cubicBezTo>
                    <a:cubicBezTo>
                      <a:pt x="70" y="132"/>
                      <a:pt x="82" y="114"/>
                      <a:pt x="87" y="105"/>
                    </a:cubicBezTo>
                    <a:cubicBezTo>
                      <a:pt x="92" y="94"/>
                      <a:pt x="99" y="77"/>
                      <a:pt x="99" y="65"/>
                    </a:cubicBezTo>
                    <a:cubicBezTo>
                      <a:pt x="86" y="58"/>
                      <a:pt x="80" y="55"/>
                      <a:pt x="79" y="50"/>
                    </a:cubicBezTo>
                    <a:cubicBezTo>
                      <a:pt x="78" y="48"/>
                      <a:pt x="76" y="14"/>
                      <a:pt x="80" y="10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5" y="5"/>
                      <a:pt x="89" y="0"/>
                      <a:pt x="96" y="0"/>
                    </a:cubicBezTo>
                    <a:cubicBezTo>
                      <a:pt x="97" y="0"/>
                      <a:pt x="99" y="0"/>
                      <a:pt x="100" y="1"/>
                    </a:cubicBezTo>
                    <a:cubicBezTo>
                      <a:pt x="105" y="2"/>
                      <a:pt x="117" y="7"/>
                      <a:pt x="123" y="15"/>
                    </a:cubicBezTo>
                    <a:cubicBezTo>
                      <a:pt x="127" y="20"/>
                      <a:pt x="141" y="70"/>
                      <a:pt x="113" y="123"/>
                    </a:cubicBezTo>
                    <a:cubicBezTo>
                      <a:pt x="85" y="174"/>
                      <a:pt x="39" y="187"/>
                      <a:pt x="32" y="187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1" y="187"/>
                      <a:pt x="31" y="187"/>
                      <a:pt x="31" y="187"/>
                    </a:cubicBezTo>
                    <a:cubicBezTo>
                      <a:pt x="21" y="186"/>
                      <a:pt x="11" y="179"/>
                      <a:pt x="7" y="176"/>
                    </a:cubicBezTo>
                    <a:cubicBezTo>
                      <a:pt x="0" y="171"/>
                      <a:pt x="2" y="162"/>
                      <a:pt x="3" y="157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ślíďê">
                <a:extLst>
                  <a:ext uri="{FF2B5EF4-FFF2-40B4-BE49-F238E27FC236}">
                    <a16:creationId xmlns:a16="http://schemas.microsoft.com/office/drawing/2014/main" xmlns="" id="{0CD8D0ED-944B-48E0-A3E5-CCD9C970A9C3}"/>
                  </a:ext>
                </a:extLst>
              </p:cNvPr>
              <p:cNvSpPr/>
              <p:nvPr/>
            </p:nvSpPr>
            <p:spPr bwMode="auto">
              <a:xfrm>
                <a:off x="5358590" y="3378406"/>
                <a:ext cx="777851" cy="790139"/>
              </a:xfrm>
              <a:custGeom>
                <a:avLst/>
                <a:gdLst>
                  <a:gd name="T0" fmla="*/ 190 w 195"/>
                  <a:gd name="T1" fmla="*/ 120 h 198"/>
                  <a:gd name="T2" fmla="*/ 192 w 195"/>
                  <a:gd name="T3" fmla="*/ 100 h 198"/>
                  <a:gd name="T4" fmla="*/ 99 w 195"/>
                  <a:gd name="T5" fmla="*/ 7 h 198"/>
                  <a:gd name="T6" fmla="*/ 83 w 195"/>
                  <a:gd name="T7" fmla="*/ 8 h 198"/>
                  <a:gd name="T8" fmla="*/ 54 w 195"/>
                  <a:gd name="T9" fmla="*/ 0 h 198"/>
                  <a:gd name="T10" fmla="*/ 0 w 195"/>
                  <a:gd name="T11" fmla="*/ 54 h 198"/>
                  <a:gd name="T12" fmla="*/ 7 w 195"/>
                  <a:gd name="T13" fmla="*/ 81 h 198"/>
                  <a:gd name="T14" fmla="*/ 5 w 195"/>
                  <a:gd name="T15" fmla="*/ 100 h 198"/>
                  <a:gd name="T16" fmla="*/ 99 w 195"/>
                  <a:gd name="T17" fmla="*/ 193 h 198"/>
                  <a:gd name="T18" fmla="*/ 116 w 195"/>
                  <a:gd name="T19" fmla="*/ 192 h 198"/>
                  <a:gd name="T20" fmla="*/ 141 w 195"/>
                  <a:gd name="T21" fmla="*/ 198 h 198"/>
                  <a:gd name="T22" fmla="*/ 195 w 195"/>
                  <a:gd name="T23" fmla="*/ 144 h 198"/>
                  <a:gd name="T24" fmla="*/ 190 w 195"/>
                  <a:gd name="T25" fmla="*/ 120 h 198"/>
                  <a:gd name="T26" fmla="*/ 146 w 195"/>
                  <a:gd name="T27" fmla="*/ 145 h 198"/>
                  <a:gd name="T28" fmla="*/ 127 w 195"/>
                  <a:gd name="T29" fmla="*/ 159 h 198"/>
                  <a:gd name="T30" fmla="*/ 98 w 195"/>
                  <a:gd name="T31" fmla="*/ 164 h 198"/>
                  <a:gd name="T32" fmla="*/ 65 w 195"/>
                  <a:gd name="T33" fmla="*/ 157 h 198"/>
                  <a:gd name="T34" fmla="*/ 49 w 195"/>
                  <a:gd name="T35" fmla="*/ 144 h 198"/>
                  <a:gd name="T36" fmla="*/ 44 w 195"/>
                  <a:gd name="T37" fmla="*/ 127 h 198"/>
                  <a:gd name="T38" fmla="*/ 47 w 195"/>
                  <a:gd name="T39" fmla="*/ 118 h 198"/>
                  <a:gd name="T40" fmla="*/ 57 w 195"/>
                  <a:gd name="T41" fmla="*/ 114 h 198"/>
                  <a:gd name="T42" fmla="*/ 65 w 195"/>
                  <a:gd name="T43" fmla="*/ 117 h 198"/>
                  <a:gd name="T44" fmla="*/ 71 w 195"/>
                  <a:gd name="T45" fmla="*/ 125 h 198"/>
                  <a:gd name="T46" fmla="*/ 76 w 195"/>
                  <a:gd name="T47" fmla="*/ 135 h 198"/>
                  <a:gd name="T48" fmla="*/ 84 w 195"/>
                  <a:gd name="T49" fmla="*/ 141 h 198"/>
                  <a:gd name="T50" fmla="*/ 98 w 195"/>
                  <a:gd name="T51" fmla="*/ 143 h 198"/>
                  <a:gd name="T52" fmla="*/ 116 w 195"/>
                  <a:gd name="T53" fmla="*/ 138 h 198"/>
                  <a:gd name="T54" fmla="*/ 123 w 195"/>
                  <a:gd name="T55" fmla="*/ 127 h 198"/>
                  <a:gd name="T56" fmla="*/ 120 w 195"/>
                  <a:gd name="T57" fmla="*/ 118 h 198"/>
                  <a:gd name="T58" fmla="*/ 110 w 195"/>
                  <a:gd name="T59" fmla="*/ 112 h 198"/>
                  <a:gd name="T60" fmla="*/ 93 w 195"/>
                  <a:gd name="T61" fmla="*/ 108 h 198"/>
                  <a:gd name="T62" fmla="*/ 68 w 195"/>
                  <a:gd name="T63" fmla="*/ 101 h 198"/>
                  <a:gd name="T64" fmla="*/ 52 w 195"/>
                  <a:gd name="T65" fmla="*/ 89 h 198"/>
                  <a:gd name="T66" fmla="*/ 46 w 195"/>
                  <a:gd name="T67" fmla="*/ 70 h 198"/>
                  <a:gd name="T68" fmla="*/ 52 w 195"/>
                  <a:gd name="T69" fmla="*/ 51 h 198"/>
                  <a:gd name="T70" fmla="*/ 71 w 195"/>
                  <a:gd name="T71" fmla="*/ 39 h 198"/>
                  <a:gd name="T72" fmla="*/ 98 w 195"/>
                  <a:gd name="T73" fmla="*/ 35 h 198"/>
                  <a:gd name="T74" fmla="*/ 120 w 195"/>
                  <a:gd name="T75" fmla="*/ 37 h 198"/>
                  <a:gd name="T76" fmla="*/ 135 w 195"/>
                  <a:gd name="T77" fmla="*/ 45 h 198"/>
                  <a:gd name="T78" fmla="*/ 144 w 195"/>
                  <a:gd name="T79" fmla="*/ 55 h 198"/>
                  <a:gd name="T80" fmla="*/ 147 w 195"/>
                  <a:gd name="T81" fmla="*/ 66 h 198"/>
                  <a:gd name="T82" fmla="*/ 143 w 195"/>
                  <a:gd name="T83" fmla="*/ 75 h 198"/>
                  <a:gd name="T84" fmla="*/ 134 w 195"/>
                  <a:gd name="T85" fmla="*/ 79 h 198"/>
                  <a:gd name="T86" fmla="*/ 126 w 195"/>
                  <a:gd name="T87" fmla="*/ 76 h 198"/>
                  <a:gd name="T88" fmla="*/ 120 w 195"/>
                  <a:gd name="T89" fmla="*/ 69 h 198"/>
                  <a:gd name="T90" fmla="*/ 112 w 195"/>
                  <a:gd name="T91" fmla="*/ 59 h 198"/>
                  <a:gd name="T92" fmla="*/ 96 w 195"/>
                  <a:gd name="T93" fmla="*/ 55 h 198"/>
                  <a:gd name="T94" fmla="*/ 80 w 195"/>
                  <a:gd name="T95" fmla="*/ 59 h 198"/>
                  <a:gd name="T96" fmla="*/ 74 w 195"/>
                  <a:gd name="T97" fmla="*/ 68 h 198"/>
                  <a:gd name="T98" fmla="*/ 76 w 195"/>
                  <a:gd name="T99" fmla="*/ 73 h 198"/>
                  <a:gd name="T100" fmla="*/ 82 w 195"/>
                  <a:gd name="T101" fmla="*/ 78 h 198"/>
                  <a:gd name="T102" fmla="*/ 89 w 195"/>
                  <a:gd name="T103" fmla="*/ 81 h 198"/>
                  <a:gd name="T104" fmla="*/ 102 w 195"/>
                  <a:gd name="T105" fmla="*/ 84 h 198"/>
                  <a:gd name="T106" fmla="*/ 123 w 195"/>
                  <a:gd name="T107" fmla="*/ 89 h 198"/>
                  <a:gd name="T108" fmla="*/ 139 w 195"/>
                  <a:gd name="T109" fmla="*/ 96 h 198"/>
                  <a:gd name="T110" fmla="*/ 149 w 195"/>
                  <a:gd name="T111" fmla="*/ 108 h 198"/>
                  <a:gd name="T112" fmla="*/ 153 w 195"/>
                  <a:gd name="T113" fmla="*/ 124 h 198"/>
                  <a:gd name="T114" fmla="*/ 146 w 195"/>
                  <a:gd name="T115" fmla="*/ 14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5" h="198">
                    <a:moveTo>
                      <a:pt x="190" y="120"/>
                    </a:moveTo>
                    <a:cubicBezTo>
                      <a:pt x="191" y="114"/>
                      <a:pt x="192" y="107"/>
                      <a:pt x="192" y="100"/>
                    </a:cubicBezTo>
                    <a:cubicBezTo>
                      <a:pt x="192" y="49"/>
                      <a:pt x="150" y="7"/>
                      <a:pt x="99" y="7"/>
                    </a:cubicBezTo>
                    <a:cubicBezTo>
                      <a:pt x="93" y="7"/>
                      <a:pt x="88" y="7"/>
                      <a:pt x="83" y="8"/>
                    </a:cubicBezTo>
                    <a:cubicBezTo>
                      <a:pt x="74" y="3"/>
                      <a:pt x="6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64"/>
                      <a:pt x="2" y="73"/>
                      <a:pt x="7" y="81"/>
                    </a:cubicBezTo>
                    <a:cubicBezTo>
                      <a:pt x="6" y="87"/>
                      <a:pt x="5" y="94"/>
                      <a:pt x="5" y="100"/>
                    </a:cubicBezTo>
                    <a:cubicBezTo>
                      <a:pt x="5" y="152"/>
                      <a:pt x="47" y="193"/>
                      <a:pt x="99" y="193"/>
                    </a:cubicBezTo>
                    <a:cubicBezTo>
                      <a:pt x="104" y="193"/>
                      <a:pt x="110" y="193"/>
                      <a:pt x="116" y="192"/>
                    </a:cubicBezTo>
                    <a:cubicBezTo>
                      <a:pt x="123" y="196"/>
                      <a:pt x="132" y="198"/>
                      <a:pt x="141" y="198"/>
                    </a:cubicBezTo>
                    <a:cubicBezTo>
                      <a:pt x="171" y="198"/>
                      <a:pt x="195" y="174"/>
                      <a:pt x="195" y="144"/>
                    </a:cubicBezTo>
                    <a:cubicBezTo>
                      <a:pt x="195" y="136"/>
                      <a:pt x="193" y="127"/>
                      <a:pt x="190" y="120"/>
                    </a:cubicBezTo>
                    <a:close/>
                    <a:moveTo>
                      <a:pt x="146" y="145"/>
                    </a:moveTo>
                    <a:cubicBezTo>
                      <a:pt x="142" y="151"/>
                      <a:pt x="136" y="156"/>
                      <a:pt x="127" y="159"/>
                    </a:cubicBezTo>
                    <a:cubicBezTo>
                      <a:pt x="119" y="163"/>
                      <a:pt x="109" y="164"/>
                      <a:pt x="98" y="164"/>
                    </a:cubicBezTo>
                    <a:cubicBezTo>
                      <a:pt x="85" y="164"/>
                      <a:pt x="74" y="162"/>
                      <a:pt x="65" y="157"/>
                    </a:cubicBezTo>
                    <a:cubicBezTo>
                      <a:pt x="59" y="154"/>
                      <a:pt x="53" y="149"/>
                      <a:pt x="49" y="144"/>
                    </a:cubicBezTo>
                    <a:cubicBezTo>
                      <a:pt x="46" y="138"/>
                      <a:pt x="44" y="132"/>
                      <a:pt x="44" y="127"/>
                    </a:cubicBezTo>
                    <a:cubicBezTo>
                      <a:pt x="44" y="123"/>
                      <a:pt x="45" y="120"/>
                      <a:pt x="47" y="118"/>
                    </a:cubicBezTo>
                    <a:cubicBezTo>
                      <a:pt x="50" y="116"/>
                      <a:pt x="53" y="114"/>
                      <a:pt x="57" y="114"/>
                    </a:cubicBezTo>
                    <a:cubicBezTo>
                      <a:pt x="60" y="114"/>
                      <a:pt x="63" y="115"/>
                      <a:pt x="65" y="117"/>
                    </a:cubicBezTo>
                    <a:cubicBezTo>
                      <a:pt x="68" y="119"/>
                      <a:pt x="69" y="122"/>
                      <a:pt x="71" y="125"/>
                    </a:cubicBezTo>
                    <a:cubicBezTo>
                      <a:pt x="72" y="129"/>
                      <a:pt x="74" y="132"/>
                      <a:pt x="76" y="135"/>
                    </a:cubicBezTo>
                    <a:cubicBezTo>
                      <a:pt x="78" y="137"/>
                      <a:pt x="81" y="139"/>
                      <a:pt x="84" y="141"/>
                    </a:cubicBezTo>
                    <a:cubicBezTo>
                      <a:pt x="87" y="142"/>
                      <a:pt x="92" y="143"/>
                      <a:pt x="98" y="143"/>
                    </a:cubicBezTo>
                    <a:cubicBezTo>
                      <a:pt x="105" y="143"/>
                      <a:pt x="112" y="142"/>
                      <a:pt x="116" y="138"/>
                    </a:cubicBezTo>
                    <a:cubicBezTo>
                      <a:pt x="121" y="135"/>
                      <a:pt x="123" y="131"/>
                      <a:pt x="123" y="127"/>
                    </a:cubicBezTo>
                    <a:cubicBezTo>
                      <a:pt x="123" y="123"/>
                      <a:pt x="122" y="120"/>
                      <a:pt x="120" y="118"/>
                    </a:cubicBezTo>
                    <a:cubicBezTo>
                      <a:pt x="117" y="115"/>
                      <a:pt x="114" y="114"/>
                      <a:pt x="110" y="112"/>
                    </a:cubicBezTo>
                    <a:cubicBezTo>
                      <a:pt x="105" y="111"/>
                      <a:pt x="100" y="110"/>
                      <a:pt x="93" y="108"/>
                    </a:cubicBezTo>
                    <a:cubicBezTo>
                      <a:pt x="83" y="106"/>
                      <a:pt x="75" y="104"/>
                      <a:pt x="68" y="101"/>
                    </a:cubicBezTo>
                    <a:cubicBezTo>
                      <a:pt x="61" y="98"/>
                      <a:pt x="56" y="94"/>
                      <a:pt x="52" y="89"/>
                    </a:cubicBezTo>
                    <a:cubicBezTo>
                      <a:pt x="48" y="84"/>
                      <a:pt x="46" y="78"/>
                      <a:pt x="46" y="70"/>
                    </a:cubicBezTo>
                    <a:cubicBezTo>
                      <a:pt x="46" y="63"/>
                      <a:pt x="48" y="57"/>
                      <a:pt x="52" y="51"/>
                    </a:cubicBezTo>
                    <a:cubicBezTo>
                      <a:pt x="57" y="46"/>
                      <a:pt x="63" y="42"/>
                      <a:pt x="71" y="39"/>
                    </a:cubicBezTo>
                    <a:cubicBezTo>
                      <a:pt x="78" y="36"/>
                      <a:pt x="87" y="35"/>
                      <a:pt x="98" y="35"/>
                    </a:cubicBezTo>
                    <a:cubicBezTo>
                      <a:pt x="106" y="35"/>
                      <a:pt x="114" y="35"/>
                      <a:pt x="120" y="37"/>
                    </a:cubicBezTo>
                    <a:cubicBezTo>
                      <a:pt x="126" y="39"/>
                      <a:pt x="131" y="42"/>
                      <a:pt x="135" y="45"/>
                    </a:cubicBezTo>
                    <a:cubicBezTo>
                      <a:pt x="139" y="48"/>
                      <a:pt x="142" y="52"/>
                      <a:pt x="144" y="55"/>
                    </a:cubicBezTo>
                    <a:cubicBezTo>
                      <a:pt x="146" y="59"/>
                      <a:pt x="147" y="62"/>
                      <a:pt x="147" y="66"/>
                    </a:cubicBezTo>
                    <a:cubicBezTo>
                      <a:pt x="147" y="69"/>
                      <a:pt x="146" y="72"/>
                      <a:pt x="143" y="75"/>
                    </a:cubicBezTo>
                    <a:cubicBezTo>
                      <a:pt x="141" y="78"/>
                      <a:pt x="137" y="79"/>
                      <a:pt x="134" y="79"/>
                    </a:cubicBezTo>
                    <a:cubicBezTo>
                      <a:pt x="130" y="79"/>
                      <a:pt x="128" y="78"/>
                      <a:pt x="126" y="76"/>
                    </a:cubicBezTo>
                    <a:cubicBezTo>
                      <a:pt x="124" y="75"/>
                      <a:pt x="122" y="72"/>
                      <a:pt x="120" y="69"/>
                    </a:cubicBezTo>
                    <a:cubicBezTo>
                      <a:pt x="118" y="65"/>
                      <a:pt x="115" y="61"/>
                      <a:pt x="112" y="59"/>
                    </a:cubicBezTo>
                    <a:cubicBezTo>
                      <a:pt x="109" y="56"/>
                      <a:pt x="103" y="55"/>
                      <a:pt x="96" y="55"/>
                    </a:cubicBezTo>
                    <a:cubicBezTo>
                      <a:pt x="89" y="55"/>
                      <a:pt x="84" y="56"/>
                      <a:pt x="80" y="59"/>
                    </a:cubicBezTo>
                    <a:cubicBezTo>
                      <a:pt x="76" y="62"/>
                      <a:pt x="74" y="65"/>
                      <a:pt x="74" y="68"/>
                    </a:cubicBezTo>
                    <a:cubicBezTo>
                      <a:pt x="74" y="70"/>
                      <a:pt x="75" y="72"/>
                      <a:pt x="76" y="73"/>
                    </a:cubicBezTo>
                    <a:cubicBezTo>
                      <a:pt x="77" y="75"/>
                      <a:pt x="79" y="76"/>
                      <a:pt x="82" y="78"/>
                    </a:cubicBezTo>
                    <a:cubicBezTo>
                      <a:pt x="84" y="79"/>
                      <a:pt x="87" y="80"/>
                      <a:pt x="89" y="81"/>
                    </a:cubicBezTo>
                    <a:cubicBezTo>
                      <a:pt x="92" y="81"/>
                      <a:pt x="96" y="82"/>
                      <a:pt x="102" y="84"/>
                    </a:cubicBezTo>
                    <a:cubicBezTo>
                      <a:pt x="110" y="85"/>
                      <a:pt x="117" y="87"/>
                      <a:pt x="123" y="89"/>
                    </a:cubicBezTo>
                    <a:cubicBezTo>
                      <a:pt x="129" y="91"/>
                      <a:pt x="134" y="94"/>
                      <a:pt x="139" y="96"/>
                    </a:cubicBezTo>
                    <a:cubicBezTo>
                      <a:pt x="143" y="99"/>
                      <a:pt x="147" y="103"/>
                      <a:pt x="149" y="108"/>
                    </a:cubicBezTo>
                    <a:cubicBezTo>
                      <a:pt x="152" y="112"/>
                      <a:pt x="153" y="118"/>
                      <a:pt x="153" y="124"/>
                    </a:cubicBezTo>
                    <a:cubicBezTo>
                      <a:pt x="153" y="132"/>
                      <a:pt x="151" y="139"/>
                      <a:pt x="146" y="145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š1ïḍê">
                <a:extLst>
                  <a:ext uri="{FF2B5EF4-FFF2-40B4-BE49-F238E27FC236}">
                    <a16:creationId xmlns:a16="http://schemas.microsoft.com/office/drawing/2014/main" xmlns="" id="{8D038F49-F81A-45C6-A03A-CB4318BC5AF1}"/>
                  </a:ext>
                </a:extLst>
              </p:cNvPr>
              <p:cNvSpPr/>
              <p:nvPr/>
            </p:nvSpPr>
            <p:spPr bwMode="auto">
              <a:xfrm>
                <a:off x="4185016" y="2281578"/>
                <a:ext cx="770299" cy="773521"/>
              </a:xfrm>
              <a:custGeom>
                <a:avLst/>
                <a:gdLst>
                  <a:gd name="T0" fmla="*/ 192 w 193"/>
                  <a:gd name="T1" fmla="*/ 81 h 194"/>
                  <a:gd name="T2" fmla="*/ 191 w 193"/>
                  <a:gd name="T3" fmla="*/ 77 h 194"/>
                  <a:gd name="T4" fmla="*/ 188 w 193"/>
                  <a:gd name="T5" fmla="*/ 75 h 194"/>
                  <a:gd name="T6" fmla="*/ 162 w 193"/>
                  <a:gd name="T7" fmla="*/ 71 h 194"/>
                  <a:gd name="T8" fmla="*/ 157 w 193"/>
                  <a:gd name="T9" fmla="*/ 54 h 194"/>
                  <a:gd name="T10" fmla="*/ 151 w 193"/>
                  <a:gd name="T11" fmla="*/ 34 h 194"/>
                  <a:gd name="T12" fmla="*/ 104 w 193"/>
                  <a:gd name="T13" fmla="*/ 0 h 194"/>
                  <a:gd name="T14" fmla="*/ 61 w 193"/>
                  <a:gd name="T15" fmla="*/ 0 h 194"/>
                  <a:gd name="T16" fmla="*/ 0 w 193"/>
                  <a:gd name="T17" fmla="*/ 61 h 194"/>
                  <a:gd name="T18" fmla="*/ 0 w 193"/>
                  <a:gd name="T19" fmla="*/ 133 h 194"/>
                  <a:gd name="T20" fmla="*/ 61 w 193"/>
                  <a:gd name="T21" fmla="*/ 194 h 194"/>
                  <a:gd name="T22" fmla="*/ 131 w 193"/>
                  <a:gd name="T23" fmla="*/ 194 h 194"/>
                  <a:gd name="T24" fmla="*/ 192 w 193"/>
                  <a:gd name="T25" fmla="*/ 133 h 194"/>
                  <a:gd name="T26" fmla="*/ 193 w 193"/>
                  <a:gd name="T27" fmla="*/ 83 h 194"/>
                  <a:gd name="T28" fmla="*/ 192 w 193"/>
                  <a:gd name="T29" fmla="*/ 81 h 194"/>
                  <a:gd name="T30" fmla="*/ 62 w 193"/>
                  <a:gd name="T31" fmla="*/ 50 h 194"/>
                  <a:gd name="T32" fmla="*/ 96 w 193"/>
                  <a:gd name="T33" fmla="*/ 50 h 194"/>
                  <a:gd name="T34" fmla="*/ 108 w 193"/>
                  <a:gd name="T35" fmla="*/ 62 h 194"/>
                  <a:gd name="T36" fmla="*/ 96 w 193"/>
                  <a:gd name="T37" fmla="*/ 73 h 194"/>
                  <a:gd name="T38" fmla="*/ 62 w 193"/>
                  <a:gd name="T39" fmla="*/ 73 h 194"/>
                  <a:gd name="T40" fmla="*/ 50 w 193"/>
                  <a:gd name="T41" fmla="*/ 62 h 194"/>
                  <a:gd name="T42" fmla="*/ 62 w 193"/>
                  <a:gd name="T43" fmla="*/ 50 h 194"/>
                  <a:gd name="T44" fmla="*/ 131 w 193"/>
                  <a:gd name="T45" fmla="*/ 143 h 194"/>
                  <a:gd name="T46" fmla="*/ 62 w 193"/>
                  <a:gd name="T47" fmla="*/ 143 h 194"/>
                  <a:gd name="T48" fmla="*/ 50 w 193"/>
                  <a:gd name="T49" fmla="*/ 132 h 194"/>
                  <a:gd name="T50" fmla="*/ 62 w 193"/>
                  <a:gd name="T51" fmla="*/ 120 h 194"/>
                  <a:gd name="T52" fmla="*/ 131 w 193"/>
                  <a:gd name="T53" fmla="*/ 120 h 194"/>
                  <a:gd name="T54" fmla="*/ 142 w 193"/>
                  <a:gd name="T55" fmla="*/ 132 h 194"/>
                  <a:gd name="T56" fmla="*/ 131 w 193"/>
                  <a:gd name="T57" fmla="*/ 14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3" h="194">
                    <a:moveTo>
                      <a:pt x="192" y="81"/>
                    </a:moveTo>
                    <a:cubicBezTo>
                      <a:pt x="191" y="77"/>
                      <a:pt x="191" y="77"/>
                      <a:pt x="191" y="77"/>
                    </a:cubicBezTo>
                    <a:cubicBezTo>
                      <a:pt x="188" y="75"/>
                      <a:pt x="188" y="75"/>
                      <a:pt x="188" y="75"/>
                    </a:cubicBezTo>
                    <a:cubicBezTo>
                      <a:pt x="184" y="72"/>
                      <a:pt x="166" y="75"/>
                      <a:pt x="162" y="71"/>
                    </a:cubicBezTo>
                    <a:cubicBezTo>
                      <a:pt x="158" y="68"/>
                      <a:pt x="158" y="62"/>
                      <a:pt x="157" y="54"/>
                    </a:cubicBezTo>
                    <a:cubicBezTo>
                      <a:pt x="155" y="39"/>
                      <a:pt x="153" y="39"/>
                      <a:pt x="151" y="34"/>
                    </a:cubicBezTo>
                    <a:cubicBezTo>
                      <a:pt x="143" y="16"/>
                      <a:pt x="120" y="2"/>
                      <a:pt x="104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28" y="0"/>
                      <a:pt x="0" y="28"/>
                      <a:pt x="0" y="61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66"/>
                      <a:pt x="28" y="194"/>
                      <a:pt x="61" y="194"/>
                    </a:cubicBezTo>
                    <a:cubicBezTo>
                      <a:pt x="131" y="194"/>
                      <a:pt x="131" y="194"/>
                      <a:pt x="131" y="194"/>
                    </a:cubicBezTo>
                    <a:cubicBezTo>
                      <a:pt x="165" y="194"/>
                      <a:pt x="192" y="166"/>
                      <a:pt x="192" y="133"/>
                    </a:cubicBezTo>
                    <a:cubicBezTo>
                      <a:pt x="193" y="83"/>
                      <a:pt x="193" y="83"/>
                      <a:pt x="193" y="83"/>
                    </a:cubicBezTo>
                    <a:lnTo>
                      <a:pt x="192" y="81"/>
                    </a:lnTo>
                    <a:close/>
                    <a:moveTo>
                      <a:pt x="62" y="50"/>
                    </a:moveTo>
                    <a:cubicBezTo>
                      <a:pt x="96" y="50"/>
                      <a:pt x="96" y="50"/>
                      <a:pt x="96" y="50"/>
                    </a:cubicBezTo>
                    <a:cubicBezTo>
                      <a:pt x="102" y="50"/>
                      <a:pt x="108" y="55"/>
                      <a:pt x="108" y="62"/>
                    </a:cubicBezTo>
                    <a:cubicBezTo>
                      <a:pt x="108" y="68"/>
                      <a:pt x="102" y="73"/>
                      <a:pt x="96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56" y="73"/>
                      <a:pt x="50" y="68"/>
                      <a:pt x="50" y="62"/>
                    </a:cubicBezTo>
                    <a:cubicBezTo>
                      <a:pt x="50" y="55"/>
                      <a:pt x="56" y="50"/>
                      <a:pt x="62" y="50"/>
                    </a:cubicBezTo>
                    <a:close/>
                    <a:moveTo>
                      <a:pt x="131" y="143"/>
                    </a:moveTo>
                    <a:cubicBezTo>
                      <a:pt x="62" y="143"/>
                      <a:pt x="62" y="143"/>
                      <a:pt x="62" y="143"/>
                    </a:cubicBezTo>
                    <a:cubicBezTo>
                      <a:pt x="56" y="143"/>
                      <a:pt x="50" y="138"/>
                      <a:pt x="50" y="132"/>
                    </a:cubicBezTo>
                    <a:cubicBezTo>
                      <a:pt x="50" y="125"/>
                      <a:pt x="56" y="120"/>
                      <a:pt x="62" y="120"/>
                    </a:cubicBezTo>
                    <a:cubicBezTo>
                      <a:pt x="131" y="120"/>
                      <a:pt x="131" y="120"/>
                      <a:pt x="131" y="120"/>
                    </a:cubicBezTo>
                    <a:cubicBezTo>
                      <a:pt x="137" y="120"/>
                      <a:pt x="142" y="125"/>
                      <a:pt x="142" y="132"/>
                    </a:cubicBezTo>
                    <a:cubicBezTo>
                      <a:pt x="142" y="138"/>
                      <a:pt x="137" y="143"/>
                      <a:pt x="131" y="14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0" name="ïslïḋé">
                <a:extLst>
                  <a:ext uri="{FF2B5EF4-FFF2-40B4-BE49-F238E27FC236}">
                    <a16:creationId xmlns:a16="http://schemas.microsoft.com/office/drawing/2014/main" xmlns="" id="{A47AE6D4-ACE2-454E-9BBF-D59964D2EC84}"/>
                  </a:ext>
                </a:extLst>
              </p:cNvPr>
              <p:cNvGrpSpPr/>
              <p:nvPr/>
            </p:nvGrpSpPr>
            <p:grpSpPr>
              <a:xfrm>
                <a:off x="5278539" y="749643"/>
                <a:ext cx="930401" cy="924598"/>
                <a:chOff x="2189163" y="538163"/>
                <a:chExt cx="977900" cy="971549"/>
              </a:xfrm>
              <a:solidFill>
                <a:schemeClr val="bg2"/>
              </a:solidFill>
            </p:grpSpPr>
            <p:sp>
              <p:nvSpPr>
                <p:cNvPr id="49" name="ïšļiḓè">
                  <a:extLst>
                    <a:ext uri="{FF2B5EF4-FFF2-40B4-BE49-F238E27FC236}">
                      <a16:creationId xmlns:a16="http://schemas.microsoft.com/office/drawing/2014/main" xmlns="" id="{EFA49D5E-656F-4859-A6CA-B402F3EA8ACE}"/>
                    </a:ext>
                  </a:extLst>
                </p:cNvPr>
                <p:cNvSpPr/>
                <p:nvPr/>
              </p:nvSpPr>
              <p:spPr bwMode="auto">
                <a:xfrm>
                  <a:off x="2189163" y="538163"/>
                  <a:ext cx="733425" cy="677862"/>
                </a:xfrm>
                <a:custGeom>
                  <a:avLst/>
                  <a:gdLst>
                    <a:gd name="T0" fmla="*/ 75 w 175"/>
                    <a:gd name="T1" fmla="*/ 162 h 162"/>
                    <a:gd name="T2" fmla="*/ 87 w 175"/>
                    <a:gd name="T3" fmla="*/ 152 h 162"/>
                    <a:gd name="T4" fmla="*/ 76 w 175"/>
                    <a:gd name="T5" fmla="*/ 142 h 162"/>
                    <a:gd name="T6" fmla="*/ 69 w 175"/>
                    <a:gd name="T7" fmla="*/ 142 h 162"/>
                    <a:gd name="T8" fmla="*/ 37 w 175"/>
                    <a:gd name="T9" fmla="*/ 109 h 162"/>
                    <a:gd name="T10" fmla="*/ 70 w 175"/>
                    <a:gd name="T11" fmla="*/ 78 h 162"/>
                    <a:gd name="T12" fmla="*/ 114 w 175"/>
                    <a:gd name="T13" fmla="*/ 78 h 162"/>
                    <a:gd name="T14" fmla="*/ 146 w 175"/>
                    <a:gd name="T15" fmla="*/ 110 h 162"/>
                    <a:gd name="T16" fmla="*/ 146 w 175"/>
                    <a:gd name="T17" fmla="*/ 151 h 162"/>
                    <a:gd name="T18" fmla="*/ 158 w 175"/>
                    <a:gd name="T19" fmla="*/ 162 h 162"/>
                    <a:gd name="T20" fmla="*/ 163 w 175"/>
                    <a:gd name="T21" fmla="*/ 162 h 162"/>
                    <a:gd name="T22" fmla="*/ 175 w 175"/>
                    <a:gd name="T23" fmla="*/ 151 h 162"/>
                    <a:gd name="T24" fmla="*/ 175 w 175"/>
                    <a:gd name="T25" fmla="*/ 15 h 162"/>
                    <a:gd name="T26" fmla="*/ 117 w 175"/>
                    <a:gd name="T27" fmla="*/ 0 h 162"/>
                    <a:gd name="T28" fmla="*/ 0 w 175"/>
                    <a:gd name="T29" fmla="*/ 116 h 162"/>
                    <a:gd name="T30" fmla="*/ 10 w 175"/>
                    <a:gd name="T31" fmla="*/ 162 h 162"/>
                    <a:gd name="T32" fmla="*/ 75 w 175"/>
                    <a:gd name="T33" fmla="*/ 16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5" h="162">
                      <a:moveTo>
                        <a:pt x="75" y="162"/>
                      </a:moveTo>
                      <a:cubicBezTo>
                        <a:pt x="82" y="162"/>
                        <a:pt x="87" y="158"/>
                        <a:pt x="87" y="152"/>
                      </a:cubicBezTo>
                      <a:cubicBezTo>
                        <a:pt x="87" y="147"/>
                        <a:pt x="82" y="143"/>
                        <a:pt x="76" y="142"/>
                      </a:cubicBezTo>
                      <a:cubicBezTo>
                        <a:pt x="69" y="142"/>
                        <a:pt x="69" y="142"/>
                        <a:pt x="69" y="142"/>
                      </a:cubicBezTo>
                      <a:cubicBezTo>
                        <a:pt x="52" y="141"/>
                        <a:pt x="37" y="126"/>
                        <a:pt x="37" y="109"/>
                      </a:cubicBezTo>
                      <a:cubicBezTo>
                        <a:pt x="37" y="92"/>
                        <a:pt x="52" y="78"/>
                        <a:pt x="70" y="78"/>
                      </a:cubicBezTo>
                      <a:cubicBezTo>
                        <a:pt x="114" y="78"/>
                        <a:pt x="114" y="78"/>
                        <a:pt x="114" y="78"/>
                      </a:cubicBezTo>
                      <a:cubicBezTo>
                        <a:pt x="132" y="78"/>
                        <a:pt x="146" y="92"/>
                        <a:pt x="146" y="110"/>
                      </a:cubicBezTo>
                      <a:cubicBezTo>
                        <a:pt x="146" y="151"/>
                        <a:pt x="146" y="151"/>
                        <a:pt x="146" y="151"/>
                      </a:cubicBezTo>
                      <a:cubicBezTo>
                        <a:pt x="146" y="157"/>
                        <a:pt x="152" y="162"/>
                        <a:pt x="158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9" y="162"/>
                        <a:pt x="175" y="157"/>
                        <a:pt x="175" y="151"/>
                      </a:cubicBezTo>
                      <a:cubicBezTo>
                        <a:pt x="175" y="15"/>
                        <a:pt x="175" y="15"/>
                        <a:pt x="175" y="15"/>
                      </a:cubicBezTo>
                      <a:cubicBezTo>
                        <a:pt x="158" y="5"/>
                        <a:pt x="138" y="0"/>
                        <a:pt x="117" y="0"/>
                      </a:cubicBezTo>
                      <a:cubicBezTo>
                        <a:pt x="52" y="0"/>
                        <a:pt x="0" y="52"/>
                        <a:pt x="0" y="116"/>
                      </a:cubicBezTo>
                      <a:cubicBezTo>
                        <a:pt x="0" y="132"/>
                        <a:pt x="4" y="148"/>
                        <a:pt x="10" y="162"/>
                      </a:cubicBezTo>
                      <a:lnTo>
                        <a:pt x="75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ïṩ1iḑè">
                  <a:extLst>
                    <a:ext uri="{FF2B5EF4-FFF2-40B4-BE49-F238E27FC236}">
                      <a16:creationId xmlns:a16="http://schemas.microsoft.com/office/drawing/2014/main" xmlns="" id="{EB1D158A-9487-43BB-82EE-AFDBF5980A61}"/>
                    </a:ext>
                  </a:extLst>
                </p:cNvPr>
                <p:cNvSpPr/>
                <p:nvPr/>
              </p:nvSpPr>
              <p:spPr bwMode="auto">
                <a:xfrm>
                  <a:off x="2281238" y="666750"/>
                  <a:ext cx="885825" cy="842962"/>
                </a:xfrm>
                <a:custGeom>
                  <a:avLst/>
                  <a:gdLst>
                    <a:gd name="T0" fmla="*/ 174 w 211"/>
                    <a:gd name="T1" fmla="*/ 0 h 201"/>
                    <a:gd name="T2" fmla="*/ 174 w 211"/>
                    <a:gd name="T3" fmla="*/ 120 h 201"/>
                    <a:gd name="T4" fmla="*/ 141 w 211"/>
                    <a:gd name="T5" fmla="*/ 152 h 201"/>
                    <a:gd name="T6" fmla="*/ 136 w 211"/>
                    <a:gd name="T7" fmla="*/ 152 h 201"/>
                    <a:gd name="T8" fmla="*/ 103 w 211"/>
                    <a:gd name="T9" fmla="*/ 120 h 201"/>
                    <a:gd name="T10" fmla="*/ 103 w 211"/>
                    <a:gd name="T11" fmla="*/ 79 h 201"/>
                    <a:gd name="T12" fmla="*/ 92 w 211"/>
                    <a:gd name="T13" fmla="*/ 67 h 201"/>
                    <a:gd name="T14" fmla="*/ 48 w 211"/>
                    <a:gd name="T15" fmla="*/ 67 h 201"/>
                    <a:gd name="T16" fmla="*/ 36 w 211"/>
                    <a:gd name="T17" fmla="*/ 78 h 201"/>
                    <a:gd name="T18" fmla="*/ 48 w 211"/>
                    <a:gd name="T19" fmla="*/ 90 h 201"/>
                    <a:gd name="T20" fmla="*/ 55 w 211"/>
                    <a:gd name="T21" fmla="*/ 90 h 201"/>
                    <a:gd name="T22" fmla="*/ 86 w 211"/>
                    <a:gd name="T23" fmla="*/ 122 h 201"/>
                    <a:gd name="T24" fmla="*/ 53 w 211"/>
                    <a:gd name="T25" fmla="*/ 152 h 201"/>
                    <a:gd name="T26" fmla="*/ 0 w 211"/>
                    <a:gd name="T27" fmla="*/ 152 h 201"/>
                    <a:gd name="T28" fmla="*/ 95 w 211"/>
                    <a:gd name="T29" fmla="*/ 201 h 201"/>
                    <a:gd name="T30" fmla="*/ 211 w 211"/>
                    <a:gd name="T31" fmla="*/ 85 h 201"/>
                    <a:gd name="T32" fmla="*/ 174 w 211"/>
                    <a:gd name="T33" fmla="*/ 0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11" h="201">
                      <a:moveTo>
                        <a:pt x="174" y="0"/>
                      </a:moveTo>
                      <a:cubicBezTo>
                        <a:pt x="174" y="120"/>
                        <a:pt x="174" y="120"/>
                        <a:pt x="174" y="120"/>
                      </a:cubicBezTo>
                      <a:cubicBezTo>
                        <a:pt x="174" y="138"/>
                        <a:pt x="159" y="152"/>
                        <a:pt x="141" y="152"/>
                      </a:cubicBezTo>
                      <a:cubicBezTo>
                        <a:pt x="136" y="152"/>
                        <a:pt x="136" y="152"/>
                        <a:pt x="136" y="152"/>
                      </a:cubicBezTo>
                      <a:cubicBezTo>
                        <a:pt x="118" y="152"/>
                        <a:pt x="103" y="138"/>
                        <a:pt x="103" y="120"/>
                      </a:cubicBezTo>
                      <a:cubicBezTo>
                        <a:pt x="103" y="79"/>
                        <a:pt x="103" y="79"/>
                        <a:pt x="103" y="79"/>
                      </a:cubicBezTo>
                      <a:cubicBezTo>
                        <a:pt x="103" y="73"/>
                        <a:pt x="98" y="67"/>
                        <a:pt x="92" y="67"/>
                      </a:cubicBezTo>
                      <a:cubicBezTo>
                        <a:pt x="48" y="67"/>
                        <a:pt x="48" y="67"/>
                        <a:pt x="48" y="67"/>
                      </a:cubicBezTo>
                      <a:cubicBezTo>
                        <a:pt x="42" y="67"/>
                        <a:pt x="36" y="72"/>
                        <a:pt x="36" y="78"/>
                      </a:cubicBezTo>
                      <a:cubicBezTo>
                        <a:pt x="36" y="84"/>
                        <a:pt x="42" y="90"/>
                        <a:pt x="48" y="90"/>
                      </a:cubicBezTo>
                      <a:cubicBezTo>
                        <a:pt x="55" y="90"/>
                        <a:pt x="55" y="90"/>
                        <a:pt x="55" y="90"/>
                      </a:cubicBezTo>
                      <a:cubicBezTo>
                        <a:pt x="73" y="91"/>
                        <a:pt x="87" y="106"/>
                        <a:pt x="86" y="122"/>
                      </a:cubicBezTo>
                      <a:cubicBezTo>
                        <a:pt x="86" y="139"/>
                        <a:pt x="71" y="152"/>
                        <a:pt x="53" y="152"/>
                      </a:cubicBezTo>
                      <a:cubicBezTo>
                        <a:pt x="0" y="152"/>
                        <a:pt x="0" y="152"/>
                        <a:pt x="0" y="152"/>
                      </a:cubicBezTo>
                      <a:cubicBezTo>
                        <a:pt x="21" y="182"/>
                        <a:pt x="55" y="201"/>
                        <a:pt x="95" y="201"/>
                      </a:cubicBezTo>
                      <a:cubicBezTo>
                        <a:pt x="159" y="201"/>
                        <a:pt x="211" y="149"/>
                        <a:pt x="211" y="85"/>
                      </a:cubicBezTo>
                      <a:cubicBezTo>
                        <a:pt x="211" y="51"/>
                        <a:pt x="197" y="21"/>
                        <a:pt x="17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1" name="ïšḷiḍe">
                <a:extLst>
                  <a:ext uri="{FF2B5EF4-FFF2-40B4-BE49-F238E27FC236}">
                    <a16:creationId xmlns:a16="http://schemas.microsoft.com/office/drawing/2014/main" xmlns="" id="{88D23BF2-6790-4D68-A1D9-E2F95E3E7938}"/>
                  </a:ext>
                </a:extLst>
              </p:cNvPr>
              <p:cNvSpPr/>
              <p:nvPr/>
            </p:nvSpPr>
            <p:spPr bwMode="auto">
              <a:xfrm>
                <a:off x="6264454" y="1884736"/>
                <a:ext cx="731773" cy="667273"/>
              </a:xfrm>
              <a:custGeom>
                <a:avLst/>
                <a:gdLst>
                  <a:gd name="T0" fmla="*/ 189 w 255"/>
                  <a:gd name="T1" fmla="*/ 10 h 233"/>
                  <a:gd name="T2" fmla="*/ 104 w 255"/>
                  <a:gd name="T3" fmla="*/ 16 h 233"/>
                  <a:gd name="T4" fmla="*/ 18 w 255"/>
                  <a:gd name="T5" fmla="*/ 30 h 233"/>
                  <a:gd name="T6" fmla="*/ 6 w 255"/>
                  <a:gd name="T7" fmla="*/ 30 h 233"/>
                  <a:gd name="T8" fmla="*/ 3 w 255"/>
                  <a:gd name="T9" fmla="*/ 46 h 233"/>
                  <a:gd name="T10" fmla="*/ 115 w 255"/>
                  <a:gd name="T11" fmla="*/ 228 h 233"/>
                  <a:gd name="T12" fmla="*/ 124 w 255"/>
                  <a:gd name="T13" fmla="*/ 233 h 233"/>
                  <a:gd name="T14" fmla="*/ 130 w 255"/>
                  <a:gd name="T15" fmla="*/ 231 h 233"/>
                  <a:gd name="T16" fmla="*/ 134 w 255"/>
                  <a:gd name="T17" fmla="*/ 216 h 233"/>
                  <a:gd name="T18" fmla="*/ 84 w 255"/>
                  <a:gd name="T19" fmla="*/ 135 h 233"/>
                  <a:gd name="T20" fmla="*/ 170 w 255"/>
                  <a:gd name="T21" fmla="*/ 121 h 233"/>
                  <a:gd name="T22" fmla="*/ 255 w 255"/>
                  <a:gd name="T23" fmla="*/ 115 h 233"/>
                  <a:gd name="T24" fmla="*/ 189 w 255"/>
                  <a:gd name="T25" fmla="*/ 1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5" h="233">
                    <a:moveTo>
                      <a:pt x="189" y="10"/>
                    </a:moveTo>
                    <a:cubicBezTo>
                      <a:pt x="189" y="10"/>
                      <a:pt x="146" y="31"/>
                      <a:pt x="104" y="16"/>
                    </a:cubicBezTo>
                    <a:cubicBezTo>
                      <a:pt x="58" y="0"/>
                      <a:pt x="37" y="6"/>
                      <a:pt x="18" y="30"/>
                    </a:cubicBezTo>
                    <a:cubicBezTo>
                      <a:pt x="14" y="28"/>
                      <a:pt x="10" y="28"/>
                      <a:pt x="6" y="30"/>
                    </a:cubicBezTo>
                    <a:cubicBezTo>
                      <a:pt x="1" y="33"/>
                      <a:pt x="0" y="40"/>
                      <a:pt x="3" y="46"/>
                    </a:cubicBezTo>
                    <a:cubicBezTo>
                      <a:pt x="115" y="228"/>
                      <a:pt x="115" y="228"/>
                      <a:pt x="115" y="228"/>
                    </a:cubicBezTo>
                    <a:cubicBezTo>
                      <a:pt x="117" y="231"/>
                      <a:pt x="121" y="233"/>
                      <a:pt x="124" y="233"/>
                    </a:cubicBezTo>
                    <a:cubicBezTo>
                      <a:pt x="126" y="233"/>
                      <a:pt x="128" y="232"/>
                      <a:pt x="130" y="231"/>
                    </a:cubicBezTo>
                    <a:cubicBezTo>
                      <a:pt x="135" y="228"/>
                      <a:pt x="137" y="221"/>
                      <a:pt x="134" y="216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104" y="111"/>
                      <a:pt x="124" y="105"/>
                      <a:pt x="170" y="121"/>
                    </a:cubicBezTo>
                    <a:cubicBezTo>
                      <a:pt x="213" y="135"/>
                      <a:pt x="255" y="115"/>
                      <a:pt x="255" y="115"/>
                    </a:cubicBezTo>
                    <a:lnTo>
                      <a:pt x="189" y="1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ṧḻîḑè">
                <a:extLst>
                  <a:ext uri="{FF2B5EF4-FFF2-40B4-BE49-F238E27FC236}">
                    <a16:creationId xmlns:a16="http://schemas.microsoft.com/office/drawing/2014/main" xmlns="" id="{5A24FD2F-28B7-4D45-8E65-9CC934E86B8B}"/>
                  </a:ext>
                </a:extLst>
              </p:cNvPr>
              <p:cNvSpPr/>
              <p:nvPr/>
            </p:nvSpPr>
            <p:spPr bwMode="auto">
              <a:xfrm>
                <a:off x="7775449" y="3373873"/>
                <a:ext cx="667359" cy="636992"/>
              </a:xfrm>
              <a:custGeom>
                <a:avLst/>
                <a:gdLst>
                  <a:gd name="T0" fmla="*/ 1347 w 1348"/>
                  <a:gd name="T1" fmla="*/ 786 h 1289"/>
                  <a:gd name="T2" fmla="*/ 1347 w 1348"/>
                  <a:gd name="T3" fmla="*/ 1288 h 1289"/>
                  <a:gd name="T4" fmla="*/ 1054 w 1348"/>
                  <a:gd name="T5" fmla="*/ 1288 h 1289"/>
                  <a:gd name="T6" fmla="*/ 1054 w 1348"/>
                  <a:gd name="T7" fmla="*/ 819 h 1289"/>
                  <a:gd name="T8" fmla="*/ 912 w 1348"/>
                  <a:gd name="T9" fmla="*/ 627 h 1289"/>
                  <a:gd name="T10" fmla="*/ 761 w 1348"/>
                  <a:gd name="T11" fmla="*/ 736 h 1289"/>
                  <a:gd name="T12" fmla="*/ 753 w 1348"/>
                  <a:gd name="T13" fmla="*/ 803 h 1289"/>
                  <a:gd name="T14" fmla="*/ 753 w 1348"/>
                  <a:gd name="T15" fmla="*/ 1288 h 1289"/>
                  <a:gd name="T16" fmla="*/ 468 w 1348"/>
                  <a:gd name="T17" fmla="*/ 1288 h 1289"/>
                  <a:gd name="T18" fmla="*/ 468 w 1348"/>
                  <a:gd name="T19" fmla="*/ 418 h 1289"/>
                  <a:gd name="T20" fmla="*/ 753 w 1348"/>
                  <a:gd name="T21" fmla="*/ 418 h 1289"/>
                  <a:gd name="T22" fmla="*/ 753 w 1348"/>
                  <a:gd name="T23" fmla="*/ 543 h 1289"/>
                  <a:gd name="T24" fmla="*/ 1012 w 1348"/>
                  <a:gd name="T25" fmla="*/ 401 h 1289"/>
                  <a:gd name="T26" fmla="*/ 1347 w 1348"/>
                  <a:gd name="T27" fmla="*/ 786 h 1289"/>
                  <a:gd name="T28" fmla="*/ 167 w 1348"/>
                  <a:gd name="T29" fmla="*/ 0 h 1289"/>
                  <a:gd name="T30" fmla="*/ 0 w 1348"/>
                  <a:gd name="T31" fmla="*/ 151 h 1289"/>
                  <a:gd name="T32" fmla="*/ 159 w 1348"/>
                  <a:gd name="T33" fmla="*/ 301 h 1289"/>
                  <a:gd name="T34" fmla="*/ 167 w 1348"/>
                  <a:gd name="T35" fmla="*/ 301 h 1289"/>
                  <a:gd name="T36" fmla="*/ 326 w 1348"/>
                  <a:gd name="T37" fmla="*/ 151 h 1289"/>
                  <a:gd name="T38" fmla="*/ 167 w 1348"/>
                  <a:gd name="T39" fmla="*/ 0 h 1289"/>
                  <a:gd name="T40" fmla="*/ 17 w 1348"/>
                  <a:gd name="T41" fmla="*/ 1288 h 1289"/>
                  <a:gd name="T42" fmla="*/ 310 w 1348"/>
                  <a:gd name="T43" fmla="*/ 1288 h 1289"/>
                  <a:gd name="T44" fmla="*/ 310 w 1348"/>
                  <a:gd name="T45" fmla="*/ 418 h 1289"/>
                  <a:gd name="T46" fmla="*/ 17 w 1348"/>
                  <a:gd name="T47" fmla="*/ 418 h 1289"/>
                  <a:gd name="T48" fmla="*/ 17 w 1348"/>
                  <a:gd name="T49" fmla="*/ 1288 h 1289"/>
                  <a:gd name="T50" fmla="*/ 17 w 1348"/>
                  <a:gd name="T51" fmla="*/ 1288 h 1289"/>
                  <a:gd name="T52" fmla="*/ 17 w 1348"/>
                  <a:gd name="T53" fmla="*/ 1288 h 1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48" h="1289">
                    <a:moveTo>
                      <a:pt x="1347" y="786"/>
                    </a:moveTo>
                    <a:cubicBezTo>
                      <a:pt x="1347" y="1288"/>
                      <a:pt x="1347" y="1288"/>
                      <a:pt x="1347" y="1288"/>
                    </a:cubicBezTo>
                    <a:cubicBezTo>
                      <a:pt x="1054" y="1288"/>
                      <a:pt x="1054" y="1288"/>
                      <a:pt x="1054" y="1288"/>
                    </a:cubicBezTo>
                    <a:cubicBezTo>
                      <a:pt x="1054" y="819"/>
                      <a:pt x="1054" y="819"/>
                      <a:pt x="1054" y="819"/>
                    </a:cubicBezTo>
                    <a:cubicBezTo>
                      <a:pt x="1054" y="702"/>
                      <a:pt x="1020" y="627"/>
                      <a:pt x="912" y="627"/>
                    </a:cubicBezTo>
                    <a:cubicBezTo>
                      <a:pt x="836" y="627"/>
                      <a:pt x="786" y="677"/>
                      <a:pt x="761" y="736"/>
                    </a:cubicBezTo>
                    <a:cubicBezTo>
                      <a:pt x="761" y="752"/>
                      <a:pt x="753" y="777"/>
                      <a:pt x="753" y="803"/>
                    </a:cubicBezTo>
                    <a:cubicBezTo>
                      <a:pt x="753" y="1288"/>
                      <a:pt x="753" y="1288"/>
                      <a:pt x="753" y="1288"/>
                    </a:cubicBezTo>
                    <a:cubicBezTo>
                      <a:pt x="468" y="1288"/>
                      <a:pt x="468" y="1288"/>
                      <a:pt x="468" y="1288"/>
                    </a:cubicBezTo>
                    <a:cubicBezTo>
                      <a:pt x="468" y="1288"/>
                      <a:pt x="468" y="502"/>
                      <a:pt x="468" y="418"/>
                    </a:cubicBezTo>
                    <a:cubicBezTo>
                      <a:pt x="753" y="418"/>
                      <a:pt x="753" y="418"/>
                      <a:pt x="753" y="418"/>
                    </a:cubicBezTo>
                    <a:cubicBezTo>
                      <a:pt x="753" y="543"/>
                      <a:pt x="753" y="543"/>
                      <a:pt x="753" y="543"/>
                    </a:cubicBezTo>
                    <a:cubicBezTo>
                      <a:pt x="795" y="485"/>
                      <a:pt x="862" y="401"/>
                      <a:pt x="1012" y="401"/>
                    </a:cubicBezTo>
                    <a:cubicBezTo>
                      <a:pt x="1204" y="401"/>
                      <a:pt x="1347" y="527"/>
                      <a:pt x="1347" y="786"/>
                    </a:cubicBezTo>
                    <a:close/>
                    <a:moveTo>
                      <a:pt x="167" y="0"/>
                    </a:moveTo>
                    <a:cubicBezTo>
                      <a:pt x="67" y="0"/>
                      <a:pt x="0" y="67"/>
                      <a:pt x="0" y="151"/>
                    </a:cubicBezTo>
                    <a:cubicBezTo>
                      <a:pt x="0" y="234"/>
                      <a:pt x="67" y="301"/>
                      <a:pt x="159" y="301"/>
                    </a:cubicBezTo>
                    <a:cubicBezTo>
                      <a:pt x="167" y="301"/>
                      <a:pt x="167" y="301"/>
                      <a:pt x="167" y="301"/>
                    </a:cubicBezTo>
                    <a:cubicBezTo>
                      <a:pt x="268" y="301"/>
                      <a:pt x="326" y="234"/>
                      <a:pt x="326" y="151"/>
                    </a:cubicBezTo>
                    <a:cubicBezTo>
                      <a:pt x="326" y="67"/>
                      <a:pt x="268" y="0"/>
                      <a:pt x="167" y="0"/>
                    </a:cubicBezTo>
                    <a:close/>
                    <a:moveTo>
                      <a:pt x="17" y="1288"/>
                    </a:moveTo>
                    <a:cubicBezTo>
                      <a:pt x="310" y="1288"/>
                      <a:pt x="310" y="1288"/>
                      <a:pt x="310" y="1288"/>
                    </a:cubicBezTo>
                    <a:cubicBezTo>
                      <a:pt x="310" y="418"/>
                      <a:pt x="310" y="418"/>
                      <a:pt x="310" y="418"/>
                    </a:cubicBezTo>
                    <a:cubicBezTo>
                      <a:pt x="17" y="418"/>
                      <a:pt x="17" y="418"/>
                      <a:pt x="17" y="418"/>
                    </a:cubicBezTo>
                    <a:lnTo>
                      <a:pt x="17" y="1288"/>
                    </a:lnTo>
                    <a:close/>
                    <a:moveTo>
                      <a:pt x="17" y="1288"/>
                    </a:moveTo>
                    <a:lnTo>
                      <a:pt x="17" y="128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ṩḷîde">
                <a:extLst>
                  <a:ext uri="{FF2B5EF4-FFF2-40B4-BE49-F238E27FC236}">
                    <a16:creationId xmlns:a16="http://schemas.microsoft.com/office/drawing/2014/main" xmlns="" id="{616B8C46-B14A-4615-BE18-EBD8B54D7D79}"/>
                  </a:ext>
                </a:extLst>
              </p:cNvPr>
              <p:cNvSpPr/>
              <p:nvPr/>
            </p:nvSpPr>
            <p:spPr bwMode="auto">
              <a:xfrm>
                <a:off x="7035125" y="3732729"/>
                <a:ext cx="466263" cy="46452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63" y="0"/>
                    </a:moveTo>
                    <a:cubicBezTo>
                      <a:pt x="20630" y="0"/>
                      <a:pt x="20946" y="161"/>
                      <a:pt x="21208" y="481"/>
                    </a:cubicBezTo>
                    <a:cubicBezTo>
                      <a:pt x="21470" y="798"/>
                      <a:pt x="21599" y="1177"/>
                      <a:pt x="21599" y="1618"/>
                    </a:cubicBezTo>
                    <a:lnTo>
                      <a:pt x="21599" y="19981"/>
                    </a:lnTo>
                    <a:cubicBezTo>
                      <a:pt x="21599" y="20422"/>
                      <a:pt x="21470" y="20801"/>
                      <a:pt x="21208" y="21121"/>
                    </a:cubicBezTo>
                    <a:cubicBezTo>
                      <a:pt x="20946" y="21441"/>
                      <a:pt x="20630" y="21599"/>
                      <a:pt x="20263" y="21599"/>
                    </a:cubicBezTo>
                    <a:lnTo>
                      <a:pt x="1346" y="21599"/>
                    </a:lnTo>
                    <a:cubicBezTo>
                      <a:pt x="979" y="21599"/>
                      <a:pt x="663" y="21441"/>
                      <a:pt x="399" y="21121"/>
                    </a:cubicBezTo>
                    <a:cubicBezTo>
                      <a:pt x="132" y="20801"/>
                      <a:pt x="0" y="20422"/>
                      <a:pt x="0" y="19981"/>
                    </a:cubicBezTo>
                    <a:lnTo>
                      <a:pt x="0" y="1618"/>
                    </a:lnTo>
                    <a:cubicBezTo>
                      <a:pt x="0" y="1177"/>
                      <a:pt x="132" y="798"/>
                      <a:pt x="399" y="481"/>
                    </a:cubicBezTo>
                    <a:cubicBezTo>
                      <a:pt x="663" y="161"/>
                      <a:pt x="979" y="0"/>
                      <a:pt x="1346" y="0"/>
                    </a:cubicBezTo>
                    <a:lnTo>
                      <a:pt x="20263" y="0"/>
                    </a:lnTo>
                    <a:close/>
                    <a:moveTo>
                      <a:pt x="19805" y="2252"/>
                    </a:moveTo>
                    <a:lnTo>
                      <a:pt x="8590" y="2252"/>
                    </a:lnTo>
                    <a:lnTo>
                      <a:pt x="8426" y="3545"/>
                    </a:lnTo>
                    <a:lnTo>
                      <a:pt x="1804" y="3545"/>
                    </a:lnTo>
                    <a:lnTo>
                      <a:pt x="1804" y="5501"/>
                    </a:lnTo>
                    <a:lnTo>
                      <a:pt x="19805" y="5501"/>
                    </a:lnTo>
                    <a:lnTo>
                      <a:pt x="19805" y="2252"/>
                    </a:lnTo>
                    <a:close/>
                    <a:moveTo>
                      <a:pt x="19805" y="17746"/>
                    </a:moveTo>
                    <a:lnTo>
                      <a:pt x="1804" y="17746"/>
                    </a:lnTo>
                    <a:lnTo>
                      <a:pt x="1804" y="19350"/>
                    </a:lnTo>
                    <a:lnTo>
                      <a:pt x="19805" y="19350"/>
                    </a:lnTo>
                    <a:lnTo>
                      <a:pt x="19805" y="17746"/>
                    </a:lnTo>
                    <a:close/>
                    <a:moveTo>
                      <a:pt x="3116" y="2743"/>
                    </a:moveTo>
                    <a:lnTo>
                      <a:pt x="6820" y="2743"/>
                    </a:lnTo>
                    <a:lnTo>
                      <a:pt x="6820" y="1436"/>
                    </a:lnTo>
                    <a:lnTo>
                      <a:pt x="3116" y="1436"/>
                    </a:lnTo>
                    <a:lnTo>
                      <a:pt x="3116" y="2743"/>
                    </a:lnTo>
                    <a:close/>
                    <a:moveTo>
                      <a:pt x="6529" y="11631"/>
                    </a:moveTo>
                    <a:cubicBezTo>
                      <a:pt x="6529" y="12342"/>
                      <a:pt x="6639" y="13011"/>
                      <a:pt x="6862" y="13634"/>
                    </a:cubicBezTo>
                    <a:cubicBezTo>
                      <a:pt x="7084" y="14257"/>
                      <a:pt x="7388" y="14800"/>
                      <a:pt x="7775" y="15264"/>
                    </a:cubicBezTo>
                    <a:cubicBezTo>
                      <a:pt x="8162" y="15731"/>
                      <a:pt x="8617" y="16095"/>
                      <a:pt x="9134" y="16359"/>
                    </a:cubicBezTo>
                    <a:cubicBezTo>
                      <a:pt x="9655" y="16630"/>
                      <a:pt x="10211" y="16762"/>
                      <a:pt x="10806" y="16762"/>
                    </a:cubicBezTo>
                    <a:cubicBezTo>
                      <a:pt x="11398" y="16762"/>
                      <a:pt x="11954" y="16630"/>
                      <a:pt x="12470" y="16359"/>
                    </a:cubicBezTo>
                    <a:cubicBezTo>
                      <a:pt x="12984" y="16095"/>
                      <a:pt x="13435" y="15731"/>
                      <a:pt x="13824" y="15264"/>
                    </a:cubicBezTo>
                    <a:cubicBezTo>
                      <a:pt x="14211" y="14800"/>
                      <a:pt x="14515" y="14257"/>
                      <a:pt x="14737" y="13634"/>
                    </a:cubicBezTo>
                    <a:cubicBezTo>
                      <a:pt x="14960" y="13011"/>
                      <a:pt x="15070" y="12342"/>
                      <a:pt x="15070" y="11631"/>
                    </a:cubicBezTo>
                    <a:cubicBezTo>
                      <a:pt x="15070" y="10917"/>
                      <a:pt x="14960" y="10250"/>
                      <a:pt x="14737" y="9625"/>
                    </a:cubicBezTo>
                    <a:cubicBezTo>
                      <a:pt x="14515" y="9002"/>
                      <a:pt x="14211" y="8461"/>
                      <a:pt x="13824" y="8003"/>
                    </a:cubicBezTo>
                    <a:cubicBezTo>
                      <a:pt x="13435" y="7542"/>
                      <a:pt x="12982" y="7178"/>
                      <a:pt x="12463" y="6914"/>
                    </a:cubicBezTo>
                    <a:cubicBezTo>
                      <a:pt x="11944" y="6646"/>
                      <a:pt x="11391" y="6511"/>
                      <a:pt x="10806" y="6511"/>
                    </a:cubicBezTo>
                    <a:cubicBezTo>
                      <a:pt x="10211" y="6511"/>
                      <a:pt x="9655" y="6646"/>
                      <a:pt x="9134" y="6914"/>
                    </a:cubicBezTo>
                    <a:cubicBezTo>
                      <a:pt x="8617" y="7178"/>
                      <a:pt x="8162" y="7542"/>
                      <a:pt x="7775" y="8003"/>
                    </a:cubicBezTo>
                    <a:cubicBezTo>
                      <a:pt x="7388" y="8461"/>
                      <a:pt x="7084" y="9002"/>
                      <a:pt x="6862" y="9625"/>
                    </a:cubicBezTo>
                    <a:cubicBezTo>
                      <a:pt x="6639" y="10250"/>
                      <a:pt x="6529" y="10917"/>
                      <a:pt x="6529" y="11631"/>
                    </a:cubicBezTo>
                    <a:moveTo>
                      <a:pt x="13724" y="11631"/>
                    </a:moveTo>
                    <a:cubicBezTo>
                      <a:pt x="13724" y="12109"/>
                      <a:pt x="13648" y="12565"/>
                      <a:pt x="13501" y="12999"/>
                    </a:cubicBezTo>
                    <a:cubicBezTo>
                      <a:pt x="13352" y="13434"/>
                      <a:pt x="13146" y="13813"/>
                      <a:pt x="12879" y="14127"/>
                    </a:cubicBezTo>
                    <a:cubicBezTo>
                      <a:pt x="12612" y="14439"/>
                      <a:pt x="12301" y="14688"/>
                      <a:pt x="11942" y="14870"/>
                    </a:cubicBezTo>
                    <a:cubicBezTo>
                      <a:pt x="11582" y="15052"/>
                      <a:pt x="11205" y="15144"/>
                      <a:pt x="10806" y="15144"/>
                    </a:cubicBezTo>
                    <a:cubicBezTo>
                      <a:pt x="10407" y="15144"/>
                      <a:pt x="10025" y="15052"/>
                      <a:pt x="9662" y="14870"/>
                    </a:cubicBezTo>
                    <a:cubicBezTo>
                      <a:pt x="9300" y="14688"/>
                      <a:pt x="8987" y="14439"/>
                      <a:pt x="8725" y="14127"/>
                    </a:cubicBezTo>
                    <a:cubicBezTo>
                      <a:pt x="8463" y="13813"/>
                      <a:pt x="8257" y="13440"/>
                      <a:pt x="8103" y="13008"/>
                    </a:cubicBezTo>
                    <a:cubicBezTo>
                      <a:pt x="7951" y="12579"/>
                      <a:pt x="7875" y="12118"/>
                      <a:pt x="7875" y="11631"/>
                    </a:cubicBezTo>
                    <a:cubicBezTo>
                      <a:pt x="7875" y="11152"/>
                      <a:pt x="7951" y="10700"/>
                      <a:pt x="8103" y="10265"/>
                    </a:cubicBezTo>
                    <a:cubicBezTo>
                      <a:pt x="8257" y="9836"/>
                      <a:pt x="8463" y="9460"/>
                      <a:pt x="8725" y="9140"/>
                    </a:cubicBezTo>
                    <a:cubicBezTo>
                      <a:pt x="8987" y="8823"/>
                      <a:pt x="9298" y="8576"/>
                      <a:pt x="9657" y="8394"/>
                    </a:cubicBezTo>
                    <a:cubicBezTo>
                      <a:pt x="10015" y="8218"/>
                      <a:pt x="10399" y="8130"/>
                      <a:pt x="10806" y="8130"/>
                    </a:cubicBezTo>
                    <a:cubicBezTo>
                      <a:pt x="11205" y="8130"/>
                      <a:pt x="11582" y="8218"/>
                      <a:pt x="11942" y="8394"/>
                    </a:cubicBezTo>
                    <a:cubicBezTo>
                      <a:pt x="12301" y="8576"/>
                      <a:pt x="12612" y="8823"/>
                      <a:pt x="12879" y="9140"/>
                    </a:cubicBezTo>
                    <a:cubicBezTo>
                      <a:pt x="13146" y="9460"/>
                      <a:pt x="13352" y="9836"/>
                      <a:pt x="13501" y="10265"/>
                    </a:cubicBezTo>
                    <a:cubicBezTo>
                      <a:pt x="13648" y="10700"/>
                      <a:pt x="13724" y="11152"/>
                      <a:pt x="13724" y="11631"/>
                    </a:cubicBezTo>
                    <a:moveTo>
                      <a:pt x="9692" y="11631"/>
                    </a:moveTo>
                    <a:cubicBezTo>
                      <a:pt x="9692" y="11246"/>
                      <a:pt x="9799" y="10929"/>
                      <a:pt x="10020" y="10682"/>
                    </a:cubicBezTo>
                    <a:cubicBezTo>
                      <a:pt x="10238" y="10432"/>
                      <a:pt x="10500" y="10309"/>
                      <a:pt x="10806" y="10309"/>
                    </a:cubicBezTo>
                    <a:lnTo>
                      <a:pt x="10806" y="10280"/>
                    </a:lnTo>
                    <a:cubicBezTo>
                      <a:pt x="10945" y="10280"/>
                      <a:pt x="11065" y="10224"/>
                      <a:pt x="11163" y="10109"/>
                    </a:cubicBezTo>
                    <a:cubicBezTo>
                      <a:pt x="11261" y="9998"/>
                      <a:pt x="11310" y="9862"/>
                      <a:pt x="11310" y="9704"/>
                    </a:cubicBezTo>
                    <a:cubicBezTo>
                      <a:pt x="11310" y="9533"/>
                      <a:pt x="11261" y="9392"/>
                      <a:pt x="11163" y="9275"/>
                    </a:cubicBezTo>
                    <a:cubicBezTo>
                      <a:pt x="11065" y="9157"/>
                      <a:pt x="10945" y="9096"/>
                      <a:pt x="10806" y="9096"/>
                    </a:cubicBezTo>
                    <a:cubicBezTo>
                      <a:pt x="10228" y="9096"/>
                      <a:pt x="9733" y="9348"/>
                      <a:pt x="9322" y="9848"/>
                    </a:cubicBezTo>
                    <a:cubicBezTo>
                      <a:pt x="8913" y="10350"/>
                      <a:pt x="8708" y="10943"/>
                      <a:pt x="8708" y="11628"/>
                    </a:cubicBezTo>
                    <a:cubicBezTo>
                      <a:pt x="8708" y="11777"/>
                      <a:pt x="8757" y="11913"/>
                      <a:pt x="8854" y="12027"/>
                    </a:cubicBezTo>
                    <a:cubicBezTo>
                      <a:pt x="8952" y="12147"/>
                      <a:pt x="9063" y="12206"/>
                      <a:pt x="9187" y="12206"/>
                    </a:cubicBezTo>
                    <a:cubicBezTo>
                      <a:pt x="9329" y="12206"/>
                      <a:pt x="9447" y="12148"/>
                      <a:pt x="9545" y="12027"/>
                    </a:cubicBezTo>
                    <a:cubicBezTo>
                      <a:pt x="9643" y="11916"/>
                      <a:pt x="9692" y="11780"/>
                      <a:pt x="9692" y="11631"/>
                    </a:cubicBezTo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ṧliďé">
                <a:extLst>
                  <a:ext uri="{FF2B5EF4-FFF2-40B4-BE49-F238E27FC236}">
                    <a16:creationId xmlns:a16="http://schemas.microsoft.com/office/drawing/2014/main" xmlns="" id="{7FEFC7CD-150A-428A-BAED-1766CF858804}"/>
                  </a:ext>
                </a:extLst>
              </p:cNvPr>
              <p:cNvSpPr/>
              <p:nvPr/>
            </p:nvSpPr>
            <p:spPr bwMode="auto">
              <a:xfrm>
                <a:off x="7215938" y="1373630"/>
                <a:ext cx="337250" cy="484784"/>
              </a:xfrm>
              <a:custGeom>
                <a:avLst/>
                <a:gdLst>
                  <a:gd name="T0" fmla="*/ 499 w 667"/>
                  <a:gd name="T1" fmla="*/ 52 h 959"/>
                  <a:gd name="T2" fmla="*/ 551 w 667"/>
                  <a:gd name="T3" fmla="*/ 104 h 959"/>
                  <a:gd name="T4" fmla="*/ 593 w 667"/>
                  <a:gd name="T5" fmla="*/ 219 h 959"/>
                  <a:gd name="T6" fmla="*/ 562 w 667"/>
                  <a:gd name="T7" fmla="*/ 323 h 959"/>
                  <a:gd name="T8" fmla="*/ 478 w 667"/>
                  <a:gd name="T9" fmla="*/ 396 h 959"/>
                  <a:gd name="T10" fmla="*/ 437 w 667"/>
                  <a:gd name="T11" fmla="*/ 459 h 959"/>
                  <a:gd name="T12" fmla="*/ 478 w 667"/>
                  <a:gd name="T13" fmla="*/ 511 h 959"/>
                  <a:gd name="T14" fmla="*/ 572 w 667"/>
                  <a:gd name="T15" fmla="*/ 583 h 959"/>
                  <a:gd name="T16" fmla="*/ 624 w 667"/>
                  <a:gd name="T17" fmla="*/ 667 h 959"/>
                  <a:gd name="T18" fmla="*/ 614 w 667"/>
                  <a:gd name="T19" fmla="*/ 812 h 959"/>
                  <a:gd name="T20" fmla="*/ 437 w 667"/>
                  <a:gd name="T21" fmla="*/ 937 h 959"/>
                  <a:gd name="T22" fmla="*/ 166 w 667"/>
                  <a:gd name="T23" fmla="*/ 948 h 959"/>
                  <a:gd name="T24" fmla="*/ 20 w 667"/>
                  <a:gd name="T25" fmla="*/ 844 h 959"/>
                  <a:gd name="T26" fmla="*/ 20 w 667"/>
                  <a:gd name="T27" fmla="*/ 698 h 959"/>
                  <a:gd name="T28" fmla="*/ 166 w 667"/>
                  <a:gd name="T29" fmla="*/ 594 h 959"/>
                  <a:gd name="T30" fmla="*/ 301 w 667"/>
                  <a:gd name="T31" fmla="*/ 573 h 959"/>
                  <a:gd name="T32" fmla="*/ 333 w 667"/>
                  <a:gd name="T33" fmla="*/ 531 h 959"/>
                  <a:gd name="T34" fmla="*/ 322 w 667"/>
                  <a:gd name="T35" fmla="*/ 459 h 959"/>
                  <a:gd name="T36" fmla="*/ 312 w 667"/>
                  <a:gd name="T37" fmla="*/ 438 h 959"/>
                  <a:gd name="T38" fmla="*/ 197 w 667"/>
                  <a:gd name="T39" fmla="*/ 417 h 959"/>
                  <a:gd name="T40" fmla="*/ 83 w 667"/>
                  <a:gd name="T41" fmla="*/ 313 h 959"/>
                  <a:gd name="T42" fmla="*/ 93 w 667"/>
                  <a:gd name="T43" fmla="*/ 156 h 959"/>
                  <a:gd name="T44" fmla="*/ 270 w 667"/>
                  <a:gd name="T45" fmla="*/ 21 h 959"/>
                  <a:gd name="T46" fmla="*/ 666 w 667"/>
                  <a:gd name="T47" fmla="*/ 0 h 959"/>
                  <a:gd name="T48" fmla="*/ 551 w 667"/>
                  <a:gd name="T49" fmla="*/ 771 h 959"/>
                  <a:gd name="T50" fmla="*/ 520 w 667"/>
                  <a:gd name="T51" fmla="*/ 687 h 959"/>
                  <a:gd name="T52" fmla="*/ 406 w 667"/>
                  <a:gd name="T53" fmla="*/ 604 h 959"/>
                  <a:gd name="T54" fmla="*/ 374 w 667"/>
                  <a:gd name="T55" fmla="*/ 604 h 959"/>
                  <a:gd name="T56" fmla="*/ 322 w 667"/>
                  <a:gd name="T57" fmla="*/ 604 h 959"/>
                  <a:gd name="T58" fmla="*/ 239 w 667"/>
                  <a:gd name="T59" fmla="*/ 625 h 959"/>
                  <a:gd name="T60" fmla="*/ 166 w 667"/>
                  <a:gd name="T61" fmla="*/ 656 h 959"/>
                  <a:gd name="T62" fmla="*/ 124 w 667"/>
                  <a:gd name="T63" fmla="*/ 750 h 959"/>
                  <a:gd name="T64" fmla="*/ 187 w 667"/>
                  <a:gd name="T65" fmla="*/ 854 h 959"/>
                  <a:gd name="T66" fmla="*/ 353 w 667"/>
                  <a:gd name="T67" fmla="*/ 906 h 959"/>
                  <a:gd name="T68" fmla="*/ 551 w 667"/>
                  <a:gd name="T69" fmla="*/ 771 h 959"/>
                  <a:gd name="T70" fmla="*/ 468 w 667"/>
                  <a:gd name="T71" fmla="*/ 323 h 959"/>
                  <a:gd name="T72" fmla="*/ 468 w 667"/>
                  <a:gd name="T73" fmla="*/ 198 h 959"/>
                  <a:gd name="T74" fmla="*/ 385 w 667"/>
                  <a:gd name="T75" fmla="*/ 73 h 959"/>
                  <a:gd name="T76" fmla="*/ 260 w 667"/>
                  <a:gd name="T77" fmla="*/ 63 h 959"/>
                  <a:gd name="T78" fmla="*/ 197 w 667"/>
                  <a:gd name="T79" fmla="*/ 136 h 959"/>
                  <a:gd name="T80" fmla="*/ 197 w 667"/>
                  <a:gd name="T81" fmla="*/ 250 h 959"/>
                  <a:gd name="T82" fmla="*/ 281 w 667"/>
                  <a:gd name="T83" fmla="*/ 375 h 959"/>
                  <a:gd name="T84" fmla="*/ 406 w 667"/>
                  <a:gd name="T85" fmla="*/ 396 h 959"/>
                  <a:gd name="T86" fmla="*/ 437 w 667"/>
                  <a:gd name="T87" fmla="*/ 365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67" h="959">
                    <a:moveTo>
                      <a:pt x="583" y="52"/>
                    </a:moveTo>
                    <a:cubicBezTo>
                      <a:pt x="499" y="52"/>
                      <a:pt x="499" y="52"/>
                      <a:pt x="499" y="52"/>
                    </a:cubicBezTo>
                    <a:cubicBezTo>
                      <a:pt x="520" y="73"/>
                      <a:pt x="520" y="73"/>
                      <a:pt x="520" y="73"/>
                    </a:cubicBezTo>
                    <a:cubicBezTo>
                      <a:pt x="531" y="84"/>
                      <a:pt x="541" y="94"/>
                      <a:pt x="551" y="104"/>
                    </a:cubicBezTo>
                    <a:cubicBezTo>
                      <a:pt x="562" y="125"/>
                      <a:pt x="572" y="136"/>
                      <a:pt x="583" y="156"/>
                    </a:cubicBezTo>
                    <a:cubicBezTo>
                      <a:pt x="593" y="177"/>
                      <a:pt x="593" y="198"/>
                      <a:pt x="593" y="219"/>
                    </a:cubicBezTo>
                    <a:cubicBezTo>
                      <a:pt x="593" y="240"/>
                      <a:pt x="593" y="261"/>
                      <a:pt x="583" y="281"/>
                    </a:cubicBezTo>
                    <a:cubicBezTo>
                      <a:pt x="572" y="292"/>
                      <a:pt x="572" y="313"/>
                      <a:pt x="562" y="323"/>
                    </a:cubicBezTo>
                    <a:cubicBezTo>
                      <a:pt x="551" y="344"/>
                      <a:pt x="531" y="354"/>
                      <a:pt x="520" y="365"/>
                    </a:cubicBezTo>
                    <a:cubicBezTo>
                      <a:pt x="478" y="396"/>
                      <a:pt x="478" y="396"/>
                      <a:pt x="478" y="396"/>
                    </a:cubicBezTo>
                    <a:cubicBezTo>
                      <a:pt x="468" y="406"/>
                      <a:pt x="458" y="417"/>
                      <a:pt x="458" y="417"/>
                    </a:cubicBezTo>
                    <a:cubicBezTo>
                      <a:pt x="447" y="427"/>
                      <a:pt x="437" y="438"/>
                      <a:pt x="437" y="459"/>
                    </a:cubicBezTo>
                    <a:cubicBezTo>
                      <a:pt x="437" y="469"/>
                      <a:pt x="447" y="479"/>
                      <a:pt x="458" y="490"/>
                    </a:cubicBezTo>
                    <a:cubicBezTo>
                      <a:pt x="468" y="500"/>
                      <a:pt x="478" y="511"/>
                      <a:pt x="478" y="511"/>
                    </a:cubicBezTo>
                    <a:cubicBezTo>
                      <a:pt x="531" y="542"/>
                      <a:pt x="531" y="542"/>
                      <a:pt x="531" y="542"/>
                    </a:cubicBezTo>
                    <a:cubicBezTo>
                      <a:pt x="541" y="552"/>
                      <a:pt x="562" y="573"/>
                      <a:pt x="572" y="583"/>
                    </a:cubicBezTo>
                    <a:cubicBezTo>
                      <a:pt x="583" y="594"/>
                      <a:pt x="593" y="604"/>
                      <a:pt x="603" y="614"/>
                    </a:cubicBezTo>
                    <a:cubicBezTo>
                      <a:pt x="614" y="635"/>
                      <a:pt x="614" y="646"/>
                      <a:pt x="624" y="667"/>
                    </a:cubicBezTo>
                    <a:cubicBezTo>
                      <a:pt x="624" y="677"/>
                      <a:pt x="635" y="698"/>
                      <a:pt x="635" y="719"/>
                    </a:cubicBezTo>
                    <a:cubicBezTo>
                      <a:pt x="635" y="750"/>
                      <a:pt x="624" y="781"/>
                      <a:pt x="614" y="812"/>
                    </a:cubicBezTo>
                    <a:cubicBezTo>
                      <a:pt x="593" y="833"/>
                      <a:pt x="572" y="864"/>
                      <a:pt x="541" y="885"/>
                    </a:cubicBezTo>
                    <a:cubicBezTo>
                      <a:pt x="520" y="906"/>
                      <a:pt x="478" y="927"/>
                      <a:pt x="437" y="937"/>
                    </a:cubicBezTo>
                    <a:cubicBezTo>
                      <a:pt x="395" y="948"/>
                      <a:pt x="343" y="958"/>
                      <a:pt x="291" y="958"/>
                    </a:cubicBezTo>
                    <a:cubicBezTo>
                      <a:pt x="239" y="958"/>
                      <a:pt x="197" y="958"/>
                      <a:pt x="166" y="948"/>
                    </a:cubicBezTo>
                    <a:cubicBezTo>
                      <a:pt x="124" y="937"/>
                      <a:pt x="93" y="917"/>
                      <a:pt x="72" y="906"/>
                    </a:cubicBezTo>
                    <a:cubicBezTo>
                      <a:pt x="51" y="885"/>
                      <a:pt x="31" y="864"/>
                      <a:pt x="20" y="844"/>
                    </a:cubicBezTo>
                    <a:cubicBezTo>
                      <a:pt x="10" y="823"/>
                      <a:pt x="0" y="802"/>
                      <a:pt x="0" y="781"/>
                    </a:cubicBezTo>
                    <a:cubicBezTo>
                      <a:pt x="0" y="760"/>
                      <a:pt x="10" y="729"/>
                      <a:pt x="20" y="698"/>
                    </a:cubicBezTo>
                    <a:cubicBezTo>
                      <a:pt x="41" y="677"/>
                      <a:pt x="62" y="646"/>
                      <a:pt x="103" y="625"/>
                    </a:cubicBezTo>
                    <a:cubicBezTo>
                      <a:pt x="124" y="614"/>
                      <a:pt x="145" y="604"/>
                      <a:pt x="166" y="594"/>
                    </a:cubicBezTo>
                    <a:cubicBezTo>
                      <a:pt x="197" y="594"/>
                      <a:pt x="218" y="583"/>
                      <a:pt x="239" y="583"/>
                    </a:cubicBezTo>
                    <a:cubicBezTo>
                      <a:pt x="260" y="573"/>
                      <a:pt x="281" y="573"/>
                      <a:pt x="301" y="573"/>
                    </a:cubicBezTo>
                    <a:cubicBezTo>
                      <a:pt x="322" y="573"/>
                      <a:pt x="343" y="573"/>
                      <a:pt x="353" y="573"/>
                    </a:cubicBezTo>
                    <a:cubicBezTo>
                      <a:pt x="353" y="552"/>
                      <a:pt x="343" y="542"/>
                      <a:pt x="333" y="531"/>
                    </a:cubicBezTo>
                    <a:cubicBezTo>
                      <a:pt x="322" y="521"/>
                      <a:pt x="322" y="500"/>
                      <a:pt x="322" y="479"/>
                    </a:cubicBezTo>
                    <a:cubicBezTo>
                      <a:pt x="322" y="469"/>
                      <a:pt x="322" y="459"/>
                      <a:pt x="322" y="459"/>
                    </a:cubicBezTo>
                    <a:cubicBezTo>
                      <a:pt x="322" y="448"/>
                      <a:pt x="333" y="438"/>
                      <a:pt x="333" y="438"/>
                    </a:cubicBezTo>
                    <a:cubicBezTo>
                      <a:pt x="322" y="438"/>
                      <a:pt x="322" y="438"/>
                      <a:pt x="312" y="438"/>
                    </a:cubicBezTo>
                    <a:cubicBezTo>
                      <a:pt x="301" y="438"/>
                      <a:pt x="301" y="438"/>
                      <a:pt x="291" y="438"/>
                    </a:cubicBezTo>
                    <a:cubicBezTo>
                      <a:pt x="260" y="438"/>
                      <a:pt x="218" y="427"/>
                      <a:pt x="197" y="417"/>
                    </a:cubicBezTo>
                    <a:cubicBezTo>
                      <a:pt x="166" y="406"/>
                      <a:pt x="145" y="396"/>
                      <a:pt x="124" y="375"/>
                    </a:cubicBezTo>
                    <a:cubicBezTo>
                      <a:pt x="103" y="354"/>
                      <a:pt x="93" y="334"/>
                      <a:pt x="83" y="313"/>
                    </a:cubicBezTo>
                    <a:cubicBezTo>
                      <a:pt x="72" y="292"/>
                      <a:pt x="62" y="261"/>
                      <a:pt x="62" y="240"/>
                    </a:cubicBezTo>
                    <a:cubicBezTo>
                      <a:pt x="62" y="209"/>
                      <a:pt x="72" y="177"/>
                      <a:pt x="93" y="156"/>
                    </a:cubicBezTo>
                    <a:cubicBezTo>
                      <a:pt x="103" y="125"/>
                      <a:pt x="124" y="94"/>
                      <a:pt x="156" y="73"/>
                    </a:cubicBezTo>
                    <a:cubicBezTo>
                      <a:pt x="187" y="42"/>
                      <a:pt x="228" y="21"/>
                      <a:pt x="270" y="21"/>
                    </a:cubicBezTo>
                    <a:cubicBezTo>
                      <a:pt x="312" y="11"/>
                      <a:pt x="353" y="0"/>
                      <a:pt x="395" y="0"/>
                    </a:cubicBezTo>
                    <a:cubicBezTo>
                      <a:pt x="666" y="0"/>
                      <a:pt x="666" y="0"/>
                      <a:pt x="666" y="0"/>
                    </a:cubicBezTo>
                    <a:lnTo>
                      <a:pt x="583" y="52"/>
                    </a:lnTo>
                    <a:close/>
                    <a:moveTo>
                      <a:pt x="551" y="771"/>
                    </a:moveTo>
                    <a:cubicBezTo>
                      <a:pt x="551" y="750"/>
                      <a:pt x="541" y="739"/>
                      <a:pt x="541" y="729"/>
                    </a:cubicBezTo>
                    <a:cubicBezTo>
                      <a:pt x="531" y="708"/>
                      <a:pt x="531" y="698"/>
                      <a:pt x="520" y="687"/>
                    </a:cubicBezTo>
                    <a:cubicBezTo>
                      <a:pt x="510" y="677"/>
                      <a:pt x="489" y="667"/>
                      <a:pt x="468" y="646"/>
                    </a:cubicBezTo>
                    <a:cubicBezTo>
                      <a:pt x="458" y="635"/>
                      <a:pt x="426" y="625"/>
                      <a:pt x="406" y="604"/>
                    </a:cubicBezTo>
                    <a:lnTo>
                      <a:pt x="395" y="604"/>
                    </a:lnTo>
                    <a:cubicBezTo>
                      <a:pt x="374" y="604"/>
                      <a:pt x="374" y="604"/>
                      <a:pt x="374" y="604"/>
                    </a:cubicBezTo>
                    <a:cubicBezTo>
                      <a:pt x="374" y="604"/>
                      <a:pt x="364" y="604"/>
                      <a:pt x="353" y="604"/>
                    </a:cubicBezTo>
                    <a:cubicBezTo>
                      <a:pt x="343" y="604"/>
                      <a:pt x="333" y="604"/>
                      <a:pt x="322" y="604"/>
                    </a:cubicBezTo>
                    <a:cubicBezTo>
                      <a:pt x="312" y="604"/>
                      <a:pt x="291" y="604"/>
                      <a:pt x="281" y="614"/>
                    </a:cubicBezTo>
                    <a:cubicBezTo>
                      <a:pt x="260" y="614"/>
                      <a:pt x="249" y="614"/>
                      <a:pt x="239" y="625"/>
                    </a:cubicBezTo>
                    <a:cubicBezTo>
                      <a:pt x="228" y="625"/>
                      <a:pt x="218" y="625"/>
                      <a:pt x="208" y="635"/>
                    </a:cubicBezTo>
                    <a:cubicBezTo>
                      <a:pt x="187" y="635"/>
                      <a:pt x="176" y="646"/>
                      <a:pt x="166" y="656"/>
                    </a:cubicBezTo>
                    <a:cubicBezTo>
                      <a:pt x="156" y="667"/>
                      <a:pt x="145" y="677"/>
                      <a:pt x="135" y="698"/>
                    </a:cubicBezTo>
                    <a:cubicBezTo>
                      <a:pt x="124" y="708"/>
                      <a:pt x="124" y="729"/>
                      <a:pt x="124" y="750"/>
                    </a:cubicBezTo>
                    <a:cubicBezTo>
                      <a:pt x="124" y="771"/>
                      <a:pt x="124" y="792"/>
                      <a:pt x="135" y="812"/>
                    </a:cubicBezTo>
                    <a:cubicBezTo>
                      <a:pt x="145" y="833"/>
                      <a:pt x="166" y="844"/>
                      <a:pt x="187" y="854"/>
                    </a:cubicBezTo>
                    <a:cubicBezTo>
                      <a:pt x="208" y="875"/>
                      <a:pt x="228" y="885"/>
                      <a:pt x="260" y="896"/>
                    </a:cubicBezTo>
                    <a:cubicBezTo>
                      <a:pt x="281" y="896"/>
                      <a:pt x="322" y="906"/>
                      <a:pt x="353" y="906"/>
                    </a:cubicBezTo>
                    <a:cubicBezTo>
                      <a:pt x="416" y="906"/>
                      <a:pt x="468" y="885"/>
                      <a:pt x="499" y="864"/>
                    </a:cubicBezTo>
                    <a:cubicBezTo>
                      <a:pt x="531" y="844"/>
                      <a:pt x="551" y="802"/>
                      <a:pt x="551" y="771"/>
                    </a:cubicBezTo>
                    <a:close/>
                    <a:moveTo>
                      <a:pt x="437" y="365"/>
                    </a:moveTo>
                    <a:cubicBezTo>
                      <a:pt x="458" y="354"/>
                      <a:pt x="468" y="334"/>
                      <a:pt x="468" y="323"/>
                    </a:cubicBezTo>
                    <a:cubicBezTo>
                      <a:pt x="468" y="302"/>
                      <a:pt x="478" y="292"/>
                      <a:pt x="478" y="271"/>
                    </a:cubicBezTo>
                    <a:cubicBezTo>
                      <a:pt x="478" y="250"/>
                      <a:pt x="468" y="229"/>
                      <a:pt x="468" y="198"/>
                    </a:cubicBezTo>
                    <a:cubicBezTo>
                      <a:pt x="458" y="177"/>
                      <a:pt x="447" y="146"/>
                      <a:pt x="437" y="125"/>
                    </a:cubicBezTo>
                    <a:cubicBezTo>
                      <a:pt x="416" y="104"/>
                      <a:pt x="406" y="84"/>
                      <a:pt x="385" y="73"/>
                    </a:cubicBezTo>
                    <a:cubicBezTo>
                      <a:pt x="364" y="52"/>
                      <a:pt x="333" y="42"/>
                      <a:pt x="312" y="42"/>
                    </a:cubicBezTo>
                    <a:cubicBezTo>
                      <a:pt x="291" y="42"/>
                      <a:pt x="270" y="52"/>
                      <a:pt x="260" y="63"/>
                    </a:cubicBezTo>
                    <a:cubicBezTo>
                      <a:pt x="239" y="63"/>
                      <a:pt x="228" y="73"/>
                      <a:pt x="218" y="84"/>
                    </a:cubicBezTo>
                    <a:cubicBezTo>
                      <a:pt x="208" y="104"/>
                      <a:pt x="197" y="115"/>
                      <a:pt x="197" y="136"/>
                    </a:cubicBezTo>
                    <a:cubicBezTo>
                      <a:pt x="187" y="146"/>
                      <a:pt x="187" y="167"/>
                      <a:pt x="187" y="177"/>
                    </a:cubicBezTo>
                    <a:cubicBezTo>
                      <a:pt x="187" y="198"/>
                      <a:pt x="187" y="219"/>
                      <a:pt x="197" y="250"/>
                    </a:cubicBezTo>
                    <a:cubicBezTo>
                      <a:pt x="208" y="271"/>
                      <a:pt x="208" y="302"/>
                      <a:pt x="228" y="323"/>
                    </a:cubicBezTo>
                    <a:cubicBezTo>
                      <a:pt x="239" y="344"/>
                      <a:pt x="260" y="365"/>
                      <a:pt x="281" y="375"/>
                    </a:cubicBezTo>
                    <a:cubicBezTo>
                      <a:pt x="301" y="396"/>
                      <a:pt x="322" y="396"/>
                      <a:pt x="353" y="396"/>
                    </a:cubicBezTo>
                    <a:cubicBezTo>
                      <a:pt x="364" y="396"/>
                      <a:pt x="385" y="396"/>
                      <a:pt x="406" y="396"/>
                    </a:cubicBezTo>
                    <a:cubicBezTo>
                      <a:pt x="416" y="386"/>
                      <a:pt x="426" y="375"/>
                      <a:pt x="437" y="365"/>
                    </a:cubicBezTo>
                    <a:close/>
                    <a:moveTo>
                      <a:pt x="437" y="365"/>
                    </a:moveTo>
                    <a:lnTo>
                      <a:pt x="437" y="365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ś1ïḍè">
                <a:extLst>
                  <a:ext uri="{FF2B5EF4-FFF2-40B4-BE49-F238E27FC236}">
                    <a16:creationId xmlns:a16="http://schemas.microsoft.com/office/drawing/2014/main" xmlns="" id="{F0F281DD-4C1B-47E5-83A3-B040C20A4018}"/>
                  </a:ext>
                </a:extLst>
              </p:cNvPr>
              <p:cNvSpPr/>
              <p:nvPr/>
            </p:nvSpPr>
            <p:spPr bwMode="auto">
              <a:xfrm>
                <a:off x="4730602" y="1429703"/>
                <a:ext cx="419744" cy="817611"/>
              </a:xfrm>
              <a:custGeom>
                <a:avLst/>
                <a:gdLst>
                  <a:gd name="T0" fmla="*/ 502 w 503"/>
                  <a:gd name="T1" fmla="*/ 351 h 980"/>
                  <a:gd name="T2" fmla="*/ 318 w 503"/>
                  <a:gd name="T3" fmla="*/ 351 h 980"/>
                  <a:gd name="T4" fmla="*/ 318 w 503"/>
                  <a:gd name="T5" fmla="*/ 260 h 980"/>
                  <a:gd name="T6" fmla="*/ 368 w 503"/>
                  <a:gd name="T7" fmla="*/ 176 h 980"/>
                  <a:gd name="T8" fmla="*/ 485 w 503"/>
                  <a:gd name="T9" fmla="*/ 176 h 980"/>
                  <a:gd name="T10" fmla="*/ 485 w 503"/>
                  <a:gd name="T11" fmla="*/ 0 h 980"/>
                  <a:gd name="T12" fmla="*/ 284 w 503"/>
                  <a:gd name="T13" fmla="*/ 0 h 980"/>
                  <a:gd name="T14" fmla="*/ 117 w 503"/>
                  <a:gd name="T15" fmla="*/ 168 h 980"/>
                  <a:gd name="T16" fmla="*/ 117 w 503"/>
                  <a:gd name="T17" fmla="*/ 351 h 980"/>
                  <a:gd name="T18" fmla="*/ 0 w 503"/>
                  <a:gd name="T19" fmla="*/ 351 h 980"/>
                  <a:gd name="T20" fmla="*/ 0 w 503"/>
                  <a:gd name="T21" fmla="*/ 494 h 980"/>
                  <a:gd name="T22" fmla="*/ 117 w 503"/>
                  <a:gd name="T23" fmla="*/ 494 h 980"/>
                  <a:gd name="T24" fmla="*/ 117 w 503"/>
                  <a:gd name="T25" fmla="*/ 979 h 980"/>
                  <a:gd name="T26" fmla="*/ 318 w 503"/>
                  <a:gd name="T27" fmla="*/ 979 h 980"/>
                  <a:gd name="T28" fmla="*/ 318 w 503"/>
                  <a:gd name="T29" fmla="*/ 494 h 980"/>
                  <a:gd name="T30" fmla="*/ 451 w 503"/>
                  <a:gd name="T31" fmla="*/ 494 h 980"/>
                  <a:gd name="T32" fmla="*/ 502 w 503"/>
                  <a:gd name="T33" fmla="*/ 351 h 980"/>
                  <a:gd name="T34" fmla="*/ 502 w 503"/>
                  <a:gd name="T35" fmla="*/ 351 h 980"/>
                  <a:gd name="T36" fmla="*/ 502 w 503"/>
                  <a:gd name="T37" fmla="*/ 351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3" h="980">
                    <a:moveTo>
                      <a:pt x="502" y="351"/>
                    </a:moveTo>
                    <a:cubicBezTo>
                      <a:pt x="318" y="351"/>
                      <a:pt x="318" y="351"/>
                      <a:pt x="318" y="351"/>
                    </a:cubicBezTo>
                    <a:cubicBezTo>
                      <a:pt x="318" y="260"/>
                      <a:pt x="318" y="260"/>
                      <a:pt x="318" y="260"/>
                    </a:cubicBezTo>
                    <a:cubicBezTo>
                      <a:pt x="318" y="260"/>
                      <a:pt x="309" y="176"/>
                      <a:pt x="368" y="176"/>
                    </a:cubicBezTo>
                    <a:cubicBezTo>
                      <a:pt x="485" y="176"/>
                      <a:pt x="485" y="176"/>
                      <a:pt x="485" y="176"/>
                    </a:cubicBezTo>
                    <a:cubicBezTo>
                      <a:pt x="485" y="0"/>
                      <a:pt x="485" y="0"/>
                      <a:pt x="485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84" y="0"/>
                      <a:pt x="117" y="0"/>
                      <a:pt x="117" y="168"/>
                    </a:cubicBezTo>
                    <a:cubicBezTo>
                      <a:pt x="117" y="209"/>
                      <a:pt x="117" y="268"/>
                      <a:pt x="117" y="351"/>
                    </a:cubicBezTo>
                    <a:cubicBezTo>
                      <a:pt x="0" y="351"/>
                      <a:pt x="0" y="351"/>
                      <a:pt x="0" y="351"/>
                    </a:cubicBezTo>
                    <a:cubicBezTo>
                      <a:pt x="0" y="494"/>
                      <a:pt x="0" y="494"/>
                      <a:pt x="0" y="494"/>
                    </a:cubicBezTo>
                    <a:cubicBezTo>
                      <a:pt x="117" y="494"/>
                      <a:pt x="117" y="494"/>
                      <a:pt x="117" y="494"/>
                    </a:cubicBezTo>
                    <a:cubicBezTo>
                      <a:pt x="117" y="719"/>
                      <a:pt x="117" y="979"/>
                      <a:pt x="117" y="979"/>
                    </a:cubicBezTo>
                    <a:cubicBezTo>
                      <a:pt x="318" y="979"/>
                      <a:pt x="318" y="979"/>
                      <a:pt x="318" y="979"/>
                    </a:cubicBezTo>
                    <a:cubicBezTo>
                      <a:pt x="318" y="494"/>
                      <a:pt x="318" y="494"/>
                      <a:pt x="318" y="494"/>
                    </a:cubicBezTo>
                    <a:cubicBezTo>
                      <a:pt x="451" y="494"/>
                      <a:pt x="451" y="494"/>
                      <a:pt x="451" y="494"/>
                    </a:cubicBezTo>
                    <a:lnTo>
                      <a:pt x="502" y="351"/>
                    </a:lnTo>
                    <a:close/>
                    <a:moveTo>
                      <a:pt x="502" y="351"/>
                    </a:moveTo>
                    <a:lnTo>
                      <a:pt x="502" y="35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îṥļïḍè">
                <a:extLst>
                  <a:ext uri="{FF2B5EF4-FFF2-40B4-BE49-F238E27FC236}">
                    <a16:creationId xmlns:a16="http://schemas.microsoft.com/office/drawing/2014/main" xmlns="" id="{92E2B8DB-A74B-48DC-B2A7-988BA437209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56656" y="4494498"/>
                <a:ext cx="402020" cy="585315"/>
                <a:chOff x="4294188" y="1712913"/>
                <a:chExt cx="285750" cy="415925"/>
              </a:xfrm>
              <a:solidFill>
                <a:schemeClr val="bg2"/>
              </a:solidFill>
            </p:grpSpPr>
            <p:sp>
              <p:nvSpPr>
                <p:cNvPr id="47" name="îšḷïḍe">
                  <a:extLst>
                    <a:ext uri="{FF2B5EF4-FFF2-40B4-BE49-F238E27FC236}">
                      <a16:creationId xmlns:a16="http://schemas.microsoft.com/office/drawing/2014/main" xmlns="" id="{929D64A7-A386-444A-946D-7252C7554D65}"/>
                    </a:ext>
                  </a:extLst>
                </p:cNvPr>
                <p:cNvSpPr/>
                <p:nvPr/>
              </p:nvSpPr>
              <p:spPr bwMode="auto">
                <a:xfrm>
                  <a:off x="4294188" y="1712913"/>
                  <a:ext cx="285750" cy="415925"/>
                </a:xfrm>
                <a:custGeom>
                  <a:avLst/>
                  <a:gdLst>
                    <a:gd name="T0" fmla="*/ 396 w 793"/>
                    <a:gd name="T1" fmla="*/ 146 h 1157"/>
                    <a:gd name="T2" fmla="*/ 553 w 793"/>
                    <a:gd name="T3" fmla="*/ 209 h 1157"/>
                    <a:gd name="T4" fmla="*/ 615 w 793"/>
                    <a:gd name="T5" fmla="*/ 365 h 1157"/>
                    <a:gd name="T6" fmla="*/ 553 w 793"/>
                    <a:gd name="T7" fmla="*/ 511 h 1157"/>
                    <a:gd name="T8" fmla="*/ 396 w 793"/>
                    <a:gd name="T9" fmla="*/ 709 h 1157"/>
                    <a:gd name="T10" fmla="*/ 240 w 793"/>
                    <a:gd name="T11" fmla="*/ 511 h 1157"/>
                    <a:gd name="T12" fmla="*/ 178 w 793"/>
                    <a:gd name="T13" fmla="*/ 365 h 1157"/>
                    <a:gd name="T14" fmla="*/ 240 w 793"/>
                    <a:gd name="T15" fmla="*/ 209 h 1157"/>
                    <a:gd name="T16" fmla="*/ 396 w 793"/>
                    <a:gd name="T17" fmla="*/ 146 h 1157"/>
                    <a:gd name="T18" fmla="*/ 396 w 793"/>
                    <a:gd name="T19" fmla="*/ 0 h 1157"/>
                    <a:gd name="T20" fmla="*/ 136 w 793"/>
                    <a:gd name="T21" fmla="*/ 105 h 1157"/>
                    <a:gd name="T22" fmla="*/ 136 w 793"/>
                    <a:gd name="T23" fmla="*/ 615 h 1157"/>
                    <a:gd name="T24" fmla="*/ 396 w 793"/>
                    <a:gd name="T25" fmla="*/ 1156 h 1157"/>
                    <a:gd name="T26" fmla="*/ 646 w 793"/>
                    <a:gd name="T27" fmla="*/ 615 h 1157"/>
                    <a:gd name="T28" fmla="*/ 646 w 793"/>
                    <a:gd name="T29" fmla="*/ 105 h 1157"/>
                    <a:gd name="T30" fmla="*/ 396 w 793"/>
                    <a:gd name="T31" fmla="*/ 0 h 1157"/>
                    <a:gd name="T32" fmla="*/ 396 w 793"/>
                    <a:gd name="T33" fmla="*/ 146 h 1157"/>
                    <a:gd name="T34" fmla="*/ 396 w 793"/>
                    <a:gd name="T35" fmla="*/ 0 h 1157"/>
                    <a:gd name="T36" fmla="*/ 396 w 793"/>
                    <a:gd name="T37" fmla="*/ 0 h 1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93" h="1157">
                      <a:moveTo>
                        <a:pt x="396" y="146"/>
                      </a:moveTo>
                      <a:cubicBezTo>
                        <a:pt x="448" y="146"/>
                        <a:pt x="511" y="167"/>
                        <a:pt x="553" y="209"/>
                      </a:cubicBezTo>
                      <a:cubicBezTo>
                        <a:pt x="584" y="250"/>
                        <a:pt x="615" y="302"/>
                        <a:pt x="615" y="365"/>
                      </a:cubicBezTo>
                      <a:cubicBezTo>
                        <a:pt x="615" y="417"/>
                        <a:pt x="584" y="469"/>
                        <a:pt x="553" y="511"/>
                      </a:cubicBezTo>
                      <a:cubicBezTo>
                        <a:pt x="542" y="521"/>
                        <a:pt x="469" y="594"/>
                        <a:pt x="396" y="709"/>
                      </a:cubicBezTo>
                      <a:cubicBezTo>
                        <a:pt x="323" y="594"/>
                        <a:pt x="250" y="521"/>
                        <a:pt x="240" y="511"/>
                      </a:cubicBezTo>
                      <a:cubicBezTo>
                        <a:pt x="198" y="469"/>
                        <a:pt x="178" y="417"/>
                        <a:pt x="178" y="365"/>
                      </a:cubicBezTo>
                      <a:cubicBezTo>
                        <a:pt x="178" y="302"/>
                        <a:pt x="198" y="250"/>
                        <a:pt x="240" y="209"/>
                      </a:cubicBezTo>
                      <a:cubicBezTo>
                        <a:pt x="282" y="167"/>
                        <a:pt x="334" y="146"/>
                        <a:pt x="396" y="146"/>
                      </a:cubicBezTo>
                      <a:lnTo>
                        <a:pt x="396" y="0"/>
                      </a:lnTo>
                      <a:cubicBezTo>
                        <a:pt x="303" y="0"/>
                        <a:pt x="209" y="32"/>
                        <a:pt x="136" y="105"/>
                      </a:cubicBezTo>
                      <a:cubicBezTo>
                        <a:pt x="0" y="250"/>
                        <a:pt x="0" y="480"/>
                        <a:pt x="136" y="615"/>
                      </a:cubicBezTo>
                      <a:cubicBezTo>
                        <a:pt x="136" y="615"/>
                        <a:pt x="396" y="865"/>
                        <a:pt x="396" y="1156"/>
                      </a:cubicBezTo>
                      <a:cubicBezTo>
                        <a:pt x="396" y="865"/>
                        <a:pt x="646" y="615"/>
                        <a:pt x="646" y="615"/>
                      </a:cubicBezTo>
                      <a:cubicBezTo>
                        <a:pt x="792" y="480"/>
                        <a:pt x="792" y="250"/>
                        <a:pt x="646" y="105"/>
                      </a:cubicBezTo>
                      <a:cubicBezTo>
                        <a:pt x="584" y="32"/>
                        <a:pt x="490" y="0"/>
                        <a:pt x="396" y="0"/>
                      </a:cubicBezTo>
                      <a:lnTo>
                        <a:pt x="396" y="146"/>
                      </a:lnTo>
                      <a:close/>
                      <a:moveTo>
                        <a:pt x="396" y="0"/>
                      </a:moveTo>
                      <a:lnTo>
                        <a:pt x="3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iṩļiḋé">
                  <a:extLst>
                    <a:ext uri="{FF2B5EF4-FFF2-40B4-BE49-F238E27FC236}">
                      <a16:creationId xmlns:a16="http://schemas.microsoft.com/office/drawing/2014/main" xmlns="" id="{7CF3FC5F-1290-491F-9553-4B52467A3B5C}"/>
                    </a:ext>
                  </a:extLst>
                </p:cNvPr>
                <p:cNvSpPr/>
                <p:nvPr/>
              </p:nvSpPr>
              <p:spPr bwMode="auto">
                <a:xfrm>
                  <a:off x="4410075" y="1817688"/>
                  <a:ext cx="52388" cy="52387"/>
                </a:xfrm>
                <a:custGeom>
                  <a:avLst/>
                  <a:gdLst>
                    <a:gd name="T0" fmla="*/ 146 w 147"/>
                    <a:gd name="T1" fmla="*/ 73 h 147"/>
                    <a:gd name="T2" fmla="*/ 73 w 147"/>
                    <a:gd name="T3" fmla="*/ 146 h 147"/>
                    <a:gd name="T4" fmla="*/ 0 w 147"/>
                    <a:gd name="T5" fmla="*/ 73 h 147"/>
                    <a:gd name="T6" fmla="*/ 73 w 147"/>
                    <a:gd name="T7" fmla="*/ 0 h 147"/>
                    <a:gd name="T8" fmla="*/ 146 w 147"/>
                    <a:gd name="T9" fmla="*/ 73 h 147"/>
                    <a:gd name="T10" fmla="*/ 146 w 147"/>
                    <a:gd name="T11" fmla="*/ 73 h 147"/>
                    <a:gd name="T12" fmla="*/ 146 w 147"/>
                    <a:gd name="T13" fmla="*/ 73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7" h="147">
                      <a:moveTo>
                        <a:pt x="146" y="73"/>
                      </a:moveTo>
                      <a:cubicBezTo>
                        <a:pt x="146" y="104"/>
                        <a:pt x="115" y="146"/>
                        <a:pt x="73" y="146"/>
                      </a:cubicBezTo>
                      <a:cubicBezTo>
                        <a:pt x="32" y="146"/>
                        <a:pt x="0" y="104"/>
                        <a:pt x="0" y="73"/>
                      </a:cubicBezTo>
                      <a:cubicBezTo>
                        <a:pt x="0" y="31"/>
                        <a:pt x="32" y="0"/>
                        <a:pt x="73" y="0"/>
                      </a:cubicBezTo>
                      <a:cubicBezTo>
                        <a:pt x="115" y="0"/>
                        <a:pt x="146" y="31"/>
                        <a:pt x="146" y="73"/>
                      </a:cubicBezTo>
                      <a:close/>
                      <a:moveTo>
                        <a:pt x="146" y="73"/>
                      </a:moveTo>
                      <a:lnTo>
                        <a:pt x="146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islíḓè">
              <a:extLst>
                <a:ext uri="{FF2B5EF4-FFF2-40B4-BE49-F238E27FC236}">
                  <a16:creationId xmlns:a16="http://schemas.microsoft.com/office/drawing/2014/main" xmlns="" id="{08015750-5EEB-4F97-8DF0-1335E1918929}"/>
                </a:ext>
              </a:extLst>
            </p:cNvPr>
            <p:cNvGrpSpPr/>
            <p:nvPr/>
          </p:nvGrpSpPr>
          <p:grpSpPr>
            <a:xfrm>
              <a:off x="6660853" y="3744001"/>
              <a:ext cx="712143" cy="712143"/>
              <a:chOff x="713590" y="3744001"/>
              <a:chExt cx="712143" cy="712143"/>
            </a:xfrm>
          </p:grpSpPr>
          <p:sp>
            <p:nvSpPr>
              <p:cNvPr id="20" name="iSľiḑè">
                <a:extLst>
                  <a:ext uri="{FF2B5EF4-FFF2-40B4-BE49-F238E27FC236}">
                    <a16:creationId xmlns:a16="http://schemas.microsoft.com/office/drawing/2014/main" xmlns="" id="{BEBD1A0C-25F5-4718-B74A-C3848F90A4C0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îśľiďê">
                <a:extLst>
                  <a:ext uri="{FF2B5EF4-FFF2-40B4-BE49-F238E27FC236}">
                    <a16:creationId xmlns:a16="http://schemas.microsoft.com/office/drawing/2014/main" xmlns="" id="{E3AA7B1F-A413-4337-B175-145F6E897DC0}"/>
                  </a:ext>
                </a:extLst>
              </p:cNvPr>
              <p:cNvSpPr/>
              <p:nvPr/>
            </p:nvSpPr>
            <p:spPr bwMode="auto">
              <a:xfrm>
                <a:off x="880208" y="3918582"/>
                <a:ext cx="360052" cy="359508"/>
              </a:xfrm>
              <a:custGeom>
                <a:avLst/>
                <a:gdLst>
                  <a:gd name="connsiteX0" fmla="*/ 257564 w 607639"/>
                  <a:gd name="connsiteY0" fmla="*/ 417889 h 606722"/>
                  <a:gd name="connsiteX1" fmla="*/ 261939 w 607639"/>
                  <a:gd name="connsiteY1" fmla="*/ 435248 h 606722"/>
                  <a:gd name="connsiteX2" fmla="*/ 253189 w 607639"/>
                  <a:gd name="connsiteY2" fmla="*/ 435248 h 606722"/>
                  <a:gd name="connsiteX3" fmla="*/ 455707 w 607639"/>
                  <a:gd name="connsiteY3" fmla="*/ 316558 h 606722"/>
                  <a:gd name="connsiteX4" fmla="*/ 435859 w 607639"/>
                  <a:gd name="connsiteY4" fmla="*/ 336288 h 606722"/>
                  <a:gd name="connsiteX5" fmla="*/ 435859 w 607639"/>
                  <a:gd name="connsiteY5" fmla="*/ 494567 h 606722"/>
                  <a:gd name="connsiteX6" fmla="*/ 455707 w 607639"/>
                  <a:gd name="connsiteY6" fmla="*/ 514385 h 606722"/>
                  <a:gd name="connsiteX7" fmla="*/ 508576 w 607639"/>
                  <a:gd name="connsiteY7" fmla="*/ 514385 h 606722"/>
                  <a:gd name="connsiteX8" fmla="*/ 528336 w 607639"/>
                  <a:gd name="connsiteY8" fmla="*/ 494567 h 606722"/>
                  <a:gd name="connsiteX9" fmla="*/ 508576 w 607639"/>
                  <a:gd name="connsiteY9" fmla="*/ 474837 h 606722"/>
                  <a:gd name="connsiteX10" fmla="*/ 475555 w 607639"/>
                  <a:gd name="connsiteY10" fmla="*/ 474837 h 606722"/>
                  <a:gd name="connsiteX11" fmla="*/ 475555 w 607639"/>
                  <a:gd name="connsiteY11" fmla="*/ 435201 h 606722"/>
                  <a:gd name="connsiteX12" fmla="*/ 508576 w 607639"/>
                  <a:gd name="connsiteY12" fmla="*/ 435201 h 606722"/>
                  <a:gd name="connsiteX13" fmla="*/ 528336 w 607639"/>
                  <a:gd name="connsiteY13" fmla="*/ 415472 h 606722"/>
                  <a:gd name="connsiteX14" fmla="*/ 508576 w 607639"/>
                  <a:gd name="connsiteY14" fmla="*/ 395653 h 606722"/>
                  <a:gd name="connsiteX15" fmla="*/ 475555 w 607639"/>
                  <a:gd name="connsiteY15" fmla="*/ 395653 h 606722"/>
                  <a:gd name="connsiteX16" fmla="*/ 475555 w 607639"/>
                  <a:gd name="connsiteY16" fmla="*/ 356106 h 606722"/>
                  <a:gd name="connsiteX17" fmla="*/ 508576 w 607639"/>
                  <a:gd name="connsiteY17" fmla="*/ 356106 h 606722"/>
                  <a:gd name="connsiteX18" fmla="*/ 528336 w 607639"/>
                  <a:gd name="connsiteY18" fmla="*/ 336288 h 606722"/>
                  <a:gd name="connsiteX19" fmla="*/ 508576 w 607639"/>
                  <a:gd name="connsiteY19" fmla="*/ 316558 h 606722"/>
                  <a:gd name="connsiteX20" fmla="*/ 350058 w 607639"/>
                  <a:gd name="connsiteY20" fmla="*/ 316558 h 606722"/>
                  <a:gd name="connsiteX21" fmla="*/ 330210 w 607639"/>
                  <a:gd name="connsiteY21" fmla="*/ 336288 h 606722"/>
                  <a:gd name="connsiteX22" fmla="*/ 330210 w 607639"/>
                  <a:gd name="connsiteY22" fmla="*/ 494567 h 606722"/>
                  <a:gd name="connsiteX23" fmla="*/ 350058 w 607639"/>
                  <a:gd name="connsiteY23" fmla="*/ 514385 h 606722"/>
                  <a:gd name="connsiteX24" fmla="*/ 402838 w 607639"/>
                  <a:gd name="connsiteY24" fmla="*/ 514385 h 606722"/>
                  <a:gd name="connsiteX25" fmla="*/ 422686 w 607639"/>
                  <a:gd name="connsiteY25" fmla="*/ 494567 h 606722"/>
                  <a:gd name="connsiteX26" fmla="*/ 402838 w 607639"/>
                  <a:gd name="connsiteY26" fmla="*/ 474837 h 606722"/>
                  <a:gd name="connsiteX27" fmla="*/ 369817 w 607639"/>
                  <a:gd name="connsiteY27" fmla="*/ 474837 h 606722"/>
                  <a:gd name="connsiteX28" fmla="*/ 369817 w 607639"/>
                  <a:gd name="connsiteY28" fmla="*/ 336288 h 606722"/>
                  <a:gd name="connsiteX29" fmla="*/ 350058 w 607639"/>
                  <a:gd name="connsiteY29" fmla="*/ 316558 h 606722"/>
                  <a:gd name="connsiteX30" fmla="*/ 257582 w 607639"/>
                  <a:gd name="connsiteY30" fmla="*/ 316558 h 606722"/>
                  <a:gd name="connsiteX31" fmla="*/ 238356 w 607639"/>
                  <a:gd name="connsiteY31" fmla="*/ 331489 h 606722"/>
                  <a:gd name="connsiteX32" fmla="*/ 198749 w 607639"/>
                  <a:gd name="connsiteY32" fmla="*/ 489768 h 606722"/>
                  <a:gd name="connsiteX33" fmla="*/ 213168 w 607639"/>
                  <a:gd name="connsiteY33" fmla="*/ 513763 h 606722"/>
                  <a:gd name="connsiteX34" fmla="*/ 237199 w 607639"/>
                  <a:gd name="connsiteY34" fmla="*/ 499366 h 606722"/>
                  <a:gd name="connsiteX35" fmla="*/ 243341 w 607639"/>
                  <a:gd name="connsiteY35" fmla="*/ 474837 h 606722"/>
                  <a:gd name="connsiteX36" fmla="*/ 271822 w 607639"/>
                  <a:gd name="connsiteY36" fmla="*/ 474837 h 606722"/>
                  <a:gd name="connsiteX37" fmla="*/ 277964 w 607639"/>
                  <a:gd name="connsiteY37" fmla="*/ 499366 h 606722"/>
                  <a:gd name="connsiteX38" fmla="*/ 297189 w 607639"/>
                  <a:gd name="connsiteY38" fmla="*/ 514385 h 606722"/>
                  <a:gd name="connsiteX39" fmla="*/ 301995 w 607639"/>
                  <a:gd name="connsiteY39" fmla="*/ 513763 h 606722"/>
                  <a:gd name="connsiteX40" fmla="*/ 316414 w 607639"/>
                  <a:gd name="connsiteY40" fmla="*/ 489768 h 606722"/>
                  <a:gd name="connsiteX41" fmla="*/ 276807 w 607639"/>
                  <a:gd name="connsiteY41" fmla="*/ 331489 h 606722"/>
                  <a:gd name="connsiteX42" fmla="*/ 257582 w 607639"/>
                  <a:gd name="connsiteY42" fmla="*/ 316558 h 606722"/>
                  <a:gd name="connsiteX43" fmla="*/ 112236 w 607639"/>
                  <a:gd name="connsiteY43" fmla="*/ 316558 h 606722"/>
                  <a:gd name="connsiteX44" fmla="*/ 92477 w 607639"/>
                  <a:gd name="connsiteY44" fmla="*/ 336288 h 606722"/>
                  <a:gd name="connsiteX45" fmla="*/ 92477 w 607639"/>
                  <a:gd name="connsiteY45" fmla="*/ 415472 h 606722"/>
                  <a:gd name="connsiteX46" fmla="*/ 112236 w 607639"/>
                  <a:gd name="connsiteY46" fmla="*/ 435201 h 606722"/>
                  <a:gd name="connsiteX47" fmla="*/ 145257 w 607639"/>
                  <a:gd name="connsiteY47" fmla="*/ 435201 h 606722"/>
                  <a:gd name="connsiteX48" fmla="*/ 145257 w 607639"/>
                  <a:gd name="connsiteY48" fmla="*/ 474837 h 606722"/>
                  <a:gd name="connsiteX49" fmla="*/ 112236 w 607639"/>
                  <a:gd name="connsiteY49" fmla="*/ 474837 h 606722"/>
                  <a:gd name="connsiteX50" fmla="*/ 92477 w 607639"/>
                  <a:gd name="connsiteY50" fmla="*/ 494567 h 606722"/>
                  <a:gd name="connsiteX51" fmla="*/ 112236 w 607639"/>
                  <a:gd name="connsiteY51" fmla="*/ 514385 h 606722"/>
                  <a:gd name="connsiteX52" fmla="*/ 165105 w 607639"/>
                  <a:gd name="connsiteY52" fmla="*/ 514385 h 606722"/>
                  <a:gd name="connsiteX53" fmla="*/ 184953 w 607639"/>
                  <a:gd name="connsiteY53" fmla="*/ 494567 h 606722"/>
                  <a:gd name="connsiteX54" fmla="*/ 184953 w 607639"/>
                  <a:gd name="connsiteY54" fmla="*/ 415472 h 606722"/>
                  <a:gd name="connsiteX55" fmla="*/ 165105 w 607639"/>
                  <a:gd name="connsiteY55" fmla="*/ 395653 h 606722"/>
                  <a:gd name="connsiteX56" fmla="*/ 132084 w 607639"/>
                  <a:gd name="connsiteY56" fmla="*/ 395653 h 606722"/>
                  <a:gd name="connsiteX57" fmla="*/ 132084 w 607639"/>
                  <a:gd name="connsiteY57" fmla="*/ 356106 h 606722"/>
                  <a:gd name="connsiteX58" fmla="*/ 165105 w 607639"/>
                  <a:gd name="connsiteY58" fmla="*/ 356106 h 606722"/>
                  <a:gd name="connsiteX59" fmla="*/ 184953 w 607639"/>
                  <a:gd name="connsiteY59" fmla="*/ 336288 h 606722"/>
                  <a:gd name="connsiteX60" fmla="*/ 165105 w 607639"/>
                  <a:gd name="connsiteY60" fmla="*/ 316558 h 606722"/>
                  <a:gd name="connsiteX61" fmla="*/ 501901 w 607639"/>
                  <a:gd name="connsiteY61" fmla="*/ 145037 h 606722"/>
                  <a:gd name="connsiteX62" fmla="*/ 501901 w 607639"/>
                  <a:gd name="connsiteY62" fmla="*/ 184674 h 606722"/>
                  <a:gd name="connsiteX63" fmla="*/ 541597 w 607639"/>
                  <a:gd name="connsiteY63" fmla="*/ 224221 h 606722"/>
                  <a:gd name="connsiteX64" fmla="*/ 567943 w 607639"/>
                  <a:gd name="connsiteY64" fmla="*/ 214090 h 606722"/>
                  <a:gd name="connsiteX65" fmla="*/ 567943 w 607639"/>
                  <a:gd name="connsiteY65" fmla="*/ 164856 h 606722"/>
                  <a:gd name="connsiteX66" fmla="*/ 548184 w 607639"/>
                  <a:gd name="connsiteY66" fmla="*/ 145037 h 606722"/>
                  <a:gd name="connsiteX67" fmla="*/ 383079 w 607639"/>
                  <a:gd name="connsiteY67" fmla="*/ 145037 h 606722"/>
                  <a:gd name="connsiteX68" fmla="*/ 383079 w 607639"/>
                  <a:gd name="connsiteY68" fmla="*/ 184674 h 606722"/>
                  <a:gd name="connsiteX69" fmla="*/ 422686 w 607639"/>
                  <a:gd name="connsiteY69" fmla="*/ 224221 h 606722"/>
                  <a:gd name="connsiteX70" fmla="*/ 462294 w 607639"/>
                  <a:gd name="connsiteY70" fmla="*/ 184674 h 606722"/>
                  <a:gd name="connsiteX71" fmla="*/ 462294 w 607639"/>
                  <a:gd name="connsiteY71" fmla="*/ 145037 h 606722"/>
                  <a:gd name="connsiteX72" fmla="*/ 264168 w 607639"/>
                  <a:gd name="connsiteY72" fmla="*/ 145037 h 606722"/>
                  <a:gd name="connsiteX73" fmla="*/ 264168 w 607639"/>
                  <a:gd name="connsiteY73" fmla="*/ 184674 h 606722"/>
                  <a:gd name="connsiteX74" fmla="*/ 303775 w 607639"/>
                  <a:gd name="connsiteY74" fmla="*/ 224221 h 606722"/>
                  <a:gd name="connsiteX75" fmla="*/ 343472 w 607639"/>
                  <a:gd name="connsiteY75" fmla="*/ 184674 h 606722"/>
                  <a:gd name="connsiteX76" fmla="*/ 343472 w 607639"/>
                  <a:gd name="connsiteY76" fmla="*/ 145037 h 606722"/>
                  <a:gd name="connsiteX77" fmla="*/ 145257 w 607639"/>
                  <a:gd name="connsiteY77" fmla="*/ 145037 h 606722"/>
                  <a:gd name="connsiteX78" fmla="*/ 145257 w 607639"/>
                  <a:gd name="connsiteY78" fmla="*/ 184674 h 606722"/>
                  <a:gd name="connsiteX79" fmla="*/ 184953 w 607639"/>
                  <a:gd name="connsiteY79" fmla="*/ 224221 h 606722"/>
                  <a:gd name="connsiteX80" fmla="*/ 224561 w 607639"/>
                  <a:gd name="connsiteY80" fmla="*/ 184674 h 606722"/>
                  <a:gd name="connsiteX81" fmla="*/ 224561 w 607639"/>
                  <a:gd name="connsiteY81" fmla="*/ 145037 h 606722"/>
                  <a:gd name="connsiteX82" fmla="*/ 59456 w 607639"/>
                  <a:gd name="connsiteY82" fmla="*/ 145037 h 606722"/>
                  <a:gd name="connsiteX83" fmla="*/ 39608 w 607639"/>
                  <a:gd name="connsiteY83" fmla="*/ 164856 h 606722"/>
                  <a:gd name="connsiteX84" fmla="*/ 39608 w 607639"/>
                  <a:gd name="connsiteY84" fmla="*/ 214090 h 606722"/>
                  <a:gd name="connsiteX85" fmla="*/ 66042 w 607639"/>
                  <a:gd name="connsiteY85" fmla="*/ 224221 h 606722"/>
                  <a:gd name="connsiteX86" fmla="*/ 105650 w 607639"/>
                  <a:gd name="connsiteY86" fmla="*/ 184674 h 606722"/>
                  <a:gd name="connsiteX87" fmla="*/ 105650 w 607639"/>
                  <a:gd name="connsiteY87" fmla="*/ 145037 h 606722"/>
                  <a:gd name="connsiteX88" fmla="*/ 99063 w 607639"/>
                  <a:gd name="connsiteY88" fmla="*/ 0 h 606722"/>
                  <a:gd name="connsiteX89" fmla="*/ 508576 w 607639"/>
                  <a:gd name="connsiteY89" fmla="*/ 0 h 606722"/>
                  <a:gd name="connsiteX90" fmla="*/ 567943 w 607639"/>
                  <a:gd name="connsiteY90" fmla="*/ 59366 h 606722"/>
                  <a:gd name="connsiteX91" fmla="*/ 567943 w 607639"/>
                  <a:gd name="connsiteY91" fmla="*/ 108956 h 606722"/>
                  <a:gd name="connsiteX92" fmla="*/ 607639 w 607639"/>
                  <a:gd name="connsiteY92" fmla="*/ 164856 h 606722"/>
                  <a:gd name="connsiteX93" fmla="*/ 607639 w 607639"/>
                  <a:gd name="connsiteY93" fmla="*/ 586904 h 606722"/>
                  <a:gd name="connsiteX94" fmla="*/ 587791 w 607639"/>
                  <a:gd name="connsiteY94" fmla="*/ 606722 h 606722"/>
                  <a:gd name="connsiteX95" fmla="*/ 19848 w 607639"/>
                  <a:gd name="connsiteY95" fmla="*/ 606722 h 606722"/>
                  <a:gd name="connsiteX96" fmla="*/ 0 w 607639"/>
                  <a:gd name="connsiteY96" fmla="*/ 586904 h 606722"/>
                  <a:gd name="connsiteX97" fmla="*/ 0 w 607639"/>
                  <a:gd name="connsiteY97" fmla="*/ 164856 h 606722"/>
                  <a:gd name="connsiteX98" fmla="*/ 39608 w 607639"/>
                  <a:gd name="connsiteY98" fmla="*/ 108956 h 606722"/>
                  <a:gd name="connsiteX99" fmla="*/ 39608 w 607639"/>
                  <a:gd name="connsiteY99" fmla="*/ 59366 h 606722"/>
                  <a:gd name="connsiteX100" fmla="*/ 99063 w 607639"/>
                  <a:gd name="connsiteY100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607639" h="606722">
                    <a:moveTo>
                      <a:pt x="257564" y="417889"/>
                    </a:moveTo>
                    <a:lnTo>
                      <a:pt x="261939" y="435248"/>
                    </a:lnTo>
                    <a:lnTo>
                      <a:pt x="253189" y="435248"/>
                    </a:lnTo>
                    <a:close/>
                    <a:moveTo>
                      <a:pt x="455707" y="316558"/>
                    </a:moveTo>
                    <a:cubicBezTo>
                      <a:pt x="444760" y="316558"/>
                      <a:pt x="435859" y="325357"/>
                      <a:pt x="435859" y="336288"/>
                    </a:cubicBezTo>
                    <a:lnTo>
                      <a:pt x="435859" y="494567"/>
                    </a:lnTo>
                    <a:cubicBezTo>
                      <a:pt x="435859" y="505498"/>
                      <a:pt x="444760" y="514385"/>
                      <a:pt x="455707" y="514385"/>
                    </a:cubicBezTo>
                    <a:lnTo>
                      <a:pt x="508576" y="514385"/>
                    </a:lnTo>
                    <a:cubicBezTo>
                      <a:pt x="519524" y="514385"/>
                      <a:pt x="528336" y="505498"/>
                      <a:pt x="528336" y="494567"/>
                    </a:cubicBezTo>
                    <a:cubicBezTo>
                      <a:pt x="528336" y="483636"/>
                      <a:pt x="519524" y="474837"/>
                      <a:pt x="508576" y="474837"/>
                    </a:cubicBezTo>
                    <a:lnTo>
                      <a:pt x="475555" y="474837"/>
                    </a:lnTo>
                    <a:lnTo>
                      <a:pt x="475555" y="435201"/>
                    </a:lnTo>
                    <a:lnTo>
                      <a:pt x="508576" y="435201"/>
                    </a:lnTo>
                    <a:cubicBezTo>
                      <a:pt x="519524" y="435201"/>
                      <a:pt x="528336" y="426403"/>
                      <a:pt x="528336" y="415472"/>
                    </a:cubicBezTo>
                    <a:cubicBezTo>
                      <a:pt x="528336" y="404541"/>
                      <a:pt x="519524" y="395653"/>
                      <a:pt x="508576" y="395653"/>
                    </a:cubicBezTo>
                    <a:lnTo>
                      <a:pt x="475555" y="395653"/>
                    </a:lnTo>
                    <a:lnTo>
                      <a:pt x="475555" y="356106"/>
                    </a:lnTo>
                    <a:lnTo>
                      <a:pt x="508576" y="356106"/>
                    </a:lnTo>
                    <a:cubicBezTo>
                      <a:pt x="519524" y="356106"/>
                      <a:pt x="528336" y="347219"/>
                      <a:pt x="528336" y="336288"/>
                    </a:cubicBezTo>
                    <a:cubicBezTo>
                      <a:pt x="528336" y="325357"/>
                      <a:pt x="519524" y="316558"/>
                      <a:pt x="508576" y="316558"/>
                    </a:cubicBezTo>
                    <a:close/>
                    <a:moveTo>
                      <a:pt x="350058" y="316558"/>
                    </a:moveTo>
                    <a:cubicBezTo>
                      <a:pt x="339110" y="316558"/>
                      <a:pt x="330210" y="325357"/>
                      <a:pt x="330210" y="336288"/>
                    </a:cubicBezTo>
                    <a:lnTo>
                      <a:pt x="330210" y="494567"/>
                    </a:lnTo>
                    <a:cubicBezTo>
                      <a:pt x="330210" y="505498"/>
                      <a:pt x="339110" y="514385"/>
                      <a:pt x="350058" y="514385"/>
                    </a:cubicBezTo>
                    <a:lnTo>
                      <a:pt x="402838" y="514385"/>
                    </a:lnTo>
                    <a:cubicBezTo>
                      <a:pt x="413786" y="514385"/>
                      <a:pt x="422686" y="505498"/>
                      <a:pt x="422686" y="494567"/>
                    </a:cubicBezTo>
                    <a:cubicBezTo>
                      <a:pt x="422686" y="483636"/>
                      <a:pt x="413786" y="474837"/>
                      <a:pt x="402838" y="474837"/>
                    </a:cubicBezTo>
                    <a:lnTo>
                      <a:pt x="369817" y="474837"/>
                    </a:lnTo>
                    <a:lnTo>
                      <a:pt x="369817" y="336288"/>
                    </a:lnTo>
                    <a:cubicBezTo>
                      <a:pt x="369817" y="325357"/>
                      <a:pt x="361006" y="316558"/>
                      <a:pt x="350058" y="316558"/>
                    </a:cubicBezTo>
                    <a:close/>
                    <a:moveTo>
                      <a:pt x="257582" y="316558"/>
                    </a:moveTo>
                    <a:cubicBezTo>
                      <a:pt x="248503" y="316558"/>
                      <a:pt x="240581" y="322690"/>
                      <a:pt x="238356" y="331489"/>
                    </a:cubicBezTo>
                    <a:lnTo>
                      <a:pt x="198749" y="489768"/>
                    </a:lnTo>
                    <a:cubicBezTo>
                      <a:pt x="196079" y="500343"/>
                      <a:pt x="202487" y="511097"/>
                      <a:pt x="213168" y="513763"/>
                    </a:cubicBezTo>
                    <a:cubicBezTo>
                      <a:pt x="223759" y="516429"/>
                      <a:pt x="234529" y="509942"/>
                      <a:pt x="237199" y="499366"/>
                    </a:cubicBezTo>
                    <a:lnTo>
                      <a:pt x="243341" y="474837"/>
                    </a:lnTo>
                    <a:lnTo>
                      <a:pt x="271822" y="474837"/>
                    </a:lnTo>
                    <a:lnTo>
                      <a:pt x="277964" y="499366"/>
                    </a:lnTo>
                    <a:cubicBezTo>
                      <a:pt x="280189" y="508342"/>
                      <a:pt x="288288" y="514385"/>
                      <a:pt x="297189" y="514385"/>
                    </a:cubicBezTo>
                    <a:cubicBezTo>
                      <a:pt x="298791" y="514385"/>
                      <a:pt x="300393" y="514207"/>
                      <a:pt x="301995" y="513763"/>
                    </a:cubicBezTo>
                    <a:cubicBezTo>
                      <a:pt x="312587" y="511097"/>
                      <a:pt x="319084" y="500432"/>
                      <a:pt x="316414" y="489768"/>
                    </a:cubicBezTo>
                    <a:lnTo>
                      <a:pt x="276807" y="331489"/>
                    </a:lnTo>
                    <a:cubicBezTo>
                      <a:pt x="274582" y="322690"/>
                      <a:pt x="266660" y="316558"/>
                      <a:pt x="257582" y="316558"/>
                    </a:cubicBezTo>
                    <a:close/>
                    <a:moveTo>
                      <a:pt x="112236" y="316558"/>
                    </a:moveTo>
                    <a:cubicBezTo>
                      <a:pt x="101377" y="316558"/>
                      <a:pt x="92477" y="325357"/>
                      <a:pt x="92477" y="336288"/>
                    </a:cubicBezTo>
                    <a:lnTo>
                      <a:pt x="92477" y="415472"/>
                    </a:lnTo>
                    <a:cubicBezTo>
                      <a:pt x="92477" y="426403"/>
                      <a:pt x="101377" y="435201"/>
                      <a:pt x="112236" y="435201"/>
                    </a:cubicBezTo>
                    <a:lnTo>
                      <a:pt x="145257" y="435201"/>
                    </a:lnTo>
                    <a:lnTo>
                      <a:pt x="145257" y="474837"/>
                    </a:lnTo>
                    <a:lnTo>
                      <a:pt x="112236" y="474837"/>
                    </a:lnTo>
                    <a:cubicBezTo>
                      <a:pt x="101377" y="474837"/>
                      <a:pt x="92477" y="483636"/>
                      <a:pt x="92477" y="494567"/>
                    </a:cubicBezTo>
                    <a:cubicBezTo>
                      <a:pt x="92477" y="505498"/>
                      <a:pt x="101377" y="514385"/>
                      <a:pt x="112236" y="514385"/>
                    </a:cubicBezTo>
                    <a:lnTo>
                      <a:pt x="165105" y="514385"/>
                    </a:lnTo>
                    <a:cubicBezTo>
                      <a:pt x="176053" y="514385"/>
                      <a:pt x="184953" y="505498"/>
                      <a:pt x="184953" y="494567"/>
                    </a:cubicBezTo>
                    <a:lnTo>
                      <a:pt x="184953" y="415472"/>
                    </a:lnTo>
                    <a:cubicBezTo>
                      <a:pt x="184953" y="404541"/>
                      <a:pt x="176053" y="395653"/>
                      <a:pt x="165105" y="395653"/>
                    </a:cubicBezTo>
                    <a:lnTo>
                      <a:pt x="132084" y="395653"/>
                    </a:lnTo>
                    <a:lnTo>
                      <a:pt x="132084" y="356106"/>
                    </a:lnTo>
                    <a:lnTo>
                      <a:pt x="165105" y="356106"/>
                    </a:lnTo>
                    <a:cubicBezTo>
                      <a:pt x="176053" y="356106"/>
                      <a:pt x="184953" y="347219"/>
                      <a:pt x="184953" y="336288"/>
                    </a:cubicBezTo>
                    <a:cubicBezTo>
                      <a:pt x="184953" y="325357"/>
                      <a:pt x="176053" y="316558"/>
                      <a:pt x="165105" y="316558"/>
                    </a:cubicBezTo>
                    <a:close/>
                    <a:moveTo>
                      <a:pt x="501901" y="145037"/>
                    </a:moveTo>
                    <a:lnTo>
                      <a:pt x="501901" y="184674"/>
                    </a:lnTo>
                    <a:cubicBezTo>
                      <a:pt x="501901" y="206447"/>
                      <a:pt x="519702" y="224221"/>
                      <a:pt x="541597" y="224221"/>
                    </a:cubicBezTo>
                    <a:cubicBezTo>
                      <a:pt x="551388" y="224221"/>
                      <a:pt x="560733" y="220578"/>
                      <a:pt x="567943" y="214090"/>
                    </a:cubicBezTo>
                    <a:lnTo>
                      <a:pt x="567943" y="164856"/>
                    </a:lnTo>
                    <a:cubicBezTo>
                      <a:pt x="567943" y="153924"/>
                      <a:pt x="559131" y="145037"/>
                      <a:pt x="548184" y="145037"/>
                    </a:cubicBezTo>
                    <a:close/>
                    <a:moveTo>
                      <a:pt x="383079" y="145037"/>
                    </a:moveTo>
                    <a:lnTo>
                      <a:pt x="383079" y="184674"/>
                    </a:lnTo>
                    <a:cubicBezTo>
                      <a:pt x="383079" y="206447"/>
                      <a:pt x="400791" y="224221"/>
                      <a:pt x="422686" y="224221"/>
                    </a:cubicBezTo>
                    <a:cubicBezTo>
                      <a:pt x="444493" y="224221"/>
                      <a:pt x="462294" y="206447"/>
                      <a:pt x="462294" y="184674"/>
                    </a:cubicBezTo>
                    <a:lnTo>
                      <a:pt x="462294" y="145037"/>
                    </a:lnTo>
                    <a:close/>
                    <a:moveTo>
                      <a:pt x="264168" y="145037"/>
                    </a:moveTo>
                    <a:lnTo>
                      <a:pt x="264168" y="184674"/>
                    </a:lnTo>
                    <a:cubicBezTo>
                      <a:pt x="264168" y="206447"/>
                      <a:pt x="281969" y="224221"/>
                      <a:pt x="303775" y="224221"/>
                    </a:cubicBezTo>
                    <a:cubicBezTo>
                      <a:pt x="325671" y="224221"/>
                      <a:pt x="343472" y="206447"/>
                      <a:pt x="343472" y="184674"/>
                    </a:cubicBezTo>
                    <a:lnTo>
                      <a:pt x="343472" y="145037"/>
                    </a:lnTo>
                    <a:close/>
                    <a:moveTo>
                      <a:pt x="145257" y="145037"/>
                    </a:moveTo>
                    <a:lnTo>
                      <a:pt x="145257" y="184674"/>
                    </a:lnTo>
                    <a:cubicBezTo>
                      <a:pt x="145257" y="206447"/>
                      <a:pt x="163058" y="224221"/>
                      <a:pt x="184953" y="224221"/>
                    </a:cubicBezTo>
                    <a:cubicBezTo>
                      <a:pt x="206759" y="224221"/>
                      <a:pt x="224561" y="206447"/>
                      <a:pt x="224561" y="184674"/>
                    </a:cubicBezTo>
                    <a:lnTo>
                      <a:pt x="224561" y="145037"/>
                    </a:lnTo>
                    <a:close/>
                    <a:moveTo>
                      <a:pt x="59456" y="145037"/>
                    </a:moveTo>
                    <a:cubicBezTo>
                      <a:pt x="48508" y="145037"/>
                      <a:pt x="39608" y="153924"/>
                      <a:pt x="39608" y="164856"/>
                    </a:cubicBezTo>
                    <a:lnTo>
                      <a:pt x="39608" y="214090"/>
                    </a:lnTo>
                    <a:cubicBezTo>
                      <a:pt x="46817" y="220578"/>
                      <a:pt x="56163" y="224221"/>
                      <a:pt x="66042" y="224221"/>
                    </a:cubicBezTo>
                    <a:cubicBezTo>
                      <a:pt x="87937" y="224221"/>
                      <a:pt x="105650" y="206447"/>
                      <a:pt x="105650" y="184674"/>
                    </a:cubicBezTo>
                    <a:lnTo>
                      <a:pt x="105650" y="145037"/>
                    </a:lnTo>
                    <a:close/>
                    <a:moveTo>
                      <a:pt x="99063" y="0"/>
                    </a:moveTo>
                    <a:lnTo>
                      <a:pt x="508576" y="0"/>
                    </a:lnTo>
                    <a:cubicBezTo>
                      <a:pt x="541330" y="0"/>
                      <a:pt x="567943" y="26661"/>
                      <a:pt x="567943" y="59366"/>
                    </a:cubicBezTo>
                    <a:lnTo>
                      <a:pt x="567943" y="108956"/>
                    </a:lnTo>
                    <a:cubicBezTo>
                      <a:pt x="591084" y="117043"/>
                      <a:pt x="607639" y="139083"/>
                      <a:pt x="607639" y="164856"/>
                    </a:cubicBezTo>
                    <a:lnTo>
                      <a:pt x="607639" y="586904"/>
                    </a:lnTo>
                    <a:cubicBezTo>
                      <a:pt x="607639" y="597835"/>
                      <a:pt x="598739" y="606722"/>
                      <a:pt x="587791" y="606722"/>
                    </a:cubicBezTo>
                    <a:lnTo>
                      <a:pt x="19848" y="606722"/>
                    </a:lnTo>
                    <a:cubicBezTo>
                      <a:pt x="8901" y="606722"/>
                      <a:pt x="0" y="597835"/>
                      <a:pt x="0" y="586904"/>
                    </a:cubicBezTo>
                    <a:lnTo>
                      <a:pt x="0" y="164856"/>
                    </a:lnTo>
                    <a:cubicBezTo>
                      <a:pt x="0" y="139083"/>
                      <a:pt x="16555" y="117043"/>
                      <a:pt x="39608" y="108956"/>
                    </a:cubicBezTo>
                    <a:lnTo>
                      <a:pt x="39608" y="59366"/>
                    </a:lnTo>
                    <a:cubicBezTo>
                      <a:pt x="39608" y="26661"/>
                      <a:pt x="66309" y="0"/>
                      <a:pt x="990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" name="îšḻidé">
              <a:extLst>
                <a:ext uri="{FF2B5EF4-FFF2-40B4-BE49-F238E27FC236}">
                  <a16:creationId xmlns:a16="http://schemas.microsoft.com/office/drawing/2014/main" xmlns="" id="{87AC25FF-0DA6-413D-AAF3-1204FA0389A4}"/>
                </a:ext>
              </a:extLst>
            </p:cNvPr>
            <p:cNvGrpSpPr/>
            <p:nvPr/>
          </p:nvGrpSpPr>
          <p:grpSpPr>
            <a:xfrm>
              <a:off x="7484929" y="3457137"/>
              <a:ext cx="4035559" cy="1306539"/>
              <a:chOff x="719137" y="2442364"/>
              <a:chExt cx="5376847" cy="1306539"/>
            </a:xfrm>
          </p:grpSpPr>
          <p:sp>
            <p:nvSpPr>
              <p:cNvPr id="18" name="işḻiḓe">
                <a:extLst>
                  <a:ext uri="{FF2B5EF4-FFF2-40B4-BE49-F238E27FC236}">
                    <a16:creationId xmlns:a16="http://schemas.microsoft.com/office/drawing/2014/main" xmlns="" id="{47FC61D8-CFBD-42D5-8FF5-7BF0BFE7C30A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iṣľîďé">
                <a:extLst>
                  <a:ext uri="{FF2B5EF4-FFF2-40B4-BE49-F238E27FC236}">
                    <a16:creationId xmlns:a16="http://schemas.microsoft.com/office/drawing/2014/main" xmlns="" id="{7F533CD4-43B3-4126-A682-94C0B0799F0F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îṣ1îḋé">
              <a:extLst>
                <a:ext uri="{FF2B5EF4-FFF2-40B4-BE49-F238E27FC236}">
                  <a16:creationId xmlns:a16="http://schemas.microsoft.com/office/drawing/2014/main" xmlns="" id="{C9CAF08D-6BB7-47AE-8A9C-7A8A18C01B46}"/>
                </a:ext>
              </a:extLst>
            </p:cNvPr>
            <p:cNvSpPr/>
            <p:nvPr/>
          </p:nvSpPr>
          <p:spPr>
            <a:xfrm>
              <a:off x="6660853" y="5217430"/>
              <a:ext cx="712143" cy="7121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îśļîďê">
              <a:extLst>
                <a:ext uri="{FF2B5EF4-FFF2-40B4-BE49-F238E27FC236}">
                  <a16:creationId xmlns:a16="http://schemas.microsoft.com/office/drawing/2014/main" xmlns="" id="{6A701937-AA9B-42AF-8ADD-336CC397FC50}"/>
                </a:ext>
              </a:extLst>
            </p:cNvPr>
            <p:cNvSpPr/>
            <p:nvPr/>
          </p:nvSpPr>
          <p:spPr bwMode="auto">
            <a:xfrm>
              <a:off x="6835829" y="5391739"/>
              <a:ext cx="343334" cy="360052"/>
            </a:xfrm>
            <a:custGeom>
              <a:avLst/>
              <a:gdLst>
                <a:gd name="T0" fmla="*/ 6188 w 6214"/>
                <a:gd name="T1" fmla="*/ 2298 h 6526"/>
                <a:gd name="T2" fmla="*/ 3245 w 6214"/>
                <a:gd name="T3" fmla="*/ 48 h 6526"/>
                <a:gd name="T4" fmla="*/ 99 w 6214"/>
                <a:gd name="T5" fmla="*/ 2077 h 6526"/>
                <a:gd name="T6" fmla="*/ 209 w 6214"/>
                <a:gd name="T7" fmla="*/ 2428 h 6526"/>
                <a:gd name="T8" fmla="*/ 1022 w 6214"/>
                <a:gd name="T9" fmla="*/ 2577 h 6526"/>
                <a:gd name="T10" fmla="*/ 925 w 6214"/>
                <a:gd name="T11" fmla="*/ 3687 h 6526"/>
                <a:gd name="T12" fmla="*/ 630 w 6214"/>
                <a:gd name="T13" fmla="*/ 5529 h 6526"/>
                <a:gd name="T14" fmla="*/ 59 w 6214"/>
                <a:gd name="T15" fmla="*/ 5913 h 6526"/>
                <a:gd name="T16" fmla="*/ 443 w 6214"/>
                <a:gd name="T17" fmla="*/ 6526 h 6526"/>
                <a:gd name="T18" fmla="*/ 6155 w 6214"/>
                <a:gd name="T19" fmla="*/ 6141 h 6526"/>
                <a:gd name="T20" fmla="*/ 5770 w 6214"/>
                <a:gd name="T21" fmla="*/ 5529 h 6526"/>
                <a:gd name="T22" fmla="*/ 5397 w 6214"/>
                <a:gd name="T23" fmla="*/ 5346 h 6526"/>
                <a:gd name="T24" fmla="*/ 5300 w 6214"/>
                <a:gd name="T25" fmla="*/ 3441 h 6526"/>
                <a:gd name="T26" fmla="*/ 5266 w 6214"/>
                <a:gd name="T27" fmla="*/ 2432 h 6526"/>
                <a:gd name="T28" fmla="*/ 6004 w 6214"/>
                <a:gd name="T29" fmla="*/ 2433 h 6526"/>
                <a:gd name="T30" fmla="*/ 4351 w 6214"/>
                <a:gd name="T31" fmla="*/ 2577 h 6526"/>
                <a:gd name="T32" fmla="*/ 4319 w 6214"/>
                <a:gd name="T33" fmla="*/ 3481 h 6526"/>
                <a:gd name="T34" fmla="*/ 2020 w 6214"/>
                <a:gd name="T35" fmla="*/ 3508 h 6526"/>
                <a:gd name="T36" fmla="*/ 1971 w 6214"/>
                <a:gd name="T37" fmla="*/ 2577 h 6526"/>
                <a:gd name="T38" fmla="*/ 4385 w 6214"/>
                <a:gd name="T39" fmla="*/ 2431 h 6526"/>
                <a:gd name="T40" fmla="*/ 2848 w 6214"/>
                <a:gd name="T41" fmla="*/ 4193 h 6526"/>
                <a:gd name="T42" fmla="*/ 3106 w 6214"/>
                <a:gd name="T43" fmla="*/ 3903 h 6526"/>
                <a:gd name="T44" fmla="*/ 2791 w 6214"/>
                <a:gd name="T45" fmla="*/ 3178 h 6526"/>
                <a:gd name="T46" fmla="*/ 3106 w 6214"/>
                <a:gd name="T47" fmla="*/ 2880 h 6526"/>
                <a:gd name="T48" fmla="*/ 3221 w 6214"/>
                <a:gd name="T49" fmla="*/ 3045 h 6526"/>
                <a:gd name="T50" fmla="*/ 3429 w 6214"/>
                <a:gd name="T51" fmla="*/ 3432 h 6526"/>
                <a:gd name="T52" fmla="*/ 3221 w 6214"/>
                <a:gd name="T53" fmla="*/ 3743 h 6526"/>
                <a:gd name="T54" fmla="*/ 3675 w 6214"/>
                <a:gd name="T55" fmla="*/ 4184 h 6526"/>
                <a:gd name="T56" fmla="*/ 3221 w 6214"/>
                <a:gd name="T57" fmla="*/ 4658 h 6526"/>
                <a:gd name="T58" fmla="*/ 3106 w 6214"/>
                <a:gd name="T59" fmla="*/ 4824 h 6526"/>
                <a:gd name="T60" fmla="*/ 2642 w 6214"/>
                <a:gd name="T61" fmla="*/ 4193 h 6526"/>
                <a:gd name="T62" fmla="*/ 2068 w 6214"/>
                <a:gd name="T63" fmla="*/ 4417 h 6526"/>
                <a:gd name="T64" fmla="*/ 4254 w 6214"/>
                <a:gd name="T65" fmla="*/ 4469 h 6526"/>
                <a:gd name="T66" fmla="*/ 2068 w 6214"/>
                <a:gd name="T67" fmla="*/ 5338 h 6526"/>
                <a:gd name="T68" fmla="*/ 3220 w 6214"/>
                <a:gd name="T69" fmla="*/ 4499 h 6526"/>
                <a:gd name="T70" fmla="*/ 3416 w 6214"/>
                <a:gd name="T71" fmla="*/ 4026 h 6526"/>
                <a:gd name="T72" fmla="*/ 3220 w 6214"/>
                <a:gd name="T73" fmla="*/ 4499 h 6526"/>
                <a:gd name="T74" fmla="*/ 2944 w 6214"/>
                <a:gd name="T75" fmla="*/ 3640 h 6526"/>
                <a:gd name="T76" fmla="*/ 3106 w 6214"/>
                <a:gd name="T77" fmla="*/ 3205 h 6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14" h="6526">
                  <a:moveTo>
                    <a:pt x="6004" y="2433"/>
                  </a:moveTo>
                  <a:cubicBezTo>
                    <a:pt x="6088" y="2433"/>
                    <a:pt x="6163" y="2378"/>
                    <a:pt x="6188" y="2298"/>
                  </a:cubicBezTo>
                  <a:cubicBezTo>
                    <a:pt x="6214" y="2218"/>
                    <a:pt x="6184" y="2131"/>
                    <a:pt x="6116" y="2082"/>
                  </a:cubicBezTo>
                  <a:lnTo>
                    <a:pt x="3245" y="48"/>
                  </a:lnTo>
                  <a:cubicBezTo>
                    <a:pt x="3178" y="1"/>
                    <a:pt x="3090" y="0"/>
                    <a:pt x="3023" y="47"/>
                  </a:cubicBezTo>
                  <a:lnTo>
                    <a:pt x="99" y="2077"/>
                  </a:lnTo>
                  <a:cubicBezTo>
                    <a:pt x="30" y="2125"/>
                    <a:pt x="0" y="2212"/>
                    <a:pt x="25" y="2293"/>
                  </a:cubicBezTo>
                  <a:cubicBezTo>
                    <a:pt x="50" y="2373"/>
                    <a:pt x="125" y="2428"/>
                    <a:pt x="209" y="2428"/>
                  </a:cubicBezTo>
                  <a:lnTo>
                    <a:pt x="1057" y="2429"/>
                  </a:lnTo>
                  <a:cubicBezTo>
                    <a:pt x="1035" y="2474"/>
                    <a:pt x="1022" y="2524"/>
                    <a:pt x="1022" y="2577"/>
                  </a:cubicBezTo>
                  <a:lnTo>
                    <a:pt x="1022" y="3441"/>
                  </a:lnTo>
                  <a:cubicBezTo>
                    <a:pt x="962" y="3506"/>
                    <a:pt x="925" y="3592"/>
                    <a:pt x="925" y="3687"/>
                  </a:cubicBezTo>
                  <a:lnTo>
                    <a:pt x="925" y="5340"/>
                  </a:lnTo>
                  <a:cubicBezTo>
                    <a:pt x="798" y="5348"/>
                    <a:pt x="688" y="5422"/>
                    <a:pt x="630" y="5529"/>
                  </a:cubicBezTo>
                  <a:lnTo>
                    <a:pt x="443" y="5529"/>
                  </a:lnTo>
                  <a:cubicBezTo>
                    <a:pt x="231" y="5529"/>
                    <a:pt x="59" y="5701"/>
                    <a:pt x="59" y="5913"/>
                  </a:cubicBezTo>
                  <a:lnTo>
                    <a:pt x="59" y="6141"/>
                  </a:lnTo>
                  <a:cubicBezTo>
                    <a:pt x="59" y="6353"/>
                    <a:pt x="231" y="6526"/>
                    <a:pt x="443" y="6526"/>
                  </a:cubicBezTo>
                  <a:lnTo>
                    <a:pt x="5770" y="6526"/>
                  </a:lnTo>
                  <a:cubicBezTo>
                    <a:pt x="5982" y="6526"/>
                    <a:pt x="6155" y="6353"/>
                    <a:pt x="6155" y="6141"/>
                  </a:cubicBezTo>
                  <a:lnTo>
                    <a:pt x="6155" y="5913"/>
                  </a:lnTo>
                  <a:cubicBezTo>
                    <a:pt x="6155" y="5701"/>
                    <a:pt x="5982" y="5529"/>
                    <a:pt x="5770" y="5529"/>
                  </a:cubicBezTo>
                  <a:lnTo>
                    <a:pt x="5643" y="5529"/>
                  </a:lnTo>
                  <a:cubicBezTo>
                    <a:pt x="5593" y="5436"/>
                    <a:pt x="5503" y="5368"/>
                    <a:pt x="5397" y="5346"/>
                  </a:cubicBezTo>
                  <a:lnTo>
                    <a:pt x="5397" y="3687"/>
                  </a:lnTo>
                  <a:cubicBezTo>
                    <a:pt x="5397" y="3592"/>
                    <a:pt x="5360" y="3506"/>
                    <a:pt x="5300" y="3441"/>
                  </a:cubicBezTo>
                  <a:lnTo>
                    <a:pt x="5300" y="2577"/>
                  </a:lnTo>
                  <a:cubicBezTo>
                    <a:pt x="5300" y="2525"/>
                    <a:pt x="5288" y="2476"/>
                    <a:pt x="5266" y="2432"/>
                  </a:cubicBezTo>
                  <a:lnTo>
                    <a:pt x="6004" y="2433"/>
                  </a:lnTo>
                  <a:lnTo>
                    <a:pt x="6004" y="2433"/>
                  </a:lnTo>
                  <a:close/>
                  <a:moveTo>
                    <a:pt x="4385" y="2431"/>
                  </a:moveTo>
                  <a:cubicBezTo>
                    <a:pt x="4363" y="2476"/>
                    <a:pt x="4351" y="2525"/>
                    <a:pt x="4351" y="2577"/>
                  </a:cubicBezTo>
                  <a:lnTo>
                    <a:pt x="4351" y="3441"/>
                  </a:lnTo>
                  <a:cubicBezTo>
                    <a:pt x="4339" y="3454"/>
                    <a:pt x="4329" y="3467"/>
                    <a:pt x="4319" y="3481"/>
                  </a:cubicBezTo>
                  <a:cubicBezTo>
                    <a:pt x="4147" y="3016"/>
                    <a:pt x="3700" y="2683"/>
                    <a:pt x="3174" y="2683"/>
                  </a:cubicBezTo>
                  <a:cubicBezTo>
                    <a:pt x="2639" y="2683"/>
                    <a:pt x="2184" y="3028"/>
                    <a:pt x="2020" y="3508"/>
                  </a:cubicBezTo>
                  <a:cubicBezTo>
                    <a:pt x="2006" y="3484"/>
                    <a:pt x="1990" y="3461"/>
                    <a:pt x="1971" y="3441"/>
                  </a:cubicBezTo>
                  <a:lnTo>
                    <a:pt x="1971" y="2577"/>
                  </a:lnTo>
                  <a:cubicBezTo>
                    <a:pt x="1971" y="2524"/>
                    <a:pt x="1958" y="2474"/>
                    <a:pt x="1936" y="2430"/>
                  </a:cubicBezTo>
                  <a:lnTo>
                    <a:pt x="4385" y="2431"/>
                  </a:lnTo>
                  <a:close/>
                  <a:moveTo>
                    <a:pt x="2642" y="4193"/>
                  </a:moveTo>
                  <a:lnTo>
                    <a:pt x="2848" y="4193"/>
                  </a:lnTo>
                  <a:cubicBezTo>
                    <a:pt x="2864" y="4370"/>
                    <a:pt x="2950" y="4472"/>
                    <a:pt x="3106" y="4499"/>
                  </a:cubicBezTo>
                  <a:lnTo>
                    <a:pt x="3106" y="3903"/>
                  </a:lnTo>
                  <a:cubicBezTo>
                    <a:pt x="2819" y="3845"/>
                    <a:pt x="2675" y="3705"/>
                    <a:pt x="2675" y="3482"/>
                  </a:cubicBezTo>
                  <a:cubicBezTo>
                    <a:pt x="2675" y="3356"/>
                    <a:pt x="2714" y="3255"/>
                    <a:pt x="2791" y="3178"/>
                  </a:cubicBezTo>
                  <a:cubicBezTo>
                    <a:pt x="2869" y="3101"/>
                    <a:pt x="2974" y="3057"/>
                    <a:pt x="3106" y="3045"/>
                  </a:cubicBezTo>
                  <a:lnTo>
                    <a:pt x="3106" y="2880"/>
                  </a:lnTo>
                  <a:lnTo>
                    <a:pt x="3221" y="2880"/>
                  </a:lnTo>
                  <a:lnTo>
                    <a:pt x="3221" y="3045"/>
                  </a:lnTo>
                  <a:cubicBezTo>
                    <a:pt x="3473" y="3064"/>
                    <a:pt x="3612" y="3193"/>
                    <a:pt x="3637" y="3432"/>
                  </a:cubicBezTo>
                  <a:lnTo>
                    <a:pt x="3429" y="3432"/>
                  </a:lnTo>
                  <a:cubicBezTo>
                    <a:pt x="3418" y="3299"/>
                    <a:pt x="3348" y="3224"/>
                    <a:pt x="3221" y="3207"/>
                  </a:cubicBezTo>
                  <a:lnTo>
                    <a:pt x="3221" y="3743"/>
                  </a:lnTo>
                  <a:cubicBezTo>
                    <a:pt x="3397" y="3779"/>
                    <a:pt x="3516" y="3832"/>
                    <a:pt x="3580" y="3901"/>
                  </a:cubicBezTo>
                  <a:cubicBezTo>
                    <a:pt x="3643" y="3970"/>
                    <a:pt x="3675" y="4065"/>
                    <a:pt x="3675" y="4184"/>
                  </a:cubicBezTo>
                  <a:cubicBezTo>
                    <a:pt x="3675" y="4308"/>
                    <a:pt x="3634" y="4417"/>
                    <a:pt x="3554" y="4509"/>
                  </a:cubicBezTo>
                  <a:cubicBezTo>
                    <a:pt x="3474" y="4601"/>
                    <a:pt x="3363" y="4651"/>
                    <a:pt x="3221" y="4658"/>
                  </a:cubicBezTo>
                  <a:lnTo>
                    <a:pt x="3221" y="4824"/>
                  </a:lnTo>
                  <a:lnTo>
                    <a:pt x="3106" y="4824"/>
                  </a:lnTo>
                  <a:lnTo>
                    <a:pt x="3106" y="4660"/>
                  </a:lnTo>
                  <a:cubicBezTo>
                    <a:pt x="2816" y="4629"/>
                    <a:pt x="2661" y="4473"/>
                    <a:pt x="2642" y="4193"/>
                  </a:cubicBezTo>
                  <a:close/>
                  <a:moveTo>
                    <a:pt x="2068" y="5339"/>
                  </a:moveTo>
                  <a:lnTo>
                    <a:pt x="2068" y="4417"/>
                  </a:lnTo>
                  <a:cubicBezTo>
                    <a:pt x="2262" y="4834"/>
                    <a:pt x="2684" y="5123"/>
                    <a:pt x="3174" y="5123"/>
                  </a:cubicBezTo>
                  <a:cubicBezTo>
                    <a:pt x="3643" y="5123"/>
                    <a:pt x="4050" y="4858"/>
                    <a:pt x="4254" y="4469"/>
                  </a:cubicBezTo>
                  <a:lnTo>
                    <a:pt x="4254" y="5338"/>
                  </a:lnTo>
                  <a:lnTo>
                    <a:pt x="2068" y="5338"/>
                  </a:lnTo>
                  <a:lnTo>
                    <a:pt x="2068" y="5339"/>
                  </a:lnTo>
                  <a:close/>
                  <a:moveTo>
                    <a:pt x="3220" y="4499"/>
                  </a:moveTo>
                  <a:lnTo>
                    <a:pt x="3220" y="3928"/>
                  </a:lnTo>
                  <a:cubicBezTo>
                    <a:pt x="3318" y="3954"/>
                    <a:pt x="3383" y="3987"/>
                    <a:pt x="3416" y="4026"/>
                  </a:cubicBezTo>
                  <a:cubicBezTo>
                    <a:pt x="3450" y="4066"/>
                    <a:pt x="3467" y="4123"/>
                    <a:pt x="3467" y="4197"/>
                  </a:cubicBezTo>
                  <a:cubicBezTo>
                    <a:pt x="3467" y="4378"/>
                    <a:pt x="3385" y="4478"/>
                    <a:pt x="3220" y="4499"/>
                  </a:cubicBezTo>
                  <a:close/>
                  <a:moveTo>
                    <a:pt x="3106" y="3719"/>
                  </a:moveTo>
                  <a:cubicBezTo>
                    <a:pt x="3040" y="3702"/>
                    <a:pt x="2985" y="3676"/>
                    <a:pt x="2944" y="3640"/>
                  </a:cubicBezTo>
                  <a:cubicBezTo>
                    <a:pt x="2902" y="3603"/>
                    <a:pt x="2881" y="3545"/>
                    <a:pt x="2881" y="3466"/>
                  </a:cubicBezTo>
                  <a:cubicBezTo>
                    <a:pt x="2881" y="3318"/>
                    <a:pt x="2956" y="3231"/>
                    <a:pt x="3106" y="3205"/>
                  </a:cubicBezTo>
                  <a:lnTo>
                    <a:pt x="3106" y="37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1" name="íSḷïďe">
              <a:extLst>
                <a:ext uri="{FF2B5EF4-FFF2-40B4-BE49-F238E27FC236}">
                  <a16:creationId xmlns:a16="http://schemas.microsoft.com/office/drawing/2014/main" xmlns="" id="{FCABD243-5677-486F-84CC-398B110D83EE}"/>
                </a:ext>
              </a:extLst>
            </p:cNvPr>
            <p:cNvGrpSpPr/>
            <p:nvPr/>
          </p:nvGrpSpPr>
          <p:grpSpPr>
            <a:xfrm>
              <a:off x="7484929" y="4930566"/>
              <a:ext cx="4035559" cy="1306539"/>
              <a:chOff x="719137" y="2442364"/>
              <a:chExt cx="5376847" cy="1306539"/>
            </a:xfrm>
          </p:grpSpPr>
          <p:sp>
            <p:nvSpPr>
              <p:cNvPr id="16" name="i$ḷîḍe">
                <a:extLst>
                  <a:ext uri="{FF2B5EF4-FFF2-40B4-BE49-F238E27FC236}">
                    <a16:creationId xmlns:a16="http://schemas.microsoft.com/office/drawing/2014/main" xmlns="" id="{F8518DBF-A707-4A58-A4D2-09BD106D15AE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ïŝ1ïďè">
                <a:extLst>
                  <a:ext uri="{FF2B5EF4-FFF2-40B4-BE49-F238E27FC236}">
                    <a16:creationId xmlns:a16="http://schemas.microsoft.com/office/drawing/2014/main" xmlns="" id="{653526DF-64C2-43EE-9FCE-61ECE01D0067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íŝľîḓè">
              <a:extLst>
                <a:ext uri="{FF2B5EF4-FFF2-40B4-BE49-F238E27FC236}">
                  <a16:creationId xmlns:a16="http://schemas.microsoft.com/office/drawing/2014/main" xmlns="" id="{5A2A2C49-6E48-4C3B-A8AC-F8ADCAD6FBC5}"/>
                </a:ext>
              </a:extLst>
            </p:cNvPr>
            <p:cNvGrpSpPr/>
            <p:nvPr/>
          </p:nvGrpSpPr>
          <p:grpSpPr>
            <a:xfrm>
              <a:off x="6703388" y="1215476"/>
              <a:ext cx="4817880" cy="1899399"/>
              <a:chOff x="687278" y="2398652"/>
              <a:chExt cx="3524773" cy="1899399"/>
            </a:xfrm>
          </p:grpSpPr>
          <p:sp>
            <p:nvSpPr>
              <p:cNvPr id="14" name="işļíďé">
                <a:extLst>
                  <a:ext uri="{FF2B5EF4-FFF2-40B4-BE49-F238E27FC236}">
                    <a16:creationId xmlns:a16="http://schemas.microsoft.com/office/drawing/2014/main" xmlns="" id="{A7C3248D-9C0E-4140-AD78-A7E79891E002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5" name="íṩ1îḑê">
                <a:extLst>
                  <a:ext uri="{FF2B5EF4-FFF2-40B4-BE49-F238E27FC236}">
                    <a16:creationId xmlns:a16="http://schemas.microsoft.com/office/drawing/2014/main" xmlns="" id="{52A276A9-3230-441F-85CB-3D4811FA9A1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2B190D8-DF17-46AC-AE02-033F198E0DEF}"/>
                </a:ext>
              </a:extLst>
            </p:cNvPr>
            <p:cNvCxnSpPr/>
            <p:nvPr/>
          </p:nvCxnSpPr>
          <p:spPr>
            <a:xfrm>
              <a:off x="6423781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6612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848010bd-34c5-4302-8f0f-40965fcfc7e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6750" y="1505274"/>
            <a:ext cx="10858501" cy="4228452"/>
            <a:chOff x="660400" y="1527519"/>
            <a:chExt cx="10858501" cy="4228452"/>
          </a:xfrm>
        </p:grpSpPr>
        <p:sp>
          <p:nvSpPr>
            <p:cNvPr id="6" name="íṧlîḍé"/>
            <p:cNvSpPr/>
            <p:nvPr/>
          </p:nvSpPr>
          <p:spPr>
            <a:xfrm rot="3600000">
              <a:off x="5660383" y="2308243"/>
              <a:ext cx="731893" cy="56110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7" name="íšļïḓé"/>
            <p:cNvSpPr/>
            <p:nvPr/>
          </p:nvSpPr>
          <p:spPr>
            <a:xfrm>
              <a:off x="6385257" y="2459263"/>
              <a:ext cx="701343" cy="56110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8" name="ïŝļiḓe"/>
            <p:cNvSpPr/>
            <p:nvPr/>
          </p:nvSpPr>
          <p:spPr>
            <a:xfrm>
              <a:off x="6034045" y="1527519"/>
              <a:ext cx="1414445" cy="1223661"/>
            </a:xfrm>
            <a:custGeom>
              <a:avLst/>
              <a:gdLst>
                <a:gd name="connsiteX0" fmla="*/ 0 w 1045063"/>
                <a:gd name="connsiteY0" fmla="*/ 452051 h 904102"/>
                <a:gd name="connsiteX1" fmla="*/ 258302 w 1045063"/>
                <a:gd name="connsiteY1" fmla="*/ 0 h 904102"/>
                <a:gd name="connsiteX2" fmla="*/ 786761 w 1045063"/>
                <a:gd name="connsiteY2" fmla="*/ 0 h 904102"/>
                <a:gd name="connsiteX3" fmla="*/ 1045063 w 1045063"/>
                <a:gd name="connsiteY3" fmla="*/ 452051 h 904102"/>
                <a:gd name="connsiteX4" fmla="*/ 786761 w 1045063"/>
                <a:gd name="connsiteY4" fmla="*/ 904102 h 904102"/>
                <a:gd name="connsiteX5" fmla="*/ 258302 w 1045063"/>
                <a:gd name="connsiteY5" fmla="*/ 904102 h 904102"/>
                <a:gd name="connsiteX6" fmla="*/ 0 w 1045063"/>
                <a:gd name="connsiteY6" fmla="*/ 452051 h 90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5063" h="904102">
                  <a:moveTo>
                    <a:pt x="0" y="452051"/>
                  </a:moveTo>
                  <a:lnTo>
                    <a:pt x="258302" y="0"/>
                  </a:lnTo>
                  <a:lnTo>
                    <a:pt x="786761" y="0"/>
                  </a:lnTo>
                  <a:lnTo>
                    <a:pt x="1045063" y="452051"/>
                  </a:lnTo>
                  <a:lnTo>
                    <a:pt x="786761" y="904102"/>
                  </a:lnTo>
                  <a:lnTo>
                    <a:pt x="258302" y="904102"/>
                  </a:lnTo>
                  <a:lnTo>
                    <a:pt x="0" y="45205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9" name="işḻíḍê"/>
            <p:cNvSpPr/>
            <p:nvPr/>
          </p:nvSpPr>
          <p:spPr>
            <a:xfrm>
              <a:off x="5878267" y="4527110"/>
              <a:ext cx="651215" cy="56110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0" name="íśļïḑe"/>
            <p:cNvSpPr/>
            <p:nvPr/>
          </p:nvSpPr>
          <p:spPr>
            <a:xfrm>
              <a:off x="6034045" y="4513220"/>
              <a:ext cx="1414445" cy="1223661"/>
            </a:xfrm>
            <a:custGeom>
              <a:avLst/>
              <a:gdLst>
                <a:gd name="connsiteX0" fmla="*/ 0 w 1045063"/>
                <a:gd name="connsiteY0" fmla="*/ 452051 h 904102"/>
                <a:gd name="connsiteX1" fmla="*/ 258302 w 1045063"/>
                <a:gd name="connsiteY1" fmla="*/ 0 h 904102"/>
                <a:gd name="connsiteX2" fmla="*/ 786761 w 1045063"/>
                <a:gd name="connsiteY2" fmla="*/ 0 h 904102"/>
                <a:gd name="connsiteX3" fmla="*/ 1045063 w 1045063"/>
                <a:gd name="connsiteY3" fmla="*/ 452051 h 904102"/>
                <a:gd name="connsiteX4" fmla="*/ 786761 w 1045063"/>
                <a:gd name="connsiteY4" fmla="*/ 904102 h 904102"/>
                <a:gd name="connsiteX5" fmla="*/ 258302 w 1045063"/>
                <a:gd name="connsiteY5" fmla="*/ 904102 h 904102"/>
                <a:gd name="connsiteX6" fmla="*/ 0 w 1045063"/>
                <a:gd name="connsiteY6" fmla="*/ 452051 h 90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5063" h="904102">
                  <a:moveTo>
                    <a:pt x="0" y="452051"/>
                  </a:moveTo>
                  <a:lnTo>
                    <a:pt x="258302" y="0"/>
                  </a:lnTo>
                  <a:lnTo>
                    <a:pt x="786761" y="0"/>
                  </a:lnTo>
                  <a:lnTo>
                    <a:pt x="1045063" y="452051"/>
                  </a:lnTo>
                  <a:lnTo>
                    <a:pt x="786761" y="904102"/>
                  </a:lnTo>
                  <a:lnTo>
                    <a:pt x="258302" y="904102"/>
                  </a:lnTo>
                  <a:lnTo>
                    <a:pt x="0" y="45205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/>
            </a:p>
          </p:txBody>
        </p:sp>
        <p:sp>
          <p:nvSpPr>
            <p:cNvPr id="11" name="îṩlide"/>
            <p:cNvSpPr/>
            <p:nvPr/>
          </p:nvSpPr>
          <p:spPr>
            <a:xfrm>
              <a:off x="5105801" y="3478558"/>
              <a:ext cx="651215" cy="561107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ïṣľïďê"/>
            <p:cNvSpPr/>
            <p:nvPr/>
          </p:nvSpPr>
          <p:spPr>
            <a:xfrm>
              <a:off x="4730811" y="3760586"/>
              <a:ext cx="1414445" cy="1223661"/>
            </a:xfrm>
            <a:custGeom>
              <a:avLst/>
              <a:gdLst>
                <a:gd name="connsiteX0" fmla="*/ 0 w 1045063"/>
                <a:gd name="connsiteY0" fmla="*/ 452051 h 904102"/>
                <a:gd name="connsiteX1" fmla="*/ 258302 w 1045063"/>
                <a:gd name="connsiteY1" fmla="*/ 0 h 904102"/>
                <a:gd name="connsiteX2" fmla="*/ 786761 w 1045063"/>
                <a:gd name="connsiteY2" fmla="*/ 0 h 904102"/>
                <a:gd name="connsiteX3" fmla="*/ 1045063 w 1045063"/>
                <a:gd name="connsiteY3" fmla="*/ 452051 h 904102"/>
                <a:gd name="connsiteX4" fmla="*/ 786761 w 1045063"/>
                <a:gd name="connsiteY4" fmla="*/ 904102 h 904102"/>
                <a:gd name="connsiteX5" fmla="*/ 258302 w 1045063"/>
                <a:gd name="connsiteY5" fmla="*/ 904102 h 904102"/>
                <a:gd name="connsiteX6" fmla="*/ 0 w 1045063"/>
                <a:gd name="connsiteY6" fmla="*/ 452051 h 90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5063" h="904102">
                  <a:moveTo>
                    <a:pt x="0" y="452051"/>
                  </a:moveTo>
                  <a:lnTo>
                    <a:pt x="258302" y="0"/>
                  </a:lnTo>
                  <a:lnTo>
                    <a:pt x="786761" y="0"/>
                  </a:lnTo>
                  <a:lnTo>
                    <a:pt x="1045063" y="452051"/>
                  </a:lnTo>
                  <a:lnTo>
                    <a:pt x="786761" y="904102"/>
                  </a:lnTo>
                  <a:lnTo>
                    <a:pt x="258302" y="904102"/>
                  </a:lnTo>
                  <a:lnTo>
                    <a:pt x="0" y="45205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/>
            </a:p>
          </p:txBody>
        </p:sp>
        <p:sp>
          <p:nvSpPr>
            <p:cNvPr id="13" name="íṣ1ídè"/>
            <p:cNvSpPr/>
            <p:nvPr/>
          </p:nvSpPr>
          <p:spPr>
            <a:xfrm>
              <a:off x="4730811" y="2278469"/>
              <a:ext cx="1414445" cy="1223661"/>
            </a:xfrm>
            <a:custGeom>
              <a:avLst/>
              <a:gdLst>
                <a:gd name="connsiteX0" fmla="*/ 0 w 1045063"/>
                <a:gd name="connsiteY0" fmla="*/ 452051 h 904102"/>
                <a:gd name="connsiteX1" fmla="*/ 258302 w 1045063"/>
                <a:gd name="connsiteY1" fmla="*/ 0 h 904102"/>
                <a:gd name="connsiteX2" fmla="*/ 786761 w 1045063"/>
                <a:gd name="connsiteY2" fmla="*/ 0 h 904102"/>
                <a:gd name="connsiteX3" fmla="*/ 1045063 w 1045063"/>
                <a:gd name="connsiteY3" fmla="*/ 452051 h 904102"/>
                <a:gd name="connsiteX4" fmla="*/ 786761 w 1045063"/>
                <a:gd name="connsiteY4" fmla="*/ 904102 h 904102"/>
                <a:gd name="connsiteX5" fmla="*/ 258302 w 1045063"/>
                <a:gd name="connsiteY5" fmla="*/ 904102 h 904102"/>
                <a:gd name="connsiteX6" fmla="*/ 0 w 1045063"/>
                <a:gd name="connsiteY6" fmla="*/ 452051 h 90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5063" h="904102">
                  <a:moveTo>
                    <a:pt x="0" y="452051"/>
                  </a:moveTo>
                  <a:lnTo>
                    <a:pt x="258302" y="0"/>
                  </a:lnTo>
                  <a:lnTo>
                    <a:pt x="786761" y="0"/>
                  </a:lnTo>
                  <a:lnTo>
                    <a:pt x="1045063" y="452051"/>
                  </a:lnTo>
                  <a:lnTo>
                    <a:pt x="786761" y="904102"/>
                  </a:lnTo>
                  <a:lnTo>
                    <a:pt x="258302" y="904102"/>
                  </a:lnTo>
                  <a:lnTo>
                    <a:pt x="0" y="45205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/>
            </a:p>
          </p:txBody>
        </p:sp>
        <p:sp>
          <p:nvSpPr>
            <p:cNvPr id="14" name="iŝľïďê"/>
            <p:cNvSpPr/>
            <p:nvPr/>
          </p:nvSpPr>
          <p:spPr>
            <a:xfrm>
              <a:off x="6034045" y="2990693"/>
              <a:ext cx="1414445" cy="1223661"/>
            </a:xfrm>
            <a:custGeom>
              <a:avLst/>
              <a:gdLst>
                <a:gd name="connsiteX0" fmla="*/ 0 w 1045063"/>
                <a:gd name="connsiteY0" fmla="*/ 452051 h 904102"/>
                <a:gd name="connsiteX1" fmla="*/ 258302 w 1045063"/>
                <a:gd name="connsiteY1" fmla="*/ 0 h 904102"/>
                <a:gd name="connsiteX2" fmla="*/ 786761 w 1045063"/>
                <a:gd name="connsiteY2" fmla="*/ 0 h 904102"/>
                <a:gd name="connsiteX3" fmla="*/ 1045063 w 1045063"/>
                <a:gd name="connsiteY3" fmla="*/ 452051 h 904102"/>
                <a:gd name="connsiteX4" fmla="*/ 786761 w 1045063"/>
                <a:gd name="connsiteY4" fmla="*/ 904102 h 904102"/>
                <a:gd name="connsiteX5" fmla="*/ 258302 w 1045063"/>
                <a:gd name="connsiteY5" fmla="*/ 904102 h 904102"/>
                <a:gd name="connsiteX6" fmla="*/ 0 w 1045063"/>
                <a:gd name="connsiteY6" fmla="*/ 452051 h 904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5063" h="904102">
                  <a:moveTo>
                    <a:pt x="0" y="452051"/>
                  </a:moveTo>
                  <a:lnTo>
                    <a:pt x="258302" y="0"/>
                  </a:lnTo>
                  <a:lnTo>
                    <a:pt x="786761" y="0"/>
                  </a:lnTo>
                  <a:lnTo>
                    <a:pt x="1045063" y="452051"/>
                  </a:lnTo>
                  <a:lnTo>
                    <a:pt x="786761" y="904102"/>
                  </a:lnTo>
                  <a:lnTo>
                    <a:pt x="258302" y="904102"/>
                  </a:lnTo>
                  <a:lnTo>
                    <a:pt x="0" y="45205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/>
            </a:p>
          </p:txBody>
        </p:sp>
        <p:grpSp>
          <p:nvGrpSpPr>
            <p:cNvPr id="15" name="ísḻiḍe"/>
            <p:cNvGrpSpPr/>
            <p:nvPr/>
          </p:nvGrpSpPr>
          <p:grpSpPr>
            <a:xfrm>
              <a:off x="7742948" y="1527519"/>
              <a:ext cx="3775953" cy="1242751"/>
              <a:chOff x="7742947" y="3417921"/>
              <a:chExt cx="3775953" cy="1242751"/>
            </a:xfrm>
          </p:grpSpPr>
          <p:sp>
            <p:nvSpPr>
              <p:cNvPr id="33" name="işľíḋe">
                <a:extLst>
                  <a:ext uri="{FF2B5EF4-FFF2-40B4-BE49-F238E27FC236}">
                    <a16:creationId xmlns:a16="http://schemas.microsoft.com/office/drawing/2014/main" xmlns="" id="{261FBE02-C2E2-4B11-BC9A-C70F12C99E32}"/>
                  </a:ext>
                </a:extLst>
              </p:cNvPr>
              <p:cNvSpPr/>
              <p:nvPr/>
            </p:nvSpPr>
            <p:spPr bwMode="auto">
              <a:xfrm>
                <a:off x="7742947" y="3859726"/>
                <a:ext cx="3775951" cy="80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iṣlíḋè">
                <a:extLst>
                  <a:ext uri="{FF2B5EF4-FFF2-40B4-BE49-F238E27FC236}">
                    <a16:creationId xmlns:a16="http://schemas.microsoft.com/office/drawing/2014/main" xmlns="" id="{CE8F359D-26A4-47C8-BB8E-6CFCBE1383B6}"/>
                  </a:ext>
                </a:extLst>
              </p:cNvPr>
              <p:cNvSpPr txBox="1"/>
              <p:nvPr/>
            </p:nvSpPr>
            <p:spPr bwMode="auto">
              <a:xfrm>
                <a:off x="7742947" y="3417921"/>
                <a:ext cx="3775953" cy="4418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6" name="íSľîḋe"/>
            <p:cNvGrpSpPr/>
            <p:nvPr/>
          </p:nvGrpSpPr>
          <p:grpSpPr>
            <a:xfrm>
              <a:off x="7742948" y="3020370"/>
              <a:ext cx="3775953" cy="1242751"/>
              <a:chOff x="7742947" y="3417921"/>
              <a:chExt cx="3775953" cy="1242751"/>
            </a:xfrm>
          </p:grpSpPr>
          <p:sp>
            <p:nvSpPr>
              <p:cNvPr id="31" name="íŝļíḋe">
                <a:extLst>
                  <a:ext uri="{FF2B5EF4-FFF2-40B4-BE49-F238E27FC236}">
                    <a16:creationId xmlns:a16="http://schemas.microsoft.com/office/drawing/2014/main" xmlns="" id="{261FBE02-C2E2-4B11-BC9A-C70F12C99E32}"/>
                  </a:ext>
                </a:extLst>
              </p:cNvPr>
              <p:cNvSpPr/>
              <p:nvPr/>
            </p:nvSpPr>
            <p:spPr bwMode="auto">
              <a:xfrm>
                <a:off x="7742947" y="3859726"/>
                <a:ext cx="3775951" cy="80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îṡ1idê">
                <a:extLst>
                  <a:ext uri="{FF2B5EF4-FFF2-40B4-BE49-F238E27FC236}">
                    <a16:creationId xmlns:a16="http://schemas.microsoft.com/office/drawing/2014/main" xmlns="" id="{CE8F359D-26A4-47C8-BB8E-6CFCBE1383B6}"/>
                  </a:ext>
                </a:extLst>
              </p:cNvPr>
              <p:cNvSpPr txBox="1"/>
              <p:nvPr/>
            </p:nvSpPr>
            <p:spPr bwMode="auto">
              <a:xfrm>
                <a:off x="7742947" y="3417921"/>
                <a:ext cx="37759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îsḻíḑe"/>
            <p:cNvGrpSpPr/>
            <p:nvPr/>
          </p:nvGrpSpPr>
          <p:grpSpPr>
            <a:xfrm>
              <a:off x="7742948" y="4513220"/>
              <a:ext cx="3775953" cy="1242751"/>
              <a:chOff x="7742947" y="3417921"/>
              <a:chExt cx="3775953" cy="1242751"/>
            </a:xfrm>
          </p:grpSpPr>
          <p:sp>
            <p:nvSpPr>
              <p:cNvPr id="29" name="îSlíḓê">
                <a:extLst>
                  <a:ext uri="{FF2B5EF4-FFF2-40B4-BE49-F238E27FC236}">
                    <a16:creationId xmlns:a16="http://schemas.microsoft.com/office/drawing/2014/main" xmlns="" id="{261FBE02-C2E2-4B11-BC9A-C70F12C99E32}"/>
                  </a:ext>
                </a:extLst>
              </p:cNvPr>
              <p:cNvSpPr/>
              <p:nvPr/>
            </p:nvSpPr>
            <p:spPr bwMode="auto">
              <a:xfrm>
                <a:off x="7742947" y="3859726"/>
                <a:ext cx="3775951" cy="80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ïṥļíde">
                <a:extLst>
                  <a:ext uri="{FF2B5EF4-FFF2-40B4-BE49-F238E27FC236}">
                    <a16:creationId xmlns:a16="http://schemas.microsoft.com/office/drawing/2014/main" xmlns="" id="{CE8F359D-26A4-47C8-BB8E-6CFCBE1383B6}"/>
                  </a:ext>
                </a:extLst>
              </p:cNvPr>
              <p:cNvSpPr txBox="1"/>
              <p:nvPr/>
            </p:nvSpPr>
            <p:spPr bwMode="auto">
              <a:xfrm>
                <a:off x="7742947" y="3417921"/>
                <a:ext cx="3775953" cy="4418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8" name="išľîdê"/>
            <p:cNvGrpSpPr/>
            <p:nvPr/>
          </p:nvGrpSpPr>
          <p:grpSpPr>
            <a:xfrm>
              <a:off x="660400" y="2278469"/>
              <a:ext cx="3775953" cy="1242751"/>
              <a:chOff x="7742947" y="3417921"/>
              <a:chExt cx="3775953" cy="1242751"/>
            </a:xfrm>
          </p:grpSpPr>
          <p:sp>
            <p:nvSpPr>
              <p:cNvPr id="27" name="îṩľíḓe">
                <a:extLst>
                  <a:ext uri="{FF2B5EF4-FFF2-40B4-BE49-F238E27FC236}">
                    <a16:creationId xmlns:a16="http://schemas.microsoft.com/office/drawing/2014/main" xmlns="" id="{261FBE02-C2E2-4B11-BC9A-C70F12C99E32}"/>
                  </a:ext>
                </a:extLst>
              </p:cNvPr>
              <p:cNvSpPr/>
              <p:nvPr/>
            </p:nvSpPr>
            <p:spPr bwMode="auto">
              <a:xfrm>
                <a:off x="7742947" y="3859726"/>
                <a:ext cx="3775951" cy="80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íşľïďè">
                <a:extLst>
                  <a:ext uri="{FF2B5EF4-FFF2-40B4-BE49-F238E27FC236}">
                    <a16:creationId xmlns:a16="http://schemas.microsoft.com/office/drawing/2014/main" xmlns="" id="{CE8F359D-26A4-47C8-BB8E-6CFCBE1383B6}"/>
                  </a:ext>
                </a:extLst>
              </p:cNvPr>
              <p:cNvSpPr txBox="1"/>
              <p:nvPr/>
            </p:nvSpPr>
            <p:spPr bwMode="auto">
              <a:xfrm>
                <a:off x="7742947" y="3417921"/>
                <a:ext cx="37759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iṧḻîďe"/>
            <p:cNvGrpSpPr/>
            <p:nvPr/>
          </p:nvGrpSpPr>
          <p:grpSpPr>
            <a:xfrm>
              <a:off x="660400" y="3760586"/>
              <a:ext cx="3775953" cy="1242751"/>
              <a:chOff x="7742947" y="3417921"/>
              <a:chExt cx="3775953" cy="1242751"/>
            </a:xfrm>
          </p:grpSpPr>
          <p:sp>
            <p:nvSpPr>
              <p:cNvPr id="25" name="îṣľíḍé">
                <a:extLst>
                  <a:ext uri="{FF2B5EF4-FFF2-40B4-BE49-F238E27FC236}">
                    <a16:creationId xmlns:a16="http://schemas.microsoft.com/office/drawing/2014/main" xmlns="" id="{261FBE02-C2E2-4B11-BC9A-C70F12C99E32}"/>
                  </a:ext>
                </a:extLst>
              </p:cNvPr>
              <p:cNvSpPr/>
              <p:nvPr/>
            </p:nvSpPr>
            <p:spPr bwMode="auto">
              <a:xfrm>
                <a:off x="7742947" y="3859726"/>
                <a:ext cx="3775951" cy="80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îSḷîḑe">
                <a:extLst>
                  <a:ext uri="{FF2B5EF4-FFF2-40B4-BE49-F238E27FC236}">
                    <a16:creationId xmlns:a16="http://schemas.microsoft.com/office/drawing/2014/main" xmlns="" id="{CE8F359D-26A4-47C8-BB8E-6CFCBE1383B6}"/>
                  </a:ext>
                </a:extLst>
              </p:cNvPr>
              <p:cNvSpPr txBox="1"/>
              <p:nvPr/>
            </p:nvSpPr>
            <p:spPr bwMode="auto">
              <a:xfrm>
                <a:off x="7742947" y="3417921"/>
                <a:ext cx="37759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0" name="ïŝḷíḑé"/>
            <p:cNvSpPr/>
            <p:nvPr/>
          </p:nvSpPr>
          <p:spPr>
            <a:xfrm>
              <a:off x="5181092" y="2666004"/>
              <a:ext cx="513882" cy="44859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21" name="îšḷîḓê"/>
            <p:cNvSpPr/>
            <p:nvPr/>
          </p:nvSpPr>
          <p:spPr>
            <a:xfrm>
              <a:off x="5176575" y="4135838"/>
              <a:ext cx="522916" cy="473156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22" name="ïśļïḑe"/>
            <p:cNvSpPr/>
            <p:nvPr/>
          </p:nvSpPr>
          <p:spPr>
            <a:xfrm>
              <a:off x="6509072" y="3374056"/>
              <a:ext cx="464390" cy="456934"/>
            </a:xfrm>
            <a:custGeom>
              <a:avLst/>
              <a:gdLst>
                <a:gd name="connsiteX0" fmla="*/ 396980 w 599394"/>
                <a:gd name="connsiteY0" fmla="*/ 411566 h 589770"/>
                <a:gd name="connsiteX1" fmla="*/ 485009 w 599394"/>
                <a:gd name="connsiteY1" fmla="*/ 411566 h 589770"/>
                <a:gd name="connsiteX2" fmla="*/ 485009 w 599394"/>
                <a:gd name="connsiteY2" fmla="*/ 499521 h 589770"/>
                <a:gd name="connsiteX3" fmla="*/ 396980 w 599394"/>
                <a:gd name="connsiteY3" fmla="*/ 499521 h 589770"/>
                <a:gd name="connsiteX4" fmla="*/ 255424 w 599394"/>
                <a:gd name="connsiteY4" fmla="*/ 411566 h 589770"/>
                <a:gd name="connsiteX5" fmla="*/ 343453 w 599394"/>
                <a:gd name="connsiteY5" fmla="*/ 411566 h 589770"/>
                <a:gd name="connsiteX6" fmla="*/ 343453 w 599394"/>
                <a:gd name="connsiteY6" fmla="*/ 499521 h 589770"/>
                <a:gd name="connsiteX7" fmla="*/ 255424 w 599394"/>
                <a:gd name="connsiteY7" fmla="*/ 499521 h 589770"/>
                <a:gd name="connsiteX8" fmla="*/ 114311 w 599394"/>
                <a:gd name="connsiteY8" fmla="*/ 411566 h 589770"/>
                <a:gd name="connsiteX9" fmla="*/ 202414 w 599394"/>
                <a:gd name="connsiteY9" fmla="*/ 411566 h 589770"/>
                <a:gd name="connsiteX10" fmla="*/ 202414 w 599394"/>
                <a:gd name="connsiteY10" fmla="*/ 499521 h 589770"/>
                <a:gd name="connsiteX11" fmla="*/ 114311 w 599394"/>
                <a:gd name="connsiteY11" fmla="*/ 499521 h 589770"/>
                <a:gd name="connsiteX12" fmla="*/ 396980 w 599394"/>
                <a:gd name="connsiteY12" fmla="*/ 289110 h 589770"/>
                <a:gd name="connsiteX13" fmla="*/ 485009 w 599394"/>
                <a:gd name="connsiteY13" fmla="*/ 289110 h 589770"/>
                <a:gd name="connsiteX14" fmla="*/ 485009 w 599394"/>
                <a:gd name="connsiteY14" fmla="*/ 377065 h 589770"/>
                <a:gd name="connsiteX15" fmla="*/ 396980 w 599394"/>
                <a:gd name="connsiteY15" fmla="*/ 377065 h 589770"/>
                <a:gd name="connsiteX16" fmla="*/ 255424 w 599394"/>
                <a:gd name="connsiteY16" fmla="*/ 289110 h 589770"/>
                <a:gd name="connsiteX17" fmla="*/ 343453 w 599394"/>
                <a:gd name="connsiteY17" fmla="*/ 289110 h 589770"/>
                <a:gd name="connsiteX18" fmla="*/ 343453 w 599394"/>
                <a:gd name="connsiteY18" fmla="*/ 377065 h 589770"/>
                <a:gd name="connsiteX19" fmla="*/ 255424 w 599394"/>
                <a:gd name="connsiteY19" fmla="*/ 377065 h 589770"/>
                <a:gd name="connsiteX20" fmla="*/ 114311 w 599394"/>
                <a:gd name="connsiteY20" fmla="*/ 289110 h 589770"/>
                <a:gd name="connsiteX21" fmla="*/ 202414 w 599394"/>
                <a:gd name="connsiteY21" fmla="*/ 289110 h 589770"/>
                <a:gd name="connsiteX22" fmla="*/ 202414 w 599394"/>
                <a:gd name="connsiteY22" fmla="*/ 377065 h 589770"/>
                <a:gd name="connsiteX23" fmla="*/ 114311 w 599394"/>
                <a:gd name="connsiteY23" fmla="*/ 377065 h 589770"/>
                <a:gd name="connsiteX24" fmla="*/ 73311 w 599394"/>
                <a:gd name="connsiteY24" fmla="*/ 262427 h 589770"/>
                <a:gd name="connsiteX25" fmla="*/ 64089 w 599394"/>
                <a:gd name="connsiteY25" fmla="*/ 271635 h 589770"/>
                <a:gd name="connsiteX26" fmla="*/ 64089 w 599394"/>
                <a:gd name="connsiteY26" fmla="*/ 517027 h 589770"/>
                <a:gd name="connsiteX27" fmla="*/ 73311 w 599394"/>
                <a:gd name="connsiteY27" fmla="*/ 526235 h 589770"/>
                <a:gd name="connsiteX28" fmla="*/ 526083 w 599394"/>
                <a:gd name="connsiteY28" fmla="*/ 526235 h 589770"/>
                <a:gd name="connsiteX29" fmla="*/ 535305 w 599394"/>
                <a:gd name="connsiteY29" fmla="*/ 517027 h 589770"/>
                <a:gd name="connsiteX30" fmla="*/ 535305 w 599394"/>
                <a:gd name="connsiteY30" fmla="*/ 271635 h 589770"/>
                <a:gd name="connsiteX31" fmla="*/ 526083 w 599394"/>
                <a:gd name="connsiteY31" fmla="*/ 262427 h 589770"/>
                <a:gd name="connsiteX32" fmla="*/ 437558 w 599394"/>
                <a:gd name="connsiteY32" fmla="*/ 35911 h 589770"/>
                <a:gd name="connsiteX33" fmla="*/ 428336 w 599394"/>
                <a:gd name="connsiteY33" fmla="*/ 45119 h 589770"/>
                <a:gd name="connsiteX34" fmla="*/ 428336 w 599394"/>
                <a:gd name="connsiteY34" fmla="*/ 169887 h 589770"/>
                <a:gd name="connsiteX35" fmla="*/ 437558 w 599394"/>
                <a:gd name="connsiteY35" fmla="*/ 179095 h 589770"/>
                <a:gd name="connsiteX36" fmla="*/ 473982 w 599394"/>
                <a:gd name="connsiteY36" fmla="*/ 179095 h 589770"/>
                <a:gd name="connsiteX37" fmla="*/ 483204 w 599394"/>
                <a:gd name="connsiteY37" fmla="*/ 169887 h 589770"/>
                <a:gd name="connsiteX38" fmla="*/ 483204 w 599394"/>
                <a:gd name="connsiteY38" fmla="*/ 45119 h 589770"/>
                <a:gd name="connsiteX39" fmla="*/ 473982 w 599394"/>
                <a:gd name="connsiteY39" fmla="*/ 35911 h 589770"/>
                <a:gd name="connsiteX40" fmla="*/ 125412 w 599394"/>
                <a:gd name="connsiteY40" fmla="*/ 35911 h 589770"/>
                <a:gd name="connsiteX41" fmla="*/ 116190 w 599394"/>
                <a:gd name="connsiteY41" fmla="*/ 45119 h 589770"/>
                <a:gd name="connsiteX42" fmla="*/ 116190 w 599394"/>
                <a:gd name="connsiteY42" fmla="*/ 169887 h 589770"/>
                <a:gd name="connsiteX43" fmla="*/ 125412 w 599394"/>
                <a:gd name="connsiteY43" fmla="*/ 179095 h 589770"/>
                <a:gd name="connsiteX44" fmla="*/ 161836 w 599394"/>
                <a:gd name="connsiteY44" fmla="*/ 179095 h 589770"/>
                <a:gd name="connsiteX45" fmla="*/ 171058 w 599394"/>
                <a:gd name="connsiteY45" fmla="*/ 169887 h 589770"/>
                <a:gd name="connsiteX46" fmla="*/ 171058 w 599394"/>
                <a:gd name="connsiteY46" fmla="*/ 45119 h 589770"/>
                <a:gd name="connsiteX47" fmla="*/ 161836 w 599394"/>
                <a:gd name="connsiteY47" fmla="*/ 35911 h 589770"/>
                <a:gd name="connsiteX48" fmla="*/ 92676 w 599394"/>
                <a:gd name="connsiteY48" fmla="*/ 0 h 589770"/>
                <a:gd name="connsiteX49" fmla="*/ 194573 w 599394"/>
                <a:gd name="connsiteY49" fmla="*/ 0 h 589770"/>
                <a:gd name="connsiteX50" fmla="*/ 207021 w 599394"/>
                <a:gd name="connsiteY50" fmla="*/ 12431 h 589770"/>
                <a:gd name="connsiteX51" fmla="*/ 207021 w 599394"/>
                <a:gd name="connsiteY51" fmla="*/ 84713 h 589770"/>
                <a:gd name="connsiteX52" fmla="*/ 392373 w 599394"/>
                <a:gd name="connsiteY52" fmla="*/ 84713 h 589770"/>
                <a:gd name="connsiteX53" fmla="*/ 392373 w 599394"/>
                <a:gd name="connsiteY53" fmla="*/ 12431 h 589770"/>
                <a:gd name="connsiteX54" fmla="*/ 404360 w 599394"/>
                <a:gd name="connsiteY54" fmla="*/ 0 h 589770"/>
                <a:gd name="connsiteX55" fmla="*/ 506718 w 599394"/>
                <a:gd name="connsiteY55" fmla="*/ 0 h 589770"/>
                <a:gd name="connsiteX56" fmla="*/ 519167 w 599394"/>
                <a:gd name="connsiteY56" fmla="*/ 12431 h 589770"/>
                <a:gd name="connsiteX57" fmla="*/ 519167 w 599394"/>
                <a:gd name="connsiteY57" fmla="*/ 84713 h 589770"/>
                <a:gd name="connsiteX58" fmla="*/ 586945 w 599394"/>
                <a:gd name="connsiteY58" fmla="*/ 84713 h 589770"/>
                <a:gd name="connsiteX59" fmla="*/ 599394 w 599394"/>
                <a:gd name="connsiteY59" fmla="*/ 97144 h 589770"/>
                <a:gd name="connsiteX60" fmla="*/ 599394 w 599394"/>
                <a:gd name="connsiteY60" fmla="*/ 577800 h 589770"/>
                <a:gd name="connsiteX61" fmla="*/ 586945 w 599394"/>
                <a:gd name="connsiteY61" fmla="*/ 589770 h 589770"/>
                <a:gd name="connsiteX62" fmla="*/ 12449 w 599394"/>
                <a:gd name="connsiteY62" fmla="*/ 589770 h 589770"/>
                <a:gd name="connsiteX63" fmla="*/ 0 w 599394"/>
                <a:gd name="connsiteY63" fmla="*/ 577800 h 589770"/>
                <a:gd name="connsiteX64" fmla="*/ 0 w 599394"/>
                <a:gd name="connsiteY64" fmla="*/ 97144 h 589770"/>
                <a:gd name="connsiteX65" fmla="*/ 12449 w 599394"/>
                <a:gd name="connsiteY65" fmla="*/ 84713 h 589770"/>
                <a:gd name="connsiteX66" fmla="*/ 80227 w 599394"/>
                <a:gd name="connsiteY66" fmla="*/ 84713 h 589770"/>
                <a:gd name="connsiteX67" fmla="*/ 80227 w 599394"/>
                <a:gd name="connsiteY67" fmla="*/ 12431 h 589770"/>
                <a:gd name="connsiteX68" fmla="*/ 92676 w 599394"/>
                <a:gd name="connsiteY68" fmla="*/ 0 h 589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9394" h="589770">
                  <a:moveTo>
                    <a:pt x="396980" y="411566"/>
                  </a:moveTo>
                  <a:lnTo>
                    <a:pt x="485009" y="411566"/>
                  </a:lnTo>
                  <a:lnTo>
                    <a:pt x="485009" y="499521"/>
                  </a:lnTo>
                  <a:lnTo>
                    <a:pt x="396980" y="499521"/>
                  </a:lnTo>
                  <a:close/>
                  <a:moveTo>
                    <a:pt x="255424" y="411566"/>
                  </a:moveTo>
                  <a:lnTo>
                    <a:pt x="343453" y="411566"/>
                  </a:lnTo>
                  <a:lnTo>
                    <a:pt x="343453" y="499521"/>
                  </a:lnTo>
                  <a:lnTo>
                    <a:pt x="255424" y="499521"/>
                  </a:lnTo>
                  <a:close/>
                  <a:moveTo>
                    <a:pt x="114311" y="411566"/>
                  </a:moveTo>
                  <a:lnTo>
                    <a:pt x="202414" y="411566"/>
                  </a:lnTo>
                  <a:lnTo>
                    <a:pt x="202414" y="499521"/>
                  </a:lnTo>
                  <a:lnTo>
                    <a:pt x="114311" y="499521"/>
                  </a:lnTo>
                  <a:close/>
                  <a:moveTo>
                    <a:pt x="396980" y="289110"/>
                  </a:moveTo>
                  <a:lnTo>
                    <a:pt x="485009" y="289110"/>
                  </a:lnTo>
                  <a:lnTo>
                    <a:pt x="485009" y="377065"/>
                  </a:lnTo>
                  <a:lnTo>
                    <a:pt x="396980" y="377065"/>
                  </a:lnTo>
                  <a:close/>
                  <a:moveTo>
                    <a:pt x="255424" y="289110"/>
                  </a:moveTo>
                  <a:lnTo>
                    <a:pt x="343453" y="289110"/>
                  </a:lnTo>
                  <a:lnTo>
                    <a:pt x="343453" y="377065"/>
                  </a:lnTo>
                  <a:lnTo>
                    <a:pt x="255424" y="377065"/>
                  </a:lnTo>
                  <a:close/>
                  <a:moveTo>
                    <a:pt x="114311" y="289110"/>
                  </a:moveTo>
                  <a:lnTo>
                    <a:pt x="202414" y="289110"/>
                  </a:lnTo>
                  <a:lnTo>
                    <a:pt x="202414" y="377065"/>
                  </a:lnTo>
                  <a:lnTo>
                    <a:pt x="114311" y="377065"/>
                  </a:lnTo>
                  <a:close/>
                  <a:moveTo>
                    <a:pt x="73311" y="262427"/>
                  </a:moveTo>
                  <a:cubicBezTo>
                    <a:pt x="68239" y="262427"/>
                    <a:pt x="64089" y="266570"/>
                    <a:pt x="64089" y="271635"/>
                  </a:cubicBezTo>
                  <a:lnTo>
                    <a:pt x="64089" y="517027"/>
                  </a:lnTo>
                  <a:cubicBezTo>
                    <a:pt x="64089" y="522091"/>
                    <a:pt x="68239" y="526235"/>
                    <a:pt x="73311" y="526235"/>
                  </a:cubicBezTo>
                  <a:lnTo>
                    <a:pt x="526083" y="526235"/>
                  </a:lnTo>
                  <a:cubicBezTo>
                    <a:pt x="531155" y="526235"/>
                    <a:pt x="535305" y="522091"/>
                    <a:pt x="535305" y="517027"/>
                  </a:cubicBezTo>
                  <a:lnTo>
                    <a:pt x="535305" y="271635"/>
                  </a:lnTo>
                  <a:cubicBezTo>
                    <a:pt x="535305" y="266570"/>
                    <a:pt x="531155" y="262427"/>
                    <a:pt x="526083" y="262427"/>
                  </a:cubicBezTo>
                  <a:close/>
                  <a:moveTo>
                    <a:pt x="437558" y="35911"/>
                  </a:moveTo>
                  <a:cubicBezTo>
                    <a:pt x="432486" y="35911"/>
                    <a:pt x="428336" y="40055"/>
                    <a:pt x="428336" y="45119"/>
                  </a:cubicBezTo>
                  <a:lnTo>
                    <a:pt x="428336" y="169887"/>
                  </a:lnTo>
                  <a:cubicBezTo>
                    <a:pt x="428336" y="174951"/>
                    <a:pt x="432486" y="179095"/>
                    <a:pt x="437558" y="179095"/>
                  </a:cubicBezTo>
                  <a:lnTo>
                    <a:pt x="473982" y="179095"/>
                  </a:lnTo>
                  <a:cubicBezTo>
                    <a:pt x="479054" y="179095"/>
                    <a:pt x="483204" y="174951"/>
                    <a:pt x="483204" y="169887"/>
                  </a:cubicBezTo>
                  <a:lnTo>
                    <a:pt x="483204" y="45119"/>
                  </a:lnTo>
                  <a:cubicBezTo>
                    <a:pt x="483204" y="40055"/>
                    <a:pt x="479054" y="35911"/>
                    <a:pt x="473982" y="35911"/>
                  </a:cubicBezTo>
                  <a:close/>
                  <a:moveTo>
                    <a:pt x="125412" y="35911"/>
                  </a:moveTo>
                  <a:cubicBezTo>
                    <a:pt x="120340" y="35911"/>
                    <a:pt x="116190" y="40055"/>
                    <a:pt x="116190" y="45119"/>
                  </a:cubicBezTo>
                  <a:lnTo>
                    <a:pt x="116190" y="169887"/>
                  </a:lnTo>
                  <a:cubicBezTo>
                    <a:pt x="116190" y="174951"/>
                    <a:pt x="120340" y="179095"/>
                    <a:pt x="125412" y="179095"/>
                  </a:cubicBezTo>
                  <a:lnTo>
                    <a:pt x="161836" y="179095"/>
                  </a:lnTo>
                  <a:cubicBezTo>
                    <a:pt x="166908" y="179095"/>
                    <a:pt x="171058" y="174951"/>
                    <a:pt x="171058" y="169887"/>
                  </a:cubicBezTo>
                  <a:lnTo>
                    <a:pt x="171058" y="45119"/>
                  </a:lnTo>
                  <a:cubicBezTo>
                    <a:pt x="171058" y="40055"/>
                    <a:pt x="166908" y="35911"/>
                    <a:pt x="161836" y="35911"/>
                  </a:cubicBezTo>
                  <a:close/>
                  <a:moveTo>
                    <a:pt x="92676" y="0"/>
                  </a:moveTo>
                  <a:lnTo>
                    <a:pt x="194573" y="0"/>
                  </a:lnTo>
                  <a:cubicBezTo>
                    <a:pt x="201489" y="0"/>
                    <a:pt x="207021" y="5525"/>
                    <a:pt x="207021" y="12431"/>
                  </a:cubicBezTo>
                  <a:lnTo>
                    <a:pt x="207021" y="84713"/>
                  </a:lnTo>
                  <a:lnTo>
                    <a:pt x="392373" y="84713"/>
                  </a:lnTo>
                  <a:lnTo>
                    <a:pt x="392373" y="12431"/>
                  </a:lnTo>
                  <a:cubicBezTo>
                    <a:pt x="392373" y="5525"/>
                    <a:pt x="397905" y="0"/>
                    <a:pt x="404360" y="0"/>
                  </a:cubicBezTo>
                  <a:lnTo>
                    <a:pt x="506718" y="0"/>
                  </a:lnTo>
                  <a:cubicBezTo>
                    <a:pt x="513635" y="0"/>
                    <a:pt x="519167" y="5525"/>
                    <a:pt x="519167" y="12431"/>
                  </a:cubicBezTo>
                  <a:lnTo>
                    <a:pt x="519167" y="84713"/>
                  </a:lnTo>
                  <a:lnTo>
                    <a:pt x="586945" y="84713"/>
                  </a:lnTo>
                  <a:cubicBezTo>
                    <a:pt x="593861" y="84713"/>
                    <a:pt x="599394" y="90238"/>
                    <a:pt x="599394" y="97144"/>
                  </a:cubicBezTo>
                  <a:lnTo>
                    <a:pt x="599394" y="577800"/>
                  </a:lnTo>
                  <a:cubicBezTo>
                    <a:pt x="599394" y="584245"/>
                    <a:pt x="593861" y="589770"/>
                    <a:pt x="586945" y="589770"/>
                  </a:cubicBezTo>
                  <a:lnTo>
                    <a:pt x="12449" y="589770"/>
                  </a:lnTo>
                  <a:cubicBezTo>
                    <a:pt x="5533" y="589770"/>
                    <a:pt x="0" y="584245"/>
                    <a:pt x="0" y="577800"/>
                  </a:cubicBezTo>
                  <a:lnTo>
                    <a:pt x="0" y="97144"/>
                  </a:lnTo>
                  <a:cubicBezTo>
                    <a:pt x="0" y="90238"/>
                    <a:pt x="5533" y="84713"/>
                    <a:pt x="12449" y="84713"/>
                  </a:cubicBezTo>
                  <a:lnTo>
                    <a:pt x="80227" y="84713"/>
                  </a:lnTo>
                  <a:lnTo>
                    <a:pt x="80227" y="12431"/>
                  </a:lnTo>
                  <a:cubicBezTo>
                    <a:pt x="80227" y="5525"/>
                    <a:pt x="85759" y="0"/>
                    <a:pt x="92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23" name="íṧ1iḓe"/>
            <p:cNvSpPr/>
            <p:nvPr/>
          </p:nvSpPr>
          <p:spPr>
            <a:xfrm>
              <a:off x="6488288" y="1911222"/>
              <a:ext cx="505958" cy="456254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24" name="îṩlïḓê"/>
            <p:cNvSpPr/>
            <p:nvPr/>
          </p:nvSpPr>
          <p:spPr>
            <a:xfrm>
              <a:off x="6503956" y="4845532"/>
              <a:ext cx="474623" cy="559036"/>
            </a:xfrm>
            <a:custGeom>
              <a:avLst/>
              <a:gdLst>
                <a:gd name="T0" fmla="*/ 94 w 294"/>
                <a:gd name="T1" fmla="*/ 150 h 347"/>
                <a:gd name="T2" fmla="*/ 94 w 294"/>
                <a:gd name="T3" fmla="*/ 277 h 347"/>
                <a:gd name="T4" fmla="*/ 85 w 294"/>
                <a:gd name="T5" fmla="*/ 290 h 347"/>
                <a:gd name="T6" fmla="*/ 58 w 294"/>
                <a:gd name="T7" fmla="*/ 294 h 347"/>
                <a:gd name="T8" fmla="*/ 58 w 294"/>
                <a:gd name="T9" fmla="*/ 294 h 347"/>
                <a:gd name="T10" fmla="*/ 1 w 294"/>
                <a:gd name="T11" fmla="*/ 257 h 347"/>
                <a:gd name="T12" fmla="*/ 1 w 294"/>
                <a:gd name="T13" fmla="*/ 94 h 347"/>
                <a:gd name="T14" fmla="*/ 23 w 294"/>
                <a:gd name="T15" fmla="*/ 52 h 347"/>
                <a:gd name="T16" fmla="*/ 100 w 294"/>
                <a:gd name="T17" fmla="*/ 3 h 347"/>
                <a:gd name="T18" fmla="*/ 114 w 294"/>
                <a:gd name="T19" fmla="*/ 3 h 347"/>
                <a:gd name="T20" fmla="*/ 121 w 294"/>
                <a:gd name="T21" fmla="*/ 14 h 347"/>
                <a:gd name="T22" fmla="*/ 121 w 294"/>
                <a:gd name="T23" fmla="*/ 34 h 347"/>
                <a:gd name="T24" fmla="*/ 107 w 294"/>
                <a:gd name="T25" fmla="*/ 47 h 347"/>
                <a:gd name="T26" fmla="*/ 95 w 294"/>
                <a:gd name="T27" fmla="*/ 38 h 347"/>
                <a:gd name="T28" fmla="*/ 36 w 294"/>
                <a:gd name="T29" fmla="*/ 76 h 347"/>
                <a:gd name="T30" fmla="*/ 27 w 294"/>
                <a:gd name="T31" fmla="*/ 90 h 347"/>
                <a:gd name="T32" fmla="*/ 30 w 294"/>
                <a:gd name="T33" fmla="*/ 100 h 347"/>
                <a:gd name="T34" fmla="*/ 68 w 294"/>
                <a:gd name="T35" fmla="*/ 92 h 347"/>
                <a:gd name="T36" fmla="*/ 166 w 294"/>
                <a:gd name="T37" fmla="*/ 27 h 347"/>
                <a:gd name="T38" fmla="*/ 180 w 294"/>
                <a:gd name="T39" fmla="*/ 26 h 347"/>
                <a:gd name="T40" fmla="*/ 187 w 294"/>
                <a:gd name="T41" fmla="*/ 38 h 347"/>
                <a:gd name="T42" fmla="*/ 187 w 294"/>
                <a:gd name="T43" fmla="*/ 40 h 347"/>
                <a:gd name="T44" fmla="*/ 181 w 294"/>
                <a:gd name="T45" fmla="*/ 51 h 347"/>
                <a:gd name="T46" fmla="*/ 120 w 294"/>
                <a:gd name="T47" fmla="*/ 92 h 347"/>
                <a:gd name="T48" fmla="*/ 94 w 294"/>
                <a:gd name="T49" fmla="*/ 150 h 347"/>
                <a:gd name="T50" fmla="*/ 294 w 294"/>
                <a:gd name="T51" fmla="*/ 85 h 347"/>
                <a:gd name="T52" fmla="*/ 294 w 294"/>
                <a:gd name="T53" fmla="*/ 258 h 347"/>
                <a:gd name="T54" fmla="*/ 288 w 294"/>
                <a:gd name="T55" fmla="*/ 270 h 347"/>
                <a:gd name="T56" fmla="*/ 194 w 294"/>
                <a:gd name="T57" fmla="*/ 340 h 347"/>
                <a:gd name="T58" fmla="*/ 164 w 294"/>
                <a:gd name="T59" fmla="*/ 347 h 347"/>
                <a:gd name="T60" fmla="*/ 107 w 294"/>
                <a:gd name="T61" fmla="*/ 307 h 347"/>
                <a:gd name="T62" fmla="*/ 107 w 294"/>
                <a:gd name="T63" fmla="*/ 146 h 347"/>
                <a:gd name="T64" fmla="*/ 107 w 294"/>
                <a:gd name="T65" fmla="*/ 142 h 347"/>
                <a:gd name="T66" fmla="*/ 107 w 294"/>
                <a:gd name="T67" fmla="*/ 142 h 347"/>
                <a:gd name="T68" fmla="*/ 128 w 294"/>
                <a:gd name="T69" fmla="*/ 105 h 347"/>
                <a:gd name="T70" fmla="*/ 206 w 294"/>
                <a:gd name="T71" fmla="*/ 50 h 347"/>
                <a:gd name="T72" fmla="*/ 220 w 294"/>
                <a:gd name="T73" fmla="*/ 50 h 347"/>
                <a:gd name="T74" fmla="*/ 227 w 294"/>
                <a:gd name="T75" fmla="*/ 61 h 347"/>
                <a:gd name="T76" fmla="*/ 227 w 294"/>
                <a:gd name="T77" fmla="*/ 81 h 347"/>
                <a:gd name="T78" fmla="*/ 214 w 294"/>
                <a:gd name="T79" fmla="*/ 94 h 347"/>
                <a:gd name="T80" fmla="*/ 202 w 294"/>
                <a:gd name="T81" fmla="*/ 86 h 347"/>
                <a:gd name="T82" fmla="*/ 144 w 294"/>
                <a:gd name="T83" fmla="*/ 126 h 347"/>
                <a:gd name="T84" fmla="*/ 134 w 294"/>
                <a:gd name="T85" fmla="*/ 142 h 347"/>
                <a:gd name="T86" fmla="*/ 137 w 294"/>
                <a:gd name="T87" fmla="*/ 151 h 347"/>
                <a:gd name="T88" fmla="*/ 180 w 294"/>
                <a:gd name="T89" fmla="*/ 144 h 347"/>
                <a:gd name="T90" fmla="*/ 272 w 294"/>
                <a:gd name="T91" fmla="*/ 75 h 347"/>
                <a:gd name="T92" fmla="*/ 286 w 294"/>
                <a:gd name="T93" fmla="*/ 73 h 347"/>
                <a:gd name="T94" fmla="*/ 294 w 294"/>
                <a:gd name="T95" fmla="*/ 85 h 347"/>
                <a:gd name="T96" fmla="*/ 267 w 294"/>
                <a:gd name="T97" fmla="*/ 145 h 347"/>
                <a:gd name="T98" fmla="*/ 201 w 294"/>
                <a:gd name="T99" fmla="*/ 196 h 347"/>
                <a:gd name="T100" fmla="*/ 201 w 294"/>
                <a:gd name="T101" fmla="*/ 223 h 347"/>
                <a:gd name="T102" fmla="*/ 267 w 294"/>
                <a:gd name="T103" fmla="*/ 171 h 347"/>
                <a:gd name="T104" fmla="*/ 267 w 294"/>
                <a:gd name="T105" fmla="*/ 14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347">
                  <a:moveTo>
                    <a:pt x="94" y="150"/>
                  </a:moveTo>
                  <a:lnTo>
                    <a:pt x="94" y="277"/>
                  </a:lnTo>
                  <a:cubicBezTo>
                    <a:pt x="94" y="283"/>
                    <a:pt x="90" y="288"/>
                    <a:pt x="85" y="290"/>
                  </a:cubicBezTo>
                  <a:cubicBezTo>
                    <a:pt x="77" y="292"/>
                    <a:pt x="68" y="294"/>
                    <a:pt x="58" y="294"/>
                  </a:cubicBezTo>
                  <a:lnTo>
                    <a:pt x="58" y="294"/>
                  </a:lnTo>
                  <a:cubicBezTo>
                    <a:pt x="31" y="294"/>
                    <a:pt x="1" y="282"/>
                    <a:pt x="1" y="257"/>
                  </a:cubicBezTo>
                  <a:lnTo>
                    <a:pt x="1" y="94"/>
                  </a:lnTo>
                  <a:cubicBezTo>
                    <a:pt x="0" y="83"/>
                    <a:pt x="4" y="63"/>
                    <a:pt x="23" y="52"/>
                  </a:cubicBezTo>
                  <a:cubicBezTo>
                    <a:pt x="31" y="47"/>
                    <a:pt x="77" y="18"/>
                    <a:pt x="100" y="3"/>
                  </a:cubicBezTo>
                  <a:cubicBezTo>
                    <a:pt x="104" y="0"/>
                    <a:pt x="109" y="0"/>
                    <a:pt x="114" y="3"/>
                  </a:cubicBezTo>
                  <a:cubicBezTo>
                    <a:pt x="118" y="5"/>
                    <a:pt x="121" y="9"/>
                    <a:pt x="121" y="14"/>
                  </a:cubicBezTo>
                  <a:lnTo>
                    <a:pt x="121" y="34"/>
                  </a:lnTo>
                  <a:cubicBezTo>
                    <a:pt x="121" y="41"/>
                    <a:pt x="115" y="47"/>
                    <a:pt x="107" y="47"/>
                  </a:cubicBezTo>
                  <a:cubicBezTo>
                    <a:pt x="101" y="47"/>
                    <a:pt x="97" y="43"/>
                    <a:pt x="95" y="38"/>
                  </a:cubicBezTo>
                  <a:cubicBezTo>
                    <a:pt x="74" y="52"/>
                    <a:pt x="43" y="71"/>
                    <a:pt x="36" y="76"/>
                  </a:cubicBezTo>
                  <a:cubicBezTo>
                    <a:pt x="29" y="79"/>
                    <a:pt x="27" y="87"/>
                    <a:pt x="27" y="90"/>
                  </a:cubicBezTo>
                  <a:cubicBezTo>
                    <a:pt x="27" y="95"/>
                    <a:pt x="28" y="98"/>
                    <a:pt x="30" y="100"/>
                  </a:cubicBezTo>
                  <a:cubicBezTo>
                    <a:pt x="35" y="105"/>
                    <a:pt x="50" y="102"/>
                    <a:pt x="68" y="92"/>
                  </a:cubicBezTo>
                  <a:cubicBezTo>
                    <a:pt x="84" y="82"/>
                    <a:pt x="166" y="28"/>
                    <a:pt x="166" y="27"/>
                  </a:cubicBezTo>
                  <a:cubicBezTo>
                    <a:pt x="171" y="24"/>
                    <a:pt x="176" y="24"/>
                    <a:pt x="180" y="26"/>
                  </a:cubicBezTo>
                  <a:cubicBezTo>
                    <a:pt x="184" y="29"/>
                    <a:pt x="187" y="33"/>
                    <a:pt x="187" y="38"/>
                  </a:cubicBezTo>
                  <a:lnTo>
                    <a:pt x="187" y="40"/>
                  </a:lnTo>
                  <a:cubicBezTo>
                    <a:pt x="187" y="44"/>
                    <a:pt x="185" y="48"/>
                    <a:pt x="181" y="51"/>
                  </a:cubicBezTo>
                  <a:cubicBezTo>
                    <a:pt x="181" y="51"/>
                    <a:pt x="125" y="89"/>
                    <a:pt x="120" y="92"/>
                  </a:cubicBezTo>
                  <a:cubicBezTo>
                    <a:pt x="100" y="104"/>
                    <a:pt x="94" y="119"/>
                    <a:pt x="94" y="150"/>
                  </a:cubicBezTo>
                  <a:close/>
                  <a:moveTo>
                    <a:pt x="294" y="85"/>
                  </a:moveTo>
                  <a:lnTo>
                    <a:pt x="294" y="258"/>
                  </a:lnTo>
                  <a:cubicBezTo>
                    <a:pt x="294" y="263"/>
                    <a:pt x="291" y="267"/>
                    <a:pt x="288" y="270"/>
                  </a:cubicBezTo>
                  <a:cubicBezTo>
                    <a:pt x="288" y="270"/>
                    <a:pt x="210" y="330"/>
                    <a:pt x="194" y="340"/>
                  </a:cubicBezTo>
                  <a:cubicBezTo>
                    <a:pt x="186" y="345"/>
                    <a:pt x="175" y="347"/>
                    <a:pt x="164" y="347"/>
                  </a:cubicBezTo>
                  <a:cubicBezTo>
                    <a:pt x="136" y="347"/>
                    <a:pt x="107" y="332"/>
                    <a:pt x="107" y="307"/>
                  </a:cubicBezTo>
                  <a:lnTo>
                    <a:pt x="107" y="146"/>
                  </a:lnTo>
                  <a:lnTo>
                    <a:pt x="107" y="142"/>
                  </a:lnTo>
                  <a:cubicBezTo>
                    <a:pt x="107" y="142"/>
                    <a:pt x="107" y="142"/>
                    <a:pt x="107" y="142"/>
                  </a:cubicBezTo>
                  <a:cubicBezTo>
                    <a:pt x="107" y="132"/>
                    <a:pt x="110" y="118"/>
                    <a:pt x="128" y="105"/>
                  </a:cubicBezTo>
                  <a:cubicBezTo>
                    <a:pt x="139" y="97"/>
                    <a:pt x="204" y="52"/>
                    <a:pt x="206" y="50"/>
                  </a:cubicBezTo>
                  <a:cubicBezTo>
                    <a:pt x="210" y="48"/>
                    <a:pt x="216" y="47"/>
                    <a:pt x="220" y="50"/>
                  </a:cubicBezTo>
                  <a:cubicBezTo>
                    <a:pt x="224" y="52"/>
                    <a:pt x="227" y="57"/>
                    <a:pt x="227" y="61"/>
                  </a:cubicBezTo>
                  <a:lnTo>
                    <a:pt x="227" y="81"/>
                  </a:lnTo>
                  <a:cubicBezTo>
                    <a:pt x="227" y="88"/>
                    <a:pt x="221" y="94"/>
                    <a:pt x="214" y="94"/>
                  </a:cubicBezTo>
                  <a:cubicBezTo>
                    <a:pt x="208" y="94"/>
                    <a:pt x="204" y="91"/>
                    <a:pt x="202" y="86"/>
                  </a:cubicBezTo>
                  <a:cubicBezTo>
                    <a:pt x="181" y="100"/>
                    <a:pt x="151" y="121"/>
                    <a:pt x="144" y="126"/>
                  </a:cubicBezTo>
                  <a:cubicBezTo>
                    <a:pt x="135" y="132"/>
                    <a:pt x="134" y="137"/>
                    <a:pt x="134" y="142"/>
                  </a:cubicBezTo>
                  <a:cubicBezTo>
                    <a:pt x="134" y="146"/>
                    <a:pt x="135" y="149"/>
                    <a:pt x="137" y="151"/>
                  </a:cubicBezTo>
                  <a:cubicBezTo>
                    <a:pt x="144" y="157"/>
                    <a:pt x="162" y="155"/>
                    <a:pt x="180" y="144"/>
                  </a:cubicBezTo>
                  <a:cubicBezTo>
                    <a:pt x="194" y="136"/>
                    <a:pt x="251" y="91"/>
                    <a:pt x="272" y="75"/>
                  </a:cubicBezTo>
                  <a:cubicBezTo>
                    <a:pt x="276" y="72"/>
                    <a:pt x="282" y="71"/>
                    <a:pt x="286" y="73"/>
                  </a:cubicBezTo>
                  <a:cubicBezTo>
                    <a:pt x="291" y="76"/>
                    <a:pt x="294" y="80"/>
                    <a:pt x="294" y="85"/>
                  </a:cubicBezTo>
                  <a:close/>
                  <a:moveTo>
                    <a:pt x="267" y="145"/>
                  </a:moveTo>
                  <a:lnTo>
                    <a:pt x="201" y="196"/>
                  </a:lnTo>
                  <a:lnTo>
                    <a:pt x="201" y="223"/>
                  </a:lnTo>
                  <a:lnTo>
                    <a:pt x="267" y="171"/>
                  </a:lnTo>
                  <a:lnTo>
                    <a:pt x="267" y="1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250247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3f753f99-8dc5-4ead-8f56-c246571efb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3125" y="1209168"/>
            <a:ext cx="10865750" cy="5031295"/>
            <a:chOff x="663125" y="1209168"/>
            <a:chExt cx="10865750" cy="5031295"/>
          </a:xfrm>
        </p:grpSpPr>
        <p:grpSp>
          <p:nvGrpSpPr>
            <p:cNvPr id="6" name="ïṣḻíḑe">
              <a:extLst>
                <a:ext uri="{FF2B5EF4-FFF2-40B4-BE49-F238E27FC236}">
                  <a16:creationId xmlns:a16="http://schemas.microsoft.com/office/drawing/2014/main" xmlns="" id="{4F50760C-15FA-4213-8246-407214844B34}"/>
                </a:ext>
              </a:extLst>
            </p:cNvPr>
            <p:cNvGrpSpPr/>
            <p:nvPr/>
          </p:nvGrpSpPr>
          <p:grpSpPr>
            <a:xfrm>
              <a:off x="674739" y="2106104"/>
              <a:ext cx="4386661" cy="1443552"/>
              <a:chOff x="674739" y="1707731"/>
              <a:chExt cx="4386661" cy="1443552"/>
            </a:xfrm>
          </p:grpSpPr>
          <p:grpSp>
            <p:nvGrpSpPr>
              <p:cNvPr id="39" name="îṧḷîḋe">
                <a:extLst>
                  <a:ext uri="{FF2B5EF4-FFF2-40B4-BE49-F238E27FC236}">
                    <a16:creationId xmlns:a16="http://schemas.microsoft.com/office/drawing/2014/main" xmlns="" id="{00CF557C-5B39-45E6-AB6E-DB4E6A172F95}"/>
                  </a:ext>
                </a:extLst>
              </p:cNvPr>
              <p:cNvGrpSpPr/>
              <p:nvPr/>
            </p:nvGrpSpPr>
            <p:grpSpPr>
              <a:xfrm>
                <a:off x="674739" y="1707731"/>
                <a:ext cx="4386661" cy="1443552"/>
                <a:chOff x="674739" y="1149287"/>
                <a:chExt cx="4386661" cy="1443552"/>
              </a:xfrm>
            </p:grpSpPr>
            <p:sp>
              <p:nvSpPr>
                <p:cNvPr id="41" name="ïṡľiďê">
                  <a:extLst>
                    <a:ext uri="{FF2B5EF4-FFF2-40B4-BE49-F238E27FC236}">
                      <a16:creationId xmlns:a16="http://schemas.microsoft.com/office/drawing/2014/main" xmlns="" id="{06CE8C2B-A5CA-44CD-99E2-7F7C59ED543E}"/>
                    </a:ext>
                  </a:extLst>
                </p:cNvPr>
                <p:cNvSpPr/>
                <p:nvPr/>
              </p:nvSpPr>
              <p:spPr>
                <a:xfrm>
                  <a:off x="1461000" y="1377920"/>
                  <a:ext cx="3600000" cy="208316"/>
                </a:xfrm>
                <a:prstGeom prst="rect">
                  <a:avLst/>
                </a:prstGeom>
                <a:pattFill prst="ltUpDiag">
                  <a:fgClr>
                    <a:schemeClr val="bg1">
                      <a:lumMod val="75000"/>
                    </a:schemeClr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Sḻîḍè">
                  <a:extLst>
                    <a:ext uri="{FF2B5EF4-FFF2-40B4-BE49-F238E27FC236}">
                      <a16:creationId xmlns:a16="http://schemas.microsoft.com/office/drawing/2014/main" xmlns="" id="{AC50C189-4E58-4F8D-9F9F-DAA6A2AFC10A}"/>
                    </a:ext>
                  </a:extLst>
                </p:cNvPr>
                <p:cNvSpPr/>
                <p:nvPr/>
              </p:nvSpPr>
              <p:spPr>
                <a:xfrm>
                  <a:off x="1461000" y="1376715"/>
                  <a:ext cx="2880000" cy="20831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sliḑê">
                  <a:extLst>
                    <a:ext uri="{FF2B5EF4-FFF2-40B4-BE49-F238E27FC236}">
                      <a16:creationId xmlns:a16="http://schemas.microsoft.com/office/drawing/2014/main" xmlns="" id="{A7B5FFB4-C4D4-4BAE-B88E-8240BC76260D}"/>
                    </a:ext>
                  </a:extLst>
                </p:cNvPr>
                <p:cNvSpPr/>
                <p:nvPr/>
              </p:nvSpPr>
              <p:spPr>
                <a:xfrm>
                  <a:off x="674739" y="1149287"/>
                  <a:ext cx="663173" cy="663173"/>
                </a:xfrm>
                <a:prstGeom prst="roundRect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b="1"/>
                    <a:t>01</a:t>
                  </a:r>
                  <a:endParaRPr b="1" dirty="0"/>
                </a:p>
              </p:txBody>
            </p:sp>
            <p:sp>
              <p:nvSpPr>
                <p:cNvPr id="44" name="iṧḻîdê">
                  <a:extLst>
                    <a:ext uri="{FF2B5EF4-FFF2-40B4-BE49-F238E27FC236}">
                      <a16:creationId xmlns:a16="http://schemas.microsoft.com/office/drawing/2014/main" xmlns="" id="{022DA327-CA2B-4815-8315-E9A9221F0805}"/>
                    </a:ext>
                  </a:extLst>
                </p:cNvPr>
                <p:cNvSpPr/>
                <p:nvPr/>
              </p:nvSpPr>
              <p:spPr bwMode="auto">
                <a:xfrm>
                  <a:off x="1461000" y="1930977"/>
                  <a:ext cx="3600400" cy="6618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br>
                    <a:rPr lang="en-US" altLang="zh-CN" sz="900"/>
                  </a:br>
                  <a:r>
                    <a:rPr lang="en-US" altLang="zh-CN" sz="90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45" name="íşļíḓe">
                  <a:extLst>
                    <a:ext uri="{FF2B5EF4-FFF2-40B4-BE49-F238E27FC236}">
                      <a16:creationId xmlns:a16="http://schemas.microsoft.com/office/drawing/2014/main" xmlns="" id="{DA75D6AE-DDFA-409B-89E0-2578F7FA9D08}"/>
                    </a:ext>
                  </a:extLst>
                </p:cNvPr>
                <p:cNvSpPr txBox="1"/>
                <p:nvPr/>
              </p:nvSpPr>
              <p:spPr bwMode="auto">
                <a:xfrm>
                  <a:off x="1461000" y="1590761"/>
                  <a:ext cx="3600400" cy="3402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/>
                    <a:t>Text here</a:t>
                  </a:r>
                  <a:endParaRPr lang="en-US" altLang="zh-CN" sz="1600" b="1" dirty="0"/>
                </a:p>
              </p:txBody>
            </p:sp>
            <p:sp>
              <p:nvSpPr>
                <p:cNvPr id="46" name="iśľiḋê">
                  <a:extLst>
                    <a:ext uri="{FF2B5EF4-FFF2-40B4-BE49-F238E27FC236}">
                      <a16:creationId xmlns:a16="http://schemas.microsoft.com/office/drawing/2014/main" xmlns="" id="{A3F18191-E397-47CB-816F-8EABAA0077E5}"/>
                    </a:ext>
                  </a:extLst>
                </p:cNvPr>
                <p:cNvSpPr txBox="1"/>
                <p:nvPr/>
              </p:nvSpPr>
              <p:spPr>
                <a:xfrm>
                  <a:off x="4685736" y="1646677"/>
                  <a:ext cx="373868" cy="225815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prstTxWarp prst="textPlain">
                    <a:avLst/>
                  </a:prstTxWarp>
                  <a:normAutofit fontScale="92500" lnSpcReduction="20000"/>
                </a:bodyPr>
                <a:lstStyle/>
                <a:p>
                  <a:r>
                    <a:rPr lang="en-US" sz="1100">
                      <a:solidFill>
                        <a:schemeClr val="accent1"/>
                      </a:solidFill>
                    </a:rPr>
                    <a:t>85%</a:t>
                  </a:r>
                  <a:endParaRPr lang="en-US" sz="1100" dirty="0">
                    <a:solidFill>
                      <a:schemeClr val="accent1"/>
                    </a:solidFill>
                  </a:endParaRPr>
                </a:p>
              </p:txBody>
            </p:sp>
          </p:grp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702079A5-B328-4B0F-93EA-4D8C4C028B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1000" y="3044901"/>
                <a:ext cx="3600000" cy="120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îṩḷiḓè">
              <a:extLst>
                <a:ext uri="{FF2B5EF4-FFF2-40B4-BE49-F238E27FC236}">
                  <a16:creationId xmlns:a16="http://schemas.microsoft.com/office/drawing/2014/main" xmlns="" id="{FF642056-0871-4DC1-8BF8-2527012F8F4C}"/>
                </a:ext>
              </a:extLst>
            </p:cNvPr>
            <p:cNvGrpSpPr/>
            <p:nvPr/>
          </p:nvGrpSpPr>
          <p:grpSpPr>
            <a:xfrm>
              <a:off x="7142214" y="1209168"/>
              <a:ext cx="4386661" cy="1443552"/>
              <a:chOff x="674739" y="2923855"/>
              <a:chExt cx="4386661" cy="1443552"/>
            </a:xfrm>
          </p:grpSpPr>
          <p:sp>
            <p:nvSpPr>
              <p:cNvPr id="32" name="íṡḻiḋe">
                <a:extLst>
                  <a:ext uri="{FF2B5EF4-FFF2-40B4-BE49-F238E27FC236}">
                    <a16:creationId xmlns:a16="http://schemas.microsoft.com/office/drawing/2014/main" xmlns="" id="{30EF1597-EBCC-4FA8-87DA-B73325DB7172}"/>
                  </a:ext>
                </a:extLst>
              </p:cNvPr>
              <p:cNvSpPr/>
              <p:nvPr/>
            </p:nvSpPr>
            <p:spPr>
              <a:xfrm>
                <a:off x="1461000" y="3152488"/>
                <a:ext cx="3600000" cy="208316"/>
              </a:xfrm>
              <a:prstGeom prst="rect">
                <a:avLst/>
              </a:prstGeom>
              <a:pattFill prst="ltUpDiag">
                <a:fgClr>
                  <a:schemeClr val="bg1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ṡlîdé">
                <a:extLst>
                  <a:ext uri="{FF2B5EF4-FFF2-40B4-BE49-F238E27FC236}">
                    <a16:creationId xmlns:a16="http://schemas.microsoft.com/office/drawing/2014/main" xmlns="" id="{E2E28EB2-C793-4732-AAA5-71AC16C5C179}"/>
                  </a:ext>
                </a:extLst>
              </p:cNvPr>
              <p:cNvSpPr/>
              <p:nvPr/>
            </p:nvSpPr>
            <p:spPr>
              <a:xfrm>
                <a:off x="1461000" y="3151283"/>
                <a:ext cx="2340000" cy="20831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ïSľïḑé">
                <a:extLst>
                  <a:ext uri="{FF2B5EF4-FFF2-40B4-BE49-F238E27FC236}">
                    <a16:creationId xmlns:a16="http://schemas.microsoft.com/office/drawing/2014/main" xmlns="" id="{CFA8CAE6-3E3B-446B-A10D-DB9CCF14BB04}"/>
                  </a:ext>
                </a:extLst>
              </p:cNvPr>
              <p:cNvSpPr/>
              <p:nvPr/>
            </p:nvSpPr>
            <p:spPr>
              <a:xfrm>
                <a:off x="674739" y="2923855"/>
                <a:ext cx="663173" cy="663173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/>
                  <a:t>03</a:t>
                </a:r>
                <a:endParaRPr b="1" dirty="0"/>
              </a:p>
            </p:txBody>
          </p:sp>
          <p:sp>
            <p:nvSpPr>
              <p:cNvPr id="35" name="íślîḑê">
                <a:extLst>
                  <a:ext uri="{FF2B5EF4-FFF2-40B4-BE49-F238E27FC236}">
                    <a16:creationId xmlns:a16="http://schemas.microsoft.com/office/drawing/2014/main" xmlns="" id="{44C01831-E4D5-4E24-90C4-F44F6469CA0A}"/>
                  </a:ext>
                </a:extLst>
              </p:cNvPr>
              <p:cNvSpPr/>
              <p:nvPr/>
            </p:nvSpPr>
            <p:spPr bwMode="auto">
              <a:xfrm>
                <a:off x="1461000" y="3705545"/>
                <a:ext cx="3600400" cy="661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36" name="íṣľïḑe">
                <a:extLst>
                  <a:ext uri="{FF2B5EF4-FFF2-40B4-BE49-F238E27FC236}">
                    <a16:creationId xmlns:a16="http://schemas.microsoft.com/office/drawing/2014/main" xmlns="" id="{49A564B7-1940-4A92-BDA6-7B17CA417003}"/>
                  </a:ext>
                </a:extLst>
              </p:cNvPr>
              <p:cNvSpPr txBox="1"/>
              <p:nvPr/>
            </p:nvSpPr>
            <p:spPr bwMode="auto">
              <a:xfrm>
                <a:off x="1461000" y="3365329"/>
                <a:ext cx="3600400" cy="340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/>
                  <a:t>Text here</a:t>
                </a:r>
                <a:endParaRPr lang="en-US" altLang="zh-CN" sz="1600" b="1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4F7BEBD4-2D0E-47B7-9639-B7BC51271E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1000" y="4260804"/>
                <a:ext cx="3600000" cy="120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ïŝḷíḑè">
                <a:extLst>
                  <a:ext uri="{FF2B5EF4-FFF2-40B4-BE49-F238E27FC236}">
                    <a16:creationId xmlns:a16="http://schemas.microsoft.com/office/drawing/2014/main" xmlns="" id="{BBA0A411-D2E6-4E02-9639-36A8315C11EB}"/>
                  </a:ext>
                </a:extLst>
              </p:cNvPr>
              <p:cNvSpPr txBox="1"/>
              <p:nvPr/>
            </p:nvSpPr>
            <p:spPr>
              <a:xfrm>
                <a:off x="4685736" y="3421245"/>
                <a:ext cx="373868" cy="22581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Plain">
                  <a:avLst/>
                </a:prstTxWarp>
                <a:normAutofit fontScale="92500" lnSpcReduction="20000"/>
              </a:bodyPr>
              <a:lstStyle/>
              <a:p>
                <a:r>
                  <a:rPr lang="en-US" sz="1100">
                    <a:solidFill>
                      <a:schemeClr val="accent3"/>
                    </a:solidFill>
                  </a:rPr>
                  <a:t>65%</a:t>
                </a:r>
                <a:endParaRPr lang="en-US" sz="1100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8" name="ïŝļidê">
              <a:extLst>
                <a:ext uri="{FF2B5EF4-FFF2-40B4-BE49-F238E27FC236}">
                  <a16:creationId xmlns:a16="http://schemas.microsoft.com/office/drawing/2014/main" xmlns="" id="{494E5A85-09D8-4C4D-94E7-9B71C4B0CBFE}"/>
                </a:ext>
              </a:extLst>
            </p:cNvPr>
            <p:cNvGrpSpPr/>
            <p:nvPr/>
          </p:nvGrpSpPr>
          <p:grpSpPr>
            <a:xfrm>
              <a:off x="663125" y="3899976"/>
              <a:ext cx="4386661" cy="1443552"/>
              <a:chOff x="7142214" y="1149287"/>
              <a:chExt cx="4386661" cy="1443552"/>
            </a:xfrm>
          </p:grpSpPr>
          <p:grpSp>
            <p:nvGrpSpPr>
              <p:cNvPr id="24" name="ïṥļïḓé">
                <a:extLst>
                  <a:ext uri="{FF2B5EF4-FFF2-40B4-BE49-F238E27FC236}">
                    <a16:creationId xmlns:a16="http://schemas.microsoft.com/office/drawing/2014/main" xmlns="" id="{B7DA3DD4-20EC-4AA1-8440-FA816EC82E22}"/>
                  </a:ext>
                </a:extLst>
              </p:cNvPr>
              <p:cNvGrpSpPr/>
              <p:nvPr/>
            </p:nvGrpSpPr>
            <p:grpSpPr>
              <a:xfrm>
                <a:off x="7142214" y="1149287"/>
                <a:ext cx="4386661" cy="1443552"/>
                <a:chOff x="7142214" y="1149287"/>
                <a:chExt cx="4386661" cy="1443552"/>
              </a:xfrm>
            </p:grpSpPr>
            <p:sp>
              <p:nvSpPr>
                <p:cNvPr id="26" name="iSļïďé">
                  <a:extLst>
                    <a:ext uri="{FF2B5EF4-FFF2-40B4-BE49-F238E27FC236}">
                      <a16:creationId xmlns:a16="http://schemas.microsoft.com/office/drawing/2014/main" xmlns="" id="{D5F6B80D-1CDC-493A-9F05-87485557CD44}"/>
                    </a:ext>
                  </a:extLst>
                </p:cNvPr>
                <p:cNvSpPr/>
                <p:nvPr/>
              </p:nvSpPr>
              <p:spPr>
                <a:xfrm>
                  <a:off x="7928475" y="1377920"/>
                  <a:ext cx="3600000" cy="208316"/>
                </a:xfrm>
                <a:prstGeom prst="rect">
                  <a:avLst/>
                </a:prstGeom>
                <a:pattFill prst="ltUpDiag">
                  <a:fgClr>
                    <a:schemeClr val="bg1">
                      <a:lumMod val="75000"/>
                    </a:schemeClr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" name="îŝḻiḑé">
                  <a:extLst>
                    <a:ext uri="{FF2B5EF4-FFF2-40B4-BE49-F238E27FC236}">
                      <a16:creationId xmlns:a16="http://schemas.microsoft.com/office/drawing/2014/main" xmlns="" id="{3BDBBB40-47D3-420F-82C2-DC30DBFB1E29}"/>
                    </a:ext>
                  </a:extLst>
                </p:cNvPr>
                <p:cNvSpPr/>
                <p:nvPr/>
              </p:nvSpPr>
              <p:spPr>
                <a:xfrm>
                  <a:off x="7928475" y="1376715"/>
                  <a:ext cx="1260000" cy="20831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8" name="îsḷîḓe">
                  <a:extLst>
                    <a:ext uri="{FF2B5EF4-FFF2-40B4-BE49-F238E27FC236}">
                      <a16:creationId xmlns:a16="http://schemas.microsoft.com/office/drawing/2014/main" xmlns="" id="{CBCD0216-39C0-49CD-8469-D38379D6F5CC}"/>
                    </a:ext>
                  </a:extLst>
                </p:cNvPr>
                <p:cNvSpPr/>
                <p:nvPr/>
              </p:nvSpPr>
              <p:spPr>
                <a:xfrm>
                  <a:off x="7142214" y="1149287"/>
                  <a:ext cx="663173" cy="663173"/>
                </a:xfrm>
                <a:prstGeom prst="roundRect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en-US" altLang="zh-CN" b="1"/>
                    <a:t>02</a:t>
                  </a:r>
                  <a:endParaRPr b="1" dirty="0"/>
                </a:p>
              </p:txBody>
            </p:sp>
            <p:sp>
              <p:nvSpPr>
                <p:cNvPr id="29" name="îšḷiďé">
                  <a:extLst>
                    <a:ext uri="{FF2B5EF4-FFF2-40B4-BE49-F238E27FC236}">
                      <a16:creationId xmlns:a16="http://schemas.microsoft.com/office/drawing/2014/main" xmlns="" id="{05DD2AD2-A237-4BF7-B5DD-F996738594D5}"/>
                    </a:ext>
                  </a:extLst>
                </p:cNvPr>
                <p:cNvSpPr/>
                <p:nvPr/>
              </p:nvSpPr>
              <p:spPr bwMode="auto">
                <a:xfrm>
                  <a:off x="7928475" y="1930977"/>
                  <a:ext cx="3600400" cy="6618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br>
                    <a:rPr lang="en-US" altLang="zh-CN" sz="900"/>
                  </a:br>
                  <a:r>
                    <a:rPr lang="en-US" altLang="zh-CN" sz="90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30" name="îŝḷiḓè">
                  <a:extLst>
                    <a:ext uri="{FF2B5EF4-FFF2-40B4-BE49-F238E27FC236}">
                      <a16:creationId xmlns:a16="http://schemas.microsoft.com/office/drawing/2014/main" xmlns="" id="{99D1A614-E60B-4C26-98A9-DEF9079B0E28}"/>
                    </a:ext>
                  </a:extLst>
                </p:cNvPr>
                <p:cNvSpPr txBox="1"/>
                <p:nvPr/>
              </p:nvSpPr>
              <p:spPr bwMode="auto">
                <a:xfrm>
                  <a:off x="7928475" y="1590761"/>
                  <a:ext cx="3600400" cy="3402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/>
                    <a:t>Text here</a:t>
                  </a:r>
                  <a:endParaRPr lang="en-US" altLang="zh-CN" sz="1600" b="1" dirty="0"/>
                </a:p>
              </p:txBody>
            </p:sp>
            <p:sp>
              <p:nvSpPr>
                <p:cNvPr id="31" name="ïṡľiďé">
                  <a:extLst>
                    <a:ext uri="{FF2B5EF4-FFF2-40B4-BE49-F238E27FC236}">
                      <a16:creationId xmlns:a16="http://schemas.microsoft.com/office/drawing/2014/main" xmlns="" id="{C5D670E6-AB0B-42D6-942C-75C6DFA1AE3F}"/>
                    </a:ext>
                  </a:extLst>
                </p:cNvPr>
                <p:cNvSpPr txBox="1"/>
                <p:nvPr/>
              </p:nvSpPr>
              <p:spPr>
                <a:xfrm>
                  <a:off x="11153211" y="1646677"/>
                  <a:ext cx="373868" cy="225815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prstTxWarp prst="textPlain">
                    <a:avLst/>
                  </a:prstTxWarp>
                  <a:normAutofit fontScale="92500" lnSpcReduction="20000"/>
                </a:bodyPr>
                <a:lstStyle/>
                <a:p>
                  <a:r>
                    <a:rPr lang="en-US" sz="1100">
                      <a:solidFill>
                        <a:schemeClr val="accent1"/>
                      </a:solidFill>
                    </a:rPr>
                    <a:t>35%</a:t>
                  </a:r>
                  <a:endParaRPr lang="en-US" sz="1100" dirty="0">
                    <a:solidFill>
                      <a:schemeClr val="accent1"/>
                    </a:solidFill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3E00B2CF-4FF0-428E-863E-F5C534E22A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28475" y="2486236"/>
                <a:ext cx="3600000" cy="120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îṧ1iďe">
              <a:extLst>
                <a:ext uri="{FF2B5EF4-FFF2-40B4-BE49-F238E27FC236}">
                  <a16:creationId xmlns:a16="http://schemas.microsoft.com/office/drawing/2014/main" xmlns="" id="{E1EC17B4-0144-41B1-8E98-429485354C8C}"/>
                </a:ext>
              </a:extLst>
            </p:cNvPr>
            <p:cNvGrpSpPr/>
            <p:nvPr/>
          </p:nvGrpSpPr>
          <p:grpSpPr>
            <a:xfrm>
              <a:off x="7142214" y="3003040"/>
              <a:ext cx="4386661" cy="1443552"/>
              <a:chOff x="7142214" y="2923855"/>
              <a:chExt cx="4386661" cy="1443552"/>
            </a:xfrm>
          </p:grpSpPr>
          <p:sp>
            <p:nvSpPr>
              <p:cNvPr id="18" name="iṥlîdê">
                <a:extLst>
                  <a:ext uri="{FF2B5EF4-FFF2-40B4-BE49-F238E27FC236}">
                    <a16:creationId xmlns:a16="http://schemas.microsoft.com/office/drawing/2014/main" xmlns="" id="{C609E3C5-DF32-4E32-B843-8EE9F40BFDDE}"/>
                  </a:ext>
                </a:extLst>
              </p:cNvPr>
              <p:cNvSpPr/>
              <p:nvPr/>
            </p:nvSpPr>
            <p:spPr>
              <a:xfrm>
                <a:off x="7928475" y="3152488"/>
                <a:ext cx="3600000" cy="208316"/>
              </a:xfrm>
              <a:prstGeom prst="rect">
                <a:avLst/>
              </a:prstGeom>
              <a:pattFill prst="ltUpDiag">
                <a:fgClr>
                  <a:schemeClr val="bg1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ï$1îḋé">
                <a:extLst>
                  <a:ext uri="{FF2B5EF4-FFF2-40B4-BE49-F238E27FC236}">
                    <a16:creationId xmlns:a16="http://schemas.microsoft.com/office/drawing/2014/main" xmlns="" id="{D6130AF4-2B08-4ADF-A1F4-535E79DE6C93}"/>
                  </a:ext>
                </a:extLst>
              </p:cNvPr>
              <p:cNvSpPr/>
              <p:nvPr/>
            </p:nvSpPr>
            <p:spPr>
              <a:xfrm>
                <a:off x="7928475" y="3151283"/>
                <a:ext cx="3240000" cy="20831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íṡḻîḓé">
                <a:extLst>
                  <a:ext uri="{FF2B5EF4-FFF2-40B4-BE49-F238E27FC236}">
                    <a16:creationId xmlns:a16="http://schemas.microsoft.com/office/drawing/2014/main" xmlns="" id="{7C859AB5-7B90-4937-A1BE-68BF41FFE426}"/>
                  </a:ext>
                </a:extLst>
              </p:cNvPr>
              <p:cNvSpPr/>
              <p:nvPr/>
            </p:nvSpPr>
            <p:spPr>
              <a:xfrm>
                <a:off x="7142214" y="2923855"/>
                <a:ext cx="663173" cy="663173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/>
                  <a:t>04</a:t>
                </a:r>
                <a:endParaRPr b="1" dirty="0"/>
              </a:p>
            </p:txBody>
          </p:sp>
          <p:sp>
            <p:nvSpPr>
              <p:cNvPr id="21" name="îS1ïḋe">
                <a:extLst>
                  <a:ext uri="{FF2B5EF4-FFF2-40B4-BE49-F238E27FC236}">
                    <a16:creationId xmlns:a16="http://schemas.microsoft.com/office/drawing/2014/main" xmlns="" id="{7E03AD0D-9F35-4AA4-B5AB-F9FD765342EC}"/>
                  </a:ext>
                </a:extLst>
              </p:cNvPr>
              <p:cNvSpPr/>
              <p:nvPr/>
            </p:nvSpPr>
            <p:spPr bwMode="auto">
              <a:xfrm>
                <a:off x="7928475" y="3705545"/>
                <a:ext cx="3600400" cy="661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2" name="ïṩ1îḋe">
                <a:extLst>
                  <a:ext uri="{FF2B5EF4-FFF2-40B4-BE49-F238E27FC236}">
                    <a16:creationId xmlns:a16="http://schemas.microsoft.com/office/drawing/2014/main" xmlns="" id="{C21DAFA9-7CD6-403A-A2E4-EA6078162A5C}"/>
                  </a:ext>
                </a:extLst>
              </p:cNvPr>
              <p:cNvSpPr txBox="1"/>
              <p:nvPr/>
            </p:nvSpPr>
            <p:spPr bwMode="auto">
              <a:xfrm>
                <a:off x="7928475" y="3365329"/>
                <a:ext cx="3600400" cy="340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/>
                  <a:t>Text here</a:t>
                </a:r>
                <a:endParaRPr lang="en-US" altLang="zh-CN" sz="1600" b="1" dirty="0"/>
              </a:p>
            </p:txBody>
          </p:sp>
          <p:sp>
            <p:nvSpPr>
              <p:cNvPr id="23" name="iṩ1iḑe">
                <a:extLst>
                  <a:ext uri="{FF2B5EF4-FFF2-40B4-BE49-F238E27FC236}">
                    <a16:creationId xmlns:a16="http://schemas.microsoft.com/office/drawing/2014/main" xmlns="" id="{C64C40F6-2D17-4974-AD32-BD364A313B3A}"/>
                  </a:ext>
                </a:extLst>
              </p:cNvPr>
              <p:cNvSpPr txBox="1"/>
              <p:nvPr/>
            </p:nvSpPr>
            <p:spPr>
              <a:xfrm>
                <a:off x="11153211" y="3421245"/>
                <a:ext cx="373868" cy="22581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Plain">
                  <a:avLst/>
                </a:prstTxWarp>
                <a:normAutofit fontScale="92500" lnSpcReduction="20000"/>
              </a:bodyPr>
              <a:lstStyle/>
              <a:p>
                <a:r>
                  <a:rPr lang="en-US" sz="1100">
                    <a:solidFill>
                      <a:schemeClr val="accent3"/>
                    </a:solidFill>
                  </a:rPr>
                  <a:t>90%</a:t>
                </a:r>
                <a:endParaRPr lang="en-US" sz="1100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10" name="i$ļiḍê">
              <a:extLst>
                <a:ext uri="{FF2B5EF4-FFF2-40B4-BE49-F238E27FC236}">
                  <a16:creationId xmlns:a16="http://schemas.microsoft.com/office/drawing/2014/main" xmlns="" id="{5AB013CD-A492-4164-98A3-C3CA26872551}"/>
                </a:ext>
              </a:extLst>
            </p:cNvPr>
            <p:cNvGrpSpPr/>
            <p:nvPr/>
          </p:nvGrpSpPr>
          <p:grpSpPr>
            <a:xfrm>
              <a:off x="7112827" y="4796911"/>
              <a:ext cx="4386661" cy="1443552"/>
              <a:chOff x="674739" y="4698423"/>
              <a:chExt cx="4386661" cy="1443552"/>
            </a:xfrm>
          </p:grpSpPr>
          <p:sp>
            <p:nvSpPr>
              <p:cNvPr id="11" name="ïsḻïdé">
                <a:extLst>
                  <a:ext uri="{FF2B5EF4-FFF2-40B4-BE49-F238E27FC236}">
                    <a16:creationId xmlns:a16="http://schemas.microsoft.com/office/drawing/2014/main" xmlns="" id="{EAB184EE-0BDB-4BC7-8310-A81CDCE818C7}"/>
                  </a:ext>
                </a:extLst>
              </p:cNvPr>
              <p:cNvSpPr/>
              <p:nvPr/>
            </p:nvSpPr>
            <p:spPr>
              <a:xfrm>
                <a:off x="1461000" y="4927056"/>
                <a:ext cx="3600000" cy="208316"/>
              </a:xfrm>
              <a:prstGeom prst="rect">
                <a:avLst/>
              </a:prstGeom>
              <a:pattFill prst="ltUpDiag">
                <a:fgClr>
                  <a:schemeClr val="bg1">
                    <a:lumMod val="7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íSļiḓè">
                <a:extLst>
                  <a:ext uri="{FF2B5EF4-FFF2-40B4-BE49-F238E27FC236}">
                    <a16:creationId xmlns:a16="http://schemas.microsoft.com/office/drawing/2014/main" xmlns="" id="{34253A63-2E8B-4327-A2B8-2AC27B5C8570}"/>
                  </a:ext>
                </a:extLst>
              </p:cNvPr>
              <p:cNvSpPr/>
              <p:nvPr/>
            </p:nvSpPr>
            <p:spPr>
              <a:xfrm>
                <a:off x="1461000" y="4925851"/>
                <a:ext cx="1620000" cy="20831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" name="íSļïḑê">
                <a:extLst>
                  <a:ext uri="{FF2B5EF4-FFF2-40B4-BE49-F238E27FC236}">
                    <a16:creationId xmlns:a16="http://schemas.microsoft.com/office/drawing/2014/main" xmlns="" id="{BF9990A2-2855-407F-A8C1-AB4A26C9CBE8}"/>
                  </a:ext>
                </a:extLst>
              </p:cNvPr>
              <p:cNvSpPr/>
              <p:nvPr/>
            </p:nvSpPr>
            <p:spPr>
              <a:xfrm>
                <a:off x="674739" y="4698423"/>
                <a:ext cx="663173" cy="663173"/>
              </a:xfrm>
              <a:prstGeom prst="round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/>
                  <a:t>05</a:t>
                </a:r>
                <a:endParaRPr b="1" dirty="0"/>
              </a:p>
            </p:txBody>
          </p:sp>
          <p:sp>
            <p:nvSpPr>
              <p:cNvPr id="14" name="ísliḑé">
                <a:extLst>
                  <a:ext uri="{FF2B5EF4-FFF2-40B4-BE49-F238E27FC236}">
                    <a16:creationId xmlns:a16="http://schemas.microsoft.com/office/drawing/2014/main" xmlns="" id="{F948FD56-CE51-439D-B78E-52F22DDBCBAF}"/>
                  </a:ext>
                </a:extLst>
              </p:cNvPr>
              <p:cNvSpPr/>
              <p:nvPr/>
            </p:nvSpPr>
            <p:spPr bwMode="auto">
              <a:xfrm>
                <a:off x="1461000" y="5480113"/>
                <a:ext cx="3600400" cy="661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5" name="ï$ḻïḑê">
                <a:extLst>
                  <a:ext uri="{FF2B5EF4-FFF2-40B4-BE49-F238E27FC236}">
                    <a16:creationId xmlns:a16="http://schemas.microsoft.com/office/drawing/2014/main" xmlns="" id="{C05F4C86-8602-43F4-950C-AC28F0A5648B}"/>
                  </a:ext>
                </a:extLst>
              </p:cNvPr>
              <p:cNvSpPr txBox="1"/>
              <p:nvPr/>
            </p:nvSpPr>
            <p:spPr bwMode="auto">
              <a:xfrm>
                <a:off x="1461000" y="5139897"/>
                <a:ext cx="3600400" cy="340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/>
                  <a:t>Text here</a:t>
                </a:r>
                <a:endParaRPr lang="en-US" altLang="zh-CN" sz="1600" b="1" dirty="0"/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E58DAA4E-724B-44B4-995D-F1324FCF59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1000" y="6035372"/>
                <a:ext cx="3600000" cy="120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í$ḷîďé">
                <a:extLst>
                  <a:ext uri="{FF2B5EF4-FFF2-40B4-BE49-F238E27FC236}">
                    <a16:creationId xmlns:a16="http://schemas.microsoft.com/office/drawing/2014/main" xmlns="" id="{F7BFE7D1-E3EF-4048-99CB-5B8A3279049E}"/>
                  </a:ext>
                </a:extLst>
              </p:cNvPr>
              <p:cNvSpPr txBox="1"/>
              <p:nvPr/>
            </p:nvSpPr>
            <p:spPr>
              <a:xfrm>
                <a:off x="4685736" y="5195813"/>
                <a:ext cx="373868" cy="22581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prstTxWarp prst="textPlain">
                  <a:avLst/>
                </a:prstTxWarp>
                <a:normAutofit fontScale="92500" lnSpcReduction="20000"/>
              </a:bodyPr>
              <a:lstStyle/>
              <a:p>
                <a:r>
                  <a:rPr lang="en-US" sz="1100">
                    <a:solidFill>
                      <a:schemeClr val="accent1"/>
                    </a:solidFill>
                  </a:rPr>
                  <a:t>45%</a:t>
                </a:r>
                <a:endParaRPr lang="en-US" sz="1100" dirty="0">
                  <a:solidFill>
                    <a:schemeClr val="accen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154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:lc="http://schemas.openxmlformats.org/drawingml/2006/lockedCanvas" xmlns="" id="{04F69230-F3A6-4586-9371-A858F4763E9F}"/>
              </a:ext>
            </a:extLst>
          </p:cNvPr>
          <p:cNvSpPr txBox="1"/>
          <p:nvPr/>
        </p:nvSpPr>
        <p:spPr>
          <a:xfrm>
            <a:off x="10495012" y="2113631"/>
            <a:ext cx="925398" cy="804601"/>
          </a:xfrm>
          <a:prstGeom prst="rect">
            <a:avLst/>
          </a:prstGeom>
          <a:noFill/>
          <a:ln w="117475">
            <a:noFill/>
          </a:ln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57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c6cc492e-2c81-451a-bf48-e033249c56d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3AB57A9-D60C-4A0A-A117-DE8A4A7A30C8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4" y="1131861"/>
            <a:ext cx="10850564" cy="5114888"/>
            <a:chOff x="669924" y="1131861"/>
            <a:chExt cx="10850564" cy="5114888"/>
          </a:xfrm>
        </p:grpSpPr>
        <p:sp>
          <p:nvSpPr>
            <p:cNvPr id="6" name="íṡļíḑè">
              <a:extLst>
                <a:ext uri="{FF2B5EF4-FFF2-40B4-BE49-F238E27FC236}">
                  <a16:creationId xmlns:a16="http://schemas.microsoft.com/office/drawing/2014/main" xmlns="" id="{8895E0AD-BC48-4F18-B356-30F33A9E494F}"/>
                </a:ext>
              </a:extLst>
            </p:cNvPr>
            <p:cNvSpPr/>
            <p:nvPr/>
          </p:nvSpPr>
          <p:spPr bwMode="auto">
            <a:xfrm>
              <a:off x="3658007" y="4826530"/>
              <a:ext cx="4875986" cy="1420219"/>
            </a:xfrm>
            <a:custGeom>
              <a:avLst/>
              <a:gdLst/>
              <a:ahLst/>
              <a:cxnLst>
                <a:cxn ang="0">
                  <a:pos x="4433" y="59"/>
                </a:cxn>
                <a:cxn ang="0">
                  <a:pos x="4812" y="166"/>
                </a:cxn>
                <a:cxn ang="0">
                  <a:pos x="5122" y="292"/>
                </a:cxn>
                <a:cxn ang="0">
                  <a:pos x="5357" y="435"/>
                </a:cxn>
                <a:cxn ang="0">
                  <a:pos x="5503" y="592"/>
                </a:cxn>
                <a:cxn ang="0">
                  <a:pos x="5556" y="759"/>
                </a:cxn>
                <a:cxn ang="0">
                  <a:pos x="5502" y="931"/>
                </a:cxn>
                <a:cxn ang="0">
                  <a:pos x="5346" y="1090"/>
                </a:cxn>
                <a:cxn ang="0">
                  <a:pos x="5102" y="1236"/>
                </a:cxn>
                <a:cxn ang="0">
                  <a:pos x="4777" y="1363"/>
                </a:cxn>
                <a:cxn ang="0">
                  <a:pos x="4384" y="1471"/>
                </a:cxn>
                <a:cxn ang="0">
                  <a:pos x="3930" y="1553"/>
                </a:cxn>
                <a:cxn ang="0">
                  <a:pos x="3429" y="1607"/>
                </a:cxn>
                <a:cxn ang="0">
                  <a:pos x="3278" y="1607"/>
                </a:cxn>
                <a:cxn ang="0">
                  <a:pos x="3708" y="1546"/>
                </a:cxn>
                <a:cxn ang="0">
                  <a:pos x="4090" y="1450"/>
                </a:cxn>
                <a:cxn ang="0">
                  <a:pos x="4416" y="1327"/>
                </a:cxn>
                <a:cxn ang="0">
                  <a:pos x="4672" y="1177"/>
                </a:cxn>
                <a:cxn ang="0">
                  <a:pos x="4847" y="1009"/>
                </a:cxn>
                <a:cxn ang="0">
                  <a:pos x="4932" y="823"/>
                </a:cxn>
                <a:cxn ang="0">
                  <a:pos x="4915" y="636"/>
                </a:cxn>
                <a:cxn ang="0">
                  <a:pos x="4809" y="462"/>
                </a:cxn>
                <a:cxn ang="0">
                  <a:pos x="4620" y="304"/>
                </a:cxn>
                <a:cxn ang="0">
                  <a:pos x="4360" y="166"/>
                </a:cxn>
                <a:cxn ang="0">
                  <a:pos x="4151" y="37"/>
                </a:cxn>
                <a:cxn ang="0">
                  <a:pos x="1404" y="37"/>
                </a:cxn>
                <a:cxn ang="0">
                  <a:pos x="1195" y="166"/>
                </a:cxn>
                <a:cxn ang="0">
                  <a:pos x="934" y="304"/>
                </a:cxn>
                <a:cxn ang="0">
                  <a:pos x="745" y="462"/>
                </a:cxn>
                <a:cxn ang="0">
                  <a:pos x="639" y="636"/>
                </a:cxn>
                <a:cxn ang="0">
                  <a:pos x="622" y="823"/>
                </a:cxn>
                <a:cxn ang="0">
                  <a:pos x="706" y="1009"/>
                </a:cxn>
                <a:cxn ang="0">
                  <a:pos x="883" y="1177"/>
                </a:cxn>
                <a:cxn ang="0">
                  <a:pos x="1138" y="1327"/>
                </a:cxn>
                <a:cxn ang="0">
                  <a:pos x="1464" y="1450"/>
                </a:cxn>
                <a:cxn ang="0">
                  <a:pos x="1848" y="1546"/>
                </a:cxn>
                <a:cxn ang="0">
                  <a:pos x="2278" y="1607"/>
                </a:cxn>
                <a:cxn ang="0">
                  <a:pos x="2301" y="1619"/>
                </a:cxn>
                <a:cxn ang="0">
                  <a:pos x="1787" y="1573"/>
                </a:cxn>
                <a:cxn ang="0">
                  <a:pos x="1317" y="1501"/>
                </a:cxn>
                <a:cxn ang="0">
                  <a:pos x="902" y="1401"/>
                </a:cxn>
                <a:cxn ang="0">
                  <a:pos x="553" y="1280"/>
                </a:cxn>
                <a:cxn ang="0">
                  <a:pos x="280" y="1140"/>
                </a:cxn>
                <a:cxn ang="0">
                  <a:pos x="94" y="985"/>
                </a:cxn>
                <a:cxn ang="0">
                  <a:pos x="7" y="816"/>
                </a:cxn>
                <a:cxn ang="0">
                  <a:pos x="24" y="646"/>
                </a:cxn>
                <a:cxn ang="0">
                  <a:pos x="140" y="486"/>
                </a:cxn>
                <a:cxn ang="0">
                  <a:pos x="346" y="339"/>
                </a:cxn>
                <a:cxn ang="0">
                  <a:pos x="632" y="206"/>
                </a:cxn>
                <a:cxn ang="0">
                  <a:pos x="988" y="93"/>
                </a:cxn>
                <a:cxn ang="0">
                  <a:pos x="1406" y="0"/>
                </a:cxn>
              </a:cxnLst>
              <a:rect l="0" t="0" r="r" b="b"/>
              <a:pathLst>
                <a:path w="5556" h="1619">
                  <a:moveTo>
                    <a:pt x="4149" y="0"/>
                  </a:moveTo>
                  <a:lnTo>
                    <a:pt x="4294" y="29"/>
                  </a:lnTo>
                  <a:lnTo>
                    <a:pt x="4433" y="59"/>
                  </a:lnTo>
                  <a:lnTo>
                    <a:pt x="4566" y="93"/>
                  </a:lnTo>
                  <a:lnTo>
                    <a:pt x="4692" y="128"/>
                  </a:lnTo>
                  <a:lnTo>
                    <a:pt x="4812" y="166"/>
                  </a:lnTo>
                  <a:lnTo>
                    <a:pt x="4923" y="206"/>
                  </a:lnTo>
                  <a:lnTo>
                    <a:pt x="5026" y="248"/>
                  </a:lnTo>
                  <a:lnTo>
                    <a:pt x="5122" y="292"/>
                  </a:lnTo>
                  <a:lnTo>
                    <a:pt x="5210" y="339"/>
                  </a:lnTo>
                  <a:lnTo>
                    <a:pt x="5287" y="386"/>
                  </a:lnTo>
                  <a:lnTo>
                    <a:pt x="5357" y="435"/>
                  </a:lnTo>
                  <a:lnTo>
                    <a:pt x="5416" y="486"/>
                  </a:lnTo>
                  <a:lnTo>
                    <a:pt x="5465" y="538"/>
                  </a:lnTo>
                  <a:lnTo>
                    <a:pt x="5503" y="592"/>
                  </a:lnTo>
                  <a:lnTo>
                    <a:pt x="5532" y="646"/>
                  </a:lnTo>
                  <a:lnTo>
                    <a:pt x="5551" y="702"/>
                  </a:lnTo>
                  <a:lnTo>
                    <a:pt x="5556" y="759"/>
                  </a:lnTo>
                  <a:lnTo>
                    <a:pt x="5549" y="816"/>
                  </a:lnTo>
                  <a:lnTo>
                    <a:pt x="5532" y="874"/>
                  </a:lnTo>
                  <a:lnTo>
                    <a:pt x="5502" y="931"/>
                  </a:lnTo>
                  <a:lnTo>
                    <a:pt x="5461" y="985"/>
                  </a:lnTo>
                  <a:lnTo>
                    <a:pt x="5409" y="1039"/>
                  </a:lnTo>
                  <a:lnTo>
                    <a:pt x="5346" y="1090"/>
                  </a:lnTo>
                  <a:lnTo>
                    <a:pt x="5274" y="1140"/>
                  </a:lnTo>
                  <a:lnTo>
                    <a:pt x="5193" y="1189"/>
                  </a:lnTo>
                  <a:lnTo>
                    <a:pt x="5102" y="1236"/>
                  </a:lnTo>
                  <a:lnTo>
                    <a:pt x="5003" y="1280"/>
                  </a:lnTo>
                  <a:lnTo>
                    <a:pt x="4893" y="1324"/>
                  </a:lnTo>
                  <a:lnTo>
                    <a:pt x="4777" y="1363"/>
                  </a:lnTo>
                  <a:lnTo>
                    <a:pt x="4654" y="1401"/>
                  </a:lnTo>
                  <a:lnTo>
                    <a:pt x="4522" y="1437"/>
                  </a:lnTo>
                  <a:lnTo>
                    <a:pt x="4384" y="1471"/>
                  </a:lnTo>
                  <a:lnTo>
                    <a:pt x="4239" y="1501"/>
                  </a:lnTo>
                  <a:lnTo>
                    <a:pt x="4087" y="1528"/>
                  </a:lnTo>
                  <a:lnTo>
                    <a:pt x="3930" y="1553"/>
                  </a:lnTo>
                  <a:lnTo>
                    <a:pt x="3768" y="1573"/>
                  </a:lnTo>
                  <a:lnTo>
                    <a:pt x="3601" y="1592"/>
                  </a:lnTo>
                  <a:lnTo>
                    <a:pt x="3429" y="1607"/>
                  </a:lnTo>
                  <a:lnTo>
                    <a:pt x="3254" y="1619"/>
                  </a:lnTo>
                  <a:lnTo>
                    <a:pt x="3261" y="1614"/>
                  </a:lnTo>
                  <a:lnTo>
                    <a:pt x="3278" y="1607"/>
                  </a:lnTo>
                  <a:lnTo>
                    <a:pt x="3426" y="1590"/>
                  </a:lnTo>
                  <a:lnTo>
                    <a:pt x="3569" y="1570"/>
                  </a:lnTo>
                  <a:lnTo>
                    <a:pt x="3708" y="1546"/>
                  </a:lnTo>
                  <a:lnTo>
                    <a:pt x="3841" y="1518"/>
                  </a:lnTo>
                  <a:lnTo>
                    <a:pt x="3969" y="1486"/>
                  </a:lnTo>
                  <a:lnTo>
                    <a:pt x="4090" y="1450"/>
                  </a:lnTo>
                  <a:lnTo>
                    <a:pt x="4205" y="1412"/>
                  </a:lnTo>
                  <a:lnTo>
                    <a:pt x="4315" y="1371"/>
                  </a:lnTo>
                  <a:lnTo>
                    <a:pt x="4416" y="1327"/>
                  </a:lnTo>
                  <a:lnTo>
                    <a:pt x="4509" y="1280"/>
                  </a:lnTo>
                  <a:lnTo>
                    <a:pt x="4595" y="1229"/>
                  </a:lnTo>
                  <a:lnTo>
                    <a:pt x="4672" y="1177"/>
                  </a:lnTo>
                  <a:lnTo>
                    <a:pt x="4740" y="1123"/>
                  </a:lnTo>
                  <a:lnTo>
                    <a:pt x="4799" y="1066"/>
                  </a:lnTo>
                  <a:lnTo>
                    <a:pt x="4847" y="1009"/>
                  </a:lnTo>
                  <a:lnTo>
                    <a:pt x="4886" y="948"/>
                  </a:lnTo>
                  <a:lnTo>
                    <a:pt x="4913" y="887"/>
                  </a:lnTo>
                  <a:lnTo>
                    <a:pt x="4932" y="823"/>
                  </a:lnTo>
                  <a:lnTo>
                    <a:pt x="4937" y="759"/>
                  </a:lnTo>
                  <a:lnTo>
                    <a:pt x="4932" y="697"/>
                  </a:lnTo>
                  <a:lnTo>
                    <a:pt x="4915" y="636"/>
                  </a:lnTo>
                  <a:lnTo>
                    <a:pt x="4890" y="577"/>
                  </a:lnTo>
                  <a:lnTo>
                    <a:pt x="4854" y="520"/>
                  </a:lnTo>
                  <a:lnTo>
                    <a:pt x="4809" y="462"/>
                  </a:lnTo>
                  <a:lnTo>
                    <a:pt x="4755" y="408"/>
                  </a:lnTo>
                  <a:lnTo>
                    <a:pt x="4691" y="356"/>
                  </a:lnTo>
                  <a:lnTo>
                    <a:pt x="4620" y="304"/>
                  </a:lnTo>
                  <a:lnTo>
                    <a:pt x="4541" y="257"/>
                  </a:lnTo>
                  <a:lnTo>
                    <a:pt x="4453" y="209"/>
                  </a:lnTo>
                  <a:lnTo>
                    <a:pt x="4360" y="166"/>
                  </a:lnTo>
                  <a:lnTo>
                    <a:pt x="4259" y="125"/>
                  </a:lnTo>
                  <a:lnTo>
                    <a:pt x="4151" y="86"/>
                  </a:lnTo>
                  <a:lnTo>
                    <a:pt x="4151" y="37"/>
                  </a:lnTo>
                  <a:lnTo>
                    <a:pt x="4149" y="0"/>
                  </a:lnTo>
                  <a:close/>
                  <a:moveTo>
                    <a:pt x="1406" y="0"/>
                  </a:moveTo>
                  <a:lnTo>
                    <a:pt x="1404" y="37"/>
                  </a:lnTo>
                  <a:lnTo>
                    <a:pt x="1404" y="86"/>
                  </a:lnTo>
                  <a:lnTo>
                    <a:pt x="1297" y="125"/>
                  </a:lnTo>
                  <a:lnTo>
                    <a:pt x="1195" y="166"/>
                  </a:lnTo>
                  <a:lnTo>
                    <a:pt x="1101" y="209"/>
                  </a:lnTo>
                  <a:lnTo>
                    <a:pt x="1013" y="257"/>
                  </a:lnTo>
                  <a:lnTo>
                    <a:pt x="934" y="304"/>
                  </a:lnTo>
                  <a:lnTo>
                    <a:pt x="863" y="356"/>
                  </a:lnTo>
                  <a:lnTo>
                    <a:pt x="801" y="408"/>
                  </a:lnTo>
                  <a:lnTo>
                    <a:pt x="745" y="462"/>
                  </a:lnTo>
                  <a:lnTo>
                    <a:pt x="700" y="520"/>
                  </a:lnTo>
                  <a:lnTo>
                    <a:pt x="664" y="577"/>
                  </a:lnTo>
                  <a:lnTo>
                    <a:pt x="639" y="636"/>
                  </a:lnTo>
                  <a:lnTo>
                    <a:pt x="622" y="697"/>
                  </a:lnTo>
                  <a:lnTo>
                    <a:pt x="617" y="759"/>
                  </a:lnTo>
                  <a:lnTo>
                    <a:pt x="622" y="823"/>
                  </a:lnTo>
                  <a:lnTo>
                    <a:pt x="641" y="887"/>
                  </a:lnTo>
                  <a:lnTo>
                    <a:pt x="668" y="948"/>
                  </a:lnTo>
                  <a:lnTo>
                    <a:pt x="706" y="1009"/>
                  </a:lnTo>
                  <a:lnTo>
                    <a:pt x="755" y="1066"/>
                  </a:lnTo>
                  <a:lnTo>
                    <a:pt x="814" y="1123"/>
                  </a:lnTo>
                  <a:lnTo>
                    <a:pt x="883" y="1177"/>
                  </a:lnTo>
                  <a:lnTo>
                    <a:pt x="959" y="1229"/>
                  </a:lnTo>
                  <a:lnTo>
                    <a:pt x="1045" y="1280"/>
                  </a:lnTo>
                  <a:lnTo>
                    <a:pt x="1138" y="1327"/>
                  </a:lnTo>
                  <a:lnTo>
                    <a:pt x="1239" y="1371"/>
                  </a:lnTo>
                  <a:lnTo>
                    <a:pt x="1349" y="1412"/>
                  </a:lnTo>
                  <a:lnTo>
                    <a:pt x="1464" y="1450"/>
                  </a:lnTo>
                  <a:lnTo>
                    <a:pt x="1587" y="1486"/>
                  </a:lnTo>
                  <a:lnTo>
                    <a:pt x="1713" y="1518"/>
                  </a:lnTo>
                  <a:lnTo>
                    <a:pt x="1848" y="1546"/>
                  </a:lnTo>
                  <a:lnTo>
                    <a:pt x="1986" y="1570"/>
                  </a:lnTo>
                  <a:lnTo>
                    <a:pt x="2129" y="1590"/>
                  </a:lnTo>
                  <a:lnTo>
                    <a:pt x="2278" y="1607"/>
                  </a:lnTo>
                  <a:lnTo>
                    <a:pt x="2286" y="1611"/>
                  </a:lnTo>
                  <a:lnTo>
                    <a:pt x="2293" y="1614"/>
                  </a:lnTo>
                  <a:lnTo>
                    <a:pt x="2301" y="1619"/>
                  </a:lnTo>
                  <a:lnTo>
                    <a:pt x="2126" y="1607"/>
                  </a:lnTo>
                  <a:lnTo>
                    <a:pt x="1954" y="1592"/>
                  </a:lnTo>
                  <a:lnTo>
                    <a:pt x="1787" y="1573"/>
                  </a:lnTo>
                  <a:lnTo>
                    <a:pt x="1624" y="1553"/>
                  </a:lnTo>
                  <a:lnTo>
                    <a:pt x="1467" y="1528"/>
                  </a:lnTo>
                  <a:lnTo>
                    <a:pt x="1317" y="1501"/>
                  </a:lnTo>
                  <a:lnTo>
                    <a:pt x="1172" y="1471"/>
                  </a:lnTo>
                  <a:lnTo>
                    <a:pt x="1034" y="1437"/>
                  </a:lnTo>
                  <a:lnTo>
                    <a:pt x="902" y="1401"/>
                  </a:lnTo>
                  <a:lnTo>
                    <a:pt x="777" y="1363"/>
                  </a:lnTo>
                  <a:lnTo>
                    <a:pt x="661" y="1324"/>
                  </a:lnTo>
                  <a:lnTo>
                    <a:pt x="553" y="1280"/>
                  </a:lnTo>
                  <a:lnTo>
                    <a:pt x="454" y="1236"/>
                  </a:lnTo>
                  <a:lnTo>
                    <a:pt x="363" y="1189"/>
                  </a:lnTo>
                  <a:lnTo>
                    <a:pt x="280" y="1140"/>
                  </a:lnTo>
                  <a:lnTo>
                    <a:pt x="209" y="1090"/>
                  </a:lnTo>
                  <a:lnTo>
                    <a:pt x="147" y="1039"/>
                  </a:lnTo>
                  <a:lnTo>
                    <a:pt x="94" y="985"/>
                  </a:lnTo>
                  <a:lnTo>
                    <a:pt x="54" y="931"/>
                  </a:lnTo>
                  <a:lnTo>
                    <a:pt x="24" y="874"/>
                  </a:lnTo>
                  <a:lnTo>
                    <a:pt x="7" y="816"/>
                  </a:lnTo>
                  <a:lnTo>
                    <a:pt x="0" y="759"/>
                  </a:lnTo>
                  <a:lnTo>
                    <a:pt x="5" y="702"/>
                  </a:lnTo>
                  <a:lnTo>
                    <a:pt x="24" y="646"/>
                  </a:lnTo>
                  <a:lnTo>
                    <a:pt x="51" y="592"/>
                  </a:lnTo>
                  <a:lnTo>
                    <a:pt x="91" y="538"/>
                  </a:lnTo>
                  <a:lnTo>
                    <a:pt x="140" y="486"/>
                  </a:lnTo>
                  <a:lnTo>
                    <a:pt x="199" y="435"/>
                  </a:lnTo>
                  <a:lnTo>
                    <a:pt x="268" y="386"/>
                  </a:lnTo>
                  <a:lnTo>
                    <a:pt x="346" y="339"/>
                  </a:lnTo>
                  <a:lnTo>
                    <a:pt x="433" y="292"/>
                  </a:lnTo>
                  <a:lnTo>
                    <a:pt x="528" y="248"/>
                  </a:lnTo>
                  <a:lnTo>
                    <a:pt x="632" y="206"/>
                  </a:lnTo>
                  <a:lnTo>
                    <a:pt x="744" y="166"/>
                  </a:lnTo>
                  <a:lnTo>
                    <a:pt x="863" y="128"/>
                  </a:lnTo>
                  <a:lnTo>
                    <a:pt x="988" y="93"/>
                  </a:lnTo>
                  <a:lnTo>
                    <a:pt x="1121" y="59"/>
                  </a:lnTo>
                  <a:lnTo>
                    <a:pt x="1261" y="29"/>
                  </a:lnTo>
                  <a:lnTo>
                    <a:pt x="140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sp>
          <p:nvSpPr>
            <p:cNvPr id="7" name="îṩļíďê">
              <a:extLst>
                <a:ext uri="{FF2B5EF4-FFF2-40B4-BE49-F238E27FC236}">
                  <a16:creationId xmlns:a16="http://schemas.microsoft.com/office/drawing/2014/main" xmlns="" id="{CDCA0DD1-9020-423D-9D98-C6C09F2C4D8E}"/>
                </a:ext>
              </a:extLst>
            </p:cNvPr>
            <p:cNvSpPr/>
            <p:nvPr/>
          </p:nvSpPr>
          <p:spPr bwMode="auto">
            <a:xfrm>
              <a:off x="4718367" y="3655313"/>
              <a:ext cx="2728730" cy="2458297"/>
            </a:xfrm>
            <a:custGeom>
              <a:avLst/>
              <a:gdLst/>
              <a:ahLst/>
              <a:cxnLst>
                <a:cxn ang="0">
                  <a:pos x="1388" y="2855"/>
                </a:cxn>
                <a:cxn ang="0">
                  <a:pos x="1318" y="2752"/>
                </a:cxn>
                <a:cxn ang="0">
                  <a:pos x="1900" y="2632"/>
                </a:cxn>
                <a:cxn ang="0">
                  <a:pos x="1428" y="2867"/>
                </a:cxn>
                <a:cxn ang="0">
                  <a:pos x="1760" y="2788"/>
                </a:cxn>
                <a:cxn ang="0">
                  <a:pos x="622" y="2607"/>
                </a:cxn>
                <a:cxn ang="0">
                  <a:pos x="1135" y="2880"/>
                </a:cxn>
                <a:cxn ang="0">
                  <a:pos x="1049" y="2799"/>
                </a:cxn>
                <a:cxn ang="0">
                  <a:pos x="551" y="2533"/>
                </a:cxn>
                <a:cxn ang="0">
                  <a:pos x="855" y="2518"/>
                </a:cxn>
                <a:cxn ang="0">
                  <a:pos x="1423" y="2643"/>
                </a:cxn>
                <a:cxn ang="0">
                  <a:pos x="1863" y="2363"/>
                </a:cxn>
                <a:cxn ang="0">
                  <a:pos x="1662" y="2169"/>
                </a:cxn>
                <a:cxn ang="0">
                  <a:pos x="971" y="2169"/>
                </a:cxn>
                <a:cxn ang="0">
                  <a:pos x="2315" y="1906"/>
                </a:cxn>
                <a:cxn ang="0">
                  <a:pos x="2001" y="2310"/>
                </a:cxn>
                <a:cxn ang="0">
                  <a:pos x="2153" y="2379"/>
                </a:cxn>
                <a:cxn ang="0">
                  <a:pos x="2424" y="1806"/>
                </a:cxn>
                <a:cxn ang="0">
                  <a:pos x="384" y="2295"/>
                </a:cxn>
                <a:cxn ang="0">
                  <a:pos x="716" y="2465"/>
                </a:cxn>
                <a:cxn ang="0">
                  <a:pos x="447" y="1988"/>
                </a:cxn>
                <a:cxn ang="0">
                  <a:pos x="1241" y="41"/>
                </a:cxn>
                <a:cxn ang="0">
                  <a:pos x="858" y="375"/>
                </a:cxn>
                <a:cxn ang="0">
                  <a:pos x="619" y="963"/>
                </a:cxn>
                <a:cxn ang="0">
                  <a:pos x="583" y="1722"/>
                </a:cxn>
                <a:cxn ang="0">
                  <a:pos x="1071" y="2086"/>
                </a:cxn>
                <a:cxn ang="0">
                  <a:pos x="1792" y="2046"/>
                </a:cxn>
                <a:cxn ang="0">
                  <a:pos x="2062" y="1449"/>
                </a:cxn>
                <a:cxn ang="0">
                  <a:pos x="1951" y="744"/>
                </a:cxn>
                <a:cxn ang="0">
                  <a:pos x="1656" y="230"/>
                </a:cxn>
                <a:cxn ang="0">
                  <a:pos x="1399" y="4"/>
                </a:cxn>
                <a:cxn ang="0">
                  <a:pos x="1730" y="209"/>
                </a:cxn>
                <a:cxn ang="0">
                  <a:pos x="2060" y="727"/>
                </a:cxn>
                <a:cxn ang="0">
                  <a:pos x="2187" y="1449"/>
                </a:cxn>
                <a:cxn ang="0">
                  <a:pos x="2278" y="1837"/>
                </a:cxn>
                <a:cxn ang="0">
                  <a:pos x="2455" y="1322"/>
                </a:cxn>
                <a:cxn ang="0">
                  <a:pos x="2266" y="639"/>
                </a:cxn>
                <a:cxn ang="0">
                  <a:pos x="1855" y="166"/>
                </a:cxn>
                <a:cxn ang="0">
                  <a:pos x="1231" y="4"/>
                </a:cxn>
                <a:cxn ang="0">
                  <a:pos x="695" y="225"/>
                </a:cxn>
                <a:cxn ang="0">
                  <a:pos x="315" y="741"/>
                </a:cxn>
                <a:cxn ang="0">
                  <a:pos x="170" y="1449"/>
                </a:cxn>
                <a:cxn ang="0">
                  <a:pos x="420" y="1874"/>
                </a:cxn>
                <a:cxn ang="0">
                  <a:pos x="447" y="1319"/>
                </a:cxn>
                <a:cxn ang="0">
                  <a:pos x="612" y="624"/>
                </a:cxn>
                <a:cxn ang="0">
                  <a:pos x="969" y="150"/>
                </a:cxn>
                <a:cxn ang="0">
                  <a:pos x="1231" y="4"/>
                </a:cxn>
                <a:cxn ang="0">
                  <a:pos x="1280" y="2"/>
                </a:cxn>
                <a:cxn ang="0">
                  <a:pos x="1408" y="0"/>
                </a:cxn>
                <a:cxn ang="0">
                  <a:pos x="1915" y="127"/>
                </a:cxn>
                <a:cxn ang="0">
                  <a:pos x="2372" y="557"/>
                </a:cxn>
                <a:cxn ang="0">
                  <a:pos x="2613" y="1203"/>
                </a:cxn>
                <a:cxn ang="0">
                  <a:pos x="2563" y="1928"/>
                </a:cxn>
                <a:cxn ang="0">
                  <a:pos x="2241" y="2511"/>
                </a:cxn>
                <a:cxn ang="0">
                  <a:pos x="1726" y="2848"/>
                </a:cxn>
                <a:cxn ang="0">
                  <a:pos x="1313" y="2890"/>
                </a:cxn>
                <a:cxn ang="0">
                  <a:pos x="904" y="2848"/>
                </a:cxn>
                <a:cxn ang="0">
                  <a:pos x="389" y="2511"/>
                </a:cxn>
                <a:cxn ang="0">
                  <a:pos x="67" y="1928"/>
                </a:cxn>
                <a:cxn ang="0">
                  <a:pos x="17" y="1203"/>
                </a:cxn>
                <a:cxn ang="0">
                  <a:pos x="258" y="557"/>
                </a:cxn>
                <a:cxn ang="0">
                  <a:pos x="715" y="127"/>
                </a:cxn>
              </a:cxnLst>
              <a:rect l="0" t="0" r="r" b="b"/>
              <a:pathLst>
                <a:path w="2630" h="2895">
                  <a:moveTo>
                    <a:pt x="1035" y="2725"/>
                  </a:moveTo>
                  <a:lnTo>
                    <a:pt x="1101" y="2777"/>
                  </a:lnTo>
                  <a:lnTo>
                    <a:pt x="1170" y="2821"/>
                  </a:lnTo>
                  <a:lnTo>
                    <a:pt x="1241" y="2855"/>
                  </a:lnTo>
                  <a:lnTo>
                    <a:pt x="1313" y="2879"/>
                  </a:lnTo>
                  <a:lnTo>
                    <a:pt x="1388" y="2855"/>
                  </a:lnTo>
                  <a:lnTo>
                    <a:pt x="1458" y="2821"/>
                  </a:lnTo>
                  <a:lnTo>
                    <a:pt x="1526" y="2779"/>
                  </a:lnTo>
                  <a:lnTo>
                    <a:pt x="1592" y="2727"/>
                  </a:lnTo>
                  <a:lnTo>
                    <a:pt x="1502" y="2740"/>
                  </a:lnTo>
                  <a:lnTo>
                    <a:pt x="1411" y="2749"/>
                  </a:lnTo>
                  <a:lnTo>
                    <a:pt x="1318" y="2752"/>
                  </a:lnTo>
                  <a:lnTo>
                    <a:pt x="1222" y="2749"/>
                  </a:lnTo>
                  <a:lnTo>
                    <a:pt x="1128" y="2740"/>
                  </a:lnTo>
                  <a:lnTo>
                    <a:pt x="1035" y="2725"/>
                  </a:lnTo>
                  <a:close/>
                  <a:moveTo>
                    <a:pt x="2067" y="2546"/>
                  </a:moveTo>
                  <a:lnTo>
                    <a:pt x="1986" y="2592"/>
                  </a:lnTo>
                  <a:lnTo>
                    <a:pt x="1900" y="2632"/>
                  </a:lnTo>
                  <a:lnTo>
                    <a:pt x="1811" y="2668"/>
                  </a:lnTo>
                  <a:lnTo>
                    <a:pt x="1718" y="2698"/>
                  </a:lnTo>
                  <a:lnTo>
                    <a:pt x="1649" y="2754"/>
                  </a:lnTo>
                  <a:lnTo>
                    <a:pt x="1578" y="2801"/>
                  </a:lnTo>
                  <a:lnTo>
                    <a:pt x="1504" y="2838"/>
                  </a:lnTo>
                  <a:lnTo>
                    <a:pt x="1428" y="2867"/>
                  </a:lnTo>
                  <a:lnTo>
                    <a:pt x="1349" y="2885"/>
                  </a:lnTo>
                  <a:lnTo>
                    <a:pt x="1399" y="2892"/>
                  </a:lnTo>
                  <a:lnTo>
                    <a:pt x="1494" y="2880"/>
                  </a:lnTo>
                  <a:lnTo>
                    <a:pt x="1585" y="2858"/>
                  </a:lnTo>
                  <a:lnTo>
                    <a:pt x="1674" y="2828"/>
                  </a:lnTo>
                  <a:lnTo>
                    <a:pt x="1760" y="2788"/>
                  </a:lnTo>
                  <a:lnTo>
                    <a:pt x="1843" y="2740"/>
                  </a:lnTo>
                  <a:lnTo>
                    <a:pt x="1922" y="2683"/>
                  </a:lnTo>
                  <a:lnTo>
                    <a:pt x="1996" y="2619"/>
                  </a:lnTo>
                  <a:lnTo>
                    <a:pt x="2067" y="2546"/>
                  </a:lnTo>
                  <a:close/>
                  <a:moveTo>
                    <a:pt x="551" y="2533"/>
                  </a:moveTo>
                  <a:lnTo>
                    <a:pt x="622" y="2607"/>
                  </a:lnTo>
                  <a:lnTo>
                    <a:pt x="698" y="2675"/>
                  </a:lnTo>
                  <a:lnTo>
                    <a:pt x="779" y="2734"/>
                  </a:lnTo>
                  <a:lnTo>
                    <a:pt x="863" y="2784"/>
                  </a:lnTo>
                  <a:lnTo>
                    <a:pt x="951" y="2826"/>
                  </a:lnTo>
                  <a:lnTo>
                    <a:pt x="1040" y="2858"/>
                  </a:lnTo>
                  <a:lnTo>
                    <a:pt x="1135" y="2880"/>
                  </a:lnTo>
                  <a:lnTo>
                    <a:pt x="1231" y="2892"/>
                  </a:lnTo>
                  <a:lnTo>
                    <a:pt x="1256" y="2889"/>
                  </a:lnTo>
                  <a:lnTo>
                    <a:pt x="1280" y="2885"/>
                  </a:lnTo>
                  <a:lnTo>
                    <a:pt x="1200" y="2867"/>
                  </a:lnTo>
                  <a:lnTo>
                    <a:pt x="1123" y="2838"/>
                  </a:lnTo>
                  <a:lnTo>
                    <a:pt x="1049" y="2799"/>
                  </a:lnTo>
                  <a:lnTo>
                    <a:pt x="978" y="2752"/>
                  </a:lnTo>
                  <a:lnTo>
                    <a:pt x="909" y="2695"/>
                  </a:lnTo>
                  <a:lnTo>
                    <a:pt x="813" y="2663"/>
                  </a:lnTo>
                  <a:lnTo>
                    <a:pt x="722" y="2626"/>
                  </a:lnTo>
                  <a:lnTo>
                    <a:pt x="634" y="2582"/>
                  </a:lnTo>
                  <a:lnTo>
                    <a:pt x="551" y="2533"/>
                  </a:lnTo>
                  <a:close/>
                  <a:moveTo>
                    <a:pt x="659" y="2086"/>
                  </a:moveTo>
                  <a:lnTo>
                    <a:pt x="691" y="2182"/>
                  </a:lnTo>
                  <a:lnTo>
                    <a:pt x="727" y="2273"/>
                  </a:lnTo>
                  <a:lnTo>
                    <a:pt x="765" y="2359"/>
                  </a:lnTo>
                  <a:lnTo>
                    <a:pt x="809" y="2442"/>
                  </a:lnTo>
                  <a:lnTo>
                    <a:pt x="855" y="2518"/>
                  </a:lnTo>
                  <a:lnTo>
                    <a:pt x="905" y="2587"/>
                  </a:lnTo>
                  <a:lnTo>
                    <a:pt x="1005" y="2612"/>
                  </a:lnTo>
                  <a:lnTo>
                    <a:pt x="1106" y="2631"/>
                  </a:lnTo>
                  <a:lnTo>
                    <a:pt x="1212" y="2643"/>
                  </a:lnTo>
                  <a:lnTo>
                    <a:pt x="1318" y="2646"/>
                  </a:lnTo>
                  <a:lnTo>
                    <a:pt x="1423" y="2643"/>
                  </a:lnTo>
                  <a:lnTo>
                    <a:pt x="1526" y="2631"/>
                  </a:lnTo>
                  <a:lnTo>
                    <a:pt x="1625" y="2614"/>
                  </a:lnTo>
                  <a:lnTo>
                    <a:pt x="1721" y="2590"/>
                  </a:lnTo>
                  <a:lnTo>
                    <a:pt x="1772" y="2521"/>
                  </a:lnTo>
                  <a:lnTo>
                    <a:pt x="1819" y="2445"/>
                  </a:lnTo>
                  <a:lnTo>
                    <a:pt x="1863" y="2363"/>
                  </a:lnTo>
                  <a:lnTo>
                    <a:pt x="1902" y="2277"/>
                  </a:lnTo>
                  <a:lnTo>
                    <a:pt x="1939" y="2186"/>
                  </a:lnTo>
                  <a:lnTo>
                    <a:pt x="1971" y="2089"/>
                  </a:lnTo>
                  <a:lnTo>
                    <a:pt x="1873" y="2121"/>
                  </a:lnTo>
                  <a:lnTo>
                    <a:pt x="1770" y="2148"/>
                  </a:lnTo>
                  <a:lnTo>
                    <a:pt x="1662" y="2169"/>
                  </a:lnTo>
                  <a:lnTo>
                    <a:pt x="1551" y="2186"/>
                  </a:lnTo>
                  <a:lnTo>
                    <a:pt x="1436" y="2194"/>
                  </a:lnTo>
                  <a:lnTo>
                    <a:pt x="1318" y="2197"/>
                  </a:lnTo>
                  <a:lnTo>
                    <a:pt x="1199" y="2194"/>
                  </a:lnTo>
                  <a:lnTo>
                    <a:pt x="1082" y="2184"/>
                  </a:lnTo>
                  <a:lnTo>
                    <a:pt x="971" y="2169"/>
                  </a:lnTo>
                  <a:lnTo>
                    <a:pt x="861" y="2147"/>
                  </a:lnTo>
                  <a:lnTo>
                    <a:pt x="759" y="2118"/>
                  </a:lnTo>
                  <a:lnTo>
                    <a:pt x="659" y="2086"/>
                  </a:lnTo>
                  <a:close/>
                  <a:moveTo>
                    <a:pt x="2424" y="1806"/>
                  </a:moveTo>
                  <a:lnTo>
                    <a:pt x="2374" y="1857"/>
                  </a:lnTo>
                  <a:lnTo>
                    <a:pt x="2315" y="1906"/>
                  </a:lnTo>
                  <a:lnTo>
                    <a:pt x="2251" y="1951"/>
                  </a:lnTo>
                  <a:lnTo>
                    <a:pt x="2182" y="1995"/>
                  </a:lnTo>
                  <a:lnTo>
                    <a:pt x="2106" y="2034"/>
                  </a:lnTo>
                  <a:lnTo>
                    <a:pt x="2075" y="2130"/>
                  </a:lnTo>
                  <a:lnTo>
                    <a:pt x="2040" y="2223"/>
                  </a:lnTo>
                  <a:lnTo>
                    <a:pt x="2001" y="2310"/>
                  </a:lnTo>
                  <a:lnTo>
                    <a:pt x="1957" y="2393"/>
                  </a:lnTo>
                  <a:lnTo>
                    <a:pt x="1910" y="2471"/>
                  </a:lnTo>
                  <a:lnTo>
                    <a:pt x="1860" y="2543"/>
                  </a:lnTo>
                  <a:lnTo>
                    <a:pt x="1962" y="2496"/>
                  </a:lnTo>
                  <a:lnTo>
                    <a:pt x="2062" y="2442"/>
                  </a:lnTo>
                  <a:lnTo>
                    <a:pt x="2153" y="2379"/>
                  </a:lnTo>
                  <a:lnTo>
                    <a:pt x="2237" y="2312"/>
                  </a:lnTo>
                  <a:lnTo>
                    <a:pt x="2286" y="2219"/>
                  </a:lnTo>
                  <a:lnTo>
                    <a:pt x="2330" y="2123"/>
                  </a:lnTo>
                  <a:lnTo>
                    <a:pt x="2367" y="2020"/>
                  </a:lnTo>
                  <a:lnTo>
                    <a:pt x="2399" y="1916"/>
                  </a:lnTo>
                  <a:lnTo>
                    <a:pt x="2424" y="1806"/>
                  </a:lnTo>
                  <a:close/>
                  <a:moveTo>
                    <a:pt x="204" y="1794"/>
                  </a:moveTo>
                  <a:lnTo>
                    <a:pt x="227" y="1902"/>
                  </a:lnTo>
                  <a:lnTo>
                    <a:pt x="258" y="2007"/>
                  </a:lnTo>
                  <a:lnTo>
                    <a:pt x="293" y="2108"/>
                  </a:lnTo>
                  <a:lnTo>
                    <a:pt x="337" y="2204"/>
                  </a:lnTo>
                  <a:lnTo>
                    <a:pt x="384" y="2295"/>
                  </a:lnTo>
                  <a:lnTo>
                    <a:pt x="452" y="2353"/>
                  </a:lnTo>
                  <a:lnTo>
                    <a:pt x="523" y="2406"/>
                  </a:lnTo>
                  <a:lnTo>
                    <a:pt x="600" y="2455"/>
                  </a:lnTo>
                  <a:lnTo>
                    <a:pt x="681" y="2499"/>
                  </a:lnTo>
                  <a:lnTo>
                    <a:pt x="767" y="2538"/>
                  </a:lnTo>
                  <a:lnTo>
                    <a:pt x="716" y="2465"/>
                  </a:lnTo>
                  <a:lnTo>
                    <a:pt x="669" y="2388"/>
                  </a:lnTo>
                  <a:lnTo>
                    <a:pt x="627" y="2305"/>
                  </a:lnTo>
                  <a:lnTo>
                    <a:pt x="588" y="2218"/>
                  </a:lnTo>
                  <a:lnTo>
                    <a:pt x="553" y="2125"/>
                  </a:lnTo>
                  <a:lnTo>
                    <a:pt x="523" y="2029"/>
                  </a:lnTo>
                  <a:lnTo>
                    <a:pt x="447" y="1988"/>
                  </a:lnTo>
                  <a:lnTo>
                    <a:pt x="376" y="1944"/>
                  </a:lnTo>
                  <a:lnTo>
                    <a:pt x="312" y="1897"/>
                  </a:lnTo>
                  <a:lnTo>
                    <a:pt x="254" y="1847"/>
                  </a:lnTo>
                  <a:lnTo>
                    <a:pt x="204" y="1794"/>
                  </a:lnTo>
                  <a:close/>
                  <a:moveTo>
                    <a:pt x="1313" y="17"/>
                  </a:moveTo>
                  <a:lnTo>
                    <a:pt x="1241" y="41"/>
                  </a:lnTo>
                  <a:lnTo>
                    <a:pt x="1170" y="74"/>
                  </a:lnTo>
                  <a:lnTo>
                    <a:pt x="1101" y="118"/>
                  </a:lnTo>
                  <a:lnTo>
                    <a:pt x="1035" y="169"/>
                  </a:lnTo>
                  <a:lnTo>
                    <a:pt x="973" y="230"/>
                  </a:lnTo>
                  <a:lnTo>
                    <a:pt x="914" y="299"/>
                  </a:lnTo>
                  <a:lnTo>
                    <a:pt x="858" y="375"/>
                  </a:lnTo>
                  <a:lnTo>
                    <a:pt x="807" y="457"/>
                  </a:lnTo>
                  <a:lnTo>
                    <a:pt x="760" y="547"/>
                  </a:lnTo>
                  <a:lnTo>
                    <a:pt x="718" y="643"/>
                  </a:lnTo>
                  <a:lnTo>
                    <a:pt x="679" y="744"/>
                  </a:lnTo>
                  <a:lnTo>
                    <a:pt x="647" y="852"/>
                  </a:lnTo>
                  <a:lnTo>
                    <a:pt x="619" y="963"/>
                  </a:lnTo>
                  <a:lnTo>
                    <a:pt x="597" y="1079"/>
                  </a:lnTo>
                  <a:lnTo>
                    <a:pt x="582" y="1199"/>
                  </a:lnTo>
                  <a:lnTo>
                    <a:pt x="571" y="1322"/>
                  </a:lnTo>
                  <a:lnTo>
                    <a:pt x="568" y="1449"/>
                  </a:lnTo>
                  <a:lnTo>
                    <a:pt x="571" y="1587"/>
                  </a:lnTo>
                  <a:lnTo>
                    <a:pt x="583" y="1722"/>
                  </a:lnTo>
                  <a:lnTo>
                    <a:pt x="603" y="1852"/>
                  </a:lnTo>
                  <a:lnTo>
                    <a:pt x="629" y="1978"/>
                  </a:lnTo>
                  <a:lnTo>
                    <a:pt x="732" y="2014"/>
                  </a:lnTo>
                  <a:lnTo>
                    <a:pt x="840" y="2044"/>
                  </a:lnTo>
                  <a:lnTo>
                    <a:pt x="952" y="2069"/>
                  </a:lnTo>
                  <a:lnTo>
                    <a:pt x="1071" y="2086"/>
                  </a:lnTo>
                  <a:lnTo>
                    <a:pt x="1192" y="2098"/>
                  </a:lnTo>
                  <a:lnTo>
                    <a:pt x="1318" y="2101"/>
                  </a:lnTo>
                  <a:lnTo>
                    <a:pt x="1443" y="2098"/>
                  </a:lnTo>
                  <a:lnTo>
                    <a:pt x="1563" y="2086"/>
                  </a:lnTo>
                  <a:lnTo>
                    <a:pt x="1679" y="2069"/>
                  </a:lnTo>
                  <a:lnTo>
                    <a:pt x="1792" y="2046"/>
                  </a:lnTo>
                  <a:lnTo>
                    <a:pt x="1898" y="2017"/>
                  </a:lnTo>
                  <a:lnTo>
                    <a:pt x="2000" y="1982"/>
                  </a:lnTo>
                  <a:lnTo>
                    <a:pt x="2027" y="1855"/>
                  </a:lnTo>
                  <a:lnTo>
                    <a:pt x="2047" y="1724"/>
                  </a:lnTo>
                  <a:lnTo>
                    <a:pt x="2059" y="1587"/>
                  </a:lnTo>
                  <a:lnTo>
                    <a:pt x="2062" y="1449"/>
                  </a:lnTo>
                  <a:lnTo>
                    <a:pt x="2059" y="1322"/>
                  </a:lnTo>
                  <a:lnTo>
                    <a:pt x="2048" y="1199"/>
                  </a:lnTo>
                  <a:lnTo>
                    <a:pt x="2033" y="1079"/>
                  </a:lnTo>
                  <a:lnTo>
                    <a:pt x="2011" y="963"/>
                  </a:lnTo>
                  <a:lnTo>
                    <a:pt x="1983" y="852"/>
                  </a:lnTo>
                  <a:lnTo>
                    <a:pt x="1951" y="744"/>
                  </a:lnTo>
                  <a:lnTo>
                    <a:pt x="1912" y="643"/>
                  </a:lnTo>
                  <a:lnTo>
                    <a:pt x="1870" y="547"/>
                  </a:lnTo>
                  <a:lnTo>
                    <a:pt x="1823" y="457"/>
                  </a:lnTo>
                  <a:lnTo>
                    <a:pt x="1770" y="375"/>
                  </a:lnTo>
                  <a:lnTo>
                    <a:pt x="1715" y="299"/>
                  </a:lnTo>
                  <a:lnTo>
                    <a:pt x="1656" y="230"/>
                  </a:lnTo>
                  <a:lnTo>
                    <a:pt x="1593" y="169"/>
                  </a:lnTo>
                  <a:lnTo>
                    <a:pt x="1527" y="118"/>
                  </a:lnTo>
                  <a:lnTo>
                    <a:pt x="1458" y="74"/>
                  </a:lnTo>
                  <a:lnTo>
                    <a:pt x="1388" y="41"/>
                  </a:lnTo>
                  <a:lnTo>
                    <a:pt x="1313" y="17"/>
                  </a:lnTo>
                  <a:close/>
                  <a:moveTo>
                    <a:pt x="1399" y="4"/>
                  </a:moveTo>
                  <a:lnTo>
                    <a:pt x="1349" y="10"/>
                  </a:lnTo>
                  <a:lnTo>
                    <a:pt x="1431" y="31"/>
                  </a:lnTo>
                  <a:lnTo>
                    <a:pt x="1511" y="61"/>
                  </a:lnTo>
                  <a:lnTo>
                    <a:pt x="1586" y="101"/>
                  </a:lnTo>
                  <a:lnTo>
                    <a:pt x="1661" y="150"/>
                  </a:lnTo>
                  <a:lnTo>
                    <a:pt x="1730" y="209"/>
                  </a:lnTo>
                  <a:lnTo>
                    <a:pt x="1797" y="277"/>
                  </a:lnTo>
                  <a:lnTo>
                    <a:pt x="1860" y="353"/>
                  </a:lnTo>
                  <a:lnTo>
                    <a:pt x="1917" y="437"/>
                  </a:lnTo>
                  <a:lnTo>
                    <a:pt x="1971" y="526"/>
                  </a:lnTo>
                  <a:lnTo>
                    <a:pt x="2018" y="624"/>
                  </a:lnTo>
                  <a:lnTo>
                    <a:pt x="2060" y="727"/>
                  </a:lnTo>
                  <a:lnTo>
                    <a:pt x="2097" y="837"/>
                  </a:lnTo>
                  <a:lnTo>
                    <a:pt x="2129" y="951"/>
                  </a:lnTo>
                  <a:lnTo>
                    <a:pt x="2153" y="1069"/>
                  </a:lnTo>
                  <a:lnTo>
                    <a:pt x="2172" y="1192"/>
                  </a:lnTo>
                  <a:lnTo>
                    <a:pt x="2183" y="1319"/>
                  </a:lnTo>
                  <a:lnTo>
                    <a:pt x="2187" y="1449"/>
                  </a:lnTo>
                  <a:lnTo>
                    <a:pt x="2183" y="1572"/>
                  </a:lnTo>
                  <a:lnTo>
                    <a:pt x="2173" y="1692"/>
                  </a:lnTo>
                  <a:lnTo>
                    <a:pt x="2156" y="1808"/>
                  </a:lnTo>
                  <a:lnTo>
                    <a:pt x="2134" y="1921"/>
                  </a:lnTo>
                  <a:lnTo>
                    <a:pt x="2209" y="1880"/>
                  </a:lnTo>
                  <a:lnTo>
                    <a:pt x="2278" y="1837"/>
                  </a:lnTo>
                  <a:lnTo>
                    <a:pt x="2340" y="1789"/>
                  </a:lnTo>
                  <a:lnTo>
                    <a:pt x="2396" y="1739"/>
                  </a:lnTo>
                  <a:lnTo>
                    <a:pt x="2445" y="1686"/>
                  </a:lnTo>
                  <a:lnTo>
                    <a:pt x="2456" y="1568"/>
                  </a:lnTo>
                  <a:lnTo>
                    <a:pt x="2460" y="1449"/>
                  </a:lnTo>
                  <a:lnTo>
                    <a:pt x="2455" y="1322"/>
                  </a:lnTo>
                  <a:lnTo>
                    <a:pt x="2443" y="1197"/>
                  </a:lnTo>
                  <a:lnTo>
                    <a:pt x="2423" y="1078"/>
                  </a:lnTo>
                  <a:lnTo>
                    <a:pt x="2394" y="960"/>
                  </a:lnTo>
                  <a:lnTo>
                    <a:pt x="2359" y="848"/>
                  </a:lnTo>
                  <a:lnTo>
                    <a:pt x="2315" y="741"/>
                  </a:lnTo>
                  <a:lnTo>
                    <a:pt x="2266" y="639"/>
                  </a:lnTo>
                  <a:lnTo>
                    <a:pt x="2212" y="542"/>
                  </a:lnTo>
                  <a:lnTo>
                    <a:pt x="2150" y="452"/>
                  </a:lnTo>
                  <a:lnTo>
                    <a:pt x="2084" y="370"/>
                  </a:lnTo>
                  <a:lnTo>
                    <a:pt x="2011" y="294"/>
                  </a:lnTo>
                  <a:lnTo>
                    <a:pt x="1935" y="225"/>
                  </a:lnTo>
                  <a:lnTo>
                    <a:pt x="1855" y="166"/>
                  </a:lnTo>
                  <a:lnTo>
                    <a:pt x="1770" y="113"/>
                  </a:lnTo>
                  <a:lnTo>
                    <a:pt x="1683" y="71"/>
                  </a:lnTo>
                  <a:lnTo>
                    <a:pt x="1590" y="39"/>
                  </a:lnTo>
                  <a:lnTo>
                    <a:pt x="1495" y="15"/>
                  </a:lnTo>
                  <a:lnTo>
                    <a:pt x="1399" y="4"/>
                  </a:lnTo>
                  <a:close/>
                  <a:moveTo>
                    <a:pt x="1231" y="4"/>
                  </a:moveTo>
                  <a:lnTo>
                    <a:pt x="1135" y="15"/>
                  </a:lnTo>
                  <a:lnTo>
                    <a:pt x="1040" y="39"/>
                  </a:lnTo>
                  <a:lnTo>
                    <a:pt x="947" y="71"/>
                  </a:lnTo>
                  <a:lnTo>
                    <a:pt x="860" y="113"/>
                  </a:lnTo>
                  <a:lnTo>
                    <a:pt x="775" y="166"/>
                  </a:lnTo>
                  <a:lnTo>
                    <a:pt x="695" y="225"/>
                  </a:lnTo>
                  <a:lnTo>
                    <a:pt x="619" y="294"/>
                  </a:lnTo>
                  <a:lnTo>
                    <a:pt x="546" y="370"/>
                  </a:lnTo>
                  <a:lnTo>
                    <a:pt x="480" y="452"/>
                  </a:lnTo>
                  <a:lnTo>
                    <a:pt x="418" y="542"/>
                  </a:lnTo>
                  <a:lnTo>
                    <a:pt x="364" y="639"/>
                  </a:lnTo>
                  <a:lnTo>
                    <a:pt x="315" y="741"/>
                  </a:lnTo>
                  <a:lnTo>
                    <a:pt x="271" y="848"/>
                  </a:lnTo>
                  <a:lnTo>
                    <a:pt x="236" y="960"/>
                  </a:lnTo>
                  <a:lnTo>
                    <a:pt x="207" y="1078"/>
                  </a:lnTo>
                  <a:lnTo>
                    <a:pt x="187" y="1197"/>
                  </a:lnTo>
                  <a:lnTo>
                    <a:pt x="175" y="1322"/>
                  </a:lnTo>
                  <a:lnTo>
                    <a:pt x="170" y="1449"/>
                  </a:lnTo>
                  <a:lnTo>
                    <a:pt x="174" y="1562"/>
                  </a:lnTo>
                  <a:lnTo>
                    <a:pt x="184" y="1673"/>
                  </a:lnTo>
                  <a:lnTo>
                    <a:pt x="233" y="1729"/>
                  </a:lnTo>
                  <a:lnTo>
                    <a:pt x="288" y="1781"/>
                  </a:lnTo>
                  <a:lnTo>
                    <a:pt x="351" y="1830"/>
                  </a:lnTo>
                  <a:lnTo>
                    <a:pt x="420" y="1874"/>
                  </a:lnTo>
                  <a:lnTo>
                    <a:pt x="494" y="1916"/>
                  </a:lnTo>
                  <a:lnTo>
                    <a:pt x="472" y="1804"/>
                  </a:lnTo>
                  <a:lnTo>
                    <a:pt x="457" y="1688"/>
                  </a:lnTo>
                  <a:lnTo>
                    <a:pt x="447" y="1570"/>
                  </a:lnTo>
                  <a:lnTo>
                    <a:pt x="443" y="1449"/>
                  </a:lnTo>
                  <a:lnTo>
                    <a:pt x="447" y="1319"/>
                  </a:lnTo>
                  <a:lnTo>
                    <a:pt x="458" y="1192"/>
                  </a:lnTo>
                  <a:lnTo>
                    <a:pt x="475" y="1069"/>
                  </a:lnTo>
                  <a:lnTo>
                    <a:pt x="501" y="951"/>
                  </a:lnTo>
                  <a:lnTo>
                    <a:pt x="533" y="837"/>
                  </a:lnTo>
                  <a:lnTo>
                    <a:pt x="570" y="727"/>
                  </a:lnTo>
                  <a:lnTo>
                    <a:pt x="612" y="624"/>
                  </a:lnTo>
                  <a:lnTo>
                    <a:pt x="659" y="526"/>
                  </a:lnTo>
                  <a:lnTo>
                    <a:pt x="713" y="437"/>
                  </a:lnTo>
                  <a:lnTo>
                    <a:pt x="770" y="353"/>
                  </a:lnTo>
                  <a:lnTo>
                    <a:pt x="833" y="277"/>
                  </a:lnTo>
                  <a:lnTo>
                    <a:pt x="899" y="209"/>
                  </a:lnTo>
                  <a:lnTo>
                    <a:pt x="969" y="150"/>
                  </a:lnTo>
                  <a:lnTo>
                    <a:pt x="1042" y="101"/>
                  </a:lnTo>
                  <a:lnTo>
                    <a:pt x="1119" y="61"/>
                  </a:lnTo>
                  <a:lnTo>
                    <a:pt x="1199" y="31"/>
                  </a:lnTo>
                  <a:lnTo>
                    <a:pt x="1280" y="10"/>
                  </a:lnTo>
                  <a:lnTo>
                    <a:pt x="1256" y="7"/>
                  </a:lnTo>
                  <a:lnTo>
                    <a:pt x="1231" y="4"/>
                  </a:lnTo>
                  <a:close/>
                  <a:moveTo>
                    <a:pt x="1207" y="0"/>
                  </a:moveTo>
                  <a:lnTo>
                    <a:pt x="1221" y="0"/>
                  </a:lnTo>
                  <a:lnTo>
                    <a:pt x="1229" y="2"/>
                  </a:lnTo>
                  <a:lnTo>
                    <a:pt x="1236" y="0"/>
                  </a:lnTo>
                  <a:lnTo>
                    <a:pt x="1244" y="0"/>
                  </a:lnTo>
                  <a:lnTo>
                    <a:pt x="1280" y="2"/>
                  </a:lnTo>
                  <a:lnTo>
                    <a:pt x="1313" y="5"/>
                  </a:lnTo>
                  <a:lnTo>
                    <a:pt x="1350" y="2"/>
                  </a:lnTo>
                  <a:lnTo>
                    <a:pt x="1386" y="0"/>
                  </a:lnTo>
                  <a:lnTo>
                    <a:pt x="1394" y="0"/>
                  </a:lnTo>
                  <a:lnTo>
                    <a:pt x="1401" y="2"/>
                  </a:lnTo>
                  <a:lnTo>
                    <a:pt x="1408" y="0"/>
                  </a:lnTo>
                  <a:lnTo>
                    <a:pt x="1423" y="0"/>
                  </a:lnTo>
                  <a:lnTo>
                    <a:pt x="1527" y="5"/>
                  </a:lnTo>
                  <a:lnTo>
                    <a:pt x="1629" y="21"/>
                  </a:lnTo>
                  <a:lnTo>
                    <a:pt x="1726" y="47"/>
                  </a:lnTo>
                  <a:lnTo>
                    <a:pt x="1823" y="83"/>
                  </a:lnTo>
                  <a:lnTo>
                    <a:pt x="1915" y="127"/>
                  </a:lnTo>
                  <a:lnTo>
                    <a:pt x="2003" y="179"/>
                  </a:lnTo>
                  <a:lnTo>
                    <a:pt x="2087" y="240"/>
                  </a:lnTo>
                  <a:lnTo>
                    <a:pt x="2166" y="309"/>
                  </a:lnTo>
                  <a:lnTo>
                    <a:pt x="2241" y="385"/>
                  </a:lnTo>
                  <a:lnTo>
                    <a:pt x="2310" y="467"/>
                  </a:lnTo>
                  <a:lnTo>
                    <a:pt x="2372" y="557"/>
                  </a:lnTo>
                  <a:lnTo>
                    <a:pt x="2429" y="653"/>
                  </a:lnTo>
                  <a:lnTo>
                    <a:pt x="2482" y="752"/>
                  </a:lnTo>
                  <a:lnTo>
                    <a:pt x="2526" y="859"/>
                  </a:lnTo>
                  <a:lnTo>
                    <a:pt x="2563" y="970"/>
                  </a:lnTo>
                  <a:lnTo>
                    <a:pt x="2591" y="1084"/>
                  </a:lnTo>
                  <a:lnTo>
                    <a:pt x="2613" y="1203"/>
                  </a:lnTo>
                  <a:lnTo>
                    <a:pt x="2625" y="1324"/>
                  </a:lnTo>
                  <a:lnTo>
                    <a:pt x="2630" y="1449"/>
                  </a:lnTo>
                  <a:lnTo>
                    <a:pt x="2625" y="1573"/>
                  </a:lnTo>
                  <a:lnTo>
                    <a:pt x="2613" y="1695"/>
                  </a:lnTo>
                  <a:lnTo>
                    <a:pt x="2591" y="1813"/>
                  </a:lnTo>
                  <a:lnTo>
                    <a:pt x="2563" y="1928"/>
                  </a:lnTo>
                  <a:lnTo>
                    <a:pt x="2526" y="2037"/>
                  </a:lnTo>
                  <a:lnTo>
                    <a:pt x="2482" y="2143"/>
                  </a:lnTo>
                  <a:lnTo>
                    <a:pt x="2429" y="2245"/>
                  </a:lnTo>
                  <a:lnTo>
                    <a:pt x="2372" y="2339"/>
                  </a:lnTo>
                  <a:lnTo>
                    <a:pt x="2310" y="2428"/>
                  </a:lnTo>
                  <a:lnTo>
                    <a:pt x="2241" y="2511"/>
                  </a:lnTo>
                  <a:lnTo>
                    <a:pt x="2166" y="2587"/>
                  </a:lnTo>
                  <a:lnTo>
                    <a:pt x="2087" y="2656"/>
                  </a:lnTo>
                  <a:lnTo>
                    <a:pt x="2003" y="2717"/>
                  </a:lnTo>
                  <a:lnTo>
                    <a:pt x="1915" y="2769"/>
                  </a:lnTo>
                  <a:lnTo>
                    <a:pt x="1823" y="2813"/>
                  </a:lnTo>
                  <a:lnTo>
                    <a:pt x="1726" y="2848"/>
                  </a:lnTo>
                  <a:lnTo>
                    <a:pt x="1629" y="2875"/>
                  </a:lnTo>
                  <a:lnTo>
                    <a:pt x="1527" y="2890"/>
                  </a:lnTo>
                  <a:lnTo>
                    <a:pt x="1423" y="2895"/>
                  </a:lnTo>
                  <a:lnTo>
                    <a:pt x="1386" y="2895"/>
                  </a:lnTo>
                  <a:lnTo>
                    <a:pt x="1350" y="2894"/>
                  </a:lnTo>
                  <a:lnTo>
                    <a:pt x="1313" y="2890"/>
                  </a:lnTo>
                  <a:lnTo>
                    <a:pt x="1280" y="2894"/>
                  </a:lnTo>
                  <a:lnTo>
                    <a:pt x="1244" y="2895"/>
                  </a:lnTo>
                  <a:lnTo>
                    <a:pt x="1207" y="2895"/>
                  </a:lnTo>
                  <a:lnTo>
                    <a:pt x="1103" y="2890"/>
                  </a:lnTo>
                  <a:lnTo>
                    <a:pt x="1001" y="2875"/>
                  </a:lnTo>
                  <a:lnTo>
                    <a:pt x="904" y="2848"/>
                  </a:lnTo>
                  <a:lnTo>
                    <a:pt x="807" y="2813"/>
                  </a:lnTo>
                  <a:lnTo>
                    <a:pt x="715" y="2769"/>
                  </a:lnTo>
                  <a:lnTo>
                    <a:pt x="627" y="2717"/>
                  </a:lnTo>
                  <a:lnTo>
                    <a:pt x="543" y="2656"/>
                  </a:lnTo>
                  <a:lnTo>
                    <a:pt x="464" y="2587"/>
                  </a:lnTo>
                  <a:lnTo>
                    <a:pt x="389" y="2511"/>
                  </a:lnTo>
                  <a:lnTo>
                    <a:pt x="320" y="2428"/>
                  </a:lnTo>
                  <a:lnTo>
                    <a:pt x="258" y="2339"/>
                  </a:lnTo>
                  <a:lnTo>
                    <a:pt x="201" y="2245"/>
                  </a:lnTo>
                  <a:lnTo>
                    <a:pt x="148" y="2143"/>
                  </a:lnTo>
                  <a:lnTo>
                    <a:pt x="104" y="2037"/>
                  </a:lnTo>
                  <a:lnTo>
                    <a:pt x="67" y="1928"/>
                  </a:lnTo>
                  <a:lnTo>
                    <a:pt x="39" y="1813"/>
                  </a:lnTo>
                  <a:lnTo>
                    <a:pt x="17" y="1695"/>
                  </a:lnTo>
                  <a:lnTo>
                    <a:pt x="5" y="1573"/>
                  </a:lnTo>
                  <a:lnTo>
                    <a:pt x="0" y="1449"/>
                  </a:lnTo>
                  <a:lnTo>
                    <a:pt x="5" y="1324"/>
                  </a:lnTo>
                  <a:lnTo>
                    <a:pt x="17" y="1203"/>
                  </a:lnTo>
                  <a:lnTo>
                    <a:pt x="39" y="1084"/>
                  </a:lnTo>
                  <a:lnTo>
                    <a:pt x="67" y="970"/>
                  </a:lnTo>
                  <a:lnTo>
                    <a:pt x="104" y="859"/>
                  </a:lnTo>
                  <a:lnTo>
                    <a:pt x="148" y="752"/>
                  </a:lnTo>
                  <a:lnTo>
                    <a:pt x="201" y="653"/>
                  </a:lnTo>
                  <a:lnTo>
                    <a:pt x="258" y="557"/>
                  </a:lnTo>
                  <a:lnTo>
                    <a:pt x="320" y="467"/>
                  </a:lnTo>
                  <a:lnTo>
                    <a:pt x="389" y="385"/>
                  </a:lnTo>
                  <a:lnTo>
                    <a:pt x="464" y="309"/>
                  </a:lnTo>
                  <a:lnTo>
                    <a:pt x="543" y="240"/>
                  </a:lnTo>
                  <a:lnTo>
                    <a:pt x="627" y="179"/>
                  </a:lnTo>
                  <a:lnTo>
                    <a:pt x="715" y="127"/>
                  </a:lnTo>
                  <a:lnTo>
                    <a:pt x="807" y="83"/>
                  </a:lnTo>
                  <a:lnTo>
                    <a:pt x="904" y="47"/>
                  </a:lnTo>
                  <a:lnTo>
                    <a:pt x="1001" y="21"/>
                  </a:lnTo>
                  <a:lnTo>
                    <a:pt x="1103" y="5"/>
                  </a:lnTo>
                  <a:lnTo>
                    <a:pt x="1207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3" rIns="91424" bIns="45713" rtlCol="0" anchor="ctr"/>
            <a:lstStyle/>
            <a:p>
              <a:pPr algn="ctr"/>
              <a:endParaRPr lang="en-US" sz="2399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3FC2133-B438-47E2-8577-D8A8064F187B}"/>
                </a:ext>
              </a:extLst>
            </p:cNvPr>
            <p:cNvCxnSpPr/>
            <p:nvPr/>
          </p:nvCxnSpPr>
          <p:spPr>
            <a:xfrm flipH="1">
              <a:off x="669925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60395F5-BBFC-4021-AACD-CA5B241618D5}"/>
                </a:ext>
              </a:extLst>
            </p:cNvPr>
            <p:cNvCxnSpPr/>
            <p:nvPr/>
          </p:nvCxnSpPr>
          <p:spPr>
            <a:xfrm flipH="1">
              <a:off x="7740488" y="3639932"/>
              <a:ext cx="378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šľîḍé">
              <a:extLst>
                <a:ext uri="{FF2B5EF4-FFF2-40B4-BE49-F238E27FC236}">
                  <a16:creationId xmlns:a16="http://schemas.microsoft.com/office/drawing/2014/main" xmlns="" id="{D85DCE5C-86CB-4786-9C4C-2DBDEE10BB66}"/>
                </a:ext>
              </a:extLst>
            </p:cNvPr>
            <p:cNvSpPr txBox="1"/>
            <p:nvPr/>
          </p:nvSpPr>
          <p:spPr bwMode="auto">
            <a:xfrm>
              <a:off x="669924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Q1</a:t>
              </a:r>
            </a:p>
          </p:txBody>
        </p:sp>
        <p:sp>
          <p:nvSpPr>
            <p:cNvPr id="11" name="îşḻïḍè">
              <a:extLst>
                <a:ext uri="{FF2B5EF4-FFF2-40B4-BE49-F238E27FC236}">
                  <a16:creationId xmlns:a16="http://schemas.microsoft.com/office/drawing/2014/main" xmlns="" id="{6CDA52EE-03A8-40D7-AEB0-46C97790781F}"/>
                </a:ext>
              </a:extLst>
            </p:cNvPr>
            <p:cNvSpPr/>
            <p:nvPr/>
          </p:nvSpPr>
          <p:spPr bwMode="auto">
            <a:xfrm>
              <a:off x="669924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Sḷidê">
              <a:extLst>
                <a:ext uri="{FF2B5EF4-FFF2-40B4-BE49-F238E27FC236}">
                  <a16:creationId xmlns:a16="http://schemas.microsoft.com/office/drawing/2014/main" xmlns="" id="{3415DF13-FCB8-4A59-A2D8-DA6BCC2D73BC}"/>
                </a:ext>
              </a:extLst>
            </p:cNvPr>
            <p:cNvSpPr txBox="1"/>
            <p:nvPr/>
          </p:nvSpPr>
          <p:spPr bwMode="auto">
            <a:xfrm>
              <a:off x="8659413" y="1963765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Q2</a:t>
              </a:r>
            </a:p>
          </p:txBody>
        </p:sp>
        <p:sp>
          <p:nvSpPr>
            <p:cNvPr id="13" name="ïŝ1idé">
              <a:extLst>
                <a:ext uri="{FF2B5EF4-FFF2-40B4-BE49-F238E27FC236}">
                  <a16:creationId xmlns:a16="http://schemas.microsoft.com/office/drawing/2014/main" xmlns="" id="{A1AA088B-D04C-43C5-800C-94B950AF6620}"/>
                </a:ext>
              </a:extLst>
            </p:cNvPr>
            <p:cNvSpPr/>
            <p:nvPr/>
          </p:nvSpPr>
          <p:spPr bwMode="auto">
            <a:xfrm>
              <a:off x="8659413" y="2405571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îṧlïḑè">
              <a:extLst>
                <a:ext uri="{FF2B5EF4-FFF2-40B4-BE49-F238E27FC236}">
                  <a16:creationId xmlns:a16="http://schemas.microsoft.com/office/drawing/2014/main" xmlns="" id="{E7AF5DFE-1D68-4A36-9554-0F10D6419E21}"/>
                </a:ext>
              </a:extLst>
            </p:cNvPr>
            <p:cNvSpPr txBox="1"/>
            <p:nvPr/>
          </p:nvSpPr>
          <p:spPr bwMode="auto">
            <a:xfrm>
              <a:off x="669924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Q3</a:t>
              </a:r>
            </a:p>
          </p:txBody>
        </p:sp>
        <p:sp>
          <p:nvSpPr>
            <p:cNvPr id="15" name="íṡliḓê">
              <a:extLst>
                <a:ext uri="{FF2B5EF4-FFF2-40B4-BE49-F238E27FC236}">
                  <a16:creationId xmlns:a16="http://schemas.microsoft.com/office/drawing/2014/main" xmlns="" id="{EFB23925-B040-4F35-8206-253D3755DA75}"/>
                </a:ext>
              </a:extLst>
            </p:cNvPr>
            <p:cNvSpPr/>
            <p:nvPr/>
          </p:nvSpPr>
          <p:spPr bwMode="auto">
            <a:xfrm>
              <a:off x="669924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ṩlïde">
              <a:extLst>
                <a:ext uri="{FF2B5EF4-FFF2-40B4-BE49-F238E27FC236}">
                  <a16:creationId xmlns:a16="http://schemas.microsoft.com/office/drawing/2014/main" xmlns="" id="{85C1316B-6A86-470B-BA31-BCC397D50EBE}"/>
                </a:ext>
              </a:extLst>
            </p:cNvPr>
            <p:cNvSpPr txBox="1"/>
            <p:nvPr/>
          </p:nvSpPr>
          <p:spPr bwMode="auto">
            <a:xfrm>
              <a:off x="8659413" y="4007339"/>
              <a:ext cx="286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Q4</a:t>
              </a:r>
            </a:p>
          </p:txBody>
        </p:sp>
        <p:sp>
          <p:nvSpPr>
            <p:cNvPr id="17" name="îṡ1iḋé">
              <a:extLst>
                <a:ext uri="{FF2B5EF4-FFF2-40B4-BE49-F238E27FC236}">
                  <a16:creationId xmlns:a16="http://schemas.microsoft.com/office/drawing/2014/main" xmlns="" id="{073C232A-928C-4260-9890-9A3F0D4D19BA}"/>
                </a:ext>
              </a:extLst>
            </p:cNvPr>
            <p:cNvSpPr/>
            <p:nvPr/>
          </p:nvSpPr>
          <p:spPr bwMode="auto">
            <a:xfrm>
              <a:off x="8659413" y="4449145"/>
              <a:ext cx="2861075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8" name="ïṣ1iḋe">
              <a:extLst>
                <a:ext uri="{FF2B5EF4-FFF2-40B4-BE49-F238E27FC236}">
                  <a16:creationId xmlns:a16="http://schemas.microsoft.com/office/drawing/2014/main" xmlns="" id="{5B795CB7-4A81-4687-BE64-FF92BF17A369}"/>
                </a:ext>
              </a:extLst>
            </p:cNvPr>
            <p:cNvGrpSpPr/>
            <p:nvPr/>
          </p:nvGrpSpPr>
          <p:grpSpPr>
            <a:xfrm>
              <a:off x="4347217" y="1131861"/>
              <a:ext cx="3304657" cy="4991393"/>
              <a:chOff x="4347217" y="1131861"/>
              <a:chExt cx="3304657" cy="4991393"/>
            </a:xfrm>
          </p:grpSpPr>
          <p:sp>
            <p:nvSpPr>
              <p:cNvPr id="19" name="îṩľïḍe">
                <a:extLst>
                  <a:ext uri="{FF2B5EF4-FFF2-40B4-BE49-F238E27FC236}">
                    <a16:creationId xmlns:a16="http://schemas.microsoft.com/office/drawing/2014/main" xmlns="" id="{BF836384-AC0A-4A12-8F0E-9C0FBC69092C}"/>
                  </a:ext>
                </a:extLst>
              </p:cNvPr>
              <p:cNvSpPr/>
              <p:nvPr/>
            </p:nvSpPr>
            <p:spPr bwMode="auto">
              <a:xfrm>
                <a:off x="4347217" y="1990044"/>
                <a:ext cx="3146336" cy="4133210"/>
              </a:xfrm>
              <a:custGeom>
                <a:avLst/>
                <a:gdLst/>
                <a:ahLst/>
                <a:cxnLst>
                  <a:cxn ang="0">
                    <a:pos x="3551" y="145"/>
                  </a:cxn>
                  <a:cxn ang="0">
                    <a:pos x="3622" y="118"/>
                  </a:cxn>
                  <a:cxn ang="0">
                    <a:pos x="3702" y="112"/>
                  </a:cxn>
                  <a:cxn ang="0">
                    <a:pos x="3613" y="195"/>
                  </a:cxn>
                  <a:cxn ang="0">
                    <a:pos x="3780" y="173"/>
                  </a:cxn>
                  <a:cxn ang="0">
                    <a:pos x="3583" y="244"/>
                  </a:cxn>
                  <a:cxn ang="0">
                    <a:pos x="3697" y="255"/>
                  </a:cxn>
                  <a:cxn ang="0">
                    <a:pos x="3428" y="388"/>
                  </a:cxn>
                  <a:cxn ang="0">
                    <a:pos x="3099" y="587"/>
                  </a:cxn>
                  <a:cxn ang="0">
                    <a:pos x="2651" y="875"/>
                  </a:cxn>
                  <a:cxn ang="0">
                    <a:pos x="2509" y="1017"/>
                  </a:cxn>
                  <a:cxn ang="0">
                    <a:pos x="2530" y="2376"/>
                  </a:cxn>
                  <a:cxn ang="0">
                    <a:pos x="2577" y="2908"/>
                  </a:cxn>
                  <a:cxn ang="0">
                    <a:pos x="2680" y="3418"/>
                  </a:cxn>
                  <a:cxn ang="0">
                    <a:pos x="2674" y="3822"/>
                  </a:cxn>
                  <a:cxn ang="0">
                    <a:pos x="2671" y="4261"/>
                  </a:cxn>
                  <a:cxn ang="0">
                    <a:pos x="2803" y="4441"/>
                  </a:cxn>
                  <a:cxn ang="0">
                    <a:pos x="2779" y="4567"/>
                  </a:cxn>
                  <a:cxn ang="0">
                    <a:pos x="2752" y="4676"/>
                  </a:cxn>
                  <a:cxn ang="0">
                    <a:pos x="2799" y="4705"/>
                  </a:cxn>
                  <a:cxn ang="0">
                    <a:pos x="3014" y="4786"/>
                  </a:cxn>
                  <a:cxn ang="0">
                    <a:pos x="2785" y="4967"/>
                  </a:cxn>
                  <a:cxn ang="0">
                    <a:pos x="2461" y="4929"/>
                  </a:cxn>
                  <a:cxn ang="0">
                    <a:pos x="2365" y="4783"/>
                  </a:cxn>
                  <a:cxn ang="0">
                    <a:pos x="2416" y="4667"/>
                  </a:cxn>
                  <a:cxn ang="0">
                    <a:pos x="2351" y="4510"/>
                  </a:cxn>
                  <a:cxn ang="0">
                    <a:pos x="2297" y="4136"/>
                  </a:cxn>
                  <a:cxn ang="0">
                    <a:pos x="2141" y="2760"/>
                  </a:cxn>
                  <a:cxn ang="0">
                    <a:pos x="2009" y="3107"/>
                  </a:cxn>
                  <a:cxn ang="0">
                    <a:pos x="1559" y="4825"/>
                  </a:cxn>
                  <a:cxn ang="0">
                    <a:pos x="1095" y="4959"/>
                  </a:cxn>
                  <a:cxn ang="0">
                    <a:pos x="1125" y="4786"/>
                  </a:cxn>
                  <a:cxn ang="0">
                    <a:pos x="1244" y="4418"/>
                  </a:cxn>
                  <a:cxn ang="0">
                    <a:pos x="1348" y="3780"/>
                  </a:cxn>
                  <a:cxn ang="0">
                    <a:pos x="1474" y="3006"/>
                  </a:cxn>
                  <a:cxn ang="0">
                    <a:pos x="1528" y="2309"/>
                  </a:cxn>
                  <a:cxn ang="0">
                    <a:pos x="1145" y="1397"/>
                  </a:cxn>
                  <a:cxn ang="0">
                    <a:pos x="421" y="1471"/>
                  </a:cxn>
                  <a:cxn ang="0">
                    <a:pos x="251" y="1542"/>
                  </a:cxn>
                  <a:cxn ang="0">
                    <a:pos x="160" y="1534"/>
                  </a:cxn>
                  <a:cxn ang="0">
                    <a:pos x="70" y="1534"/>
                  </a:cxn>
                  <a:cxn ang="0">
                    <a:pos x="0" y="1486"/>
                  </a:cxn>
                  <a:cxn ang="0">
                    <a:pos x="17" y="1397"/>
                  </a:cxn>
                  <a:cxn ang="0">
                    <a:pos x="183" y="1371"/>
                  </a:cxn>
                  <a:cxn ang="0">
                    <a:pos x="213" y="1213"/>
                  </a:cxn>
                  <a:cxn ang="0">
                    <a:pos x="302" y="1342"/>
                  </a:cxn>
                  <a:cxn ang="0">
                    <a:pos x="676" y="1312"/>
                  </a:cxn>
                  <a:cxn ang="0">
                    <a:pos x="976" y="1232"/>
                  </a:cxn>
                  <a:cxn ang="0">
                    <a:pos x="1279" y="1103"/>
                  </a:cxn>
                  <a:cxn ang="0">
                    <a:pos x="1661" y="842"/>
                  </a:cxn>
                  <a:cxn ang="0">
                    <a:pos x="1888" y="751"/>
                  </a:cxn>
                  <a:cxn ang="0">
                    <a:pos x="1816" y="510"/>
                  </a:cxn>
                  <a:cxn ang="0">
                    <a:pos x="1762" y="192"/>
                  </a:cxn>
                  <a:cxn ang="0">
                    <a:pos x="2114" y="71"/>
                  </a:cxn>
                  <a:cxn ang="0">
                    <a:pos x="2255" y="303"/>
                  </a:cxn>
                  <a:cxn ang="0">
                    <a:pos x="2217" y="620"/>
                  </a:cxn>
                  <a:cxn ang="0">
                    <a:pos x="2137" y="707"/>
                  </a:cxn>
                  <a:cxn ang="0">
                    <a:pos x="2918" y="471"/>
                  </a:cxn>
                  <a:cxn ang="0">
                    <a:pos x="3274" y="300"/>
                  </a:cxn>
                  <a:cxn ang="0">
                    <a:pos x="3334" y="39"/>
                  </a:cxn>
                  <a:cxn ang="0">
                    <a:pos x="3382" y="124"/>
                  </a:cxn>
                  <a:cxn ang="0">
                    <a:pos x="3489" y="109"/>
                  </a:cxn>
                </a:cxnLst>
                <a:rect l="0" t="0" r="r" b="b"/>
                <a:pathLst>
                  <a:path w="3783" h="4970">
                    <a:moveTo>
                      <a:pt x="3590" y="0"/>
                    </a:moveTo>
                    <a:lnTo>
                      <a:pt x="3596" y="0"/>
                    </a:lnTo>
                    <a:lnTo>
                      <a:pt x="3599" y="3"/>
                    </a:lnTo>
                    <a:lnTo>
                      <a:pt x="3599" y="12"/>
                    </a:lnTo>
                    <a:lnTo>
                      <a:pt x="3598" y="26"/>
                    </a:lnTo>
                    <a:lnTo>
                      <a:pt x="3592" y="44"/>
                    </a:lnTo>
                    <a:lnTo>
                      <a:pt x="3581" y="69"/>
                    </a:lnTo>
                    <a:lnTo>
                      <a:pt x="3568" y="101"/>
                    </a:lnTo>
                    <a:lnTo>
                      <a:pt x="3559" y="125"/>
                    </a:lnTo>
                    <a:lnTo>
                      <a:pt x="3551" y="145"/>
                    </a:lnTo>
                    <a:lnTo>
                      <a:pt x="3548" y="157"/>
                    </a:lnTo>
                    <a:lnTo>
                      <a:pt x="3547" y="164"/>
                    </a:lnTo>
                    <a:lnTo>
                      <a:pt x="3550" y="169"/>
                    </a:lnTo>
                    <a:lnTo>
                      <a:pt x="3553" y="169"/>
                    </a:lnTo>
                    <a:lnTo>
                      <a:pt x="3560" y="164"/>
                    </a:lnTo>
                    <a:lnTo>
                      <a:pt x="3569" y="158"/>
                    </a:lnTo>
                    <a:lnTo>
                      <a:pt x="3580" y="149"/>
                    </a:lnTo>
                    <a:lnTo>
                      <a:pt x="3592" y="140"/>
                    </a:lnTo>
                    <a:lnTo>
                      <a:pt x="3607" y="128"/>
                    </a:lnTo>
                    <a:lnTo>
                      <a:pt x="3622" y="118"/>
                    </a:lnTo>
                    <a:lnTo>
                      <a:pt x="3639" y="106"/>
                    </a:lnTo>
                    <a:lnTo>
                      <a:pt x="3657" y="95"/>
                    </a:lnTo>
                    <a:lnTo>
                      <a:pt x="3676" y="86"/>
                    </a:lnTo>
                    <a:lnTo>
                      <a:pt x="3696" y="78"/>
                    </a:lnTo>
                    <a:lnTo>
                      <a:pt x="3716" y="72"/>
                    </a:lnTo>
                    <a:lnTo>
                      <a:pt x="3737" y="71"/>
                    </a:lnTo>
                    <a:lnTo>
                      <a:pt x="3735" y="78"/>
                    </a:lnTo>
                    <a:lnTo>
                      <a:pt x="3729" y="88"/>
                    </a:lnTo>
                    <a:lnTo>
                      <a:pt x="3717" y="98"/>
                    </a:lnTo>
                    <a:lnTo>
                      <a:pt x="3702" y="112"/>
                    </a:lnTo>
                    <a:lnTo>
                      <a:pt x="3685" y="124"/>
                    </a:lnTo>
                    <a:lnTo>
                      <a:pt x="3667" y="137"/>
                    </a:lnTo>
                    <a:lnTo>
                      <a:pt x="3651" y="149"/>
                    </a:lnTo>
                    <a:lnTo>
                      <a:pt x="3636" y="161"/>
                    </a:lnTo>
                    <a:lnTo>
                      <a:pt x="3622" y="173"/>
                    </a:lnTo>
                    <a:lnTo>
                      <a:pt x="3610" y="183"/>
                    </a:lnTo>
                    <a:lnTo>
                      <a:pt x="3604" y="189"/>
                    </a:lnTo>
                    <a:lnTo>
                      <a:pt x="3601" y="193"/>
                    </a:lnTo>
                    <a:lnTo>
                      <a:pt x="3604" y="196"/>
                    </a:lnTo>
                    <a:lnTo>
                      <a:pt x="3613" y="195"/>
                    </a:lnTo>
                    <a:lnTo>
                      <a:pt x="3630" y="193"/>
                    </a:lnTo>
                    <a:lnTo>
                      <a:pt x="3652" y="187"/>
                    </a:lnTo>
                    <a:lnTo>
                      <a:pt x="3682" y="180"/>
                    </a:lnTo>
                    <a:lnTo>
                      <a:pt x="3716" y="170"/>
                    </a:lnTo>
                    <a:lnTo>
                      <a:pt x="3741" y="166"/>
                    </a:lnTo>
                    <a:lnTo>
                      <a:pt x="3761" y="163"/>
                    </a:lnTo>
                    <a:lnTo>
                      <a:pt x="3774" y="163"/>
                    </a:lnTo>
                    <a:lnTo>
                      <a:pt x="3782" y="164"/>
                    </a:lnTo>
                    <a:lnTo>
                      <a:pt x="3783" y="167"/>
                    </a:lnTo>
                    <a:lnTo>
                      <a:pt x="3780" y="173"/>
                    </a:lnTo>
                    <a:lnTo>
                      <a:pt x="3771" y="180"/>
                    </a:lnTo>
                    <a:lnTo>
                      <a:pt x="3744" y="193"/>
                    </a:lnTo>
                    <a:lnTo>
                      <a:pt x="3725" y="201"/>
                    </a:lnTo>
                    <a:lnTo>
                      <a:pt x="3703" y="208"/>
                    </a:lnTo>
                    <a:lnTo>
                      <a:pt x="3679" y="214"/>
                    </a:lnTo>
                    <a:lnTo>
                      <a:pt x="3652" y="222"/>
                    </a:lnTo>
                    <a:lnTo>
                      <a:pt x="3625" y="226"/>
                    </a:lnTo>
                    <a:lnTo>
                      <a:pt x="3608" y="231"/>
                    </a:lnTo>
                    <a:lnTo>
                      <a:pt x="3595" y="237"/>
                    </a:lnTo>
                    <a:lnTo>
                      <a:pt x="3583" y="244"/>
                    </a:lnTo>
                    <a:lnTo>
                      <a:pt x="3577" y="252"/>
                    </a:lnTo>
                    <a:lnTo>
                      <a:pt x="3574" y="259"/>
                    </a:lnTo>
                    <a:lnTo>
                      <a:pt x="3575" y="266"/>
                    </a:lnTo>
                    <a:lnTo>
                      <a:pt x="3583" y="269"/>
                    </a:lnTo>
                    <a:lnTo>
                      <a:pt x="3596" y="269"/>
                    </a:lnTo>
                    <a:lnTo>
                      <a:pt x="3621" y="266"/>
                    </a:lnTo>
                    <a:lnTo>
                      <a:pt x="3643" y="262"/>
                    </a:lnTo>
                    <a:lnTo>
                      <a:pt x="3664" y="259"/>
                    </a:lnTo>
                    <a:lnTo>
                      <a:pt x="3682" y="258"/>
                    </a:lnTo>
                    <a:lnTo>
                      <a:pt x="3697" y="255"/>
                    </a:lnTo>
                    <a:lnTo>
                      <a:pt x="3714" y="255"/>
                    </a:lnTo>
                    <a:lnTo>
                      <a:pt x="3717" y="256"/>
                    </a:lnTo>
                    <a:lnTo>
                      <a:pt x="3713" y="259"/>
                    </a:lnTo>
                    <a:lnTo>
                      <a:pt x="3702" y="266"/>
                    </a:lnTo>
                    <a:lnTo>
                      <a:pt x="3685" y="273"/>
                    </a:lnTo>
                    <a:lnTo>
                      <a:pt x="3661" y="284"/>
                    </a:lnTo>
                    <a:lnTo>
                      <a:pt x="3630" y="297"/>
                    </a:lnTo>
                    <a:lnTo>
                      <a:pt x="3562" y="326"/>
                    </a:lnTo>
                    <a:lnTo>
                      <a:pt x="3492" y="356"/>
                    </a:lnTo>
                    <a:lnTo>
                      <a:pt x="3428" y="388"/>
                    </a:lnTo>
                    <a:lnTo>
                      <a:pt x="3369" y="422"/>
                    </a:lnTo>
                    <a:lnTo>
                      <a:pt x="3334" y="447"/>
                    </a:lnTo>
                    <a:lnTo>
                      <a:pt x="3304" y="472"/>
                    </a:lnTo>
                    <a:lnTo>
                      <a:pt x="3275" y="495"/>
                    </a:lnTo>
                    <a:lnTo>
                      <a:pt x="3248" y="517"/>
                    </a:lnTo>
                    <a:lnTo>
                      <a:pt x="3218" y="535"/>
                    </a:lnTo>
                    <a:lnTo>
                      <a:pt x="3186" y="549"/>
                    </a:lnTo>
                    <a:lnTo>
                      <a:pt x="3162" y="558"/>
                    </a:lnTo>
                    <a:lnTo>
                      <a:pt x="3134" y="570"/>
                    </a:lnTo>
                    <a:lnTo>
                      <a:pt x="3099" y="587"/>
                    </a:lnTo>
                    <a:lnTo>
                      <a:pt x="3061" y="603"/>
                    </a:lnTo>
                    <a:lnTo>
                      <a:pt x="2977" y="646"/>
                    </a:lnTo>
                    <a:lnTo>
                      <a:pt x="2846" y="718"/>
                    </a:lnTo>
                    <a:lnTo>
                      <a:pt x="2805" y="744"/>
                    </a:lnTo>
                    <a:lnTo>
                      <a:pt x="2766" y="768"/>
                    </a:lnTo>
                    <a:lnTo>
                      <a:pt x="2732" y="792"/>
                    </a:lnTo>
                    <a:lnTo>
                      <a:pt x="2702" y="815"/>
                    </a:lnTo>
                    <a:lnTo>
                      <a:pt x="2678" y="837"/>
                    </a:lnTo>
                    <a:lnTo>
                      <a:pt x="2660" y="857"/>
                    </a:lnTo>
                    <a:lnTo>
                      <a:pt x="2651" y="875"/>
                    </a:lnTo>
                    <a:lnTo>
                      <a:pt x="2651" y="897"/>
                    </a:lnTo>
                    <a:lnTo>
                      <a:pt x="2657" y="920"/>
                    </a:lnTo>
                    <a:lnTo>
                      <a:pt x="2666" y="943"/>
                    </a:lnTo>
                    <a:lnTo>
                      <a:pt x="2675" y="967"/>
                    </a:lnTo>
                    <a:lnTo>
                      <a:pt x="2668" y="970"/>
                    </a:lnTo>
                    <a:lnTo>
                      <a:pt x="2654" y="973"/>
                    </a:lnTo>
                    <a:lnTo>
                      <a:pt x="2634" y="979"/>
                    </a:lnTo>
                    <a:lnTo>
                      <a:pt x="2610" y="986"/>
                    </a:lnTo>
                    <a:lnTo>
                      <a:pt x="2533" y="1009"/>
                    </a:lnTo>
                    <a:lnTo>
                      <a:pt x="2509" y="1017"/>
                    </a:lnTo>
                    <a:lnTo>
                      <a:pt x="2490" y="1023"/>
                    </a:lnTo>
                    <a:lnTo>
                      <a:pt x="2476" y="1027"/>
                    </a:lnTo>
                    <a:lnTo>
                      <a:pt x="2469" y="1030"/>
                    </a:lnTo>
                    <a:lnTo>
                      <a:pt x="2641" y="2326"/>
                    </a:lnTo>
                    <a:lnTo>
                      <a:pt x="2618" y="2327"/>
                    </a:lnTo>
                    <a:lnTo>
                      <a:pt x="2600" y="2332"/>
                    </a:lnTo>
                    <a:lnTo>
                      <a:pt x="2583" y="2336"/>
                    </a:lnTo>
                    <a:lnTo>
                      <a:pt x="2565" y="2341"/>
                    </a:lnTo>
                    <a:lnTo>
                      <a:pt x="2543" y="2342"/>
                    </a:lnTo>
                    <a:lnTo>
                      <a:pt x="2530" y="2376"/>
                    </a:lnTo>
                    <a:lnTo>
                      <a:pt x="2523" y="2416"/>
                    </a:lnTo>
                    <a:lnTo>
                      <a:pt x="2518" y="2460"/>
                    </a:lnTo>
                    <a:lnTo>
                      <a:pt x="2517" y="2510"/>
                    </a:lnTo>
                    <a:lnTo>
                      <a:pt x="2520" y="2563"/>
                    </a:lnTo>
                    <a:lnTo>
                      <a:pt x="2524" y="2617"/>
                    </a:lnTo>
                    <a:lnTo>
                      <a:pt x="2532" y="2676"/>
                    </a:lnTo>
                    <a:lnTo>
                      <a:pt x="2541" y="2733"/>
                    </a:lnTo>
                    <a:lnTo>
                      <a:pt x="2552" y="2792"/>
                    </a:lnTo>
                    <a:lnTo>
                      <a:pt x="2564" y="2851"/>
                    </a:lnTo>
                    <a:lnTo>
                      <a:pt x="2577" y="2908"/>
                    </a:lnTo>
                    <a:lnTo>
                      <a:pt x="2589" y="2962"/>
                    </a:lnTo>
                    <a:lnTo>
                      <a:pt x="2603" y="3015"/>
                    </a:lnTo>
                    <a:lnTo>
                      <a:pt x="2616" y="3063"/>
                    </a:lnTo>
                    <a:lnTo>
                      <a:pt x="2628" y="3107"/>
                    </a:lnTo>
                    <a:lnTo>
                      <a:pt x="2639" y="3146"/>
                    </a:lnTo>
                    <a:lnTo>
                      <a:pt x="2648" y="3178"/>
                    </a:lnTo>
                    <a:lnTo>
                      <a:pt x="2665" y="3243"/>
                    </a:lnTo>
                    <a:lnTo>
                      <a:pt x="2675" y="3305"/>
                    </a:lnTo>
                    <a:lnTo>
                      <a:pt x="2680" y="3362"/>
                    </a:lnTo>
                    <a:lnTo>
                      <a:pt x="2680" y="3418"/>
                    </a:lnTo>
                    <a:lnTo>
                      <a:pt x="2675" y="3471"/>
                    </a:lnTo>
                    <a:lnTo>
                      <a:pt x="2669" y="3520"/>
                    </a:lnTo>
                    <a:lnTo>
                      <a:pt x="2663" y="3567"/>
                    </a:lnTo>
                    <a:lnTo>
                      <a:pt x="2656" y="3612"/>
                    </a:lnTo>
                    <a:lnTo>
                      <a:pt x="2650" y="3655"/>
                    </a:lnTo>
                    <a:lnTo>
                      <a:pt x="2647" y="3694"/>
                    </a:lnTo>
                    <a:lnTo>
                      <a:pt x="2648" y="3732"/>
                    </a:lnTo>
                    <a:lnTo>
                      <a:pt x="2653" y="3766"/>
                    </a:lnTo>
                    <a:lnTo>
                      <a:pt x="2665" y="3800"/>
                    </a:lnTo>
                    <a:lnTo>
                      <a:pt x="2674" y="3822"/>
                    </a:lnTo>
                    <a:lnTo>
                      <a:pt x="2680" y="3852"/>
                    </a:lnTo>
                    <a:lnTo>
                      <a:pt x="2684" y="3889"/>
                    </a:lnTo>
                    <a:lnTo>
                      <a:pt x="2687" y="3929"/>
                    </a:lnTo>
                    <a:lnTo>
                      <a:pt x="2689" y="3974"/>
                    </a:lnTo>
                    <a:lnTo>
                      <a:pt x="2689" y="4067"/>
                    </a:lnTo>
                    <a:lnTo>
                      <a:pt x="2686" y="4113"/>
                    </a:lnTo>
                    <a:lnTo>
                      <a:pt x="2683" y="4157"/>
                    </a:lnTo>
                    <a:lnTo>
                      <a:pt x="2680" y="4196"/>
                    </a:lnTo>
                    <a:lnTo>
                      <a:pt x="2675" y="4232"/>
                    </a:lnTo>
                    <a:lnTo>
                      <a:pt x="2671" y="4261"/>
                    </a:lnTo>
                    <a:lnTo>
                      <a:pt x="2665" y="4282"/>
                    </a:lnTo>
                    <a:lnTo>
                      <a:pt x="2675" y="4297"/>
                    </a:lnTo>
                    <a:lnTo>
                      <a:pt x="2689" y="4311"/>
                    </a:lnTo>
                    <a:lnTo>
                      <a:pt x="2705" y="4324"/>
                    </a:lnTo>
                    <a:lnTo>
                      <a:pt x="2760" y="4365"/>
                    </a:lnTo>
                    <a:lnTo>
                      <a:pt x="2776" y="4379"/>
                    </a:lnTo>
                    <a:lnTo>
                      <a:pt x="2790" y="4394"/>
                    </a:lnTo>
                    <a:lnTo>
                      <a:pt x="2800" y="4409"/>
                    </a:lnTo>
                    <a:lnTo>
                      <a:pt x="2805" y="4424"/>
                    </a:lnTo>
                    <a:lnTo>
                      <a:pt x="2803" y="4441"/>
                    </a:lnTo>
                    <a:lnTo>
                      <a:pt x="2796" y="4460"/>
                    </a:lnTo>
                    <a:lnTo>
                      <a:pt x="2779" y="4480"/>
                    </a:lnTo>
                    <a:lnTo>
                      <a:pt x="2761" y="4499"/>
                    </a:lnTo>
                    <a:lnTo>
                      <a:pt x="2751" y="4516"/>
                    </a:lnTo>
                    <a:lnTo>
                      <a:pt x="2746" y="4530"/>
                    </a:lnTo>
                    <a:lnTo>
                      <a:pt x="2746" y="4540"/>
                    </a:lnTo>
                    <a:lnTo>
                      <a:pt x="2751" y="4549"/>
                    </a:lnTo>
                    <a:lnTo>
                      <a:pt x="2758" y="4557"/>
                    </a:lnTo>
                    <a:lnTo>
                      <a:pt x="2767" y="4563"/>
                    </a:lnTo>
                    <a:lnTo>
                      <a:pt x="2779" y="4567"/>
                    </a:lnTo>
                    <a:lnTo>
                      <a:pt x="2791" y="4573"/>
                    </a:lnTo>
                    <a:lnTo>
                      <a:pt x="2812" y="4585"/>
                    </a:lnTo>
                    <a:lnTo>
                      <a:pt x="2820" y="4593"/>
                    </a:lnTo>
                    <a:lnTo>
                      <a:pt x="2826" y="4602"/>
                    </a:lnTo>
                    <a:lnTo>
                      <a:pt x="2826" y="4614"/>
                    </a:lnTo>
                    <a:lnTo>
                      <a:pt x="2821" y="4629"/>
                    </a:lnTo>
                    <a:lnTo>
                      <a:pt x="2812" y="4646"/>
                    </a:lnTo>
                    <a:lnTo>
                      <a:pt x="2796" y="4667"/>
                    </a:lnTo>
                    <a:lnTo>
                      <a:pt x="2773" y="4668"/>
                    </a:lnTo>
                    <a:lnTo>
                      <a:pt x="2752" y="4676"/>
                    </a:lnTo>
                    <a:lnTo>
                      <a:pt x="2737" y="4686"/>
                    </a:lnTo>
                    <a:lnTo>
                      <a:pt x="2725" y="4703"/>
                    </a:lnTo>
                    <a:lnTo>
                      <a:pt x="2717" y="4724"/>
                    </a:lnTo>
                    <a:lnTo>
                      <a:pt x="2714" y="4750"/>
                    </a:lnTo>
                    <a:lnTo>
                      <a:pt x="2717" y="4735"/>
                    </a:lnTo>
                    <a:lnTo>
                      <a:pt x="2726" y="4724"/>
                    </a:lnTo>
                    <a:lnTo>
                      <a:pt x="2740" y="4715"/>
                    </a:lnTo>
                    <a:lnTo>
                      <a:pt x="2757" y="4709"/>
                    </a:lnTo>
                    <a:lnTo>
                      <a:pt x="2776" y="4706"/>
                    </a:lnTo>
                    <a:lnTo>
                      <a:pt x="2799" y="4705"/>
                    </a:lnTo>
                    <a:lnTo>
                      <a:pt x="2844" y="4705"/>
                    </a:lnTo>
                    <a:lnTo>
                      <a:pt x="2886" y="4708"/>
                    </a:lnTo>
                    <a:lnTo>
                      <a:pt x="2904" y="4709"/>
                    </a:lnTo>
                    <a:lnTo>
                      <a:pt x="2918" y="4709"/>
                    </a:lnTo>
                    <a:lnTo>
                      <a:pt x="2944" y="4712"/>
                    </a:lnTo>
                    <a:lnTo>
                      <a:pt x="2966" y="4720"/>
                    </a:lnTo>
                    <a:lnTo>
                      <a:pt x="2983" y="4732"/>
                    </a:lnTo>
                    <a:lnTo>
                      <a:pt x="2996" y="4747"/>
                    </a:lnTo>
                    <a:lnTo>
                      <a:pt x="3007" y="4765"/>
                    </a:lnTo>
                    <a:lnTo>
                      <a:pt x="3014" y="4786"/>
                    </a:lnTo>
                    <a:lnTo>
                      <a:pt x="3020" y="4810"/>
                    </a:lnTo>
                    <a:lnTo>
                      <a:pt x="3023" y="4834"/>
                    </a:lnTo>
                    <a:lnTo>
                      <a:pt x="3025" y="4858"/>
                    </a:lnTo>
                    <a:lnTo>
                      <a:pt x="3025" y="4953"/>
                    </a:lnTo>
                    <a:lnTo>
                      <a:pt x="2998" y="4953"/>
                    </a:lnTo>
                    <a:lnTo>
                      <a:pt x="2969" y="4955"/>
                    </a:lnTo>
                    <a:lnTo>
                      <a:pt x="2936" y="4956"/>
                    </a:lnTo>
                    <a:lnTo>
                      <a:pt x="2864" y="4962"/>
                    </a:lnTo>
                    <a:lnTo>
                      <a:pt x="2824" y="4964"/>
                    </a:lnTo>
                    <a:lnTo>
                      <a:pt x="2785" y="4967"/>
                    </a:lnTo>
                    <a:lnTo>
                      <a:pt x="2746" y="4968"/>
                    </a:lnTo>
                    <a:lnTo>
                      <a:pt x="2705" y="4970"/>
                    </a:lnTo>
                    <a:lnTo>
                      <a:pt x="2668" y="4970"/>
                    </a:lnTo>
                    <a:lnTo>
                      <a:pt x="2630" y="4968"/>
                    </a:lnTo>
                    <a:lnTo>
                      <a:pt x="2594" y="4967"/>
                    </a:lnTo>
                    <a:lnTo>
                      <a:pt x="2561" y="4962"/>
                    </a:lnTo>
                    <a:lnTo>
                      <a:pt x="2530" y="4958"/>
                    </a:lnTo>
                    <a:lnTo>
                      <a:pt x="2503" y="4950"/>
                    </a:lnTo>
                    <a:lnTo>
                      <a:pt x="2479" y="4941"/>
                    </a:lnTo>
                    <a:lnTo>
                      <a:pt x="2461" y="4929"/>
                    </a:lnTo>
                    <a:lnTo>
                      <a:pt x="2446" y="4916"/>
                    </a:lnTo>
                    <a:lnTo>
                      <a:pt x="2438" y="4898"/>
                    </a:lnTo>
                    <a:lnTo>
                      <a:pt x="2435" y="4878"/>
                    </a:lnTo>
                    <a:lnTo>
                      <a:pt x="2440" y="4855"/>
                    </a:lnTo>
                    <a:lnTo>
                      <a:pt x="2451" y="4828"/>
                    </a:lnTo>
                    <a:lnTo>
                      <a:pt x="2469" y="4798"/>
                    </a:lnTo>
                    <a:lnTo>
                      <a:pt x="2431" y="4797"/>
                    </a:lnTo>
                    <a:lnTo>
                      <a:pt x="2402" y="4794"/>
                    </a:lnTo>
                    <a:lnTo>
                      <a:pt x="2380" y="4789"/>
                    </a:lnTo>
                    <a:lnTo>
                      <a:pt x="2365" y="4783"/>
                    </a:lnTo>
                    <a:lnTo>
                      <a:pt x="2356" y="4775"/>
                    </a:lnTo>
                    <a:lnTo>
                      <a:pt x="2351" y="4766"/>
                    </a:lnTo>
                    <a:lnTo>
                      <a:pt x="2351" y="4757"/>
                    </a:lnTo>
                    <a:lnTo>
                      <a:pt x="2354" y="4747"/>
                    </a:lnTo>
                    <a:lnTo>
                      <a:pt x="2369" y="4726"/>
                    </a:lnTo>
                    <a:lnTo>
                      <a:pt x="2378" y="4714"/>
                    </a:lnTo>
                    <a:lnTo>
                      <a:pt x="2389" y="4703"/>
                    </a:lnTo>
                    <a:lnTo>
                      <a:pt x="2398" y="4692"/>
                    </a:lnTo>
                    <a:lnTo>
                      <a:pt x="2413" y="4674"/>
                    </a:lnTo>
                    <a:lnTo>
                      <a:pt x="2416" y="4667"/>
                    </a:lnTo>
                    <a:lnTo>
                      <a:pt x="2416" y="4661"/>
                    </a:lnTo>
                    <a:lnTo>
                      <a:pt x="2411" y="4656"/>
                    </a:lnTo>
                    <a:lnTo>
                      <a:pt x="2402" y="4653"/>
                    </a:lnTo>
                    <a:lnTo>
                      <a:pt x="2387" y="4652"/>
                    </a:lnTo>
                    <a:lnTo>
                      <a:pt x="2383" y="4647"/>
                    </a:lnTo>
                    <a:lnTo>
                      <a:pt x="2377" y="4634"/>
                    </a:lnTo>
                    <a:lnTo>
                      <a:pt x="2371" y="4611"/>
                    </a:lnTo>
                    <a:lnTo>
                      <a:pt x="2365" y="4582"/>
                    </a:lnTo>
                    <a:lnTo>
                      <a:pt x="2359" y="4549"/>
                    </a:lnTo>
                    <a:lnTo>
                      <a:pt x="2351" y="4510"/>
                    </a:lnTo>
                    <a:lnTo>
                      <a:pt x="2345" y="4468"/>
                    </a:lnTo>
                    <a:lnTo>
                      <a:pt x="2339" y="4424"/>
                    </a:lnTo>
                    <a:lnTo>
                      <a:pt x="2331" y="4380"/>
                    </a:lnTo>
                    <a:lnTo>
                      <a:pt x="2325" y="4335"/>
                    </a:lnTo>
                    <a:lnTo>
                      <a:pt x="2319" y="4291"/>
                    </a:lnTo>
                    <a:lnTo>
                      <a:pt x="2315" y="4251"/>
                    </a:lnTo>
                    <a:lnTo>
                      <a:pt x="2309" y="4214"/>
                    </a:lnTo>
                    <a:lnTo>
                      <a:pt x="2304" y="4181"/>
                    </a:lnTo>
                    <a:lnTo>
                      <a:pt x="2300" y="4155"/>
                    </a:lnTo>
                    <a:lnTo>
                      <a:pt x="2297" y="4136"/>
                    </a:lnTo>
                    <a:lnTo>
                      <a:pt x="2092" y="2916"/>
                    </a:lnTo>
                    <a:lnTo>
                      <a:pt x="2105" y="2913"/>
                    </a:lnTo>
                    <a:lnTo>
                      <a:pt x="2116" y="2904"/>
                    </a:lnTo>
                    <a:lnTo>
                      <a:pt x="2125" y="2890"/>
                    </a:lnTo>
                    <a:lnTo>
                      <a:pt x="2131" y="2873"/>
                    </a:lnTo>
                    <a:lnTo>
                      <a:pt x="2135" y="2854"/>
                    </a:lnTo>
                    <a:lnTo>
                      <a:pt x="2138" y="2833"/>
                    </a:lnTo>
                    <a:lnTo>
                      <a:pt x="2140" y="2812"/>
                    </a:lnTo>
                    <a:lnTo>
                      <a:pt x="2141" y="2792"/>
                    </a:lnTo>
                    <a:lnTo>
                      <a:pt x="2141" y="2760"/>
                    </a:lnTo>
                    <a:lnTo>
                      <a:pt x="2138" y="2777"/>
                    </a:lnTo>
                    <a:lnTo>
                      <a:pt x="2129" y="2796"/>
                    </a:lnTo>
                    <a:lnTo>
                      <a:pt x="2116" y="2818"/>
                    </a:lnTo>
                    <a:lnTo>
                      <a:pt x="2099" y="2837"/>
                    </a:lnTo>
                    <a:lnTo>
                      <a:pt x="2081" y="2855"/>
                    </a:lnTo>
                    <a:lnTo>
                      <a:pt x="2062" y="2867"/>
                    </a:lnTo>
                    <a:lnTo>
                      <a:pt x="2043" y="2875"/>
                    </a:lnTo>
                    <a:lnTo>
                      <a:pt x="2039" y="2953"/>
                    </a:lnTo>
                    <a:lnTo>
                      <a:pt x="2027" y="3030"/>
                    </a:lnTo>
                    <a:lnTo>
                      <a:pt x="2009" y="3107"/>
                    </a:lnTo>
                    <a:lnTo>
                      <a:pt x="1985" y="3183"/>
                    </a:lnTo>
                    <a:lnTo>
                      <a:pt x="1958" y="3258"/>
                    </a:lnTo>
                    <a:lnTo>
                      <a:pt x="1863" y="3480"/>
                    </a:lnTo>
                    <a:lnTo>
                      <a:pt x="1831" y="3555"/>
                    </a:lnTo>
                    <a:lnTo>
                      <a:pt x="1802" y="3629"/>
                    </a:lnTo>
                    <a:lnTo>
                      <a:pt x="1777" y="3705"/>
                    </a:lnTo>
                    <a:lnTo>
                      <a:pt x="1755" y="3780"/>
                    </a:lnTo>
                    <a:lnTo>
                      <a:pt x="1740" y="3857"/>
                    </a:lnTo>
                    <a:lnTo>
                      <a:pt x="1576" y="4822"/>
                    </a:lnTo>
                    <a:lnTo>
                      <a:pt x="1559" y="4825"/>
                    </a:lnTo>
                    <a:lnTo>
                      <a:pt x="1541" y="4831"/>
                    </a:lnTo>
                    <a:lnTo>
                      <a:pt x="1523" y="4840"/>
                    </a:lnTo>
                    <a:lnTo>
                      <a:pt x="1507" y="4849"/>
                    </a:lnTo>
                    <a:lnTo>
                      <a:pt x="1495" y="4855"/>
                    </a:lnTo>
                    <a:lnTo>
                      <a:pt x="1484" y="4881"/>
                    </a:lnTo>
                    <a:lnTo>
                      <a:pt x="1478" y="4907"/>
                    </a:lnTo>
                    <a:lnTo>
                      <a:pt x="1472" y="4934"/>
                    </a:lnTo>
                    <a:lnTo>
                      <a:pt x="1461" y="4962"/>
                    </a:lnTo>
                    <a:lnTo>
                      <a:pt x="1119" y="4962"/>
                    </a:lnTo>
                    <a:lnTo>
                      <a:pt x="1095" y="4959"/>
                    </a:lnTo>
                    <a:lnTo>
                      <a:pt x="1079" y="4952"/>
                    </a:lnTo>
                    <a:lnTo>
                      <a:pt x="1066" y="4941"/>
                    </a:lnTo>
                    <a:lnTo>
                      <a:pt x="1059" y="4926"/>
                    </a:lnTo>
                    <a:lnTo>
                      <a:pt x="1056" y="4910"/>
                    </a:lnTo>
                    <a:lnTo>
                      <a:pt x="1057" y="4890"/>
                    </a:lnTo>
                    <a:lnTo>
                      <a:pt x="1062" y="4870"/>
                    </a:lnTo>
                    <a:lnTo>
                      <a:pt x="1069" y="4851"/>
                    </a:lnTo>
                    <a:lnTo>
                      <a:pt x="1094" y="4815"/>
                    </a:lnTo>
                    <a:lnTo>
                      <a:pt x="1109" y="4800"/>
                    </a:lnTo>
                    <a:lnTo>
                      <a:pt x="1125" y="4786"/>
                    </a:lnTo>
                    <a:lnTo>
                      <a:pt x="1142" y="4778"/>
                    </a:lnTo>
                    <a:lnTo>
                      <a:pt x="1160" y="4774"/>
                    </a:lnTo>
                    <a:lnTo>
                      <a:pt x="1164" y="4670"/>
                    </a:lnTo>
                    <a:lnTo>
                      <a:pt x="1175" y="4566"/>
                    </a:lnTo>
                    <a:lnTo>
                      <a:pt x="1193" y="4459"/>
                    </a:lnTo>
                    <a:lnTo>
                      <a:pt x="1199" y="4445"/>
                    </a:lnTo>
                    <a:lnTo>
                      <a:pt x="1208" y="4435"/>
                    </a:lnTo>
                    <a:lnTo>
                      <a:pt x="1219" y="4429"/>
                    </a:lnTo>
                    <a:lnTo>
                      <a:pt x="1232" y="4422"/>
                    </a:lnTo>
                    <a:lnTo>
                      <a:pt x="1244" y="4418"/>
                    </a:lnTo>
                    <a:lnTo>
                      <a:pt x="1256" y="4410"/>
                    </a:lnTo>
                    <a:lnTo>
                      <a:pt x="1265" y="4401"/>
                    </a:lnTo>
                    <a:lnTo>
                      <a:pt x="1272" y="4386"/>
                    </a:lnTo>
                    <a:lnTo>
                      <a:pt x="1288" y="4305"/>
                    </a:lnTo>
                    <a:lnTo>
                      <a:pt x="1300" y="4220"/>
                    </a:lnTo>
                    <a:lnTo>
                      <a:pt x="1308" y="4134"/>
                    </a:lnTo>
                    <a:lnTo>
                      <a:pt x="1315" y="4047"/>
                    </a:lnTo>
                    <a:lnTo>
                      <a:pt x="1324" y="3959"/>
                    </a:lnTo>
                    <a:lnTo>
                      <a:pt x="1335" y="3869"/>
                    </a:lnTo>
                    <a:lnTo>
                      <a:pt x="1348" y="3780"/>
                    </a:lnTo>
                    <a:lnTo>
                      <a:pt x="1365" y="3701"/>
                    </a:lnTo>
                    <a:lnTo>
                      <a:pt x="1383" y="3623"/>
                    </a:lnTo>
                    <a:lnTo>
                      <a:pt x="1404" y="3546"/>
                    </a:lnTo>
                    <a:lnTo>
                      <a:pt x="1424" y="3468"/>
                    </a:lnTo>
                    <a:lnTo>
                      <a:pt x="1442" y="3392"/>
                    </a:lnTo>
                    <a:lnTo>
                      <a:pt x="1457" y="3315"/>
                    </a:lnTo>
                    <a:lnTo>
                      <a:pt x="1468" y="3241"/>
                    </a:lnTo>
                    <a:lnTo>
                      <a:pt x="1471" y="3169"/>
                    </a:lnTo>
                    <a:lnTo>
                      <a:pt x="1471" y="3088"/>
                    </a:lnTo>
                    <a:lnTo>
                      <a:pt x="1474" y="3006"/>
                    </a:lnTo>
                    <a:lnTo>
                      <a:pt x="1478" y="2925"/>
                    </a:lnTo>
                    <a:lnTo>
                      <a:pt x="1486" y="2843"/>
                    </a:lnTo>
                    <a:lnTo>
                      <a:pt x="1496" y="2762"/>
                    </a:lnTo>
                    <a:lnTo>
                      <a:pt x="1511" y="2680"/>
                    </a:lnTo>
                    <a:lnTo>
                      <a:pt x="1529" y="2602"/>
                    </a:lnTo>
                    <a:lnTo>
                      <a:pt x="1553" y="2525"/>
                    </a:lnTo>
                    <a:lnTo>
                      <a:pt x="1582" y="2450"/>
                    </a:lnTo>
                    <a:lnTo>
                      <a:pt x="1618" y="2379"/>
                    </a:lnTo>
                    <a:lnTo>
                      <a:pt x="1659" y="2309"/>
                    </a:lnTo>
                    <a:lnTo>
                      <a:pt x="1528" y="2309"/>
                    </a:lnTo>
                    <a:lnTo>
                      <a:pt x="1569" y="1631"/>
                    </a:lnTo>
                    <a:lnTo>
                      <a:pt x="1540" y="1311"/>
                    </a:lnTo>
                    <a:lnTo>
                      <a:pt x="1501" y="1306"/>
                    </a:lnTo>
                    <a:lnTo>
                      <a:pt x="1458" y="1309"/>
                    </a:lnTo>
                    <a:lnTo>
                      <a:pt x="1413" y="1318"/>
                    </a:lnTo>
                    <a:lnTo>
                      <a:pt x="1368" y="1330"/>
                    </a:lnTo>
                    <a:lnTo>
                      <a:pt x="1323" y="1344"/>
                    </a:lnTo>
                    <a:lnTo>
                      <a:pt x="1232" y="1374"/>
                    </a:lnTo>
                    <a:lnTo>
                      <a:pt x="1187" y="1388"/>
                    </a:lnTo>
                    <a:lnTo>
                      <a:pt x="1145" y="1397"/>
                    </a:lnTo>
                    <a:lnTo>
                      <a:pt x="1106" y="1401"/>
                    </a:lnTo>
                    <a:lnTo>
                      <a:pt x="756" y="1484"/>
                    </a:lnTo>
                    <a:lnTo>
                      <a:pt x="720" y="1493"/>
                    </a:lnTo>
                    <a:lnTo>
                      <a:pt x="680" y="1498"/>
                    </a:lnTo>
                    <a:lnTo>
                      <a:pt x="638" y="1498"/>
                    </a:lnTo>
                    <a:lnTo>
                      <a:pt x="595" y="1495"/>
                    </a:lnTo>
                    <a:lnTo>
                      <a:pt x="551" y="1490"/>
                    </a:lnTo>
                    <a:lnTo>
                      <a:pt x="507" y="1483"/>
                    </a:lnTo>
                    <a:lnTo>
                      <a:pt x="463" y="1477"/>
                    </a:lnTo>
                    <a:lnTo>
                      <a:pt x="421" y="1471"/>
                    </a:lnTo>
                    <a:lnTo>
                      <a:pt x="382" y="1466"/>
                    </a:lnTo>
                    <a:lnTo>
                      <a:pt x="346" y="1465"/>
                    </a:lnTo>
                    <a:lnTo>
                      <a:pt x="340" y="1471"/>
                    </a:lnTo>
                    <a:lnTo>
                      <a:pt x="337" y="1480"/>
                    </a:lnTo>
                    <a:lnTo>
                      <a:pt x="334" y="1492"/>
                    </a:lnTo>
                    <a:lnTo>
                      <a:pt x="332" y="1504"/>
                    </a:lnTo>
                    <a:lnTo>
                      <a:pt x="329" y="1513"/>
                    </a:lnTo>
                    <a:lnTo>
                      <a:pt x="323" y="1519"/>
                    </a:lnTo>
                    <a:lnTo>
                      <a:pt x="285" y="1531"/>
                    </a:lnTo>
                    <a:lnTo>
                      <a:pt x="251" y="1542"/>
                    </a:lnTo>
                    <a:lnTo>
                      <a:pt x="222" y="1551"/>
                    </a:lnTo>
                    <a:lnTo>
                      <a:pt x="198" y="1557"/>
                    </a:lnTo>
                    <a:lnTo>
                      <a:pt x="175" y="1563"/>
                    </a:lnTo>
                    <a:lnTo>
                      <a:pt x="157" y="1566"/>
                    </a:lnTo>
                    <a:lnTo>
                      <a:pt x="144" y="1567"/>
                    </a:lnTo>
                    <a:lnTo>
                      <a:pt x="135" y="1566"/>
                    </a:lnTo>
                    <a:lnTo>
                      <a:pt x="132" y="1563"/>
                    </a:lnTo>
                    <a:lnTo>
                      <a:pt x="135" y="1557"/>
                    </a:lnTo>
                    <a:lnTo>
                      <a:pt x="144" y="1546"/>
                    </a:lnTo>
                    <a:lnTo>
                      <a:pt x="160" y="1534"/>
                    </a:lnTo>
                    <a:lnTo>
                      <a:pt x="184" y="1517"/>
                    </a:lnTo>
                    <a:lnTo>
                      <a:pt x="159" y="1526"/>
                    </a:lnTo>
                    <a:lnTo>
                      <a:pt x="136" y="1534"/>
                    </a:lnTo>
                    <a:lnTo>
                      <a:pt x="115" y="1542"/>
                    </a:lnTo>
                    <a:lnTo>
                      <a:pt x="98" y="1546"/>
                    </a:lnTo>
                    <a:lnTo>
                      <a:pt x="85" y="1549"/>
                    </a:lnTo>
                    <a:lnTo>
                      <a:pt x="74" y="1549"/>
                    </a:lnTo>
                    <a:lnTo>
                      <a:pt x="68" y="1548"/>
                    </a:lnTo>
                    <a:lnTo>
                      <a:pt x="67" y="1542"/>
                    </a:lnTo>
                    <a:lnTo>
                      <a:pt x="70" y="1534"/>
                    </a:lnTo>
                    <a:lnTo>
                      <a:pt x="77" y="1522"/>
                    </a:lnTo>
                    <a:lnTo>
                      <a:pt x="89" y="1505"/>
                    </a:lnTo>
                    <a:lnTo>
                      <a:pt x="108" y="1486"/>
                    </a:lnTo>
                    <a:lnTo>
                      <a:pt x="132" y="1462"/>
                    </a:lnTo>
                    <a:lnTo>
                      <a:pt x="92" y="1475"/>
                    </a:lnTo>
                    <a:lnTo>
                      <a:pt x="61" y="1484"/>
                    </a:lnTo>
                    <a:lnTo>
                      <a:pt x="35" y="1489"/>
                    </a:lnTo>
                    <a:lnTo>
                      <a:pt x="17" y="1492"/>
                    </a:lnTo>
                    <a:lnTo>
                      <a:pt x="5" y="1490"/>
                    </a:lnTo>
                    <a:lnTo>
                      <a:pt x="0" y="1486"/>
                    </a:lnTo>
                    <a:lnTo>
                      <a:pt x="4" y="1480"/>
                    </a:lnTo>
                    <a:lnTo>
                      <a:pt x="13" y="1471"/>
                    </a:lnTo>
                    <a:lnTo>
                      <a:pt x="29" y="1459"/>
                    </a:lnTo>
                    <a:lnTo>
                      <a:pt x="50" y="1445"/>
                    </a:lnTo>
                    <a:lnTo>
                      <a:pt x="80" y="1430"/>
                    </a:lnTo>
                    <a:lnTo>
                      <a:pt x="115" y="1413"/>
                    </a:lnTo>
                    <a:lnTo>
                      <a:pt x="77" y="1407"/>
                    </a:lnTo>
                    <a:lnTo>
                      <a:pt x="49" y="1403"/>
                    </a:lnTo>
                    <a:lnTo>
                      <a:pt x="28" y="1400"/>
                    </a:lnTo>
                    <a:lnTo>
                      <a:pt x="17" y="1397"/>
                    </a:lnTo>
                    <a:lnTo>
                      <a:pt x="13" y="1394"/>
                    </a:lnTo>
                    <a:lnTo>
                      <a:pt x="14" y="1391"/>
                    </a:lnTo>
                    <a:lnTo>
                      <a:pt x="22" y="1389"/>
                    </a:lnTo>
                    <a:lnTo>
                      <a:pt x="34" y="1388"/>
                    </a:lnTo>
                    <a:lnTo>
                      <a:pt x="49" y="1386"/>
                    </a:lnTo>
                    <a:lnTo>
                      <a:pt x="68" y="1383"/>
                    </a:lnTo>
                    <a:lnTo>
                      <a:pt x="89" y="1382"/>
                    </a:lnTo>
                    <a:lnTo>
                      <a:pt x="112" y="1380"/>
                    </a:lnTo>
                    <a:lnTo>
                      <a:pt x="160" y="1374"/>
                    </a:lnTo>
                    <a:lnTo>
                      <a:pt x="183" y="1371"/>
                    </a:lnTo>
                    <a:lnTo>
                      <a:pt x="204" y="1368"/>
                    </a:lnTo>
                    <a:lnTo>
                      <a:pt x="222" y="1364"/>
                    </a:lnTo>
                    <a:lnTo>
                      <a:pt x="237" y="1358"/>
                    </a:lnTo>
                    <a:lnTo>
                      <a:pt x="248" y="1352"/>
                    </a:lnTo>
                    <a:lnTo>
                      <a:pt x="234" y="1314"/>
                    </a:lnTo>
                    <a:lnTo>
                      <a:pt x="224" y="1281"/>
                    </a:lnTo>
                    <a:lnTo>
                      <a:pt x="218" y="1256"/>
                    </a:lnTo>
                    <a:lnTo>
                      <a:pt x="213" y="1237"/>
                    </a:lnTo>
                    <a:lnTo>
                      <a:pt x="212" y="1222"/>
                    </a:lnTo>
                    <a:lnTo>
                      <a:pt x="213" y="1213"/>
                    </a:lnTo>
                    <a:lnTo>
                      <a:pt x="216" y="1210"/>
                    </a:lnTo>
                    <a:lnTo>
                      <a:pt x="221" y="1210"/>
                    </a:lnTo>
                    <a:lnTo>
                      <a:pt x="228" y="1214"/>
                    </a:lnTo>
                    <a:lnTo>
                      <a:pt x="236" y="1223"/>
                    </a:lnTo>
                    <a:lnTo>
                      <a:pt x="245" y="1235"/>
                    </a:lnTo>
                    <a:lnTo>
                      <a:pt x="254" y="1250"/>
                    </a:lnTo>
                    <a:lnTo>
                      <a:pt x="264" y="1267"/>
                    </a:lnTo>
                    <a:lnTo>
                      <a:pt x="285" y="1309"/>
                    </a:lnTo>
                    <a:lnTo>
                      <a:pt x="294" y="1333"/>
                    </a:lnTo>
                    <a:lnTo>
                      <a:pt x="302" y="1342"/>
                    </a:lnTo>
                    <a:lnTo>
                      <a:pt x="319" y="1347"/>
                    </a:lnTo>
                    <a:lnTo>
                      <a:pt x="341" y="1350"/>
                    </a:lnTo>
                    <a:lnTo>
                      <a:pt x="370" y="1352"/>
                    </a:lnTo>
                    <a:lnTo>
                      <a:pt x="405" y="1350"/>
                    </a:lnTo>
                    <a:lnTo>
                      <a:pt x="444" y="1347"/>
                    </a:lnTo>
                    <a:lnTo>
                      <a:pt x="486" y="1342"/>
                    </a:lnTo>
                    <a:lnTo>
                      <a:pt x="533" y="1336"/>
                    </a:lnTo>
                    <a:lnTo>
                      <a:pt x="579" y="1329"/>
                    </a:lnTo>
                    <a:lnTo>
                      <a:pt x="628" y="1320"/>
                    </a:lnTo>
                    <a:lnTo>
                      <a:pt x="676" y="1312"/>
                    </a:lnTo>
                    <a:lnTo>
                      <a:pt x="724" y="1302"/>
                    </a:lnTo>
                    <a:lnTo>
                      <a:pt x="771" y="1293"/>
                    </a:lnTo>
                    <a:lnTo>
                      <a:pt x="813" y="1282"/>
                    </a:lnTo>
                    <a:lnTo>
                      <a:pt x="854" y="1273"/>
                    </a:lnTo>
                    <a:lnTo>
                      <a:pt x="890" y="1264"/>
                    </a:lnTo>
                    <a:lnTo>
                      <a:pt x="920" y="1255"/>
                    </a:lnTo>
                    <a:lnTo>
                      <a:pt x="944" y="1247"/>
                    </a:lnTo>
                    <a:lnTo>
                      <a:pt x="962" y="1241"/>
                    </a:lnTo>
                    <a:lnTo>
                      <a:pt x="965" y="1237"/>
                    </a:lnTo>
                    <a:lnTo>
                      <a:pt x="976" y="1232"/>
                    </a:lnTo>
                    <a:lnTo>
                      <a:pt x="993" y="1228"/>
                    </a:lnTo>
                    <a:lnTo>
                      <a:pt x="1014" y="1225"/>
                    </a:lnTo>
                    <a:lnTo>
                      <a:pt x="1038" y="1220"/>
                    </a:lnTo>
                    <a:lnTo>
                      <a:pt x="1089" y="1208"/>
                    </a:lnTo>
                    <a:lnTo>
                      <a:pt x="1112" y="1201"/>
                    </a:lnTo>
                    <a:lnTo>
                      <a:pt x="1130" y="1192"/>
                    </a:lnTo>
                    <a:lnTo>
                      <a:pt x="1172" y="1166"/>
                    </a:lnTo>
                    <a:lnTo>
                      <a:pt x="1210" y="1143"/>
                    </a:lnTo>
                    <a:lnTo>
                      <a:pt x="1244" y="1122"/>
                    </a:lnTo>
                    <a:lnTo>
                      <a:pt x="1279" y="1103"/>
                    </a:lnTo>
                    <a:lnTo>
                      <a:pt x="1315" y="1085"/>
                    </a:lnTo>
                    <a:lnTo>
                      <a:pt x="1353" y="1065"/>
                    </a:lnTo>
                    <a:lnTo>
                      <a:pt x="1395" y="1045"/>
                    </a:lnTo>
                    <a:lnTo>
                      <a:pt x="1442" y="1024"/>
                    </a:lnTo>
                    <a:lnTo>
                      <a:pt x="1480" y="977"/>
                    </a:lnTo>
                    <a:lnTo>
                      <a:pt x="1517" y="938"/>
                    </a:lnTo>
                    <a:lnTo>
                      <a:pt x="1555" y="907"/>
                    </a:lnTo>
                    <a:lnTo>
                      <a:pt x="1591" y="879"/>
                    </a:lnTo>
                    <a:lnTo>
                      <a:pt x="1626" y="858"/>
                    </a:lnTo>
                    <a:lnTo>
                      <a:pt x="1661" y="842"/>
                    </a:lnTo>
                    <a:lnTo>
                      <a:pt x="1694" y="828"/>
                    </a:lnTo>
                    <a:lnTo>
                      <a:pt x="1725" y="818"/>
                    </a:lnTo>
                    <a:lnTo>
                      <a:pt x="1754" y="810"/>
                    </a:lnTo>
                    <a:lnTo>
                      <a:pt x="1781" y="804"/>
                    </a:lnTo>
                    <a:lnTo>
                      <a:pt x="1807" y="798"/>
                    </a:lnTo>
                    <a:lnTo>
                      <a:pt x="1829" y="792"/>
                    </a:lnTo>
                    <a:lnTo>
                      <a:pt x="1849" y="784"/>
                    </a:lnTo>
                    <a:lnTo>
                      <a:pt x="1866" y="777"/>
                    </a:lnTo>
                    <a:lnTo>
                      <a:pt x="1879" y="765"/>
                    </a:lnTo>
                    <a:lnTo>
                      <a:pt x="1888" y="751"/>
                    </a:lnTo>
                    <a:lnTo>
                      <a:pt x="1894" y="733"/>
                    </a:lnTo>
                    <a:lnTo>
                      <a:pt x="1897" y="710"/>
                    </a:lnTo>
                    <a:lnTo>
                      <a:pt x="1894" y="683"/>
                    </a:lnTo>
                    <a:lnTo>
                      <a:pt x="1888" y="649"/>
                    </a:lnTo>
                    <a:lnTo>
                      <a:pt x="1885" y="634"/>
                    </a:lnTo>
                    <a:lnTo>
                      <a:pt x="1876" y="617"/>
                    </a:lnTo>
                    <a:lnTo>
                      <a:pt x="1863" y="597"/>
                    </a:lnTo>
                    <a:lnTo>
                      <a:pt x="1847" y="575"/>
                    </a:lnTo>
                    <a:lnTo>
                      <a:pt x="1831" y="545"/>
                    </a:lnTo>
                    <a:lnTo>
                      <a:pt x="1816" y="510"/>
                    </a:lnTo>
                    <a:lnTo>
                      <a:pt x="1807" y="487"/>
                    </a:lnTo>
                    <a:lnTo>
                      <a:pt x="1798" y="459"/>
                    </a:lnTo>
                    <a:lnTo>
                      <a:pt x="1786" y="427"/>
                    </a:lnTo>
                    <a:lnTo>
                      <a:pt x="1765" y="361"/>
                    </a:lnTo>
                    <a:lnTo>
                      <a:pt x="1755" y="327"/>
                    </a:lnTo>
                    <a:lnTo>
                      <a:pt x="1748" y="299"/>
                    </a:lnTo>
                    <a:lnTo>
                      <a:pt x="1742" y="273"/>
                    </a:lnTo>
                    <a:lnTo>
                      <a:pt x="1740" y="255"/>
                    </a:lnTo>
                    <a:lnTo>
                      <a:pt x="1746" y="223"/>
                    </a:lnTo>
                    <a:lnTo>
                      <a:pt x="1762" y="192"/>
                    </a:lnTo>
                    <a:lnTo>
                      <a:pt x="1784" y="161"/>
                    </a:lnTo>
                    <a:lnTo>
                      <a:pt x="1814" y="133"/>
                    </a:lnTo>
                    <a:lnTo>
                      <a:pt x="1850" y="106"/>
                    </a:lnTo>
                    <a:lnTo>
                      <a:pt x="1890" y="85"/>
                    </a:lnTo>
                    <a:lnTo>
                      <a:pt x="1932" y="66"/>
                    </a:lnTo>
                    <a:lnTo>
                      <a:pt x="1976" y="54"/>
                    </a:lnTo>
                    <a:lnTo>
                      <a:pt x="2018" y="48"/>
                    </a:lnTo>
                    <a:lnTo>
                      <a:pt x="2053" y="50"/>
                    </a:lnTo>
                    <a:lnTo>
                      <a:pt x="2086" y="59"/>
                    </a:lnTo>
                    <a:lnTo>
                      <a:pt x="2114" y="71"/>
                    </a:lnTo>
                    <a:lnTo>
                      <a:pt x="2141" y="88"/>
                    </a:lnTo>
                    <a:lnTo>
                      <a:pt x="2163" y="104"/>
                    </a:lnTo>
                    <a:lnTo>
                      <a:pt x="2181" y="121"/>
                    </a:lnTo>
                    <a:lnTo>
                      <a:pt x="2193" y="134"/>
                    </a:lnTo>
                    <a:lnTo>
                      <a:pt x="2200" y="145"/>
                    </a:lnTo>
                    <a:lnTo>
                      <a:pt x="2214" y="170"/>
                    </a:lnTo>
                    <a:lnTo>
                      <a:pt x="2226" y="201"/>
                    </a:lnTo>
                    <a:lnTo>
                      <a:pt x="2236" y="232"/>
                    </a:lnTo>
                    <a:lnTo>
                      <a:pt x="2247" y="267"/>
                    </a:lnTo>
                    <a:lnTo>
                      <a:pt x="2255" y="303"/>
                    </a:lnTo>
                    <a:lnTo>
                      <a:pt x="2261" y="341"/>
                    </a:lnTo>
                    <a:lnTo>
                      <a:pt x="2265" y="380"/>
                    </a:lnTo>
                    <a:lnTo>
                      <a:pt x="2268" y="416"/>
                    </a:lnTo>
                    <a:lnTo>
                      <a:pt x="2268" y="454"/>
                    </a:lnTo>
                    <a:lnTo>
                      <a:pt x="2267" y="489"/>
                    </a:lnTo>
                    <a:lnTo>
                      <a:pt x="2262" y="522"/>
                    </a:lnTo>
                    <a:lnTo>
                      <a:pt x="2255" y="552"/>
                    </a:lnTo>
                    <a:lnTo>
                      <a:pt x="2244" y="579"/>
                    </a:lnTo>
                    <a:lnTo>
                      <a:pt x="2232" y="602"/>
                    </a:lnTo>
                    <a:lnTo>
                      <a:pt x="2217" y="620"/>
                    </a:lnTo>
                    <a:lnTo>
                      <a:pt x="2197" y="634"/>
                    </a:lnTo>
                    <a:lnTo>
                      <a:pt x="2175" y="640"/>
                    </a:lnTo>
                    <a:lnTo>
                      <a:pt x="2149" y="640"/>
                    </a:lnTo>
                    <a:lnTo>
                      <a:pt x="2132" y="641"/>
                    </a:lnTo>
                    <a:lnTo>
                      <a:pt x="2122" y="647"/>
                    </a:lnTo>
                    <a:lnTo>
                      <a:pt x="2117" y="655"/>
                    </a:lnTo>
                    <a:lnTo>
                      <a:pt x="2116" y="665"/>
                    </a:lnTo>
                    <a:lnTo>
                      <a:pt x="2120" y="679"/>
                    </a:lnTo>
                    <a:lnTo>
                      <a:pt x="2126" y="692"/>
                    </a:lnTo>
                    <a:lnTo>
                      <a:pt x="2137" y="707"/>
                    </a:lnTo>
                    <a:lnTo>
                      <a:pt x="2151" y="723"/>
                    </a:lnTo>
                    <a:lnTo>
                      <a:pt x="2167" y="738"/>
                    </a:lnTo>
                    <a:lnTo>
                      <a:pt x="2185" y="753"/>
                    </a:lnTo>
                    <a:lnTo>
                      <a:pt x="2276" y="727"/>
                    </a:lnTo>
                    <a:lnTo>
                      <a:pt x="2711" y="603"/>
                    </a:lnTo>
                    <a:lnTo>
                      <a:pt x="2812" y="517"/>
                    </a:lnTo>
                    <a:lnTo>
                      <a:pt x="2827" y="507"/>
                    </a:lnTo>
                    <a:lnTo>
                      <a:pt x="2852" y="496"/>
                    </a:lnTo>
                    <a:lnTo>
                      <a:pt x="2882" y="484"/>
                    </a:lnTo>
                    <a:lnTo>
                      <a:pt x="2918" y="471"/>
                    </a:lnTo>
                    <a:lnTo>
                      <a:pt x="2959" y="456"/>
                    </a:lnTo>
                    <a:lnTo>
                      <a:pt x="3002" y="440"/>
                    </a:lnTo>
                    <a:lnTo>
                      <a:pt x="3090" y="407"/>
                    </a:lnTo>
                    <a:lnTo>
                      <a:pt x="3132" y="392"/>
                    </a:lnTo>
                    <a:lnTo>
                      <a:pt x="3171" y="376"/>
                    </a:lnTo>
                    <a:lnTo>
                      <a:pt x="3206" y="359"/>
                    </a:lnTo>
                    <a:lnTo>
                      <a:pt x="3233" y="344"/>
                    </a:lnTo>
                    <a:lnTo>
                      <a:pt x="3254" y="329"/>
                    </a:lnTo>
                    <a:lnTo>
                      <a:pt x="3266" y="314"/>
                    </a:lnTo>
                    <a:lnTo>
                      <a:pt x="3274" y="300"/>
                    </a:lnTo>
                    <a:lnTo>
                      <a:pt x="3284" y="281"/>
                    </a:lnTo>
                    <a:lnTo>
                      <a:pt x="3295" y="255"/>
                    </a:lnTo>
                    <a:lnTo>
                      <a:pt x="3305" y="222"/>
                    </a:lnTo>
                    <a:lnTo>
                      <a:pt x="3311" y="193"/>
                    </a:lnTo>
                    <a:lnTo>
                      <a:pt x="3317" y="163"/>
                    </a:lnTo>
                    <a:lnTo>
                      <a:pt x="3322" y="133"/>
                    </a:lnTo>
                    <a:lnTo>
                      <a:pt x="3325" y="106"/>
                    </a:lnTo>
                    <a:lnTo>
                      <a:pt x="3328" y="80"/>
                    </a:lnTo>
                    <a:lnTo>
                      <a:pt x="3331" y="57"/>
                    </a:lnTo>
                    <a:lnTo>
                      <a:pt x="3334" y="39"/>
                    </a:lnTo>
                    <a:lnTo>
                      <a:pt x="3337" y="27"/>
                    </a:lnTo>
                    <a:lnTo>
                      <a:pt x="3342" y="21"/>
                    </a:lnTo>
                    <a:lnTo>
                      <a:pt x="3346" y="21"/>
                    </a:lnTo>
                    <a:lnTo>
                      <a:pt x="3352" y="32"/>
                    </a:lnTo>
                    <a:lnTo>
                      <a:pt x="3360" y="50"/>
                    </a:lnTo>
                    <a:lnTo>
                      <a:pt x="3361" y="54"/>
                    </a:lnTo>
                    <a:lnTo>
                      <a:pt x="3363" y="62"/>
                    </a:lnTo>
                    <a:lnTo>
                      <a:pt x="3366" y="75"/>
                    </a:lnTo>
                    <a:lnTo>
                      <a:pt x="3370" y="91"/>
                    </a:lnTo>
                    <a:lnTo>
                      <a:pt x="3382" y="124"/>
                    </a:lnTo>
                    <a:lnTo>
                      <a:pt x="3390" y="140"/>
                    </a:lnTo>
                    <a:lnTo>
                      <a:pt x="3397" y="155"/>
                    </a:lnTo>
                    <a:lnTo>
                      <a:pt x="3406" y="167"/>
                    </a:lnTo>
                    <a:lnTo>
                      <a:pt x="3417" y="175"/>
                    </a:lnTo>
                    <a:lnTo>
                      <a:pt x="3429" y="178"/>
                    </a:lnTo>
                    <a:lnTo>
                      <a:pt x="3441" y="175"/>
                    </a:lnTo>
                    <a:lnTo>
                      <a:pt x="3455" y="164"/>
                    </a:lnTo>
                    <a:lnTo>
                      <a:pt x="3470" y="146"/>
                    </a:lnTo>
                    <a:lnTo>
                      <a:pt x="3485" y="118"/>
                    </a:lnTo>
                    <a:lnTo>
                      <a:pt x="3489" y="109"/>
                    </a:lnTo>
                    <a:lnTo>
                      <a:pt x="3497" y="97"/>
                    </a:lnTo>
                    <a:lnTo>
                      <a:pt x="3506" y="85"/>
                    </a:lnTo>
                    <a:lnTo>
                      <a:pt x="3527" y="57"/>
                    </a:lnTo>
                    <a:lnTo>
                      <a:pt x="3539" y="44"/>
                    </a:lnTo>
                    <a:lnTo>
                      <a:pt x="3572" y="11"/>
                    </a:lnTo>
                    <a:lnTo>
                      <a:pt x="3583" y="5"/>
                    </a:lnTo>
                    <a:lnTo>
                      <a:pt x="359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4" tIns="45713" rIns="91424" bIns="45713" rtlCol="0" anchor="ctr"/>
              <a:lstStyle/>
              <a:p>
                <a:pPr algn="ctr"/>
                <a:endParaRPr lang="en-US" sz="2399"/>
              </a:p>
            </p:txBody>
          </p:sp>
          <p:sp>
            <p:nvSpPr>
              <p:cNvPr id="20" name="ïṥḷîḓé">
                <a:extLst>
                  <a:ext uri="{FF2B5EF4-FFF2-40B4-BE49-F238E27FC236}">
                    <a16:creationId xmlns:a16="http://schemas.microsoft.com/office/drawing/2014/main" xmlns="" id="{C2E71021-2858-4B83-AF3C-A757F0D9F47C}"/>
                  </a:ext>
                </a:extLst>
              </p:cNvPr>
              <p:cNvSpPr/>
              <p:nvPr/>
            </p:nvSpPr>
            <p:spPr bwMode="auto">
              <a:xfrm>
                <a:off x="7042611" y="1131861"/>
                <a:ext cx="609263" cy="1014163"/>
              </a:xfrm>
              <a:custGeom>
                <a:avLst/>
                <a:gdLst>
                  <a:gd name="T0" fmla="*/ 150 w 255"/>
                  <a:gd name="T1" fmla="*/ 243 h 425"/>
                  <a:gd name="T2" fmla="*/ 161 w 255"/>
                  <a:gd name="T3" fmla="*/ 243 h 425"/>
                  <a:gd name="T4" fmla="*/ 161 w 255"/>
                  <a:gd name="T5" fmla="*/ 229 h 425"/>
                  <a:gd name="T6" fmla="*/ 149 w 255"/>
                  <a:gd name="T7" fmla="*/ 229 h 425"/>
                  <a:gd name="T8" fmla="*/ 149 w 255"/>
                  <a:gd name="T9" fmla="*/ 212 h 425"/>
                  <a:gd name="T10" fmla="*/ 206 w 255"/>
                  <a:gd name="T11" fmla="*/ 243 h 425"/>
                  <a:gd name="T12" fmla="*/ 195 w 255"/>
                  <a:gd name="T13" fmla="*/ 154 h 425"/>
                  <a:gd name="T14" fmla="*/ 255 w 255"/>
                  <a:gd name="T15" fmla="*/ 93 h 425"/>
                  <a:gd name="T16" fmla="*/ 169 w 255"/>
                  <a:gd name="T17" fmla="*/ 81 h 425"/>
                  <a:gd name="T18" fmla="*/ 128 w 255"/>
                  <a:gd name="T19" fmla="*/ 1 h 425"/>
                  <a:gd name="T20" fmla="*/ 127 w 255"/>
                  <a:gd name="T21" fmla="*/ 0 h 425"/>
                  <a:gd name="T22" fmla="*/ 127 w 255"/>
                  <a:gd name="T23" fmla="*/ 0 h 425"/>
                  <a:gd name="T24" fmla="*/ 85 w 255"/>
                  <a:gd name="T25" fmla="*/ 81 h 425"/>
                  <a:gd name="T26" fmla="*/ 0 w 255"/>
                  <a:gd name="T27" fmla="*/ 93 h 425"/>
                  <a:gd name="T28" fmla="*/ 59 w 255"/>
                  <a:gd name="T29" fmla="*/ 154 h 425"/>
                  <a:gd name="T30" fmla="*/ 48 w 255"/>
                  <a:gd name="T31" fmla="*/ 243 h 425"/>
                  <a:gd name="T32" fmla="*/ 106 w 255"/>
                  <a:gd name="T33" fmla="*/ 212 h 425"/>
                  <a:gd name="T34" fmla="*/ 105 w 255"/>
                  <a:gd name="T35" fmla="*/ 229 h 425"/>
                  <a:gd name="T36" fmla="*/ 94 w 255"/>
                  <a:gd name="T37" fmla="*/ 229 h 425"/>
                  <a:gd name="T38" fmla="*/ 94 w 255"/>
                  <a:gd name="T39" fmla="*/ 243 h 425"/>
                  <a:gd name="T40" fmla="*/ 105 w 255"/>
                  <a:gd name="T41" fmla="*/ 243 h 425"/>
                  <a:gd name="T42" fmla="*/ 73 w 255"/>
                  <a:gd name="T43" fmla="*/ 326 h 425"/>
                  <a:gd name="T44" fmla="*/ 40 w 255"/>
                  <a:gd name="T45" fmla="*/ 326 h 425"/>
                  <a:gd name="T46" fmla="*/ 40 w 255"/>
                  <a:gd name="T47" fmla="*/ 425 h 425"/>
                  <a:gd name="T48" fmla="*/ 127 w 255"/>
                  <a:gd name="T49" fmla="*/ 425 h 425"/>
                  <a:gd name="T50" fmla="*/ 127 w 255"/>
                  <a:gd name="T51" fmla="*/ 425 h 425"/>
                  <a:gd name="T52" fmla="*/ 215 w 255"/>
                  <a:gd name="T53" fmla="*/ 425 h 425"/>
                  <a:gd name="T54" fmla="*/ 215 w 255"/>
                  <a:gd name="T55" fmla="*/ 326 h 425"/>
                  <a:gd name="T56" fmla="*/ 182 w 255"/>
                  <a:gd name="T57" fmla="*/ 326 h 425"/>
                  <a:gd name="T58" fmla="*/ 150 w 255"/>
                  <a:gd name="T59" fmla="*/ 24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5" h="425">
                    <a:moveTo>
                      <a:pt x="150" y="243"/>
                    </a:moveTo>
                    <a:lnTo>
                      <a:pt x="161" y="243"/>
                    </a:lnTo>
                    <a:lnTo>
                      <a:pt x="161" y="229"/>
                    </a:lnTo>
                    <a:lnTo>
                      <a:pt x="149" y="229"/>
                    </a:lnTo>
                    <a:cubicBezTo>
                      <a:pt x="149" y="222"/>
                      <a:pt x="149" y="216"/>
                      <a:pt x="149" y="212"/>
                    </a:cubicBezTo>
                    <a:lnTo>
                      <a:pt x="206" y="243"/>
                    </a:lnTo>
                    <a:lnTo>
                      <a:pt x="195" y="154"/>
                    </a:lnTo>
                    <a:lnTo>
                      <a:pt x="255" y="93"/>
                    </a:lnTo>
                    <a:lnTo>
                      <a:pt x="169" y="81"/>
                    </a:lnTo>
                    <a:lnTo>
                      <a:pt x="128" y="1"/>
                    </a:lnTo>
                    <a:lnTo>
                      <a:pt x="127" y="0"/>
                    </a:lnTo>
                    <a:lnTo>
                      <a:pt x="127" y="0"/>
                    </a:lnTo>
                    <a:lnTo>
                      <a:pt x="85" y="81"/>
                    </a:lnTo>
                    <a:lnTo>
                      <a:pt x="0" y="93"/>
                    </a:lnTo>
                    <a:lnTo>
                      <a:pt x="59" y="154"/>
                    </a:lnTo>
                    <a:lnTo>
                      <a:pt x="48" y="243"/>
                    </a:lnTo>
                    <a:lnTo>
                      <a:pt x="106" y="212"/>
                    </a:lnTo>
                    <a:cubicBezTo>
                      <a:pt x="106" y="216"/>
                      <a:pt x="106" y="222"/>
                      <a:pt x="105" y="229"/>
                    </a:cubicBezTo>
                    <a:lnTo>
                      <a:pt x="94" y="229"/>
                    </a:lnTo>
                    <a:lnTo>
                      <a:pt x="94" y="243"/>
                    </a:lnTo>
                    <a:lnTo>
                      <a:pt x="105" y="243"/>
                    </a:lnTo>
                    <a:cubicBezTo>
                      <a:pt x="102" y="279"/>
                      <a:pt x="94" y="326"/>
                      <a:pt x="73" y="326"/>
                    </a:cubicBezTo>
                    <a:lnTo>
                      <a:pt x="40" y="326"/>
                    </a:lnTo>
                    <a:lnTo>
                      <a:pt x="40" y="425"/>
                    </a:lnTo>
                    <a:lnTo>
                      <a:pt x="127" y="425"/>
                    </a:lnTo>
                    <a:lnTo>
                      <a:pt x="127" y="425"/>
                    </a:lnTo>
                    <a:lnTo>
                      <a:pt x="215" y="425"/>
                    </a:lnTo>
                    <a:lnTo>
                      <a:pt x="215" y="326"/>
                    </a:lnTo>
                    <a:lnTo>
                      <a:pt x="182" y="326"/>
                    </a:lnTo>
                    <a:cubicBezTo>
                      <a:pt x="161" y="326"/>
                      <a:pt x="153" y="279"/>
                      <a:pt x="150" y="2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" name="iṣḷîḍè">
                <a:extLst>
                  <a:ext uri="{FF2B5EF4-FFF2-40B4-BE49-F238E27FC236}">
                    <a16:creationId xmlns:a16="http://schemas.microsoft.com/office/drawing/2014/main" xmlns="" id="{5A8F50CB-4B49-4A24-9F30-F9D64E903A21}"/>
                  </a:ext>
                </a:extLst>
              </p:cNvPr>
              <p:cNvGrpSpPr/>
              <p:nvPr/>
            </p:nvGrpSpPr>
            <p:grpSpPr>
              <a:xfrm>
                <a:off x="7197608" y="1382446"/>
                <a:ext cx="299267" cy="109804"/>
                <a:chOff x="5378073" y="3888298"/>
                <a:chExt cx="1537564" cy="564148"/>
              </a:xfrm>
            </p:grpSpPr>
            <p:sp>
              <p:nvSpPr>
                <p:cNvPr id="22" name="îṧľîḑe">
                  <a:extLst>
                    <a:ext uri="{FF2B5EF4-FFF2-40B4-BE49-F238E27FC236}">
                      <a16:creationId xmlns:a16="http://schemas.microsoft.com/office/drawing/2014/main" xmlns="" id="{955C93FB-B899-41FC-B437-25965DE9F7F0}"/>
                    </a:ext>
                  </a:extLst>
                </p:cNvPr>
                <p:cNvSpPr txBox="1"/>
                <p:nvPr/>
              </p:nvSpPr>
              <p:spPr>
                <a:xfrm>
                  <a:off x="5378073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2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3" name="isľïďé">
                  <a:extLst>
                    <a:ext uri="{FF2B5EF4-FFF2-40B4-BE49-F238E27FC236}">
                      <a16:creationId xmlns:a16="http://schemas.microsoft.com/office/drawing/2014/main" xmlns="" id="{C60FC2F3-F6E1-47ED-91FA-B3835546B19C}"/>
                    </a:ext>
                  </a:extLst>
                </p:cNvPr>
                <p:cNvSpPr txBox="1"/>
                <p:nvPr/>
              </p:nvSpPr>
              <p:spPr>
                <a:xfrm>
                  <a:off x="5733822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0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4" name="íşļïḍê">
                  <a:extLst>
                    <a:ext uri="{FF2B5EF4-FFF2-40B4-BE49-F238E27FC236}">
                      <a16:creationId xmlns:a16="http://schemas.microsoft.com/office/drawing/2014/main" xmlns="" id="{D52B1315-4EB4-47A9-BC4D-F1380F61BA6E}"/>
                    </a:ext>
                  </a:extLst>
                </p:cNvPr>
                <p:cNvSpPr txBox="1"/>
                <p:nvPr/>
              </p:nvSpPr>
              <p:spPr>
                <a:xfrm>
                  <a:off x="6089571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1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25" name="îṥļîḍe">
                  <a:extLst>
                    <a:ext uri="{FF2B5EF4-FFF2-40B4-BE49-F238E27FC236}">
                      <a16:creationId xmlns:a16="http://schemas.microsoft.com/office/drawing/2014/main" xmlns="" id="{11B61886-230A-44EE-8874-C23828BF81FA}"/>
                    </a:ext>
                  </a:extLst>
                </p:cNvPr>
                <p:cNvSpPr txBox="1"/>
                <p:nvPr/>
              </p:nvSpPr>
              <p:spPr>
                <a:xfrm>
                  <a:off x="6445320" y="3888298"/>
                  <a:ext cx="470317" cy="5641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9600" dirty="0">
                      <a:solidFill>
                        <a:schemeClr val="bg1">
                          <a:alpha val="31000"/>
                        </a:schemeClr>
                      </a:solidFill>
                      <a:latin typeface="Impact" panose="020B0806030902050204" pitchFamily="34" charset="0"/>
                    </a:rPr>
                    <a:t>8</a:t>
                  </a:r>
                  <a:endParaRPr lang="zh-CN" altLang="en-US" sz="9600" dirty="0">
                    <a:solidFill>
                      <a:schemeClr val="bg1">
                        <a:alpha val="31000"/>
                      </a:schemeClr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43823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c2b597d9-a166-4dd7-a8ca-33a0088795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954770A-C635-4CAF-9FDD-281603A58AD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449000"/>
            <a:ext cx="12192000" cy="3867466"/>
            <a:chOff x="0" y="1449000"/>
            <a:chExt cx="12192000" cy="3867466"/>
          </a:xfrm>
        </p:grpSpPr>
        <p:sp>
          <p:nvSpPr>
            <p:cNvPr id="6" name="íŝļîḑê">
              <a:extLst>
                <a:ext uri="{FF2B5EF4-FFF2-40B4-BE49-F238E27FC236}">
                  <a16:creationId xmlns:a16="http://schemas.microsoft.com/office/drawing/2014/main" xmlns="" id="{F379B3F4-FE9E-4AA3-99FA-1F01332BA78B}"/>
                </a:ext>
              </a:extLst>
            </p:cNvPr>
            <p:cNvSpPr/>
            <p:nvPr/>
          </p:nvSpPr>
          <p:spPr>
            <a:xfrm>
              <a:off x="0" y="2017676"/>
              <a:ext cx="12192000" cy="1703548"/>
            </a:xfrm>
            <a:prstGeom prst="roundRect">
              <a:avLst>
                <a:gd name="adj" fmla="val 0"/>
              </a:avLst>
            </a:prstGeom>
            <a:blipFill>
              <a:blip r:embed="rId4"/>
              <a:srcRect/>
              <a:stretch>
                <a:fillRect t="-196351" b="-19344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7" name="ïsľiḋe">
              <a:extLst>
                <a:ext uri="{FF2B5EF4-FFF2-40B4-BE49-F238E27FC236}">
                  <a16:creationId xmlns:a16="http://schemas.microsoft.com/office/drawing/2014/main" xmlns="" id="{040E1B5B-50F0-417E-BEEF-0CB5D59F35A3}"/>
                </a:ext>
              </a:extLst>
            </p:cNvPr>
            <p:cNvSpPr/>
            <p:nvPr/>
          </p:nvSpPr>
          <p:spPr>
            <a:xfrm>
              <a:off x="729803" y="2017675"/>
              <a:ext cx="2561940" cy="170354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8" name="ïŝḻîḑè">
              <a:extLst>
                <a:ext uri="{FF2B5EF4-FFF2-40B4-BE49-F238E27FC236}">
                  <a16:creationId xmlns:a16="http://schemas.microsoft.com/office/drawing/2014/main" xmlns="" id="{0CD009D7-E9A1-4A02-B67C-F26439AFCCC2}"/>
                </a:ext>
              </a:extLst>
            </p:cNvPr>
            <p:cNvSpPr/>
            <p:nvPr/>
          </p:nvSpPr>
          <p:spPr>
            <a:xfrm>
              <a:off x="3452695" y="2017675"/>
              <a:ext cx="2561940" cy="17035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9" name="íşlïḍe">
              <a:extLst>
                <a:ext uri="{FF2B5EF4-FFF2-40B4-BE49-F238E27FC236}">
                  <a16:creationId xmlns:a16="http://schemas.microsoft.com/office/drawing/2014/main" xmlns="" id="{E89C3B19-CBF0-4A4B-A642-7C29C3F53E8D}"/>
                </a:ext>
              </a:extLst>
            </p:cNvPr>
            <p:cNvSpPr/>
            <p:nvPr/>
          </p:nvSpPr>
          <p:spPr>
            <a:xfrm>
              <a:off x="6175587" y="2017675"/>
              <a:ext cx="2561940" cy="170354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0" name="îṣ1íḍè">
              <a:extLst>
                <a:ext uri="{FF2B5EF4-FFF2-40B4-BE49-F238E27FC236}">
                  <a16:creationId xmlns:a16="http://schemas.microsoft.com/office/drawing/2014/main" xmlns="" id="{5DFBBB52-5405-46EA-BA82-872A8C37CCAD}"/>
                </a:ext>
              </a:extLst>
            </p:cNvPr>
            <p:cNvSpPr/>
            <p:nvPr/>
          </p:nvSpPr>
          <p:spPr>
            <a:xfrm>
              <a:off x="8910923" y="2017675"/>
              <a:ext cx="2561940" cy="17035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grpSp>
          <p:nvGrpSpPr>
            <p:cNvPr id="11" name="iśľiḍe">
              <a:extLst>
                <a:ext uri="{FF2B5EF4-FFF2-40B4-BE49-F238E27FC236}">
                  <a16:creationId xmlns:a16="http://schemas.microsoft.com/office/drawing/2014/main" xmlns="" id="{65DC88DB-CCE0-40EE-B0EC-2E5126FC8CDD}"/>
                </a:ext>
              </a:extLst>
            </p:cNvPr>
            <p:cNvGrpSpPr/>
            <p:nvPr/>
          </p:nvGrpSpPr>
          <p:grpSpPr>
            <a:xfrm>
              <a:off x="729803" y="2306379"/>
              <a:ext cx="2561940" cy="1126141"/>
              <a:chOff x="729803" y="4787803"/>
              <a:chExt cx="2561940" cy="1126141"/>
            </a:xfrm>
          </p:grpSpPr>
          <p:sp>
            <p:nvSpPr>
              <p:cNvPr id="37" name="iṩḻîḋê">
                <a:extLst>
                  <a:ext uri="{FF2B5EF4-FFF2-40B4-BE49-F238E27FC236}">
                    <a16:creationId xmlns:a16="http://schemas.microsoft.com/office/drawing/2014/main" xmlns="" id="{CBA3DDCF-F2FD-4D19-9575-1A7F824C1F9F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8" name="ïšļïḋè">
                <a:extLst>
                  <a:ext uri="{FF2B5EF4-FFF2-40B4-BE49-F238E27FC236}">
                    <a16:creationId xmlns:a16="http://schemas.microsoft.com/office/drawing/2014/main" xmlns="" id="{19465BA4-5571-45C4-8F5B-B5A1DA75BF46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2016</a:t>
                </a:r>
              </a:p>
            </p:txBody>
          </p:sp>
        </p:grpSp>
        <p:grpSp>
          <p:nvGrpSpPr>
            <p:cNvPr id="12" name="îšḻíḍe">
              <a:extLst>
                <a:ext uri="{FF2B5EF4-FFF2-40B4-BE49-F238E27FC236}">
                  <a16:creationId xmlns:a16="http://schemas.microsoft.com/office/drawing/2014/main" xmlns="" id="{ED22C309-5128-4478-8DF9-882033B678BD}"/>
                </a:ext>
              </a:extLst>
            </p:cNvPr>
            <p:cNvGrpSpPr/>
            <p:nvPr/>
          </p:nvGrpSpPr>
          <p:grpSpPr>
            <a:xfrm>
              <a:off x="3440251" y="2306379"/>
              <a:ext cx="2561940" cy="1126141"/>
              <a:chOff x="729803" y="4787803"/>
              <a:chExt cx="2561940" cy="1126141"/>
            </a:xfrm>
          </p:grpSpPr>
          <p:sp>
            <p:nvSpPr>
              <p:cNvPr id="35" name="ísľïďê">
                <a:extLst>
                  <a:ext uri="{FF2B5EF4-FFF2-40B4-BE49-F238E27FC236}">
                    <a16:creationId xmlns:a16="http://schemas.microsoft.com/office/drawing/2014/main" xmlns="" id="{FFB1B3BC-BCAD-49D5-8B2B-5E30D084384B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6" name="í$1iḓe">
                <a:extLst>
                  <a:ext uri="{FF2B5EF4-FFF2-40B4-BE49-F238E27FC236}">
                    <a16:creationId xmlns:a16="http://schemas.microsoft.com/office/drawing/2014/main" xmlns="" id="{20562776-924C-410B-865F-69D603046DA7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2017</a:t>
                </a:r>
              </a:p>
            </p:txBody>
          </p:sp>
        </p:grpSp>
        <p:grpSp>
          <p:nvGrpSpPr>
            <p:cNvPr id="13" name="íṩľíḓê">
              <a:extLst>
                <a:ext uri="{FF2B5EF4-FFF2-40B4-BE49-F238E27FC236}">
                  <a16:creationId xmlns:a16="http://schemas.microsoft.com/office/drawing/2014/main" xmlns="" id="{1922CC94-EDBD-4C0B-97C5-1E17BFAB4AC3}"/>
                </a:ext>
              </a:extLst>
            </p:cNvPr>
            <p:cNvGrpSpPr/>
            <p:nvPr/>
          </p:nvGrpSpPr>
          <p:grpSpPr>
            <a:xfrm>
              <a:off x="6175587" y="2306379"/>
              <a:ext cx="2561940" cy="1126141"/>
              <a:chOff x="729803" y="4787803"/>
              <a:chExt cx="2561940" cy="1126141"/>
            </a:xfrm>
          </p:grpSpPr>
          <p:sp>
            <p:nvSpPr>
              <p:cNvPr id="33" name="iṩlîdê">
                <a:extLst>
                  <a:ext uri="{FF2B5EF4-FFF2-40B4-BE49-F238E27FC236}">
                    <a16:creationId xmlns:a16="http://schemas.microsoft.com/office/drawing/2014/main" xmlns="" id="{D4494AA3-7F30-4677-BC43-D92A1C7CC733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4" name="ïṥḷidê">
                <a:extLst>
                  <a:ext uri="{FF2B5EF4-FFF2-40B4-BE49-F238E27FC236}">
                    <a16:creationId xmlns:a16="http://schemas.microsoft.com/office/drawing/2014/main" xmlns="" id="{099DD869-4E92-49D8-BF1C-06815D0F8CC1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2018</a:t>
                </a:r>
              </a:p>
            </p:txBody>
          </p:sp>
        </p:grpSp>
        <p:grpSp>
          <p:nvGrpSpPr>
            <p:cNvPr id="14" name="îśḷïďê">
              <a:extLst>
                <a:ext uri="{FF2B5EF4-FFF2-40B4-BE49-F238E27FC236}">
                  <a16:creationId xmlns:a16="http://schemas.microsoft.com/office/drawing/2014/main" xmlns="" id="{F5ECC312-6516-487E-B12F-B45DD2334148}"/>
                </a:ext>
              </a:extLst>
            </p:cNvPr>
            <p:cNvGrpSpPr/>
            <p:nvPr/>
          </p:nvGrpSpPr>
          <p:grpSpPr>
            <a:xfrm>
              <a:off x="8910923" y="2306379"/>
              <a:ext cx="2561940" cy="1126141"/>
              <a:chOff x="729803" y="4787803"/>
              <a:chExt cx="2561940" cy="1126141"/>
            </a:xfrm>
          </p:grpSpPr>
          <p:sp>
            <p:nvSpPr>
              <p:cNvPr id="31" name="iṡľiḑé">
                <a:extLst>
                  <a:ext uri="{FF2B5EF4-FFF2-40B4-BE49-F238E27FC236}">
                    <a16:creationId xmlns:a16="http://schemas.microsoft.com/office/drawing/2014/main" xmlns="" id="{8D0A17DB-ACB5-493B-BB34-A08A4C066022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2" name="ïṣḷîḓè">
                <a:extLst>
                  <a:ext uri="{FF2B5EF4-FFF2-40B4-BE49-F238E27FC236}">
                    <a16:creationId xmlns:a16="http://schemas.microsoft.com/office/drawing/2014/main" xmlns="" id="{EC932D5A-0023-4C44-BFB0-C9E5FAB539A3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2019</a:t>
                </a:r>
              </a:p>
            </p:txBody>
          </p:sp>
        </p:grpSp>
        <p:sp>
          <p:nvSpPr>
            <p:cNvPr id="15" name="îṣļíďe">
              <a:extLst>
                <a:ext uri="{FF2B5EF4-FFF2-40B4-BE49-F238E27FC236}">
                  <a16:creationId xmlns:a16="http://schemas.microsoft.com/office/drawing/2014/main" xmlns="" id="{7EA6BBD6-A300-4A95-913B-423C2CEC6BD4}"/>
                </a:ext>
              </a:extLst>
            </p:cNvPr>
            <p:cNvSpPr txBox="1"/>
            <p:nvPr/>
          </p:nvSpPr>
          <p:spPr>
            <a:xfrm>
              <a:off x="729803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1, 600K</a:t>
              </a:r>
              <a:endParaRPr lang="zh-CN" altLang="en-US" sz="2400" b="1" dirty="0"/>
            </a:p>
          </p:txBody>
        </p:sp>
        <p:sp>
          <p:nvSpPr>
            <p:cNvPr id="16" name="íSḷîḍê">
              <a:extLst>
                <a:ext uri="{FF2B5EF4-FFF2-40B4-BE49-F238E27FC236}">
                  <a16:creationId xmlns:a16="http://schemas.microsoft.com/office/drawing/2014/main" xmlns="" id="{2E567E3C-B025-485E-93D0-322876946DEC}"/>
                </a:ext>
              </a:extLst>
            </p:cNvPr>
            <p:cNvSpPr txBox="1"/>
            <p:nvPr/>
          </p:nvSpPr>
          <p:spPr>
            <a:xfrm>
              <a:off x="3452695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3, 600K</a:t>
              </a:r>
              <a:endParaRPr lang="zh-CN" altLang="en-US" sz="2400" b="1" dirty="0"/>
            </a:p>
          </p:txBody>
        </p:sp>
        <p:sp>
          <p:nvSpPr>
            <p:cNvPr id="17" name="îṡḷîďé">
              <a:extLst>
                <a:ext uri="{FF2B5EF4-FFF2-40B4-BE49-F238E27FC236}">
                  <a16:creationId xmlns:a16="http://schemas.microsoft.com/office/drawing/2014/main" xmlns="" id="{DF698DB6-DC88-4A12-AEFD-0810D047FD91}"/>
                </a:ext>
              </a:extLst>
            </p:cNvPr>
            <p:cNvSpPr txBox="1"/>
            <p:nvPr/>
          </p:nvSpPr>
          <p:spPr>
            <a:xfrm>
              <a:off x="6175587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5, 600K</a:t>
              </a:r>
              <a:endParaRPr lang="zh-CN" altLang="en-US" sz="2400" b="1" dirty="0"/>
            </a:p>
          </p:txBody>
        </p:sp>
        <p:sp>
          <p:nvSpPr>
            <p:cNvPr id="18" name="ï$1îḓé">
              <a:extLst>
                <a:ext uri="{FF2B5EF4-FFF2-40B4-BE49-F238E27FC236}">
                  <a16:creationId xmlns:a16="http://schemas.microsoft.com/office/drawing/2014/main" xmlns="" id="{8042AA77-9FDE-482D-AE1A-35E9FE56B692}"/>
                </a:ext>
              </a:extLst>
            </p:cNvPr>
            <p:cNvSpPr txBox="1"/>
            <p:nvPr/>
          </p:nvSpPr>
          <p:spPr>
            <a:xfrm>
              <a:off x="8898479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6, 666K</a:t>
              </a:r>
              <a:endParaRPr lang="zh-CN" altLang="en-US" sz="2400" b="1" dirty="0"/>
            </a:p>
          </p:txBody>
        </p:sp>
        <p:grpSp>
          <p:nvGrpSpPr>
            <p:cNvPr id="19" name="iṡlïḑé">
              <a:extLst>
                <a:ext uri="{FF2B5EF4-FFF2-40B4-BE49-F238E27FC236}">
                  <a16:creationId xmlns:a16="http://schemas.microsoft.com/office/drawing/2014/main" xmlns="" id="{B91B67F5-86B0-4B62-8065-F83D4FD69938}"/>
                </a:ext>
              </a:extLst>
            </p:cNvPr>
            <p:cNvGrpSpPr/>
            <p:nvPr/>
          </p:nvGrpSpPr>
          <p:grpSpPr>
            <a:xfrm>
              <a:off x="916503" y="4009927"/>
              <a:ext cx="2188540" cy="1306539"/>
              <a:chOff x="719137" y="2442364"/>
              <a:chExt cx="5376847" cy="1306539"/>
            </a:xfrm>
          </p:grpSpPr>
          <p:sp>
            <p:nvSpPr>
              <p:cNvPr id="29" name="í$ļíḋe">
                <a:extLst>
                  <a:ext uri="{FF2B5EF4-FFF2-40B4-BE49-F238E27FC236}">
                    <a16:creationId xmlns:a16="http://schemas.microsoft.com/office/drawing/2014/main" xmlns="" id="{AF08D181-BB1E-4F5A-B694-5FF6E2C6D8E8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íśḷiďè">
                <a:extLst>
                  <a:ext uri="{FF2B5EF4-FFF2-40B4-BE49-F238E27FC236}">
                    <a16:creationId xmlns:a16="http://schemas.microsoft.com/office/drawing/2014/main" xmlns="" id="{7408F029-AE53-4088-BA78-C9C7D157A86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îŝḻiḓé">
              <a:extLst>
                <a:ext uri="{FF2B5EF4-FFF2-40B4-BE49-F238E27FC236}">
                  <a16:creationId xmlns:a16="http://schemas.microsoft.com/office/drawing/2014/main" xmlns="" id="{07442A17-A6F7-4FB3-A61B-784219028C36}"/>
                </a:ext>
              </a:extLst>
            </p:cNvPr>
            <p:cNvGrpSpPr/>
            <p:nvPr/>
          </p:nvGrpSpPr>
          <p:grpSpPr>
            <a:xfrm>
              <a:off x="3626951" y="4009927"/>
              <a:ext cx="2188540" cy="1306539"/>
              <a:chOff x="719137" y="2442364"/>
              <a:chExt cx="5376847" cy="1306539"/>
            </a:xfrm>
          </p:grpSpPr>
          <p:sp>
            <p:nvSpPr>
              <p:cNvPr id="27" name="íṥļîḓê">
                <a:extLst>
                  <a:ext uri="{FF2B5EF4-FFF2-40B4-BE49-F238E27FC236}">
                    <a16:creationId xmlns:a16="http://schemas.microsoft.com/office/drawing/2014/main" xmlns="" id="{1FDC8315-9969-405C-ABAB-2260DC2E0F5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ṩḻîḍe">
                <a:extLst>
                  <a:ext uri="{FF2B5EF4-FFF2-40B4-BE49-F238E27FC236}">
                    <a16:creationId xmlns:a16="http://schemas.microsoft.com/office/drawing/2014/main" xmlns="" id="{B6D168F6-2795-4924-A296-D0CC25E2CA3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iSḷîḍê">
              <a:extLst>
                <a:ext uri="{FF2B5EF4-FFF2-40B4-BE49-F238E27FC236}">
                  <a16:creationId xmlns:a16="http://schemas.microsoft.com/office/drawing/2014/main" xmlns="" id="{99FC7C1C-7828-458B-8F55-0F0567FC3432}"/>
                </a:ext>
              </a:extLst>
            </p:cNvPr>
            <p:cNvGrpSpPr/>
            <p:nvPr/>
          </p:nvGrpSpPr>
          <p:grpSpPr>
            <a:xfrm>
              <a:off x="6337399" y="4009927"/>
              <a:ext cx="2188540" cy="1306539"/>
              <a:chOff x="719137" y="2442364"/>
              <a:chExt cx="5376847" cy="1306539"/>
            </a:xfrm>
          </p:grpSpPr>
          <p:sp>
            <p:nvSpPr>
              <p:cNvPr id="25" name="ïsļïďè">
                <a:extLst>
                  <a:ext uri="{FF2B5EF4-FFF2-40B4-BE49-F238E27FC236}">
                    <a16:creationId xmlns:a16="http://schemas.microsoft.com/office/drawing/2014/main" xmlns="" id="{F321580B-8705-4B25-8B6D-9377AEE226E4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sḻiḓé">
                <a:extLst>
                  <a:ext uri="{FF2B5EF4-FFF2-40B4-BE49-F238E27FC236}">
                    <a16:creationId xmlns:a16="http://schemas.microsoft.com/office/drawing/2014/main" xmlns="" id="{F03B0FE4-0BC7-4387-A4EF-77B6605AE1E8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ïsļîḋê">
              <a:extLst>
                <a:ext uri="{FF2B5EF4-FFF2-40B4-BE49-F238E27FC236}">
                  <a16:creationId xmlns:a16="http://schemas.microsoft.com/office/drawing/2014/main" xmlns="" id="{CD7DF9C9-9B22-40F5-9A24-F890A36BFC18}"/>
                </a:ext>
              </a:extLst>
            </p:cNvPr>
            <p:cNvGrpSpPr/>
            <p:nvPr/>
          </p:nvGrpSpPr>
          <p:grpSpPr>
            <a:xfrm>
              <a:off x="9047847" y="4009927"/>
              <a:ext cx="2188540" cy="1306539"/>
              <a:chOff x="719137" y="2442364"/>
              <a:chExt cx="5376847" cy="1306539"/>
            </a:xfrm>
          </p:grpSpPr>
          <p:sp>
            <p:nvSpPr>
              <p:cNvPr id="23" name="îşḷîḋe">
                <a:extLst>
                  <a:ext uri="{FF2B5EF4-FFF2-40B4-BE49-F238E27FC236}">
                    <a16:creationId xmlns:a16="http://schemas.microsoft.com/office/drawing/2014/main" xmlns="" id="{BEEBBD40-76F3-41E4-BF44-880E3CB44AD7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ṣļiḋè">
                <a:extLst>
                  <a:ext uri="{FF2B5EF4-FFF2-40B4-BE49-F238E27FC236}">
                    <a16:creationId xmlns:a16="http://schemas.microsoft.com/office/drawing/2014/main" xmlns="" id="{8FDA4A31-E5BB-4994-A935-6CB589B5E3B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669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ebe7c27-0165-4b38-989f-7d9e1e3d3ea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2D21AEB-EFB1-4DF4-96A0-5793D586500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9450" y="1136415"/>
            <a:ext cx="10841038" cy="5015872"/>
            <a:chOff x="679450" y="1136415"/>
            <a:chExt cx="10841038" cy="501587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89B04C20-E04F-4541-8341-DF4348EAE6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4384" y="3858768"/>
              <a:ext cx="327272" cy="941832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8FC2A686-E5D1-44DD-B832-6BE96BCA07C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04540" y="4843751"/>
              <a:ext cx="291038" cy="876257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B8A9797-FDEE-40A5-8481-2F2D40905978}"/>
                </a:ext>
              </a:extLst>
            </p:cNvPr>
            <p:cNvCxnSpPr/>
            <p:nvPr/>
          </p:nvCxnSpPr>
          <p:spPr>
            <a:xfrm>
              <a:off x="769049" y="5807156"/>
              <a:ext cx="3357522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98C28BC8-554A-47F6-80E5-664FFF76790C}"/>
                </a:ext>
              </a:extLst>
            </p:cNvPr>
            <p:cNvCxnSpPr>
              <a:cxnSpLocks/>
            </p:cNvCxnSpPr>
            <p:nvPr/>
          </p:nvCxnSpPr>
          <p:spPr>
            <a:xfrm>
              <a:off x="4395578" y="4841774"/>
              <a:ext cx="3320422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E674E41C-3921-460E-AAA1-D97E8016944B}"/>
                </a:ext>
              </a:extLst>
            </p:cNvPr>
            <p:cNvCxnSpPr>
              <a:cxnSpLocks/>
            </p:cNvCxnSpPr>
            <p:nvPr/>
          </p:nvCxnSpPr>
          <p:spPr>
            <a:xfrm>
              <a:off x="7981039" y="3858768"/>
              <a:ext cx="3539449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şlîďê">
              <a:extLst>
                <a:ext uri="{FF2B5EF4-FFF2-40B4-BE49-F238E27FC236}">
                  <a16:creationId xmlns:a16="http://schemas.microsoft.com/office/drawing/2014/main" xmlns="" id="{109BC1A3-202E-4FBB-B8B6-CD9F1923A9CB}"/>
                </a:ext>
              </a:extLst>
            </p:cNvPr>
            <p:cNvSpPr/>
            <p:nvPr/>
          </p:nvSpPr>
          <p:spPr>
            <a:xfrm>
              <a:off x="1792250" y="5428393"/>
              <a:ext cx="723900" cy="72389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2" name="îṧḻïḍé">
              <a:extLst>
                <a:ext uri="{FF2B5EF4-FFF2-40B4-BE49-F238E27FC236}">
                  <a16:creationId xmlns:a16="http://schemas.microsoft.com/office/drawing/2014/main" xmlns="" id="{46E34742-F21F-4067-9603-C4A938243074}"/>
                </a:ext>
              </a:extLst>
            </p:cNvPr>
            <p:cNvSpPr/>
            <p:nvPr/>
          </p:nvSpPr>
          <p:spPr>
            <a:xfrm>
              <a:off x="5449183" y="4487063"/>
              <a:ext cx="723900" cy="72389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3" name="iṡlïḓé">
              <a:extLst>
                <a:ext uri="{FF2B5EF4-FFF2-40B4-BE49-F238E27FC236}">
                  <a16:creationId xmlns:a16="http://schemas.microsoft.com/office/drawing/2014/main" xmlns="" id="{B6AB14FD-4E35-4BEF-B570-49F056042126}"/>
                </a:ext>
              </a:extLst>
            </p:cNvPr>
            <p:cNvSpPr/>
            <p:nvPr/>
          </p:nvSpPr>
          <p:spPr>
            <a:xfrm>
              <a:off x="9269471" y="3481223"/>
              <a:ext cx="723900" cy="72389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4" name="i$ľïḋè">
              <a:extLst>
                <a:ext uri="{FF2B5EF4-FFF2-40B4-BE49-F238E27FC236}">
                  <a16:creationId xmlns:a16="http://schemas.microsoft.com/office/drawing/2014/main" xmlns="" id="{AEB087A3-2458-4AFC-98C2-991F5AF6C4AC}"/>
                </a:ext>
              </a:extLst>
            </p:cNvPr>
            <p:cNvSpPr txBox="1"/>
            <p:nvPr/>
          </p:nvSpPr>
          <p:spPr>
            <a:xfrm>
              <a:off x="679622" y="4132234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5" name="ïṩḻiḍé">
              <a:extLst>
                <a:ext uri="{FF2B5EF4-FFF2-40B4-BE49-F238E27FC236}">
                  <a16:creationId xmlns:a16="http://schemas.microsoft.com/office/drawing/2014/main" xmlns="" id="{4283C342-A36A-4BCA-B193-97475F6194A1}"/>
                </a:ext>
              </a:extLst>
            </p:cNvPr>
            <p:cNvSpPr txBox="1"/>
            <p:nvPr/>
          </p:nvSpPr>
          <p:spPr>
            <a:xfrm>
              <a:off x="679622" y="3678034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ïṡļiḍé">
              <a:extLst>
                <a:ext uri="{FF2B5EF4-FFF2-40B4-BE49-F238E27FC236}">
                  <a16:creationId xmlns:a16="http://schemas.microsoft.com/office/drawing/2014/main" xmlns="" id="{9E7D8B43-00BE-49FC-B46B-09879BD4613B}"/>
                </a:ext>
              </a:extLst>
            </p:cNvPr>
            <p:cNvSpPr txBox="1"/>
            <p:nvPr/>
          </p:nvSpPr>
          <p:spPr>
            <a:xfrm>
              <a:off x="4336555" y="3099847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íšḻïďê">
              <a:extLst>
                <a:ext uri="{FF2B5EF4-FFF2-40B4-BE49-F238E27FC236}">
                  <a16:creationId xmlns:a16="http://schemas.microsoft.com/office/drawing/2014/main" xmlns="" id="{B348ED94-E1B7-4AEB-8AD1-079312AFD84B}"/>
                </a:ext>
              </a:extLst>
            </p:cNvPr>
            <p:cNvSpPr txBox="1"/>
            <p:nvPr/>
          </p:nvSpPr>
          <p:spPr>
            <a:xfrm>
              <a:off x="4336555" y="2645647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îšḷîḓé">
              <a:extLst>
                <a:ext uri="{FF2B5EF4-FFF2-40B4-BE49-F238E27FC236}">
                  <a16:creationId xmlns:a16="http://schemas.microsoft.com/office/drawing/2014/main" xmlns="" id="{8030FD07-733C-4599-BBED-4E37F6BCEA9B}"/>
                </a:ext>
              </a:extLst>
            </p:cNvPr>
            <p:cNvSpPr txBox="1"/>
            <p:nvPr/>
          </p:nvSpPr>
          <p:spPr>
            <a:xfrm>
              <a:off x="8156843" y="2269478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9" name="ïsļïḑé">
              <a:extLst>
                <a:ext uri="{FF2B5EF4-FFF2-40B4-BE49-F238E27FC236}">
                  <a16:creationId xmlns:a16="http://schemas.microsoft.com/office/drawing/2014/main" xmlns="" id="{3F9994D0-5F75-4033-A8C8-3175F9DDC470}"/>
                </a:ext>
              </a:extLst>
            </p:cNvPr>
            <p:cNvSpPr txBox="1"/>
            <p:nvPr/>
          </p:nvSpPr>
          <p:spPr>
            <a:xfrm>
              <a:off x="8156843" y="1815278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accent3"/>
                  </a:solidFill>
                </a:rPr>
                <a:t>Text here</a:t>
              </a:r>
              <a:endParaRPr lang="zh-CN" altLang="en-US" b="1" dirty="0">
                <a:solidFill>
                  <a:schemeClr val="accent3"/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147817C3-B2CE-4AB7-BE68-027BFC1EE4F4}"/>
                </a:ext>
              </a:extLst>
            </p:cNvPr>
            <p:cNvCxnSpPr/>
            <p:nvPr/>
          </p:nvCxnSpPr>
          <p:spPr>
            <a:xfrm>
              <a:off x="3846000" y="2124000"/>
              <a:ext cx="0" cy="2610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FBDEB784-721E-4EE5-98AB-4295DC972CC1}"/>
                </a:ext>
              </a:extLst>
            </p:cNvPr>
            <p:cNvCxnSpPr>
              <a:cxnSpLocks/>
            </p:cNvCxnSpPr>
            <p:nvPr/>
          </p:nvCxnSpPr>
          <p:spPr>
            <a:xfrm>
              <a:off x="7735665" y="1907458"/>
              <a:ext cx="0" cy="1759974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ïšḷïḓé">
              <a:extLst>
                <a:ext uri="{FF2B5EF4-FFF2-40B4-BE49-F238E27FC236}">
                  <a16:creationId xmlns:a16="http://schemas.microsoft.com/office/drawing/2014/main" xmlns="" id="{F76DEA60-CDF1-462C-8CBE-D7F30BB8326C}"/>
                </a:ext>
              </a:extLst>
            </p:cNvPr>
            <p:cNvSpPr txBox="1"/>
            <p:nvPr/>
          </p:nvSpPr>
          <p:spPr>
            <a:xfrm>
              <a:off x="679450" y="1136415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363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3d0f251-761d-48b7-9e77-ec2841965b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B266243-67E3-4FDC-B2ED-FD287B8FD38A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09786" y="1161953"/>
            <a:ext cx="10817080" cy="4949426"/>
            <a:chOff x="709789" y="1161953"/>
            <a:chExt cx="10817080" cy="4949426"/>
          </a:xfrm>
        </p:grpSpPr>
        <p:grpSp>
          <p:nvGrpSpPr>
            <p:cNvPr id="6" name="íṩḷïdê">
              <a:extLst>
                <a:ext uri="{FF2B5EF4-FFF2-40B4-BE49-F238E27FC236}">
                  <a16:creationId xmlns:a16="http://schemas.microsoft.com/office/drawing/2014/main" xmlns="" id="{9A154D25-CCC8-47D2-B635-7634863B5A1A}"/>
                </a:ext>
              </a:extLst>
            </p:cNvPr>
            <p:cNvGrpSpPr/>
            <p:nvPr/>
          </p:nvGrpSpPr>
          <p:grpSpPr>
            <a:xfrm>
              <a:off x="5074813" y="2189901"/>
              <a:ext cx="6452056" cy="3921478"/>
              <a:chOff x="6641181" y="1280116"/>
              <a:chExt cx="4833964" cy="2938023"/>
            </a:xfrm>
            <a:solidFill>
              <a:schemeClr val="bg1">
                <a:lumMod val="95000"/>
              </a:schemeClr>
            </a:solidFill>
          </p:grpSpPr>
          <p:sp>
            <p:nvSpPr>
              <p:cNvPr id="40" name="íṣlíde">
                <a:extLst>
                  <a:ext uri="{FF2B5EF4-FFF2-40B4-BE49-F238E27FC236}">
                    <a16:creationId xmlns:a16="http://schemas.microsoft.com/office/drawing/2014/main" xmlns="" id="{F31E7654-480B-41AE-901E-3AE8E43997A7}"/>
                  </a:ext>
                </a:extLst>
              </p:cNvPr>
              <p:cNvSpPr/>
              <p:nvPr/>
            </p:nvSpPr>
            <p:spPr bwMode="auto">
              <a:xfrm>
                <a:off x="8009245" y="1280116"/>
                <a:ext cx="772888" cy="692969"/>
              </a:xfrm>
              <a:custGeom>
                <a:avLst/>
                <a:gdLst>
                  <a:gd name="T0" fmla="*/ 156 w 201"/>
                  <a:gd name="T1" fmla="*/ 86 h 180"/>
                  <a:gd name="T2" fmla="*/ 152 w 201"/>
                  <a:gd name="T3" fmla="*/ 97 h 180"/>
                  <a:gd name="T4" fmla="*/ 164 w 201"/>
                  <a:gd name="T5" fmla="*/ 13 h 180"/>
                  <a:gd name="T6" fmla="*/ 141 w 201"/>
                  <a:gd name="T7" fmla="*/ 18 h 180"/>
                  <a:gd name="T8" fmla="*/ 153 w 201"/>
                  <a:gd name="T9" fmla="*/ 14 h 180"/>
                  <a:gd name="T10" fmla="*/ 159 w 201"/>
                  <a:gd name="T11" fmla="*/ 14 h 180"/>
                  <a:gd name="T12" fmla="*/ 130 w 201"/>
                  <a:gd name="T13" fmla="*/ 2 h 180"/>
                  <a:gd name="T14" fmla="*/ 119 w 201"/>
                  <a:gd name="T15" fmla="*/ 1 h 180"/>
                  <a:gd name="T16" fmla="*/ 109 w 201"/>
                  <a:gd name="T17" fmla="*/ 3 h 180"/>
                  <a:gd name="T18" fmla="*/ 102 w 201"/>
                  <a:gd name="T19" fmla="*/ 3 h 180"/>
                  <a:gd name="T20" fmla="*/ 92 w 201"/>
                  <a:gd name="T21" fmla="*/ 19 h 180"/>
                  <a:gd name="T22" fmla="*/ 79 w 201"/>
                  <a:gd name="T23" fmla="*/ 18 h 180"/>
                  <a:gd name="T24" fmla="*/ 63 w 201"/>
                  <a:gd name="T25" fmla="*/ 17 h 180"/>
                  <a:gd name="T26" fmla="*/ 29 w 201"/>
                  <a:gd name="T27" fmla="*/ 39 h 180"/>
                  <a:gd name="T28" fmla="*/ 7 w 201"/>
                  <a:gd name="T29" fmla="*/ 47 h 180"/>
                  <a:gd name="T30" fmla="*/ 2 w 201"/>
                  <a:gd name="T31" fmla="*/ 53 h 180"/>
                  <a:gd name="T32" fmla="*/ 12 w 201"/>
                  <a:gd name="T33" fmla="*/ 53 h 180"/>
                  <a:gd name="T34" fmla="*/ 25 w 201"/>
                  <a:gd name="T35" fmla="*/ 53 h 180"/>
                  <a:gd name="T36" fmla="*/ 25 w 201"/>
                  <a:gd name="T37" fmla="*/ 59 h 180"/>
                  <a:gd name="T38" fmla="*/ 15 w 201"/>
                  <a:gd name="T39" fmla="*/ 58 h 180"/>
                  <a:gd name="T40" fmla="*/ 20 w 201"/>
                  <a:gd name="T41" fmla="*/ 71 h 180"/>
                  <a:gd name="T42" fmla="*/ 24 w 201"/>
                  <a:gd name="T43" fmla="*/ 69 h 180"/>
                  <a:gd name="T44" fmla="*/ 28 w 201"/>
                  <a:gd name="T45" fmla="*/ 67 h 180"/>
                  <a:gd name="T46" fmla="*/ 47 w 201"/>
                  <a:gd name="T47" fmla="*/ 72 h 180"/>
                  <a:gd name="T48" fmla="*/ 49 w 201"/>
                  <a:gd name="T49" fmla="*/ 100 h 180"/>
                  <a:gd name="T50" fmla="*/ 55 w 201"/>
                  <a:gd name="T51" fmla="*/ 98 h 180"/>
                  <a:gd name="T52" fmla="*/ 60 w 201"/>
                  <a:gd name="T53" fmla="*/ 98 h 180"/>
                  <a:gd name="T54" fmla="*/ 50 w 201"/>
                  <a:gd name="T55" fmla="*/ 103 h 180"/>
                  <a:gd name="T56" fmla="*/ 54 w 201"/>
                  <a:gd name="T57" fmla="*/ 124 h 180"/>
                  <a:gd name="T58" fmla="*/ 62 w 201"/>
                  <a:gd name="T59" fmla="*/ 173 h 180"/>
                  <a:gd name="T60" fmla="*/ 81 w 201"/>
                  <a:gd name="T61" fmla="*/ 180 h 180"/>
                  <a:gd name="T62" fmla="*/ 88 w 201"/>
                  <a:gd name="T63" fmla="*/ 171 h 180"/>
                  <a:gd name="T64" fmla="*/ 100 w 201"/>
                  <a:gd name="T65" fmla="*/ 138 h 180"/>
                  <a:gd name="T66" fmla="*/ 107 w 201"/>
                  <a:gd name="T67" fmla="*/ 138 h 180"/>
                  <a:gd name="T68" fmla="*/ 113 w 201"/>
                  <a:gd name="T69" fmla="*/ 138 h 180"/>
                  <a:gd name="T70" fmla="*/ 141 w 201"/>
                  <a:gd name="T71" fmla="*/ 121 h 180"/>
                  <a:gd name="T72" fmla="*/ 148 w 201"/>
                  <a:gd name="T73" fmla="*/ 108 h 180"/>
                  <a:gd name="T74" fmla="*/ 141 w 201"/>
                  <a:gd name="T75" fmla="*/ 100 h 180"/>
                  <a:gd name="T76" fmla="*/ 160 w 201"/>
                  <a:gd name="T77" fmla="*/ 107 h 180"/>
                  <a:gd name="T78" fmla="*/ 157 w 201"/>
                  <a:gd name="T79" fmla="*/ 97 h 180"/>
                  <a:gd name="T80" fmla="*/ 160 w 201"/>
                  <a:gd name="T81" fmla="*/ 90 h 180"/>
                  <a:gd name="T82" fmla="*/ 178 w 201"/>
                  <a:gd name="T83" fmla="*/ 60 h 180"/>
                  <a:gd name="T84" fmla="*/ 169 w 201"/>
                  <a:gd name="T85" fmla="*/ 50 h 180"/>
                  <a:gd name="T86" fmla="*/ 173 w 201"/>
                  <a:gd name="T87" fmla="*/ 48 h 180"/>
                  <a:gd name="T88" fmla="*/ 178 w 201"/>
                  <a:gd name="T89" fmla="*/ 46 h 180"/>
                  <a:gd name="T90" fmla="*/ 178 w 201"/>
                  <a:gd name="T91" fmla="*/ 36 h 180"/>
                  <a:gd name="T92" fmla="*/ 185 w 201"/>
                  <a:gd name="T93" fmla="*/ 31 h 180"/>
                  <a:gd name="T94" fmla="*/ 188 w 201"/>
                  <a:gd name="T95" fmla="*/ 30 h 180"/>
                  <a:gd name="T96" fmla="*/ 196 w 201"/>
                  <a:gd name="T97" fmla="*/ 31 h 180"/>
                  <a:gd name="T98" fmla="*/ 191 w 201"/>
                  <a:gd name="T99" fmla="*/ 22 h 180"/>
                  <a:gd name="T100" fmla="*/ 183 w 201"/>
                  <a:gd name="T101" fmla="*/ 17 h 180"/>
                  <a:gd name="T102" fmla="*/ 174 w 201"/>
                  <a:gd name="T103" fmla="*/ 19 h 180"/>
                  <a:gd name="T104" fmla="*/ 165 w 201"/>
                  <a:gd name="T105" fmla="*/ 20 h 180"/>
                  <a:gd name="T106" fmla="*/ 167 w 201"/>
                  <a:gd name="T107" fmla="*/ 3 h 180"/>
                  <a:gd name="T108" fmla="*/ 152 w 201"/>
                  <a:gd name="T109" fmla="*/ 1 h 180"/>
                  <a:gd name="T110" fmla="*/ 139 w 201"/>
                  <a:gd name="T11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1" h="180">
                    <a:moveTo>
                      <a:pt x="152" y="97"/>
                    </a:moveTo>
                    <a:cubicBezTo>
                      <a:pt x="148" y="94"/>
                      <a:pt x="152" y="86"/>
                      <a:pt x="156" y="86"/>
                    </a:cubicBezTo>
                    <a:cubicBezTo>
                      <a:pt x="157" y="86"/>
                      <a:pt x="157" y="86"/>
                      <a:pt x="157" y="86"/>
                    </a:cubicBezTo>
                    <a:cubicBezTo>
                      <a:pt x="156" y="90"/>
                      <a:pt x="153" y="92"/>
                      <a:pt x="152" y="97"/>
                    </a:cubicBezTo>
                    <a:moveTo>
                      <a:pt x="159" y="14"/>
                    </a:moveTo>
                    <a:cubicBezTo>
                      <a:pt x="161" y="14"/>
                      <a:pt x="162" y="14"/>
                      <a:pt x="164" y="13"/>
                    </a:cubicBezTo>
                    <a:cubicBezTo>
                      <a:pt x="164" y="19"/>
                      <a:pt x="160" y="20"/>
                      <a:pt x="157" y="22"/>
                    </a:cubicBezTo>
                    <a:cubicBezTo>
                      <a:pt x="153" y="19"/>
                      <a:pt x="148" y="18"/>
                      <a:pt x="141" y="18"/>
                    </a:cubicBezTo>
                    <a:cubicBezTo>
                      <a:pt x="140" y="18"/>
                      <a:pt x="138" y="18"/>
                      <a:pt x="136" y="19"/>
                    </a:cubicBezTo>
                    <a:cubicBezTo>
                      <a:pt x="140" y="14"/>
                      <a:pt x="147" y="14"/>
                      <a:pt x="153" y="14"/>
                    </a:cubicBezTo>
                    <a:cubicBezTo>
                      <a:pt x="154" y="14"/>
                      <a:pt x="155" y="14"/>
                      <a:pt x="156" y="14"/>
                    </a:cubicBezTo>
                    <a:cubicBezTo>
                      <a:pt x="157" y="14"/>
                      <a:pt x="158" y="14"/>
                      <a:pt x="159" y="14"/>
                    </a:cubicBezTo>
                    <a:moveTo>
                      <a:pt x="139" y="0"/>
                    </a:moveTo>
                    <a:cubicBezTo>
                      <a:pt x="137" y="1"/>
                      <a:pt x="134" y="2"/>
                      <a:pt x="130" y="2"/>
                    </a:cubicBezTo>
                    <a:cubicBezTo>
                      <a:pt x="128" y="2"/>
                      <a:pt x="126" y="1"/>
                      <a:pt x="125" y="1"/>
                    </a:cubicBezTo>
                    <a:cubicBezTo>
                      <a:pt x="123" y="1"/>
                      <a:pt x="121" y="1"/>
                      <a:pt x="119" y="1"/>
                    </a:cubicBezTo>
                    <a:cubicBezTo>
                      <a:pt x="116" y="1"/>
                      <a:pt x="113" y="2"/>
                      <a:pt x="110" y="3"/>
                    </a:cubicBezTo>
                    <a:cubicBezTo>
                      <a:pt x="110" y="3"/>
                      <a:pt x="109" y="3"/>
                      <a:pt x="109" y="3"/>
                    </a:cubicBezTo>
                    <a:cubicBezTo>
                      <a:pt x="108" y="3"/>
                      <a:pt x="107" y="3"/>
                      <a:pt x="105" y="3"/>
                    </a:cubicBezTo>
                    <a:cubicBezTo>
                      <a:pt x="104" y="3"/>
                      <a:pt x="103" y="3"/>
                      <a:pt x="102" y="3"/>
                    </a:cubicBezTo>
                    <a:cubicBezTo>
                      <a:pt x="97" y="3"/>
                      <a:pt x="93" y="3"/>
                      <a:pt x="91" y="7"/>
                    </a:cubicBezTo>
                    <a:cubicBezTo>
                      <a:pt x="91" y="10"/>
                      <a:pt x="95" y="18"/>
                      <a:pt x="92" y="19"/>
                    </a:cubicBezTo>
                    <a:cubicBezTo>
                      <a:pt x="89" y="18"/>
                      <a:pt x="86" y="18"/>
                      <a:pt x="84" y="18"/>
                    </a:cubicBezTo>
                    <a:cubicBezTo>
                      <a:pt x="82" y="18"/>
                      <a:pt x="80" y="18"/>
                      <a:pt x="79" y="18"/>
                    </a:cubicBezTo>
                    <a:cubicBezTo>
                      <a:pt x="77" y="18"/>
                      <a:pt x="75" y="18"/>
                      <a:pt x="74" y="18"/>
                    </a:cubicBezTo>
                    <a:cubicBezTo>
                      <a:pt x="70" y="18"/>
                      <a:pt x="67" y="18"/>
                      <a:pt x="63" y="17"/>
                    </a:cubicBezTo>
                    <a:cubicBezTo>
                      <a:pt x="47" y="19"/>
                      <a:pt x="39" y="31"/>
                      <a:pt x="23" y="33"/>
                    </a:cubicBezTo>
                    <a:cubicBezTo>
                      <a:pt x="21" y="39"/>
                      <a:pt x="30" y="34"/>
                      <a:pt x="29" y="39"/>
                    </a:cubicBezTo>
                    <a:cubicBezTo>
                      <a:pt x="25" y="44"/>
                      <a:pt x="16" y="44"/>
                      <a:pt x="11" y="48"/>
                    </a:cubicBezTo>
                    <a:cubicBezTo>
                      <a:pt x="10" y="47"/>
                      <a:pt x="9" y="47"/>
                      <a:pt x="7" y="47"/>
                    </a:cubicBezTo>
                    <a:cubicBezTo>
                      <a:pt x="4" y="47"/>
                      <a:pt x="1" y="49"/>
                      <a:pt x="0" y="53"/>
                    </a:cubicBezTo>
                    <a:cubicBezTo>
                      <a:pt x="1" y="53"/>
                      <a:pt x="2" y="53"/>
                      <a:pt x="2" y="53"/>
                    </a:cubicBezTo>
                    <a:cubicBezTo>
                      <a:pt x="5" y="53"/>
                      <a:pt x="6" y="56"/>
                      <a:pt x="8" y="57"/>
                    </a:cubicBezTo>
                    <a:cubicBezTo>
                      <a:pt x="8" y="54"/>
                      <a:pt x="10" y="53"/>
                      <a:pt x="12" y="53"/>
                    </a:cubicBezTo>
                    <a:cubicBezTo>
                      <a:pt x="14" y="53"/>
                      <a:pt x="16" y="54"/>
                      <a:pt x="16" y="57"/>
                    </a:cubicBezTo>
                    <a:cubicBezTo>
                      <a:pt x="19" y="56"/>
                      <a:pt x="22" y="53"/>
                      <a:pt x="25" y="53"/>
                    </a:cubicBezTo>
                    <a:cubicBezTo>
                      <a:pt x="26" y="53"/>
                      <a:pt x="27" y="55"/>
                      <a:pt x="28" y="58"/>
                    </a:cubicBezTo>
                    <a:cubicBezTo>
                      <a:pt x="27" y="59"/>
                      <a:pt x="26" y="59"/>
                      <a:pt x="25" y="59"/>
                    </a:cubicBezTo>
                    <a:cubicBezTo>
                      <a:pt x="23" y="59"/>
                      <a:pt x="21" y="59"/>
                      <a:pt x="20" y="58"/>
                    </a:cubicBezTo>
                    <a:cubicBezTo>
                      <a:pt x="18" y="58"/>
                      <a:pt x="16" y="58"/>
                      <a:pt x="15" y="58"/>
                    </a:cubicBezTo>
                    <a:cubicBezTo>
                      <a:pt x="12" y="58"/>
                      <a:pt x="9" y="59"/>
                      <a:pt x="7" y="60"/>
                    </a:cubicBezTo>
                    <a:cubicBezTo>
                      <a:pt x="8" y="67"/>
                      <a:pt x="14" y="68"/>
                      <a:pt x="20" y="71"/>
                    </a:cubicBezTo>
                    <a:cubicBezTo>
                      <a:pt x="20" y="71"/>
                      <a:pt x="20" y="71"/>
                      <a:pt x="21" y="71"/>
                    </a:cubicBezTo>
                    <a:cubicBezTo>
                      <a:pt x="22" y="71"/>
                      <a:pt x="23" y="70"/>
                      <a:pt x="24" y="69"/>
                    </a:cubicBezTo>
                    <a:cubicBezTo>
                      <a:pt x="24" y="68"/>
                      <a:pt x="25" y="67"/>
                      <a:pt x="26" y="67"/>
                    </a:cubicBezTo>
                    <a:cubicBezTo>
                      <a:pt x="27" y="67"/>
                      <a:pt x="27" y="67"/>
                      <a:pt x="28" y="67"/>
                    </a:cubicBezTo>
                    <a:cubicBezTo>
                      <a:pt x="32" y="70"/>
                      <a:pt x="36" y="73"/>
                      <a:pt x="43" y="73"/>
                    </a:cubicBezTo>
                    <a:cubicBezTo>
                      <a:pt x="44" y="73"/>
                      <a:pt x="45" y="73"/>
                      <a:pt x="47" y="72"/>
                    </a:cubicBezTo>
                    <a:cubicBezTo>
                      <a:pt x="46" y="80"/>
                      <a:pt x="48" y="84"/>
                      <a:pt x="50" y="88"/>
                    </a:cubicBezTo>
                    <a:cubicBezTo>
                      <a:pt x="50" y="92"/>
                      <a:pt x="48" y="94"/>
                      <a:pt x="49" y="100"/>
                    </a:cubicBezTo>
                    <a:cubicBezTo>
                      <a:pt x="50" y="100"/>
                      <a:pt x="50" y="101"/>
                      <a:pt x="51" y="101"/>
                    </a:cubicBezTo>
                    <a:cubicBezTo>
                      <a:pt x="53" y="101"/>
                      <a:pt x="54" y="100"/>
                      <a:pt x="55" y="98"/>
                    </a:cubicBezTo>
                    <a:cubicBezTo>
                      <a:pt x="56" y="97"/>
                      <a:pt x="57" y="96"/>
                      <a:pt x="58" y="96"/>
                    </a:cubicBezTo>
                    <a:cubicBezTo>
                      <a:pt x="58" y="96"/>
                      <a:pt x="59" y="97"/>
                      <a:pt x="60" y="98"/>
                    </a:cubicBezTo>
                    <a:cubicBezTo>
                      <a:pt x="61" y="103"/>
                      <a:pt x="58" y="104"/>
                      <a:pt x="54" y="104"/>
                    </a:cubicBezTo>
                    <a:cubicBezTo>
                      <a:pt x="53" y="104"/>
                      <a:pt x="52" y="103"/>
                      <a:pt x="50" y="103"/>
                    </a:cubicBezTo>
                    <a:cubicBezTo>
                      <a:pt x="52" y="111"/>
                      <a:pt x="63" y="109"/>
                      <a:pt x="65" y="116"/>
                    </a:cubicBezTo>
                    <a:cubicBezTo>
                      <a:pt x="61" y="119"/>
                      <a:pt x="57" y="121"/>
                      <a:pt x="54" y="124"/>
                    </a:cubicBezTo>
                    <a:cubicBezTo>
                      <a:pt x="58" y="126"/>
                      <a:pt x="48" y="128"/>
                      <a:pt x="50" y="133"/>
                    </a:cubicBezTo>
                    <a:cubicBezTo>
                      <a:pt x="62" y="141"/>
                      <a:pt x="53" y="161"/>
                      <a:pt x="62" y="173"/>
                    </a:cubicBezTo>
                    <a:cubicBezTo>
                      <a:pt x="65" y="173"/>
                      <a:pt x="69" y="173"/>
                      <a:pt x="73" y="173"/>
                    </a:cubicBezTo>
                    <a:cubicBezTo>
                      <a:pt x="78" y="173"/>
                      <a:pt x="76" y="180"/>
                      <a:pt x="81" y="180"/>
                    </a:cubicBezTo>
                    <a:cubicBezTo>
                      <a:pt x="81" y="180"/>
                      <a:pt x="81" y="180"/>
                      <a:pt x="81" y="180"/>
                    </a:cubicBezTo>
                    <a:cubicBezTo>
                      <a:pt x="83" y="176"/>
                      <a:pt x="84" y="172"/>
                      <a:pt x="88" y="171"/>
                    </a:cubicBezTo>
                    <a:cubicBezTo>
                      <a:pt x="86" y="158"/>
                      <a:pt x="96" y="158"/>
                      <a:pt x="94" y="145"/>
                    </a:cubicBezTo>
                    <a:cubicBezTo>
                      <a:pt x="98" y="145"/>
                      <a:pt x="96" y="138"/>
                      <a:pt x="100" y="138"/>
                    </a:cubicBezTo>
                    <a:cubicBezTo>
                      <a:pt x="102" y="139"/>
                      <a:pt x="103" y="139"/>
                      <a:pt x="104" y="139"/>
                    </a:cubicBezTo>
                    <a:cubicBezTo>
                      <a:pt x="105" y="139"/>
                      <a:pt x="106" y="138"/>
                      <a:pt x="107" y="138"/>
                    </a:cubicBezTo>
                    <a:cubicBezTo>
                      <a:pt x="108" y="137"/>
                      <a:pt x="108" y="137"/>
                      <a:pt x="110" y="137"/>
                    </a:cubicBezTo>
                    <a:cubicBezTo>
                      <a:pt x="111" y="137"/>
                      <a:pt x="112" y="137"/>
                      <a:pt x="113" y="138"/>
                    </a:cubicBezTo>
                    <a:cubicBezTo>
                      <a:pt x="116" y="136"/>
                      <a:pt x="119" y="133"/>
                      <a:pt x="122" y="131"/>
                    </a:cubicBezTo>
                    <a:cubicBezTo>
                      <a:pt x="129" y="129"/>
                      <a:pt x="133" y="122"/>
                      <a:pt x="141" y="121"/>
                    </a:cubicBezTo>
                    <a:cubicBezTo>
                      <a:pt x="142" y="114"/>
                      <a:pt x="155" y="113"/>
                      <a:pt x="151" y="107"/>
                    </a:cubicBezTo>
                    <a:cubicBezTo>
                      <a:pt x="150" y="108"/>
                      <a:pt x="149" y="108"/>
                      <a:pt x="148" y="108"/>
                    </a:cubicBezTo>
                    <a:cubicBezTo>
                      <a:pt x="145" y="108"/>
                      <a:pt x="140" y="104"/>
                      <a:pt x="136" y="103"/>
                    </a:cubicBezTo>
                    <a:cubicBezTo>
                      <a:pt x="139" y="103"/>
                      <a:pt x="138" y="100"/>
                      <a:pt x="141" y="100"/>
                    </a:cubicBezTo>
                    <a:cubicBezTo>
                      <a:pt x="142" y="100"/>
                      <a:pt x="142" y="100"/>
                      <a:pt x="143" y="100"/>
                    </a:cubicBezTo>
                    <a:cubicBezTo>
                      <a:pt x="148" y="102"/>
                      <a:pt x="152" y="107"/>
                      <a:pt x="160" y="107"/>
                    </a:cubicBezTo>
                    <a:cubicBezTo>
                      <a:pt x="160" y="107"/>
                      <a:pt x="160" y="107"/>
                      <a:pt x="160" y="107"/>
                    </a:cubicBezTo>
                    <a:cubicBezTo>
                      <a:pt x="166" y="103"/>
                      <a:pt x="153" y="99"/>
                      <a:pt x="157" y="97"/>
                    </a:cubicBezTo>
                    <a:cubicBezTo>
                      <a:pt x="160" y="97"/>
                      <a:pt x="161" y="99"/>
                      <a:pt x="164" y="100"/>
                    </a:cubicBezTo>
                    <a:cubicBezTo>
                      <a:pt x="165" y="94"/>
                      <a:pt x="162" y="93"/>
                      <a:pt x="160" y="90"/>
                    </a:cubicBezTo>
                    <a:cubicBezTo>
                      <a:pt x="174" y="89"/>
                      <a:pt x="169" y="71"/>
                      <a:pt x="167" y="62"/>
                    </a:cubicBezTo>
                    <a:cubicBezTo>
                      <a:pt x="170" y="61"/>
                      <a:pt x="174" y="60"/>
                      <a:pt x="178" y="60"/>
                    </a:cubicBezTo>
                    <a:cubicBezTo>
                      <a:pt x="179" y="60"/>
                      <a:pt x="180" y="60"/>
                      <a:pt x="181" y="60"/>
                    </a:cubicBezTo>
                    <a:cubicBezTo>
                      <a:pt x="181" y="53"/>
                      <a:pt x="173" y="53"/>
                      <a:pt x="169" y="50"/>
                    </a:cubicBezTo>
                    <a:cubicBezTo>
                      <a:pt x="169" y="50"/>
                      <a:pt x="169" y="50"/>
                      <a:pt x="169" y="50"/>
                    </a:cubicBezTo>
                    <a:cubicBezTo>
                      <a:pt x="171" y="50"/>
                      <a:pt x="172" y="49"/>
                      <a:pt x="173" y="48"/>
                    </a:cubicBezTo>
                    <a:cubicBezTo>
                      <a:pt x="174" y="47"/>
                      <a:pt x="174" y="46"/>
                      <a:pt x="176" y="46"/>
                    </a:cubicBezTo>
                    <a:cubicBezTo>
                      <a:pt x="177" y="46"/>
                      <a:pt x="177" y="46"/>
                      <a:pt x="178" y="46"/>
                    </a:cubicBezTo>
                    <a:cubicBezTo>
                      <a:pt x="179" y="41"/>
                      <a:pt x="175" y="41"/>
                      <a:pt x="177" y="36"/>
                    </a:cubicBezTo>
                    <a:cubicBezTo>
                      <a:pt x="177" y="36"/>
                      <a:pt x="177" y="36"/>
                      <a:pt x="178" y="36"/>
                    </a:cubicBezTo>
                    <a:cubicBezTo>
                      <a:pt x="180" y="36"/>
                      <a:pt x="181" y="35"/>
                      <a:pt x="182" y="33"/>
                    </a:cubicBezTo>
                    <a:cubicBezTo>
                      <a:pt x="182" y="32"/>
                      <a:pt x="183" y="31"/>
                      <a:pt x="185" y="31"/>
                    </a:cubicBezTo>
                    <a:cubicBezTo>
                      <a:pt x="186" y="31"/>
                      <a:pt x="186" y="31"/>
                      <a:pt x="186" y="31"/>
                    </a:cubicBezTo>
                    <a:cubicBezTo>
                      <a:pt x="187" y="31"/>
                      <a:pt x="188" y="30"/>
                      <a:pt x="188" y="30"/>
                    </a:cubicBezTo>
                    <a:cubicBezTo>
                      <a:pt x="190" y="30"/>
                      <a:pt x="191" y="31"/>
                      <a:pt x="192" y="31"/>
                    </a:cubicBezTo>
                    <a:cubicBezTo>
                      <a:pt x="193" y="31"/>
                      <a:pt x="195" y="31"/>
                      <a:pt x="196" y="31"/>
                    </a:cubicBezTo>
                    <a:cubicBezTo>
                      <a:pt x="198" y="31"/>
                      <a:pt x="200" y="30"/>
                      <a:pt x="199" y="27"/>
                    </a:cubicBezTo>
                    <a:cubicBezTo>
                      <a:pt x="201" y="21"/>
                      <a:pt x="192" y="26"/>
                      <a:pt x="191" y="22"/>
                    </a:cubicBezTo>
                    <a:cubicBezTo>
                      <a:pt x="188" y="22"/>
                      <a:pt x="188" y="17"/>
                      <a:pt x="184" y="17"/>
                    </a:cubicBezTo>
                    <a:cubicBezTo>
                      <a:pt x="184" y="17"/>
                      <a:pt x="183" y="17"/>
                      <a:pt x="183" y="17"/>
                    </a:cubicBezTo>
                    <a:cubicBezTo>
                      <a:pt x="183" y="17"/>
                      <a:pt x="182" y="17"/>
                      <a:pt x="182" y="17"/>
                    </a:cubicBezTo>
                    <a:cubicBezTo>
                      <a:pt x="179" y="17"/>
                      <a:pt x="176" y="18"/>
                      <a:pt x="174" y="19"/>
                    </a:cubicBezTo>
                    <a:cubicBezTo>
                      <a:pt x="171" y="20"/>
                      <a:pt x="169" y="21"/>
                      <a:pt x="167" y="21"/>
                    </a:cubicBezTo>
                    <a:cubicBezTo>
                      <a:pt x="166" y="21"/>
                      <a:pt x="166" y="21"/>
                      <a:pt x="165" y="20"/>
                    </a:cubicBezTo>
                    <a:cubicBezTo>
                      <a:pt x="166" y="12"/>
                      <a:pt x="180" y="16"/>
                      <a:pt x="181" y="8"/>
                    </a:cubicBezTo>
                    <a:cubicBezTo>
                      <a:pt x="179" y="4"/>
                      <a:pt x="174" y="3"/>
                      <a:pt x="167" y="3"/>
                    </a:cubicBezTo>
                    <a:cubicBezTo>
                      <a:pt x="166" y="3"/>
                      <a:pt x="164" y="3"/>
                      <a:pt x="162" y="3"/>
                    </a:cubicBezTo>
                    <a:cubicBezTo>
                      <a:pt x="159" y="2"/>
                      <a:pt x="155" y="1"/>
                      <a:pt x="152" y="1"/>
                    </a:cubicBezTo>
                    <a:cubicBezTo>
                      <a:pt x="150" y="1"/>
                      <a:pt x="149" y="1"/>
                      <a:pt x="147" y="3"/>
                    </a:cubicBezTo>
                    <a:cubicBezTo>
                      <a:pt x="146" y="1"/>
                      <a:pt x="142" y="1"/>
                      <a:pt x="13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ṣlíḓé">
                <a:extLst>
                  <a:ext uri="{FF2B5EF4-FFF2-40B4-BE49-F238E27FC236}">
                    <a16:creationId xmlns:a16="http://schemas.microsoft.com/office/drawing/2014/main" xmlns="" id="{3E7864BC-48E2-4A8A-BB8A-F37BCF3E19DE}"/>
                  </a:ext>
                </a:extLst>
              </p:cNvPr>
              <p:cNvSpPr/>
              <p:nvPr/>
            </p:nvSpPr>
            <p:spPr bwMode="auto">
              <a:xfrm>
                <a:off x="7736894" y="1319024"/>
                <a:ext cx="441650" cy="266042"/>
              </a:xfrm>
              <a:custGeom>
                <a:avLst/>
                <a:gdLst>
                  <a:gd name="T0" fmla="*/ 39 w 115"/>
                  <a:gd name="T1" fmla="*/ 62 h 69"/>
                  <a:gd name="T2" fmla="*/ 39 w 115"/>
                  <a:gd name="T3" fmla="*/ 62 h 69"/>
                  <a:gd name="T4" fmla="*/ 40 w 115"/>
                  <a:gd name="T5" fmla="*/ 60 h 69"/>
                  <a:gd name="T6" fmla="*/ 40 w 115"/>
                  <a:gd name="T7" fmla="*/ 61 h 69"/>
                  <a:gd name="T8" fmla="*/ 39 w 115"/>
                  <a:gd name="T9" fmla="*/ 62 h 69"/>
                  <a:gd name="T10" fmla="*/ 110 w 115"/>
                  <a:gd name="T11" fmla="*/ 0 h 69"/>
                  <a:gd name="T12" fmla="*/ 92 w 115"/>
                  <a:gd name="T13" fmla="*/ 1 h 69"/>
                  <a:gd name="T14" fmla="*/ 77 w 115"/>
                  <a:gd name="T15" fmla="*/ 1 h 69"/>
                  <a:gd name="T16" fmla="*/ 60 w 115"/>
                  <a:gd name="T17" fmla="*/ 0 h 69"/>
                  <a:gd name="T18" fmla="*/ 19 w 115"/>
                  <a:gd name="T19" fmla="*/ 7 h 69"/>
                  <a:gd name="T20" fmla="*/ 27 w 115"/>
                  <a:gd name="T21" fmla="*/ 23 h 69"/>
                  <a:gd name="T22" fmla="*/ 26 w 115"/>
                  <a:gd name="T23" fmla="*/ 23 h 69"/>
                  <a:gd name="T24" fmla="*/ 19 w 115"/>
                  <a:gd name="T25" fmla="*/ 17 h 69"/>
                  <a:gd name="T26" fmla="*/ 11 w 115"/>
                  <a:gd name="T27" fmla="*/ 12 h 69"/>
                  <a:gd name="T28" fmla="*/ 8 w 115"/>
                  <a:gd name="T29" fmla="*/ 12 h 69"/>
                  <a:gd name="T30" fmla="*/ 6 w 115"/>
                  <a:gd name="T31" fmla="*/ 19 h 69"/>
                  <a:gd name="T32" fmla="*/ 1 w 115"/>
                  <a:gd name="T33" fmla="*/ 23 h 69"/>
                  <a:gd name="T34" fmla="*/ 6 w 115"/>
                  <a:gd name="T35" fmla="*/ 29 h 69"/>
                  <a:gd name="T36" fmla="*/ 6 w 115"/>
                  <a:gd name="T37" fmla="*/ 40 h 69"/>
                  <a:gd name="T38" fmla="*/ 8 w 115"/>
                  <a:gd name="T39" fmla="*/ 39 h 69"/>
                  <a:gd name="T40" fmla="*/ 12 w 115"/>
                  <a:gd name="T41" fmla="*/ 41 h 69"/>
                  <a:gd name="T42" fmla="*/ 16 w 115"/>
                  <a:gd name="T43" fmla="*/ 42 h 69"/>
                  <a:gd name="T44" fmla="*/ 16 w 115"/>
                  <a:gd name="T45" fmla="*/ 42 h 69"/>
                  <a:gd name="T46" fmla="*/ 29 w 115"/>
                  <a:gd name="T47" fmla="*/ 29 h 69"/>
                  <a:gd name="T48" fmla="*/ 32 w 115"/>
                  <a:gd name="T49" fmla="*/ 29 h 69"/>
                  <a:gd name="T50" fmla="*/ 30 w 115"/>
                  <a:gd name="T51" fmla="*/ 33 h 69"/>
                  <a:gd name="T52" fmla="*/ 28 w 115"/>
                  <a:gd name="T53" fmla="*/ 33 h 69"/>
                  <a:gd name="T54" fmla="*/ 26 w 115"/>
                  <a:gd name="T55" fmla="*/ 33 h 69"/>
                  <a:gd name="T56" fmla="*/ 24 w 115"/>
                  <a:gd name="T57" fmla="*/ 35 h 69"/>
                  <a:gd name="T58" fmla="*/ 19 w 115"/>
                  <a:gd name="T59" fmla="*/ 42 h 69"/>
                  <a:gd name="T60" fmla="*/ 21 w 115"/>
                  <a:gd name="T61" fmla="*/ 41 h 69"/>
                  <a:gd name="T62" fmla="*/ 24 w 115"/>
                  <a:gd name="T63" fmla="*/ 47 h 69"/>
                  <a:gd name="T64" fmla="*/ 24 w 115"/>
                  <a:gd name="T65" fmla="*/ 47 h 69"/>
                  <a:gd name="T66" fmla="*/ 20 w 115"/>
                  <a:gd name="T67" fmla="*/ 46 h 69"/>
                  <a:gd name="T68" fmla="*/ 17 w 115"/>
                  <a:gd name="T69" fmla="*/ 45 h 69"/>
                  <a:gd name="T70" fmla="*/ 14 w 115"/>
                  <a:gd name="T71" fmla="*/ 45 h 69"/>
                  <a:gd name="T72" fmla="*/ 11 w 115"/>
                  <a:gd name="T73" fmla="*/ 55 h 69"/>
                  <a:gd name="T74" fmla="*/ 21 w 115"/>
                  <a:gd name="T75" fmla="*/ 54 h 69"/>
                  <a:gd name="T76" fmla="*/ 32 w 115"/>
                  <a:gd name="T77" fmla="*/ 61 h 69"/>
                  <a:gd name="T78" fmla="*/ 27 w 115"/>
                  <a:gd name="T79" fmla="*/ 61 h 69"/>
                  <a:gd name="T80" fmla="*/ 16 w 115"/>
                  <a:gd name="T81" fmla="*/ 59 h 69"/>
                  <a:gd name="T82" fmla="*/ 7 w 115"/>
                  <a:gd name="T83" fmla="*/ 56 h 69"/>
                  <a:gd name="T84" fmla="*/ 3 w 115"/>
                  <a:gd name="T85" fmla="*/ 57 h 69"/>
                  <a:gd name="T86" fmla="*/ 13 w 115"/>
                  <a:gd name="T87" fmla="*/ 68 h 69"/>
                  <a:gd name="T88" fmla="*/ 16 w 115"/>
                  <a:gd name="T89" fmla="*/ 67 h 69"/>
                  <a:gd name="T90" fmla="*/ 26 w 115"/>
                  <a:gd name="T91" fmla="*/ 68 h 69"/>
                  <a:gd name="T92" fmla="*/ 35 w 115"/>
                  <a:gd name="T93" fmla="*/ 69 h 69"/>
                  <a:gd name="T94" fmla="*/ 45 w 115"/>
                  <a:gd name="T95" fmla="*/ 62 h 69"/>
                  <a:gd name="T96" fmla="*/ 47 w 115"/>
                  <a:gd name="T97" fmla="*/ 62 h 69"/>
                  <a:gd name="T98" fmla="*/ 52 w 115"/>
                  <a:gd name="T99" fmla="*/ 57 h 69"/>
                  <a:gd name="T100" fmla="*/ 50 w 115"/>
                  <a:gd name="T101" fmla="*/ 55 h 69"/>
                  <a:gd name="T102" fmla="*/ 48 w 115"/>
                  <a:gd name="T103" fmla="*/ 55 h 69"/>
                  <a:gd name="T104" fmla="*/ 47 w 115"/>
                  <a:gd name="T105" fmla="*/ 56 h 69"/>
                  <a:gd name="T106" fmla="*/ 45 w 115"/>
                  <a:gd name="T107" fmla="*/ 54 h 69"/>
                  <a:gd name="T108" fmla="*/ 57 w 115"/>
                  <a:gd name="T109" fmla="*/ 54 h 69"/>
                  <a:gd name="T110" fmla="*/ 65 w 115"/>
                  <a:gd name="T111" fmla="*/ 35 h 69"/>
                  <a:gd name="T112" fmla="*/ 82 w 115"/>
                  <a:gd name="T113" fmla="*/ 27 h 69"/>
                  <a:gd name="T114" fmla="*/ 84 w 115"/>
                  <a:gd name="T115" fmla="*/ 28 h 69"/>
                  <a:gd name="T116" fmla="*/ 95 w 115"/>
                  <a:gd name="T117" fmla="*/ 21 h 69"/>
                  <a:gd name="T118" fmla="*/ 95 w 115"/>
                  <a:gd name="T119" fmla="*/ 21 h 69"/>
                  <a:gd name="T120" fmla="*/ 95 w 115"/>
                  <a:gd name="T121" fmla="*/ 12 h 69"/>
                  <a:gd name="T122" fmla="*/ 115 w 115"/>
                  <a:gd name="T123" fmla="*/ 3 h 69"/>
                  <a:gd name="T124" fmla="*/ 110 w 115"/>
                  <a:gd name="T12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5" h="69">
                    <a:moveTo>
                      <a:pt x="39" y="62"/>
                    </a:moveTo>
                    <a:cubicBezTo>
                      <a:pt x="39" y="62"/>
                      <a:pt x="39" y="62"/>
                      <a:pt x="39" y="62"/>
                    </a:cubicBezTo>
                    <a:cubicBezTo>
                      <a:pt x="38" y="62"/>
                      <a:pt x="39" y="60"/>
                      <a:pt x="40" y="60"/>
                    </a:cubicBezTo>
                    <a:cubicBezTo>
                      <a:pt x="40" y="60"/>
                      <a:pt x="40" y="60"/>
                      <a:pt x="40" y="61"/>
                    </a:cubicBezTo>
                    <a:cubicBezTo>
                      <a:pt x="41" y="61"/>
                      <a:pt x="40" y="62"/>
                      <a:pt x="39" y="62"/>
                    </a:cubicBezTo>
                    <a:moveTo>
                      <a:pt x="110" y="0"/>
                    </a:moveTo>
                    <a:cubicBezTo>
                      <a:pt x="104" y="1"/>
                      <a:pt x="99" y="1"/>
                      <a:pt x="92" y="1"/>
                    </a:cubicBezTo>
                    <a:cubicBezTo>
                      <a:pt x="87" y="1"/>
                      <a:pt x="82" y="1"/>
                      <a:pt x="77" y="1"/>
                    </a:cubicBezTo>
                    <a:cubicBezTo>
                      <a:pt x="71" y="1"/>
                      <a:pt x="66" y="0"/>
                      <a:pt x="60" y="0"/>
                    </a:cubicBezTo>
                    <a:cubicBezTo>
                      <a:pt x="46" y="0"/>
                      <a:pt x="32" y="2"/>
                      <a:pt x="19" y="7"/>
                    </a:cubicBezTo>
                    <a:cubicBezTo>
                      <a:pt x="17" y="17"/>
                      <a:pt x="26" y="16"/>
                      <a:pt x="27" y="23"/>
                    </a:cubicBezTo>
                    <a:cubicBezTo>
                      <a:pt x="27" y="23"/>
                      <a:pt x="27" y="23"/>
                      <a:pt x="26" y="23"/>
                    </a:cubicBezTo>
                    <a:cubicBezTo>
                      <a:pt x="22" y="23"/>
                      <a:pt x="20" y="20"/>
                      <a:pt x="19" y="17"/>
                    </a:cubicBezTo>
                    <a:cubicBezTo>
                      <a:pt x="17" y="14"/>
                      <a:pt x="15" y="12"/>
                      <a:pt x="11" y="12"/>
                    </a:cubicBezTo>
                    <a:cubicBezTo>
                      <a:pt x="10" y="12"/>
                      <a:pt x="9" y="12"/>
                      <a:pt x="8" y="12"/>
                    </a:cubicBezTo>
                    <a:cubicBezTo>
                      <a:pt x="7" y="14"/>
                      <a:pt x="6" y="15"/>
                      <a:pt x="6" y="19"/>
                    </a:cubicBezTo>
                    <a:cubicBezTo>
                      <a:pt x="4" y="19"/>
                      <a:pt x="1" y="19"/>
                      <a:pt x="1" y="23"/>
                    </a:cubicBezTo>
                    <a:cubicBezTo>
                      <a:pt x="0" y="28"/>
                      <a:pt x="6" y="26"/>
                      <a:pt x="6" y="29"/>
                    </a:cubicBezTo>
                    <a:cubicBezTo>
                      <a:pt x="6" y="33"/>
                      <a:pt x="6" y="36"/>
                      <a:pt x="6" y="40"/>
                    </a:cubicBezTo>
                    <a:cubicBezTo>
                      <a:pt x="7" y="40"/>
                      <a:pt x="8" y="39"/>
                      <a:pt x="8" y="39"/>
                    </a:cubicBezTo>
                    <a:cubicBezTo>
                      <a:pt x="10" y="39"/>
                      <a:pt x="11" y="40"/>
                      <a:pt x="12" y="41"/>
                    </a:cubicBezTo>
                    <a:cubicBezTo>
                      <a:pt x="13" y="41"/>
                      <a:pt x="14" y="42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7" y="35"/>
                      <a:pt x="24" y="29"/>
                      <a:pt x="29" y="29"/>
                    </a:cubicBezTo>
                    <a:cubicBezTo>
                      <a:pt x="30" y="29"/>
                      <a:pt x="31" y="29"/>
                      <a:pt x="32" y="29"/>
                    </a:cubicBezTo>
                    <a:cubicBezTo>
                      <a:pt x="33" y="32"/>
                      <a:pt x="32" y="33"/>
                      <a:pt x="30" y="33"/>
                    </a:cubicBezTo>
                    <a:cubicBezTo>
                      <a:pt x="30" y="33"/>
                      <a:pt x="29" y="33"/>
                      <a:pt x="28" y="33"/>
                    </a:cubicBezTo>
                    <a:cubicBezTo>
                      <a:pt x="28" y="33"/>
                      <a:pt x="27" y="33"/>
                      <a:pt x="26" y="33"/>
                    </a:cubicBezTo>
                    <a:cubicBezTo>
                      <a:pt x="25" y="33"/>
                      <a:pt x="24" y="33"/>
                      <a:pt x="24" y="35"/>
                    </a:cubicBezTo>
                    <a:cubicBezTo>
                      <a:pt x="29" y="37"/>
                      <a:pt x="19" y="38"/>
                      <a:pt x="19" y="42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24" y="41"/>
                      <a:pt x="25" y="43"/>
                      <a:pt x="24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2" y="47"/>
                      <a:pt x="21" y="46"/>
                      <a:pt x="20" y="46"/>
                    </a:cubicBezTo>
                    <a:cubicBezTo>
                      <a:pt x="19" y="45"/>
                      <a:pt x="18" y="45"/>
                      <a:pt x="17" y="45"/>
                    </a:cubicBezTo>
                    <a:cubicBezTo>
                      <a:pt x="16" y="45"/>
                      <a:pt x="15" y="45"/>
                      <a:pt x="14" y="45"/>
                    </a:cubicBezTo>
                    <a:cubicBezTo>
                      <a:pt x="15" y="50"/>
                      <a:pt x="9" y="48"/>
                      <a:pt x="11" y="55"/>
                    </a:cubicBezTo>
                    <a:cubicBezTo>
                      <a:pt x="15" y="55"/>
                      <a:pt x="18" y="54"/>
                      <a:pt x="21" y="54"/>
                    </a:cubicBezTo>
                    <a:cubicBezTo>
                      <a:pt x="26" y="54"/>
                      <a:pt x="29" y="56"/>
                      <a:pt x="32" y="61"/>
                    </a:cubicBezTo>
                    <a:cubicBezTo>
                      <a:pt x="30" y="61"/>
                      <a:pt x="29" y="61"/>
                      <a:pt x="27" y="61"/>
                    </a:cubicBezTo>
                    <a:cubicBezTo>
                      <a:pt x="23" y="61"/>
                      <a:pt x="19" y="60"/>
                      <a:pt x="16" y="59"/>
                    </a:cubicBezTo>
                    <a:cubicBezTo>
                      <a:pt x="13" y="58"/>
                      <a:pt x="10" y="56"/>
                      <a:pt x="7" y="56"/>
                    </a:cubicBezTo>
                    <a:cubicBezTo>
                      <a:pt x="5" y="56"/>
                      <a:pt x="4" y="57"/>
                      <a:pt x="3" y="57"/>
                    </a:cubicBezTo>
                    <a:cubicBezTo>
                      <a:pt x="2" y="65"/>
                      <a:pt x="13" y="60"/>
                      <a:pt x="13" y="68"/>
                    </a:cubicBezTo>
                    <a:cubicBezTo>
                      <a:pt x="14" y="67"/>
                      <a:pt x="15" y="67"/>
                      <a:pt x="16" y="67"/>
                    </a:cubicBezTo>
                    <a:cubicBezTo>
                      <a:pt x="19" y="67"/>
                      <a:pt x="23" y="68"/>
                      <a:pt x="26" y="68"/>
                    </a:cubicBezTo>
                    <a:cubicBezTo>
                      <a:pt x="29" y="69"/>
                      <a:pt x="32" y="69"/>
                      <a:pt x="35" y="69"/>
                    </a:cubicBezTo>
                    <a:cubicBezTo>
                      <a:pt x="40" y="69"/>
                      <a:pt x="44" y="68"/>
                      <a:pt x="45" y="62"/>
                    </a:cubicBezTo>
                    <a:cubicBezTo>
                      <a:pt x="46" y="62"/>
                      <a:pt x="46" y="62"/>
                      <a:pt x="47" y="62"/>
                    </a:cubicBezTo>
                    <a:cubicBezTo>
                      <a:pt x="50" y="62"/>
                      <a:pt x="52" y="61"/>
                      <a:pt x="52" y="57"/>
                    </a:cubicBezTo>
                    <a:cubicBezTo>
                      <a:pt x="52" y="56"/>
                      <a:pt x="51" y="55"/>
                      <a:pt x="50" y="55"/>
                    </a:cubicBezTo>
                    <a:cubicBezTo>
                      <a:pt x="50" y="55"/>
                      <a:pt x="49" y="55"/>
                      <a:pt x="48" y="55"/>
                    </a:cubicBezTo>
                    <a:cubicBezTo>
                      <a:pt x="48" y="55"/>
                      <a:pt x="47" y="56"/>
                      <a:pt x="47" y="56"/>
                    </a:cubicBezTo>
                    <a:cubicBezTo>
                      <a:pt x="45" y="56"/>
                      <a:pt x="45" y="55"/>
                      <a:pt x="45" y="54"/>
                    </a:cubicBezTo>
                    <a:cubicBezTo>
                      <a:pt x="49" y="54"/>
                      <a:pt x="53" y="54"/>
                      <a:pt x="57" y="54"/>
                    </a:cubicBezTo>
                    <a:cubicBezTo>
                      <a:pt x="56" y="44"/>
                      <a:pt x="66" y="46"/>
                      <a:pt x="65" y="35"/>
                    </a:cubicBezTo>
                    <a:cubicBezTo>
                      <a:pt x="72" y="34"/>
                      <a:pt x="74" y="27"/>
                      <a:pt x="82" y="27"/>
                    </a:cubicBezTo>
                    <a:cubicBezTo>
                      <a:pt x="82" y="27"/>
                      <a:pt x="83" y="27"/>
                      <a:pt x="84" y="28"/>
                    </a:cubicBezTo>
                    <a:cubicBezTo>
                      <a:pt x="86" y="24"/>
                      <a:pt x="89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7" y="16"/>
                      <a:pt x="92" y="12"/>
                      <a:pt x="95" y="12"/>
                    </a:cubicBezTo>
                    <a:cubicBezTo>
                      <a:pt x="102" y="9"/>
                      <a:pt x="112" y="14"/>
                      <a:pt x="115" y="3"/>
                    </a:cubicBezTo>
                    <a:cubicBezTo>
                      <a:pt x="115" y="1"/>
                      <a:pt x="110" y="3"/>
                      <a:pt x="1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ŝḻíďè">
                <a:extLst>
                  <a:ext uri="{FF2B5EF4-FFF2-40B4-BE49-F238E27FC236}">
                    <a16:creationId xmlns:a16="http://schemas.microsoft.com/office/drawing/2014/main" xmlns="" id="{23A5779D-826F-4477-A540-BE26E8C1D4AA}"/>
                  </a:ext>
                </a:extLst>
              </p:cNvPr>
              <p:cNvSpPr/>
              <p:nvPr/>
            </p:nvSpPr>
            <p:spPr bwMode="auto">
              <a:xfrm>
                <a:off x="9154380" y="1365292"/>
                <a:ext cx="169299" cy="53629"/>
              </a:xfrm>
              <a:custGeom>
                <a:avLst/>
                <a:gdLst>
                  <a:gd name="T0" fmla="*/ 0 w 44"/>
                  <a:gd name="T1" fmla="*/ 0 h 14"/>
                  <a:gd name="T2" fmla="*/ 2 w 44"/>
                  <a:gd name="T3" fmla="*/ 7 h 14"/>
                  <a:gd name="T4" fmla="*/ 29 w 44"/>
                  <a:gd name="T5" fmla="*/ 14 h 14"/>
                  <a:gd name="T6" fmla="*/ 36 w 44"/>
                  <a:gd name="T7" fmla="*/ 14 h 14"/>
                  <a:gd name="T8" fmla="*/ 42 w 44"/>
                  <a:gd name="T9" fmla="*/ 4 h 14"/>
                  <a:gd name="T10" fmla="*/ 0 w 4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4">
                    <a:moveTo>
                      <a:pt x="0" y="0"/>
                    </a:moveTo>
                    <a:cubicBezTo>
                      <a:pt x="0" y="3"/>
                      <a:pt x="1" y="6"/>
                      <a:pt x="2" y="7"/>
                    </a:cubicBezTo>
                    <a:cubicBezTo>
                      <a:pt x="10" y="10"/>
                      <a:pt x="18" y="14"/>
                      <a:pt x="29" y="14"/>
                    </a:cubicBezTo>
                    <a:cubicBezTo>
                      <a:pt x="31" y="14"/>
                      <a:pt x="33" y="14"/>
                      <a:pt x="36" y="14"/>
                    </a:cubicBezTo>
                    <a:cubicBezTo>
                      <a:pt x="37" y="9"/>
                      <a:pt x="44" y="11"/>
                      <a:pt x="42" y="4"/>
                    </a:cubicBezTo>
                    <a:cubicBezTo>
                      <a:pt x="27" y="1"/>
                      <a:pt x="13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ŝḷîďè">
                <a:extLst>
                  <a:ext uri="{FF2B5EF4-FFF2-40B4-BE49-F238E27FC236}">
                    <a16:creationId xmlns:a16="http://schemas.microsoft.com/office/drawing/2014/main" xmlns="" id="{81BCA048-9847-482F-AEF3-ADE5E244859B}"/>
                  </a:ext>
                </a:extLst>
              </p:cNvPr>
              <p:cNvSpPr/>
              <p:nvPr/>
            </p:nvSpPr>
            <p:spPr bwMode="auto">
              <a:xfrm>
                <a:off x="9016627" y="1376858"/>
                <a:ext cx="226083" cy="176660"/>
              </a:xfrm>
              <a:custGeom>
                <a:avLst/>
                <a:gdLst>
                  <a:gd name="T0" fmla="*/ 24 w 59"/>
                  <a:gd name="T1" fmla="*/ 0 h 46"/>
                  <a:gd name="T2" fmla="*/ 22 w 59"/>
                  <a:gd name="T3" fmla="*/ 1 h 46"/>
                  <a:gd name="T4" fmla="*/ 20 w 59"/>
                  <a:gd name="T5" fmla="*/ 11 h 46"/>
                  <a:gd name="T6" fmla="*/ 7 w 59"/>
                  <a:gd name="T7" fmla="*/ 1 h 46"/>
                  <a:gd name="T8" fmla="*/ 0 w 59"/>
                  <a:gd name="T9" fmla="*/ 11 h 46"/>
                  <a:gd name="T10" fmla="*/ 9 w 59"/>
                  <a:gd name="T11" fmla="*/ 20 h 46"/>
                  <a:gd name="T12" fmla="*/ 9 w 59"/>
                  <a:gd name="T13" fmla="*/ 28 h 46"/>
                  <a:gd name="T14" fmla="*/ 22 w 59"/>
                  <a:gd name="T15" fmla="*/ 21 h 46"/>
                  <a:gd name="T16" fmla="*/ 23 w 59"/>
                  <a:gd name="T17" fmla="*/ 21 h 46"/>
                  <a:gd name="T18" fmla="*/ 15 w 59"/>
                  <a:gd name="T19" fmla="*/ 37 h 46"/>
                  <a:gd name="T20" fmla="*/ 24 w 59"/>
                  <a:gd name="T21" fmla="*/ 41 h 46"/>
                  <a:gd name="T22" fmla="*/ 26 w 59"/>
                  <a:gd name="T23" fmla="*/ 40 h 46"/>
                  <a:gd name="T24" fmla="*/ 32 w 59"/>
                  <a:gd name="T25" fmla="*/ 46 h 46"/>
                  <a:gd name="T26" fmla="*/ 35 w 59"/>
                  <a:gd name="T27" fmla="*/ 46 h 46"/>
                  <a:gd name="T28" fmla="*/ 39 w 59"/>
                  <a:gd name="T29" fmla="*/ 27 h 46"/>
                  <a:gd name="T30" fmla="*/ 53 w 59"/>
                  <a:gd name="T31" fmla="*/ 36 h 46"/>
                  <a:gd name="T32" fmla="*/ 57 w 59"/>
                  <a:gd name="T33" fmla="*/ 35 h 46"/>
                  <a:gd name="T34" fmla="*/ 44 w 59"/>
                  <a:gd name="T35" fmla="*/ 14 h 46"/>
                  <a:gd name="T36" fmla="*/ 43 w 59"/>
                  <a:gd name="T37" fmla="*/ 16 h 46"/>
                  <a:gd name="T38" fmla="*/ 41 w 59"/>
                  <a:gd name="T39" fmla="*/ 14 h 46"/>
                  <a:gd name="T40" fmla="*/ 38 w 59"/>
                  <a:gd name="T41" fmla="*/ 13 h 46"/>
                  <a:gd name="T42" fmla="*/ 38 w 59"/>
                  <a:gd name="T43" fmla="*/ 13 h 46"/>
                  <a:gd name="T44" fmla="*/ 37 w 59"/>
                  <a:gd name="T45" fmla="*/ 13 h 46"/>
                  <a:gd name="T46" fmla="*/ 30 w 59"/>
                  <a:gd name="T47" fmla="*/ 9 h 46"/>
                  <a:gd name="T48" fmla="*/ 24 w 59"/>
                  <a:gd name="T4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" h="46">
                    <a:moveTo>
                      <a:pt x="24" y="0"/>
                    </a:moveTo>
                    <a:cubicBezTo>
                      <a:pt x="23" y="0"/>
                      <a:pt x="22" y="0"/>
                      <a:pt x="22" y="1"/>
                    </a:cubicBezTo>
                    <a:cubicBezTo>
                      <a:pt x="17" y="3"/>
                      <a:pt x="24" y="10"/>
                      <a:pt x="20" y="11"/>
                    </a:cubicBezTo>
                    <a:cubicBezTo>
                      <a:pt x="18" y="6"/>
                      <a:pt x="12" y="1"/>
                      <a:pt x="7" y="1"/>
                    </a:cubicBezTo>
                    <a:cubicBezTo>
                      <a:pt x="4" y="1"/>
                      <a:pt x="1" y="4"/>
                      <a:pt x="0" y="11"/>
                    </a:cubicBezTo>
                    <a:cubicBezTo>
                      <a:pt x="1" y="16"/>
                      <a:pt x="7" y="15"/>
                      <a:pt x="9" y="20"/>
                    </a:cubicBezTo>
                    <a:cubicBezTo>
                      <a:pt x="8" y="24"/>
                      <a:pt x="6" y="25"/>
                      <a:pt x="9" y="28"/>
                    </a:cubicBezTo>
                    <a:cubicBezTo>
                      <a:pt x="15" y="28"/>
                      <a:pt x="15" y="21"/>
                      <a:pt x="22" y="21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3" y="29"/>
                      <a:pt x="15" y="29"/>
                      <a:pt x="15" y="37"/>
                    </a:cubicBezTo>
                    <a:cubicBezTo>
                      <a:pt x="17" y="39"/>
                      <a:pt x="20" y="41"/>
                      <a:pt x="24" y="41"/>
                    </a:cubicBezTo>
                    <a:cubicBezTo>
                      <a:pt x="24" y="41"/>
                      <a:pt x="25" y="41"/>
                      <a:pt x="26" y="40"/>
                    </a:cubicBezTo>
                    <a:cubicBezTo>
                      <a:pt x="26" y="45"/>
                      <a:pt x="28" y="46"/>
                      <a:pt x="32" y="46"/>
                    </a:cubicBezTo>
                    <a:cubicBezTo>
                      <a:pt x="33" y="46"/>
                      <a:pt x="34" y="46"/>
                      <a:pt x="35" y="46"/>
                    </a:cubicBezTo>
                    <a:cubicBezTo>
                      <a:pt x="36" y="39"/>
                      <a:pt x="37" y="32"/>
                      <a:pt x="39" y="27"/>
                    </a:cubicBezTo>
                    <a:cubicBezTo>
                      <a:pt x="43" y="30"/>
                      <a:pt x="45" y="36"/>
                      <a:pt x="53" y="36"/>
                    </a:cubicBezTo>
                    <a:cubicBezTo>
                      <a:pt x="54" y="36"/>
                      <a:pt x="56" y="36"/>
                      <a:pt x="57" y="35"/>
                    </a:cubicBezTo>
                    <a:cubicBezTo>
                      <a:pt x="59" y="22"/>
                      <a:pt x="49" y="21"/>
                      <a:pt x="44" y="14"/>
                    </a:cubicBezTo>
                    <a:cubicBezTo>
                      <a:pt x="44" y="15"/>
                      <a:pt x="44" y="16"/>
                      <a:pt x="43" y="16"/>
                    </a:cubicBezTo>
                    <a:cubicBezTo>
                      <a:pt x="43" y="16"/>
                      <a:pt x="42" y="15"/>
                      <a:pt x="41" y="14"/>
                    </a:cubicBezTo>
                    <a:cubicBezTo>
                      <a:pt x="40" y="13"/>
                      <a:pt x="39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3" y="13"/>
                      <a:pt x="31" y="11"/>
                      <a:pt x="30" y="9"/>
                    </a:cubicBezTo>
                    <a:cubicBezTo>
                      <a:pt x="33" y="5"/>
                      <a:pt x="29" y="0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sļiďê">
                <a:extLst>
                  <a:ext uri="{FF2B5EF4-FFF2-40B4-BE49-F238E27FC236}">
                    <a16:creationId xmlns:a16="http://schemas.microsoft.com/office/drawing/2014/main" xmlns="" id="{B7D774FF-AFA4-4469-80F1-78221047C552}"/>
                  </a:ext>
                </a:extLst>
              </p:cNvPr>
              <p:cNvSpPr/>
              <p:nvPr/>
            </p:nvSpPr>
            <p:spPr bwMode="auto">
              <a:xfrm>
                <a:off x="9619164" y="1381064"/>
                <a:ext cx="57835" cy="37856"/>
              </a:xfrm>
              <a:custGeom>
                <a:avLst/>
                <a:gdLst>
                  <a:gd name="T0" fmla="*/ 9 w 15"/>
                  <a:gd name="T1" fmla="*/ 0 h 10"/>
                  <a:gd name="T2" fmla="*/ 1 w 15"/>
                  <a:gd name="T3" fmla="*/ 8 h 10"/>
                  <a:gd name="T4" fmla="*/ 5 w 15"/>
                  <a:gd name="T5" fmla="*/ 10 h 10"/>
                  <a:gd name="T6" fmla="*/ 9 w 15"/>
                  <a:gd name="T7" fmla="*/ 8 h 10"/>
                  <a:gd name="T8" fmla="*/ 14 w 15"/>
                  <a:gd name="T9" fmla="*/ 6 h 10"/>
                  <a:gd name="T10" fmla="*/ 15 w 15"/>
                  <a:gd name="T11" fmla="*/ 7 h 10"/>
                  <a:gd name="T12" fmla="*/ 9 w 15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0">
                    <a:moveTo>
                      <a:pt x="9" y="0"/>
                    </a:moveTo>
                    <a:cubicBezTo>
                      <a:pt x="5" y="0"/>
                      <a:pt x="0" y="3"/>
                      <a:pt x="1" y="8"/>
                    </a:cubicBezTo>
                    <a:cubicBezTo>
                      <a:pt x="2" y="10"/>
                      <a:pt x="3" y="10"/>
                      <a:pt x="5" y="10"/>
                    </a:cubicBezTo>
                    <a:cubicBezTo>
                      <a:pt x="6" y="10"/>
                      <a:pt x="8" y="9"/>
                      <a:pt x="9" y="8"/>
                    </a:cubicBezTo>
                    <a:cubicBezTo>
                      <a:pt x="11" y="7"/>
                      <a:pt x="12" y="6"/>
                      <a:pt x="14" y="6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5" y="2"/>
                      <a:pt x="12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šḻïḑé">
                <a:extLst>
                  <a:ext uri="{FF2B5EF4-FFF2-40B4-BE49-F238E27FC236}">
                    <a16:creationId xmlns:a16="http://schemas.microsoft.com/office/drawing/2014/main" xmlns="" id="{57EC4011-BC2D-4CCC-A880-66D5E9700787}"/>
                  </a:ext>
                </a:extLst>
              </p:cNvPr>
              <p:cNvSpPr/>
              <p:nvPr/>
            </p:nvSpPr>
            <p:spPr bwMode="auto">
              <a:xfrm>
                <a:off x="10018752" y="1395786"/>
                <a:ext cx="119876" cy="54680"/>
              </a:xfrm>
              <a:custGeom>
                <a:avLst/>
                <a:gdLst>
                  <a:gd name="T0" fmla="*/ 14 w 31"/>
                  <a:gd name="T1" fmla="*/ 0 h 14"/>
                  <a:gd name="T2" fmla="*/ 4 w 31"/>
                  <a:gd name="T3" fmla="*/ 3 h 14"/>
                  <a:gd name="T4" fmla="*/ 2 w 31"/>
                  <a:gd name="T5" fmla="*/ 13 h 14"/>
                  <a:gd name="T6" fmla="*/ 7 w 31"/>
                  <a:gd name="T7" fmla="*/ 12 h 14"/>
                  <a:gd name="T8" fmla="*/ 15 w 31"/>
                  <a:gd name="T9" fmla="*/ 13 h 14"/>
                  <a:gd name="T10" fmla="*/ 22 w 31"/>
                  <a:gd name="T11" fmla="*/ 14 h 14"/>
                  <a:gd name="T12" fmla="*/ 31 w 31"/>
                  <a:gd name="T13" fmla="*/ 8 h 14"/>
                  <a:gd name="T14" fmla="*/ 14 w 31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14">
                    <a:moveTo>
                      <a:pt x="14" y="0"/>
                    </a:moveTo>
                    <a:cubicBezTo>
                      <a:pt x="10" y="0"/>
                      <a:pt x="7" y="1"/>
                      <a:pt x="4" y="3"/>
                    </a:cubicBezTo>
                    <a:cubicBezTo>
                      <a:pt x="0" y="3"/>
                      <a:pt x="3" y="10"/>
                      <a:pt x="2" y="13"/>
                    </a:cubicBezTo>
                    <a:cubicBezTo>
                      <a:pt x="4" y="13"/>
                      <a:pt x="5" y="12"/>
                      <a:pt x="7" y="12"/>
                    </a:cubicBezTo>
                    <a:cubicBezTo>
                      <a:pt x="10" y="12"/>
                      <a:pt x="13" y="13"/>
                      <a:pt x="15" y="13"/>
                    </a:cubicBezTo>
                    <a:cubicBezTo>
                      <a:pt x="18" y="13"/>
                      <a:pt x="20" y="14"/>
                      <a:pt x="22" y="14"/>
                    </a:cubicBezTo>
                    <a:cubicBezTo>
                      <a:pt x="27" y="14"/>
                      <a:pt x="30" y="12"/>
                      <a:pt x="31" y="8"/>
                    </a:cubicBezTo>
                    <a:cubicBezTo>
                      <a:pt x="29" y="3"/>
                      <a:pt x="21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šľïḓê">
                <a:extLst>
                  <a:ext uri="{FF2B5EF4-FFF2-40B4-BE49-F238E27FC236}">
                    <a16:creationId xmlns:a16="http://schemas.microsoft.com/office/drawing/2014/main" xmlns="" id="{5BA45620-2A96-48E6-A498-DE9B630A7F1E}"/>
                  </a:ext>
                </a:extLst>
              </p:cNvPr>
              <p:cNvSpPr/>
              <p:nvPr/>
            </p:nvSpPr>
            <p:spPr bwMode="auto">
              <a:xfrm>
                <a:off x="8673823" y="1476756"/>
                <a:ext cx="2717199" cy="2326022"/>
              </a:xfrm>
              <a:custGeom>
                <a:avLst/>
                <a:gdLst>
                  <a:gd name="T0" fmla="*/ 509 w 707"/>
                  <a:gd name="T1" fmla="*/ 241 h 604"/>
                  <a:gd name="T2" fmla="*/ 153 w 707"/>
                  <a:gd name="T3" fmla="*/ 127 h 604"/>
                  <a:gd name="T4" fmla="*/ 130 w 707"/>
                  <a:gd name="T5" fmla="*/ 130 h 604"/>
                  <a:gd name="T6" fmla="*/ 144 w 707"/>
                  <a:gd name="T7" fmla="*/ 131 h 604"/>
                  <a:gd name="T8" fmla="*/ 109 w 707"/>
                  <a:gd name="T9" fmla="*/ 156 h 604"/>
                  <a:gd name="T10" fmla="*/ 310 w 707"/>
                  <a:gd name="T11" fmla="*/ 61 h 604"/>
                  <a:gd name="T12" fmla="*/ 417 w 707"/>
                  <a:gd name="T13" fmla="*/ 35 h 604"/>
                  <a:gd name="T14" fmla="*/ 422 w 707"/>
                  <a:gd name="T15" fmla="*/ 33 h 604"/>
                  <a:gd name="T16" fmla="*/ 391 w 707"/>
                  <a:gd name="T17" fmla="*/ 13 h 604"/>
                  <a:gd name="T18" fmla="*/ 354 w 707"/>
                  <a:gd name="T19" fmla="*/ 20 h 604"/>
                  <a:gd name="T20" fmla="*/ 337 w 707"/>
                  <a:gd name="T21" fmla="*/ 47 h 604"/>
                  <a:gd name="T22" fmla="*/ 307 w 707"/>
                  <a:gd name="T23" fmla="*/ 46 h 604"/>
                  <a:gd name="T24" fmla="*/ 254 w 707"/>
                  <a:gd name="T25" fmla="*/ 64 h 604"/>
                  <a:gd name="T26" fmla="*/ 203 w 707"/>
                  <a:gd name="T27" fmla="*/ 82 h 604"/>
                  <a:gd name="T28" fmla="*/ 203 w 707"/>
                  <a:gd name="T29" fmla="*/ 82 h 604"/>
                  <a:gd name="T30" fmla="*/ 131 w 707"/>
                  <a:gd name="T31" fmla="*/ 58 h 604"/>
                  <a:gd name="T32" fmla="*/ 98 w 707"/>
                  <a:gd name="T33" fmla="*/ 142 h 604"/>
                  <a:gd name="T34" fmla="*/ 66 w 707"/>
                  <a:gd name="T35" fmla="*/ 182 h 604"/>
                  <a:gd name="T36" fmla="*/ 53 w 707"/>
                  <a:gd name="T37" fmla="*/ 201 h 604"/>
                  <a:gd name="T38" fmla="*/ 28 w 707"/>
                  <a:gd name="T39" fmla="*/ 241 h 604"/>
                  <a:gd name="T40" fmla="*/ 86 w 707"/>
                  <a:gd name="T41" fmla="*/ 224 h 604"/>
                  <a:gd name="T42" fmla="*/ 116 w 707"/>
                  <a:gd name="T43" fmla="*/ 248 h 604"/>
                  <a:gd name="T44" fmla="*/ 135 w 707"/>
                  <a:gd name="T45" fmla="*/ 239 h 604"/>
                  <a:gd name="T46" fmla="*/ 152 w 707"/>
                  <a:gd name="T47" fmla="*/ 260 h 604"/>
                  <a:gd name="T48" fmla="*/ 158 w 707"/>
                  <a:gd name="T49" fmla="*/ 253 h 604"/>
                  <a:gd name="T50" fmla="*/ 193 w 707"/>
                  <a:gd name="T51" fmla="*/ 260 h 604"/>
                  <a:gd name="T52" fmla="*/ 106 w 707"/>
                  <a:gd name="T53" fmla="*/ 255 h 604"/>
                  <a:gd name="T54" fmla="*/ 23 w 707"/>
                  <a:gd name="T55" fmla="*/ 298 h 604"/>
                  <a:gd name="T56" fmla="*/ 68 w 707"/>
                  <a:gd name="T57" fmla="*/ 407 h 604"/>
                  <a:gd name="T58" fmla="*/ 104 w 707"/>
                  <a:gd name="T59" fmla="*/ 473 h 604"/>
                  <a:gd name="T60" fmla="*/ 187 w 707"/>
                  <a:gd name="T61" fmla="*/ 554 h 604"/>
                  <a:gd name="T62" fmla="*/ 256 w 707"/>
                  <a:gd name="T63" fmla="*/ 376 h 604"/>
                  <a:gd name="T64" fmla="*/ 198 w 707"/>
                  <a:gd name="T65" fmla="*/ 326 h 604"/>
                  <a:gd name="T66" fmla="*/ 290 w 707"/>
                  <a:gd name="T67" fmla="*/ 333 h 604"/>
                  <a:gd name="T68" fmla="*/ 280 w 707"/>
                  <a:gd name="T69" fmla="*/ 314 h 604"/>
                  <a:gd name="T70" fmla="*/ 307 w 707"/>
                  <a:gd name="T71" fmla="*/ 321 h 604"/>
                  <a:gd name="T72" fmla="*/ 354 w 707"/>
                  <a:gd name="T73" fmla="*/ 385 h 604"/>
                  <a:gd name="T74" fmla="*/ 378 w 707"/>
                  <a:gd name="T75" fmla="*/ 357 h 604"/>
                  <a:gd name="T76" fmla="*/ 417 w 707"/>
                  <a:gd name="T77" fmla="*/ 357 h 604"/>
                  <a:gd name="T78" fmla="*/ 444 w 707"/>
                  <a:gd name="T79" fmla="*/ 390 h 604"/>
                  <a:gd name="T80" fmla="*/ 474 w 707"/>
                  <a:gd name="T81" fmla="*/ 341 h 604"/>
                  <a:gd name="T82" fmla="*/ 513 w 707"/>
                  <a:gd name="T83" fmla="*/ 310 h 604"/>
                  <a:gd name="T84" fmla="*/ 520 w 707"/>
                  <a:gd name="T85" fmla="*/ 243 h 604"/>
                  <a:gd name="T86" fmla="*/ 582 w 707"/>
                  <a:gd name="T87" fmla="*/ 203 h 604"/>
                  <a:gd name="T88" fmla="*/ 571 w 707"/>
                  <a:gd name="T89" fmla="*/ 153 h 604"/>
                  <a:gd name="T90" fmla="*/ 561 w 707"/>
                  <a:gd name="T91" fmla="*/ 130 h 604"/>
                  <a:gd name="T92" fmla="*/ 603 w 707"/>
                  <a:gd name="T93" fmla="*/ 134 h 604"/>
                  <a:gd name="T94" fmla="*/ 626 w 707"/>
                  <a:gd name="T95" fmla="*/ 116 h 604"/>
                  <a:gd name="T96" fmla="*/ 647 w 707"/>
                  <a:gd name="T97" fmla="*/ 124 h 604"/>
                  <a:gd name="T98" fmla="*/ 702 w 707"/>
                  <a:gd name="T99" fmla="*/ 99 h 604"/>
                  <a:gd name="T100" fmla="*/ 655 w 707"/>
                  <a:gd name="T101" fmla="*/ 58 h 604"/>
                  <a:gd name="T102" fmla="*/ 611 w 707"/>
                  <a:gd name="T103" fmla="*/ 58 h 604"/>
                  <a:gd name="T104" fmla="*/ 552 w 707"/>
                  <a:gd name="T105" fmla="*/ 40 h 604"/>
                  <a:gd name="T106" fmla="*/ 524 w 707"/>
                  <a:gd name="T107" fmla="*/ 33 h 604"/>
                  <a:gd name="T108" fmla="*/ 466 w 707"/>
                  <a:gd name="T109" fmla="*/ 36 h 604"/>
                  <a:gd name="T110" fmla="*/ 435 w 707"/>
                  <a:gd name="T111" fmla="*/ 18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07" h="604">
                    <a:moveTo>
                      <a:pt x="195" y="309"/>
                    </a:moveTo>
                    <a:cubicBezTo>
                      <a:pt x="195" y="309"/>
                      <a:pt x="195" y="309"/>
                      <a:pt x="195" y="309"/>
                    </a:cubicBezTo>
                    <a:cubicBezTo>
                      <a:pt x="194" y="308"/>
                      <a:pt x="195" y="307"/>
                      <a:pt x="196" y="307"/>
                    </a:cubicBezTo>
                    <a:cubicBezTo>
                      <a:pt x="196" y="307"/>
                      <a:pt x="196" y="307"/>
                      <a:pt x="196" y="307"/>
                    </a:cubicBezTo>
                    <a:cubicBezTo>
                      <a:pt x="197" y="307"/>
                      <a:pt x="196" y="309"/>
                      <a:pt x="195" y="309"/>
                    </a:cubicBezTo>
                    <a:moveTo>
                      <a:pt x="499" y="248"/>
                    </a:moveTo>
                    <a:cubicBezTo>
                      <a:pt x="501" y="245"/>
                      <a:pt x="503" y="241"/>
                      <a:pt x="508" y="241"/>
                    </a:cubicBezTo>
                    <a:cubicBezTo>
                      <a:pt x="508" y="241"/>
                      <a:pt x="509" y="241"/>
                      <a:pt x="509" y="241"/>
                    </a:cubicBezTo>
                    <a:cubicBezTo>
                      <a:pt x="509" y="244"/>
                      <a:pt x="508" y="248"/>
                      <a:pt x="511" y="248"/>
                    </a:cubicBezTo>
                    <a:cubicBezTo>
                      <a:pt x="510" y="249"/>
                      <a:pt x="509" y="250"/>
                      <a:pt x="508" y="250"/>
                    </a:cubicBezTo>
                    <a:cubicBezTo>
                      <a:pt x="507" y="250"/>
                      <a:pt x="506" y="249"/>
                      <a:pt x="505" y="249"/>
                    </a:cubicBezTo>
                    <a:cubicBezTo>
                      <a:pt x="503" y="248"/>
                      <a:pt x="502" y="248"/>
                      <a:pt x="501" y="248"/>
                    </a:cubicBezTo>
                    <a:cubicBezTo>
                      <a:pt x="500" y="248"/>
                      <a:pt x="500" y="248"/>
                      <a:pt x="499" y="248"/>
                    </a:cubicBezTo>
                    <a:moveTo>
                      <a:pt x="153" y="127"/>
                    </a:moveTo>
                    <a:cubicBezTo>
                      <a:pt x="153" y="122"/>
                      <a:pt x="158" y="123"/>
                      <a:pt x="162" y="122"/>
                    </a:cubicBezTo>
                    <a:cubicBezTo>
                      <a:pt x="163" y="127"/>
                      <a:pt x="158" y="127"/>
                      <a:pt x="153" y="127"/>
                    </a:cubicBezTo>
                    <a:moveTo>
                      <a:pt x="197" y="94"/>
                    </a:moveTo>
                    <a:cubicBezTo>
                      <a:pt x="197" y="94"/>
                      <a:pt x="196" y="94"/>
                      <a:pt x="196" y="94"/>
                    </a:cubicBezTo>
                    <a:cubicBezTo>
                      <a:pt x="196" y="93"/>
                      <a:pt x="197" y="92"/>
                      <a:pt x="198" y="92"/>
                    </a:cubicBezTo>
                    <a:cubicBezTo>
                      <a:pt x="198" y="92"/>
                      <a:pt x="198" y="92"/>
                      <a:pt x="198" y="92"/>
                    </a:cubicBezTo>
                    <a:cubicBezTo>
                      <a:pt x="199" y="93"/>
                      <a:pt x="197" y="94"/>
                      <a:pt x="197" y="94"/>
                    </a:cubicBezTo>
                    <a:moveTo>
                      <a:pt x="115" y="154"/>
                    </a:moveTo>
                    <a:cubicBezTo>
                      <a:pt x="117" y="154"/>
                      <a:pt x="118" y="154"/>
                      <a:pt x="120" y="153"/>
                    </a:cubicBezTo>
                    <a:cubicBezTo>
                      <a:pt x="124" y="146"/>
                      <a:pt x="126" y="137"/>
                      <a:pt x="130" y="130"/>
                    </a:cubicBezTo>
                    <a:cubicBezTo>
                      <a:pt x="129" y="126"/>
                      <a:pt x="128" y="123"/>
                      <a:pt x="127" y="120"/>
                    </a:cubicBezTo>
                    <a:cubicBezTo>
                      <a:pt x="128" y="104"/>
                      <a:pt x="139" y="99"/>
                      <a:pt x="145" y="87"/>
                    </a:cubicBezTo>
                    <a:cubicBezTo>
                      <a:pt x="145" y="87"/>
                      <a:pt x="145" y="87"/>
                      <a:pt x="145" y="87"/>
                    </a:cubicBezTo>
                    <a:cubicBezTo>
                      <a:pt x="147" y="87"/>
                      <a:pt x="148" y="88"/>
                      <a:pt x="148" y="89"/>
                    </a:cubicBezTo>
                    <a:cubicBezTo>
                      <a:pt x="146" y="101"/>
                      <a:pt x="133" y="100"/>
                      <a:pt x="135" y="115"/>
                    </a:cubicBezTo>
                    <a:cubicBezTo>
                      <a:pt x="138" y="118"/>
                      <a:pt x="142" y="121"/>
                      <a:pt x="148" y="122"/>
                    </a:cubicBezTo>
                    <a:cubicBezTo>
                      <a:pt x="148" y="127"/>
                      <a:pt x="148" y="133"/>
                      <a:pt x="148" y="139"/>
                    </a:cubicBezTo>
                    <a:cubicBezTo>
                      <a:pt x="145" y="138"/>
                      <a:pt x="148" y="131"/>
                      <a:pt x="144" y="131"/>
                    </a:cubicBezTo>
                    <a:cubicBezTo>
                      <a:pt x="143" y="131"/>
                      <a:pt x="142" y="132"/>
                      <a:pt x="141" y="132"/>
                    </a:cubicBezTo>
                    <a:cubicBezTo>
                      <a:pt x="138" y="138"/>
                      <a:pt x="140" y="150"/>
                      <a:pt x="135" y="155"/>
                    </a:cubicBezTo>
                    <a:cubicBezTo>
                      <a:pt x="134" y="155"/>
                      <a:pt x="133" y="155"/>
                      <a:pt x="132" y="155"/>
                    </a:cubicBezTo>
                    <a:cubicBezTo>
                      <a:pt x="131" y="155"/>
                      <a:pt x="129" y="155"/>
                      <a:pt x="128" y="154"/>
                    </a:cubicBezTo>
                    <a:cubicBezTo>
                      <a:pt x="127" y="154"/>
                      <a:pt x="126" y="154"/>
                      <a:pt x="125" y="154"/>
                    </a:cubicBezTo>
                    <a:cubicBezTo>
                      <a:pt x="124" y="154"/>
                      <a:pt x="123" y="154"/>
                      <a:pt x="122" y="155"/>
                    </a:cubicBezTo>
                    <a:cubicBezTo>
                      <a:pt x="117" y="155"/>
                      <a:pt x="116" y="160"/>
                      <a:pt x="112" y="160"/>
                    </a:cubicBezTo>
                    <a:cubicBezTo>
                      <a:pt x="113" y="158"/>
                      <a:pt x="110" y="156"/>
                      <a:pt x="109" y="156"/>
                    </a:cubicBezTo>
                    <a:cubicBezTo>
                      <a:pt x="108" y="156"/>
                      <a:pt x="107" y="157"/>
                      <a:pt x="107" y="158"/>
                    </a:cubicBezTo>
                    <a:cubicBezTo>
                      <a:pt x="104" y="157"/>
                      <a:pt x="104" y="153"/>
                      <a:pt x="107" y="153"/>
                    </a:cubicBezTo>
                    <a:cubicBezTo>
                      <a:pt x="104" y="149"/>
                      <a:pt x="101" y="143"/>
                      <a:pt x="101" y="135"/>
                    </a:cubicBezTo>
                    <a:cubicBezTo>
                      <a:pt x="108" y="136"/>
                      <a:pt x="106" y="154"/>
                      <a:pt x="115" y="154"/>
                    </a:cubicBezTo>
                    <a:moveTo>
                      <a:pt x="316" y="66"/>
                    </a:moveTo>
                    <a:cubicBezTo>
                      <a:pt x="313" y="66"/>
                      <a:pt x="309" y="66"/>
                      <a:pt x="310" y="61"/>
                    </a:cubicBezTo>
                    <a:cubicBezTo>
                      <a:pt x="307" y="61"/>
                      <a:pt x="308" y="58"/>
                      <a:pt x="309" y="58"/>
                    </a:cubicBezTo>
                    <a:cubicBezTo>
                      <a:pt x="310" y="58"/>
                      <a:pt x="310" y="59"/>
                      <a:pt x="310" y="61"/>
                    </a:cubicBezTo>
                    <a:cubicBezTo>
                      <a:pt x="311" y="64"/>
                      <a:pt x="318" y="61"/>
                      <a:pt x="316" y="66"/>
                    </a:cubicBezTo>
                    <a:moveTo>
                      <a:pt x="166" y="59"/>
                    </a:moveTo>
                    <a:cubicBezTo>
                      <a:pt x="166" y="59"/>
                      <a:pt x="166" y="59"/>
                      <a:pt x="166" y="59"/>
                    </a:cubicBezTo>
                    <a:cubicBezTo>
                      <a:pt x="165" y="59"/>
                      <a:pt x="166" y="58"/>
                      <a:pt x="167" y="58"/>
                    </a:cubicBezTo>
                    <a:cubicBezTo>
                      <a:pt x="167" y="58"/>
                      <a:pt x="167" y="58"/>
                      <a:pt x="167" y="58"/>
                    </a:cubicBezTo>
                    <a:cubicBezTo>
                      <a:pt x="168" y="58"/>
                      <a:pt x="167" y="59"/>
                      <a:pt x="166" y="59"/>
                    </a:cubicBezTo>
                    <a:moveTo>
                      <a:pt x="417" y="35"/>
                    </a:moveTo>
                    <a:cubicBezTo>
                      <a:pt x="417" y="35"/>
                      <a:pt x="417" y="35"/>
                      <a:pt x="417" y="35"/>
                    </a:cubicBezTo>
                    <a:cubicBezTo>
                      <a:pt x="416" y="34"/>
                      <a:pt x="417" y="33"/>
                      <a:pt x="418" y="33"/>
                    </a:cubicBezTo>
                    <a:cubicBezTo>
                      <a:pt x="418" y="33"/>
                      <a:pt x="418" y="33"/>
                      <a:pt x="418" y="33"/>
                    </a:cubicBezTo>
                    <a:cubicBezTo>
                      <a:pt x="419" y="34"/>
                      <a:pt x="418" y="35"/>
                      <a:pt x="417" y="35"/>
                    </a:cubicBezTo>
                    <a:moveTo>
                      <a:pt x="422" y="33"/>
                    </a:moveTo>
                    <a:cubicBezTo>
                      <a:pt x="422" y="33"/>
                      <a:pt x="422" y="33"/>
                      <a:pt x="422" y="33"/>
                    </a:cubicBezTo>
                    <a:cubicBezTo>
                      <a:pt x="421" y="33"/>
                      <a:pt x="422" y="32"/>
                      <a:pt x="423" y="32"/>
                    </a:cubicBezTo>
                    <a:cubicBezTo>
                      <a:pt x="423" y="32"/>
                      <a:pt x="423" y="32"/>
                      <a:pt x="423" y="32"/>
                    </a:cubicBezTo>
                    <a:cubicBezTo>
                      <a:pt x="424" y="32"/>
                      <a:pt x="423" y="33"/>
                      <a:pt x="422" y="33"/>
                    </a:cubicBezTo>
                    <a:moveTo>
                      <a:pt x="427" y="30"/>
                    </a:moveTo>
                    <a:cubicBezTo>
                      <a:pt x="427" y="30"/>
                      <a:pt x="427" y="30"/>
                      <a:pt x="426" y="30"/>
                    </a:cubicBezTo>
                    <a:cubicBezTo>
                      <a:pt x="426" y="29"/>
                      <a:pt x="427" y="28"/>
                      <a:pt x="428" y="28"/>
                    </a:cubicBezTo>
                    <a:cubicBezTo>
                      <a:pt x="428" y="28"/>
                      <a:pt x="428" y="28"/>
                      <a:pt x="428" y="28"/>
                    </a:cubicBezTo>
                    <a:cubicBezTo>
                      <a:pt x="429" y="29"/>
                      <a:pt x="427" y="30"/>
                      <a:pt x="427" y="30"/>
                    </a:cubicBezTo>
                    <a:moveTo>
                      <a:pt x="397" y="0"/>
                    </a:moveTo>
                    <a:cubicBezTo>
                      <a:pt x="396" y="0"/>
                      <a:pt x="396" y="0"/>
                      <a:pt x="396" y="1"/>
                    </a:cubicBezTo>
                    <a:cubicBezTo>
                      <a:pt x="392" y="2"/>
                      <a:pt x="391" y="6"/>
                      <a:pt x="391" y="13"/>
                    </a:cubicBezTo>
                    <a:cubicBezTo>
                      <a:pt x="390" y="12"/>
                      <a:pt x="389" y="12"/>
                      <a:pt x="388" y="12"/>
                    </a:cubicBezTo>
                    <a:cubicBezTo>
                      <a:pt x="386" y="12"/>
                      <a:pt x="385" y="14"/>
                      <a:pt x="384" y="15"/>
                    </a:cubicBezTo>
                    <a:cubicBezTo>
                      <a:pt x="383" y="16"/>
                      <a:pt x="382" y="18"/>
                      <a:pt x="380" y="18"/>
                    </a:cubicBezTo>
                    <a:cubicBezTo>
                      <a:pt x="380" y="18"/>
                      <a:pt x="380" y="18"/>
                      <a:pt x="379" y="18"/>
                    </a:cubicBezTo>
                    <a:cubicBezTo>
                      <a:pt x="377" y="17"/>
                      <a:pt x="378" y="12"/>
                      <a:pt x="375" y="12"/>
                    </a:cubicBezTo>
                    <a:cubicBezTo>
                      <a:pt x="374" y="12"/>
                      <a:pt x="374" y="12"/>
                      <a:pt x="373" y="13"/>
                    </a:cubicBezTo>
                    <a:cubicBezTo>
                      <a:pt x="369" y="17"/>
                      <a:pt x="364" y="20"/>
                      <a:pt x="357" y="20"/>
                    </a:cubicBezTo>
                    <a:cubicBezTo>
                      <a:pt x="356" y="20"/>
                      <a:pt x="355" y="20"/>
                      <a:pt x="354" y="20"/>
                    </a:cubicBezTo>
                    <a:cubicBezTo>
                      <a:pt x="351" y="22"/>
                      <a:pt x="350" y="25"/>
                      <a:pt x="345" y="25"/>
                    </a:cubicBezTo>
                    <a:cubicBezTo>
                      <a:pt x="345" y="25"/>
                      <a:pt x="344" y="25"/>
                      <a:pt x="344" y="25"/>
                    </a:cubicBezTo>
                    <a:cubicBezTo>
                      <a:pt x="342" y="27"/>
                      <a:pt x="343" y="33"/>
                      <a:pt x="339" y="33"/>
                    </a:cubicBezTo>
                    <a:cubicBezTo>
                      <a:pt x="338" y="34"/>
                      <a:pt x="338" y="34"/>
                      <a:pt x="337" y="34"/>
                    </a:cubicBezTo>
                    <a:cubicBezTo>
                      <a:pt x="337" y="34"/>
                      <a:pt x="336" y="33"/>
                      <a:pt x="335" y="33"/>
                    </a:cubicBezTo>
                    <a:cubicBezTo>
                      <a:pt x="334" y="33"/>
                      <a:pt x="333" y="33"/>
                      <a:pt x="332" y="33"/>
                    </a:cubicBezTo>
                    <a:cubicBezTo>
                      <a:pt x="330" y="33"/>
                      <a:pt x="329" y="34"/>
                      <a:pt x="329" y="37"/>
                    </a:cubicBezTo>
                    <a:cubicBezTo>
                      <a:pt x="329" y="43"/>
                      <a:pt x="339" y="39"/>
                      <a:pt x="337" y="47"/>
                    </a:cubicBezTo>
                    <a:cubicBezTo>
                      <a:pt x="332" y="46"/>
                      <a:pt x="330" y="40"/>
                      <a:pt x="323" y="40"/>
                    </a:cubicBezTo>
                    <a:cubicBezTo>
                      <a:pt x="323" y="40"/>
                      <a:pt x="322" y="40"/>
                      <a:pt x="321" y="40"/>
                    </a:cubicBezTo>
                    <a:cubicBezTo>
                      <a:pt x="321" y="45"/>
                      <a:pt x="322" y="50"/>
                      <a:pt x="318" y="51"/>
                    </a:cubicBezTo>
                    <a:cubicBezTo>
                      <a:pt x="316" y="49"/>
                      <a:pt x="316" y="45"/>
                      <a:pt x="316" y="40"/>
                    </a:cubicBezTo>
                    <a:cubicBezTo>
                      <a:pt x="316" y="40"/>
                      <a:pt x="315" y="40"/>
                      <a:pt x="315" y="40"/>
                    </a:cubicBezTo>
                    <a:cubicBezTo>
                      <a:pt x="313" y="40"/>
                      <a:pt x="312" y="42"/>
                      <a:pt x="312" y="43"/>
                    </a:cubicBezTo>
                    <a:cubicBezTo>
                      <a:pt x="311" y="44"/>
                      <a:pt x="311" y="46"/>
                      <a:pt x="309" y="46"/>
                    </a:cubicBezTo>
                    <a:cubicBezTo>
                      <a:pt x="308" y="46"/>
                      <a:pt x="307" y="46"/>
                      <a:pt x="307" y="46"/>
                    </a:cubicBezTo>
                    <a:cubicBezTo>
                      <a:pt x="304" y="43"/>
                      <a:pt x="304" y="38"/>
                      <a:pt x="300" y="38"/>
                    </a:cubicBezTo>
                    <a:cubicBezTo>
                      <a:pt x="299" y="38"/>
                      <a:pt x="298" y="38"/>
                      <a:pt x="297" y="39"/>
                    </a:cubicBezTo>
                    <a:cubicBezTo>
                      <a:pt x="292" y="46"/>
                      <a:pt x="286" y="51"/>
                      <a:pt x="281" y="58"/>
                    </a:cubicBezTo>
                    <a:cubicBezTo>
                      <a:pt x="280" y="58"/>
                      <a:pt x="279" y="58"/>
                      <a:pt x="278" y="58"/>
                    </a:cubicBezTo>
                    <a:cubicBezTo>
                      <a:pt x="270" y="58"/>
                      <a:pt x="270" y="54"/>
                      <a:pt x="260" y="54"/>
                    </a:cubicBezTo>
                    <a:cubicBezTo>
                      <a:pt x="257" y="63"/>
                      <a:pt x="268" y="57"/>
                      <a:pt x="266" y="65"/>
                    </a:cubicBezTo>
                    <a:cubicBezTo>
                      <a:pt x="264" y="64"/>
                      <a:pt x="263" y="64"/>
                      <a:pt x="261" y="64"/>
                    </a:cubicBezTo>
                    <a:cubicBezTo>
                      <a:pt x="259" y="64"/>
                      <a:pt x="256" y="64"/>
                      <a:pt x="254" y="64"/>
                    </a:cubicBezTo>
                    <a:cubicBezTo>
                      <a:pt x="252" y="65"/>
                      <a:pt x="249" y="65"/>
                      <a:pt x="246" y="65"/>
                    </a:cubicBezTo>
                    <a:cubicBezTo>
                      <a:pt x="245" y="65"/>
                      <a:pt x="243" y="65"/>
                      <a:pt x="242" y="65"/>
                    </a:cubicBezTo>
                    <a:cubicBezTo>
                      <a:pt x="234" y="68"/>
                      <a:pt x="230" y="74"/>
                      <a:pt x="222" y="77"/>
                    </a:cubicBezTo>
                    <a:cubicBezTo>
                      <a:pt x="222" y="73"/>
                      <a:pt x="222" y="70"/>
                      <a:pt x="222" y="66"/>
                    </a:cubicBezTo>
                    <a:cubicBezTo>
                      <a:pt x="221" y="66"/>
                      <a:pt x="220" y="66"/>
                      <a:pt x="219" y="66"/>
                    </a:cubicBezTo>
                    <a:cubicBezTo>
                      <a:pt x="216" y="66"/>
                      <a:pt x="214" y="66"/>
                      <a:pt x="213" y="65"/>
                    </a:cubicBezTo>
                    <a:cubicBezTo>
                      <a:pt x="213" y="74"/>
                      <a:pt x="213" y="82"/>
                      <a:pt x="205" y="82"/>
                    </a:cubicBezTo>
                    <a:cubicBezTo>
                      <a:pt x="204" y="82"/>
                      <a:pt x="204" y="82"/>
                      <a:pt x="203" y="82"/>
                    </a:cubicBezTo>
                    <a:cubicBezTo>
                      <a:pt x="203" y="88"/>
                      <a:pt x="197" y="87"/>
                      <a:pt x="193" y="89"/>
                    </a:cubicBezTo>
                    <a:cubicBezTo>
                      <a:pt x="189" y="91"/>
                      <a:pt x="196" y="94"/>
                      <a:pt x="192" y="96"/>
                    </a:cubicBezTo>
                    <a:cubicBezTo>
                      <a:pt x="191" y="96"/>
                      <a:pt x="190" y="96"/>
                      <a:pt x="190" y="96"/>
                    </a:cubicBezTo>
                    <a:cubicBezTo>
                      <a:pt x="182" y="96"/>
                      <a:pt x="182" y="83"/>
                      <a:pt x="182" y="80"/>
                    </a:cubicBezTo>
                    <a:cubicBezTo>
                      <a:pt x="182" y="80"/>
                      <a:pt x="182" y="80"/>
                      <a:pt x="183" y="80"/>
                    </a:cubicBezTo>
                    <a:cubicBezTo>
                      <a:pt x="184" y="80"/>
                      <a:pt x="185" y="80"/>
                      <a:pt x="187" y="80"/>
                    </a:cubicBezTo>
                    <a:cubicBezTo>
                      <a:pt x="188" y="80"/>
                      <a:pt x="189" y="80"/>
                      <a:pt x="191" y="80"/>
                    </a:cubicBezTo>
                    <a:cubicBezTo>
                      <a:pt x="195" y="80"/>
                      <a:pt x="200" y="80"/>
                      <a:pt x="203" y="82"/>
                    </a:cubicBezTo>
                    <a:cubicBezTo>
                      <a:pt x="207" y="71"/>
                      <a:pt x="194" y="65"/>
                      <a:pt x="183" y="65"/>
                    </a:cubicBezTo>
                    <a:cubicBezTo>
                      <a:pt x="181" y="60"/>
                      <a:pt x="177" y="58"/>
                      <a:pt x="171" y="58"/>
                    </a:cubicBezTo>
                    <a:cubicBezTo>
                      <a:pt x="168" y="54"/>
                      <a:pt x="166" y="50"/>
                      <a:pt x="162" y="47"/>
                    </a:cubicBezTo>
                    <a:cubicBezTo>
                      <a:pt x="158" y="47"/>
                      <a:pt x="153" y="47"/>
                      <a:pt x="148" y="47"/>
                    </a:cubicBezTo>
                    <a:cubicBezTo>
                      <a:pt x="143" y="51"/>
                      <a:pt x="139" y="54"/>
                      <a:pt x="135" y="58"/>
                    </a:cubicBezTo>
                    <a:cubicBezTo>
                      <a:pt x="135" y="57"/>
                      <a:pt x="134" y="57"/>
                      <a:pt x="134" y="57"/>
                    </a:cubicBezTo>
                    <a:cubicBezTo>
                      <a:pt x="134" y="57"/>
                      <a:pt x="133" y="57"/>
                      <a:pt x="133" y="57"/>
                    </a:cubicBezTo>
                    <a:cubicBezTo>
                      <a:pt x="132" y="57"/>
                      <a:pt x="132" y="58"/>
                      <a:pt x="131" y="58"/>
                    </a:cubicBezTo>
                    <a:cubicBezTo>
                      <a:pt x="131" y="58"/>
                      <a:pt x="130" y="58"/>
                      <a:pt x="130" y="58"/>
                    </a:cubicBezTo>
                    <a:cubicBezTo>
                      <a:pt x="124" y="64"/>
                      <a:pt x="117" y="69"/>
                      <a:pt x="111" y="75"/>
                    </a:cubicBezTo>
                    <a:cubicBezTo>
                      <a:pt x="109" y="83"/>
                      <a:pt x="106" y="89"/>
                      <a:pt x="101" y="94"/>
                    </a:cubicBezTo>
                    <a:cubicBezTo>
                      <a:pt x="101" y="92"/>
                      <a:pt x="98" y="92"/>
                      <a:pt x="96" y="92"/>
                    </a:cubicBezTo>
                    <a:cubicBezTo>
                      <a:pt x="96" y="94"/>
                      <a:pt x="96" y="97"/>
                      <a:pt x="96" y="99"/>
                    </a:cubicBezTo>
                    <a:cubicBezTo>
                      <a:pt x="86" y="100"/>
                      <a:pt x="85" y="110"/>
                      <a:pt x="81" y="118"/>
                    </a:cubicBezTo>
                    <a:cubicBezTo>
                      <a:pt x="85" y="122"/>
                      <a:pt x="85" y="129"/>
                      <a:pt x="85" y="137"/>
                    </a:cubicBezTo>
                    <a:cubicBezTo>
                      <a:pt x="86" y="142"/>
                      <a:pt x="95" y="139"/>
                      <a:pt x="98" y="142"/>
                    </a:cubicBezTo>
                    <a:cubicBezTo>
                      <a:pt x="94" y="147"/>
                      <a:pt x="91" y="149"/>
                      <a:pt x="91" y="155"/>
                    </a:cubicBezTo>
                    <a:cubicBezTo>
                      <a:pt x="92" y="154"/>
                      <a:pt x="92" y="154"/>
                      <a:pt x="92" y="154"/>
                    </a:cubicBezTo>
                    <a:cubicBezTo>
                      <a:pt x="95" y="154"/>
                      <a:pt x="94" y="157"/>
                      <a:pt x="94" y="160"/>
                    </a:cubicBezTo>
                    <a:cubicBezTo>
                      <a:pt x="89" y="160"/>
                      <a:pt x="85" y="162"/>
                      <a:pt x="80" y="163"/>
                    </a:cubicBezTo>
                    <a:cubicBezTo>
                      <a:pt x="78" y="166"/>
                      <a:pt x="75" y="168"/>
                      <a:pt x="77" y="174"/>
                    </a:cubicBezTo>
                    <a:cubicBezTo>
                      <a:pt x="76" y="173"/>
                      <a:pt x="75" y="173"/>
                      <a:pt x="74" y="173"/>
                    </a:cubicBezTo>
                    <a:cubicBezTo>
                      <a:pt x="71" y="173"/>
                      <a:pt x="71" y="175"/>
                      <a:pt x="70" y="178"/>
                    </a:cubicBezTo>
                    <a:cubicBezTo>
                      <a:pt x="70" y="180"/>
                      <a:pt x="69" y="182"/>
                      <a:pt x="66" y="182"/>
                    </a:cubicBezTo>
                    <a:cubicBezTo>
                      <a:pt x="66" y="182"/>
                      <a:pt x="66" y="182"/>
                      <a:pt x="65" y="182"/>
                    </a:cubicBezTo>
                    <a:cubicBezTo>
                      <a:pt x="65" y="184"/>
                      <a:pt x="65" y="185"/>
                      <a:pt x="64" y="186"/>
                    </a:cubicBezTo>
                    <a:cubicBezTo>
                      <a:pt x="63" y="186"/>
                      <a:pt x="63" y="186"/>
                      <a:pt x="62" y="186"/>
                    </a:cubicBezTo>
                    <a:cubicBezTo>
                      <a:pt x="56" y="186"/>
                      <a:pt x="55" y="190"/>
                      <a:pt x="51" y="193"/>
                    </a:cubicBezTo>
                    <a:cubicBezTo>
                      <a:pt x="47" y="194"/>
                      <a:pt x="42" y="194"/>
                      <a:pt x="43" y="199"/>
                    </a:cubicBezTo>
                    <a:cubicBezTo>
                      <a:pt x="44" y="201"/>
                      <a:pt x="47" y="201"/>
                      <a:pt x="49" y="201"/>
                    </a:cubicBezTo>
                    <a:cubicBezTo>
                      <a:pt x="50" y="201"/>
                      <a:pt x="51" y="201"/>
                      <a:pt x="51" y="201"/>
                    </a:cubicBezTo>
                    <a:cubicBezTo>
                      <a:pt x="52" y="201"/>
                      <a:pt x="53" y="201"/>
                      <a:pt x="53" y="201"/>
                    </a:cubicBezTo>
                    <a:cubicBezTo>
                      <a:pt x="54" y="201"/>
                      <a:pt x="54" y="201"/>
                      <a:pt x="54" y="201"/>
                    </a:cubicBezTo>
                    <a:cubicBezTo>
                      <a:pt x="53" y="209"/>
                      <a:pt x="61" y="207"/>
                      <a:pt x="60" y="215"/>
                    </a:cubicBezTo>
                    <a:cubicBezTo>
                      <a:pt x="59" y="217"/>
                      <a:pt x="59" y="222"/>
                      <a:pt x="55" y="222"/>
                    </a:cubicBezTo>
                    <a:cubicBezTo>
                      <a:pt x="53" y="221"/>
                      <a:pt x="51" y="220"/>
                      <a:pt x="49" y="220"/>
                    </a:cubicBezTo>
                    <a:cubicBezTo>
                      <a:pt x="47" y="220"/>
                      <a:pt x="45" y="221"/>
                      <a:pt x="42" y="221"/>
                    </a:cubicBezTo>
                    <a:cubicBezTo>
                      <a:pt x="40" y="222"/>
                      <a:pt x="38" y="222"/>
                      <a:pt x="35" y="222"/>
                    </a:cubicBezTo>
                    <a:cubicBezTo>
                      <a:pt x="34" y="222"/>
                      <a:pt x="32" y="222"/>
                      <a:pt x="31" y="222"/>
                    </a:cubicBezTo>
                    <a:cubicBezTo>
                      <a:pt x="30" y="228"/>
                      <a:pt x="35" y="241"/>
                      <a:pt x="28" y="241"/>
                    </a:cubicBezTo>
                    <a:cubicBezTo>
                      <a:pt x="29" y="246"/>
                      <a:pt x="33" y="248"/>
                      <a:pt x="31" y="257"/>
                    </a:cubicBezTo>
                    <a:cubicBezTo>
                      <a:pt x="33" y="256"/>
                      <a:pt x="34" y="256"/>
                      <a:pt x="35" y="256"/>
                    </a:cubicBezTo>
                    <a:cubicBezTo>
                      <a:pt x="40" y="256"/>
                      <a:pt x="42" y="259"/>
                      <a:pt x="46" y="260"/>
                    </a:cubicBezTo>
                    <a:cubicBezTo>
                      <a:pt x="49" y="258"/>
                      <a:pt x="51" y="258"/>
                      <a:pt x="52" y="258"/>
                    </a:cubicBezTo>
                    <a:cubicBezTo>
                      <a:pt x="54" y="258"/>
                      <a:pt x="56" y="258"/>
                      <a:pt x="59" y="260"/>
                    </a:cubicBezTo>
                    <a:cubicBezTo>
                      <a:pt x="62" y="253"/>
                      <a:pt x="68" y="248"/>
                      <a:pt x="67" y="236"/>
                    </a:cubicBezTo>
                    <a:cubicBezTo>
                      <a:pt x="74" y="234"/>
                      <a:pt x="73" y="223"/>
                      <a:pt x="81" y="222"/>
                    </a:cubicBezTo>
                    <a:cubicBezTo>
                      <a:pt x="83" y="223"/>
                      <a:pt x="85" y="224"/>
                      <a:pt x="86" y="224"/>
                    </a:cubicBezTo>
                    <a:cubicBezTo>
                      <a:pt x="90" y="224"/>
                      <a:pt x="93" y="221"/>
                      <a:pt x="98" y="220"/>
                    </a:cubicBezTo>
                    <a:cubicBezTo>
                      <a:pt x="93" y="227"/>
                      <a:pt x="95" y="238"/>
                      <a:pt x="98" y="246"/>
                    </a:cubicBezTo>
                    <a:cubicBezTo>
                      <a:pt x="108" y="245"/>
                      <a:pt x="102" y="236"/>
                      <a:pt x="102" y="227"/>
                    </a:cubicBezTo>
                    <a:cubicBezTo>
                      <a:pt x="101" y="227"/>
                      <a:pt x="100" y="224"/>
                      <a:pt x="102" y="224"/>
                    </a:cubicBezTo>
                    <a:cubicBezTo>
                      <a:pt x="102" y="225"/>
                      <a:pt x="102" y="226"/>
                      <a:pt x="102" y="227"/>
                    </a:cubicBezTo>
                    <a:cubicBezTo>
                      <a:pt x="106" y="228"/>
                      <a:pt x="106" y="232"/>
                      <a:pt x="107" y="234"/>
                    </a:cubicBezTo>
                    <a:cubicBezTo>
                      <a:pt x="115" y="234"/>
                      <a:pt x="120" y="238"/>
                      <a:pt x="122" y="244"/>
                    </a:cubicBezTo>
                    <a:cubicBezTo>
                      <a:pt x="122" y="247"/>
                      <a:pt x="119" y="248"/>
                      <a:pt x="116" y="248"/>
                    </a:cubicBezTo>
                    <a:cubicBezTo>
                      <a:pt x="116" y="248"/>
                      <a:pt x="115" y="248"/>
                      <a:pt x="114" y="248"/>
                    </a:cubicBezTo>
                    <a:cubicBezTo>
                      <a:pt x="114" y="254"/>
                      <a:pt x="119" y="253"/>
                      <a:pt x="122" y="257"/>
                    </a:cubicBezTo>
                    <a:cubicBezTo>
                      <a:pt x="121" y="249"/>
                      <a:pt x="126" y="247"/>
                      <a:pt x="130" y="244"/>
                    </a:cubicBezTo>
                    <a:cubicBezTo>
                      <a:pt x="131" y="241"/>
                      <a:pt x="127" y="242"/>
                      <a:pt x="127" y="239"/>
                    </a:cubicBezTo>
                    <a:cubicBezTo>
                      <a:pt x="127" y="238"/>
                      <a:pt x="128" y="238"/>
                      <a:pt x="129" y="238"/>
                    </a:cubicBezTo>
                    <a:cubicBezTo>
                      <a:pt x="129" y="238"/>
                      <a:pt x="130" y="239"/>
                      <a:pt x="131" y="239"/>
                    </a:cubicBezTo>
                    <a:cubicBezTo>
                      <a:pt x="132" y="240"/>
                      <a:pt x="132" y="241"/>
                      <a:pt x="133" y="241"/>
                    </a:cubicBezTo>
                    <a:cubicBezTo>
                      <a:pt x="134" y="241"/>
                      <a:pt x="134" y="241"/>
                      <a:pt x="135" y="239"/>
                    </a:cubicBezTo>
                    <a:cubicBezTo>
                      <a:pt x="130" y="230"/>
                      <a:pt x="110" y="229"/>
                      <a:pt x="115" y="215"/>
                    </a:cubicBezTo>
                    <a:cubicBezTo>
                      <a:pt x="120" y="223"/>
                      <a:pt x="129" y="227"/>
                      <a:pt x="135" y="234"/>
                    </a:cubicBezTo>
                    <a:cubicBezTo>
                      <a:pt x="136" y="235"/>
                      <a:pt x="137" y="239"/>
                      <a:pt x="138" y="241"/>
                    </a:cubicBezTo>
                    <a:cubicBezTo>
                      <a:pt x="139" y="243"/>
                      <a:pt x="142" y="245"/>
                      <a:pt x="141" y="248"/>
                    </a:cubicBezTo>
                    <a:cubicBezTo>
                      <a:pt x="141" y="251"/>
                      <a:pt x="141" y="255"/>
                      <a:pt x="141" y="258"/>
                    </a:cubicBezTo>
                    <a:cubicBezTo>
                      <a:pt x="143" y="260"/>
                      <a:pt x="145" y="260"/>
                      <a:pt x="148" y="260"/>
                    </a:cubicBezTo>
                    <a:cubicBezTo>
                      <a:pt x="149" y="260"/>
                      <a:pt x="150" y="260"/>
                      <a:pt x="150" y="260"/>
                    </a:cubicBezTo>
                    <a:cubicBezTo>
                      <a:pt x="151" y="260"/>
                      <a:pt x="152" y="260"/>
                      <a:pt x="152" y="260"/>
                    </a:cubicBezTo>
                    <a:cubicBezTo>
                      <a:pt x="152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5" y="254"/>
                      <a:pt x="150" y="246"/>
                      <a:pt x="154" y="239"/>
                    </a:cubicBezTo>
                    <a:cubicBezTo>
                      <a:pt x="156" y="239"/>
                      <a:pt x="158" y="239"/>
                      <a:pt x="159" y="239"/>
                    </a:cubicBezTo>
                    <a:cubicBezTo>
                      <a:pt x="157" y="246"/>
                      <a:pt x="159" y="246"/>
                      <a:pt x="158" y="253"/>
                    </a:cubicBez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61" y="253"/>
                      <a:pt x="160" y="258"/>
                      <a:pt x="162" y="260"/>
                    </a:cubicBezTo>
                    <a:cubicBezTo>
                      <a:pt x="165" y="262"/>
                      <a:pt x="169" y="263"/>
                      <a:pt x="172" y="263"/>
                    </a:cubicBezTo>
                    <a:cubicBezTo>
                      <a:pt x="177" y="263"/>
                      <a:pt x="181" y="262"/>
                      <a:pt x="183" y="260"/>
                    </a:cubicBezTo>
                    <a:cubicBezTo>
                      <a:pt x="188" y="262"/>
                      <a:pt x="180" y="269"/>
                      <a:pt x="186" y="269"/>
                    </a:cubicBezTo>
                    <a:cubicBezTo>
                      <a:pt x="186" y="269"/>
                      <a:pt x="186" y="269"/>
                      <a:pt x="187" y="269"/>
                    </a:cubicBezTo>
                    <a:cubicBezTo>
                      <a:pt x="187" y="269"/>
                      <a:pt x="187" y="269"/>
                      <a:pt x="188" y="269"/>
                    </a:cubicBezTo>
                    <a:cubicBezTo>
                      <a:pt x="190" y="269"/>
                      <a:pt x="190" y="267"/>
                      <a:pt x="190" y="264"/>
                    </a:cubicBezTo>
                    <a:cubicBezTo>
                      <a:pt x="190" y="262"/>
                      <a:pt x="191" y="260"/>
                      <a:pt x="193" y="260"/>
                    </a:cubicBezTo>
                    <a:cubicBezTo>
                      <a:pt x="194" y="260"/>
                      <a:pt x="194" y="260"/>
                      <a:pt x="195" y="260"/>
                    </a:cubicBezTo>
                    <a:cubicBezTo>
                      <a:pt x="195" y="263"/>
                      <a:pt x="195" y="267"/>
                      <a:pt x="195" y="270"/>
                    </a:cubicBezTo>
                    <a:cubicBezTo>
                      <a:pt x="190" y="273"/>
                      <a:pt x="193" y="285"/>
                      <a:pt x="187" y="286"/>
                    </a:cubicBezTo>
                    <a:cubicBezTo>
                      <a:pt x="175" y="281"/>
                      <a:pt x="160" y="280"/>
                      <a:pt x="145" y="279"/>
                    </a:cubicBezTo>
                    <a:cubicBezTo>
                      <a:pt x="140" y="280"/>
                      <a:pt x="141" y="288"/>
                      <a:pt x="136" y="289"/>
                    </a:cubicBezTo>
                    <a:cubicBezTo>
                      <a:pt x="129" y="281"/>
                      <a:pt x="114" y="281"/>
                      <a:pt x="107" y="272"/>
                    </a:cubicBezTo>
                    <a:cubicBezTo>
                      <a:pt x="109" y="266"/>
                      <a:pt x="106" y="265"/>
                      <a:pt x="104" y="262"/>
                    </a:cubicBezTo>
                    <a:cubicBezTo>
                      <a:pt x="108" y="261"/>
                      <a:pt x="108" y="257"/>
                      <a:pt x="106" y="255"/>
                    </a:cubicBezTo>
                    <a:cubicBezTo>
                      <a:pt x="105" y="255"/>
                      <a:pt x="105" y="255"/>
                      <a:pt x="105" y="255"/>
                    </a:cubicBezTo>
                    <a:cubicBezTo>
                      <a:pt x="95" y="255"/>
                      <a:pt x="88" y="257"/>
                      <a:pt x="81" y="260"/>
                    </a:cubicBezTo>
                    <a:cubicBezTo>
                      <a:pt x="79" y="260"/>
                      <a:pt x="77" y="260"/>
                      <a:pt x="74" y="260"/>
                    </a:cubicBezTo>
                    <a:cubicBezTo>
                      <a:pt x="64" y="260"/>
                      <a:pt x="56" y="261"/>
                      <a:pt x="51" y="267"/>
                    </a:cubicBezTo>
                    <a:cubicBezTo>
                      <a:pt x="49" y="263"/>
                      <a:pt x="46" y="262"/>
                      <a:pt x="41" y="262"/>
                    </a:cubicBezTo>
                    <a:cubicBezTo>
                      <a:pt x="41" y="262"/>
                      <a:pt x="41" y="262"/>
                      <a:pt x="41" y="262"/>
                    </a:cubicBezTo>
                    <a:cubicBezTo>
                      <a:pt x="40" y="268"/>
                      <a:pt x="34" y="269"/>
                      <a:pt x="30" y="272"/>
                    </a:cubicBezTo>
                    <a:cubicBezTo>
                      <a:pt x="25" y="280"/>
                      <a:pt x="27" y="291"/>
                      <a:pt x="23" y="298"/>
                    </a:cubicBezTo>
                    <a:cubicBezTo>
                      <a:pt x="21" y="303"/>
                      <a:pt x="12" y="307"/>
                      <a:pt x="8" y="312"/>
                    </a:cubicBezTo>
                    <a:cubicBezTo>
                      <a:pt x="8" y="322"/>
                      <a:pt x="5" y="328"/>
                      <a:pt x="0" y="334"/>
                    </a:cubicBezTo>
                    <a:cubicBezTo>
                      <a:pt x="0" y="349"/>
                      <a:pt x="0" y="364"/>
                      <a:pt x="0" y="379"/>
                    </a:cubicBezTo>
                    <a:cubicBezTo>
                      <a:pt x="6" y="386"/>
                      <a:pt x="11" y="394"/>
                      <a:pt x="13" y="404"/>
                    </a:cubicBezTo>
                    <a:cubicBezTo>
                      <a:pt x="21" y="408"/>
                      <a:pt x="26" y="416"/>
                      <a:pt x="36" y="417"/>
                    </a:cubicBezTo>
                    <a:cubicBezTo>
                      <a:pt x="41" y="416"/>
                      <a:pt x="47" y="416"/>
                      <a:pt x="53" y="416"/>
                    </a:cubicBezTo>
                    <a:cubicBezTo>
                      <a:pt x="55" y="416"/>
                      <a:pt x="57" y="416"/>
                      <a:pt x="59" y="416"/>
                    </a:cubicBezTo>
                    <a:cubicBezTo>
                      <a:pt x="62" y="413"/>
                      <a:pt x="62" y="407"/>
                      <a:pt x="68" y="407"/>
                    </a:cubicBezTo>
                    <a:cubicBezTo>
                      <a:pt x="68" y="407"/>
                      <a:pt x="68" y="407"/>
                      <a:pt x="69" y="407"/>
                    </a:cubicBezTo>
                    <a:cubicBezTo>
                      <a:pt x="71" y="407"/>
                      <a:pt x="69" y="413"/>
                      <a:pt x="72" y="414"/>
                    </a:cubicBezTo>
                    <a:cubicBezTo>
                      <a:pt x="73" y="414"/>
                      <a:pt x="74" y="414"/>
                      <a:pt x="74" y="414"/>
                    </a:cubicBezTo>
                    <a:cubicBezTo>
                      <a:pt x="80" y="414"/>
                      <a:pt x="83" y="417"/>
                      <a:pt x="88" y="417"/>
                    </a:cubicBezTo>
                    <a:cubicBezTo>
                      <a:pt x="90" y="416"/>
                      <a:pt x="92" y="414"/>
                      <a:pt x="95" y="414"/>
                    </a:cubicBezTo>
                    <a:cubicBezTo>
                      <a:pt x="96" y="414"/>
                      <a:pt x="97" y="414"/>
                      <a:pt x="98" y="414"/>
                    </a:cubicBezTo>
                    <a:cubicBezTo>
                      <a:pt x="99" y="427"/>
                      <a:pt x="94" y="433"/>
                      <a:pt x="94" y="445"/>
                    </a:cubicBezTo>
                    <a:cubicBezTo>
                      <a:pt x="99" y="454"/>
                      <a:pt x="107" y="461"/>
                      <a:pt x="104" y="473"/>
                    </a:cubicBezTo>
                    <a:cubicBezTo>
                      <a:pt x="108" y="479"/>
                      <a:pt x="109" y="489"/>
                      <a:pt x="111" y="497"/>
                    </a:cubicBezTo>
                    <a:cubicBezTo>
                      <a:pt x="107" y="505"/>
                      <a:pt x="108" y="518"/>
                      <a:pt x="104" y="526"/>
                    </a:cubicBezTo>
                    <a:cubicBezTo>
                      <a:pt x="111" y="533"/>
                      <a:pt x="116" y="542"/>
                      <a:pt x="119" y="554"/>
                    </a:cubicBezTo>
                    <a:cubicBezTo>
                      <a:pt x="119" y="559"/>
                      <a:pt x="119" y="565"/>
                      <a:pt x="119" y="570"/>
                    </a:cubicBezTo>
                    <a:cubicBezTo>
                      <a:pt x="126" y="579"/>
                      <a:pt x="126" y="596"/>
                      <a:pt x="133" y="604"/>
                    </a:cubicBezTo>
                    <a:cubicBezTo>
                      <a:pt x="149" y="603"/>
                      <a:pt x="157" y="594"/>
                      <a:pt x="171" y="590"/>
                    </a:cubicBezTo>
                    <a:cubicBezTo>
                      <a:pt x="173" y="581"/>
                      <a:pt x="178" y="574"/>
                      <a:pt x="185" y="570"/>
                    </a:cubicBezTo>
                    <a:cubicBezTo>
                      <a:pt x="184" y="563"/>
                      <a:pt x="188" y="561"/>
                      <a:pt x="187" y="554"/>
                    </a:cubicBezTo>
                    <a:cubicBezTo>
                      <a:pt x="189" y="553"/>
                      <a:pt x="190" y="550"/>
                      <a:pt x="194" y="550"/>
                    </a:cubicBezTo>
                    <a:cubicBezTo>
                      <a:pt x="195" y="550"/>
                      <a:pt x="196" y="550"/>
                      <a:pt x="196" y="551"/>
                    </a:cubicBezTo>
                    <a:cubicBezTo>
                      <a:pt x="197" y="531"/>
                      <a:pt x="203" y="518"/>
                      <a:pt x="216" y="511"/>
                    </a:cubicBezTo>
                    <a:cubicBezTo>
                      <a:pt x="218" y="497"/>
                      <a:pt x="218" y="477"/>
                      <a:pt x="216" y="462"/>
                    </a:cubicBezTo>
                    <a:cubicBezTo>
                      <a:pt x="219" y="456"/>
                      <a:pt x="222" y="448"/>
                      <a:pt x="224" y="440"/>
                    </a:cubicBezTo>
                    <a:cubicBezTo>
                      <a:pt x="228" y="437"/>
                      <a:pt x="231" y="434"/>
                      <a:pt x="235" y="431"/>
                    </a:cubicBezTo>
                    <a:cubicBezTo>
                      <a:pt x="243" y="419"/>
                      <a:pt x="250" y="407"/>
                      <a:pt x="258" y="395"/>
                    </a:cubicBezTo>
                    <a:cubicBezTo>
                      <a:pt x="259" y="389"/>
                      <a:pt x="261" y="380"/>
                      <a:pt x="256" y="376"/>
                    </a:cubicBezTo>
                    <a:cubicBezTo>
                      <a:pt x="256" y="376"/>
                      <a:pt x="255" y="376"/>
                      <a:pt x="255" y="376"/>
                    </a:cubicBezTo>
                    <a:cubicBezTo>
                      <a:pt x="252" y="376"/>
                      <a:pt x="251" y="377"/>
                      <a:pt x="249" y="379"/>
                    </a:cubicBezTo>
                    <a:cubicBezTo>
                      <a:pt x="248" y="380"/>
                      <a:pt x="247" y="381"/>
                      <a:pt x="244" y="381"/>
                    </a:cubicBezTo>
                    <a:cubicBezTo>
                      <a:pt x="244" y="381"/>
                      <a:pt x="244" y="381"/>
                      <a:pt x="243" y="381"/>
                    </a:cubicBezTo>
                    <a:cubicBezTo>
                      <a:pt x="239" y="381"/>
                      <a:pt x="234" y="381"/>
                      <a:pt x="229" y="381"/>
                    </a:cubicBezTo>
                    <a:cubicBezTo>
                      <a:pt x="228" y="369"/>
                      <a:pt x="220" y="365"/>
                      <a:pt x="214" y="359"/>
                    </a:cubicBezTo>
                    <a:cubicBezTo>
                      <a:pt x="216" y="347"/>
                      <a:pt x="205" y="349"/>
                      <a:pt x="208" y="336"/>
                    </a:cubicBezTo>
                    <a:cubicBezTo>
                      <a:pt x="205" y="332"/>
                      <a:pt x="200" y="331"/>
                      <a:pt x="198" y="326"/>
                    </a:cubicBezTo>
                    <a:cubicBezTo>
                      <a:pt x="200" y="321"/>
                      <a:pt x="196" y="312"/>
                      <a:pt x="198" y="312"/>
                    </a:cubicBezTo>
                    <a:cubicBezTo>
                      <a:pt x="202" y="315"/>
                      <a:pt x="206" y="324"/>
                      <a:pt x="204" y="328"/>
                    </a:cubicBezTo>
                    <a:cubicBezTo>
                      <a:pt x="211" y="335"/>
                      <a:pt x="216" y="344"/>
                      <a:pt x="222" y="352"/>
                    </a:cubicBezTo>
                    <a:cubicBezTo>
                      <a:pt x="226" y="359"/>
                      <a:pt x="226" y="370"/>
                      <a:pt x="234" y="376"/>
                    </a:cubicBezTo>
                    <a:cubicBezTo>
                      <a:pt x="245" y="372"/>
                      <a:pt x="253" y="364"/>
                      <a:pt x="266" y="362"/>
                    </a:cubicBezTo>
                    <a:cubicBezTo>
                      <a:pt x="268" y="361"/>
                      <a:pt x="266" y="355"/>
                      <a:pt x="269" y="355"/>
                    </a:cubicBezTo>
                    <a:cubicBezTo>
                      <a:pt x="276" y="354"/>
                      <a:pt x="279" y="348"/>
                      <a:pt x="286" y="346"/>
                    </a:cubicBezTo>
                    <a:cubicBezTo>
                      <a:pt x="284" y="339"/>
                      <a:pt x="290" y="339"/>
                      <a:pt x="290" y="333"/>
                    </a:cubicBezTo>
                    <a:cubicBezTo>
                      <a:pt x="288" y="326"/>
                      <a:pt x="279" y="326"/>
                      <a:pt x="281" y="315"/>
                    </a:cubicBezTo>
                    <a:cubicBezTo>
                      <a:pt x="279" y="315"/>
                      <a:pt x="278" y="315"/>
                      <a:pt x="277" y="315"/>
                    </a:cubicBezTo>
                    <a:cubicBezTo>
                      <a:pt x="273" y="315"/>
                      <a:pt x="270" y="316"/>
                      <a:pt x="268" y="319"/>
                    </a:cubicBezTo>
                    <a:cubicBezTo>
                      <a:pt x="266" y="312"/>
                      <a:pt x="260" y="311"/>
                      <a:pt x="261" y="302"/>
                    </a:cubicBezTo>
                    <a:cubicBezTo>
                      <a:pt x="261" y="302"/>
                      <a:pt x="261" y="302"/>
                      <a:pt x="261" y="302"/>
                    </a:cubicBezTo>
                    <a:cubicBezTo>
                      <a:pt x="256" y="302"/>
                      <a:pt x="256" y="296"/>
                      <a:pt x="253" y="295"/>
                    </a:cubicBezTo>
                    <a:cubicBezTo>
                      <a:pt x="256" y="294"/>
                      <a:pt x="257" y="292"/>
                      <a:pt x="260" y="291"/>
                    </a:cubicBezTo>
                    <a:cubicBezTo>
                      <a:pt x="268" y="297"/>
                      <a:pt x="266" y="314"/>
                      <a:pt x="280" y="314"/>
                    </a:cubicBezTo>
                    <a:cubicBezTo>
                      <a:pt x="281" y="314"/>
                      <a:pt x="281" y="314"/>
                      <a:pt x="282" y="314"/>
                    </a:cubicBezTo>
                    <a:cubicBezTo>
                      <a:pt x="283" y="317"/>
                      <a:pt x="287" y="317"/>
                      <a:pt x="286" y="322"/>
                    </a:cubicBezTo>
                    <a:cubicBezTo>
                      <a:pt x="286" y="322"/>
                      <a:pt x="287" y="322"/>
                      <a:pt x="287" y="322"/>
                    </a:cubicBezTo>
                    <a:cubicBezTo>
                      <a:pt x="290" y="322"/>
                      <a:pt x="292" y="321"/>
                      <a:pt x="294" y="320"/>
                    </a:cubicBezTo>
                    <a:cubicBezTo>
                      <a:pt x="296" y="318"/>
                      <a:pt x="298" y="317"/>
                      <a:pt x="301" y="317"/>
                    </a:cubicBezTo>
                    <a:cubicBezTo>
                      <a:pt x="302" y="317"/>
                      <a:pt x="302" y="317"/>
                      <a:pt x="302" y="317"/>
                    </a:cubicBezTo>
                    <a:cubicBezTo>
                      <a:pt x="303" y="318"/>
                      <a:pt x="303" y="321"/>
                      <a:pt x="306" y="321"/>
                    </a:cubicBezTo>
                    <a:cubicBezTo>
                      <a:pt x="306" y="321"/>
                      <a:pt x="306" y="321"/>
                      <a:pt x="307" y="321"/>
                    </a:cubicBezTo>
                    <a:cubicBezTo>
                      <a:pt x="308" y="320"/>
                      <a:pt x="309" y="320"/>
                      <a:pt x="310" y="320"/>
                    </a:cubicBezTo>
                    <a:cubicBezTo>
                      <a:pt x="319" y="320"/>
                      <a:pt x="321" y="327"/>
                      <a:pt x="328" y="329"/>
                    </a:cubicBezTo>
                    <a:cubicBezTo>
                      <a:pt x="327" y="329"/>
                      <a:pt x="327" y="329"/>
                      <a:pt x="327" y="329"/>
                    </a:cubicBezTo>
                    <a:cubicBezTo>
                      <a:pt x="325" y="329"/>
                      <a:pt x="325" y="331"/>
                      <a:pt x="324" y="333"/>
                    </a:cubicBezTo>
                    <a:cubicBezTo>
                      <a:pt x="326" y="336"/>
                      <a:pt x="332" y="335"/>
                      <a:pt x="334" y="338"/>
                    </a:cubicBezTo>
                    <a:cubicBezTo>
                      <a:pt x="333" y="343"/>
                      <a:pt x="337" y="344"/>
                      <a:pt x="336" y="350"/>
                    </a:cubicBezTo>
                    <a:cubicBezTo>
                      <a:pt x="341" y="356"/>
                      <a:pt x="343" y="364"/>
                      <a:pt x="345" y="372"/>
                    </a:cubicBezTo>
                    <a:cubicBezTo>
                      <a:pt x="349" y="376"/>
                      <a:pt x="352" y="379"/>
                      <a:pt x="354" y="385"/>
                    </a:cubicBezTo>
                    <a:cubicBezTo>
                      <a:pt x="354" y="388"/>
                      <a:pt x="354" y="392"/>
                      <a:pt x="354" y="395"/>
                    </a:cubicBezTo>
                    <a:cubicBezTo>
                      <a:pt x="355" y="397"/>
                      <a:pt x="357" y="397"/>
                      <a:pt x="360" y="397"/>
                    </a:cubicBezTo>
                    <a:cubicBezTo>
                      <a:pt x="361" y="397"/>
                      <a:pt x="362" y="397"/>
                      <a:pt x="362" y="397"/>
                    </a:cubicBezTo>
                    <a:cubicBezTo>
                      <a:pt x="363" y="397"/>
                      <a:pt x="364" y="397"/>
                      <a:pt x="365" y="397"/>
                    </a:cubicBezTo>
                    <a:cubicBezTo>
                      <a:pt x="365" y="397"/>
                      <a:pt x="365" y="397"/>
                      <a:pt x="365" y="397"/>
                    </a:cubicBezTo>
                    <a:cubicBezTo>
                      <a:pt x="367" y="386"/>
                      <a:pt x="373" y="379"/>
                      <a:pt x="371" y="364"/>
                    </a:cubicBezTo>
                    <a:cubicBezTo>
                      <a:pt x="374" y="364"/>
                      <a:pt x="376" y="364"/>
                      <a:pt x="378" y="364"/>
                    </a:cubicBezTo>
                    <a:cubicBezTo>
                      <a:pt x="378" y="362"/>
                      <a:pt x="378" y="359"/>
                      <a:pt x="378" y="357"/>
                    </a:cubicBezTo>
                    <a:cubicBezTo>
                      <a:pt x="379" y="357"/>
                      <a:pt x="380" y="357"/>
                      <a:pt x="380" y="357"/>
                    </a:cubicBezTo>
                    <a:cubicBezTo>
                      <a:pt x="382" y="357"/>
                      <a:pt x="382" y="356"/>
                      <a:pt x="382" y="355"/>
                    </a:cubicBezTo>
                    <a:cubicBezTo>
                      <a:pt x="383" y="354"/>
                      <a:pt x="383" y="353"/>
                      <a:pt x="385" y="353"/>
                    </a:cubicBezTo>
                    <a:cubicBezTo>
                      <a:pt x="385" y="353"/>
                      <a:pt x="386" y="353"/>
                      <a:pt x="386" y="353"/>
                    </a:cubicBezTo>
                    <a:cubicBezTo>
                      <a:pt x="385" y="346"/>
                      <a:pt x="392" y="345"/>
                      <a:pt x="394" y="340"/>
                    </a:cubicBezTo>
                    <a:cubicBezTo>
                      <a:pt x="398" y="336"/>
                      <a:pt x="403" y="334"/>
                      <a:pt x="409" y="333"/>
                    </a:cubicBezTo>
                    <a:cubicBezTo>
                      <a:pt x="412" y="337"/>
                      <a:pt x="412" y="346"/>
                      <a:pt x="418" y="348"/>
                    </a:cubicBezTo>
                    <a:cubicBezTo>
                      <a:pt x="419" y="352"/>
                      <a:pt x="415" y="352"/>
                      <a:pt x="417" y="357"/>
                    </a:cubicBezTo>
                    <a:cubicBezTo>
                      <a:pt x="418" y="363"/>
                      <a:pt x="430" y="358"/>
                      <a:pt x="433" y="362"/>
                    </a:cubicBezTo>
                    <a:cubicBezTo>
                      <a:pt x="431" y="366"/>
                      <a:pt x="434" y="367"/>
                      <a:pt x="431" y="372"/>
                    </a:cubicBezTo>
                    <a:cubicBezTo>
                      <a:pt x="436" y="374"/>
                      <a:pt x="439" y="377"/>
                      <a:pt x="439" y="383"/>
                    </a:cubicBezTo>
                    <a:cubicBezTo>
                      <a:pt x="439" y="386"/>
                      <a:pt x="435" y="386"/>
                      <a:pt x="436" y="392"/>
                    </a:cubicBezTo>
                    <a:cubicBezTo>
                      <a:pt x="437" y="397"/>
                      <a:pt x="441" y="398"/>
                      <a:pt x="439" y="405"/>
                    </a:cubicBezTo>
                    <a:cubicBezTo>
                      <a:pt x="447" y="413"/>
                      <a:pt x="455" y="420"/>
                      <a:pt x="464" y="426"/>
                    </a:cubicBezTo>
                    <a:cubicBezTo>
                      <a:pt x="464" y="415"/>
                      <a:pt x="456" y="412"/>
                      <a:pt x="456" y="402"/>
                    </a:cubicBezTo>
                    <a:cubicBezTo>
                      <a:pt x="451" y="399"/>
                      <a:pt x="447" y="395"/>
                      <a:pt x="444" y="390"/>
                    </a:cubicBezTo>
                    <a:cubicBezTo>
                      <a:pt x="445" y="384"/>
                      <a:pt x="442" y="375"/>
                      <a:pt x="447" y="374"/>
                    </a:cubicBezTo>
                    <a:cubicBezTo>
                      <a:pt x="451" y="379"/>
                      <a:pt x="454" y="385"/>
                      <a:pt x="461" y="386"/>
                    </a:cubicBezTo>
                    <a:cubicBezTo>
                      <a:pt x="462" y="388"/>
                      <a:pt x="462" y="390"/>
                      <a:pt x="462" y="393"/>
                    </a:cubicBezTo>
                    <a:cubicBezTo>
                      <a:pt x="478" y="391"/>
                      <a:pt x="482" y="376"/>
                      <a:pt x="480" y="355"/>
                    </a:cubicBezTo>
                    <a:cubicBezTo>
                      <a:pt x="478" y="353"/>
                      <a:pt x="474" y="353"/>
                      <a:pt x="472" y="352"/>
                    </a:cubicBezTo>
                    <a:cubicBezTo>
                      <a:pt x="474" y="344"/>
                      <a:pt x="464" y="345"/>
                      <a:pt x="469" y="340"/>
                    </a:cubicBezTo>
                    <a:cubicBezTo>
                      <a:pt x="469" y="339"/>
                      <a:pt x="470" y="338"/>
                      <a:pt x="471" y="338"/>
                    </a:cubicBezTo>
                    <a:cubicBezTo>
                      <a:pt x="472" y="338"/>
                      <a:pt x="473" y="340"/>
                      <a:pt x="474" y="341"/>
                    </a:cubicBezTo>
                    <a:cubicBezTo>
                      <a:pt x="475" y="342"/>
                      <a:pt x="476" y="343"/>
                      <a:pt x="478" y="343"/>
                    </a:cubicBezTo>
                    <a:cubicBezTo>
                      <a:pt x="479" y="343"/>
                      <a:pt x="479" y="343"/>
                      <a:pt x="480" y="343"/>
                    </a:cubicBezTo>
                    <a:cubicBezTo>
                      <a:pt x="480" y="343"/>
                      <a:pt x="480" y="343"/>
                      <a:pt x="480" y="343"/>
                    </a:cubicBezTo>
                    <a:cubicBezTo>
                      <a:pt x="480" y="343"/>
                      <a:pt x="480" y="343"/>
                      <a:pt x="480" y="343"/>
                    </a:cubicBezTo>
                    <a:cubicBezTo>
                      <a:pt x="481" y="337"/>
                      <a:pt x="486" y="336"/>
                      <a:pt x="493" y="336"/>
                    </a:cubicBezTo>
                    <a:cubicBezTo>
                      <a:pt x="494" y="336"/>
                      <a:pt x="496" y="336"/>
                      <a:pt x="498" y="336"/>
                    </a:cubicBezTo>
                    <a:cubicBezTo>
                      <a:pt x="503" y="328"/>
                      <a:pt x="510" y="321"/>
                      <a:pt x="512" y="310"/>
                    </a:cubicBezTo>
                    <a:cubicBezTo>
                      <a:pt x="513" y="310"/>
                      <a:pt x="513" y="310"/>
                      <a:pt x="513" y="310"/>
                    </a:cubicBezTo>
                    <a:cubicBezTo>
                      <a:pt x="515" y="310"/>
                      <a:pt x="515" y="309"/>
                      <a:pt x="517" y="309"/>
                    </a:cubicBezTo>
                    <a:cubicBezTo>
                      <a:pt x="520" y="301"/>
                      <a:pt x="517" y="288"/>
                      <a:pt x="522" y="284"/>
                    </a:cubicBezTo>
                    <a:cubicBezTo>
                      <a:pt x="519" y="283"/>
                      <a:pt x="517" y="279"/>
                      <a:pt x="517" y="274"/>
                    </a:cubicBezTo>
                    <a:cubicBezTo>
                      <a:pt x="514" y="272"/>
                      <a:pt x="511" y="270"/>
                      <a:pt x="511" y="265"/>
                    </a:cubicBezTo>
                    <a:cubicBezTo>
                      <a:pt x="510" y="261"/>
                      <a:pt x="514" y="261"/>
                      <a:pt x="512" y="257"/>
                    </a:cubicBezTo>
                    <a:cubicBezTo>
                      <a:pt x="513" y="257"/>
                      <a:pt x="513" y="257"/>
                      <a:pt x="514" y="257"/>
                    </a:cubicBezTo>
                    <a:cubicBezTo>
                      <a:pt x="516" y="257"/>
                      <a:pt x="517" y="256"/>
                      <a:pt x="517" y="253"/>
                    </a:cubicBezTo>
                    <a:cubicBezTo>
                      <a:pt x="522" y="251"/>
                      <a:pt x="510" y="243"/>
                      <a:pt x="520" y="243"/>
                    </a:cubicBezTo>
                    <a:cubicBezTo>
                      <a:pt x="522" y="248"/>
                      <a:pt x="528" y="250"/>
                      <a:pt x="530" y="255"/>
                    </a:cubicBezTo>
                    <a:cubicBezTo>
                      <a:pt x="529" y="264"/>
                      <a:pt x="533" y="267"/>
                      <a:pt x="538" y="269"/>
                    </a:cubicBezTo>
                    <a:cubicBezTo>
                      <a:pt x="548" y="261"/>
                      <a:pt x="538" y="242"/>
                      <a:pt x="543" y="229"/>
                    </a:cubicBezTo>
                    <a:cubicBezTo>
                      <a:pt x="547" y="226"/>
                      <a:pt x="551" y="224"/>
                      <a:pt x="556" y="222"/>
                    </a:cubicBezTo>
                    <a:cubicBezTo>
                      <a:pt x="560" y="214"/>
                      <a:pt x="563" y="205"/>
                      <a:pt x="569" y="199"/>
                    </a:cubicBezTo>
                    <a:cubicBezTo>
                      <a:pt x="571" y="186"/>
                      <a:pt x="565" y="171"/>
                      <a:pt x="569" y="161"/>
                    </a:cubicBezTo>
                    <a:cubicBezTo>
                      <a:pt x="567" y="171"/>
                      <a:pt x="573" y="172"/>
                      <a:pt x="574" y="179"/>
                    </a:cubicBezTo>
                    <a:cubicBezTo>
                      <a:pt x="574" y="189"/>
                      <a:pt x="575" y="200"/>
                      <a:pt x="582" y="203"/>
                    </a:cubicBezTo>
                    <a:cubicBezTo>
                      <a:pt x="585" y="200"/>
                      <a:pt x="581" y="199"/>
                      <a:pt x="582" y="193"/>
                    </a:cubicBezTo>
                    <a:cubicBezTo>
                      <a:pt x="582" y="193"/>
                      <a:pt x="582" y="193"/>
                      <a:pt x="582" y="193"/>
                    </a:cubicBezTo>
                    <a:cubicBezTo>
                      <a:pt x="584" y="193"/>
                      <a:pt x="584" y="193"/>
                      <a:pt x="585" y="193"/>
                    </a:cubicBezTo>
                    <a:cubicBezTo>
                      <a:pt x="586" y="194"/>
                      <a:pt x="586" y="194"/>
                      <a:pt x="586" y="194"/>
                    </a:cubicBezTo>
                    <a:cubicBezTo>
                      <a:pt x="587" y="194"/>
                      <a:pt x="587" y="194"/>
                      <a:pt x="588" y="193"/>
                    </a:cubicBezTo>
                    <a:cubicBezTo>
                      <a:pt x="589" y="187"/>
                      <a:pt x="584" y="187"/>
                      <a:pt x="585" y="180"/>
                    </a:cubicBezTo>
                    <a:cubicBezTo>
                      <a:pt x="579" y="179"/>
                      <a:pt x="578" y="173"/>
                      <a:pt x="575" y="168"/>
                    </a:cubicBezTo>
                    <a:cubicBezTo>
                      <a:pt x="575" y="162"/>
                      <a:pt x="576" y="154"/>
                      <a:pt x="571" y="153"/>
                    </a:cubicBezTo>
                    <a:cubicBezTo>
                      <a:pt x="567" y="153"/>
                      <a:pt x="570" y="160"/>
                      <a:pt x="566" y="160"/>
                    </a:cubicBezTo>
                    <a:cubicBezTo>
                      <a:pt x="566" y="160"/>
                      <a:pt x="566" y="160"/>
                      <a:pt x="566" y="160"/>
                    </a:cubicBezTo>
                    <a:cubicBezTo>
                      <a:pt x="565" y="156"/>
                      <a:pt x="564" y="155"/>
                      <a:pt x="562" y="155"/>
                    </a:cubicBezTo>
                    <a:cubicBezTo>
                      <a:pt x="561" y="155"/>
                      <a:pt x="559" y="156"/>
                      <a:pt x="557" y="157"/>
                    </a:cubicBezTo>
                    <a:cubicBezTo>
                      <a:pt x="556" y="158"/>
                      <a:pt x="554" y="159"/>
                      <a:pt x="552" y="159"/>
                    </a:cubicBezTo>
                    <a:cubicBezTo>
                      <a:pt x="551" y="159"/>
                      <a:pt x="549" y="158"/>
                      <a:pt x="548" y="155"/>
                    </a:cubicBezTo>
                    <a:cubicBezTo>
                      <a:pt x="549" y="150"/>
                      <a:pt x="552" y="149"/>
                      <a:pt x="554" y="146"/>
                    </a:cubicBezTo>
                    <a:cubicBezTo>
                      <a:pt x="556" y="140"/>
                      <a:pt x="556" y="132"/>
                      <a:pt x="561" y="130"/>
                    </a:cubicBezTo>
                    <a:cubicBezTo>
                      <a:pt x="562" y="131"/>
                      <a:pt x="562" y="132"/>
                      <a:pt x="563" y="132"/>
                    </a:cubicBezTo>
                    <a:cubicBezTo>
                      <a:pt x="564" y="132"/>
                      <a:pt x="564" y="131"/>
                      <a:pt x="565" y="130"/>
                    </a:cubicBezTo>
                    <a:cubicBezTo>
                      <a:pt x="566" y="129"/>
                      <a:pt x="567" y="128"/>
                      <a:pt x="568" y="128"/>
                    </a:cubicBezTo>
                    <a:cubicBezTo>
                      <a:pt x="568" y="128"/>
                      <a:pt x="569" y="128"/>
                      <a:pt x="569" y="129"/>
                    </a:cubicBezTo>
                    <a:cubicBezTo>
                      <a:pt x="576" y="130"/>
                      <a:pt x="582" y="132"/>
                      <a:pt x="590" y="132"/>
                    </a:cubicBezTo>
                    <a:cubicBezTo>
                      <a:pt x="591" y="132"/>
                      <a:pt x="592" y="132"/>
                      <a:pt x="593" y="132"/>
                    </a:cubicBezTo>
                    <a:cubicBezTo>
                      <a:pt x="593" y="135"/>
                      <a:pt x="595" y="135"/>
                      <a:pt x="597" y="135"/>
                    </a:cubicBezTo>
                    <a:cubicBezTo>
                      <a:pt x="598" y="134"/>
                      <a:pt x="600" y="134"/>
                      <a:pt x="603" y="134"/>
                    </a:cubicBezTo>
                    <a:cubicBezTo>
                      <a:pt x="604" y="134"/>
                      <a:pt x="605" y="134"/>
                      <a:pt x="605" y="134"/>
                    </a:cubicBezTo>
                    <a:cubicBezTo>
                      <a:pt x="606" y="134"/>
                      <a:pt x="606" y="134"/>
                      <a:pt x="607" y="134"/>
                    </a:cubicBezTo>
                    <a:cubicBezTo>
                      <a:pt x="607" y="134"/>
                      <a:pt x="608" y="134"/>
                      <a:pt x="608" y="134"/>
                    </a:cubicBezTo>
                    <a:cubicBezTo>
                      <a:pt x="609" y="128"/>
                      <a:pt x="605" y="128"/>
                      <a:pt x="606" y="122"/>
                    </a:cubicBezTo>
                    <a:cubicBezTo>
                      <a:pt x="610" y="121"/>
                      <a:pt x="609" y="117"/>
                      <a:pt x="613" y="116"/>
                    </a:cubicBezTo>
                    <a:cubicBezTo>
                      <a:pt x="616" y="117"/>
                      <a:pt x="616" y="121"/>
                      <a:pt x="619" y="122"/>
                    </a:cubicBezTo>
                    <a:cubicBezTo>
                      <a:pt x="619" y="119"/>
                      <a:pt x="622" y="115"/>
                      <a:pt x="624" y="115"/>
                    </a:cubicBezTo>
                    <a:cubicBezTo>
                      <a:pt x="625" y="115"/>
                      <a:pt x="625" y="115"/>
                      <a:pt x="626" y="116"/>
                    </a:cubicBezTo>
                    <a:cubicBezTo>
                      <a:pt x="620" y="128"/>
                      <a:pt x="613" y="136"/>
                      <a:pt x="611" y="151"/>
                    </a:cubicBezTo>
                    <a:cubicBezTo>
                      <a:pt x="612" y="156"/>
                      <a:pt x="616" y="158"/>
                      <a:pt x="618" y="161"/>
                    </a:cubicBezTo>
                    <a:cubicBezTo>
                      <a:pt x="618" y="168"/>
                      <a:pt x="620" y="174"/>
                      <a:pt x="624" y="177"/>
                    </a:cubicBezTo>
                    <a:cubicBezTo>
                      <a:pt x="628" y="173"/>
                      <a:pt x="630" y="167"/>
                      <a:pt x="635" y="163"/>
                    </a:cubicBezTo>
                    <a:cubicBezTo>
                      <a:pt x="634" y="155"/>
                      <a:pt x="641" y="156"/>
                      <a:pt x="637" y="149"/>
                    </a:cubicBezTo>
                    <a:cubicBezTo>
                      <a:pt x="638" y="146"/>
                      <a:pt x="641" y="146"/>
                      <a:pt x="642" y="142"/>
                    </a:cubicBezTo>
                    <a:cubicBezTo>
                      <a:pt x="640" y="140"/>
                      <a:pt x="635" y="141"/>
                      <a:pt x="635" y="135"/>
                    </a:cubicBezTo>
                    <a:cubicBezTo>
                      <a:pt x="636" y="126"/>
                      <a:pt x="641" y="124"/>
                      <a:pt x="647" y="124"/>
                    </a:cubicBezTo>
                    <a:cubicBezTo>
                      <a:pt x="651" y="124"/>
                      <a:pt x="655" y="124"/>
                      <a:pt x="660" y="125"/>
                    </a:cubicBezTo>
                    <a:cubicBezTo>
                      <a:pt x="662" y="122"/>
                      <a:pt x="662" y="117"/>
                      <a:pt x="665" y="115"/>
                    </a:cubicBezTo>
                    <a:cubicBezTo>
                      <a:pt x="674" y="114"/>
                      <a:pt x="681" y="109"/>
                      <a:pt x="687" y="109"/>
                    </a:cubicBezTo>
                    <a:cubicBezTo>
                      <a:pt x="687" y="109"/>
                      <a:pt x="687" y="109"/>
                      <a:pt x="687" y="109"/>
                    </a:cubicBezTo>
                    <a:cubicBezTo>
                      <a:pt x="687" y="102"/>
                      <a:pt x="679" y="103"/>
                      <a:pt x="679" y="96"/>
                    </a:cubicBezTo>
                    <a:cubicBezTo>
                      <a:pt x="683" y="95"/>
                      <a:pt x="682" y="90"/>
                      <a:pt x="686" y="90"/>
                    </a:cubicBezTo>
                    <a:cubicBezTo>
                      <a:pt x="687" y="90"/>
                      <a:pt x="687" y="90"/>
                      <a:pt x="687" y="91"/>
                    </a:cubicBezTo>
                    <a:cubicBezTo>
                      <a:pt x="695" y="91"/>
                      <a:pt x="695" y="99"/>
                      <a:pt x="702" y="99"/>
                    </a:cubicBezTo>
                    <a:cubicBezTo>
                      <a:pt x="703" y="99"/>
                      <a:pt x="704" y="99"/>
                      <a:pt x="705" y="99"/>
                    </a:cubicBezTo>
                    <a:cubicBezTo>
                      <a:pt x="707" y="96"/>
                      <a:pt x="704" y="90"/>
                      <a:pt x="707" y="85"/>
                    </a:cubicBezTo>
                    <a:cubicBezTo>
                      <a:pt x="704" y="84"/>
                      <a:pt x="700" y="79"/>
                      <a:pt x="696" y="79"/>
                    </a:cubicBezTo>
                    <a:cubicBezTo>
                      <a:pt x="695" y="79"/>
                      <a:pt x="693" y="80"/>
                      <a:pt x="692" y="82"/>
                    </a:cubicBezTo>
                    <a:cubicBezTo>
                      <a:pt x="693" y="78"/>
                      <a:pt x="692" y="75"/>
                      <a:pt x="691" y="73"/>
                    </a:cubicBezTo>
                    <a:cubicBezTo>
                      <a:pt x="683" y="70"/>
                      <a:pt x="678" y="64"/>
                      <a:pt x="668" y="64"/>
                    </a:cubicBezTo>
                    <a:cubicBezTo>
                      <a:pt x="667" y="64"/>
                      <a:pt x="665" y="64"/>
                      <a:pt x="663" y="65"/>
                    </a:cubicBezTo>
                    <a:cubicBezTo>
                      <a:pt x="661" y="61"/>
                      <a:pt x="657" y="61"/>
                      <a:pt x="655" y="58"/>
                    </a:cubicBezTo>
                    <a:cubicBezTo>
                      <a:pt x="654" y="58"/>
                      <a:pt x="653" y="58"/>
                      <a:pt x="652" y="58"/>
                    </a:cubicBezTo>
                    <a:cubicBezTo>
                      <a:pt x="649" y="58"/>
                      <a:pt x="646" y="57"/>
                      <a:pt x="644" y="56"/>
                    </a:cubicBezTo>
                    <a:cubicBezTo>
                      <a:pt x="641" y="55"/>
                      <a:pt x="638" y="54"/>
                      <a:pt x="635" y="54"/>
                    </a:cubicBezTo>
                    <a:cubicBezTo>
                      <a:pt x="634" y="54"/>
                      <a:pt x="632" y="54"/>
                      <a:pt x="631" y="54"/>
                    </a:cubicBezTo>
                    <a:cubicBezTo>
                      <a:pt x="628" y="59"/>
                      <a:pt x="635" y="63"/>
                      <a:pt x="631" y="65"/>
                    </a:cubicBezTo>
                    <a:cubicBezTo>
                      <a:pt x="626" y="64"/>
                      <a:pt x="627" y="57"/>
                      <a:pt x="622" y="56"/>
                    </a:cubicBezTo>
                    <a:cubicBezTo>
                      <a:pt x="621" y="58"/>
                      <a:pt x="618" y="59"/>
                      <a:pt x="615" y="59"/>
                    </a:cubicBezTo>
                    <a:cubicBezTo>
                      <a:pt x="614" y="59"/>
                      <a:pt x="612" y="58"/>
                      <a:pt x="611" y="58"/>
                    </a:cubicBezTo>
                    <a:cubicBezTo>
                      <a:pt x="610" y="58"/>
                      <a:pt x="609" y="58"/>
                      <a:pt x="607" y="58"/>
                    </a:cubicBezTo>
                    <a:cubicBezTo>
                      <a:pt x="605" y="58"/>
                      <a:pt x="602" y="59"/>
                      <a:pt x="600" y="59"/>
                    </a:cubicBezTo>
                    <a:cubicBezTo>
                      <a:pt x="595" y="56"/>
                      <a:pt x="594" y="47"/>
                      <a:pt x="586" y="47"/>
                    </a:cubicBezTo>
                    <a:cubicBezTo>
                      <a:pt x="585" y="47"/>
                      <a:pt x="583" y="47"/>
                      <a:pt x="582" y="47"/>
                    </a:cubicBezTo>
                    <a:cubicBezTo>
                      <a:pt x="580" y="48"/>
                      <a:pt x="581" y="52"/>
                      <a:pt x="579" y="52"/>
                    </a:cubicBezTo>
                    <a:cubicBezTo>
                      <a:pt x="572" y="49"/>
                      <a:pt x="565" y="46"/>
                      <a:pt x="559" y="42"/>
                    </a:cubicBezTo>
                    <a:cubicBezTo>
                      <a:pt x="559" y="44"/>
                      <a:pt x="558" y="45"/>
                      <a:pt x="556" y="46"/>
                    </a:cubicBezTo>
                    <a:cubicBezTo>
                      <a:pt x="557" y="41"/>
                      <a:pt x="555" y="40"/>
                      <a:pt x="552" y="40"/>
                    </a:cubicBezTo>
                    <a:cubicBezTo>
                      <a:pt x="551" y="40"/>
                      <a:pt x="549" y="40"/>
                      <a:pt x="548" y="40"/>
                    </a:cubicBezTo>
                    <a:cubicBezTo>
                      <a:pt x="552" y="36"/>
                      <a:pt x="546" y="36"/>
                      <a:pt x="545" y="33"/>
                    </a:cubicBezTo>
                    <a:cubicBezTo>
                      <a:pt x="543" y="34"/>
                      <a:pt x="541" y="35"/>
                      <a:pt x="540" y="35"/>
                    </a:cubicBezTo>
                    <a:cubicBezTo>
                      <a:pt x="537" y="35"/>
                      <a:pt x="536" y="32"/>
                      <a:pt x="530" y="32"/>
                    </a:cubicBezTo>
                    <a:cubicBezTo>
                      <a:pt x="530" y="33"/>
                      <a:pt x="528" y="33"/>
                      <a:pt x="526" y="33"/>
                    </a:cubicBezTo>
                    <a:cubicBezTo>
                      <a:pt x="526" y="33"/>
                      <a:pt x="526" y="33"/>
                      <a:pt x="526" y="33"/>
                    </a:cubicBezTo>
                    <a:cubicBezTo>
                      <a:pt x="526" y="33"/>
                      <a:pt x="525" y="33"/>
                      <a:pt x="525" y="33"/>
                    </a:cubicBezTo>
                    <a:cubicBezTo>
                      <a:pt x="525" y="33"/>
                      <a:pt x="524" y="33"/>
                      <a:pt x="524" y="33"/>
                    </a:cubicBezTo>
                    <a:cubicBezTo>
                      <a:pt x="522" y="37"/>
                      <a:pt x="529" y="39"/>
                      <a:pt x="524" y="40"/>
                    </a:cubicBezTo>
                    <a:cubicBezTo>
                      <a:pt x="521" y="40"/>
                      <a:pt x="518" y="40"/>
                      <a:pt x="515" y="40"/>
                    </a:cubicBezTo>
                    <a:cubicBezTo>
                      <a:pt x="511" y="40"/>
                      <a:pt x="507" y="40"/>
                      <a:pt x="502" y="41"/>
                    </a:cubicBezTo>
                    <a:cubicBezTo>
                      <a:pt x="498" y="41"/>
                      <a:pt x="493" y="41"/>
                      <a:pt x="489" y="41"/>
                    </a:cubicBezTo>
                    <a:cubicBezTo>
                      <a:pt x="486" y="41"/>
                      <a:pt x="483" y="41"/>
                      <a:pt x="480" y="40"/>
                    </a:cubicBezTo>
                    <a:cubicBezTo>
                      <a:pt x="476" y="39"/>
                      <a:pt x="475" y="35"/>
                      <a:pt x="471" y="35"/>
                    </a:cubicBezTo>
                    <a:cubicBezTo>
                      <a:pt x="471" y="35"/>
                      <a:pt x="471" y="35"/>
                      <a:pt x="470" y="35"/>
                    </a:cubicBezTo>
                    <a:cubicBezTo>
                      <a:pt x="469" y="36"/>
                      <a:pt x="467" y="36"/>
                      <a:pt x="466" y="36"/>
                    </a:cubicBezTo>
                    <a:cubicBezTo>
                      <a:pt x="461" y="36"/>
                      <a:pt x="457" y="33"/>
                      <a:pt x="452" y="32"/>
                    </a:cubicBezTo>
                    <a:cubicBezTo>
                      <a:pt x="452" y="32"/>
                      <a:pt x="451" y="31"/>
                      <a:pt x="451" y="31"/>
                    </a:cubicBezTo>
                    <a:cubicBezTo>
                      <a:pt x="450" y="31"/>
                      <a:pt x="449" y="32"/>
                      <a:pt x="449" y="32"/>
                    </a:cubicBezTo>
                    <a:cubicBezTo>
                      <a:pt x="448" y="32"/>
                      <a:pt x="448" y="32"/>
                      <a:pt x="447" y="32"/>
                    </a:cubicBezTo>
                    <a:cubicBezTo>
                      <a:pt x="447" y="32"/>
                      <a:pt x="446" y="32"/>
                      <a:pt x="446" y="32"/>
                    </a:cubicBezTo>
                    <a:cubicBezTo>
                      <a:pt x="443" y="31"/>
                      <a:pt x="440" y="28"/>
                      <a:pt x="434" y="28"/>
                    </a:cubicBezTo>
                    <a:cubicBezTo>
                      <a:pt x="433" y="28"/>
                      <a:pt x="431" y="28"/>
                      <a:pt x="430" y="28"/>
                    </a:cubicBezTo>
                    <a:cubicBezTo>
                      <a:pt x="430" y="24"/>
                      <a:pt x="435" y="23"/>
                      <a:pt x="435" y="18"/>
                    </a:cubicBezTo>
                    <a:cubicBezTo>
                      <a:pt x="432" y="13"/>
                      <a:pt x="427" y="11"/>
                      <a:pt x="425" y="6"/>
                    </a:cubicBezTo>
                    <a:cubicBezTo>
                      <a:pt x="422" y="7"/>
                      <a:pt x="417" y="8"/>
                      <a:pt x="412" y="8"/>
                    </a:cubicBezTo>
                    <a:cubicBezTo>
                      <a:pt x="410" y="8"/>
                      <a:pt x="408" y="7"/>
                      <a:pt x="405" y="7"/>
                    </a:cubicBezTo>
                    <a:cubicBezTo>
                      <a:pt x="402" y="6"/>
                      <a:pt x="402" y="0"/>
                      <a:pt x="39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śļïdè">
                <a:extLst>
                  <a:ext uri="{FF2B5EF4-FFF2-40B4-BE49-F238E27FC236}">
                    <a16:creationId xmlns:a16="http://schemas.microsoft.com/office/drawing/2014/main" xmlns="" id="{CF5C9302-7F0E-4422-B3BB-01D9A5C49158}"/>
                  </a:ext>
                </a:extLst>
              </p:cNvPr>
              <p:cNvSpPr/>
              <p:nvPr/>
            </p:nvSpPr>
            <p:spPr bwMode="auto">
              <a:xfrm>
                <a:off x="6641181" y="1488322"/>
                <a:ext cx="1756085" cy="2729817"/>
              </a:xfrm>
              <a:custGeom>
                <a:avLst/>
                <a:gdLst>
                  <a:gd name="T0" fmla="*/ 171 w 457"/>
                  <a:gd name="T1" fmla="*/ 299 h 709"/>
                  <a:gd name="T2" fmla="*/ 377 w 457"/>
                  <a:gd name="T3" fmla="*/ 164 h 709"/>
                  <a:gd name="T4" fmla="*/ 199 w 457"/>
                  <a:gd name="T5" fmla="*/ 37 h 709"/>
                  <a:gd name="T6" fmla="*/ 257 w 457"/>
                  <a:gd name="T7" fmla="*/ 38 h 709"/>
                  <a:gd name="T8" fmla="*/ 243 w 457"/>
                  <a:gd name="T9" fmla="*/ 11 h 709"/>
                  <a:gd name="T10" fmla="*/ 216 w 457"/>
                  <a:gd name="T11" fmla="*/ 21 h 709"/>
                  <a:gd name="T12" fmla="*/ 178 w 457"/>
                  <a:gd name="T13" fmla="*/ 46 h 709"/>
                  <a:gd name="T14" fmla="*/ 204 w 457"/>
                  <a:gd name="T15" fmla="*/ 50 h 709"/>
                  <a:gd name="T16" fmla="*/ 230 w 457"/>
                  <a:gd name="T17" fmla="*/ 63 h 709"/>
                  <a:gd name="T18" fmla="*/ 193 w 457"/>
                  <a:gd name="T19" fmla="*/ 61 h 709"/>
                  <a:gd name="T20" fmla="*/ 151 w 457"/>
                  <a:gd name="T21" fmla="*/ 58 h 709"/>
                  <a:gd name="T22" fmla="*/ 124 w 457"/>
                  <a:gd name="T23" fmla="*/ 58 h 709"/>
                  <a:gd name="T24" fmla="*/ 45 w 457"/>
                  <a:gd name="T25" fmla="*/ 77 h 709"/>
                  <a:gd name="T26" fmla="*/ 41 w 457"/>
                  <a:gd name="T27" fmla="*/ 97 h 709"/>
                  <a:gd name="T28" fmla="*/ 19 w 457"/>
                  <a:gd name="T29" fmla="*/ 138 h 709"/>
                  <a:gd name="T30" fmla="*/ 40 w 457"/>
                  <a:gd name="T31" fmla="*/ 146 h 709"/>
                  <a:gd name="T32" fmla="*/ 17 w 457"/>
                  <a:gd name="T33" fmla="*/ 184 h 709"/>
                  <a:gd name="T34" fmla="*/ 64 w 457"/>
                  <a:gd name="T35" fmla="*/ 145 h 709"/>
                  <a:gd name="T36" fmla="*/ 61 w 457"/>
                  <a:gd name="T37" fmla="*/ 159 h 709"/>
                  <a:gd name="T38" fmla="*/ 110 w 457"/>
                  <a:gd name="T39" fmla="*/ 139 h 709"/>
                  <a:gd name="T40" fmla="*/ 147 w 457"/>
                  <a:gd name="T41" fmla="*/ 273 h 709"/>
                  <a:gd name="T42" fmla="*/ 176 w 457"/>
                  <a:gd name="T43" fmla="*/ 321 h 709"/>
                  <a:gd name="T44" fmla="*/ 196 w 457"/>
                  <a:gd name="T45" fmla="*/ 350 h 709"/>
                  <a:gd name="T46" fmla="*/ 252 w 457"/>
                  <a:gd name="T47" fmla="*/ 373 h 709"/>
                  <a:gd name="T48" fmla="*/ 280 w 457"/>
                  <a:gd name="T49" fmla="*/ 432 h 709"/>
                  <a:gd name="T50" fmla="*/ 322 w 457"/>
                  <a:gd name="T51" fmla="*/ 537 h 709"/>
                  <a:gd name="T52" fmla="*/ 320 w 457"/>
                  <a:gd name="T53" fmla="*/ 617 h 709"/>
                  <a:gd name="T54" fmla="*/ 330 w 457"/>
                  <a:gd name="T55" fmla="*/ 703 h 709"/>
                  <a:gd name="T56" fmla="*/ 343 w 457"/>
                  <a:gd name="T57" fmla="*/ 690 h 709"/>
                  <a:gd name="T58" fmla="*/ 364 w 457"/>
                  <a:gd name="T59" fmla="*/ 620 h 709"/>
                  <a:gd name="T60" fmla="*/ 410 w 457"/>
                  <a:gd name="T61" fmla="*/ 568 h 709"/>
                  <a:gd name="T62" fmla="*/ 444 w 457"/>
                  <a:gd name="T63" fmla="*/ 498 h 709"/>
                  <a:gd name="T64" fmla="*/ 431 w 457"/>
                  <a:gd name="T65" fmla="*/ 440 h 709"/>
                  <a:gd name="T66" fmla="*/ 382 w 457"/>
                  <a:gd name="T67" fmla="*/ 404 h 709"/>
                  <a:gd name="T68" fmla="*/ 320 w 457"/>
                  <a:gd name="T69" fmla="*/ 375 h 709"/>
                  <a:gd name="T70" fmla="*/ 273 w 457"/>
                  <a:gd name="T71" fmla="*/ 359 h 709"/>
                  <a:gd name="T72" fmla="*/ 223 w 457"/>
                  <a:gd name="T73" fmla="*/ 300 h 709"/>
                  <a:gd name="T74" fmla="*/ 261 w 457"/>
                  <a:gd name="T75" fmla="*/ 293 h 709"/>
                  <a:gd name="T76" fmla="*/ 306 w 457"/>
                  <a:gd name="T77" fmla="*/ 267 h 709"/>
                  <a:gd name="T78" fmla="*/ 353 w 457"/>
                  <a:gd name="T79" fmla="*/ 209 h 709"/>
                  <a:gd name="T80" fmla="*/ 377 w 457"/>
                  <a:gd name="T81" fmla="*/ 179 h 709"/>
                  <a:gd name="T82" fmla="*/ 385 w 457"/>
                  <a:gd name="T83" fmla="*/ 198 h 709"/>
                  <a:gd name="T84" fmla="*/ 388 w 457"/>
                  <a:gd name="T85" fmla="*/ 183 h 709"/>
                  <a:gd name="T86" fmla="*/ 360 w 457"/>
                  <a:gd name="T87" fmla="*/ 129 h 709"/>
                  <a:gd name="T88" fmla="*/ 344 w 457"/>
                  <a:gd name="T89" fmla="*/ 111 h 709"/>
                  <a:gd name="T90" fmla="*/ 322 w 457"/>
                  <a:gd name="T91" fmla="*/ 104 h 709"/>
                  <a:gd name="T92" fmla="*/ 306 w 457"/>
                  <a:gd name="T93" fmla="*/ 145 h 709"/>
                  <a:gd name="T94" fmla="*/ 296 w 457"/>
                  <a:gd name="T95" fmla="*/ 147 h 709"/>
                  <a:gd name="T96" fmla="*/ 265 w 457"/>
                  <a:gd name="T97" fmla="*/ 119 h 709"/>
                  <a:gd name="T98" fmla="*/ 313 w 457"/>
                  <a:gd name="T99" fmla="*/ 56 h 709"/>
                  <a:gd name="T100" fmla="*/ 322 w 457"/>
                  <a:gd name="T101" fmla="*/ 93 h 709"/>
                  <a:gd name="T102" fmla="*/ 378 w 457"/>
                  <a:gd name="T103" fmla="*/ 84 h 709"/>
                  <a:gd name="T104" fmla="*/ 361 w 457"/>
                  <a:gd name="T105" fmla="*/ 44 h 709"/>
                  <a:gd name="T106" fmla="*/ 304 w 457"/>
                  <a:gd name="T107" fmla="*/ 25 h 709"/>
                  <a:gd name="T108" fmla="*/ 298 w 457"/>
                  <a:gd name="T109" fmla="*/ 62 h 709"/>
                  <a:gd name="T110" fmla="*/ 270 w 457"/>
                  <a:gd name="T111" fmla="*/ 70 h 709"/>
                  <a:gd name="T112" fmla="*/ 251 w 457"/>
                  <a:gd name="T113" fmla="*/ 60 h 709"/>
                  <a:gd name="T114" fmla="*/ 230 w 457"/>
                  <a:gd name="T115" fmla="*/ 29 h 709"/>
                  <a:gd name="T116" fmla="*/ 266 w 457"/>
                  <a:gd name="T117" fmla="*/ 1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57" h="709">
                    <a:moveTo>
                      <a:pt x="64" y="145"/>
                    </a:move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moveTo>
                      <a:pt x="169" y="300"/>
                    </a:moveTo>
                    <a:cubicBezTo>
                      <a:pt x="167" y="300"/>
                      <a:pt x="164" y="295"/>
                      <a:pt x="165" y="292"/>
                    </a:cubicBezTo>
                    <a:cubicBezTo>
                      <a:pt x="169" y="292"/>
                      <a:pt x="169" y="297"/>
                      <a:pt x="171" y="299"/>
                    </a:cubicBezTo>
                    <a:cubicBezTo>
                      <a:pt x="171" y="300"/>
                      <a:pt x="170" y="300"/>
                      <a:pt x="169" y="300"/>
                    </a:cubicBezTo>
                    <a:moveTo>
                      <a:pt x="164" y="289"/>
                    </a:moveTo>
                    <a:cubicBezTo>
                      <a:pt x="164" y="289"/>
                      <a:pt x="163" y="289"/>
                      <a:pt x="163" y="288"/>
                    </a:cubicBezTo>
                    <a:cubicBezTo>
                      <a:pt x="163" y="287"/>
                      <a:pt x="164" y="287"/>
                      <a:pt x="164" y="287"/>
                    </a:cubicBezTo>
                    <a:cubicBezTo>
                      <a:pt x="164" y="287"/>
                      <a:pt x="165" y="288"/>
                      <a:pt x="165" y="288"/>
                    </a:cubicBezTo>
                    <a:cubicBezTo>
                      <a:pt x="165" y="289"/>
                      <a:pt x="164" y="289"/>
                      <a:pt x="164" y="289"/>
                    </a:cubicBezTo>
                    <a:moveTo>
                      <a:pt x="377" y="164"/>
                    </a:moveTo>
                    <a:cubicBezTo>
                      <a:pt x="377" y="164"/>
                      <a:pt x="377" y="164"/>
                      <a:pt x="377" y="164"/>
                    </a:cubicBezTo>
                    <a:cubicBezTo>
                      <a:pt x="376" y="163"/>
                      <a:pt x="378" y="162"/>
                      <a:pt x="378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3"/>
                      <a:pt x="378" y="164"/>
                      <a:pt x="377" y="164"/>
                    </a:cubicBezTo>
                    <a:moveTo>
                      <a:pt x="198" y="39"/>
                    </a:moveTo>
                    <a:cubicBezTo>
                      <a:pt x="198" y="39"/>
                      <a:pt x="197" y="39"/>
                      <a:pt x="197" y="39"/>
                    </a:cubicBezTo>
                    <a:cubicBezTo>
                      <a:pt x="197" y="38"/>
                      <a:pt x="198" y="37"/>
                      <a:pt x="199" y="37"/>
                    </a:cubicBezTo>
                    <a:cubicBezTo>
                      <a:pt x="199" y="37"/>
                      <a:pt x="199" y="37"/>
                      <a:pt x="199" y="37"/>
                    </a:cubicBezTo>
                    <a:cubicBezTo>
                      <a:pt x="200" y="38"/>
                      <a:pt x="198" y="39"/>
                      <a:pt x="198" y="39"/>
                    </a:cubicBezTo>
                    <a:moveTo>
                      <a:pt x="248" y="46"/>
                    </a:moveTo>
                    <a:cubicBezTo>
                      <a:pt x="248" y="43"/>
                      <a:pt x="248" y="39"/>
                      <a:pt x="248" y="36"/>
                    </a:cubicBezTo>
                    <a:cubicBezTo>
                      <a:pt x="248" y="35"/>
                      <a:pt x="248" y="35"/>
                      <a:pt x="249" y="35"/>
                    </a:cubicBezTo>
                    <a:cubicBezTo>
                      <a:pt x="250" y="35"/>
                      <a:pt x="252" y="36"/>
                      <a:pt x="253" y="37"/>
                    </a:cubicBezTo>
                    <a:cubicBezTo>
                      <a:pt x="254" y="37"/>
                      <a:pt x="255" y="38"/>
                      <a:pt x="257" y="38"/>
                    </a:cubicBezTo>
                    <a:cubicBezTo>
                      <a:pt x="257" y="38"/>
                      <a:pt x="258" y="38"/>
                      <a:pt x="259" y="37"/>
                    </a:cubicBezTo>
                    <a:cubicBezTo>
                      <a:pt x="259" y="44"/>
                      <a:pt x="253" y="44"/>
                      <a:pt x="248" y="46"/>
                    </a:cubicBezTo>
                    <a:moveTo>
                      <a:pt x="252" y="34"/>
                    </a:moveTo>
                    <a:cubicBezTo>
                      <a:pt x="247" y="32"/>
                      <a:pt x="253" y="28"/>
                      <a:pt x="254" y="27"/>
                    </a:cubicBezTo>
                    <a:cubicBezTo>
                      <a:pt x="259" y="29"/>
                      <a:pt x="252" y="32"/>
                      <a:pt x="252" y="34"/>
                    </a:cubicBezTo>
                    <a:moveTo>
                      <a:pt x="245" y="0"/>
                    </a:moveTo>
                    <a:cubicBezTo>
                      <a:pt x="238" y="0"/>
                      <a:pt x="238" y="9"/>
                      <a:pt x="243" y="11"/>
                    </a:cubicBezTo>
                    <a:cubicBezTo>
                      <a:pt x="241" y="12"/>
                      <a:pt x="240" y="12"/>
                      <a:pt x="238" y="12"/>
                    </a:cubicBezTo>
                    <a:cubicBezTo>
                      <a:pt x="235" y="12"/>
                      <a:pt x="232" y="11"/>
                      <a:pt x="229" y="11"/>
                    </a:cubicBezTo>
                    <a:cubicBezTo>
                      <a:pt x="227" y="10"/>
                      <a:pt x="224" y="10"/>
                      <a:pt x="221" y="10"/>
                    </a:cubicBezTo>
                    <a:cubicBezTo>
                      <a:pt x="220" y="10"/>
                      <a:pt x="220" y="10"/>
                      <a:pt x="220" y="10"/>
                    </a:cubicBezTo>
                    <a:cubicBezTo>
                      <a:pt x="222" y="19"/>
                      <a:pt x="213" y="14"/>
                      <a:pt x="212" y="20"/>
                    </a:cubicBezTo>
                    <a:cubicBezTo>
                      <a:pt x="213" y="21"/>
                      <a:pt x="214" y="21"/>
                      <a:pt x="215" y="21"/>
                    </a:cubicBezTo>
                    <a:cubicBezTo>
                      <a:pt x="215" y="21"/>
                      <a:pt x="216" y="21"/>
                      <a:pt x="216" y="21"/>
                    </a:cubicBezTo>
                    <a:cubicBezTo>
                      <a:pt x="216" y="21"/>
                      <a:pt x="217" y="21"/>
                      <a:pt x="217" y="21"/>
                    </a:cubicBezTo>
                    <a:cubicBezTo>
                      <a:pt x="217" y="21"/>
                      <a:pt x="218" y="21"/>
                      <a:pt x="218" y="22"/>
                    </a:cubicBezTo>
                    <a:cubicBezTo>
                      <a:pt x="217" y="24"/>
                      <a:pt x="215" y="25"/>
                      <a:pt x="212" y="25"/>
                    </a:cubicBezTo>
                    <a:cubicBezTo>
                      <a:pt x="210" y="17"/>
                      <a:pt x="202" y="16"/>
                      <a:pt x="193" y="16"/>
                    </a:cubicBezTo>
                    <a:cubicBezTo>
                      <a:pt x="190" y="16"/>
                      <a:pt x="187" y="16"/>
                      <a:pt x="184" y="17"/>
                    </a:cubicBezTo>
                    <a:cubicBezTo>
                      <a:pt x="184" y="25"/>
                      <a:pt x="179" y="30"/>
                      <a:pt x="175" y="34"/>
                    </a:cubicBezTo>
                    <a:cubicBezTo>
                      <a:pt x="174" y="39"/>
                      <a:pt x="179" y="40"/>
                      <a:pt x="178" y="46"/>
                    </a:cubicBezTo>
                    <a:cubicBezTo>
                      <a:pt x="178" y="46"/>
                      <a:pt x="179" y="46"/>
                      <a:pt x="179" y="46"/>
                    </a:cubicBezTo>
                    <a:cubicBezTo>
                      <a:pt x="186" y="46"/>
                      <a:pt x="190" y="43"/>
                      <a:pt x="196" y="41"/>
                    </a:cubicBezTo>
                    <a:cubicBezTo>
                      <a:pt x="194" y="45"/>
                      <a:pt x="196" y="46"/>
                      <a:pt x="199" y="46"/>
                    </a:cubicBezTo>
                    <a:cubicBezTo>
                      <a:pt x="199" y="46"/>
                      <a:pt x="200" y="46"/>
                      <a:pt x="200" y="46"/>
                    </a:cubicBezTo>
                    <a:cubicBezTo>
                      <a:pt x="201" y="46"/>
                      <a:pt x="201" y="46"/>
                      <a:pt x="202" y="46"/>
                    </a:cubicBezTo>
                    <a:cubicBezTo>
                      <a:pt x="204" y="46"/>
                      <a:pt x="205" y="46"/>
                      <a:pt x="205" y="48"/>
                    </a:cubicBezTo>
                    <a:cubicBezTo>
                      <a:pt x="206" y="49"/>
                      <a:pt x="205" y="50"/>
                      <a:pt x="204" y="50"/>
                    </a:cubicBezTo>
                    <a:cubicBezTo>
                      <a:pt x="203" y="50"/>
                      <a:pt x="203" y="50"/>
                      <a:pt x="202" y="49"/>
                    </a:cubicBezTo>
                    <a:cubicBezTo>
                      <a:pt x="202" y="49"/>
                      <a:pt x="201" y="49"/>
                      <a:pt x="200" y="49"/>
                    </a:cubicBezTo>
                    <a:cubicBezTo>
                      <a:pt x="199" y="49"/>
                      <a:pt x="199" y="50"/>
                      <a:pt x="199" y="51"/>
                    </a:cubicBezTo>
                    <a:cubicBezTo>
                      <a:pt x="199" y="60"/>
                      <a:pt x="217" y="51"/>
                      <a:pt x="214" y="63"/>
                    </a:cubicBezTo>
                    <a:cubicBezTo>
                      <a:pt x="216" y="61"/>
                      <a:pt x="218" y="61"/>
                      <a:pt x="220" y="61"/>
                    </a:cubicBezTo>
                    <a:cubicBezTo>
                      <a:pt x="222" y="61"/>
                      <a:pt x="224" y="62"/>
                      <a:pt x="228" y="63"/>
                    </a:cubicBezTo>
                    <a:cubicBezTo>
                      <a:pt x="229" y="63"/>
                      <a:pt x="229" y="63"/>
                      <a:pt x="230" y="63"/>
                    </a:cubicBezTo>
                    <a:cubicBezTo>
                      <a:pt x="229" y="62"/>
                      <a:pt x="232" y="60"/>
                      <a:pt x="233" y="60"/>
                    </a:cubicBezTo>
                    <a:cubicBezTo>
                      <a:pt x="234" y="60"/>
                      <a:pt x="235" y="60"/>
                      <a:pt x="235" y="62"/>
                    </a:cubicBezTo>
                    <a:cubicBezTo>
                      <a:pt x="234" y="63"/>
                      <a:pt x="233" y="63"/>
                      <a:pt x="232" y="63"/>
                    </a:cubicBezTo>
                    <a:cubicBezTo>
                      <a:pt x="231" y="63"/>
                      <a:pt x="230" y="63"/>
                      <a:pt x="230" y="63"/>
                    </a:cubicBezTo>
                    <a:cubicBezTo>
                      <a:pt x="230" y="68"/>
                      <a:pt x="237" y="73"/>
                      <a:pt x="230" y="75"/>
                    </a:cubicBezTo>
                    <a:cubicBezTo>
                      <a:pt x="228" y="75"/>
                      <a:pt x="228" y="72"/>
                      <a:pt x="228" y="70"/>
                    </a:cubicBezTo>
                    <a:cubicBezTo>
                      <a:pt x="215" y="69"/>
                      <a:pt x="208" y="61"/>
                      <a:pt x="193" y="61"/>
                    </a:cubicBezTo>
                    <a:cubicBezTo>
                      <a:pt x="192" y="61"/>
                      <a:pt x="191" y="61"/>
                      <a:pt x="189" y="62"/>
                    </a:cubicBezTo>
                    <a:cubicBezTo>
                      <a:pt x="184" y="60"/>
                      <a:pt x="184" y="53"/>
                      <a:pt x="178" y="53"/>
                    </a:cubicBezTo>
                    <a:cubicBezTo>
                      <a:pt x="177" y="58"/>
                      <a:pt x="173" y="59"/>
                      <a:pt x="168" y="60"/>
                    </a:cubicBezTo>
                    <a:cubicBezTo>
                      <a:pt x="169" y="56"/>
                      <a:pt x="168" y="53"/>
                      <a:pt x="167" y="51"/>
                    </a:cubicBezTo>
                    <a:cubicBezTo>
                      <a:pt x="161" y="51"/>
                      <a:pt x="160" y="58"/>
                      <a:pt x="154" y="58"/>
                    </a:cubicBezTo>
                    <a:cubicBezTo>
                      <a:pt x="154" y="58"/>
                      <a:pt x="154" y="58"/>
                      <a:pt x="154" y="58"/>
                    </a:cubicBezTo>
                    <a:cubicBezTo>
                      <a:pt x="153" y="58"/>
                      <a:pt x="152" y="58"/>
                      <a:pt x="151" y="58"/>
                    </a:cubicBezTo>
                    <a:cubicBezTo>
                      <a:pt x="149" y="58"/>
                      <a:pt x="148" y="58"/>
                      <a:pt x="146" y="57"/>
                    </a:cubicBezTo>
                    <a:cubicBezTo>
                      <a:pt x="145" y="57"/>
                      <a:pt x="143" y="56"/>
                      <a:pt x="141" y="56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9" y="57"/>
                      <a:pt x="140" y="60"/>
                      <a:pt x="137" y="60"/>
                    </a:cubicBezTo>
                    <a:cubicBezTo>
                      <a:pt x="136" y="60"/>
                      <a:pt x="136" y="58"/>
                      <a:pt x="136" y="56"/>
                    </a:cubicBezTo>
                    <a:cubicBezTo>
                      <a:pt x="133" y="57"/>
                      <a:pt x="131" y="58"/>
                      <a:pt x="127" y="58"/>
                    </a:cubicBezTo>
                    <a:cubicBezTo>
                      <a:pt x="126" y="58"/>
                      <a:pt x="125" y="58"/>
                      <a:pt x="124" y="58"/>
                    </a:cubicBezTo>
                    <a:cubicBezTo>
                      <a:pt x="111" y="49"/>
                      <a:pt x="87" y="54"/>
                      <a:pt x="73" y="46"/>
                    </a:cubicBezTo>
                    <a:cubicBezTo>
                      <a:pt x="61" y="52"/>
                      <a:pt x="45" y="53"/>
                      <a:pt x="37" y="55"/>
                    </a:cubicBezTo>
                    <a:cubicBezTo>
                      <a:pt x="33" y="61"/>
                      <a:pt x="40" y="61"/>
                      <a:pt x="42" y="67"/>
                    </a:cubicBezTo>
                    <a:cubicBezTo>
                      <a:pt x="43" y="67"/>
                      <a:pt x="44" y="67"/>
                      <a:pt x="45" y="67"/>
                    </a:cubicBezTo>
                    <a:cubicBezTo>
                      <a:pt x="49" y="67"/>
                      <a:pt x="52" y="68"/>
                      <a:pt x="53" y="72"/>
                    </a:cubicBezTo>
                    <a:cubicBezTo>
                      <a:pt x="52" y="72"/>
                      <a:pt x="51" y="71"/>
                      <a:pt x="50" y="71"/>
                    </a:cubicBezTo>
                    <a:cubicBezTo>
                      <a:pt x="47" y="71"/>
                      <a:pt x="47" y="75"/>
                      <a:pt x="45" y="77"/>
                    </a:cubicBezTo>
                    <a:cubicBezTo>
                      <a:pt x="42" y="76"/>
                      <a:pt x="41" y="73"/>
                      <a:pt x="37" y="72"/>
                    </a:cubicBezTo>
                    <a:cubicBezTo>
                      <a:pt x="31" y="79"/>
                      <a:pt x="16" y="76"/>
                      <a:pt x="11" y="84"/>
                    </a:cubicBezTo>
                    <a:cubicBezTo>
                      <a:pt x="11" y="84"/>
                      <a:pt x="11" y="84"/>
                      <a:pt x="12" y="84"/>
                    </a:cubicBezTo>
                    <a:cubicBezTo>
                      <a:pt x="20" y="84"/>
                      <a:pt x="23" y="90"/>
                      <a:pt x="24" y="98"/>
                    </a:cubicBezTo>
                    <a:cubicBezTo>
                      <a:pt x="27" y="97"/>
                      <a:pt x="30" y="96"/>
                      <a:pt x="32" y="96"/>
                    </a:cubicBezTo>
                    <a:cubicBezTo>
                      <a:pt x="34" y="96"/>
                      <a:pt x="35" y="97"/>
                      <a:pt x="37" y="97"/>
                    </a:cubicBezTo>
                    <a:cubicBezTo>
                      <a:pt x="38" y="97"/>
                      <a:pt x="39" y="97"/>
                      <a:pt x="41" y="97"/>
                    </a:cubicBezTo>
                    <a:cubicBezTo>
                      <a:pt x="43" y="97"/>
                      <a:pt x="45" y="97"/>
                      <a:pt x="47" y="96"/>
                    </a:cubicBezTo>
                    <a:cubicBezTo>
                      <a:pt x="39" y="111"/>
                      <a:pt x="5" y="99"/>
                      <a:pt x="8" y="126"/>
                    </a:cubicBezTo>
                    <a:cubicBezTo>
                      <a:pt x="13" y="130"/>
                      <a:pt x="14" y="130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4" y="139"/>
                      <a:pt x="15" y="139"/>
                      <a:pt x="16" y="139"/>
                    </a:cubicBezTo>
                    <a:cubicBezTo>
                      <a:pt x="16" y="138"/>
                      <a:pt x="17" y="138"/>
                      <a:pt x="18" y="138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19" y="140"/>
                      <a:pt x="18" y="144"/>
                      <a:pt x="21" y="145"/>
                    </a:cubicBezTo>
                    <a:cubicBezTo>
                      <a:pt x="21" y="144"/>
                      <a:pt x="21" y="143"/>
                      <a:pt x="22" y="143"/>
                    </a:cubicBezTo>
                    <a:cubicBezTo>
                      <a:pt x="22" y="143"/>
                      <a:pt x="22" y="145"/>
                      <a:pt x="23" y="147"/>
                    </a:cubicBezTo>
                    <a:cubicBezTo>
                      <a:pt x="23" y="148"/>
                      <a:pt x="24" y="150"/>
                      <a:pt x="25" y="150"/>
                    </a:cubicBezTo>
                    <a:cubicBezTo>
                      <a:pt x="25" y="150"/>
                      <a:pt x="25" y="150"/>
                      <a:pt x="26" y="150"/>
                    </a:cubicBezTo>
                    <a:cubicBezTo>
                      <a:pt x="27" y="146"/>
                      <a:pt x="30" y="143"/>
                      <a:pt x="33" y="143"/>
                    </a:cubicBezTo>
                    <a:cubicBezTo>
                      <a:pt x="36" y="143"/>
                      <a:pt x="38" y="144"/>
                      <a:pt x="40" y="146"/>
                    </a:cubicBezTo>
                    <a:cubicBezTo>
                      <a:pt x="33" y="152"/>
                      <a:pt x="31" y="163"/>
                      <a:pt x="22" y="167"/>
                    </a:cubicBezTo>
                    <a:cubicBezTo>
                      <a:pt x="15" y="170"/>
                      <a:pt x="12" y="177"/>
                      <a:pt x="3" y="177"/>
                    </a:cubicBezTo>
                    <a:cubicBezTo>
                      <a:pt x="4" y="183"/>
                      <a:pt x="0" y="183"/>
                      <a:pt x="0" y="186"/>
                    </a:cubicBezTo>
                    <a:cubicBezTo>
                      <a:pt x="1" y="186"/>
                      <a:pt x="1" y="186"/>
                      <a:pt x="2" y="186"/>
                    </a:cubicBezTo>
                    <a:cubicBezTo>
                      <a:pt x="4" y="186"/>
                      <a:pt x="6" y="186"/>
                      <a:pt x="8" y="185"/>
                    </a:cubicBezTo>
                    <a:cubicBezTo>
                      <a:pt x="10" y="185"/>
                      <a:pt x="12" y="184"/>
                      <a:pt x="14" y="184"/>
                    </a:cubicBezTo>
                    <a:cubicBezTo>
                      <a:pt x="15" y="184"/>
                      <a:pt x="16" y="184"/>
                      <a:pt x="17" y="184"/>
                    </a:cubicBezTo>
                    <a:cubicBezTo>
                      <a:pt x="19" y="179"/>
                      <a:pt x="24" y="178"/>
                      <a:pt x="30" y="177"/>
                    </a:cubicBezTo>
                    <a:cubicBezTo>
                      <a:pt x="37" y="166"/>
                      <a:pt x="47" y="158"/>
                      <a:pt x="56" y="150"/>
                    </a:cubicBezTo>
                    <a:cubicBezTo>
                      <a:pt x="57" y="150"/>
                      <a:pt x="59" y="150"/>
                      <a:pt x="60" y="150"/>
                    </a:cubicBezTo>
                    <a:cubicBezTo>
                      <a:pt x="61" y="148"/>
                      <a:pt x="60" y="144"/>
                      <a:pt x="63" y="144"/>
                    </a:cubicBezTo>
                    <a:cubicBezTo>
                      <a:pt x="64" y="144"/>
                      <a:pt x="64" y="144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5" y="144"/>
                      <a:pt x="65" y="143"/>
                      <a:pt x="66" y="143"/>
                    </a:cubicBezTo>
                    <a:cubicBezTo>
                      <a:pt x="66" y="143"/>
                      <a:pt x="66" y="143"/>
                      <a:pt x="66" y="143"/>
                    </a:cubicBezTo>
                    <a:cubicBezTo>
                      <a:pt x="66" y="144"/>
                      <a:pt x="66" y="145"/>
                      <a:pt x="65" y="145"/>
                    </a:cubicBezTo>
                    <a:cubicBezTo>
                      <a:pt x="65" y="145"/>
                      <a:pt x="65" y="145"/>
                      <a:pt x="64" y="145"/>
                    </a:cubicBezTo>
                    <a:cubicBezTo>
                      <a:pt x="65" y="152"/>
                      <a:pt x="60" y="154"/>
                      <a:pt x="58" y="158"/>
                    </a:cubicBezTo>
                    <a:cubicBezTo>
                      <a:pt x="59" y="159"/>
                      <a:pt x="60" y="159"/>
                      <a:pt x="61" y="159"/>
                    </a:cubicBezTo>
                    <a:cubicBezTo>
                      <a:pt x="72" y="159"/>
                      <a:pt x="75" y="151"/>
                      <a:pt x="86" y="150"/>
                    </a:cubicBezTo>
                    <a:cubicBezTo>
                      <a:pt x="86" y="142"/>
                      <a:pt x="85" y="137"/>
                      <a:pt x="84" y="131"/>
                    </a:cubicBezTo>
                    <a:cubicBezTo>
                      <a:pt x="85" y="131"/>
                      <a:pt x="86" y="131"/>
                      <a:pt x="86" y="131"/>
                    </a:cubicBezTo>
                    <a:cubicBezTo>
                      <a:pt x="89" y="131"/>
                      <a:pt x="90" y="130"/>
                      <a:pt x="92" y="129"/>
                    </a:cubicBezTo>
                    <a:cubicBezTo>
                      <a:pt x="93" y="128"/>
                      <a:pt x="95" y="127"/>
                      <a:pt x="97" y="127"/>
                    </a:cubicBezTo>
                    <a:cubicBezTo>
                      <a:pt x="98" y="127"/>
                      <a:pt x="98" y="127"/>
                      <a:pt x="98" y="127"/>
                    </a:cubicBezTo>
                    <a:cubicBezTo>
                      <a:pt x="103" y="131"/>
                      <a:pt x="107" y="135"/>
                      <a:pt x="110" y="139"/>
                    </a:cubicBezTo>
                    <a:cubicBezTo>
                      <a:pt x="120" y="143"/>
                      <a:pt x="129" y="148"/>
                      <a:pt x="128" y="164"/>
                    </a:cubicBezTo>
                    <a:cubicBezTo>
                      <a:pt x="135" y="162"/>
                      <a:pt x="128" y="154"/>
                      <a:pt x="134" y="153"/>
                    </a:cubicBezTo>
                    <a:cubicBezTo>
                      <a:pt x="135" y="168"/>
                      <a:pt x="134" y="184"/>
                      <a:pt x="139" y="193"/>
                    </a:cubicBezTo>
                    <a:cubicBezTo>
                      <a:pt x="134" y="198"/>
                      <a:pt x="137" y="199"/>
                      <a:pt x="139" y="205"/>
                    </a:cubicBezTo>
                    <a:cubicBezTo>
                      <a:pt x="139" y="209"/>
                      <a:pt x="135" y="207"/>
                      <a:pt x="136" y="212"/>
                    </a:cubicBezTo>
                    <a:cubicBezTo>
                      <a:pt x="135" y="231"/>
                      <a:pt x="134" y="244"/>
                      <a:pt x="136" y="262"/>
                    </a:cubicBezTo>
                    <a:cubicBezTo>
                      <a:pt x="140" y="265"/>
                      <a:pt x="143" y="270"/>
                      <a:pt x="147" y="273"/>
                    </a:cubicBezTo>
                    <a:cubicBezTo>
                      <a:pt x="152" y="279"/>
                      <a:pt x="151" y="291"/>
                      <a:pt x="157" y="297"/>
                    </a:cubicBezTo>
                    <a:cubicBezTo>
                      <a:pt x="155" y="297"/>
                      <a:pt x="155" y="300"/>
                      <a:pt x="155" y="302"/>
                    </a:cubicBezTo>
                    <a:cubicBezTo>
                      <a:pt x="162" y="305"/>
                      <a:pt x="164" y="313"/>
                      <a:pt x="167" y="319"/>
                    </a:cubicBezTo>
                    <a:cubicBezTo>
                      <a:pt x="167" y="319"/>
                      <a:pt x="168" y="319"/>
                      <a:pt x="168" y="319"/>
                    </a:cubicBezTo>
                    <a:cubicBezTo>
                      <a:pt x="170" y="319"/>
                      <a:pt x="171" y="320"/>
                      <a:pt x="171" y="320"/>
                    </a:cubicBezTo>
                    <a:cubicBezTo>
                      <a:pt x="172" y="321"/>
                      <a:pt x="173" y="321"/>
                      <a:pt x="174" y="321"/>
                    </a:cubicBezTo>
                    <a:cubicBezTo>
                      <a:pt x="175" y="321"/>
                      <a:pt x="176" y="321"/>
                      <a:pt x="176" y="321"/>
                    </a:cubicBezTo>
                    <a:cubicBezTo>
                      <a:pt x="176" y="314"/>
                      <a:pt x="173" y="315"/>
                      <a:pt x="173" y="306"/>
                    </a:cubicBezTo>
                    <a:cubicBezTo>
                      <a:pt x="172" y="306"/>
                      <a:pt x="171" y="304"/>
                      <a:pt x="173" y="304"/>
                    </a:cubicBezTo>
                    <a:cubicBezTo>
                      <a:pt x="173" y="304"/>
                      <a:pt x="173" y="305"/>
                      <a:pt x="173" y="306"/>
                    </a:cubicBezTo>
                    <a:cubicBezTo>
                      <a:pt x="173" y="305"/>
                      <a:pt x="174" y="305"/>
                      <a:pt x="174" y="305"/>
                    </a:cubicBezTo>
                    <a:cubicBezTo>
                      <a:pt x="176" y="305"/>
                      <a:pt x="176" y="308"/>
                      <a:pt x="176" y="311"/>
                    </a:cubicBezTo>
                    <a:cubicBezTo>
                      <a:pt x="181" y="315"/>
                      <a:pt x="186" y="319"/>
                      <a:pt x="189" y="325"/>
                    </a:cubicBezTo>
                    <a:cubicBezTo>
                      <a:pt x="188" y="337"/>
                      <a:pt x="192" y="343"/>
                      <a:pt x="196" y="350"/>
                    </a:cubicBezTo>
                    <a:cubicBezTo>
                      <a:pt x="207" y="353"/>
                      <a:pt x="214" y="360"/>
                      <a:pt x="225" y="360"/>
                    </a:cubicBezTo>
                    <a:cubicBezTo>
                      <a:pt x="228" y="360"/>
                      <a:pt x="230" y="360"/>
                      <a:pt x="233" y="359"/>
                    </a:cubicBezTo>
                    <a:cubicBezTo>
                      <a:pt x="235" y="364"/>
                      <a:pt x="237" y="368"/>
                      <a:pt x="239" y="371"/>
                    </a:cubicBezTo>
                    <a:cubicBezTo>
                      <a:pt x="240" y="371"/>
                      <a:pt x="241" y="371"/>
                      <a:pt x="242" y="371"/>
                    </a:cubicBezTo>
                    <a:cubicBezTo>
                      <a:pt x="244" y="371"/>
                      <a:pt x="245" y="371"/>
                      <a:pt x="247" y="372"/>
                    </a:cubicBezTo>
                    <a:cubicBezTo>
                      <a:pt x="248" y="372"/>
                      <a:pt x="250" y="373"/>
                      <a:pt x="252" y="373"/>
                    </a:cubicBezTo>
                    <a:cubicBezTo>
                      <a:pt x="252" y="373"/>
                      <a:pt x="252" y="373"/>
                      <a:pt x="252" y="373"/>
                    </a:cubicBezTo>
                    <a:cubicBezTo>
                      <a:pt x="254" y="377"/>
                      <a:pt x="257" y="379"/>
                      <a:pt x="260" y="382"/>
                    </a:cubicBezTo>
                    <a:cubicBezTo>
                      <a:pt x="260" y="383"/>
                      <a:pt x="260" y="385"/>
                      <a:pt x="260" y="387"/>
                    </a:cubicBezTo>
                    <a:cubicBezTo>
                      <a:pt x="270" y="388"/>
                      <a:pt x="272" y="397"/>
                      <a:pt x="280" y="399"/>
                    </a:cubicBezTo>
                    <a:cubicBezTo>
                      <a:pt x="282" y="397"/>
                      <a:pt x="281" y="392"/>
                      <a:pt x="285" y="392"/>
                    </a:cubicBezTo>
                    <a:cubicBezTo>
                      <a:pt x="285" y="398"/>
                      <a:pt x="288" y="402"/>
                      <a:pt x="290" y="407"/>
                    </a:cubicBezTo>
                    <a:cubicBezTo>
                      <a:pt x="290" y="411"/>
                      <a:pt x="285" y="410"/>
                      <a:pt x="286" y="414"/>
                    </a:cubicBezTo>
                    <a:cubicBezTo>
                      <a:pt x="287" y="423"/>
                      <a:pt x="281" y="425"/>
                      <a:pt x="280" y="432"/>
                    </a:cubicBezTo>
                    <a:cubicBezTo>
                      <a:pt x="277" y="444"/>
                      <a:pt x="286" y="450"/>
                      <a:pt x="280" y="456"/>
                    </a:cubicBezTo>
                    <a:cubicBezTo>
                      <a:pt x="283" y="459"/>
                      <a:pt x="288" y="460"/>
                      <a:pt x="291" y="463"/>
                    </a:cubicBezTo>
                    <a:cubicBezTo>
                      <a:pt x="290" y="465"/>
                      <a:pt x="286" y="465"/>
                      <a:pt x="283" y="466"/>
                    </a:cubicBezTo>
                    <a:cubicBezTo>
                      <a:pt x="282" y="480"/>
                      <a:pt x="289" y="485"/>
                      <a:pt x="298" y="489"/>
                    </a:cubicBezTo>
                    <a:cubicBezTo>
                      <a:pt x="298" y="493"/>
                      <a:pt x="295" y="493"/>
                      <a:pt x="296" y="498"/>
                    </a:cubicBezTo>
                    <a:cubicBezTo>
                      <a:pt x="302" y="503"/>
                      <a:pt x="304" y="512"/>
                      <a:pt x="314" y="513"/>
                    </a:cubicBezTo>
                    <a:cubicBezTo>
                      <a:pt x="317" y="521"/>
                      <a:pt x="322" y="526"/>
                      <a:pt x="322" y="537"/>
                    </a:cubicBezTo>
                    <a:cubicBezTo>
                      <a:pt x="320" y="540"/>
                      <a:pt x="321" y="544"/>
                      <a:pt x="319" y="546"/>
                    </a:cubicBezTo>
                    <a:cubicBezTo>
                      <a:pt x="321" y="547"/>
                      <a:pt x="322" y="550"/>
                      <a:pt x="322" y="553"/>
                    </a:cubicBezTo>
                    <a:cubicBezTo>
                      <a:pt x="318" y="561"/>
                      <a:pt x="324" y="570"/>
                      <a:pt x="322" y="581"/>
                    </a:cubicBezTo>
                    <a:cubicBezTo>
                      <a:pt x="313" y="586"/>
                      <a:pt x="317" y="606"/>
                      <a:pt x="314" y="617"/>
                    </a:cubicBezTo>
                    <a:cubicBezTo>
                      <a:pt x="315" y="618"/>
                      <a:pt x="315" y="619"/>
                      <a:pt x="316" y="619"/>
                    </a:cubicBezTo>
                    <a:cubicBezTo>
                      <a:pt x="317" y="619"/>
                      <a:pt x="318" y="618"/>
                      <a:pt x="318" y="618"/>
                    </a:cubicBezTo>
                    <a:cubicBezTo>
                      <a:pt x="319" y="617"/>
                      <a:pt x="320" y="617"/>
                      <a:pt x="320" y="617"/>
                    </a:cubicBezTo>
                    <a:cubicBezTo>
                      <a:pt x="321" y="617"/>
                      <a:pt x="322" y="617"/>
                      <a:pt x="322" y="619"/>
                    </a:cubicBezTo>
                    <a:cubicBezTo>
                      <a:pt x="324" y="627"/>
                      <a:pt x="317" y="627"/>
                      <a:pt x="314" y="631"/>
                    </a:cubicBezTo>
                    <a:cubicBezTo>
                      <a:pt x="312" y="636"/>
                      <a:pt x="319" y="632"/>
                      <a:pt x="317" y="638"/>
                    </a:cubicBezTo>
                    <a:cubicBezTo>
                      <a:pt x="314" y="642"/>
                      <a:pt x="319" y="646"/>
                      <a:pt x="316" y="651"/>
                    </a:cubicBezTo>
                    <a:cubicBezTo>
                      <a:pt x="317" y="663"/>
                      <a:pt x="323" y="669"/>
                      <a:pt x="319" y="679"/>
                    </a:cubicBezTo>
                    <a:cubicBezTo>
                      <a:pt x="324" y="683"/>
                      <a:pt x="323" y="693"/>
                      <a:pt x="329" y="696"/>
                    </a:cubicBezTo>
                    <a:cubicBezTo>
                      <a:pt x="328" y="700"/>
                      <a:pt x="330" y="700"/>
                      <a:pt x="330" y="703"/>
                    </a:cubicBezTo>
                    <a:cubicBezTo>
                      <a:pt x="334" y="704"/>
                      <a:pt x="337" y="707"/>
                      <a:pt x="340" y="709"/>
                    </a:cubicBezTo>
                    <a:cubicBezTo>
                      <a:pt x="341" y="708"/>
                      <a:pt x="342" y="708"/>
                      <a:pt x="342" y="708"/>
                    </a:cubicBezTo>
                    <a:cubicBezTo>
                      <a:pt x="344" y="708"/>
                      <a:pt x="345" y="708"/>
                      <a:pt x="347" y="709"/>
                    </a:cubicBezTo>
                    <a:cubicBezTo>
                      <a:pt x="348" y="709"/>
                      <a:pt x="350" y="709"/>
                      <a:pt x="351" y="709"/>
                    </a:cubicBezTo>
                    <a:cubicBezTo>
                      <a:pt x="354" y="709"/>
                      <a:pt x="357" y="708"/>
                      <a:pt x="358" y="705"/>
                    </a:cubicBezTo>
                    <a:cubicBezTo>
                      <a:pt x="353" y="704"/>
                      <a:pt x="350" y="702"/>
                      <a:pt x="348" y="698"/>
                    </a:cubicBezTo>
                    <a:cubicBezTo>
                      <a:pt x="349" y="692"/>
                      <a:pt x="341" y="696"/>
                      <a:pt x="343" y="690"/>
                    </a:cubicBezTo>
                    <a:cubicBezTo>
                      <a:pt x="343" y="682"/>
                      <a:pt x="348" y="681"/>
                      <a:pt x="348" y="674"/>
                    </a:cubicBezTo>
                    <a:cubicBezTo>
                      <a:pt x="352" y="674"/>
                      <a:pt x="354" y="671"/>
                      <a:pt x="354" y="667"/>
                    </a:cubicBezTo>
                    <a:cubicBezTo>
                      <a:pt x="355" y="661"/>
                      <a:pt x="349" y="663"/>
                      <a:pt x="350" y="657"/>
                    </a:cubicBezTo>
                    <a:cubicBezTo>
                      <a:pt x="354" y="652"/>
                      <a:pt x="360" y="636"/>
                      <a:pt x="351" y="633"/>
                    </a:cubicBezTo>
                    <a:cubicBezTo>
                      <a:pt x="352" y="633"/>
                      <a:pt x="353" y="633"/>
                      <a:pt x="353" y="633"/>
                    </a:cubicBezTo>
                    <a:cubicBezTo>
                      <a:pt x="360" y="633"/>
                      <a:pt x="360" y="626"/>
                      <a:pt x="363" y="620"/>
                    </a:cubicBezTo>
                    <a:cubicBezTo>
                      <a:pt x="363" y="620"/>
                      <a:pt x="363" y="620"/>
                      <a:pt x="364" y="620"/>
                    </a:cubicBezTo>
                    <a:cubicBezTo>
                      <a:pt x="372" y="620"/>
                      <a:pt x="375" y="615"/>
                      <a:pt x="380" y="613"/>
                    </a:cubicBezTo>
                    <a:cubicBezTo>
                      <a:pt x="381" y="605"/>
                      <a:pt x="378" y="602"/>
                      <a:pt x="377" y="596"/>
                    </a:cubicBezTo>
                    <a:cubicBezTo>
                      <a:pt x="381" y="596"/>
                      <a:pt x="386" y="596"/>
                      <a:pt x="390" y="596"/>
                    </a:cubicBezTo>
                    <a:cubicBezTo>
                      <a:pt x="390" y="594"/>
                      <a:pt x="392" y="595"/>
                      <a:pt x="393" y="594"/>
                    </a:cubicBezTo>
                    <a:cubicBezTo>
                      <a:pt x="394" y="590"/>
                      <a:pt x="395" y="586"/>
                      <a:pt x="399" y="586"/>
                    </a:cubicBezTo>
                    <a:cubicBezTo>
                      <a:pt x="400" y="586"/>
                      <a:pt x="400" y="586"/>
                      <a:pt x="400" y="586"/>
                    </a:cubicBezTo>
                    <a:cubicBezTo>
                      <a:pt x="399" y="576"/>
                      <a:pt x="406" y="574"/>
                      <a:pt x="410" y="568"/>
                    </a:cubicBezTo>
                    <a:cubicBezTo>
                      <a:pt x="410" y="564"/>
                      <a:pt x="410" y="560"/>
                      <a:pt x="410" y="556"/>
                    </a:cubicBezTo>
                    <a:cubicBezTo>
                      <a:pt x="413" y="553"/>
                      <a:pt x="415" y="549"/>
                      <a:pt x="418" y="546"/>
                    </a:cubicBezTo>
                    <a:cubicBezTo>
                      <a:pt x="425" y="544"/>
                      <a:pt x="425" y="544"/>
                      <a:pt x="432" y="541"/>
                    </a:cubicBezTo>
                    <a:cubicBezTo>
                      <a:pt x="433" y="530"/>
                      <a:pt x="441" y="520"/>
                      <a:pt x="435" y="508"/>
                    </a:cubicBezTo>
                    <a:cubicBezTo>
                      <a:pt x="438" y="506"/>
                      <a:pt x="439" y="504"/>
                      <a:pt x="439" y="499"/>
                    </a:cubicBezTo>
                    <a:cubicBezTo>
                      <a:pt x="439" y="499"/>
                      <a:pt x="439" y="499"/>
                      <a:pt x="439" y="499"/>
                    </a:cubicBezTo>
                    <a:cubicBezTo>
                      <a:pt x="441" y="499"/>
                      <a:pt x="442" y="498"/>
                      <a:pt x="444" y="498"/>
                    </a:cubicBezTo>
                    <a:cubicBezTo>
                      <a:pt x="444" y="492"/>
                      <a:pt x="448" y="490"/>
                      <a:pt x="450" y="485"/>
                    </a:cubicBezTo>
                    <a:cubicBezTo>
                      <a:pt x="454" y="481"/>
                      <a:pt x="450" y="477"/>
                      <a:pt x="455" y="475"/>
                    </a:cubicBezTo>
                    <a:cubicBezTo>
                      <a:pt x="454" y="470"/>
                      <a:pt x="456" y="469"/>
                      <a:pt x="456" y="465"/>
                    </a:cubicBezTo>
                    <a:cubicBezTo>
                      <a:pt x="457" y="458"/>
                      <a:pt x="455" y="454"/>
                      <a:pt x="453" y="449"/>
                    </a:cubicBezTo>
                    <a:cubicBezTo>
                      <a:pt x="452" y="448"/>
                      <a:pt x="452" y="448"/>
                      <a:pt x="451" y="448"/>
                    </a:cubicBezTo>
                    <a:cubicBezTo>
                      <a:pt x="449" y="448"/>
                      <a:pt x="448" y="450"/>
                      <a:pt x="445" y="451"/>
                    </a:cubicBezTo>
                    <a:cubicBezTo>
                      <a:pt x="443" y="445"/>
                      <a:pt x="436" y="443"/>
                      <a:pt x="431" y="440"/>
                    </a:cubicBezTo>
                    <a:cubicBezTo>
                      <a:pt x="427" y="440"/>
                      <a:pt x="423" y="440"/>
                      <a:pt x="419" y="440"/>
                    </a:cubicBezTo>
                    <a:cubicBezTo>
                      <a:pt x="416" y="435"/>
                      <a:pt x="406" y="439"/>
                      <a:pt x="405" y="432"/>
                    </a:cubicBezTo>
                    <a:cubicBezTo>
                      <a:pt x="405" y="432"/>
                      <a:pt x="405" y="432"/>
                      <a:pt x="405" y="432"/>
                    </a:cubicBezTo>
                    <a:cubicBezTo>
                      <a:pt x="404" y="432"/>
                      <a:pt x="403" y="432"/>
                      <a:pt x="403" y="432"/>
                    </a:cubicBezTo>
                    <a:cubicBezTo>
                      <a:pt x="402" y="432"/>
                      <a:pt x="401" y="432"/>
                      <a:pt x="401" y="432"/>
                    </a:cubicBezTo>
                    <a:cubicBezTo>
                      <a:pt x="398" y="432"/>
                      <a:pt x="395" y="431"/>
                      <a:pt x="395" y="428"/>
                    </a:cubicBezTo>
                    <a:cubicBezTo>
                      <a:pt x="399" y="421"/>
                      <a:pt x="393" y="404"/>
                      <a:pt x="382" y="404"/>
                    </a:cubicBezTo>
                    <a:cubicBezTo>
                      <a:pt x="380" y="404"/>
                      <a:pt x="378" y="405"/>
                      <a:pt x="376" y="406"/>
                    </a:cubicBezTo>
                    <a:cubicBezTo>
                      <a:pt x="370" y="403"/>
                      <a:pt x="367" y="398"/>
                      <a:pt x="366" y="390"/>
                    </a:cubicBezTo>
                    <a:cubicBezTo>
                      <a:pt x="357" y="388"/>
                      <a:pt x="351" y="383"/>
                      <a:pt x="343" y="380"/>
                    </a:cubicBezTo>
                    <a:cubicBezTo>
                      <a:pt x="341" y="381"/>
                      <a:pt x="341" y="383"/>
                      <a:pt x="338" y="383"/>
                    </a:cubicBezTo>
                    <a:cubicBezTo>
                      <a:pt x="336" y="377"/>
                      <a:pt x="328" y="377"/>
                      <a:pt x="327" y="369"/>
                    </a:cubicBezTo>
                    <a:cubicBezTo>
                      <a:pt x="326" y="369"/>
                      <a:pt x="326" y="369"/>
                      <a:pt x="325" y="369"/>
                    </a:cubicBezTo>
                    <a:cubicBezTo>
                      <a:pt x="322" y="369"/>
                      <a:pt x="323" y="374"/>
                      <a:pt x="320" y="375"/>
                    </a:cubicBezTo>
                    <a:cubicBezTo>
                      <a:pt x="317" y="373"/>
                      <a:pt x="316" y="369"/>
                      <a:pt x="312" y="368"/>
                    </a:cubicBezTo>
                    <a:cubicBezTo>
                      <a:pt x="311" y="370"/>
                      <a:pt x="310" y="373"/>
                      <a:pt x="306" y="373"/>
                    </a:cubicBezTo>
                    <a:cubicBezTo>
                      <a:pt x="305" y="373"/>
                      <a:pt x="305" y="373"/>
                      <a:pt x="304" y="373"/>
                    </a:cubicBezTo>
                    <a:cubicBezTo>
                      <a:pt x="302" y="380"/>
                      <a:pt x="295" y="383"/>
                      <a:pt x="291" y="389"/>
                    </a:cubicBezTo>
                    <a:cubicBezTo>
                      <a:pt x="292" y="383"/>
                      <a:pt x="289" y="380"/>
                      <a:pt x="285" y="380"/>
                    </a:cubicBezTo>
                    <a:cubicBezTo>
                      <a:pt x="281" y="382"/>
                      <a:pt x="279" y="386"/>
                      <a:pt x="273" y="387"/>
                    </a:cubicBezTo>
                    <a:cubicBezTo>
                      <a:pt x="270" y="378"/>
                      <a:pt x="275" y="370"/>
                      <a:pt x="273" y="359"/>
                    </a:cubicBezTo>
                    <a:cubicBezTo>
                      <a:pt x="270" y="353"/>
                      <a:pt x="260" y="355"/>
                      <a:pt x="254" y="352"/>
                    </a:cubicBezTo>
                    <a:cubicBezTo>
                      <a:pt x="256" y="345"/>
                      <a:pt x="260" y="341"/>
                      <a:pt x="259" y="330"/>
                    </a:cubicBezTo>
                    <a:cubicBezTo>
                      <a:pt x="255" y="330"/>
                      <a:pt x="253" y="330"/>
                      <a:pt x="251" y="330"/>
                    </a:cubicBezTo>
                    <a:cubicBezTo>
                      <a:pt x="249" y="330"/>
                      <a:pt x="247" y="330"/>
                      <a:pt x="243" y="330"/>
                    </a:cubicBezTo>
                    <a:cubicBezTo>
                      <a:pt x="240" y="333"/>
                      <a:pt x="241" y="342"/>
                      <a:pt x="236" y="343"/>
                    </a:cubicBezTo>
                    <a:cubicBezTo>
                      <a:pt x="236" y="344"/>
                      <a:pt x="235" y="344"/>
                      <a:pt x="235" y="344"/>
                    </a:cubicBezTo>
                    <a:cubicBezTo>
                      <a:pt x="215" y="344"/>
                      <a:pt x="228" y="314"/>
                      <a:pt x="223" y="300"/>
                    </a:cubicBezTo>
                    <a:cubicBezTo>
                      <a:pt x="229" y="299"/>
                      <a:pt x="232" y="295"/>
                      <a:pt x="238" y="293"/>
                    </a:cubicBezTo>
                    <a:cubicBezTo>
                      <a:pt x="238" y="293"/>
                      <a:pt x="239" y="293"/>
                      <a:pt x="239" y="293"/>
                    </a:cubicBezTo>
                    <a:cubicBezTo>
                      <a:pt x="243" y="293"/>
                      <a:pt x="245" y="295"/>
                      <a:pt x="248" y="296"/>
                    </a:cubicBezTo>
                    <a:cubicBezTo>
                      <a:pt x="250" y="297"/>
                      <a:pt x="253" y="299"/>
                      <a:pt x="256" y="299"/>
                    </a:cubicBezTo>
                    <a:cubicBezTo>
                      <a:pt x="257" y="299"/>
                      <a:pt x="257" y="299"/>
                      <a:pt x="257" y="299"/>
                    </a:cubicBezTo>
                    <a:cubicBezTo>
                      <a:pt x="257" y="296"/>
                      <a:pt x="257" y="294"/>
                      <a:pt x="259" y="293"/>
                    </a:cubicBezTo>
                    <a:cubicBezTo>
                      <a:pt x="259" y="293"/>
                      <a:pt x="260" y="293"/>
                      <a:pt x="261" y="293"/>
                    </a:cubicBezTo>
                    <a:cubicBezTo>
                      <a:pt x="262" y="293"/>
                      <a:pt x="263" y="293"/>
                      <a:pt x="265" y="293"/>
                    </a:cubicBezTo>
                    <a:cubicBezTo>
                      <a:pt x="266" y="293"/>
                      <a:pt x="267" y="293"/>
                      <a:pt x="268" y="293"/>
                    </a:cubicBezTo>
                    <a:cubicBezTo>
                      <a:pt x="273" y="293"/>
                      <a:pt x="278" y="294"/>
                      <a:pt x="278" y="299"/>
                    </a:cubicBezTo>
                    <a:cubicBezTo>
                      <a:pt x="278" y="309"/>
                      <a:pt x="282" y="313"/>
                      <a:pt x="290" y="314"/>
                    </a:cubicBezTo>
                    <a:cubicBezTo>
                      <a:pt x="288" y="305"/>
                      <a:pt x="289" y="303"/>
                      <a:pt x="290" y="297"/>
                    </a:cubicBezTo>
                    <a:cubicBezTo>
                      <a:pt x="288" y="294"/>
                      <a:pt x="285" y="293"/>
                      <a:pt x="285" y="288"/>
                    </a:cubicBezTo>
                    <a:cubicBezTo>
                      <a:pt x="287" y="277"/>
                      <a:pt x="295" y="270"/>
                      <a:pt x="306" y="267"/>
                    </a:cubicBezTo>
                    <a:cubicBezTo>
                      <a:pt x="307" y="262"/>
                      <a:pt x="307" y="262"/>
                      <a:pt x="306" y="257"/>
                    </a:cubicBezTo>
                    <a:cubicBezTo>
                      <a:pt x="307" y="257"/>
                      <a:pt x="307" y="257"/>
                      <a:pt x="308" y="257"/>
                    </a:cubicBezTo>
                    <a:cubicBezTo>
                      <a:pt x="311" y="257"/>
                      <a:pt x="312" y="256"/>
                      <a:pt x="314" y="255"/>
                    </a:cubicBezTo>
                    <a:cubicBezTo>
                      <a:pt x="310" y="246"/>
                      <a:pt x="319" y="248"/>
                      <a:pt x="317" y="236"/>
                    </a:cubicBezTo>
                    <a:cubicBezTo>
                      <a:pt x="323" y="234"/>
                      <a:pt x="328" y="231"/>
                      <a:pt x="333" y="229"/>
                    </a:cubicBezTo>
                    <a:cubicBezTo>
                      <a:pt x="334" y="224"/>
                      <a:pt x="328" y="225"/>
                      <a:pt x="330" y="219"/>
                    </a:cubicBezTo>
                    <a:cubicBezTo>
                      <a:pt x="336" y="214"/>
                      <a:pt x="345" y="212"/>
                      <a:pt x="353" y="209"/>
                    </a:cubicBezTo>
                    <a:cubicBezTo>
                      <a:pt x="354" y="213"/>
                      <a:pt x="350" y="212"/>
                      <a:pt x="350" y="215"/>
                    </a:cubicBezTo>
                    <a:cubicBezTo>
                      <a:pt x="356" y="213"/>
                      <a:pt x="363" y="210"/>
                      <a:pt x="367" y="205"/>
                    </a:cubicBezTo>
                    <a:cubicBezTo>
                      <a:pt x="363" y="202"/>
                      <a:pt x="355" y="204"/>
                      <a:pt x="356" y="196"/>
                    </a:cubicBezTo>
                    <a:cubicBezTo>
                      <a:pt x="357" y="192"/>
                      <a:pt x="362" y="192"/>
                      <a:pt x="366" y="190"/>
                    </a:cubicBezTo>
                    <a:cubicBezTo>
                      <a:pt x="366" y="185"/>
                      <a:pt x="363" y="186"/>
                      <a:pt x="364" y="181"/>
                    </a:cubicBezTo>
                    <a:cubicBezTo>
                      <a:pt x="366" y="182"/>
                      <a:pt x="367" y="182"/>
                      <a:pt x="368" y="182"/>
                    </a:cubicBezTo>
                    <a:cubicBezTo>
                      <a:pt x="371" y="182"/>
                      <a:pt x="374" y="181"/>
                      <a:pt x="377" y="179"/>
                    </a:cubicBezTo>
                    <a:cubicBezTo>
                      <a:pt x="380" y="177"/>
                      <a:pt x="383" y="175"/>
                      <a:pt x="385" y="175"/>
                    </a:cubicBezTo>
                    <a:cubicBezTo>
                      <a:pt x="386" y="175"/>
                      <a:pt x="386" y="175"/>
                      <a:pt x="387" y="176"/>
                    </a:cubicBezTo>
                    <a:cubicBezTo>
                      <a:pt x="383" y="185"/>
                      <a:pt x="375" y="190"/>
                      <a:pt x="372" y="200"/>
                    </a:cubicBezTo>
                    <a:cubicBezTo>
                      <a:pt x="373" y="200"/>
                      <a:pt x="374" y="200"/>
                      <a:pt x="374" y="200"/>
                    </a:cubicBezTo>
                    <a:cubicBezTo>
                      <a:pt x="376" y="200"/>
                      <a:pt x="377" y="200"/>
                      <a:pt x="379" y="199"/>
                    </a:cubicBezTo>
                    <a:cubicBezTo>
                      <a:pt x="380" y="199"/>
                      <a:pt x="381" y="198"/>
                      <a:pt x="383" y="198"/>
                    </a:cubicBezTo>
                    <a:cubicBezTo>
                      <a:pt x="384" y="198"/>
                      <a:pt x="384" y="198"/>
                      <a:pt x="385" y="198"/>
                    </a:cubicBezTo>
                    <a:cubicBezTo>
                      <a:pt x="385" y="201"/>
                      <a:pt x="384" y="205"/>
                      <a:pt x="387" y="205"/>
                    </a:cubicBezTo>
                    <a:cubicBezTo>
                      <a:pt x="387" y="204"/>
                      <a:pt x="388" y="204"/>
                      <a:pt x="389" y="204"/>
                    </a:cubicBezTo>
                    <a:cubicBezTo>
                      <a:pt x="389" y="204"/>
                      <a:pt x="391" y="204"/>
                      <a:pt x="392" y="205"/>
                    </a:cubicBezTo>
                    <a:cubicBezTo>
                      <a:pt x="393" y="205"/>
                      <a:pt x="394" y="206"/>
                      <a:pt x="396" y="206"/>
                    </a:cubicBezTo>
                    <a:cubicBezTo>
                      <a:pt x="397" y="206"/>
                      <a:pt x="397" y="206"/>
                      <a:pt x="398" y="205"/>
                    </a:cubicBezTo>
                    <a:cubicBezTo>
                      <a:pt x="397" y="201"/>
                      <a:pt x="395" y="196"/>
                      <a:pt x="398" y="193"/>
                    </a:cubicBezTo>
                    <a:cubicBezTo>
                      <a:pt x="392" y="192"/>
                      <a:pt x="391" y="187"/>
                      <a:pt x="388" y="183"/>
                    </a:cubicBezTo>
                    <a:cubicBezTo>
                      <a:pt x="389" y="172"/>
                      <a:pt x="389" y="171"/>
                      <a:pt x="388" y="160"/>
                    </a:cubicBezTo>
                    <a:cubicBezTo>
                      <a:pt x="387" y="159"/>
                      <a:pt x="387" y="159"/>
                      <a:pt x="386" y="159"/>
                    </a:cubicBezTo>
                    <a:cubicBezTo>
                      <a:pt x="384" y="159"/>
                      <a:pt x="383" y="160"/>
                      <a:pt x="380" y="160"/>
                    </a:cubicBezTo>
                    <a:cubicBezTo>
                      <a:pt x="381" y="152"/>
                      <a:pt x="373" y="152"/>
                      <a:pt x="372" y="145"/>
                    </a:cubicBezTo>
                    <a:cubicBezTo>
                      <a:pt x="374" y="143"/>
                      <a:pt x="374" y="141"/>
                      <a:pt x="374" y="138"/>
                    </a:cubicBezTo>
                    <a:cubicBezTo>
                      <a:pt x="368" y="134"/>
                      <a:pt x="370" y="121"/>
                      <a:pt x="361" y="120"/>
                    </a:cubicBezTo>
                    <a:cubicBezTo>
                      <a:pt x="360" y="123"/>
                      <a:pt x="363" y="129"/>
                      <a:pt x="360" y="129"/>
                    </a:cubicBezTo>
                    <a:cubicBezTo>
                      <a:pt x="359" y="129"/>
                      <a:pt x="359" y="129"/>
                      <a:pt x="359" y="129"/>
                    </a:cubicBezTo>
                    <a:cubicBezTo>
                      <a:pt x="359" y="129"/>
                      <a:pt x="358" y="129"/>
                      <a:pt x="358" y="129"/>
                    </a:cubicBezTo>
                    <a:cubicBezTo>
                      <a:pt x="357" y="129"/>
                      <a:pt x="356" y="129"/>
                      <a:pt x="354" y="129"/>
                    </a:cubicBezTo>
                    <a:cubicBezTo>
                      <a:pt x="353" y="129"/>
                      <a:pt x="352" y="129"/>
                      <a:pt x="351" y="129"/>
                    </a:cubicBezTo>
                    <a:cubicBezTo>
                      <a:pt x="350" y="129"/>
                      <a:pt x="348" y="129"/>
                      <a:pt x="348" y="127"/>
                    </a:cubicBezTo>
                    <a:cubicBezTo>
                      <a:pt x="348" y="121"/>
                      <a:pt x="348" y="116"/>
                      <a:pt x="348" y="110"/>
                    </a:cubicBezTo>
                    <a:cubicBezTo>
                      <a:pt x="346" y="111"/>
                      <a:pt x="345" y="111"/>
                      <a:pt x="344" y="111"/>
                    </a:cubicBezTo>
                    <a:cubicBezTo>
                      <a:pt x="340" y="111"/>
                      <a:pt x="339" y="106"/>
                      <a:pt x="333" y="105"/>
                    </a:cubicBezTo>
                    <a:cubicBezTo>
                      <a:pt x="332" y="106"/>
                      <a:pt x="331" y="106"/>
                      <a:pt x="331" y="106"/>
                    </a:cubicBezTo>
                    <a:cubicBezTo>
                      <a:pt x="330" y="106"/>
                      <a:pt x="329" y="106"/>
                      <a:pt x="329" y="105"/>
                    </a:cubicBezTo>
                    <a:cubicBezTo>
                      <a:pt x="328" y="104"/>
                      <a:pt x="327" y="103"/>
                      <a:pt x="326" y="103"/>
                    </a:cubicBezTo>
                    <a:cubicBezTo>
                      <a:pt x="326" y="103"/>
                      <a:pt x="325" y="103"/>
                      <a:pt x="325" y="103"/>
                    </a:cubicBezTo>
                    <a:cubicBezTo>
                      <a:pt x="325" y="103"/>
                      <a:pt x="325" y="103"/>
                      <a:pt x="324" y="103"/>
                    </a:cubicBezTo>
                    <a:cubicBezTo>
                      <a:pt x="323" y="103"/>
                      <a:pt x="322" y="104"/>
                      <a:pt x="322" y="104"/>
                    </a:cubicBezTo>
                    <a:cubicBezTo>
                      <a:pt x="321" y="105"/>
                      <a:pt x="320" y="105"/>
                      <a:pt x="319" y="105"/>
                    </a:cubicBezTo>
                    <a:cubicBezTo>
                      <a:pt x="319" y="105"/>
                      <a:pt x="318" y="105"/>
                      <a:pt x="317" y="105"/>
                    </a:cubicBezTo>
                    <a:cubicBezTo>
                      <a:pt x="320" y="122"/>
                      <a:pt x="313" y="132"/>
                      <a:pt x="316" y="145"/>
                    </a:cubicBezTo>
                    <a:cubicBezTo>
                      <a:pt x="315" y="145"/>
                      <a:pt x="315" y="145"/>
                      <a:pt x="315" y="145"/>
                    </a:cubicBezTo>
                    <a:cubicBezTo>
                      <a:pt x="314" y="145"/>
                      <a:pt x="313" y="144"/>
                      <a:pt x="312" y="144"/>
                    </a:cubicBezTo>
                    <a:cubicBezTo>
                      <a:pt x="311" y="143"/>
                      <a:pt x="309" y="142"/>
                      <a:pt x="308" y="142"/>
                    </a:cubicBezTo>
                    <a:cubicBezTo>
                      <a:pt x="307" y="142"/>
                      <a:pt x="306" y="143"/>
                      <a:pt x="306" y="145"/>
                    </a:cubicBezTo>
                    <a:cubicBezTo>
                      <a:pt x="307" y="147"/>
                      <a:pt x="308" y="147"/>
                      <a:pt x="309" y="147"/>
                    </a:cubicBezTo>
                    <a:cubicBezTo>
                      <a:pt x="309" y="147"/>
                      <a:pt x="310" y="147"/>
                      <a:pt x="310" y="147"/>
                    </a:cubicBezTo>
                    <a:cubicBezTo>
                      <a:pt x="310" y="147"/>
                      <a:pt x="311" y="147"/>
                      <a:pt x="311" y="147"/>
                    </a:cubicBezTo>
                    <a:cubicBezTo>
                      <a:pt x="311" y="147"/>
                      <a:pt x="312" y="147"/>
                      <a:pt x="312" y="148"/>
                    </a:cubicBezTo>
                    <a:cubicBezTo>
                      <a:pt x="307" y="152"/>
                      <a:pt x="307" y="161"/>
                      <a:pt x="304" y="169"/>
                    </a:cubicBezTo>
                    <a:cubicBezTo>
                      <a:pt x="301" y="164"/>
                      <a:pt x="300" y="155"/>
                      <a:pt x="298" y="148"/>
                    </a:cubicBezTo>
                    <a:cubicBezTo>
                      <a:pt x="297" y="147"/>
                      <a:pt x="296" y="147"/>
                      <a:pt x="296" y="147"/>
                    </a:cubicBezTo>
                    <a:cubicBezTo>
                      <a:pt x="294" y="147"/>
                      <a:pt x="294" y="149"/>
                      <a:pt x="291" y="150"/>
                    </a:cubicBezTo>
                    <a:cubicBezTo>
                      <a:pt x="291" y="148"/>
                      <a:pt x="290" y="147"/>
                      <a:pt x="289" y="147"/>
                    </a:cubicBezTo>
                    <a:cubicBezTo>
                      <a:pt x="288" y="147"/>
                      <a:pt x="287" y="148"/>
                      <a:pt x="285" y="148"/>
                    </a:cubicBezTo>
                    <a:cubicBezTo>
                      <a:pt x="280" y="143"/>
                      <a:pt x="274" y="138"/>
                      <a:pt x="267" y="136"/>
                    </a:cubicBezTo>
                    <a:cubicBezTo>
                      <a:pt x="270" y="127"/>
                      <a:pt x="261" y="130"/>
                      <a:pt x="262" y="124"/>
                    </a:cubicBezTo>
                    <a:cubicBezTo>
                      <a:pt x="262" y="124"/>
                      <a:pt x="263" y="124"/>
                      <a:pt x="263" y="124"/>
                    </a:cubicBezTo>
                    <a:cubicBezTo>
                      <a:pt x="265" y="124"/>
                      <a:pt x="265" y="121"/>
                      <a:pt x="265" y="119"/>
                    </a:cubicBezTo>
                    <a:cubicBezTo>
                      <a:pt x="271" y="116"/>
                      <a:pt x="273" y="110"/>
                      <a:pt x="278" y="106"/>
                    </a:cubicBezTo>
                    <a:cubicBezTo>
                      <a:pt x="282" y="100"/>
                      <a:pt x="284" y="93"/>
                      <a:pt x="293" y="93"/>
                    </a:cubicBezTo>
                    <a:cubicBezTo>
                      <a:pt x="293" y="90"/>
                      <a:pt x="291" y="89"/>
                      <a:pt x="291" y="86"/>
                    </a:cubicBezTo>
                    <a:cubicBezTo>
                      <a:pt x="302" y="83"/>
                      <a:pt x="308" y="82"/>
                      <a:pt x="316" y="79"/>
                    </a:cubicBezTo>
                    <a:cubicBezTo>
                      <a:pt x="315" y="72"/>
                      <a:pt x="316" y="66"/>
                      <a:pt x="317" y="62"/>
                    </a:cubicBezTo>
                    <a:cubicBezTo>
                      <a:pt x="315" y="59"/>
                      <a:pt x="311" y="59"/>
                      <a:pt x="309" y="56"/>
                    </a:cubicBezTo>
                    <a:cubicBezTo>
                      <a:pt x="311" y="56"/>
                      <a:pt x="312" y="56"/>
                      <a:pt x="313" y="56"/>
                    </a:cubicBezTo>
                    <a:cubicBezTo>
                      <a:pt x="318" y="56"/>
                      <a:pt x="322" y="57"/>
                      <a:pt x="324" y="60"/>
                    </a:cubicBezTo>
                    <a:cubicBezTo>
                      <a:pt x="324" y="58"/>
                      <a:pt x="325" y="58"/>
                      <a:pt x="327" y="58"/>
                    </a:cubicBezTo>
                    <a:cubicBezTo>
                      <a:pt x="328" y="58"/>
                      <a:pt x="329" y="58"/>
                      <a:pt x="330" y="59"/>
                    </a:cubicBezTo>
                    <a:cubicBezTo>
                      <a:pt x="332" y="60"/>
                      <a:pt x="333" y="60"/>
                      <a:pt x="335" y="60"/>
                    </a:cubicBezTo>
                    <a:cubicBezTo>
                      <a:pt x="335" y="60"/>
                      <a:pt x="336" y="60"/>
                      <a:pt x="337" y="60"/>
                    </a:cubicBezTo>
                    <a:cubicBezTo>
                      <a:pt x="334" y="69"/>
                      <a:pt x="344" y="65"/>
                      <a:pt x="343" y="72"/>
                    </a:cubicBezTo>
                    <a:cubicBezTo>
                      <a:pt x="342" y="85"/>
                      <a:pt x="324" y="80"/>
                      <a:pt x="322" y="93"/>
                    </a:cubicBezTo>
                    <a:cubicBezTo>
                      <a:pt x="324" y="96"/>
                      <a:pt x="328" y="96"/>
                      <a:pt x="333" y="96"/>
                    </a:cubicBezTo>
                    <a:cubicBezTo>
                      <a:pt x="334" y="96"/>
                      <a:pt x="336" y="96"/>
                      <a:pt x="338" y="96"/>
                    </a:cubicBezTo>
                    <a:cubicBezTo>
                      <a:pt x="348" y="101"/>
                      <a:pt x="352" y="112"/>
                      <a:pt x="366" y="113"/>
                    </a:cubicBezTo>
                    <a:cubicBezTo>
                      <a:pt x="362" y="104"/>
                      <a:pt x="369" y="105"/>
                      <a:pt x="367" y="94"/>
                    </a:cubicBezTo>
                    <a:cubicBezTo>
                      <a:pt x="367" y="90"/>
                      <a:pt x="363" y="89"/>
                      <a:pt x="363" y="84"/>
                    </a:cubicBezTo>
                    <a:cubicBezTo>
                      <a:pt x="369" y="84"/>
                      <a:pt x="370" y="89"/>
                      <a:pt x="376" y="91"/>
                    </a:cubicBezTo>
                    <a:cubicBezTo>
                      <a:pt x="375" y="87"/>
                      <a:pt x="375" y="84"/>
                      <a:pt x="378" y="84"/>
                    </a:cubicBezTo>
                    <a:cubicBezTo>
                      <a:pt x="379" y="84"/>
                      <a:pt x="380" y="84"/>
                      <a:pt x="380" y="84"/>
                    </a:cubicBezTo>
                    <a:cubicBezTo>
                      <a:pt x="379" y="79"/>
                      <a:pt x="382" y="78"/>
                      <a:pt x="382" y="74"/>
                    </a:cubicBezTo>
                    <a:cubicBezTo>
                      <a:pt x="381" y="74"/>
                      <a:pt x="381" y="74"/>
                      <a:pt x="381" y="74"/>
                    </a:cubicBezTo>
                    <a:cubicBezTo>
                      <a:pt x="378" y="74"/>
                      <a:pt x="379" y="70"/>
                      <a:pt x="377" y="68"/>
                    </a:cubicBezTo>
                    <a:cubicBezTo>
                      <a:pt x="372" y="67"/>
                      <a:pt x="367" y="65"/>
                      <a:pt x="363" y="63"/>
                    </a:cubicBezTo>
                    <a:cubicBezTo>
                      <a:pt x="363" y="60"/>
                      <a:pt x="367" y="60"/>
                      <a:pt x="367" y="56"/>
                    </a:cubicBezTo>
                    <a:cubicBezTo>
                      <a:pt x="365" y="52"/>
                      <a:pt x="360" y="51"/>
                      <a:pt x="361" y="44"/>
                    </a:cubicBezTo>
                    <a:cubicBezTo>
                      <a:pt x="356" y="44"/>
                      <a:pt x="351" y="44"/>
                      <a:pt x="346" y="44"/>
                    </a:cubicBezTo>
                    <a:cubicBezTo>
                      <a:pt x="347" y="39"/>
                      <a:pt x="342" y="40"/>
                      <a:pt x="342" y="36"/>
                    </a:cubicBezTo>
                    <a:cubicBezTo>
                      <a:pt x="340" y="35"/>
                      <a:pt x="339" y="35"/>
                      <a:pt x="338" y="35"/>
                    </a:cubicBezTo>
                    <a:cubicBezTo>
                      <a:pt x="333" y="35"/>
                      <a:pt x="330" y="37"/>
                      <a:pt x="325" y="37"/>
                    </a:cubicBezTo>
                    <a:cubicBezTo>
                      <a:pt x="326" y="32"/>
                      <a:pt x="323" y="30"/>
                      <a:pt x="320" y="30"/>
                    </a:cubicBezTo>
                    <a:cubicBezTo>
                      <a:pt x="316" y="30"/>
                      <a:pt x="312" y="33"/>
                      <a:pt x="311" y="36"/>
                    </a:cubicBezTo>
                    <a:cubicBezTo>
                      <a:pt x="311" y="29"/>
                      <a:pt x="309" y="25"/>
                      <a:pt x="304" y="25"/>
                    </a:cubicBezTo>
                    <a:cubicBezTo>
                      <a:pt x="296" y="31"/>
                      <a:pt x="286" y="48"/>
                      <a:pt x="296" y="58"/>
                    </a:cubicBezTo>
                    <a:cubicBezTo>
                      <a:pt x="297" y="58"/>
                      <a:pt x="297" y="58"/>
                      <a:pt x="297" y="58"/>
                    </a:cubicBezTo>
                    <a:cubicBezTo>
                      <a:pt x="298" y="58"/>
                      <a:pt x="299" y="58"/>
                      <a:pt x="300" y="58"/>
                    </a:cubicBezTo>
                    <a:cubicBezTo>
                      <a:pt x="301" y="58"/>
                      <a:pt x="301" y="58"/>
                      <a:pt x="302" y="58"/>
                    </a:cubicBezTo>
                    <a:cubicBezTo>
                      <a:pt x="303" y="58"/>
                      <a:pt x="304" y="58"/>
                      <a:pt x="304" y="60"/>
                    </a:cubicBezTo>
                    <a:cubicBezTo>
                      <a:pt x="302" y="65"/>
                      <a:pt x="299" y="68"/>
                      <a:pt x="296" y="72"/>
                    </a:cubicBezTo>
                    <a:cubicBezTo>
                      <a:pt x="292" y="68"/>
                      <a:pt x="300" y="68"/>
                      <a:pt x="298" y="62"/>
                    </a:cubicBezTo>
                    <a:cubicBezTo>
                      <a:pt x="292" y="58"/>
                      <a:pt x="287" y="53"/>
                      <a:pt x="285" y="46"/>
                    </a:cubicBezTo>
                    <a:cubicBezTo>
                      <a:pt x="284" y="46"/>
                      <a:pt x="284" y="46"/>
                      <a:pt x="284" y="46"/>
                    </a:cubicBezTo>
                    <a:cubicBezTo>
                      <a:pt x="282" y="46"/>
                      <a:pt x="281" y="45"/>
                      <a:pt x="279" y="44"/>
                    </a:cubicBezTo>
                    <a:cubicBezTo>
                      <a:pt x="278" y="43"/>
                      <a:pt x="277" y="42"/>
                      <a:pt x="275" y="42"/>
                    </a:cubicBezTo>
                    <a:cubicBezTo>
                      <a:pt x="274" y="42"/>
                      <a:pt x="273" y="42"/>
                      <a:pt x="272" y="43"/>
                    </a:cubicBezTo>
                    <a:cubicBezTo>
                      <a:pt x="272" y="47"/>
                      <a:pt x="269" y="46"/>
                      <a:pt x="270" y="51"/>
                    </a:cubicBezTo>
                    <a:cubicBezTo>
                      <a:pt x="276" y="53"/>
                      <a:pt x="274" y="67"/>
                      <a:pt x="270" y="70"/>
                    </a:cubicBezTo>
                    <a:cubicBezTo>
                      <a:pt x="268" y="69"/>
                      <a:pt x="267" y="66"/>
                      <a:pt x="267" y="62"/>
                    </a:cubicBezTo>
                    <a:cubicBezTo>
                      <a:pt x="266" y="61"/>
                      <a:pt x="266" y="61"/>
                      <a:pt x="265" y="61"/>
                    </a:cubicBezTo>
                    <a:cubicBezTo>
                      <a:pt x="259" y="61"/>
                      <a:pt x="258" y="68"/>
                      <a:pt x="252" y="68"/>
                    </a:cubicBezTo>
                    <a:cubicBezTo>
                      <a:pt x="246" y="66"/>
                      <a:pt x="240" y="64"/>
                      <a:pt x="236" y="58"/>
                    </a:cubicBezTo>
                    <a:cubicBezTo>
                      <a:pt x="237" y="58"/>
                      <a:pt x="238" y="58"/>
                      <a:pt x="239" y="58"/>
                    </a:cubicBezTo>
                    <a:cubicBezTo>
                      <a:pt x="242" y="58"/>
                      <a:pt x="243" y="58"/>
                      <a:pt x="245" y="59"/>
                    </a:cubicBezTo>
                    <a:cubicBezTo>
                      <a:pt x="247" y="59"/>
                      <a:pt x="249" y="60"/>
                      <a:pt x="251" y="60"/>
                    </a:cubicBezTo>
                    <a:cubicBezTo>
                      <a:pt x="251" y="60"/>
                      <a:pt x="252" y="60"/>
                      <a:pt x="252" y="60"/>
                    </a:cubicBezTo>
                    <a:cubicBezTo>
                      <a:pt x="256" y="56"/>
                      <a:pt x="252" y="55"/>
                      <a:pt x="252" y="49"/>
                    </a:cubicBezTo>
                    <a:cubicBezTo>
                      <a:pt x="261" y="47"/>
                      <a:pt x="265" y="40"/>
                      <a:pt x="273" y="37"/>
                    </a:cubicBezTo>
                    <a:cubicBezTo>
                      <a:pt x="270" y="32"/>
                      <a:pt x="271" y="28"/>
                      <a:pt x="270" y="24"/>
                    </a:cubicBezTo>
                    <a:cubicBezTo>
                      <a:pt x="262" y="24"/>
                      <a:pt x="254" y="24"/>
                      <a:pt x="246" y="24"/>
                    </a:cubicBezTo>
                    <a:cubicBezTo>
                      <a:pt x="242" y="28"/>
                      <a:pt x="234" y="28"/>
                      <a:pt x="233" y="36"/>
                    </a:cubicBezTo>
                    <a:cubicBezTo>
                      <a:pt x="232" y="33"/>
                      <a:pt x="231" y="31"/>
                      <a:pt x="230" y="29"/>
                    </a:cubicBezTo>
                    <a:cubicBezTo>
                      <a:pt x="230" y="29"/>
                      <a:pt x="229" y="29"/>
                      <a:pt x="229" y="29"/>
                    </a:cubicBezTo>
                    <a:cubicBezTo>
                      <a:pt x="229" y="29"/>
                      <a:pt x="228" y="29"/>
                      <a:pt x="227" y="29"/>
                    </a:cubicBezTo>
                    <a:cubicBezTo>
                      <a:pt x="227" y="29"/>
                      <a:pt x="226" y="29"/>
                      <a:pt x="225" y="29"/>
                    </a:cubicBezTo>
                    <a:cubicBezTo>
                      <a:pt x="223" y="29"/>
                      <a:pt x="220" y="28"/>
                      <a:pt x="222" y="24"/>
                    </a:cubicBezTo>
                    <a:cubicBezTo>
                      <a:pt x="223" y="24"/>
                      <a:pt x="225" y="24"/>
                      <a:pt x="226" y="24"/>
                    </a:cubicBezTo>
                    <a:cubicBezTo>
                      <a:pt x="237" y="24"/>
                      <a:pt x="249" y="17"/>
                      <a:pt x="259" y="13"/>
                    </a:cubicBezTo>
                    <a:cubicBezTo>
                      <a:pt x="259" y="17"/>
                      <a:pt x="262" y="19"/>
                      <a:pt x="266" y="19"/>
                    </a:cubicBezTo>
                    <a:cubicBezTo>
                      <a:pt x="270" y="19"/>
                      <a:pt x="274" y="17"/>
                      <a:pt x="275" y="15"/>
                    </a:cubicBezTo>
                    <a:cubicBezTo>
                      <a:pt x="274" y="11"/>
                      <a:pt x="274" y="6"/>
                      <a:pt x="272" y="3"/>
                    </a:cubicBezTo>
                    <a:cubicBezTo>
                      <a:pt x="262" y="4"/>
                      <a:pt x="258" y="11"/>
                      <a:pt x="248" y="11"/>
                    </a:cubicBezTo>
                    <a:cubicBezTo>
                      <a:pt x="248" y="8"/>
                      <a:pt x="248" y="4"/>
                      <a:pt x="248" y="1"/>
                    </a:cubicBezTo>
                    <a:cubicBezTo>
                      <a:pt x="246" y="1"/>
                      <a:pt x="245" y="0"/>
                      <a:pt x="24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1iďê">
                <a:extLst>
                  <a:ext uri="{FF2B5EF4-FFF2-40B4-BE49-F238E27FC236}">
                    <a16:creationId xmlns:a16="http://schemas.microsoft.com/office/drawing/2014/main" xmlns="" id="{C13C76B0-AB2F-49FA-87B9-07A8821A7816}"/>
                  </a:ext>
                </a:extLst>
              </p:cNvPr>
              <p:cNvSpPr/>
              <p:nvPr/>
            </p:nvSpPr>
            <p:spPr bwMode="auto">
              <a:xfrm>
                <a:off x="9572896" y="1504096"/>
                <a:ext cx="204000" cy="199794"/>
              </a:xfrm>
              <a:custGeom>
                <a:avLst/>
                <a:gdLst>
                  <a:gd name="T0" fmla="*/ 53 w 53"/>
                  <a:gd name="T1" fmla="*/ 0 h 52"/>
                  <a:gd name="T2" fmla="*/ 45 w 53"/>
                  <a:gd name="T3" fmla="*/ 0 h 52"/>
                  <a:gd name="T4" fmla="*/ 43 w 53"/>
                  <a:gd name="T5" fmla="*/ 4 h 52"/>
                  <a:gd name="T6" fmla="*/ 13 w 53"/>
                  <a:gd name="T7" fmla="*/ 14 h 52"/>
                  <a:gd name="T8" fmla="*/ 6 w 53"/>
                  <a:gd name="T9" fmla="*/ 32 h 52"/>
                  <a:gd name="T10" fmla="*/ 0 w 53"/>
                  <a:gd name="T11" fmla="*/ 42 h 52"/>
                  <a:gd name="T12" fmla="*/ 16 w 53"/>
                  <a:gd name="T13" fmla="*/ 52 h 52"/>
                  <a:gd name="T14" fmla="*/ 21 w 53"/>
                  <a:gd name="T15" fmla="*/ 49 h 52"/>
                  <a:gd name="T16" fmla="*/ 21 w 53"/>
                  <a:gd name="T17" fmla="*/ 49 h 52"/>
                  <a:gd name="T18" fmla="*/ 13 w 53"/>
                  <a:gd name="T19" fmla="*/ 26 h 52"/>
                  <a:gd name="T20" fmla="*/ 37 w 53"/>
                  <a:gd name="T21" fmla="*/ 13 h 52"/>
                  <a:gd name="T22" fmla="*/ 40 w 53"/>
                  <a:gd name="T23" fmla="*/ 13 h 52"/>
                  <a:gd name="T24" fmla="*/ 53 w 53"/>
                  <a:gd name="T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52">
                    <a:moveTo>
                      <a:pt x="53" y="0"/>
                    </a:moveTo>
                    <a:cubicBezTo>
                      <a:pt x="50" y="0"/>
                      <a:pt x="48" y="0"/>
                      <a:pt x="45" y="0"/>
                    </a:cubicBezTo>
                    <a:cubicBezTo>
                      <a:pt x="45" y="2"/>
                      <a:pt x="45" y="4"/>
                      <a:pt x="43" y="4"/>
                    </a:cubicBezTo>
                    <a:cubicBezTo>
                      <a:pt x="31" y="5"/>
                      <a:pt x="22" y="10"/>
                      <a:pt x="13" y="14"/>
                    </a:cubicBezTo>
                    <a:cubicBezTo>
                      <a:pt x="13" y="23"/>
                      <a:pt x="5" y="22"/>
                      <a:pt x="6" y="32"/>
                    </a:cubicBezTo>
                    <a:cubicBezTo>
                      <a:pt x="4" y="35"/>
                      <a:pt x="0" y="37"/>
                      <a:pt x="0" y="42"/>
                    </a:cubicBezTo>
                    <a:cubicBezTo>
                      <a:pt x="5" y="46"/>
                      <a:pt x="10" y="49"/>
                      <a:pt x="16" y="52"/>
                    </a:cubicBezTo>
                    <a:cubicBezTo>
                      <a:pt x="17" y="50"/>
                      <a:pt x="18" y="49"/>
                      <a:pt x="21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18" y="41"/>
                      <a:pt x="11" y="39"/>
                      <a:pt x="13" y="26"/>
                    </a:cubicBezTo>
                    <a:cubicBezTo>
                      <a:pt x="24" y="25"/>
                      <a:pt x="28" y="17"/>
                      <a:pt x="37" y="13"/>
                    </a:cubicBezTo>
                    <a:cubicBezTo>
                      <a:pt x="38" y="13"/>
                      <a:pt x="39" y="13"/>
                      <a:pt x="40" y="13"/>
                    </a:cubicBezTo>
                    <a:cubicBezTo>
                      <a:pt x="48" y="13"/>
                      <a:pt x="52" y="8"/>
                      <a:pt x="5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şļïďê">
                <a:extLst>
                  <a:ext uri="{FF2B5EF4-FFF2-40B4-BE49-F238E27FC236}">
                    <a16:creationId xmlns:a16="http://schemas.microsoft.com/office/drawing/2014/main" xmlns="" id="{253FC2F9-F8C0-4E20-BFBD-D592593B0A4F}"/>
                  </a:ext>
                </a:extLst>
              </p:cNvPr>
              <p:cNvSpPr/>
              <p:nvPr/>
            </p:nvSpPr>
            <p:spPr bwMode="auto">
              <a:xfrm>
                <a:off x="10622340" y="1504096"/>
                <a:ext cx="107258" cy="69402"/>
              </a:xfrm>
              <a:custGeom>
                <a:avLst/>
                <a:gdLst>
                  <a:gd name="T0" fmla="*/ 16 w 28"/>
                  <a:gd name="T1" fmla="*/ 0 h 18"/>
                  <a:gd name="T2" fmla="*/ 15 w 28"/>
                  <a:gd name="T3" fmla="*/ 0 h 18"/>
                  <a:gd name="T4" fmla="*/ 12 w 28"/>
                  <a:gd name="T5" fmla="*/ 4 h 18"/>
                  <a:gd name="T6" fmla="*/ 12 w 28"/>
                  <a:gd name="T7" fmla="*/ 4 h 18"/>
                  <a:gd name="T8" fmla="*/ 2 w 28"/>
                  <a:gd name="T9" fmla="*/ 4 h 18"/>
                  <a:gd name="T10" fmla="*/ 18 w 28"/>
                  <a:gd name="T11" fmla="*/ 18 h 18"/>
                  <a:gd name="T12" fmla="*/ 28 w 28"/>
                  <a:gd name="T13" fmla="*/ 7 h 18"/>
                  <a:gd name="T14" fmla="*/ 16 w 28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8">
                    <a:moveTo>
                      <a:pt x="16" y="0"/>
                    </a:moveTo>
                    <a:cubicBezTo>
                      <a:pt x="16" y="0"/>
                      <a:pt x="15" y="0"/>
                      <a:pt x="15" y="0"/>
                    </a:cubicBezTo>
                    <a:cubicBezTo>
                      <a:pt x="14" y="1"/>
                      <a:pt x="14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4"/>
                      <a:pt x="5" y="4"/>
                      <a:pt x="2" y="4"/>
                    </a:cubicBezTo>
                    <a:cubicBezTo>
                      <a:pt x="0" y="16"/>
                      <a:pt x="14" y="12"/>
                      <a:pt x="18" y="18"/>
                    </a:cubicBezTo>
                    <a:cubicBezTo>
                      <a:pt x="22" y="15"/>
                      <a:pt x="24" y="10"/>
                      <a:pt x="28" y="7"/>
                    </a:cubicBezTo>
                    <a:cubicBezTo>
                      <a:pt x="22" y="7"/>
                      <a:pt x="21" y="0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ṣḷíḍê">
                <a:extLst>
                  <a:ext uri="{FF2B5EF4-FFF2-40B4-BE49-F238E27FC236}">
                    <a16:creationId xmlns:a16="http://schemas.microsoft.com/office/drawing/2014/main" xmlns="" id="{DEEB65FD-E19A-40D0-A197-D64CEAA9D3F5}"/>
                  </a:ext>
                </a:extLst>
              </p:cNvPr>
              <p:cNvSpPr/>
              <p:nvPr/>
            </p:nvSpPr>
            <p:spPr bwMode="auto">
              <a:xfrm>
                <a:off x="8601266" y="1765930"/>
                <a:ext cx="141959" cy="107258"/>
              </a:xfrm>
              <a:custGeom>
                <a:avLst/>
                <a:gdLst>
                  <a:gd name="T0" fmla="*/ 7 w 37"/>
                  <a:gd name="T1" fmla="*/ 0 h 28"/>
                  <a:gd name="T2" fmla="*/ 6 w 37"/>
                  <a:gd name="T3" fmla="*/ 0 h 28"/>
                  <a:gd name="T4" fmla="*/ 0 w 37"/>
                  <a:gd name="T5" fmla="*/ 12 h 28"/>
                  <a:gd name="T6" fmla="*/ 2 w 37"/>
                  <a:gd name="T7" fmla="*/ 12 h 28"/>
                  <a:gd name="T8" fmla="*/ 4 w 37"/>
                  <a:gd name="T9" fmla="*/ 11 h 28"/>
                  <a:gd name="T10" fmla="*/ 7 w 37"/>
                  <a:gd name="T11" fmla="*/ 10 h 28"/>
                  <a:gd name="T12" fmla="*/ 8 w 37"/>
                  <a:gd name="T13" fmla="*/ 10 h 28"/>
                  <a:gd name="T14" fmla="*/ 3 w 37"/>
                  <a:gd name="T15" fmla="*/ 21 h 28"/>
                  <a:gd name="T16" fmla="*/ 6 w 37"/>
                  <a:gd name="T17" fmla="*/ 20 h 28"/>
                  <a:gd name="T18" fmla="*/ 15 w 37"/>
                  <a:gd name="T19" fmla="*/ 28 h 28"/>
                  <a:gd name="T20" fmla="*/ 20 w 37"/>
                  <a:gd name="T21" fmla="*/ 26 h 28"/>
                  <a:gd name="T22" fmla="*/ 27 w 37"/>
                  <a:gd name="T23" fmla="*/ 28 h 28"/>
                  <a:gd name="T24" fmla="*/ 36 w 37"/>
                  <a:gd name="T25" fmla="*/ 22 h 28"/>
                  <a:gd name="T26" fmla="*/ 32 w 37"/>
                  <a:gd name="T27" fmla="*/ 5 h 28"/>
                  <a:gd name="T28" fmla="*/ 27 w 37"/>
                  <a:gd name="T29" fmla="*/ 6 h 28"/>
                  <a:gd name="T30" fmla="*/ 24 w 37"/>
                  <a:gd name="T31" fmla="*/ 6 h 28"/>
                  <a:gd name="T32" fmla="*/ 22 w 37"/>
                  <a:gd name="T33" fmla="*/ 6 h 28"/>
                  <a:gd name="T34" fmla="*/ 16 w 37"/>
                  <a:gd name="T35" fmla="*/ 7 h 28"/>
                  <a:gd name="T36" fmla="*/ 7 w 37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8">
                    <a:moveTo>
                      <a:pt x="7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8" y="8"/>
                      <a:pt x="0" y="6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3" y="12"/>
                      <a:pt x="4" y="12"/>
                      <a:pt x="4" y="11"/>
                    </a:cubicBezTo>
                    <a:cubicBezTo>
                      <a:pt x="5" y="11"/>
                      <a:pt x="6" y="10"/>
                      <a:pt x="7" y="10"/>
                    </a:cubicBezTo>
                    <a:cubicBezTo>
                      <a:pt x="7" y="10"/>
                      <a:pt x="8" y="10"/>
                      <a:pt x="8" y="10"/>
                    </a:cubicBezTo>
                    <a:cubicBezTo>
                      <a:pt x="7" y="14"/>
                      <a:pt x="2" y="14"/>
                      <a:pt x="3" y="21"/>
                    </a:cubicBezTo>
                    <a:cubicBezTo>
                      <a:pt x="4" y="20"/>
                      <a:pt x="5" y="20"/>
                      <a:pt x="6" y="20"/>
                    </a:cubicBezTo>
                    <a:cubicBezTo>
                      <a:pt x="11" y="20"/>
                      <a:pt x="10" y="27"/>
                      <a:pt x="15" y="28"/>
                    </a:cubicBezTo>
                    <a:cubicBezTo>
                      <a:pt x="15" y="26"/>
                      <a:pt x="17" y="26"/>
                      <a:pt x="20" y="26"/>
                    </a:cubicBezTo>
                    <a:cubicBezTo>
                      <a:pt x="23" y="26"/>
                      <a:pt x="27" y="27"/>
                      <a:pt x="27" y="28"/>
                    </a:cubicBezTo>
                    <a:cubicBezTo>
                      <a:pt x="28" y="23"/>
                      <a:pt x="34" y="25"/>
                      <a:pt x="36" y="22"/>
                    </a:cubicBezTo>
                    <a:cubicBezTo>
                      <a:pt x="37" y="14"/>
                      <a:pt x="32" y="12"/>
                      <a:pt x="32" y="5"/>
                    </a:cubicBezTo>
                    <a:cubicBezTo>
                      <a:pt x="30" y="6"/>
                      <a:pt x="29" y="6"/>
                      <a:pt x="27" y="6"/>
                    </a:cubicBezTo>
                    <a:cubicBezTo>
                      <a:pt x="26" y="6"/>
                      <a:pt x="25" y="6"/>
                      <a:pt x="24" y="6"/>
                    </a:cubicBezTo>
                    <a:cubicBezTo>
                      <a:pt x="24" y="6"/>
                      <a:pt x="23" y="6"/>
                      <a:pt x="22" y="6"/>
                    </a:cubicBezTo>
                    <a:cubicBezTo>
                      <a:pt x="20" y="6"/>
                      <a:pt x="18" y="6"/>
                      <a:pt x="16" y="7"/>
                    </a:cubicBezTo>
                    <a:cubicBezTo>
                      <a:pt x="12" y="6"/>
                      <a:pt x="12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ṥ1íḍe">
                <a:extLst>
                  <a:ext uri="{FF2B5EF4-FFF2-40B4-BE49-F238E27FC236}">
                    <a16:creationId xmlns:a16="http://schemas.microsoft.com/office/drawing/2014/main" xmlns="" id="{7E98C700-E8BF-445F-B338-3C8F11762105}"/>
                  </a:ext>
                </a:extLst>
              </p:cNvPr>
              <p:cNvSpPr/>
              <p:nvPr/>
            </p:nvSpPr>
            <p:spPr bwMode="auto">
              <a:xfrm>
                <a:off x="7760028" y="1831127"/>
                <a:ext cx="95691" cy="62042"/>
              </a:xfrm>
              <a:custGeom>
                <a:avLst/>
                <a:gdLst>
                  <a:gd name="T0" fmla="*/ 10 w 25"/>
                  <a:gd name="T1" fmla="*/ 0 h 16"/>
                  <a:gd name="T2" fmla="*/ 8 w 25"/>
                  <a:gd name="T3" fmla="*/ 0 h 16"/>
                  <a:gd name="T4" fmla="*/ 2 w 25"/>
                  <a:gd name="T5" fmla="*/ 9 h 16"/>
                  <a:gd name="T6" fmla="*/ 0 w 25"/>
                  <a:gd name="T7" fmla="*/ 9 h 16"/>
                  <a:gd name="T8" fmla="*/ 11 w 25"/>
                  <a:gd name="T9" fmla="*/ 16 h 16"/>
                  <a:gd name="T10" fmla="*/ 12 w 25"/>
                  <a:gd name="T11" fmla="*/ 16 h 16"/>
                  <a:gd name="T12" fmla="*/ 14 w 25"/>
                  <a:gd name="T13" fmla="*/ 11 h 16"/>
                  <a:gd name="T14" fmla="*/ 18 w 25"/>
                  <a:gd name="T15" fmla="*/ 12 h 16"/>
                  <a:gd name="T16" fmla="*/ 22 w 25"/>
                  <a:gd name="T17" fmla="*/ 14 h 16"/>
                  <a:gd name="T18" fmla="*/ 25 w 25"/>
                  <a:gd name="T19" fmla="*/ 11 h 16"/>
                  <a:gd name="T20" fmla="*/ 18 w 25"/>
                  <a:gd name="T21" fmla="*/ 2 h 16"/>
                  <a:gd name="T22" fmla="*/ 16 w 25"/>
                  <a:gd name="T23" fmla="*/ 2 h 16"/>
                  <a:gd name="T24" fmla="*/ 13 w 25"/>
                  <a:gd name="T25" fmla="*/ 1 h 16"/>
                  <a:gd name="T26" fmla="*/ 10 w 25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16">
                    <a:moveTo>
                      <a:pt x="10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6" y="3"/>
                      <a:pt x="7" y="9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15"/>
                      <a:pt x="5" y="16"/>
                      <a:pt x="11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1" y="12"/>
                      <a:pt x="12" y="11"/>
                      <a:pt x="14" y="11"/>
                    </a:cubicBezTo>
                    <a:cubicBezTo>
                      <a:pt x="15" y="11"/>
                      <a:pt x="16" y="12"/>
                      <a:pt x="18" y="12"/>
                    </a:cubicBezTo>
                    <a:cubicBezTo>
                      <a:pt x="19" y="13"/>
                      <a:pt x="21" y="14"/>
                      <a:pt x="22" y="14"/>
                    </a:cubicBezTo>
                    <a:cubicBezTo>
                      <a:pt x="23" y="14"/>
                      <a:pt x="24" y="13"/>
                      <a:pt x="25" y="11"/>
                    </a:cubicBezTo>
                    <a:cubicBezTo>
                      <a:pt x="18" y="9"/>
                      <a:pt x="22" y="6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5" y="2"/>
                      <a:pt x="14" y="2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ḻïḍé">
                <a:extLst>
                  <a:ext uri="{FF2B5EF4-FFF2-40B4-BE49-F238E27FC236}">
                    <a16:creationId xmlns:a16="http://schemas.microsoft.com/office/drawing/2014/main" xmlns="" id="{33C4AB19-4387-4F07-AF5F-4DFA59F6A759}"/>
                  </a:ext>
                </a:extLst>
              </p:cNvPr>
              <p:cNvSpPr/>
              <p:nvPr/>
            </p:nvSpPr>
            <p:spPr bwMode="auto">
              <a:xfrm>
                <a:off x="8824193" y="1965725"/>
                <a:ext cx="126186" cy="219774"/>
              </a:xfrm>
              <a:custGeom>
                <a:avLst/>
                <a:gdLst>
                  <a:gd name="T0" fmla="*/ 18 w 33"/>
                  <a:gd name="T1" fmla="*/ 0 h 57"/>
                  <a:gd name="T2" fmla="*/ 7 w 33"/>
                  <a:gd name="T3" fmla="*/ 3 h 57"/>
                  <a:gd name="T4" fmla="*/ 5 w 33"/>
                  <a:gd name="T5" fmla="*/ 26 h 57"/>
                  <a:gd name="T6" fmla="*/ 13 w 33"/>
                  <a:gd name="T7" fmla="*/ 29 h 57"/>
                  <a:gd name="T8" fmla="*/ 7 w 33"/>
                  <a:gd name="T9" fmla="*/ 37 h 57"/>
                  <a:gd name="T10" fmla="*/ 5 w 33"/>
                  <a:gd name="T11" fmla="*/ 36 h 57"/>
                  <a:gd name="T12" fmla="*/ 8 w 33"/>
                  <a:gd name="T13" fmla="*/ 52 h 57"/>
                  <a:gd name="T14" fmla="*/ 0 w 33"/>
                  <a:gd name="T15" fmla="*/ 57 h 57"/>
                  <a:gd name="T16" fmla="*/ 21 w 33"/>
                  <a:gd name="T17" fmla="*/ 55 h 57"/>
                  <a:gd name="T18" fmla="*/ 26 w 33"/>
                  <a:gd name="T19" fmla="*/ 55 h 57"/>
                  <a:gd name="T20" fmla="*/ 33 w 33"/>
                  <a:gd name="T21" fmla="*/ 38 h 57"/>
                  <a:gd name="T22" fmla="*/ 26 w 33"/>
                  <a:gd name="T23" fmla="*/ 33 h 57"/>
                  <a:gd name="T24" fmla="*/ 21 w 33"/>
                  <a:gd name="T25" fmla="*/ 12 h 57"/>
                  <a:gd name="T26" fmla="*/ 15 w 33"/>
                  <a:gd name="T27" fmla="*/ 7 h 57"/>
                  <a:gd name="T28" fmla="*/ 20 w 33"/>
                  <a:gd name="T29" fmla="*/ 0 h 57"/>
                  <a:gd name="T30" fmla="*/ 18 w 33"/>
                  <a:gd name="T3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57">
                    <a:moveTo>
                      <a:pt x="18" y="0"/>
                    </a:moveTo>
                    <a:cubicBezTo>
                      <a:pt x="13" y="0"/>
                      <a:pt x="10" y="2"/>
                      <a:pt x="7" y="3"/>
                    </a:cubicBezTo>
                    <a:cubicBezTo>
                      <a:pt x="8" y="13"/>
                      <a:pt x="4" y="17"/>
                      <a:pt x="5" y="26"/>
                    </a:cubicBezTo>
                    <a:cubicBezTo>
                      <a:pt x="9" y="28"/>
                      <a:pt x="11" y="28"/>
                      <a:pt x="13" y="29"/>
                    </a:cubicBezTo>
                    <a:cubicBezTo>
                      <a:pt x="14" y="34"/>
                      <a:pt x="10" y="37"/>
                      <a:pt x="7" y="37"/>
                    </a:cubicBezTo>
                    <a:cubicBezTo>
                      <a:pt x="7" y="37"/>
                      <a:pt x="6" y="37"/>
                      <a:pt x="5" y="36"/>
                    </a:cubicBezTo>
                    <a:cubicBezTo>
                      <a:pt x="4" y="44"/>
                      <a:pt x="6" y="48"/>
                      <a:pt x="8" y="52"/>
                    </a:cubicBezTo>
                    <a:cubicBezTo>
                      <a:pt x="6" y="53"/>
                      <a:pt x="0" y="52"/>
                      <a:pt x="0" y="57"/>
                    </a:cubicBezTo>
                    <a:cubicBezTo>
                      <a:pt x="7" y="56"/>
                      <a:pt x="13" y="55"/>
                      <a:pt x="21" y="55"/>
                    </a:cubicBezTo>
                    <a:cubicBezTo>
                      <a:pt x="22" y="55"/>
                      <a:pt x="24" y="55"/>
                      <a:pt x="26" y="55"/>
                    </a:cubicBezTo>
                    <a:cubicBezTo>
                      <a:pt x="28" y="48"/>
                      <a:pt x="27" y="43"/>
                      <a:pt x="33" y="38"/>
                    </a:cubicBezTo>
                    <a:cubicBezTo>
                      <a:pt x="31" y="36"/>
                      <a:pt x="28" y="35"/>
                      <a:pt x="26" y="33"/>
                    </a:cubicBezTo>
                    <a:cubicBezTo>
                      <a:pt x="28" y="22"/>
                      <a:pt x="15" y="21"/>
                      <a:pt x="21" y="12"/>
                    </a:cubicBezTo>
                    <a:cubicBezTo>
                      <a:pt x="19" y="10"/>
                      <a:pt x="16" y="9"/>
                      <a:pt x="15" y="7"/>
                    </a:cubicBezTo>
                    <a:cubicBezTo>
                      <a:pt x="17" y="5"/>
                      <a:pt x="20" y="4"/>
                      <a:pt x="20" y="0"/>
                    </a:cubicBezTo>
                    <a:cubicBezTo>
                      <a:pt x="19" y="0"/>
                      <a:pt x="19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ŝ1iḓé">
                <a:extLst>
                  <a:ext uri="{FF2B5EF4-FFF2-40B4-BE49-F238E27FC236}">
                    <a16:creationId xmlns:a16="http://schemas.microsoft.com/office/drawing/2014/main" xmlns="" id="{045D4883-B67E-41A5-9E87-E386C846DA38}"/>
                  </a:ext>
                </a:extLst>
              </p:cNvPr>
              <p:cNvSpPr/>
              <p:nvPr/>
            </p:nvSpPr>
            <p:spPr bwMode="auto">
              <a:xfrm>
                <a:off x="8770565" y="2065622"/>
                <a:ext cx="60990" cy="73608"/>
              </a:xfrm>
              <a:custGeom>
                <a:avLst/>
                <a:gdLst>
                  <a:gd name="T0" fmla="*/ 16 w 16"/>
                  <a:gd name="T1" fmla="*/ 0 h 19"/>
                  <a:gd name="T2" fmla="*/ 8 w 16"/>
                  <a:gd name="T3" fmla="*/ 0 h 19"/>
                  <a:gd name="T4" fmla="*/ 6 w 16"/>
                  <a:gd name="T5" fmla="*/ 4 h 19"/>
                  <a:gd name="T6" fmla="*/ 5 w 16"/>
                  <a:gd name="T7" fmla="*/ 4 h 19"/>
                  <a:gd name="T8" fmla="*/ 4 w 16"/>
                  <a:gd name="T9" fmla="*/ 4 h 19"/>
                  <a:gd name="T10" fmla="*/ 1 w 16"/>
                  <a:gd name="T11" fmla="*/ 5 h 19"/>
                  <a:gd name="T12" fmla="*/ 3 w 16"/>
                  <a:gd name="T13" fmla="*/ 19 h 19"/>
                  <a:gd name="T14" fmla="*/ 16 w 16"/>
                  <a:gd name="T15" fmla="*/ 15 h 19"/>
                  <a:gd name="T16" fmla="*/ 16 w 16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9">
                    <a:moveTo>
                      <a:pt x="16" y="0"/>
                    </a:moveTo>
                    <a:cubicBezTo>
                      <a:pt x="13" y="0"/>
                      <a:pt x="10" y="0"/>
                      <a:pt x="8" y="0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2" y="4"/>
                      <a:pt x="1" y="5"/>
                    </a:cubicBezTo>
                    <a:cubicBezTo>
                      <a:pt x="2" y="10"/>
                      <a:pt x="0" y="16"/>
                      <a:pt x="3" y="19"/>
                    </a:cubicBezTo>
                    <a:cubicBezTo>
                      <a:pt x="7" y="17"/>
                      <a:pt x="13" y="18"/>
                      <a:pt x="16" y="15"/>
                    </a:cubicBezTo>
                    <a:cubicBezTo>
                      <a:pt x="14" y="8"/>
                      <a:pt x="16" y="8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ŝḻiďé">
                <a:extLst>
                  <a:ext uri="{FF2B5EF4-FFF2-40B4-BE49-F238E27FC236}">
                    <a16:creationId xmlns:a16="http://schemas.microsoft.com/office/drawing/2014/main" xmlns="" id="{2F843D45-D8CC-4C31-8BC7-AD801E6D862B}"/>
                  </a:ext>
                </a:extLst>
              </p:cNvPr>
              <p:cNvSpPr/>
              <p:nvPr/>
            </p:nvSpPr>
            <p:spPr bwMode="auto">
              <a:xfrm>
                <a:off x="10879969" y="2269622"/>
                <a:ext cx="91485" cy="80969"/>
              </a:xfrm>
              <a:custGeom>
                <a:avLst/>
                <a:gdLst>
                  <a:gd name="T0" fmla="*/ 1 w 24"/>
                  <a:gd name="T1" fmla="*/ 0 h 21"/>
                  <a:gd name="T2" fmla="*/ 0 w 24"/>
                  <a:gd name="T3" fmla="*/ 19 h 21"/>
                  <a:gd name="T4" fmla="*/ 2 w 24"/>
                  <a:gd name="T5" fmla="*/ 21 h 21"/>
                  <a:gd name="T6" fmla="*/ 5 w 24"/>
                  <a:gd name="T7" fmla="*/ 18 h 21"/>
                  <a:gd name="T8" fmla="*/ 9 w 24"/>
                  <a:gd name="T9" fmla="*/ 16 h 21"/>
                  <a:gd name="T10" fmla="*/ 10 w 24"/>
                  <a:gd name="T11" fmla="*/ 16 h 21"/>
                  <a:gd name="T12" fmla="*/ 14 w 24"/>
                  <a:gd name="T13" fmla="*/ 21 h 21"/>
                  <a:gd name="T14" fmla="*/ 14 w 24"/>
                  <a:gd name="T15" fmla="*/ 21 h 21"/>
                  <a:gd name="T16" fmla="*/ 24 w 24"/>
                  <a:gd name="T17" fmla="*/ 7 h 21"/>
                  <a:gd name="T18" fmla="*/ 1 w 24"/>
                  <a:gd name="T1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1">
                    <a:moveTo>
                      <a:pt x="1" y="0"/>
                    </a:moveTo>
                    <a:cubicBezTo>
                      <a:pt x="3" y="9"/>
                      <a:pt x="0" y="12"/>
                      <a:pt x="0" y="19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5" y="18"/>
                    </a:cubicBezTo>
                    <a:cubicBezTo>
                      <a:pt x="6" y="17"/>
                      <a:pt x="7" y="16"/>
                      <a:pt x="9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13" y="16"/>
                      <a:pt x="11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8" y="17"/>
                      <a:pt x="17" y="8"/>
                      <a:pt x="24" y="7"/>
                    </a:cubicBezTo>
                    <a:cubicBezTo>
                      <a:pt x="16" y="6"/>
                      <a:pt x="10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şḻíḋe">
                <a:extLst>
                  <a:ext uri="{FF2B5EF4-FFF2-40B4-BE49-F238E27FC236}">
                    <a16:creationId xmlns:a16="http://schemas.microsoft.com/office/drawing/2014/main" xmlns="" id="{E4645CE4-6A09-4FE8-8A7E-C6392BE8090B}"/>
                  </a:ext>
                </a:extLst>
              </p:cNvPr>
              <p:cNvSpPr/>
              <p:nvPr/>
            </p:nvSpPr>
            <p:spPr bwMode="auto">
              <a:xfrm>
                <a:off x="10771659" y="2350591"/>
                <a:ext cx="161938" cy="227134"/>
              </a:xfrm>
              <a:custGeom>
                <a:avLst/>
                <a:gdLst>
                  <a:gd name="T0" fmla="*/ 39 w 42"/>
                  <a:gd name="T1" fmla="*/ 0 h 59"/>
                  <a:gd name="T2" fmla="*/ 33 w 42"/>
                  <a:gd name="T3" fmla="*/ 0 h 59"/>
                  <a:gd name="T4" fmla="*/ 34 w 42"/>
                  <a:gd name="T5" fmla="*/ 21 h 59"/>
                  <a:gd name="T6" fmla="*/ 33 w 42"/>
                  <a:gd name="T7" fmla="*/ 24 h 59"/>
                  <a:gd name="T8" fmla="*/ 18 w 42"/>
                  <a:gd name="T9" fmla="*/ 35 h 59"/>
                  <a:gd name="T10" fmla="*/ 2 w 42"/>
                  <a:gd name="T11" fmla="*/ 45 h 59"/>
                  <a:gd name="T12" fmla="*/ 4 w 42"/>
                  <a:gd name="T13" fmla="*/ 47 h 59"/>
                  <a:gd name="T14" fmla="*/ 6 w 42"/>
                  <a:gd name="T15" fmla="*/ 47 h 59"/>
                  <a:gd name="T16" fmla="*/ 8 w 42"/>
                  <a:gd name="T17" fmla="*/ 47 h 59"/>
                  <a:gd name="T18" fmla="*/ 10 w 42"/>
                  <a:gd name="T19" fmla="*/ 49 h 59"/>
                  <a:gd name="T20" fmla="*/ 0 w 42"/>
                  <a:gd name="T21" fmla="*/ 49 h 59"/>
                  <a:gd name="T22" fmla="*/ 7 w 42"/>
                  <a:gd name="T23" fmla="*/ 59 h 59"/>
                  <a:gd name="T24" fmla="*/ 17 w 42"/>
                  <a:gd name="T25" fmla="*/ 47 h 59"/>
                  <a:gd name="T26" fmla="*/ 17 w 42"/>
                  <a:gd name="T27" fmla="*/ 47 h 59"/>
                  <a:gd name="T28" fmla="*/ 21 w 42"/>
                  <a:gd name="T29" fmla="*/ 49 h 59"/>
                  <a:gd name="T30" fmla="*/ 42 w 42"/>
                  <a:gd name="T31" fmla="*/ 35 h 59"/>
                  <a:gd name="T32" fmla="*/ 39 w 42"/>
                  <a:gd name="T3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" h="59">
                    <a:moveTo>
                      <a:pt x="39" y="0"/>
                    </a:moveTo>
                    <a:cubicBezTo>
                      <a:pt x="37" y="0"/>
                      <a:pt x="35" y="0"/>
                      <a:pt x="33" y="0"/>
                    </a:cubicBezTo>
                    <a:cubicBezTo>
                      <a:pt x="35" y="8"/>
                      <a:pt x="32" y="12"/>
                      <a:pt x="34" y="21"/>
                    </a:cubicBezTo>
                    <a:cubicBezTo>
                      <a:pt x="33" y="21"/>
                      <a:pt x="33" y="22"/>
                      <a:pt x="33" y="24"/>
                    </a:cubicBezTo>
                    <a:cubicBezTo>
                      <a:pt x="27" y="27"/>
                      <a:pt x="24" y="29"/>
                      <a:pt x="18" y="35"/>
                    </a:cubicBezTo>
                    <a:cubicBezTo>
                      <a:pt x="12" y="38"/>
                      <a:pt x="2" y="36"/>
                      <a:pt x="2" y="45"/>
                    </a:cubicBezTo>
                    <a:cubicBezTo>
                      <a:pt x="2" y="47"/>
                      <a:pt x="3" y="47"/>
                      <a:pt x="4" y="47"/>
                    </a:cubicBezTo>
                    <a:cubicBezTo>
                      <a:pt x="4" y="47"/>
                      <a:pt x="5" y="47"/>
                      <a:pt x="6" y="47"/>
                    </a:cubicBezTo>
                    <a:cubicBezTo>
                      <a:pt x="7" y="47"/>
                      <a:pt x="8" y="47"/>
                      <a:pt x="8" y="47"/>
                    </a:cubicBezTo>
                    <a:cubicBezTo>
                      <a:pt x="9" y="47"/>
                      <a:pt x="10" y="47"/>
                      <a:pt x="10" y="49"/>
                    </a:cubicBezTo>
                    <a:cubicBezTo>
                      <a:pt x="7" y="49"/>
                      <a:pt x="4" y="49"/>
                      <a:pt x="0" y="49"/>
                    </a:cubicBezTo>
                    <a:cubicBezTo>
                      <a:pt x="0" y="55"/>
                      <a:pt x="4" y="56"/>
                      <a:pt x="7" y="59"/>
                    </a:cubicBezTo>
                    <a:cubicBezTo>
                      <a:pt x="8" y="53"/>
                      <a:pt x="12" y="49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9" y="47"/>
                      <a:pt x="20" y="48"/>
                      <a:pt x="21" y="49"/>
                    </a:cubicBezTo>
                    <a:cubicBezTo>
                      <a:pt x="26" y="42"/>
                      <a:pt x="37" y="41"/>
                      <a:pt x="42" y="35"/>
                    </a:cubicBezTo>
                    <a:cubicBezTo>
                      <a:pt x="42" y="22"/>
                      <a:pt x="39" y="13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ŝḷîdé">
                <a:extLst>
                  <a:ext uri="{FF2B5EF4-FFF2-40B4-BE49-F238E27FC236}">
                    <a16:creationId xmlns:a16="http://schemas.microsoft.com/office/drawing/2014/main" xmlns="" id="{9A40D2F1-5E6F-4427-A68C-D70A94D4B473}"/>
                  </a:ext>
                </a:extLst>
              </p:cNvPr>
              <p:cNvSpPr/>
              <p:nvPr/>
            </p:nvSpPr>
            <p:spPr bwMode="auto">
              <a:xfrm>
                <a:off x="9254277" y="2477828"/>
                <a:ext cx="42062" cy="27340"/>
              </a:xfrm>
              <a:custGeom>
                <a:avLst/>
                <a:gdLst>
                  <a:gd name="T0" fmla="*/ 4 w 11"/>
                  <a:gd name="T1" fmla="*/ 0 h 7"/>
                  <a:gd name="T2" fmla="*/ 2 w 11"/>
                  <a:gd name="T3" fmla="*/ 0 h 7"/>
                  <a:gd name="T4" fmla="*/ 2 w 11"/>
                  <a:gd name="T5" fmla="*/ 0 h 7"/>
                  <a:gd name="T6" fmla="*/ 0 w 11"/>
                  <a:gd name="T7" fmla="*/ 2 h 7"/>
                  <a:gd name="T8" fmla="*/ 10 w 11"/>
                  <a:gd name="T9" fmla="*/ 7 h 7"/>
                  <a:gd name="T10" fmla="*/ 4 w 1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1" y="7"/>
                      <a:pt x="5" y="3"/>
                      <a:pt x="10" y="7"/>
                    </a:cubicBezTo>
                    <a:cubicBezTo>
                      <a:pt x="11" y="2"/>
                      <a:pt x="8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şḻïḋè">
                <a:extLst>
                  <a:ext uri="{FF2B5EF4-FFF2-40B4-BE49-F238E27FC236}">
                    <a16:creationId xmlns:a16="http://schemas.microsoft.com/office/drawing/2014/main" xmlns="" id="{85BE9146-C92A-49E5-82E6-65B77E46553D}"/>
                  </a:ext>
                </a:extLst>
              </p:cNvPr>
              <p:cNvSpPr/>
              <p:nvPr/>
            </p:nvSpPr>
            <p:spPr bwMode="auto">
              <a:xfrm>
                <a:off x="10641268" y="2686035"/>
                <a:ext cx="46268" cy="65196"/>
              </a:xfrm>
              <a:custGeom>
                <a:avLst/>
                <a:gdLst>
                  <a:gd name="T0" fmla="*/ 8 w 12"/>
                  <a:gd name="T1" fmla="*/ 0 h 17"/>
                  <a:gd name="T2" fmla="*/ 0 w 12"/>
                  <a:gd name="T3" fmla="*/ 7 h 17"/>
                  <a:gd name="T4" fmla="*/ 5 w 12"/>
                  <a:gd name="T5" fmla="*/ 17 h 17"/>
                  <a:gd name="T6" fmla="*/ 12 w 12"/>
                  <a:gd name="T7" fmla="*/ 1 h 17"/>
                  <a:gd name="T8" fmla="*/ 8 w 1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8" y="0"/>
                    </a:moveTo>
                    <a:cubicBezTo>
                      <a:pt x="5" y="0"/>
                      <a:pt x="2" y="4"/>
                      <a:pt x="0" y="7"/>
                    </a:cubicBezTo>
                    <a:cubicBezTo>
                      <a:pt x="3" y="9"/>
                      <a:pt x="4" y="13"/>
                      <a:pt x="5" y="17"/>
                    </a:cubicBezTo>
                    <a:cubicBezTo>
                      <a:pt x="12" y="17"/>
                      <a:pt x="11" y="8"/>
                      <a:pt x="12" y="1"/>
                    </a:cubicBezTo>
                    <a:cubicBezTo>
                      <a:pt x="11" y="0"/>
                      <a:pt x="10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śľïde">
                <a:extLst>
                  <a:ext uri="{FF2B5EF4-FFF2-40B4-BE49-F238E27FC236}">
                    <a16:creationId xmlns:a16="http://schemas.microsoft.com/office/drawing/2014/main" xmlns="" id="{A5C62984-FA12-483C-B2E9-9EC55BF3E2ED}"/>
                  </a:ext>
                </a:extLst>
              </p:cNvPr>
              <p:cNvSpPr/>
              <p:nvPr/>
            </p:nvSpPr>
            <p:spPr bwMode="auto">
              <a:xfrm>
                <a:off x="7671698" y="2732303"/>
                <a:ext cx="237649" cy="104103"/>
              </a:xfrm>
              <a:custGeom>
                <a:avLst/>
                <a:gdLst>
                  <a:gd name="T0" fmla="*/ 28 w 62"/>
                  <a:gd name="T1" fmla="*/ 0 h 27"/>
                  <a:gd name="T2" fmla="*/ 4 w 62"/>
                  <a:gd name="T3" fmla="*/ 0 h 27"/>
                  <a:gd name="T4" fmla="*/ 1 w 62"/>
                  <a:gd name="T5" fmla="*/ 8 h 27"/>
                  <a:gd name="T6" fmla="*/ 2 w 62"/>
                  <a:gd name="T7" fmla="*/ 8 h 27"/>
                  <a:gd name="T8" fmla="*/ 7 w 62"/>
                  <a:gd name="T9" fmla="*/ 6 h 27"/>
                  <a:gd name="T10" fmla="*/ 12 w 62"/>
                  <a:gd name="T11" fmla="*/ 4 h 27"/>
                  <a:gd name="T12" fmla="*/ 15 w 62"/>
                  <a:gd name="T13" fmla="*/ 5 h 27"/>
                  <a:gd name="T14" fmla="*/ 30 w 62"/>
                  <a:gd name="T15" fmla="*/ 15 h 27"/>
                  <a:gd name="T16" fmla="*/ 32 w 62"/>
                  <a:gd name="T17" fmla="*/ 16 h 27"/>
                  <a:gd name="T18" fmla="*/ 35 w 62"/>
                  <a:gd name="T19" fmla="*/ 15 h 27"/>
                  <a:gd name="T20" fmla="*/ 39 w 62"/>
                  <a:gd name="T21" fmla="*/ 15 h 27"/>
                  <a:gd name="T22" fmla="*/ 43 w 62"/>
                  <a:gd name="T23" fmla="*/ 17 h 27"/>
                  <a:gd name="T24" fmla="*/ 39 w 62"/>
                  <a:gd name="T25" fmla="*/ 24 h 27"/>
                  <a:gd name="T26" fmla="*/ 42 w 62"/>
                  <a:gd name="T27" fmla="*/ 24 h 27"/>
                  <a:gd name="T28" fmla="*/ 51 w 62"/>
                  <a:gd name="T29" fmla="*/ 27 h 27"/>
                  <a:gd name="T30" fmla="*/ 56 w 62"/>
                  <a:gd name="T31" fmla="*/ 24 h 27"/>
                  <a:gd name="T32" fmla="*/ 59 w 62"/>
                  <a:gd name="T33" fmla="*/ 24 h 27"/>
                  <a:gd name="T34" fmla="*/ 61 w 62"/>
                  <a:gd name="T35" fmla="*/ 24 h 27"/>
                  <a:gd name="T36" fmla="*/ 62 w 62"/>
                  <a:gd name="T37" fmla="*/ 24 h 27"/>
                  <a:gd name="T38" fmla="*/ 41 w 62"/>
                  <a:gd name="T39" fmla="*/ 14 h 27"/>
                  <a:gd name="T40" fmla="*/ 38 w 62"/>
                  <a:gd name="T41" fmla="*/ 7 h 27"/>
                  <a:gd name="T42" fmla="*/ 28 w 62"/>
                  <a:gd name="T4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2" h="27">
                    <a:moveTo>
                      <a:pt x="28" y="0"/>
                    </a:moveTo>
                    <a:cubicBezTo>
                      <a:pt x="20" y="0"/>
                      <a:pt x="12" y="0"/>
                      <a:pt x="4" y="0"/>
                    </a:cubicBezTo>
                    <a:cubicBezTo>
                      <a:pt x="3" y="3"/>
                      <a:pt x="0" y="4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4" y="8"/>
                      <a:pt x="5" y="7"/>
                      <a:pt x="7" y="6"/>
                    </a:cubicBezTo>
                    <a:cubicBezTo>
                      <a:pt x="8" y="5"/>
                      <a:pt x="10" y="4"/>
                      <a:pt x="12" y="4"/>
                    </a:cubicBezTo>
                    <a:cubicBezTo>
                      <a:pt x="13" y="4"/>
                      <a:pt x="14" y="5"/>
                      <a:pt x="15" y="5"/>
                    </a:cubicBezTo>
                    <a:cubicBezTo>
                      <a:pt x="22" y="6"/>
                      <a:pt x="23" y="14"/>
                      <a:pt x="30" y="15"/>
                    </a:cubicBezTo>
                    <a:cubicBezTo>
                      <a:pt x="30" y="16"/>
                      <a:pt x="31" y="16"/>
                      <a:pt x="32" y="16"/>
                    </a:cubicBezTo>
                    <a:cubicBezTo>
                      <a:pt x="33" y="16"/>
                      <a:pt x="34" y="15"/>
                      <a:pt x="35" y="15"/>
                    </a:cubicBezTo>
                    <a:cubicBezTo>
                      <a:pt x="36" y="15"/>
                      <a:pt x="38" y="15"/>
                      <a:pt x="39" y="15"/>
                    </a:cubicBezTo>
                    <a:cubicBezTo>
                      <a:pt x="41" y="15"/>
                      <a:pt x="42" y="15"/>
                      <a:pt x="43" y="17"/>
                    </a:cubicBezTo>
                    <a:cubicBezTo>
                      <a:pt x="37" y="17"/>
                      <a:pt x="39" y="20"/>
                      <a:pt x="39" y="24"/>
                    </a:cubicBezTo>
                    <a:cubicBezTo>
                      <a:pt x="40" y="24"/>
                      <a:pt x="41" y="24"/>
                      <a:pt x="42" y="24"/>
                    </a:cubicBezTo>
                    <a:cubicBezTo>
                      <a:pt x="46" y="24"/>
                      <a:pt x="48" y="26"/>
                      <a:pt x="51" y="27"/>
                    </a:cubicBezTo>
                    <a:cubicBezTo>
                      <a:pt x="51" y="24"/>
                      <a:pt x="53" y="24"/>
                      <a:pt x="56" y="24"/>
                    </a:cubicBezTo>
                    <a:cubicBezTo>
                      <a:pt x="57" y="24"/>
                      <a:pt x="58" y="24"/>
                      <a:pt x="59" y="24"/>
                    </a:cubicBezTo>
                    <a:cubicBezTo>
                      <a:pt x="59" y="24"/>
                      <a:pt x="60" y="24"/>
                      <a:pt x="61" y="24"/>
                    </a:cubicBezTo>
                    <a:cubicBezTo>
                      <a:pt x="61" y="24"/>
                      <a:pt x="62" y="24"/>
                      <a:pt x="62" y="24"/>
                    </a:cubicBezTo>
                    <a:cubicBezTo>
                      <a:pt x="60" y="13"/>
                      <a:pt x="51" y="14"/>
                      <a:pt x="41" y="14"/>
                    </a:cubicBezTo>
                    <a:cubicBezTo>
                      <a:pt x="42" y="9"/>
                      <a:pt x="38" y="10"/>
                      <a:pt x="38" y="7"/>
                    </a:cubicBezTo>
                    <a:cubicBezTo>
                      <a:pt x="34" y="5"/>
                      <a:pt x="29" y="5"/>
                      <a:pt x="2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ṡḷiḍê">
                <a:extLst>
                  <a:ext uri="{FF2B5EF4-FFF2-40B4-BE49-F238E27FC236}">
                    <a16:creationId xmlns:a16="http://schemas.microsoft.com/office/drawing/2014/main" xmlns="" id="{09D1F7B3-AD54-4DAF-AA69-6DC4A378190E}"/>
                  </a:ext>
                </a:extLst>
              </p:cNvPr>
              <p:cNvSpPr/>
              <p:nvPr/>
            </p:nvSpPr>
            <p:spPr bwMode="auto">
              <a:xfrm>
                <a:off x="10668608" y="2790138"/>
                <a:ext cx="65196" cy="72557"/>
              </a:xfrm>
              <a:custGeom>
                <a:avLst/>
                <a:gdLst>
                  <a:gd name="T0" fmla="*/ 9 w 17"/>
                  <a:gd name="T1" fmla="*/ 0 h 19"/>
                  <a:gd name="T2" fmla="*/ 0 w 17"/>
                  <a:gd name="T3" fmla="*/ 9 h 19"/>
                  <a:gd name="T4" fmla="*/ 10 w 17"/>
                  <a:gd name="T5" fmla="*/ 19 h 19"/>
                  <a:gd name="T6" fmla="*/ 16 w 17"/>
                  <a:gd name="T7" fmla="*/ 4 h 19"/>
                  <a:gd name="T8" fmla="*/ 9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2" y="13"/>
                      <a:pt x="6" y="17"/>
                      <a:pt x="10" y="19"/>
                    </a:cubicBezTo>
                    <a:cubicBezTo>
                      <a:pt x="12" y="14"/>
                      <a:pt x="17" y="12"/>
                      <a:pt x="16" y="4"/>
                    </a:cubicBezTo>
                    <a:cubicBezTo>
                      <a:pt x="14" y="1"/>
                      <a:pt x="12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ŝḷíḍè">
                <a:extLst>
                  <a:ext uri="{FF2B5EF4-FFF2-40B4-BE49-F238E27FC236}">
                    <a16:creationId xmlns:a16="http://schemas.microsoft.com/office/drawing/2014/main" xmlns="" id="{B098D5D1-9147-45CE-AFE3-6C8D72FDD9CD}"/>
                  </a:ext>
                </a:extLst>
              </p:cNvPr>
              <p:cNvSpPr/>
              <p:nvPr/>
            </p:nvSpPr>
            <p:spPr bwMode="auto">
              <a:xfrm>
                <a:off x="10506670" y="2797499"/>
                <a:ext cx="34701" cy="46268"/>
              </a:xfrm>
              <a:custGeom>
                <a:avLst/>
                <a:gdLst>
                  <a:gd name="T0" fmla="*/ 4 w 9"/>
                  <a:gd name="T1" fmla="*/ 0 h 12"/>
                  <a:gd name="T2" fmla="*/ 3 w 9"/>
                  <a:gd name="T3" fmla="*/ 0 h 12"/>
                  <a:gd name="T4" fmla="*/ 3 w 9"/>
                  <a:gd name="T5" fmla="*/ 0 h 12"/>
                  <a:gd name="T6" fmla="*/ 3 w 9"/>
                  <a:gd name="T7" fmla="*/ 0 h 12"/>
                  <a:gd name="T8" fmla="*/ 3 w 9"/>
                  <a:gd name="T9" fmla="*/ 12 h 12"/>
                  <a:gd name="T10" fmla="*/ 9 w 9"/>
                  <a:gd name="T11" fmla="*/ 2 h 12"/>
                  <a:gd name="T12" fmla="*/ 4 w 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7"/>
                      <a:pt x="1" y="2"/>
                      <a:pt x="3" y="12"/>
                    </a:cubicBezTo>
                    <a:cubicBezTo>
                      <a:pt x="7" y="11"/>
                      <a:pt x="7" y="5"/>
                      <a:pt x="9" y="2"/>
                    </a:cubicBezTo>
                    <a:cubicBezTo>
                      <a:pt x="8" y="1"/>
                      <a:pt x="6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ṡlïḑê">
                <a:extLst>
                  <a:ext uri="{FF2B5EF4-FFF2-40B4-BE49-F238E27FC236}">
                    <a16:creationId xmlns:a16="http://schemas.microsoft.com/office/drawing/2014/main" xmlns="" id="{242C9507-DEF4-478D-A7CF-96067B30B24F}"/>
                  </a:ext>
                </a:extLst>
              </p:cNvPr>
              <p:cNvSpPr/>
              <p:nvPr/>
            </p:nvSpPr>
            <p:spPr bwMode="auto">
              <a:xfrm>
                <a:off x="8559204" y="2836406"/>
                <a:ext cx="30495" cy="26289"/>
              </a:xfrm>
              <a:custGeom>
                <a:avLst/>
                <a:gdLst>
                  <a:gd name="T0" fmla="*/ 4 w 8"/>
                  <a:gd name="T1" fmla="*/ 0 h 7"/>
                  <a:gd name="T2" fmla="*/ 1 w 8"/>
                  <a:gd name="T3" fmla="*/ 7 h 7"/>
                  <a:gd name="T4" fmla="*/ 8 w 8"/>
                  <a:gd name="T5" fmla="*/ 7 h 7"/>
                  <a:gd name="T6" fmla="*/ 4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cubicBezTo>
                      <a:pt x="4" y="4"/>
                      <a:pt x="0" y="3"/>
                      <a:pt x="1" y="7"/>
                    </a:cubicBezTo>
                    <a:cubicBezTo>
                      <a:pt x="3" y="7"/>
                      <a:pt x="6" y="7"/>
                      <a:pt x="8" y="7"/>
                    </a:cubicBezTo>
                    <a:cubicBezTo>
                      <a:pt x="8" y="3"/>
                      <a:pt x="7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śḷîdê">
                <a:extLst>
                  <a:ext uri="{FF2B5EF4-FFF2-40B4-BE49-F238E27FC236}">
                    <a16:creationId xmlns:a16="http://schemas.microsoft.com/office/drawing/2014/main" xmlns="" id="{4BC30659-BABD-4A30-A356-D61DF413AB6E}"/>
                  </a:ext>
                </a:extLst>
              </p:cNvPr>
              <p:cNvSpPr/>
              <p:nvPr/>
            </p:nvSpPr>
            <p:spPr bwMode="auto">
              <a:xfrm>
                <a:off x="10718031" y="2878468"/>
                <a:ext cx="104103" cy="99897"/>
              </a:xfrm>
              <a:custGeom>
                <a:avLst/>
                <a:gdLst>
                  <a:gd name="T0" fmla="*/ 11 w 27"/>
                  <a:gd name="T1" fmla="*/ 0 h 26"/>
                  <a:gd name="T2" fmla="*/ 9 w 27"/>
                  <a:gd name="T3" fmla="*/ 12 h 26"/>
                  <a:gd name="T4" fmla="*/ 6 w 27"/>
                  <a:gd name="T5" fmla="*/ 11 h 26"/>
                  <a:gd name="T6" fmla="*/ 0 w 27"/>
                  <a:gd name="T7" fmla="*/ 17 h 26"/>
                  <a:gd name="T8" fmla="*/ 2 w 27"/>
                  <a:gd name="T9" fmla="*/ 19 h 26"/>
                  <a:gd name="T10" fmla="*/ 5 w 27"/>
                  <a:gd name="T11" fmla="*/ 18 h 26"/>
                  <a:gd name="T12" fmla="*/ 8 w 27"/>
                  <a:gd name="T13" fmla="*/ 17 h 26"/>
                  <a:gd name="T14" fmla="*/ 9 w 27"/>
                  <a:gd name="T15" fmla="*/ 17 h 26"/>
                  <a:gd name="T16" fmla="*/ 11 w 27"/>
                  <a:gd name="T17" fmla="*/ 26 h 26"/>
                  <a:gd name="T18" fmla="*/ 23 w 27"/>
                  <a:gd name="T19" fmla="*/ 19 h 26"/>
                  <a:gd name="T20" fmla="*/ 26 w 27"/>
                  <a:gd name="T21" fmla="*/ 19 h 26"/>
                  <a:gd name="T22" fmla="*/ 18 w 27"/>
                  <a:gd name="T23" fmla="*/ 8 h 26"/>
                  <a:gd name="T24" fmla="*/ 11 w 27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26">
                    <a:moveTo>
                      <a:pt x="11" y="0"/>
                    </a:moveTo>
                    <a:cubicBezTo>
                      <a:pt x="9" y="2"/>
                      <a:pt x="10" y="7"/>
                      <a:pt x="9" y="12"/>
                    </a:cubicBezTo>
                    <a:cubicBezTo>
                      <a:pt x="8" y="11"/>
                      <a:pt x="7" y="11"/>
                      <a:pt x="6" y="11"/>
                    </a:cubicBezTo>
                    <a:cubicBezTo>
                      <a:pt x="3" y="11"/>
                      <a:pt x="2" y="14"/>
                      <a:pt x="0" y="17"/>
                    </a:cubicBezTo>
                    <a:cubicBezTo>
                      <a:pt x="1" y="18"/>
                      <a:pt x="2" y="19"/>
                      <a:pt x="2" y="19"/>
                    </a:cubicBezTo>
                    <a:cubicBezTo>
                      <a:pt x="3" y="19"/>
                      <a:pt x="4" y="18"/>
                      <a:pt x="5" y="18"/>
                    </a:cubicBezTo>
                    <a:cubicBezTo>
                      <a:pt x="6" y="17"/>
                      <a:pt x="7" y="17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21"/>
                      <a:pt x="6" y="25"/>
                      <a:pt x="11" y="26"/>
                    </a:cubicBezTo>
                    <a:cubicBezTo>
                      <a:pt x="13" y="21"/>
                      <a:pt x="17" y="19"/>
                      <a:pt x="23" y="19"/>
                    </a:cubicBezTo>
                    <a:cubicBezTo>
                      <a:pt x="24" y="19"/>
                      <a:pt x="25" y="19"/>
                      <a:pt x="26" y="19"/>
                    </a:cubicBezTo>
                    <a:cubicBezTo>
                      <a:pt x="27" y="11"/>
                      <a:pt x="21" y="12"/>
                      <a:pt x="18" y="8"/>
                    </a:cubicBezTo>
                    <a:cubicBezTo>
                      <a:pt x="18" y="3"/>
                      <a:pt x="16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şľídé">
                <a:extLst>
                  <a:ext uri="{FF2B5EF4-FFF2-40B4-BE49-F238E27FC236}">
                    <a16:creationId xmlns:a16="http://schemas.microsoft.com/office/drawing/2014/main" xmlns="" id="{446F6DAC-582B-4A18-B436-3556A9FD61FC}"/>
                  </a:ext>
                </a:extLst>
              </p:cNvPr>
              <p:cNvSpPr/>
              <p:nvPr/>
            </p:nvSpPr>
            <p:spPr bwMode="auto">
              <a:xfrm>
                <a:off x="10076587" y="2963643"/>
                <a:ext cx="53629" cy="68351"/>
              </a:xfrm>
              <a:custGeom>
                <a:avLst/>
                <a:gdLst>
                  <a:gd name="T0" fmla="*/ 6 w 14"/>
                  <a:gd name="T1" fmla="*/ 0 h 18"/>
                  <a:gd name="T2" fmla="*/ 6 w 14"/>
                  <a:gd name="T3" fmla="*/ 18 h 18"/>
                  <a:gd name="T4" fmla="*/ 7 w 14"/>
                  <a:gd name="T5" fmla="*/ 18 h 18"/>
                  <a:gd name="T6" fmla="*/ 14 w 14"/>
                  <a:gd name="T7" fmla="*/ 12 h 18"/>
                  <a:gd name="T8" fmla="*/ 6 w 14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6" y="0"/>
                    </a:moveTo>
                    <a:cubicBezTo>
                      <a:pt x="9" y="11"/>
                      <a:pt x="0" y="13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1" y="18"/>
                      <a:pt x="11" y="13"/>
                      <a:pt x="14" y="12"/>
                    </a:cubicBezTo>
                    <a:cubicBezTo>
                      <a:pt x="13" y="7"/>
                      <a:pt x="10" y="4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Sḷîḑê">
                <a:extLst>
                  <a:ext uri="{FF2B5EF4-FFF2-40B4-BE49-F238E27FC236}">
                    <a16:creationId xmlns:a16="http://schemas.microsoft.com/office/drawing/2014/main" xmlns="" id="{81EBE97A-7767-4161-BC38-1914CAA34DE4}"/>
                  </a:ext>
                </a:extLst>
              </p:cNvPr>
              <p:cNvSpPr/>
              <p:nvPr/>
            </p:nvSpPr>
            <p:spPr bwMode="auto">
              <a:xfrm>
                <a:off x="10510876" y="3024633"/>
                <a:ext cx="160887" cy="208206"/>
              </a:xfrm>
              <a:custGeom>
                <a:avLst/>
                <a:gdLst>
                  <a:gd name="T0" fmla="*/ 27 w 42"/>
                  <a:gd name="T1" fmla="*/ 0 h 54"/>
                  <a:gd name="T2" fmla="*/ 26 w 42"/>
                  <a:gd name="T3" fmla="*/ 0 h 54"/>
                  <a:gd name="T4" fmla="*/ 0 w 42"/>
                  <a:gd name="T5" fmla="*/ 31 h 54"/>
                  <a:gd name="T6" fmla="*/ 8 w 42"/>
                  <a:gd name="T7" fmla="*/ 48 h 54"/>
                  <a:gd name="T8" fmla="*/ 12 w 42"/>
                  <a:gd name="T9" fmla="*/ 48 h 54"/>
                  <a:gd name="T10" fmla="*/ 18 w 42"/>
                  <a:gd name="T11" fmla="*/ 51 h 54"/>
                  <a:gd name="T12" fmla="*/ 25 w 42"/>
                  <a:gd name="T13" fmla="*/ 54 h 54"/>
                  <a:gd name="T14" fmla="*/ 28 w 42"/>
                  <a:gd name="T15" fmla="*/ 54 h 54"/>
                  <a:gd name="T16" fmla="*/ 33 w 42"/>
                  <a:gd name="T17" fmla="*/ 48 h 54"/>
                  <a:gd name="T18" fmla="*/ 29 w 42"/>
                  <a:gd name="T19" fmla="*/ 47 h 54"/>
                  <a:gd name="T20" fmla="*/ 38 w 42"/>
                  <a:gd name="T21" fmla="*/ 31 h 54"/>
                  <a:gd name="T22" fmla="*/ 36 w 42"/>
                  <a:gd name="T23" fmla="*/ 15 h 54"/>
                  <a:gd name="T24" fmla="*/ 41 w 42"/>
                  <a:gd name="T25" fmla="*/ 7 h 54"/>
                  <a:gd name="T26" fmla="*/ 27 w 42"/>
                  <a:gd name="T2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54">
                    <a:moveTo>
                      <a:pt x="27" y="0"/>
                    </a:moveTo>
                    <a:cubicBezTo>
                      <a:pt x="27" y="0"/>
                      <a:pt x="27" y="0"/>
                      <a:pt x="26" y="0"/>
                    </a:cubicBezTo>
                    <a:cubicBezTo>
                      <a:pt x="25" y="18"/>
                      <a:pt x="3" y="14"/>
                      <a:pt x="0" y="31"/>
                    </a:cubicBezTo>
                    <a:cubicBezTo>
                      <a:pt x="2" y="38"/>
                      <a:pt x="9" y="39"/>
                      <a:pt x="8" y="48"/>
                    </a:cubicBezTo>
                    <a:cubicBezTo>
                      <a:pt x="10" y="48"/>
                      <a:pt x="11" y="48"/>
                      <a:pt x="12" y="48"/>
                    </a:cubicBezTo>
                    <a:cubicBezTo>
                      <a:pt x="15" y="48"/>
                      <a:pt x="16" y="49"/>
                      <a:pt x="18" y="51"/>
                    </a:cubicBezTo>
                    <a:cubicBezTo>
                      <a:pt x="20" y="52"/>
                      <a:pt x="22" y="54"/>
                      <a:pt x="25" y="54"/>
                    </a:cubicBezTo>
                    <a:cubicBezTo>
                      <a:pt x="26" y="54"/>
                      <a:pt x="27" y="54"/>
                      <a:pt x="28" y="54"/>
                    </a:cubicBezTo>
                    <a:cubicBezTo>
                      <a:pt x="27" y="50"/>
                      <a:pt x="32" y="52"/>
                      <a:pt x="33" y="48"/>
                    </a:cubicBezTo>
                    <a:cubicBezTo>
                      <a:pt x="31" y="48"/>
                      <a:pt x="29" y="48"/>
                      <a:pt x="29" y="47"/>
                    </a:cubicBezTo>
                    <a:cubicBezTo>
                      <a:pt x="35" y="44"/>
                      <a:pt x="32" y="33"/>
                      <a:pt x="38" y="31"/>
                    </a:cubicBezTo>
                    <a:cubicBezTo>
                      <a:pt x="34" y="25"/>
                      <a:pt x="39" y="20"/>
                      <a:pt x="36" y="15"/>
                    </a:cubicBezTo>
                    <a:cubicBezTo>
                      <a:pt x="39" y="14"/>
                      <a:pt x="42" y="12"/>
                      <a:pt x="41" y="7"/>
                    </a:cubicBezTo>
                    <a:cubicBezTo>
                      <a:pt x="37" y="4"/>
                      <a:pt x="34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sľiḍè">
                <a:extLst>
                  <a:ext uri="{FF2B5EF4-FFF2-40B4-BE49-F238E27FC236}">
                    <a16:creationId xmlns:a16="http://schemas.microsoft.com/office/drawing/2014/main" xmlns="" id="{63A2C3C2-78CB-43FC-BD0A-06CE271CFF88}"/>
                  </a:ext>
                </a:extLst>
              </p:cNvPr>
              <p:cNvSpPr/>
              <p:nvPr/>
            </p:nvSpPr>
            <p:spPr bwMode="auto">
              <a:xfrm>
                <a:off x="10311082" y="3036200"/>
                <a:ext cx="157732" cy="196640"/>
              </a:xfrm>
              <a:custGeom>
                <a:avLst/>
                <a:gdLst>
                  <a:gd name="T0" fmla="*/ 9 w 41"/>
                  <a:gd name="T1" fmla="*/ 0 h 51"/>
                  <a:gd name="T2" fmla="*/ 7 w 41"/>
                  <a:gd name="T3" fmla="*/ 4 h 51"/>
                  <a:gd name="T4" fmla="*/ 5 w 41"/>
                  <a:gd name="T5" fmla="*/ 3 h 51"/>
                  <a:gd name="T6" fmla="*/ 2 w 41"/>
                  <a:gd name="T7" fmla="*/ 2 h 51"/>
                  <a:gd name="T8" fmla="*/ 0 w 41"/>
                  <a:gd name="T9" fmla="*/ 2 h 51"/>
                  <a:gd name="T10" fmla="*/ 20 w 41"/>
                  <a:gd name="T11" fmla="*/ 42 h 51"/>
                  <a:gd name="T12" fmla="*/ 35 w 41"/>
                  <a:gd name="T13" fmla="*/ 51 h 51"/>
                  <a:gd name="T14" fmla="*/ 38 w 41"/>
                  <a:gd name="T15" fmla="*/ 51 h 51"/>
                  <a:gd name="T16" fmla="*/ 35 w 41"/>
                  <a:gd name="T17" fmla="*/ 28 h 51"/>
                  <a:gd name="T18" fmla="*/ 21 w 41"/>
                  <a:gd name="T19" fmla="*/ 16 h 51"/>
                  <a:gd name="T20" fmla="*/ 15 w 41"/>
                  <a:gd name="T21" fmla="*/ 4 h 51"/>
                  <a:gd name="T22" fmla="*/ 14 w 41"/>
                  <a:gd name="T23" fmla="*/ 4 h 51"/>
                  <a:gd name="T24" fmla="*/ 9 w 41"/>
                  <a:gd name="T2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1">
                    <a:moveTo>
                      <a:pt x="9" y="0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2"/>
                      <a:pt x="23" y="18"/>
                      <a:pt x="20" y="42"/>
                    </a:cubicBezTo>
                    <a:cubicBezTo>
                      <a:pt x="27" y="43"/>
                      <a:pt x="29" y="51"/>
                      <a:pt x="35" y="51"/>
                    </a:cubicBezTo>
                    <a:cubicBezTo>
                      <a:pt x="36" y="51"/>
                      <a:pt x="37" y="51"/>
                      <a:pt x="38" y="51"/>
                    </a:cubicBezTo>
                    <a:cubicBezTo>
                      <a:pt x="41" y="44"/>
                      <a:pt x="34" y="36"/>
                      <a:pt x="35" y="28"/>
                    </a:cubicBezTo>
                    <a:cubicBezTo>
                      <a:pt x="30" y="25"/>
                      <a:pt x="24" y="20"/>
                      <a:pt x="21" y="16"/>
                    </a:cubicBezTo>
                    <a:cubicBezTo>
                      <a:pt x="19" y="12"/>
                      <a:pt x="14" y="9"/>
                      <a:pt x="15" y="4"/>
                    </a:cubicBezTo>
                    <a:cubicBezTo>
                      <a:pt x="15" y="4"/>
                      <a:pt x="14" y="4"/>
                      <a:pt x="14" y="4"/>
                    </a:cubicBezTo>
                    <a:cubicBezTo>
                      <a:pt x="11" y="4"/>
                      <a:pt x="11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ṧļîďê">
                <a:extLst>
                  <a:ext uri="{FF2B5EF4-FFF2-40B4-BE49-F238E27FC236}">
                    <a16:creationId xmlns:a16="http://schemas.microsoft.com/office/drawing/2014/main" xmlns="" id="{3DC61994-44B1-4465-A7A5-3DAE169FC799}"/>
                  </a:ext>
                </a:extLst>
              </p:cNvPr>
              <p:cNvSpPr/>
              <p:nvPr/>
            </p:nvSpPr>
            <p:spPr bwMode="auto">
              <a:xfrm>
                <a:off x="10638113" y="3109808"/>
                <a:ext cx="103052" cy="127237"/>
              </a:xfrm>
              <a:custGeom>
                <a:avLst/>
                <a:gdLst>
                  <a:gd name="T0" fmla="*/ 14 w 27"/>
                  <a:gd name="T1" fmla="*/ 0 h 33"/>
                  <a:gd name="T2" fmla="*/ 13 w 27"/>
                  <a:gd name="T3" fmla="*/ 33 h 33"/>
                  <a:gd name="T4" fmla="*/ 16 w 27"/>
                  <a:gd name="T5" fmla="*/ 23 h 33"/>
                  <a:gd name="T6" fmla="*/ 22 w 27"/>
                  <a:gd name="T7" fmla="*/ 29 h 33"/>
                  <a:gd name="T8" fmla="*/ 26 w 27"/>
                  <a:gd name="T9" fmla="*/ 28 h 33"/>
                  <a:gd name="T10" fmla="*/ 19 w 27"/>
                  <a:gd name="T11" fmla="*/ 11 h 33"/>
                  <a:gd name="T12" fmla="*/ 23 w 27"/>
                  <a:gd name="T13" fmla="*/ 12 h 33"/>
                  <a:gd name="T14" fmla="*/ 27 w 27"/>
                  <a:gd name="T15" fmla="*/ 11 h 33"/>
                  <a:gd name="T16" fmla="*/ 14 w 27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3">
                    <a:moveTo>
                      <a:pt x="14" y="0"/>
                    </a:moveTo>
                    <a:cubicBezTo>
                      <a:pt x="6" y="8"/>
                      <a:pt x="0" y="27"/>
                      <a:pt x="13" y="33"/>
                    </a:cubicBezTo>
                    <a:cubicBezTo>
                      <a:pt x="12" y="28"/>
                      <a:pt x="13" y="24"/>
                      <a:pt x="16" y="23"/>
                    </a:cubicBezTo>
                    <a:cubicBezTo>
                      <a:pt x="19" y="25"/>
                      <a:pt x="19" y="29"/>
                      <a:pt x="22" y="29"/>
                    </a:cubicBezTo>
                    <a:cubicBezTo>
                      <a:pt x="23" y="29"/>
                      <a:pt x="24" y="29"/>
                      <a:pt x="26" y="28"/>
                    </a:cubicBezTo>
                    <a:cubicBezTo>
                      <a:pt x="25" y="21"/>
                      <a:pt x="19" y="19"/>
                      <a:pt x="19" y="11"/>
                    </a:cubicBezTo>
                    <a:cubicBezTo>
                      <a:pt x="20" y="12"/>
                      <a:pt x="22" y="12"/>
                      <a:pt x="23" y="12"/>
                    </a:cubicBezTo>
                    <a:cubicBezTo>
                      <a:pt x="25" y="12"/>
                      <a:pt x="26" y="12"/>
                      <a:pt x="27" y="11"/>
                    </a:cubicBezTo>
                    <a:cubicBezTo>
                      <a:pt x="27" y="3"/>
                      <a:pt x="17" y="6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$ļîdê">
                <a:extLst>
                  <a:ext uri="{FF2B5EF4-FFF2-40B4-BE49-F238E27FC236}">
                    <a16:creationId xmlns:a16="http://schemas.microsoft.com/office/drawing/2014/main" xmlns="" id="{A9229A35-35B9-4EF7-970F-CAB2627BAEC1}"/>
                  </a:ext>
                </a:extLst>
              </p:cNvPr>
              <p:cNvSpPr/>
              <p:nvPr/>
            </p:nvSpPr>
            <p:spPr bwMode="auto">
              <a:xfrm>
                <a:off x="10810567" y="3117169"/>
                <a:ext cx="69402" cy="34701"/>
              </a:xfrm>
              <a:custGeom>
                <a:avLst/>
                <a:gdLst>
                  <a:gd name="T0" fmla="*/ 10 w 18"/>
                  <a:gd name="T1" fmla="*/ 0 h 9"/>
                  <a:gd name="T2" fmla="*/ 0 w 18"/>
                  <a:gd name="T3" fmla="*/ 7 h 9"/>
                  <a:gd name="T4" fmla="*/ 7 w 18"/>
                  <a:gd name="T5" fmla="*/ 9 h 9"/>
                  <a:gd name="T6" fmla="*/ 18 w 18"/>
                  <a:gd name="T7" fmla="*/ 2 h 9"/>
                  <a:gd name="T8" fmla="*/ 10 w 1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9">
                    <a:moveTo>
                      <a:pt x="10" y="0"/>
                    </a:moveTo>
                    <a:cubicBezTo>
                      <a:pt x="5" y="0"/>
                      <a:pt x="0" y="2"/>
                      <a:pt x="0" y="7"/>
                    </a:cubicBezTo>
                    <a:cubicBezTo>
                      <a:pt x="2" y="8"/>
                      <a:pt x="5" y="9"/>
                      <a:pt x="7" y="9"/>
                    </a:cubicBezTo>
                    <a:cubicBezTo>
                      <a:pt x="12" y="9"/>
                      <a:pt x="18" y="7"/>
                      <a:pt x="18" y="2"/>
                    </a:cubicBezTo>
                    <a:cubicBezTo>
                      <a:pt x="16" y="1"/>
                      <a:pt x="13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ṡľïḍè">
                <a:extLst>
                  <a:ext uri="{FF2B5EF4-FFF2-40B4-BE49-F238E27FC236}">
                    <a16:creationId xmlns:a16="http://schemas.microsoft.com/office/drawing/2014/main" xmlns="" id="{9C7DF49A-C6DC-4423-BAC9-2FFA3373246A}"/>
                  </a:ext>
                </a:extLst>
              </p:cNvPr>
              <p:cNvSpPr/>
              <p:nvPr/>
            </p:nvSpPr>
            <p:spPr bwMode="auto">
              <a:xfrm>
                <a:off x="10822134" y="3151870"/>
                <a:ext cx="292330" cy="165093"/>
              </a:xfrm>
              <a:custGeom>
                <a:avLst/>
                <a:gdLst>
                  <a:gd name="T0" fmla="*/ 33 w 76"/>
                  <a:gd name="T1" fmla="*/ 0 h 43"/>
                  <a:gd name="T2" fmla="*/ 21 w 76"/>
                  <a:gd name="T3" fmla="*/ 0 h 43"/>
                  <a:gd name="T4" fmla="*/ 15 w 76"/>
                  <a:gd name="T5" fmla="*/ 5 h 43"/>
                  <a:gd name="T6" fmla="*/ 15 w 76"/>
                  <a:gd name="T7" fmla="*/ 5 h 43"/>
                  <a:gd name="T8" fmla="*/ 14 w 76"/>
                  <a:gd name="T9" fmla="*/ 5 h 43"/>
                  <a:gd name="T10" fmla="*/ 11 w 76"/>
                  <a:gd name="T11" fmla="*/ 3 h 43"/>
                  <a:gd name="T12" fmla="*/ 8 w 76"/>
                  <a:gd name="T13" fmla="*/ 1 h 43"/>
                  <a:gd name="T14" fmla="*/ 7 w 76"/>
                  <a:gd name="T15" fmla="*/ 1 h 43"/>
                  <a:gd name="T16" fmla="*/ 2 w 76"/>
                  <a:gd name="T17" fmla="*/ 8 h 43"/>
                  <a:gd name="T18" fmla="*/ 3 w 76"/>
                  <a:gd name="T19" fmla="*/ 10 h 43"/>
                  <a:gd name="T20" fmla="*/ 5 w 76"/>
                  <a:gd name="T21" fmla="*/ 9 h 43"/>
                  <a:gd name="T22" fmla="*/ 8 w 76"/>
                  <a:gd name="T23" fmla="*/ 8 h 43"/>
                  <a:gd name="T24" fmla="*/ 10 w 76"/>
                  <a:gd name="T25" fmla="*/ 8 h 43"/>
                  <a:gd name="T26" fmla="*/ 33 w 76"/>
                  <a:gd name="T27" fmla="*/ 26 h 43"/>
                  <a:gd name="T28" fmla="*/ 33 w 76"/>
                  <a:gd name="T29" fmla="*/ 36 h 43"/>
                  <a:gd name="T30" fmla="*/ 38 w 76"/>
                  <a:gd name="T31" fmla="*/ 34 h 43"/>
                  <a:gd name="T32" fmla="*/ 51 w 76"/>
                  <a:gd name="T33" fmla="*/ 41 h 43"/>
                  <a:gd name="T34" fmla="*/ 60 w 76"/>
                  <a:gd name="T35" fmla="*/ 34 h 43"/>
                  <a:gd name="T36" fmla="*/ 62 w 76"/>
                  <a:gd name="T37" fmla="*/ 34 h 43"/>
                  <a:gd name="T38" fmla="*/ 72 w 76"/>
                  <a:gd name="T39" fmla="*/ 43 h 43"/>
                  <a:gd name="T40" fmla="*/ 76 w 76"/>
                  <a:gd name="T41" fmla="*/ 41 h 43"/>
                  <a:gd name="T42" fmla="*/ 72 w 76"/>
                  <a:gd name="T43" fmla="*/ 31 h 43"/>
                  <a:gd name="T44" fmla="*/ 59 w 76"/>
                  <a:gd name="T45" fmla="*/ 19 h 43"/>
                  <a:gd name="T46" fmla="*/ 59 w 76"/>
                  <a:gd name="T47" fmla="*/ 14 h 43"/>
                  <a:gd name="T48" fmla="*/ 33 w 76"/>
                  <a:gd name="T4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6" h="43">
                    <a:moveTo>
                      <a:pt x="33" y="0"/>
                    </a:moveTo>
                    <a:cubicBezTo>
                      <a:pt x="29" y="0"/>
                      <a:pt x="25" y="0"/>
                      <a:pt x="21" y="0"/>
                    </a:cubicBezTo>
                    <a:cubicBezTo>
                      <a:pt x="20" y="2"/>
                      <a:pt x="19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2" y="5"/>
                      <a:pt x="11" y="4"/>
                      <a:pt x="11" y="3"/>
                    </a:cubicBezTo>
                    <a:cubicBezTo>
                      <a:pt x="10" y="2"/>
                      <a:pt x="10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6"/>
                      <a:pt x="0" y="3"/>
                      <a:pt x="2" y="8"/>
                    </a:cubicBezTo>
                    <a:cubicBezTo>
                      <a:pt x="2" y="9"/>
                      <a:pt x="2" y="10"/>
                      <a:pt x="3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6" y="8"/>
                      <a:pt x="7" y="8"/>
                      <a:pt x="8" y="8"/>
                    </a:cubicBezTo>
                    <a:cubicBezTo>
                      <a:pt x="9" y="8"/>
                      <a:pt x="9" y="8"/>
                      <a:pt x="10" y="8"/>
                    </a:cubicBezTo>
                    <a:cubicBezTo>
                      <a:pt x="17" y="15"/>
                      <a:pt x="27" y="18"/>
                      <a:pt x="33" y="26"/>
                    </a:cubicBezTo>
                    <a:cubicBezTo>
                      <a:pt x="33" y="29"/>
                      <a:pt x="33" y="33"/>
                      <a:pt x="33" y="36"/>
                    </a:cubicBezTo>
                    <a:cubicBezTo>
                      <a:pt x="35" y="35"/>
                      <a:pt x="36" y="34"/>
                      <a:pt x="38" y="34"/>
                    </a:cubicBezTo>
                    <a:cubicBezTo>
                      <a:pt x="43" y="34"/>
                      <a:pt x="45" y="40"/>
                      <a:pt x="51" y="41"/>
                    </a:cubicBezTo>
                    <a:cubicBezTo>
                      <a:pt x="56" y="41"/>
                      <a:pt x="55" y="34"/>
                      <a:pt x="60" y="34"/>
                    </a:cubicBezTo>
                    <a:cubicBezTo>
                      <a:pt x="61" y="34"/>
                      <a:pt x="61" y="34"/>
                      <a:pt x="62" y="34"/>
                    </a:cubicBezTo>
                    <a:cubicBezTo>
                      <a:pt x="65" y="36"/>
                      <a:pt x="68" y="43"/>
                      <a:pt x="72" y="43"/>
                    </a:cubicBezTo>
                    <a:cubicBezTo>
                      <a:pt x="74" y="43"/>
                      <a:pt x="75" y="43"/>
                      <a:pt x="76" y="41"/>
                    </a:cubicBezTo>
                    <a:cubicBezTo>
                      <a:pt x="73" y="40"/>
                      <a:pt x="71" y="36"/>
                      <a:pt x="72" y="31"/>
                    </a:cubicBezTo>
                    <a:cubicBezTo>
                      <a:pt x="67" y="27"/>
                      <a:pt x="61" y="25"/>
                      <a:pt x="59" y="19"/>
                    </a:cubicBezTo>
                    <a:cubicBezTo>
                      <a:pt x="59" y="17"/>
                      <a:pt x="59" y="15"/>
                      <a:pt x="59" y="14"/>
                    </a:cubicBezTo>
                    <a:cubicBezTo>
                      <a:pt x="46" y="13"/>
                      <a:pt x="43" y="3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ṣḷiḋè">
                <a:extLst>
                  <a:ext uri="{FF2B5EF4-FFF2-40B4-BE49-F238E27FC236}">
                    <a16:creationId xmlns:a16="http://schemas.microsoft.com/office/drawing/2014/main" xmlns="" id="{9C8D337B-DAEE-46A0-9F1B-6FF4CEE08E44}"/>
                  </a:ext>
                </a:extLst>
              </p:cNvPr>
              <p:cNvSpPr/>
              <p:nvPr/>
            </p:nvSpPr>
            <p:spPr bwMode="auto">
              <a:xfrm>
                <a:off x="10457247" y="3237045"/>
                <a:ext cx="165093" cy="68351"/>
              </a:xfrm>
              <a:custGeom>
                <a:avLst/>
                <a:gdLst>
                  <a:gd name="T0" fmla="*/ 5 w 43"/>
                  <a:gd name="T1" fmla="*/ 0 h 18"/>
                  <a:gd name="T2" fmla="*/ 1 w 43"/>
                  <a:gd name="T3" fmla="*/ 11 h 18"/>
                  <a:gd name="T4" fmla="*/ 36 w 43"/>
                  <a:gd name="T5" fmla="*/ 18 h 18"/>
                  <a:gd name="T6" fmla="*/ 42 w 43"/>
                  <a:gd name="T7" fmla="*/ 18 h 18"/>
                  <a:gd name="T8" fmla="*/ 37 w 43"/>
                  <a:gd name="T9" fmla="*/ 7 h 18"/>
                  <a:gd name="T10" fmla="*/ 35 w 43"/>
                  <a:gd name="T11" fmla="*/ 7 h 18"/>
                  <a:gd name="T12" fmla="*/ 5 w 4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8">
                    <a:moveTo>
                      <a:pt x="5" y="0"/>
                    </a:moveTo>
                    <a:cubicBezTo>
                      <a:pt x="3" y="3"/>
                      <a:pt x="0" y="5"/>
                      <a:pt x="1" y="11"/>
                    </a:cubicBezTo>
                    <a:cubicBezTo>
                      <a:pt x="15" y="11"/>
                      <a:pt x="22" y="18"/>
                      <a:pt x="36" y="18"/>
                    </a:cubicBezTo>
                    <a:cubicBezTo>
                      <a:pt x="38" y="18"/>
                      <a:pt x="40" y="18"/>
                      <a:pt x="42" y="18"/>
                    </a:cubicBezTo>
                    <a:cubicBezTo>
                      <a:pt x="43" y="11"/>
                      <a:pt x="36" y="13"/>
                      <a:pt x="37" y="7"/>
                    </a:cubicBezTo>
                    <a:cubicBezTo>
                      <a:pt x="36" y="7"/>
                      <a:pt x="36" y="7"/>
                      <a:pt x="35" y="7"/>
                    </a:cubicBezTo>
                    <a:cubicBezTo>
                      <a:pt x="23" y="7"/>
                      <a:pt x="14" y="3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ṡḷíḍè">
                <a:extLst>
                  <a:ext uri="{FF2B5EF4-FFF2-40B4-BE49-F238E27FC236}">
                    <a16:creationId xmlns:a16="http://schemas.microsoft.com/office/drawing/2014/main" xmlns="" id="{964AC9CC-063E-474E-AD24-3F0FAE7EC1DB}"/>
                  </a:ext>
                </a:extLst>
              </p:cNvPr>
              <p:cNvSpPr/>
              <p:nvPr/>
            </p:nvSpPr>
            <p:spPr bwMode="auto">
              <a:xfrm>
                <a:off x="10541371" y="3328530"/>
                <a:ext cx="592021" cy="546805"/>
              </a:xfrm>
              <a:custGeom>
                <a:avLst/>
                <a:gdLst>
                  <a:gd name="T0" fmla="*/ 116 w 154"/>
                  <a:gd name="T1" fmla="*/ 0 h 142"/>
                  <a:gd name="T2" fmla="*/ 115 w 154"/>
                  <a:gd name="T3" fmla="*/ 0 h 142"/>
                  <a:gd name="T4" fmla="*/ 111 w 154"/>
                  <a:gd name="T5" fmla="*/ 30 h 142"/>
                  <a:gd name="T6" fmla="*/ 109 w 154"/>
                  <a:gd name="T7" fmla="*/ 30 h 142"/>
                  <a:gd name="T8" fmla="*/ 106 w 154"/>
                  <a:gd name="T9" fmla="*/ 28 h 142"/>
                  <a:gd name="T10" fmla="*/ 103 w 154"/>
                  <a:gd name="T11" fmla="*/ 26 h 142"/>
                  <a:gd name="T12" fmla="*/ 101 w 154"/>
                  <a:gd name="T13" fmla="*/ 26 h 142"/>
                  <a:gd name="T14" fmla="*/ 94 w 154"/>
                  <a:gd name="T15" fmla="*/ 18 h 142"/>
                  <a:gd name="T16" fmla="*/ 101 w 154"/>
                  <a:gd name="T17" fmla="*/ 11 h 142"/>
                  <a:gd name="T18" fmla="*/ 86 w 154"/>
                  <a:gd name="T19" fmla="*/ 7 h 142"/>
                  <a:gd name="T20" fmla="*/ 84 w 154"/>
                  <a:gd name="T21" fmla="*/ 7 h 142"/>
                  <a:gd name="T22" fmla="*/ 82 w 154"/>
                  <a:gd name="T23" fmla="*/ 7 h 142"/>
                  <a:gd name="T24" fmla="*/ 70 w 154"/>
                  <a:gd name="T25" fmla="*/ 6 h 142"/>
                  <a:gd name="T26" fmla="*/ 67 w 154"/>
                  <a:gd name="T27" fmla="*/ 14 h 142"/>
                  <a:gd name="T28" fmla="*/ 51 w 154"/>
                  <a:gd name="T29" fmla="*/ 20 h 142"/>
                  <a:gd name="T30" fmla="*/ 44 w 154"/>
                  <a:gd name="T31" fmla="*/ 35 h 142"/>
                  <a:gd name="T32" fmla="*/ 40 w 154"/>
                  <a:gd name="T33" fmla="*/ 33 h 142"/>
                  <a:gd name="T34" fmla="*/ 36 w 154"/>
                  <a:gd name="T35" fmla="*/ 34 h 142"/>
                  <a:gd name="T36" fmla="*/ 32 w 154"/>
                  <a:gd name="T37" fmla="*/ 35 h 142"/>
                  <a:gd name="T38" fmla="*/ 31 w 154"/>
                  <a:gd name="T39" fmla="*/ 35 h 142"/>
                  <a:gd name="T40" fmla="*/ 28 w 154"/>
                  <a:gd name="T41" fmla="*/ 45 h 142"/>
                  <a:gd name="T42" fmla="*/ 24 w 154"/>
                  <a:gd name="T43" fmla="*/ 42 h 142"/>
                  <a:gd name="T44" fmla="*/ 21 w 154"/>
                  <a:gd name="T45" fmla="*/ 44 h 142"/>
                  <a:gd name="T46" fmla="*/ 13 w 154"/>
                  <a:gd name="T47" fmla="*/ 61 h 142"/>
                  <a:gd name="T48" fmla="*/ 0 w 154"/>
                  <a:gd name="T49" fmla="*/ 66 h 142"/>
                  <a:gd name="T50" fmla="*/ 2 w 154"/>
                  <a:gd name="T51" fmla="*/ 92 h 142"/>
                  <a:gd name="T52" fmla="*/ 7 w 154"/>
                  <a:gd name="T53" fmla="*/ 101 h 142"/>
                  <a:gd name="T54" fmla="*/ 5 w 154"/>
                  <a:gd name="T55" fmla="*/ 120 h 142"/>
                  <a:gd name="T56" fmla="*/ 6 w 154"/>
                  <a:gd name="T57" fmla="*/ 120 h 142"/>
                  <a:gd name="T58" fmla="*/ 10 w 154"/>
                  <a:gd name="T59" fmla="*/ 122 h 142"/>
                  <a:gd name="T60" fmla="*/ 14 w 154"/>
                  <a:gd name="T61" fmla="*/ 123 h 142"/>
                  <a:gd name="T62" fmla="*/ 15 w 154"/>
                  <a:gd name="T63" fmla="*/ 123 h 142"/>
                  <a:gd name="T64" fmla="*/ 33 w 154"/>
                  <a:gd name="T65" fmla="*/ 116 h 142"/>
                  <a:gd name="T66" fmla="*/ 38 w 154"/>
                  <a:gd name="T67" fmla="*/ 116 h 142"/>
                  <a:gd name="T68" fmla="*/ 63 w 154"/>
                  <a:gd name="T69" fmla="*/ 108 h 142"/>
                  <a:gd name="T70" fmla="*/ 68 w 154"/>
                  <a:gd name="T71" fmla="*/ 108 h 142"/>
                  <a:gd name="T72" fmla="*/ 78 w 154"/>
                  <a:gd name="T73" fmla="*/ 123 h 142"/>
                  <a:gd name="T74" fmla="*/ 81 w 154"/>
                  <a:gd name="T75" fmla="*/ 122 h 142"/>
                  <a:gd name="T76" fmla="*/ 83 w 154"/>
                  <a:gd name="T77" fmla="*/ 124 h 142"/>
                  <a:gd name="T78" fmla="*/ 86 w 154"/>
                  <a:gd name="T79" fmla="*/ 125 h 142"/>
                  <a:gd name="T80" fmla="*/ 89 w 154"/>
                  <a:gd name="T81" fmla="*/ 123 h 142"/>
                  <a:gd name="T82" fmla="*/ 88 w 154"/>
                  <a:gd name="T83" fmla="*/ 135 h 142"/>
                  <a:gd name="T84" fmla="*/ 120 w 154"/>
                  <a:gd name="T85" fmla="*/ 142 h 142"/>
                  <a:gd name="T86" fmla="*/ 133 w 154"/>
                  <a:gd name="T87" fmla="*/ 134 h 142"/>
                  <a:gd name="T88" fmla="*/ 140 w 154"/>
                  <a:gd name="T89" fmla="*/ 116 h 142"/>
                  <a:gd name="T90" fmla="*/ 149 w 154"/>
                  <a:gd name="T91" fmla="*/ 108 h 142"/>
                  <a:gd name="T92" fmla="*/ 153 w 154"/>
                  <a:gd name="T93" fmla="*/ 92 h 142"/>
                  <a:gd name="T94" fmla="*/ 148 w 154"/>
                  <a:gd name="T95" fmla="*/ 61 h 142"/>
                  <a:gd name="T96" fmla="*/ 146 w 154"/>
                  <a:gd name="T97" fmla="*/ 61 h 142"/>
                  <a:gd name="T98" fmla="*/ 143 w 154"/>
                  <a:gd name="T99" fmla="*/ 62 h 142"/>
                  <a:gd name="T100" fmla="*/ 141 w 154"/>
                  <a:gd name="T101" fmla="*/ 63 h 142"/>
                  <a:gd name="T102" fmla="*/ 140 w 154"/>
                  <a:gd name="T103" fmla="*/ 61 h 142"/>
                  <a:gd name="T104" fmla="*/ 138 w 154"/>
                  <a:gd name="T105" fmla="*/ 40 h 142"/>
                  <a:gd name="T106" fmla="*/ 132 w 154"/>
                  <a:gd name="T107" fmla="*/ 33 h 142"/>
                  <a:gd name="T108" fmla="*/ 122 w 154"/>
                  <a:gd name="T109" fmla="*/ 2 h 142"/>
                  <a:gd name="T110" fmla="*/ 121 w 154"/>
                  <a:gd name="T111" fmla="*/ 2 h 142"/>
                  <a:gd name="T112" fmla="*/ 119 w 154"/>
                  <a:gd name="T113" fmla="*/ 1 h 142"/>
                  <a:gd name="T114" fmla="*/ 116 w 154"/>
                  <a:gd name="T11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4" h="142">
                    <a:moveTo>
                      <a:pt x="116" y="0"/>
                    </a:moveTo>
                    <a:cubicBezTo>
                      <a:pt x="116" y="0"/>
                      <a:pt x="116" y="0"/>
                      <a:pt x="115" y="0"/>
                    </a:cubicBezTo>
                    <a:cubicBezTo>
                      <a:pt x="111" y="8"/>
                      <a:pt x="117" y="25"/>
                      <a:pt x="111" y="30"/>
                    </a:cubicBezTo>
                    <a:cubicBezTo>
                      <a:pt x="110" y="30"/>
                      <a:pt x="109" y="30"/>
                      <a:pt x="109" y="30"/>
                    </a:cubicBezTo>
                    <a:cubicBezTo>
                      <a:pt x="107" y="30"/>
                      <a:pt x="106" y="29"/>
                      <a:pt x="106" y="28"/>
                    </a:cubicBezTo>
                    <a:cubicBezTo>
                      <a:pt x="105" y="27"/>
                      <a:pt x="104" y="26"/>
                      <a:pt x="103" y="26"/>
                    </a:cubicBezTo>
                    <a:cubicBezTo>
                      <a:pt x="102" y="26"/>
                      <a:pt x="102" y="26"/>
                      <a:pt x="101" y="26"/>
                    </a:cubicBezTo>
                    <a:cubicBezTo>
                      <a:pt x="101" y="22"/>
                      <a:pt x="93" y="24"/>
                      <a:pt x="94" y="18"/>
                    </a:cubicBezTo>
                    <a:cubicBezTo>
                      <a:pt x="94" y="12"/>
                      <a:pt x="102" y="17"/>
                      <a:pt x="101" y="11"/>
                    </a:cubicBezTo>
                    <a:cubicBezTo>
                      <a:pt x="98" y="7"/>
                      <a:pt x="92" y="7"/>
                      <a:pt x="86" y="7"/>
                    </a:cubicBezTo>
                    <a:cubicBezTo>
                      <a:pt x="85" y="7"/>
                      <a:pt x="84" y="7"/>
                      <a:pt x="84" y="7"/>
                    </a:cubicBezTo>
                    <a:cubicBezTo>
                      <a:pt x="83" y="7"/>
                      <a:pt x="82" y="7"/>
                      <a:pt x="82" y="7"/>
                    </a:cubicBezTo>
                    <a:cubicBezTo>
                      <a:pt x="77" y="7"/>
                      <a:pt x="73" y="7"/>
                      <a:pt x="70" y="6"/>
                    </a:cubicBezTo>
                    <a:cubicBezTo>
                      <a:pt x="67" y="7"/>
                      <a:pt x="70" y="14"/>
                      <a:pt x="67" y="14"/>
                    </a:cubicBezTo>
                    <a:cubicBezTo>
                      <a:pt x="61" y="15"/>
                      <a:pt x="55" y="17"/>
                      <a:pt x="51" y="20"/>
                    </a:cubicBezTo>
                    <a:cubicBezTo>
                      <a:pt x="49" y="25"/>
                      <a:pt x="50" y="34"/>
                      <a:pt x="44" y="35"/>
                    </a:cubicBezTo>
                    <a:cubicBezTo>
                      <a:pt x="43" y="34"/>
                      <a:pt x="42" y="33"/>
                      <a:pt x="40" y="33"/>
                    </a:cubicBezTo>
                    <a:cubicBezTo>
                      <a:pt x="39" y="33"/>
                      <a:pt x="38" y="34"/>
                      <a:pt x="36" y="34"/>
                    </a:cubicBezTo>
                    <a:cubicBezTo>
                      <a:pt x="35" y="35"/>
                      <a:pt x="33" y="35"/>
                      <a:pt x="3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8" y="36"/>
                      <a:pt x="32" y="45"/>
                      <a:pt x="28" y="45"/>
                    </a:cubicBezTo>
                    <a:cubicBezTo>
                      <a:pt x="26" y="45"/>
                      <a:pt x="25" y="42"/>
                      <a:pt x="24" y="42"/>
                    </a:cubicBezTo>
                    <a:cubicBezTo>
                      <a:pt x="23" y="42"/>
                      <a:pt x="22" y="43"/>
                      <a:pt x="21" y="44"/>
                    </a:cubicBezTo>
                    <a:cubicBezTo>
                      <a:pt x="17" y="48"/>
                      <a:pt x="19" y="59"/>
                      <a:pt x="13" y="61"/>
                    </a:cubicBezTo>
                    <a:cubicBezTo>
                      <a:pt x="10" y="64"/>
                      <a:pt x="3" y="62"/>
                      <a:pt x="0" y="66"/>
                    </a:cubicBezTo>
                    <a:cubicBezTo>
                      <a:pt x="2" y="74"/>
                      <a:pt x="6" y="84"/>
                      <a:pt x="2" y="92"/>
                    </a:cubicBezTo>
                    <a:cubicBezTo>
                      <a:pt x="5" y="93"/>
                      <a:pt x="6" y="97"/>
                      <a:pt x="7" y="101"/>
                    </a:cubicBezTo>
                    <a:cubicBezTo>
                      <a:pt x="8" y="109"/>
                      <a:pt x="4" y="112"/>
                      <a:pt x="5" y="120"/>
                    </a:cubicBezTo>
                    <a:cubicBezTo>
                      <a:pt x="5" y="120"/>
                      <a:pt x="6" y="120"/>
                      <a:pt x="6" y="120"/>
                    </a:cubicBezTo>
                    <a:cubicBezTo>
                      <a:pt x="8" y="120"/>
                      <a:pt x="9" y="121"/>
                      <a:pt x="10" y="122"/>
                    </a:cubicBezTo>
                    <a:cubicBezTo>
                      <a:pt x="11" y="122"/>
                      <a:pt x="12" y="123"/>
                      <a:pt x="14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21" y="121"/>
                      <a:pt x="24" y="116"/>
                      <a:pt x="33" y="116"/>
                    </a:cubicBezTo>
                    <a:cubicBezTo>
                      <a:pt x="34" y="116"/>
                      <a:pt x="36" y="116"/>
                      <a:pt x="38" y="116"/>
                    </a:cubicBezTo>
                    <a:cubicBezTo>
                      <a:pt x="43" y="110"/>
                      <a:pt x="52" y="108"/>
                      <a:pt x="63" y="108"/>
                    </a:cubicBezTo>
                    <a:cubicBezTo>
                      <a:pt x="65" y="108"/>
                      <a:pt x="66" y="108"/>
                      <a:pt x="68" y="108"/>
                    </a:cubicBezTo>
                    <a:cubicBezTo>
                      <a:pt x="73" y="111"/>
                      <a:pt x="76" y="117"/>
                      <a:pt x="78" y="123"/>
                    </a:cubicBezTo>
                    <a:cubicBezTo>
                      <a:pt x="79" y="123"/>
                      <a:pt x="80" y="122"/>
                      <a:pt x="81" y="122"/>
                    </a:cubicBezTo>
                    <a:cubicBezTo>
                      <a:pt x="82" y="122"/>
                      <a:pt x="83" y="123"/>
                      <a:pt x="83" y="124"/>
                    </a:cubicBezTo>
                    <a:cubicBezTo>
                      <a:pt x="84" y="124"/>
                      <a:pt x="85" y="125"/>
                      <a:pt x="86" y="125"/>
                    </a:cubicBezTo>
                    <a:cubicBezTo>
                      <a:pt x="87" y="125"/>
                      <a:pt x="88" y="124"/>
                      <a:pt x="89" y="123"/>
                    </a:cubicBezTo>
                    <a:cubicBezTo>
                      <a:pt x="89" y="128"/>
                      <a:pt x="90" y="133"/>
                      <a:pt x="88" y="135"/>
                    </a:cubicBezTo>
                    <a:cubicBezTo>
                      <a:pt x="98" y="142"/>
                      <a:pt x="104" y="142"/>
                      <a:pt x="120" y="142"/>
                    </a:cubicBezTo>
                    <a:cubicBezTo>
                      <a:pt x="124" y="139"/>
                      <a:pt x="127" y="135"/>
                      <a:pt x="133" y="134"/>
                    </a:cubicBezTo>
                    <a:cubicBezTo>
                      <a:pt x="132" y="125"/>
                      <a:pt x="141" y="126"/>
                      <a:pt x="140" y="116"/>
                    </a:cubicBezTo>
                    <a:cubicBezTo>
                      <a:pt x="145" y="116"/>
                      <a:pt x="144" y="108"/>
                      <a:pt x="149" y="108"/>
                    </a:cubicBezTo>
                    <a:cubicBezTo>
                      <a:pt x="148" y="102"/>
                      <a:pt x="152" y="98"/>
                      <a:pt x="153" y="92"/>
                    </a:cubicBezTo>
                    <a:cubicBezTo>
                      <a:pt x="154" y="82"/>
                      <a:pt x="150" y="71"/>
                      <a:pt x="148" y="61"/>
                    </a:cubicBezTo>
                    <a:cubicBezTo>
                      <a:pt x="147" y="61"/>
                      <a:pt x="147" y="61"/>
                      <a:pt x="146" y="61"/>
                    </a:cubicBezTo>
                    <a:cubicBezTo>
                      <a:pt x="145" y="61"/>
                      <a:pt x="144" y="61"/>
                      <a:pt x="143" y="62"/>
                    </a:cubicBezTo>
                    <a:cubicBezTo>
                      <a:pt x="142" y="62"/>
                      <a:pt x="142" y="63"/>
                      <a:pt x="141" y="63"/>
                    </a:cubicBezTo>
                    <a:cubicBezTo>
                      <a:pt x="141" y="63"/>
                      <a:pt x="140" y="62"/>
                      <a:pt x="140" y="61"/>
                    </a:cubicBezTo>
                    <a:cubicBezTo>
                      <a:pt x="140" y="53"/>
                      <a:pt x="137" y="49"/>
                      <a:pt x="138" y="40"/>
                    </a:cubicBezTo>
                    <a:cubicBezTo>
                      <a:pt x="135" y="39"/>
                      <a:pt x="134" y="35"/>
                      <a:pt x="132" y="33"/>
                    </a:cubicBezTo>
                    <a:cubicBezTo>
                      <a:pt x="131" y="20"/>
                      <a:pt x="120" y="18"/>
                      <a:pt x="122" y="2"/>
                    </a:cubicBezTo>
                    <a:cubicBezTo>
                      <a:pt x="122" y="2"/>
                      <a:pt x="121" y="2"/>
                      <a:pt x="121" y="2"/>
                    </a:cubicBezTo>
                    <a:cubicBezTo>
                      <a:pt x="120" y="2"/>
                      <a:pt x="119" y="2"/>
                      <a:pt x="119" y="1"/>
                    </a:cubicBezTo>
                    <a:cubicBezTo>
                      <a:pt x="118" y="1"/>
                      <a:pt x="117" y="0"/>
                      <a:pt x="1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šḷíḓe">
                <a:extLst>
                  <a:ext uri="{FF2B5EF4-FFF2-40B4-BE49-F238E27FC236}">
                    <a16:creationId xmlns:a16="http://schemas.microsoft.com/office/drawing/2014/main" xmlns="" id="{46EB438E-6E2E-48F8-AD41-0AD3BECD9DDF}"/>
                  </a:ext>
                </a:extLst>
              </p:cNvPr>
              <p:cNvSpPr/>
              <p:nvPr/>
            </p:nvSpPr>
            <p:spPr bwMode="auto">
              <a:xfrm>
                <a:off x="9530834" y="3351664"/>
                <a:ext cx="123031" cy="277608"/>
              </a:xfrm>
              <a:custGeom>
                <a:avLst/>
                <a:gdLst>
                  <a:gd name="T0" fmla="*/ 26 w 32"/>
                  <a:gd name="T1" fmla="*/ 0 h 72"/>
                  <a:gd name="T2" fmla="*/ 25 w 32"/>
                  <a:gd name="T3" fmla="*/ 0 h 72"/>
                  <a:gd name="T4" fmla="*/ 19 w 32"/>
                  <a:gd name="T5" fmla="*/ 17 h 72"/>
                  <a:gd name="T6" fmla="*/ 4 w 32"/>
                  <a:gd name="T7" fmla="*/ 29 h 72"/>
                  <a:gd name="T8" fmla="*/ 6 w 32"/>
                  <a:gd name="T9" fmla="*/ 41 h 72"/>
                  <a:gd name="T10" fmla="*/ 1 w 32"/>
                  <a:gd name="T11" fmla="*/ 52 h 72"/>
                  <a:gd name="T12" fmla="*/ 6 w 32"/>
                  <a:gd name="T13" fmla="*/ 72 h 72"/>
                  <a:gd name="T14" fmla="*/ 7 w 32"/>
                  <a:gd name="T15" fmla="*/ 72 h 72"/>
                  <a:gd name="T16" fmla="*/ 11 w 32"/>
                  <a:gd name="T17" fmla="*/ 71 h 72"/>
                  <a:gd name="T18" fmla="*/ 16 w 32"/>
                  <a:gd name="T19" fmla="*/ 70 h 72"/>
                  <a:gd name="T20" fmla="*/ 19 w 32"/>
                  <a:gd name="T21" fmla="*/ 71 h 72"/>
                  <a:gd name="T22" fmla="*/ 25 w 32"/>
                  <a:gd name="T23" fmla="*/ 52 h 72"/>
                  <a:gd name="T24" fmla="*/ 25 w 32"/>
                  <a:gd name="T25" fmla="*/ 43 h 72"/>
                  <a:gd name="T26" fmla="*/ 28 w 32"/>
                  <a:gd name="T27" fmla="*/ 39 h 72"/>
                  <a:gd name="T28" fmla="*/ 32 w 32"/>
                  <a:gd name="T29" fmla="*/ 12 h 72"/>
                  <a:gd name="T30" fmla="*/ 32 w 32"/>
                  <a:gd name="T31" fmla="*/ 12 h 72"/>
                  <a:gd name="T32" fmla="*/ 29 w 32"/>
                  <a:gd name="T33" fmla="*/ 6 h 72"/>
                  <a:gd name="T34" fmla="*/ 26 w 32"/>
                  <a:gd name="T3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72">
                    <a:moveTo>
                      <a:pt x="26" y="0"/>
                    </a:moveTo>
                    <a:cubicBezTo>
                      <a:pt x="26" y="0"/>
                      <a:pt x="25" y="0"/>
                      <a:pt x="25" y="0"/>
                    </a:cubicBezTo>
                    <a:cubicBezTo>
                      <a:pt x="22" y="5"/>
                      <a:pt x="20" y="10"/>
                      <a:pt x="19" y="17"/>
                    </a:cubicBezTo>
                    <a:cubicBezTo>
                      <a:pt x="12" y="19"/>
                      <a:pt x="8" y="24"/>
                      <a:pt x="4" y="29"/>
                    </a:cubicBezTo>
                    <a:cubicBezTo>
                      <a:pt x="3" y="35"/>
                      <a:pt x="7" y="36"/>
                      <a:pt x="6" y="41"/>
                    </a:cubicBezTo>
                    <a:cubicBezTo>
                      <a:pt x="4" y="45"/>
                      <a:pt x="3" y="49"/>
                      <a:pt x="1" y="52"/>
                    </a:cubicBezTo>
                    <a:cubicBezTo>
                      <a:pt x="4" y="59"/>
                      <a:pt x="0" y="66"/>
                      <a:pt x="6" y="72"/>
                    </a:cubicBezTo>
                    <a:cubicBezTo>
                      <a:pt x="6" y="72"/>
                      <a:pt x="6" y="72"/>
                      <a:pt x="7" y="72"/>
                    </a:cubicBezTo>
                    <a:cubicBezTo>
                      <a:pt x="8" y="72"/>
                      <a:pt x="10" y="72"/>
                      <a:pt x="11" y="71"/>
                    </a:cubicBezTo>
                    <a:cubicBezTo>
                      <a:pt x="13" y="71"/>
                      <a:pt x="14" y="70"/>
                      <a:pt x="16" y="70"/>
                    </a:cubicBezTo>
                    <a:cubicBezTo>
                      <a:pt x="17" y="70"/>
                      <a:pt x="18" y="70"/>
                      <a:pt x="19" y="71"/>
                    </a:cubicBezTo>
                    <a:cubicBezTo>
                      <a:pt x="22" y="63"/>
                      <a:pt x="21" y="59"/>
                      <a:pt x="25" y="52"/>
                    </a:cubicBezTo>
                    <a:cubicBezTo>
                      <a:pt x="25" y="49"/>
                      <a:pt x="25" y="46"/>
                      <a:pt x="25" y="43"/>
                    </a:cubicBezTo>
                    <a:cubicBezTo>
                      <a:pt x="26" y="41"/>
                      <a:pt x="27" y="40"/>
                      <a:pt x="28" y="39"/>
                    </a:cubicBezTo>
                    <a:cubicBezTo>
                      <a:pt x="26" y="32"/>
                      <a:pt x="31" y="25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29" y="12"/>
                      <a:pt x="29" y="9"/>
                      <a:pt x="29" y="6"/>
                    </a:cubicBezTo>
                    <a:cubicBezTo>
                      <a:pt x="29" y="3"/>
                      <a:pt x="29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$1îḍê">
                <a:extLst>
                  <a:ext uri="{FF2B5EF4-FFF2-40B4-BE49-F238E27FC236}">
                    <a16:creationId xmlns:a16="http://schemas.microsoft.com/office/drawing/2014/main" xmlns="" id="{A0A31F34-1BBD-450F-B117-5847B7BF58A6}"/>
                  </a:ext>
                </a:extLst>
              </p:cNvPr>
              <p:cNvSpPr/>
              <p:nvPr/>
            </p:nvSpPr>
            <p:spPr bwMode="auto">
              <a:xfrm>
                <a:off x="11371042" y="3771231"/>
                <a:ext cx="104103" cy="138804"/>
              </a:xfrm>
              <a:custGeom>
                <a:avLst/>
                <a:gdLst>
                  <a:gd name="T0" fmla="*/ 9 w 27"/>
                  <a:gd name="T1" fmla="*/ 0 h 36"/>
                  <a:gd name="T2" fmla="*/ 8 w 27"/>
                  <a:gd name="T3" fmla="*/ 0 h 36"/>
                  <a:gd name="T4" fmla="*/ 8 w 27"/>
                  <a:gd name="T5" fmla="*/ 13 h 36"/>
                  <a:gd name="T6" fmla="*/ 1 w 27"/>
                  <a:gd name="T7" fmla="*/ 26 h 36"/>
                  <a:gd name="T8" fmla="*/ 4 w 27"/>
                  <a:gd name="T9" fmla="*/ 25 h 36"/>
                  <a:gd name="T10" fmla="*/ 5 w 27"/>
                  <a:gd name="T11" fmla="*/ 36 h 36"/>
                  <a:gd name="T12" fmla="*/ 19 w 27"/>
                  <a:gd name="T13" fmla="*/ 17 h 36"/>
                  <a:gd name="T14" fmla="*/ 27 w 27"/>
                  <a:gd name="T15" fmla="*/ 10 h 36"/>
                  <a:gd name="T16" fmla="*/ 23 w 27"/>
                  <a:gd name="T17" fmla="*/ 7 h 36"/>
                  <a:gd name="T18" fmla="*/ 19 w 27"/>
                  <a:gd name="T19" fmla="*/ 8 h 36"/>
                  <a:gd name="T20" fmla="*/ 14 w 27"/>
                  <a:gd name="T21" fmla="*/ 8 h 36"/>
                  <a:gd name="T22" fmla="*/ 13 w 27"/>
                  <a:gd name="T23" fmla="*/ 8 h 36"/>
                  <a:gd name="T24" fmla="*/ 9 w 2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36">
                    <a:moveTo>
                      <a:pt x="9" y="0"/>
                    </a:moveTo>
                    <a:cubicBezTo>
                      <a:pt x="9" y="0"/>
                      <a:pt x="8" y="0"/>
                      <a:pt x="8" y="0"/>
                    </a:cubicBezTo>
                    <a:cubicBezTo>
                      <a:pt x="8" y="4"/>
                      <a:pt x="8" y="9"/>
                      <a:pt x="8" y="13"/>
                    </a:cubicBezTo>
                    <a:cubicBezTo>
                      <a:pt x="7" y="19"/>
                      <a:pt x="0" y="18"/>
                      <a:pt x="1" y="26"/>
                    </a:cubicBezTo>
                    <a:cubicBezTo>
                      <a:pt x="3" y="25"/>
                      <a:pt x="4" y="25"/>
                      <a:pt x="4" y="25"/>
                    </a:cubicBezTo>
                    <a:cubicBezTo>
                      <a:pt x="11" y="25"/>
                      <a:pt x="5" y="31"/>
                      <a:pt x="5" y="36"/>
                    </a:cubicBezTo>
                    <a:cubicBezTo>
                      <a:pt x="15" y="35"/>
                      <a:pt x="15" y="24"/>
                      <a:pt x="19" y="17"/>
                    </a:cubicBezTo>
                    <a:cubicBezTo>
                      <a:pt x="22" y="14"/>
                      <a:pt x="26" y="14"/>
                      <a:pt x="27" y="10"/>
                    </a:cubicBezTo>
                    <a:cubicBezTo>
                      <a:pt x="26" y="8"/>
                      <a:pt x="24" y="7"/>
                      <a:pt x="23" y="7"/>
                    </a:cubicBezTo>
                    <a:cubicBezTo>
                      <a:pt x="22" y="7"/>
                      <a:pt x="21" y="8"/>
                      <a:pt x="19" y="8"/>
                    </a:cubicBezTo>
                    <a:cubicBezTo>
                      <a:pt x="18" y="8"/>
                      <a:pt x="16" y="8"/>
                      <a:pt x="14" y="8"/>
                    </a:cubicBezTo>
                    <a:cubicBezTo>
                      <a:pt x="14" y="8"/>
                      <a:pt x="13" y="8"/>
                      <a:pt x="13" y="8"/>
                    </a:cubicBezTo>
                    <a:cubicBezTo>
                      <a:pt x="13" y="4"/>
                      <a:pt x="13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ṥ1ïde">
                <a:extLst>
                  <a:ext uri="{FF2B5EF4-FFF2-40B4-BE49-F238E27FC236}">
                    <a16:creationId xmlns:a16="http://schemas.microsoft.com/office/drawing/2014/main" xmlns="" id="{9EC5B0B2-4D23-4427-A872-C3C44BC6DC54}"/>
                  </a:ext>
                </a:extLst>
              </p:cNvPr>
              <p:cNvSpPr/>
              <p:nvPr/>
            </p:nvSpPr>
            <p:spPr bwMode="auto">
              <a:xfrm>
                <a:off x="11233289" y="3883747"/>
                <a:ext cx="149320" cy="153526"/>
              </a:xfrm>
              <a:custGeom>
                <a:avLst/>
                <a:gdLst>
                  <a:gd name="T0" fmla="*/ 31 w 39"/>
                  <a:gd name="T1" fmla="*/ 0 h 40"/>
                  <a:gd name="T2" fmla="*/ 26 w 39"/>
                  <a:gd name="T3" fmla="*/ 10 h 40"/>
                  <a:gd name="T4" fmla="*/ 25 w 39"/>
                  <a:gd name="T5" fmla="*/ 10 h 40"/>
                  <a:gd name="T6" fmla="*/ 20 w 39"/>
                  <a:gd name="T7" fmla="*/ 12 h 40"/>
                  <a:gd name="T8" fmla="*/ 12 w 39"/>
                  <a:gd name="T9" fmla="*/ 23 h 40"/>
                  <a:gd name="T10" fmla="*/ 0 w 39"/>
                  <a:gd name="T11" fmla="*/ 40 h 40"/>
                  <a:gd name="T12" fmla="*/ 6 w 39"/>
                  <a:gd name="T13" fmla="*/ 38 h 40"/>
                  <a:gd name="T14" fmla="*/ 15 w 39"/>
                  <a:gd name="T15" fmla="*/ 40 h 40"/>
                  <a:gd name="T16" fmla="*/ 20 w 39"/>
                  <a:gd name="T17" fmla="*/ 28 h 40"/>
                  <a:gd name="T18" fmla="*/ 26 w 39"/>
                  <a:gd name="T19" fmla="*/ 28 h 40"/>
                  <a:gd name="T20" fmla="*/ 39 w 39"/>
                  <a:gd name="T21" fmla="*/ 10 h 40"/>
                  <a:gd name="T22" fmla="*/ 31 w 39"/>
                  <a:gd name="T2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40">
                    <a:moveTo>
                      <a:pt x="31" y="0"/>
                    </a:moveTo>
                    <a:cubicBezTo>
                      <a:pt x="30" y="4"/>
                      <a:pt x="26" y="5"/>
                      <a:pt x="26" y="10"/>
                    </a:cubicBezTo>
                    <a:cubicBezTo>
                      <a:pt x="26" y="10"/>
                      <a:pt x="26" y="10"/>
                      <a:pt x="25" y="10"/>
                    </a:cubicBezTo>
                    <a:cubicBezTo>
                      <a:pt x="23" y="10"/>
                      <a:pt x="21" y="11"/>
                      <a:pt x="20" y="12"/>
                    </a:cubicBezTo>
                    <a:cubicBezTo>
                      <a:pt x="17" y="16"/>
                      <a:pt x="16" y="21"/>
                      <a:pt x="12" y="23"/>
                    </a:cubicBezTo>
                    <a:cubicBezTo>
                      <a:pt x="5" y="25"/>
                      <a:pt x="3" y="33"/>
                      <a:pt x="0" y="40"/>
                    </a:cubicBezTo>
                    <a:cubicBezTo>
                      <a:pt x="2" y="39"/>
                      <a:pt x="4" y="38"/>
                      <a:pt x="6" y="38"/>
                    </a:cubicBezTo>
                    <a:cubicBezTo>
                      <a:pt x="9" y="38"/>
                      <a:pt x="11" y="39"/>
                      <a:pt x="15" y="40"/>
                    </a:cubicBezTo>
                    <a:cubicBezTo>
                      <a:pt x="16" y="36"/>
                      <a:pt x="21" y="35"/>
                      <a:pt x="20" y="28"/>
                    </a:cubicBezTo>
                    <a:cubicBezTo>
                      <a:pt x="22" y="28"/>
                      <a:pt x="24" y="28"/>
                      <a:pt x="26" y="28"/>
                    </a:cubicBezTo>
                    <a:cubicBezTo>
                      <a:pt x="27" y="18"/>
                      <a:pt x="39" y="21"/>
                      <a:pt x="39" y="10"/>
                    </a:cubicBezTo>
                    <a:cubicBezTo>
                      <a:pt x="38" y="5"/>
                      <a:pt x="34" y="3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śḷïḓê">
                <a:extLst>
                  <a:ext uri="{FF2B5EF4-FFF2-40B4-BE49-F238E27FC236}">
                    <a16:creationId xmlns:a16="http://schemas.microsoft.com/office/drawing/2014/main" xmlns="" id="{4AA8A079-230B-4BDF-947C-E4E0F3F1BCCA}"/>
                  </a:ext>
                </a:extLst>
              </p:cNvPr>
              <p:cNvSpPr/>
              <p:nvPr/>
            </p:nvSpPr>
            <p:spPr bwMode="auto">
              <a:xfrm>
                <a:off x="10922031" y="3902675"/>
                <a:ext cx="80969" cy="62042"/>
              </a:xfrm>
              <a:custGeom>
                <a:avLst/>
                <a:gdLst>
                  <a:gd name="T0" fmla="*/ 5 w 21"/>
                  <a:gd name="T1" fmla="*/ 0 h 16"/>
                  <a:gd name="T2" fmla="*/ 2 w 21"/>
                  <a:gd name="T3" fmla="*/ 0 h 16"/>
                  <a:gd name="T4" fmla="*/ 8 w 21"/>
                  <a:gd name="T5" fmla="*/ 16 h 16"/>
                  <a:gd name="T6" fmla="*/ 20 w 21"/>
                  <a:gd name="T7" fmla="*/ 0 h 16"/>
                  <a:gd name="T8" fmla="*/ 16 w 21"/>
                  <a:gd name="T9" fmla="*/ 1 h 16"/>
                  <a:gd name="T10" fmla="*/ 10 w 21"/>
                  <a:gd name="T11" fmla="*/ 0 h 16"/>
                  <a:gd name="T12" fmla="*/ 5 w 21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6">
                    <a:moveTo>
                      <a:pt x="5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0" y="3"/>
                      <a:pt x="7" y="11"/>
                      <a:pt x="8" y="16"/>
                    </a:cubicBezTo>
                    <a:cubicBezTo>
                      <a:pt x="16" y="15"/>
                      <a:pt x="21" y="11"/>
                      <a:pt x="20" y="0"/>
                    </a:cubicBezTo>
                    <a:cubicBezTo>
                      <a:pt x="18" y="0"/>
                      <a:pt x="17" y="1"/>
                      <a:pt x="16" y="1"/>
                    </a:cubicBezTo>
                    <a:cubicBezTo>
                      <a:pt x="14" y="1"/>
                      <a:pt x="12" y="0"/>
                      <a:pt x="10" y="0"/>
                    </a:cubicBezTo>
                    <a:cubicBezTo>
                      <a:pt x="8" y="0"/>
                      <a:pt x="6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ṧļiďé">
                <a:extLst>
                  <a:ext uri="{FF2B5EF4-FFF2-40B4-BE49-F238E27FC236}">
                    <a16:creationId xmlns:a16="http://schemas.microsoft.com/office/drawing/2014/main" xmlns="" id="{43A83C2A-7EFC-44BA-B029-33B17909AD4A}"/>
                  </a:ext>
                </a:extLst>
              </p:cNvPr>
              <p:cNvSpPr/>
              <p:nvPr/>
            </p:nvSpPr>
            <p:spPr bwMode="auto">
              <a:xfrm>
                <a:off x="9108112" y="3013066"/>
                <a:ext cx="8412" cy="30495"/>
              </a:xfrm>
              <a:custGeom>
                <a:avLst/>
                <a:gdLst>
                  <a:gd name="T0" fmla="*/ 2 w 2"/>
                  <a:gd name="T1" fmla="*/ 0 h 8"/>
                  <a:gd name="T2" fmla="*/ 2 w 2"/>
                  <a:gd name="T3" fmla="*/ 8 h 8"/>
                  <a:gd name="T4" fmla="*/ 0 w 2"/>
                  <a:gd name="T5" fmla="*/ 8 h 8"/>
                  <a:gd name="T6" fmla="*/ 2 w 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3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ṧḷiḋe">
                <a:extLst>
                  <a:ext uri="{FF2B5EF4-FFF2-40B4-BE49-F238E27FC236}">
                    <a16:creationId xmlns:a16="http://schemas.microsoft.com/office/drawing/2014/main" xmlns="" id="{A476C726-D571-45CE-8F9D-7E8F1043E63A}"/>
                  </a:ext>
                </a:extLst>
              </p:cNvPr>
              <p:cNvSpPr/>
              <p:nvPr/>
            </p:nvSpPr>
            <p:spPr bwMode="auto">
              <a:xfrm>
                <a:off x="9131246" y="3013066"/>
                <a:ext cx="8412" cy="30495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8 h 8"/>
                  <a:gd name="T4" fmla="*/ 2 w 2"/>
                  <a:gd name="T5" fmla="*/ 8 h 8"/>
                  <a:gd name="T6" fmla="*/ 0 w 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ṧlíḍè">
              <a:extLst>
                <a:ext uri="{FF2B5EF4-FFF2-40B4-BE49-F238E27FC236}">
                  <a16:creationId xmlns:a16="http://schemas.microsoft.com/office/drawing/2014/main" xmlns="" id="{9272F615-7ADE-4991-AA8B-EDF6C5B92A29}"/>
                </a:ext>
              </a:extLst>
            </p:cNvPr>
            <p:cNvGrpSpPr/>
            <p:nvPr/>
          </p:nvGrpSpPr>
          <p:grpSpPr>
            <a:xfrm>
              <a:off x="897974" y="3480110"/>
              <a:ext cx="1315113" cy="1316156"/>
              <a:chOff x="1869633" y="2454492"/>
              <a:chExt cx="1509909" cy="1511107"/>
            </a:xfrm>
          </p:grpSpPr>
          <p:sp>
            <p:nvSpPr>
              <p:cNvPr id="36" name="i$ļiḓe">
                <a:extLst>
                  <a:ext uri="{FF2B5EF4-FFF2-40B4-BE49-F238E27FC236}">
                    <a16:creationId xmlns:a16="http://schemas.microsoft.com/office/drawing/2014/main" xmlns="" id="{FA0ECAFB-8325-4AA5-9737-F91A25C86572}"/>
                  </a:ext>
                </a:extLst>
              </p:cNvPr>
              <p:cNvSpPr/>
              <p:nvPr/>
            </p:nvSpPr>
            <p:spPr>
              <a:xfrm rot="3547567">
                <a:off x="1869034" y="2455091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ṣlïḋé">
                <a:extLst>
                  <a:ext uri="{FF2B5EF4-FFF2-40B4-BE49-F238E27FC236}">
                    <a16:creationId xmlns:a16="http://schemas.microsoft.com/office/drawing/2014/main" xmlns="" id="{7F9CA3D5-D363-4ED2-BA85-07C29EAECA92}"/>
                  </a:ext>
                </a:extLst>
              </p:cNvPr>
              <p:cNvSpPr/>
              <p:nvPr/>
            </p:nvSpPr>
            <p:spPr>
              <a:xfrm rot="5422425">
                <a:off x="1940583" y="2526039"/>
                <a:ext cx="1368000" cy="1368000"/>
              </a:xfrm>
              <a:prstGeom prst="pie">
                <a:avLst>
                  <a:gd name="adj1" fmla="val 10766470"/>
                  <a:gd name="adj2" fmla="val 171728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" name="íṧlîḓe">
                <a:extLst>
                  <a:ext uri="{FF2B5EF4-FFF2-40B4-BE49-F238E27FC236}">
                    <a16:creationId xmlns:a16="http://schemas.microsoft.com/office/drawing/2014/main" xmlns="" id="{82ADB3B6-6A93-4CED-87A2-58DFE71E9E1D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ṩ1ïḓê">
                <a:extLst>
                  <a:ext uri="{FF2B5EF4-FFF2-40B4-BE49-F238E27FC236}">
                    <a16:creationId xmlns:a16="http://schemas.microsoft.com/office/drawing/2014/main" xmlns="" id="{1CCBB019-B8EC-4E2E-B90F-DF2FB850F535}"/>
                  </a:ext>
                </a:extLst>
              </p:cNvPr>
              <p:cNvSpPr txBox="1"/>
              <p:nvPr/>
            </p:nvSpPr>
            <p:spPr>
              <a:xfrm>
                <a:off x="2031997" y="2982028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8" name="ïslîḋè">
              <a:extLst>
                <a:ext uri="{FF2B5EF4-FFF2-40B4-BE49-F238E27FC236}">
                  <a16:creationId xmlns:a16="http://schemas.microsoft.com/office/drawing/2014/main" xmlns="" id="{D6EA292F-09BB-420C-A048-0096FEF02D3E}"/>
                </a:ext>
              </a:extLst>
            </p:cNvPr>
            <p:cNvGrpSpPr/>
            <p:nvPr/>
          </p:nvGrpSpPr>
          <p:grpSpPr>
            <a:xfrm>
              <a:off x="2793448" y="3480104"/>
              <a:ext cx="1315113" cy="1316156"/>
              <a:chOff x="1869631" y="2454490"/>
              <a:chExt cx="1509909" cy="1511107"/>
            </a:xfrm>
          </p:grpSpPr>
          <p:sp>
            <p:nvSpPr>
              <p:cNvPr id="32" name="îSlîḓé">
                <a:extLst>
                  <a:ext uri="{FF2B5EF4-FFF2-40B4-BE49-F238E27FC236}">
                    <a16:creationId xmlns:a16="http://schemas.microsoft.com/office/drawing/2014/main" xmlns="" id="{20695A67-2AFB-43CF-BD71-BCA0DCBE9577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ṧlïḓê">
                <a:extLst>
                  <a:ext uri="{FF2B5EF4-FFF2-40B4-BE49-F238E27FC236}">
                    <a16:creationId xmlns:a16="http://schemas.microsoft.com/office/drawing/2014/main" xmlns="" id="{AD351691-DE71-4DCC-8139-BB8E32631AAB}"/>
                  </a:ext>
                </a:extLst>
              </p:cNvPr>
              <p:cNvSpPr/>
              <p:nvPr/>
            </p:nvSpPr>
            <p:spPr>
              <a:xfrm rot="5422425">
                <a:off x="1940584" y="2526039"/>
                <a:ext cx="1368001" cy="1368000"/>
              </a:xfrm>
              <a:prstGeom prst="pie">
                <a:avLst>
                  <a:gd name="adj1" fmla="val 10766470"/>
                  <a:gd name="adj2" fmla="val 20547236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" name="îṩļîḑe">
                <a:extLst>
                  <a:ext uri="{FF2B5EF4-FFF2-40B4-BE49-F238E27FC236}">
                    <a16:creationId xmlns:a16="http://schemas.microsoft.com/office/drawing/2014/main" xmlns="" id="{113BF9A1-49DC-44EF-B5E4-DB06FD04529F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ļiďe">
                <a:extLst>
                  <a:ext uri="{FF2B5EF4-FFF2-40B4-BE49-F238E27FC236}">
                    <a16:creationId xmlns:a16="http://schemas.microsoft.com/office/drawing/2014/main" xmlns="" id="{55024C91-6063-4A8B-9748-37D74E02580D}"/>
                  </a:ext>
                </a:extLst>
              </p:cNvPr>
              <p:cNvSpPr txBox="1"/>
              <p:nvPr/>
            </p:nvSpPr>
            <p:spPr>
              <a:xfrm>
                <a:off x="2031995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9" name="íSļíďé">
              <a:extLst>
                <a:ext uri="{FF2B5EF4-FFF2-40B4-BE49-F238E27FC236}">
                  <a16:creationId xmlns:a16="http://schemas.microsoft.com/office/drawing/2014/main" xmlns="" id="{5CD285B4-1472-4337-A46C-CF94652424B0}"/>
                </a:ext>
              </a:extLst>
            </p:cNvPr>
            <p:cNvGrpSpPr/>
            <p:nvPr/>
          </p:nvGrpSpPr>
          <p:grpSpPr>
            <a:xfrm>
              <a:off x="4734321" y="3480100"/>
              <a:ext cx="1315113" cy="1316156"/>
              <a:chOff x="1869631" y="2454490"/>
              <a:chExt cx="1509909" cy="1511107"/>
            </a:xfrm>
          </p:grpSpPr>
          <p:sp>
            <p:nvSpPr>
              <p:cNvPr id="28" name="íṡ1îḍê">
                <a:extLst>
                  <a:ext uri="{FF2B5EF4-FFF2-40B4-BE49-F238E27FC236}">
                    <a16:creationId xmlns:a16="http://schemas.microsoft.com/office/drawing/2014/main" xmlns="" id="{57B14A97-FF2F-42EF-B59B-F3A309E5FE2E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ľîḑé">
                <a:extLst>
                  <a:ext uri="{FF2B5EF4-FFF2-40B4-BE49-F238E27FC236}">
                    <a16:creationId xmlns:a16="http://schemas.microsoft.com/office/drawing/2014/main" xmlns="" id="{4F405902-DAB6-4AB1-9F5C-D2DDB1F58CFF}"/>
                  </a:ext>
                </a:extLst>
              </p:cNvPr>
              <p:cNvSpPr/>
              <p:nvPr/>
            </p:nvSpPr>
            <p:spPr>
              <a:xfrm rot="5422425">
                <a:off x="1940583" y="2526039"/>
                <a:ext cx="1368000" cy="1368000"/>
              </a:xfrm>
              <a:prstGeom prst="pie">
                <a:avLst>
                  <a:gd name="adj1" fmla="val 10766470"/>
                  <a:gd name="adj2" fmla="val 2712128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" name="ïṧḻîḓè">
                <a:extLst>
                  <a:ext uri="{FF2B5EF4-FFF2-40B4-BE49-F238E27FC236}">
                    <a16:creationId xmlns:a16="http://schemas.microsoft.com/office/drawing/2014/main" xmlns="" id="{EB322981-11A4-4056-A4B8-78580B8EE097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ṡḻíďè">
                <a:extLst>
                  <a:ext uri="{FF2B5EF4-FFF2-40B4-BE49-F238E27FC236}">
                    <a16:creationId xmlns:a16="http://schemas.microsoft.com/office/drawing/2014/main" xmlns="" id="{392162AF-31B3-4A31-B73E-8BFF102A867C}"/>
                  </a:ext>
                </a:extLst>
              </p:cNvPr>
              <p:cNvSpPr txBox="1"/>
              <p:nvPr/>
            </p:nvSpPr>
            <p:spPr>
              <a:xfrm>
                <a:off x="2031994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10" name="îSlîḑé">
              <a:extLst>
                <a:ext uri="{FF2B5EF4-FFF2-40B4-BE49-F238E27FC236}">
                  <a16:creationId xmlns:a16="http://schemas.microsoft.com/office/drawing/2014/main" xmlns="" id="{F6B353D9-8FA2-46D0-81D4-22E836AE8DF1}"/>
                </a:ext>
              </a:extLst>
            </p:cNvPr>
            <p:cNvGrpSpPr/>
            <p:nvPr/>
          </p:nvGrpSpPr>
          <p:grpSpPr>
            <a:xfrm>
              <a:off x="6601857" y="3480096"/>
              <a:ext cx="1315113" cy="1316156"/>
              <a:chOff x="1869631" y="2454490"/>
              <a:chExt cx="1509909" cy="1511107"/>
            </a:xfrm>
          </p:grpSpPr>
          <p:sp>
            <p:nvSpPr>
              <p:cNvPr id="24" name="îsḷïḋe">
                <a:extLst>
                  <a:ext uri="{FF2B5EF4-FFF2-40B4-BE49-F238E27FC236}">
                    <a16:creationId xmlns:a16="http://schemas.microsoft.com/office/drawing/2014/main" xmlns="" id="{11E7EDDA-378D-4272-A6A8-603E1505DBF9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ṥ1iḋè">
                <a:extLst>
                  <a:ext uri="{FF2B5EF4-FFF2-40B4-BE49-F238E27FC236}">
                    <a16:creationId xmlns:a16="http://schemas.microsoft.com/office/drawing/2014/main" xmlns="" id="{D32B71A1-6BA2-4CF7-B7D4-D9E369212D1A}"/>
                  </a:ext>
                </a:extLst>
              </p:cNvPr>
              <p:cNvSpPr/>
              <p:nvPr/>
            </p:nvSpPr>
            <p:spPr>
              <a:xfrm rot="5422425">
                <a:off x="1940584" y="2526039"/>
                <a:ext cx="1368001" cy="1368000"/>
              </a:xfrm>
              <a:prstGeom prst="pie">
                <a:avLst>
                  <a:gd name="adj1" fmla="val 10766470"/>
                  <a:gd name="adj2" fmla="val 5741519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r>
                  <a:rPr lang="zh-CN" altLang="en-US" dirty="0"/>
                  <a:t>、</a:t>
                </a:r>
                <a:endParaRPr dirty="0"/>
              </a:p>
            </p:txBody>
          </p:sp>
          <p:sp>
            <p:nvSpPr>
              <p:cNvPr id="26" name="íṥlíďé">
                <a:extLst>
                  <a:ext uri="{FF2B5EF4-FFF2-40B4-BE49-F238E27FC236}">
                    <a16:creationId xmlns:a16="http://schemas.microsoft.com/office/drawing/2014/main" xmlns="" id="{53E07CBF-00B0-487E-BBF7-5C396189DC76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šḻïḓê">
                <a:extLst>
                  <a:ext uri="{FF2B5EF4-FFF2-40B4-BE49-F238E27FC236}">
                    <a16:creationId xmlns:a16="http://schemas.microsoft.com/office/drawing/2014/main" xmlns="" id="{E86227C9-D75C-45CE-8F7F-545017C39A9D}"/>
                  </a:ext>
                </a:extLst>
              </p:cNvPr>
              <p:cNvSpPr txBox="1"/>
              <p:nvPr/>
            </p:nvSpPr>
            <p:spPr>
              <a:xfrm>
                <a:off x="2031995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11" name="ïṣľíḑè">
              <a:extLst>
                <a:ext uri="{FF2B5EF4-FFF2-40B4-BE49-F238E27FC236}">
                  <a16:creationId xmlns:a16="http://schemas.microsoft.com/office/drawing/2014/main" xmlns="" id="{7512FA65-CA91-4453-A829-9566BFBABCA7}"/>
                </a:ext>
              </a:extLst>
            </p:cNvPr>
            <p:cNvGrpSpPr/>
            <p:nvPr/>
          </p:nvGrpSpPr>
          <p:grpSpPr>
            <a:xfrm>
              <a:off x="895915" y="4831701"/>
              <a:ext cx="1834584" cy="985937"/>
              <a:chOff x="844940" y="1900904"/>
              <a:chExt cx="1834584" cy="985937"/>
            </a:xfrm>
          </p:grpSpPr>
          <p:sp>
            <p:nvSpPr>
              <p:cNvPr id="22" name="iş1iḓé">
                <a:extLst>
                  <a:ext uri="{FF2B5EF4-FFF2-40B4-BE49-F238E27FC236}">
                    <a16:creationId xmlns:a16="http://schemas.microsoft.com/office/drawing/2014/main" xmlns="" id="{C1CBDF68-BFE4-49A5-82EB-4F08A1295782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3" name="işľïdè">
                <a:extLst>
                  <a:ext uri="{FF2B5EF4-FFF2-40B4-BE49-F238E27FC236}">
                    <a16:creationId xmlns:a16="http://schemas.microsoft.com/office/drawing/2014/main" xmlns="" id="{507CFE92-D281-457D-8E82-08EA33DD39AB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î$1ïḑè">
              <a:extLst>
                <a:ext uri="{FF2B5EF4-FFF2-40B4-BE49-F238E27FC236}">
                  <a16:creationId xmlns:a16="http://schemas.microsoft.com/office/drawing/2014/main" xmlns="" id="{A2301DE4-1A7A-45BD-B763-DA86B4857B64}"/>
                </a:ext>
              </a:extLst>
            </p:cNvPr>
            <p:cNvGrpSpPr/>
            <p:nvPr/>
          </p:nvGrpSpPr>
          <p:grpSpPr>
            <a:xfrm>
              <a:off x="2793448" y="4831701"/>
              <a:ext cx="1834584" cy="985937"/>
              <a:chOff x="844940" y="1900904"/>
              <a:chExt cx="1834584" cy="985937"/>
            </a:xfrm>
          </p:grpSpPr>
          <p:sp>
            <p:nvSpPr>
              <p:cNvPr id="20" name="iSḻíḍe">
                <a:extLst>
                  <a:ext uri="{FF2B5EF4-FFF2-40B4-BE49-F238E27FC236}">
                    <a16:creationId xmlns:a16="http://schemas.microsoft.com/office/drawing/2014/main" xmlns="" id="{7E5111B3-C132-4842-A492-904B27FB9C45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1" name="îṣļîḋe">
                <a:extLst>
                  <a:ext uri="{FF2B5EF4-FFF2-40B4-BE49-F238E27FC236}">
                    <a16:creationId xmlns:a16="http://schemas.microsoft.com/office/drawing/2014/main" xmlns="" id="{9D23E2A6-B9A9-4F05-AA18-34D523804EBC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iṥliḋè">
              <a:extLst>
                <a:ext uri="{FF2B5EF4-FFF2-40B4-BE49-F238E27FC236}">
                  <a16:creationId xmlns:a16="http://schemas.microsoft.com/office/drawing/2014/main" xmlns="" id="{773A1393-16C2-4546-A0E4-DEB34419E33C}"/>
                </a:ext>
              </a:extLst>
            </p:cNvPr>
            <p:cNvGrpSpPr/>
            <p:nvPr/>
          </p:nvGrpSpPr>
          <p:grpSpPr>
            <a:xfrm>
              <a:off x="4734321" y="4831701"/>
              <a:ext cx="1834584" cy="985937"/>
              <a:chOff x="844940" y="1900904"/>
              <a:chExt cx="1834584" cy="985937"/>
            </a:xfrm>
          </p:grpSpPr>
          <p:sp>
            <p:nvSpPr>
              <p:cNvPr id="18" name="iṧļíḓe">
                <a:extLst>
                  <a:ext uri="{FF2B5EF4-FFF2-40B4-BE49-F238E27FC236}">
                    <a16:creationId xmlns:a16="http://schemas.microsoft.com/office/drawing/2014/main" xmlns="" id="{6A00F3D2-68AF-4D03-B9C8-61D4C189D9FC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íṣľïďè">
                <a:extLst>
                  <a:ext uri="{FF2B5EF4-FFF2-40B4-BE49-F238E27FC236}">
                    <a16:creationId xmlns:a16="http://schemas.microsoft.com/office/drawing/2014/main" xmlns="" id="{512B97EF-44B3-451D-9FF7-7DEBDBA51DD4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14" name="îsḻiḍe">
              <a:extLst>
                <a:ext uri="{FF2B5EF4-FFF2-40B4-BE49-F238E27FC236}">
                  <a16:creationId xmlns:a16="http://schemas.microsoft.com/office/drawing/2014/main" xmlns="" id="{4A9437BC-D24E-4D01-9BB6-400569A04FA7}"/>
                </a:ext>
              </a:extLst>
            </p:cNvPr>
            <p:cNvGrpSpPr/>
            <p:nvPr/>
          </p:nvGrpSpPr>
          <p:grpSpPr>
            <a:xfrm>
              <a:off x="6601857" y="4830419"/>
              <a:ext cx="1834584" cy="985937"/>
              <a:chOff x="844940" y="1900904"/>
              <a:chExt cx="1834584" cy="985937"/>
            </a:xfrm>
          </p:grpSpPr>
          <p:sp>
            <p:nvSpPr>
              <p:cNvPr id="16" name="isḷîde">
                <a:extLst>
                  <a:ext uri="{FF2B5EF4-FFF2-40B4-BE49-F238E27FC236}">
                    <a16:creationId xmlns:a16="http://schemas.microsoft.com/office/drawing/2014/main" xmlns="" id="{0AD31454-8F38-472D-A4EE-E83E6CF7FD4E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ïṣļiḍê">
                <a:extLst>
                  <a:ext uri="{FF2B5EF4-FFF2-40B4-BE49-F238E27FC236}">
                    <a16:creationId xmlns:a16="http://schemas.microsoft.com/office/drawing/2014/main" xmlns="" id="{7EC72948-8C02-4141-8656-A8B095AABB98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4"/>
                    </a:solidFill>
                  </a:rPr>
                  <a:t>Text here</a:t>
                </a:r>
              </a:p>
            </p:txBody>
          </p:sp>
        </p:grpSp>
        <p:sp>
          <p:nvSpPr>
            <p:cNvPr id="15" name="î$ľïḋe">
              <a:extLst>
                <a:ext uri="{FF2B5EF4-FFF2-40B4-BE49-F238E27FC236}">
                  <a16:creationId xmlns:a16="http://schemas.microsoft.com/office/drawing/2014/main" xmlns="" id="{11F50D53-6175-43D5-A54C-85DEF2601A25}"/>
                </a:ext>
              </a:extLst>
            </p:cNvPr>
            <p:cNvSpPr txBox="1"/>
            <p:nvPr/>
          </p:nvSpPr>
          <p:spPr>
            <a:xfrm>
              <a:off x="709789" y="1161953"/>
              <a:ext cx="5805452" cy="167547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7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dirty="0"/>
                <a:t>Adjust the spacing to adapt to Chinese typesetting, use the reference line in PPT.</a:t>
              </a:r>
              <a:endParaRPr lang="en-US" altLang="zh-CN" sz="17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29694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5284ab2d-47b1-44e4-9095-f0068db5bc9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520786"/>
            <a:ext cx="11518900" cy="3053141"/>
            <a:chOff x="0" y="1520786"/>
            <a:chExt cx="11518900" cy="3053141"/>
          </a:xfrm>
        </p:grpSpPr>
        <p:sp>
          <p:nvSpPr>
            <p:cNvPr id="6" name="íṣļíďè"/>
            <p:cNvSpPr/>
            <p:nvPr/>
          </p:nvSpPr>
          <p:spPr bwMode="auto">
            <a:xfrm>
              <a:off x="0" y="1520788"/>
              <a:ext cx="6023992" cy="763285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i$ľïḍê"/>
            <p:cNvSpPr/>
            <p:nvPr/>
          </p:nvSpPr>
          <p:spPr bwMode="auto">
            <a:xfrm>
              <a:off x="660400" y="2284073"/>
              <a:ext cx="5363592" cy="763285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8" name="ïṡliḓe"/>
            <p:cNvSpPr/>
            <p:nvPr/>
          </p:nvSpPr>
          <p:spPr bwMode="auto">
            <a:xfrm>
              <a:off x="660400" y="3047358"/>
              <a:ext cx="5363592" cy="763285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9" name="ïṧ1íḋe"/>
            <p:cNvSpPr/>
            <p:nvPr/>
          </p:nvSpPr>
          <p:spPr bwMode="auto">
            <a:xfrm>
              <a:off x="660400" y="3810642"/>
              <a:ext cx="5363592" cy="763285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0" name="ïŝḷïdê"/>
            <p:cNvSpPr/>
            <p:nvPr/>
          </p:nvSpPr>
          <p:spPr bwMode="auto">
            <a:xfrm>
              <a:off x="5642349" y="3810640"/>
              <a:ext cx="763287" cy="763287"/>
            </a:xfrm>
            <a:prstGeom prst="diamond">
              <a:avLst/>
            </a:prstGeom>
            <a:solidFill>
              <a:schemeClr val="accent4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11" name="iṥlïḓê"/>
            <p:cNvSpPr/>
            <p:nvPr/>
          </p:nvSpPr>
          <p:spPr bwMode="auto">
            <a:xfrm>
              <a:off x="5642349" y="3047356"/>
              <a:ext cx="763287" cy="763287"/>
            </a:xfrm>
            <a:prstGeom prst="diamond">
              <a:avLst/>
            </a:prstGeom>
            <a:solidFill>
              <a:schemeClr val="accent3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12" name="îṩḷîdè"/>
            <p:cNvSpPr/>
            <p:nvPr/>
          </p:nvSpPr>
          <p:spPr bwMode="auto">
            <a:xfrm>
              <a:off x="5642349" y="2284072"/>
              <a:ext cx="763287" cy="763287"/>
            </a:xfrm>
            <a:prstGeom prst="diamond">
              <a:avLst/>
            </a:prstGeom>
            <a:solidFill>
              <a:schemeClr val="accent2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3" name="íSḷîḍé"/>
            <p:cNvSpPr/>
            <p:nvPr/>
          </p:nvSpPr>
          <p:spPr bwMode="auto">
            <a:xfrm>
              <a:off x="5642349" y="1520788"/>
              <a:ext cx="763287" cy="763287"/>
            </a:xfrm>
            <a:prstGeom prst="diamond">
              <a:avLst/>
            </a:prstGeom>
            <a:solidFill>
              <a:schemeClr val="accent1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4" name="ïṧľïḑê"/>
            <p:cNvSpPr/>
            <p:nvPr/>
          </p:nvSpPr>
          <p:spPr bwMode="auto">
            <a:xfrm>
              <a:off x="6405636" y="1603918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5" name="íSľíḍe"/>
            <p:cNvSpPr/>
            <p:nvPr/>
          </p:nvSpPr>
          <p:spPr bwMode="auto">
            <a:xfrm>
              <a:off x="6405636" y="2367190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6" name="îs1îḓê"/>
            <p:cNvSpPr/>
            <p:nvPr/>
          </p:nvSpPr>
          <p:spPr bwMode="auto">
            <a:xfrm>
              <a:off x="6405636" y="3130480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7" name="íšḷíḍè"/>
            <p:cNvSpPr/>
            <p:nvPr/>
          </p:nvSpPr>
          <p:spPr bwMode="auto">
            <a:xfrm>
              <a:off x="6405636" y="3893761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8" name="ísḷïďe"/>
            <p:cNvSpPr txBox="1"/>
            <p:nvPr/>
          </p:nvSpPr>
          <p:spPr bwMode="auto">
            <a:xfrm>
              <a:off x="651000" y="1520786"/>
              <a:ext cx="2295000" cy="763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 fontScale="925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4000" b="1" dirty="0">
                  <a:solidFill>
                    <a:schemeClr val="bg1"/>
                  </a:solidFill>
                </a:rPr>
                <a:t>Contents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6276000" y="2284072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276000" y="3047356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276000" y="3810640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276000" y="4573927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6999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8402682c-468d-4696-8521-21f368aafe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EEBCFDD-DA96-4330-843A-0CFC1A639131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123950"/>
            <a:ext cx="10850563" cy="5040312"/>
            <a:chOff x="669925" y="1123950"/>
            <a:chExt cx="10850563" cy="5040312"/>
          </a:xfrm>
        </p:grpSpPr>
        <p:sp>
          <p:nvSpPr>
            <p:cNvPr id="6" name="ïśḻîde">
              <a:extLst>
                <a:ext uri="{FF2B5EF4-FFF2-40B4-BE49-F238E27FC236}">
                  <a16:creationId xmlns:a16="http://schemas.microsoft.com/office/drawing/2014/main" xmlns="" id="{E5EEF62E-AA42-4CC0-A1C5-3ABAEBD23A32}"/>
                </a:ext>
              </a:extLst>
            </p:cNvPr>
            <p:cNvSpPr/>
            <p:nvPr/>
          </p:nvSpPr>
          <p:spPr bwMode="auto">
            <a:xfrm>
              <a:off x="2681818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2018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ïşľídê">
              <a:extLst>
                <a:ext uri="{FF2B5EF4-FFF2-40B4-BE49-F238E27FC236}">
                  <a16:creationId xmlns:a16="http://schemas.microsoft.com/office/drawing/2014/main" xmlns="" id="{F719BD85-F7FE-4725-9461-862CADFBCFD7}"/>
                </a:ext>
              </a:extLst>
            </p:cNvPr>
            <p:cNvSpPr/>
            <p:nvPr/>
          </p:nvSpPr>
          <p:spPr bwMode="auto">
            <a:xfrm>
              <a:off x="7202686" y="1123950"/>
              <a:ext cx="4317802" cy="3832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2019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0E82633-F855-4496-ABD8-6BD979DFB8CF}"/>
                </a:ext>
              </a:extLst>
            </p:cNvPr>
            <p:cNvCxnSpPr/>
            <p:nvPr/>
          </p:nvCxnSpPr>
          <p:spPr>
            <a:xfrm>
              <a:off x="669925" y="2671503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ṧ1iḓé">
              <a:extLst>
                <a:ext uri="{FF2B5EF4-FFF2-40B4-BE49-F238E27FC236}">
                  <a16:creationId xmlns:a16="http://schemas.microsoft.com/office/drawing/2014/main" xmlns="" id="{0E560859-9247-4E66-BCC0-AC6986ADF51C}"/>
                </a:ext>
              </a:extLst>
            </p:cNvPr>
            <p:cNvSpPr/>
            <p:nvPr/>
          </p:nvSpPr>
          <p:spPr bwMode="auto">
            <a:xfrm>
              <a:off x="672344" y="150724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0" name="îşḻiḑê">
              <a:extLst>
                <a:ext uri="{FF2B5EF4-FFF2-40B4-BE49-F238E27FC236}">
                  <a16:creationId xmlns:a16="http://schemas.microsoft.com/office/drawing/2014/main" xmlns="" id="{797081F8-1A33-446F-B3B1-97E48857E907}"/>
                </a:ext>
              </a:extLst>
            </p:cNvPr>
            <p:cNvSpPr/>
            <p:nvPr/>
          </p:nvSpPr>
          <p:spPr bwMode="auto">
            <a:xfrm>
              <a:off x="2681818" y="1660675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1" name="ïşḷîḍè">
              <a:extLst>
                <a:ext uri="{FF2B5EF4-FFF2-40B4-BE49-F238E27FC236}">
                  <a16:creationId xmlns:a16="http://schemas.microsoft.com/office/drawing/2014/main" xmlns="" id="{2E36C776-F2D9-4F90-BB34-2BD2DE4017FA}"/>
                </a:ext>
              </a:extLst>
            </p:cNvPr>
            <p:cNvSpPr/>
            <p:nvPr/>
          </p:nvSpPr>
          <p:spPr bwMode="auto">
            <a:xfrm>
              <a:off x="4621162" y="2134774"/>
              <a:ext cx="441719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F70090D-A09A-449B-922F-FFB43B7B8718}"/>
                </a:ext>
              </a:extLst>
            </p:cNvPr>
            <p:cNvCxnSpPr/>
            <p:nvPr/>
          </p:nvCxnSpPr>
          <p:spPr>
            <a:xfrm>
              <a:off x="669925" y="3835756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ṧḷîḍé">
              <a:extLst>
                <a:ext uri="{FF2B5EF4-FFF2-40B4-BE49-F238E27FC236}">
                  <a16:creationId xmlns:a16="http://schemas.microsoft.com/office/drawing/2014/main" xmlns="" id="{68AC1055-A642-4026-BD2F-CB5E408D0D7A}"/>
                </a:ext>
              </a:extLst>
            </p:cNvPr>
            <p:cNvSpPr/>
            <p:nvPr/>
          </p:nvSpPr>
          <p:spPr bwMode="auto">
            <a:xfrm>
              <a:off x="672344" y="2671501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4" name="íṧ1íḑe">
              <a:extLst>
                <a:ext uri="{FF2B5EF4-FFF2-40B4-BE49-F238E27FC236}">
                  <a16:creationId xmlns:a16="http://schemas.microsoft.com/office/drawing/2014/main" xmlns="" id="{89D1E81E-5C87-4873-9E91-0D4D9798F366}"/>
                </a:ext>
              </a:extLst>
            </p:cNvPr>
            <p:cNvSpPr/>
            <p:nvPr/>
          </p:nvSpPr>
          <p:spPr bwMode="auto">
            <a:xfrm>
              <a:off x="3782712" y="2824928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5" name="î$ḻidê">
              <a:extLst>
                <a:ext uri="{FF2B5EF4-FFF2-40B4-BE49-F238E27FC236}">
                  <a16:creationId xmlns:a16="http://schemas.microsoft.com/office/drawing/2014/main" xmlns="" id="{C91D3BDC-B2DF-4DC2-B4DB-F923E5CF0960}"/>
                </a:ext>
              </a:extLst>
            </p:cNvPr>
            <p:cNvSpPr/>
            <p:nvPr/>
          </p:nvSpPr>
          <p:spPr bwMode="auto">
            <a:xfrm>
              <a:off x="6445860" y="3299027"/>
              <a:ext cx="3966216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E44A38DA-97CC-4153-BCC8-B6031E573FC9}"/>
                </a:ext>
              </a:extLst>
            </p:cNvPr>
            <p:cNvCxnSpPr/>
            <p:nvPr/>
          </p:nvCxnSpPr>
          <p:spPr>
            <a:xfrm>
              <a:off x="669925" y="5000009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ṧļïḑe">
              <a:extLst>
                <a:ext uri="{FF2B5EF4-FFF2-40B4-BE49-F238E27FC236}">
                  <a16:creationId xmlns:a16="http://schemas.microsoft.com/office/drawing/2014/main" xmlns="" id="{85C1C50A-A6BA-430F-B223-D6B0153131A6}"/>
                </a:ext>
              </a:extLst>
            </p:cNvPr>
            <p:cNvSpPr/>
            <p:nvPr/>
          </p:nvSpPr>
          <p:spPr bwMode="auto">
            <a:xfrm>
              <a:off x="672344" y="3835754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iṣḷïḓe">
              <a:extLst>
                <a:ext uri="{FF2B5EF4-FFF2-40B4-BE49-F238E27FC236}">
                  <a16:creationId xmlns:a16="http://schemas.microsoft.com/office/drawing/2014/main" xmlns="" id="{8AD264A2-B842-4C4B-9DB6-A3A4712EBDC5}"/>
                </a:ext>
              </a:extLst>
            </p:cNvPr>
            <p:cNvSpPr/>
            <p:nvPr/>
          </p:nvSpPr>
          <p:spPr bwMode="auto">
            <a:xfrm>
              <a:off x="3099669" y="3989181"/>
              <a:ext cx="313388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19" name="iṡľiďe">
              <a:extLst>
                <a:ext uri="{FF2B5EF4-FFF2-40B4-BE49-F238E27FC236}">
                  <a16:creationId xmlns:a16="http://schemas.microsoft.com/office/drawing/2014/main" xmlns="" id="{B40E40C5-B479-4A63-AD7C-5A4ADD0ADC86}"/>
                </a:ext>
              </a:extLst>
            </p:cNvPr>
            <p:cNvSpPr/>
            <p:nvPr/>
          </p:nvSpPr>
          <p:spPr bwMode="auto">
            <a:xfrm>
              <a:off x="4621162" y="4463280"/>
              <a:ext cx="6475463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9A752A4D-16E0-4F79-8555-7416865771C7}"/>
                </a:ext>
              </a:extLst>
            </p:cNvPr>
            <p:cNvCxnSpPr/>
            <p:nvPr/>
          </p:nvCxnSpPr>
          <p:spPr>
            <a:xfrm>
              <a:off x="669925" y="6164262"/>
              <a:ext cx="108505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Slîḓê">
              <a:extLst>
                <a:ext uri="{FF2B5EF4-FFF2-40B4-BE49-F238E27FC236}">
                  <a16:creationId xmlns:a16="http://schemas.microsoft.com/office/drawing/2014/main" xmlns="" id="{BD2A4D6C-14E7-43BA-A309-7B1153B84851}"/>
                </a:ext>
              </a:extLst>
            </p:cNvPr>
            <p:cNvSpPr/>
            <p:nvPr/>
          </p:nvSpPr>
          <p:spPr bwMode="auto">
            <a:xfrm>
              <a:off x="672344" y="5000007"/>
              <a:ext cx="1239704" cy="1164254"/>
            </a:xfrm>
            <a:prstGeom prst="rect">
              <a:avLst/>
            </a:prstGeom>
            <a:noFill/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400" b="1" kern="0" dirty="0"/>
                <a:t>Text Here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î$lîḑè">
              <a:extLst>
                <a:ext uri="{FF2B5EF4-FFF2-40B4-BE49-F238E27FC236}">
                  <a16:creationId xmlns:a16="http://schemas.microsoft.com/office/drawing/2014/main" xmlns="" id="{AD905A4B-B822-4F75-B1B5-A58CBCB52F88}"/>
                </a:ext>
              </a:extLst>
            </p:cNvPr>
            <p:cNvSpPr/>
            <p:nvPr/>
          </p:nvSpPr>
          <p:spPr bwMode="auto">
            <a:xfrm>
              <a:off x="4840719" y="5153434"/>
              <a:ext cx="3482099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  <p:sp>
          <p:nvSpPr>
            <p:cNvPr id="23" name="ïşḻïdé">
              <a:extLst>
                <a:ext uri="{FF2B5EF4-FFF2-40B4-BE49-F238E27FC236}">
                  <a16:creationId xmlns:a16="http://schemas.microsoft.com/office/drawing/2014/main" xmlns="" id="{14BAB6ED-64E0-4083-B9FC-3D5159A50669}"/>
                </a:ext>
              </a:extLst>
            </p:cNvPr>
            <p:cNvSpPr/>
            <p:nvPr/>
          </p:nvSpPr>
          <p:spPr bwMode="auto">
            <a:xfrm>
              <a:off x="6094272" y="5627533"/>
              <a:ext cx="5425384" cy="383299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lvl="0" algn="ctr" defTabSz="914400">
                <a:defRPr/>
              </a:pPr>
              <a:r>
                <a:rPr lang="en-US" altLang="zh-CN" sz="1100" kern="0" dirty="0"/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990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:lc="http://schemas.openxmlformats.org/drawingml/2006/lockedCanvas" xmlns="" id="{04F69230-F3A6-4586-9371-A858F4763E9F}"/>
              </a:ext>
            </a:extLst>
          </p:cNvPr>
          <p:cNvSpPr txBox="1"/>
          <p:nvPr/>
        </p:nvSpPr>
        <p:spPr>
          <a:xfrm>
            <a:off x="10495012" y="2113631"/>
            <a:ext cx="925398" cy="804601"/>
          </a:xfrm>
          <a:prstGeom prst="rect">
            <a:avLst/>
          </a:prstGeom>
          <a:noFill/>
          <a:ln w="117475">
            <a:noFill/>
          </a:ln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47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ac2b20b5-704b-4a02-acb9-ad9b4c597f4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84117" y="1339725"/>
            <a:ext cx="10223767" cy="4584950"/>
            <a:chOff x="983902" y="1435230"/>
            <a:chExt cx="10223767" cy="458495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B4C7B164-AB3F-4E03-B5CA-38CF4ADB5253}"/>
                </a:ext>
              </a:extLst>
            </p:cNvPr>
            <p:cNvCxnSpPr>
              <a:stCxn id="21" idx="2"/>
              <a:endCxn id="35" idx="0"/>
            </p:cNvCxnSpPr>
            <p:nvPr/>
          </p:nvCxnSpPr>
          <p:spPr>
            <a:xfrm>
              <a:off x="2063787" y="3812030"/>
              <a:ext cx="0" cy="4810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57B3AAA6-B9A9-4802-8F18-8A1D147047EC}"/>
                </a:ext>
              </a:extLst>
            </p:cNvPr>
            <p:cNvCxnSpPr>
              <a:stCxn id="22" idx="2"/>
              <a:endCxn id="33" idx="0"/>
            </p:cNvCxnSpPr>
            <p:nvPr/>
          </p:nvCxnSpPr>
          <p:spPr>
            <a:xfrm>
              <a:off x="4080674" y="3812030"/>
              <a:ext cx="0" cy="129961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C77C7EB-DAF5-44C2-B687-9A889902F406}"/>
                </a:ext>
              </a:extLst>
            </p:cNvPr>
            <p:cNvCxnSpPr>
              <a:stCxn id="23" idx="2"/>
              <a:endCxn id="31" idx="0"/>
            </p:cNvCxnSpPr>
            <p:nvPr/>
          </p:nvCxnSpPr>
          <p:spPr>
            <a:xfrm flipH="1">
              <a:off x="6097560" y="3812030"/>
              <a:ext cx="1" cy="4810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BDD5361-947B-4BF9-AD16-FB4D2779A57D}"/>
                </a:ext>
              </a:extLst>
            </p:cNvPr>
            <p:cNvCxnSpPr>
              <a:stCxn id="24" idx="2"/>
              <a:endCxn id="29" idx="0"/>
            </p:cNvCxnSpPr>
            <p:nvPr/>
          </p:nvCxnSpPr>
          <p:spPr>
            <a:xfrm flipH="1">
              <a:off x="8112886" y="3812030"/>
              <a:ext cx="1562" cy="129961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31089299-1FE1-4EE5-B021-6B9E3FF20846}"/>
                </a:ext>
              </a:extLst>
            </p:cNvPr>
            <p:cNvCxnSpPr>
              <a:stCxn id="25" idx="2"/>
              <a:endCxn id="27" idx="0"/>
            </p:cNvCxnSpPr>
            <p:nvPr/>
          </p:nvCxnSpPr>
          <p:spPr>
            <a:xfrm flipH="1">
              <a:off x="10128213" y="3812030"/>
              <a:ext cx="3122" cy="4810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iSľîďé">
              <a:extLst>
                <a:ext uri="{FF2B5EF4-FFF2-40B4-BE49-F238E27FC236}">
                  <a16:creationId xmlns:a16="http://schemas.microsoft.com/office/drawing/2014/main" xmlns="" id="{D04058D8-310C-42D2-8AF5-B7E0E321154B}"/>
                </a:ext>
              </a:extLst>
            </p:cNvPr>
            <p:cNvGrpSpPr/>
            <p:nvPr/>
          </p:nvGrpSpPr>
          <p:grpSpPr>
            <a:xfrm>
              <a:off x="1522030" y="1441500"/>
              <a:ext cx="1083515" cy="1923303"/>
              <a:chOff x="1525454" y="1441500"/>
              <a:chExt cx="1083515" cy="1923303"/>
            </a:xfrm>
          </p:grpSpPr>
          <p:sp>
            <p:nvSpPr>
              <p:cNvPr id="47" name="î$1îďe">
                <a:extLst>
                  <a:ext uri="{FF2B5EF4-FFF2-40B4-BE49-F238E27FC236}">
                    <a16:creationId xmlns:a16="http://schemas.microsoft.com/office/drawing/2014/main" xmlns="" id="{1DCE4FFF-C106-41B4-9018-CC5625CDAA54}"/>
                  </a:ext>
                </a:extLst>
              </p:cNvPr>
              <p:cNvSpPr/>
              <p:nvPr/>
            </p:nvSpPr>
            <p:spPr>
              <a:xfrm>
                <a:off x="1761607" y="1699119"/>
                <a:ext cx="611212" cy="54681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804" y="108591"/>
                      <a:pt x="45804" y="108591"/>
                      <a:pt x="45804" y="108591"/>
                    </a:cubicBezTo>
                    <a:cubicBezTo>
                      <a:pt x="48454" y="115774"/>
                      <a:pt x="54132" y="120000"/>
                      <a:pt x="60189" y="120000"/>
                    </a:cubicBezTo>
                    <a:cubicBezTo>
                      <a:pt x="66246" y="120000"/>
                      <a:pt x="71545" y="115774"/>
                      <a:pt x="74574" y="108591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ŝḷîḓè">
                <a:extLst>
                  <a:ext uri="{FF2B5EF4-FFF2-40B4-BE49-F238E27FC236}">
                    <a16:creationId xmlns:a16="http://schemas.microsoft.com/office/drawing/2014/main" xmlns="" id="{D2FAEF7D-A449-4C7F-BB9C-CD16F53B1AF2}"/>
                  </a:ext>
                </a:extLst>
              </p:cNvPr>
              <p:cNvSpPr/>
              <p:nvPr/>
            </p:nvSpPr>
            <p:spPr>
              <a:xfrm>
                <a:off x="1525454" y="1441500"/>
                <a:ext cx="1083515" cy="192330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39879"/>
                    </a:cubicBezTo>
                    <a:cubicBezTo>
                      <a:pt x="30747" y="57177"/>
                      <a:pt x="30747" y="57177"/>
                      <a:pt x="30747" y="57177"/>
                    </a:cubicBezTo>
                    <a:cubicBezTo>
                      <a:pt x="32455" y="5885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306"/>
                      <a:pt x="8540" y="106306"/>
                      <a:pt x="8540" y="106306"/>
                    </a:cubicBezTo>
                    <a:cubicBezTo>
                      <a:pt x="0" y="106306"/>
                      <a:pt x="0" y="106306"/>
                      <a:pt x="0" y="10630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5915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5915"/>
                      <a:pt x="120000" y="111111"/>
                    </a:cubicBezTo>
                    <a:cubicBezTo>
                      <a:pt x="120000" y="106306"/>
                      <a:pt x="120000" y="106306"/>
                      <a:pt x="120000" y="106306"/>
                    </a:cubicBezTo>
                    <a:cubicBezTo>
                      <a:pt x="111459" y="106306"/>
                      <a:pt x="111459" y="106306"/>
                      <a:pt x="111459" y="10630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858"/>
                      <a:pt x="89252" y="57177"/>
                    </a:cubicBezTo>
                    <a:cubicBezTo>
                      <a:pt x="106120" y="39879"/>
                      <a:pt x="106120" y="39879"/>
                      <a:pt x="106120" y="39879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11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25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7927"/>
                      <a:pt x="97793" y="91771"/>
                    </a:cubicBezTo>
                    <a:cubicBezTo>
                      <a:pt x="97793" y="106306"/>
                      <a:pt x="97793" y="106306"/>
                      <a:pt x="97793" y="106306"/>
                    </a:cubicBezTo>
                    <a:cubicBezTo>
                      <a:pt x="88185" y="106306"/>
                      <a:pt x="88185" y="106306"/>
                      <a:pt x="88185" y="10630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306"/>
                    </a:cubicBezTo>
                    <a:cubicBezTo>
                      <a:pt x="22206" y="106306"/>
                      <a:pt x="22206" y="106306"/>
                      <a:pt x="22206" y="10630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7927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25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11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îṣľíďé">
              <a:extLst>
                <a:ext uri="{FF2B5EF4-FFF2-40B4-BE49-F238E27FC236}">
                  <a16:creationId xmlns:a16="http://schemas.microsoft.com/office/drawing/2014/main" xmlns="" id="{B35DB87A-297F-44F4-BF6B-D9D133F93B33}"/>
                </a:ext>
              </a:extLst>
            </p:cNvPr>
            <p:cNvGrpSpPr/>
            <p:nvPr/>
          </p:nvGrpSpPr>
          <p:grpSpPr>
            <a:xfrm>
              <a:off x="3539548" y="1435230"/>
              <a:ext cx="1082253" cy="1924566"/>
              <a:chOff x="3542972" y="1435230"/>
              <a:chExt cx="1082253" cy="1924566"/>
            </a:xfrm>
          </p:grpSpPr>
          <p:sp>
            <p:nvSpPr>
              <p:cNvPr id="44" name="iṥ1íḍé">
                <a:extLst>
                  <a:ext uri="{FF2B5EF4-FFF2-40B4-BE49-F238E27FC236}">
                    <a16:creationId xmlns:a16="http://schemas.microsoft.com/office/drawing/2014/main" xmlns="" id="{1358A89B-AB1E-4BE8-B9B5-1A64D57291C9}"/>
                  </a:ext>
                </a:extLst>
              </p:cNvPr>
              <p:cNvSpPr/>
              <p:nvPr/>
            </p:nvSpPr>
            <p:spPr>
              <a:xfrm>
                <a:off x="3542972" y="1435230"/>
                <a:ext cx="1082253" cy="192456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40000"/>
                    </a:cubicBezTo>
                    <a:cubicBezTo>
                      <a:pt x="30747" y="57297"/>
                      <a:pt x="30747" y="57297"/>
                      <a:pt x="30747" y="57297"/>
                    </a:cubicBezTo>
                    <a:cubicBezTo>
                      <a:pt x="32455" y="5897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426"/>
                      <a:pt x="8540" y="106426"/>
                      <a:pt x="8540" y="106426"/>
                    </a:cubicBezTo>
                    <a:cubicBezTo>
                      <a:pt x="0" y="106426"/>
                      <a:pt x="0" y="106426"/>
                      <a:pt x="0" y="10642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6036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6036"/>
                      <a:pt x="120000" y="111111"/>
                    </a:cubicBezTo>
                    <a:cubicBezTo>
                      <a:pt x="120000" y="106426"/>
                      <a:pt x="120000" y="106426"/>
                      <a:pt x="120000" y="106426"/>
                    </a:cubicBezTo>
                    <a:cubicBezTo>
                      <a:pt x="111459" y="106426"/>
                      <a:pt x="111459" y="106426"/>
                      <a:pt x="111459" y="10642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978"/>
                      <a:pt x="89252" y="57177"/>
                    </a:cubicBezTo>
                    <a:cubicBezTo>
                      <a:pt x="106120" y="40000"/>
                      <a:pt x="106120" y="40000"/>
                      <a:pt x="106120" y="40000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23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37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8048"/>
                      <a:pt x="97793" y="91771"/>
                    </a:cubicBezTo>
                    <a:cubicBezTo>
                      <a:pt x="97793" y="106426"/>
                      <a:pt x="97793" y="106426"/>
                      <a:pt x="97793" y="106426"/>
                    </a:cubicBezTo>
                    <a:cubicBezTo>
                      <a:pt x="88185" y="106426"/>
                      <a:pt x="88185" y="106426"/>
                      <a:pt x="88185" y="10642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426"/>
                    </a:cubicBezTo>
                    <a:cubicBezTo>
                      <a:pt x="22206" y="106426"/>
                      <a:pt x="22206" y="106426"/>
                      <a:pt x="22206" y="10642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8048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37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23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ḻiḋê">
                <a:extLst>
                  <a:ext uri="{FF2B5EF4-FFF2-40B4-BE49-F238E27FC236}">
                    <a16:creationId xmlns:a16="http://schemas.microsoft.com/office/drawing/2014/main" xmlns="" id="{2DE49669-D9E2-4511-870D-9FF2E9F9BD25}"/>
                  </a:ext>
                </a:extLst>
              </p:cNvPr>
              <p:cNvSpPr/>
              <p:nvPr/>
            </p:nvSpPr>
            <p:spPr>
              <a:xfrm>
                <a:off x="3856156" y="2493490"/>
                <a:ext cx="455885" cy="26140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45569" y="11470"/>
                      <a:pt x="45569" y="11470"/>
                      <a:pt x="45569" y="11470"/>
                    </a:cubicBezTo>
                    <a:cubicBezTo>
                      <a:pt x="48101" y="4411"/>
                      <a:pt x="53670" y="0"/>
                      <a:pt x="59746" y="0"/>
                    </a:cubicBezTo>
                    <a:cubicBezTo>
                      <a:pt x="65822" y="0"/>
                      <a:pt x="71392" y="4411"/>
                      <a:pt x="74430" y="1147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Sḷiḓê">
                <a:extLst>
                  <a:ext uri="{FF2B5EF4-FFF2-40B4-BE49-F238E27FC236}">
                    <a16:creationId xmlns:a16="http://schemas.microsoft.com/office/drawing/2014/main" xmlns="" id="{607AD52A-99D5-47B2-9999-B192D5517915}"/>
                  </a:ext>
                </a:extLst>
              </p:cNvPr>
              <p:cNvSpPr/>
              <p:nvPr/>
            </p:nvSpPr>
            <p:spPr>
              <a:xfrm>
                <a:off x="3783963" y="1888592"/>
                <a:ext cx="600270" cy="45209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652" y="108972"/>
                      <a:pt x="45652" y="108972"/>
                      <a:pt x="45652" y="108972"/>
                    </a:cubicBezTo>
                    <a:cubicBezTo>
                      <a:pt x="48260" y="116108"/>
                      <a:pt x="53913" y="120000"/>
                      <a:pt x="60000" y="120000"/>
                    </a:cubicBezTo>
                    <a:cubicBezTo>
                      <a:pt x="66086" y="120000"/>
                      <a:pt x="71739" y="116108"/>
                      <a:pt x="74347" y="108972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iṥľîďê">
              <a:extLst>
                <a:ext uri="{FF2B5EF4-FFF2-40B4-BE49-F238E27FC236}">
                  <a16:creationId xmlns:a16="http://schemas.microsoft.com/office/drawing/2014/main" xmlns="" id="{B037C03A-1415-46A2-A82F-C8B6037A8DEB}"/>
                </a:ext>
              </a:extLst>
            </p:cNvPr>
            <p:cNvGrpSpPr/>
            <p:nvPr/>
          </p:nvGrpSpPr>
          <p:grpSpPr>
            <a:xfrm>
              <a:off x="5555804" y="1435230"/>
              <a:ext cx="1083515" cy="1924566"/>
              <a:chOff x="5559228" y="1435230"/>
              <a:chExt cx="1083515" cy="1924566"/>
            </a:xfrm>
          </p:grpSpPr>
          <p:sp>
            <p:nvSpPr>
              <p:cNvPr id="41" name="ïš1íḓê">
                <a:extLst>
                  <a:ext uri="{FF2B5EF4-FFF2-40B4-BE49-F238E27FC236}">
                    <a16:creationId xmlns:a16="http://schemas.microsoft.com/office/drawing/2014/main" xmlns="" id="{B1AC749A-E8F8-4AD5-B7CE-D3A3449FBB98}"/>
                  </a:ext>
                </a:extLst>
              </p:cNvPr>
              <p:cNvSpPr/>
              <p:nvPr/>
            </p:nvSpPr>
            <p:spPr>
              <a:xfrm>
                <a:off x="5559228" y="1435230"/>
                <a:ext cx="1083515" cy="192456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40000"/>
                    </a:cubicBezTo>
                    <a:cubicBezTo>
                      <a:pt x="30960" y="57297"/>
                      <a:pt x="30960" y="57297"/>
                      <a:pt x="30960" y="57297"/>
                    </a:cubicBezTo>
                    <a:cubicBezTo>
                      <a:pt x="32455" y="5897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426"/>
                      <a:pt x="8540" y="106426"/>
                      <a:pt x="8540" y="106426"/>
                    </a:cubicBezTo>
                    <a:cubicBezTo>
                      <a:pt x="0" y="106426"/>
                      <a:pt x="0" y="106426"/>
                      <a:pt x="0" y="10642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6036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6036"/>
                      <a:pt x="120000" y="111111"/>
                    </a:cubicBezTo>
                    <a:cubicBezTo>
                      <a:pt x="120000" y="106426"/>
                      <a:pt x="120000" y="106426"/>
                      <a:pt x="120000" y="106426"/>
                    </a:cubicBezTo>
                    <a:cubicBezTo>
                      <a:pt x="111459" y="106426"/>
                      <a:pt x="111459" y="106426"/>
                      <a:pt x="111459" y="10642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537" y="81921"/>
                      <a:pt x="105480" y="78198"/>
                    </a:cubicBezTo>
                    <a:cubicBezTo>
                      <a:pt x="89466" y="62702"/>
                      <a:pt x="89466" y="62702"/>
                      <a:pt x="89466" y="62702"/>
                    </a:cubicBezTo>
                    <a:cubicBezTo>
                      <a:pt x="87544" y="61021"/>
                      <a:pt x="87544" y="58978"/>
                      <a:pt x="89252" y="57177"/>
                    </a:cubicBezTo>
                    <a:cubicBezTo>
                      <a:pt x="106120" y="40000"/>
                      <a:pt x="106120" y="40000"/>
                      <a:pt x="106120" y="40000"/>
                    </a:cubicBezTo>
                    <a:cubicBezTo>
                      <a:pt x="109750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234"/>
                      <a:pt x="93096" y="37357"/>
                    </a:cubicBezTo>
                    <a:cubicBezTo>
                      <a:pt x="75373" y="55495"/>
                      <a:pt x="75373" y="55495"/>
                      <a:pt x="75373" y="55495"/>
                    </a:cubicBezTo>
                    <a:cubicBezTo>
                      <a:pt x="72597" y="58378"/>
                      <a:pt x="72597" y="61861"/>
                      <a:pt x="75587" y="64624"/>
                    </a:cubicBezTo>
                    <a:cubicBezTo>
                      <a:pt x="92669" y="80960"/>
                      <a:pt x="92669" y="80960"/>
                      <a:pt x="92669" y="80960"/>
                    </a:cubicBezTo>
                    <a:cubicBezTo>
                      <a:pt x="96085" y="84204"/>
                      <a:pt x="97793" y="88048"/>
                      <a:pt x="97793" y="91771"/>
                    </a:cubicBezTo>
                    <a:cubicBezTo>
                      <a:pt x="97793" y="106426"/>
                      <a:pt x="97793" y="106426"/>
                      <a:pt x="97793" y="106426"/>
                    </a:cubicBezTo>
                    <a:cubicBezTo>
                      <a:pt x="88185" y="106426"/>
                      <a:pt x="88185" y="106426"/>
                      <a:pt x="88185" y="106426"/>
                    </a:cubicBezTo>
                    <a:cubicBezTo>
                      <a:pt x="83914" y="102942"/>
                      <a:pt x="73024" y="100540"/>
                      <a:pt x="60000" y="100540"/>
                    </a:cubicBezTo>
                    <a:cubicBezTo>
                      <a:pt x="47188" y="100540"/>
                      <a:pt x="36298" y="102942"/>
                      <a:pt x="31814" y="106426"/>
                    </a:cubicBezTo>
                    <a:cubicBezTo>
                      <a:pt x="22206" y="106426"/>
                      <a:pt x="22206" y="106426"/>
                      <a:pt x="22206" y="10642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8048"/>
                      <a:pt x="24128" y="84204"/>
                      <a:pt x="27544" y="80960"/>
                    </a:cubicBezTo>
                    <a:cubicBezTo>
                      <a:pt x="44626" y="64624"/>
                      <a:pt x="44626" y="64624"/>
                      <a:pt x="44626" y="64624"/>
                    </a:cubicBezTo>
                    <a:cubicBezTo>
                      <a:pt x="47402" y="61861"/>
                      <a:pt x="47615" y="58378"/>
                      <a:pt x="44839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23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ṥľiḋè">
                <a:extLst>
                  <a:ext uri="{FF2B5EF4-FFF2-40B4-BE49-F238E27FC236}">
                    <a16:creationId xmlns:a16="http://schemas.microsoft.com/office/drawing/2014/main" xmlns="" id="{2D4A302B-A757-4672-BDD0-45134351487E}"/>
                  </a:ext>
                </a:extLst>
              </p:cNvPr>
              <p:cNvSpPr/>
              <p:nvPr/>
            </p:nvSpPr>
            <p:spPr>
              <a:xfrm>
                <a:off x="5836420" y="2017447"/>
                <a:ext cx="529129" cy="31957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569" y="109014"/>
                      <a:pt x="45569" y="109014"/>
                      <a:pt x="45569" y="109014"/>
                    </a:cubicBezTo>
                    <a:cubicBezTo>
                      <a:pt x="48101" y="115774"/>
                      <a:pt x="53670" y="120000"/>
                      <a:pt x="59746" y="120000"/>
                    </a:cubicBezTo>
                    <a:cubicBezTo>
                      <a:pt x="65822" y="120000"/>
                      <a:pt x="71392" y="115774"/>
                      <a:pt x="74430" y="109014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ṧ1ïḑé">
                <a:extLst>
                  <a:ext uri="{FF2B5EF4-FFF2-40B4-BE49-F238E27FC236}">
                    <a16:creationId xmlns:a16="http://schemas.microsoft.com/office/drawing/2014/main" xmlns="" id="{451C1672-AD35-47CE-A829-6A05B0EDD830}"/>
                  </a:ext>
                </a:extLst>
              </p:cNvPr>
              <p:cNvSpPr/>
              <p:nvPr/>
            </p:nvSpPr>
            <p:spPr>
              <a:xfrm rot="10800000">
                <a:off x="5836420" y="2438470"/>
                <a:ext cx="529129" cy="31957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569" y="109014"/>
                      <a:pt x="45569" y="109014"/>
                      <a:pt x="45569" y="109014"/>
                    </a:cubicBezTo>
                    <a:cubicBezTo>
                      <a:pt x="48101" y="115774"/>
                      <a:pt x="53670" y="120000"/>
                      <a:pt x="59746" y="120000"/>
                    </a:cubicBezTo>
                    <a:cubicBezTo>
                      <a:pt x="65822" y="120000"/>
                      <a:pt x="71392" y="115774"/>
                      <a:pt x="74430" y="109014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šḷîḑê">
              <a:extLst>
                <a:ext uri="{FF2B5EF4-FFF2-40B4-BE49-F238E27FC236}">
                  <a16:creationId xmlns:a16="http://schemas.microsoft.com/office/drawing/2014/main" xmlns="" id="{DACD4465-0E5B-47C3-9A64-926D6279944D}"/>
                </a:ext>
              </a:extLst>
            </p:cNvPr>
            <p:cNvGrpSpPr/>
            <p:nvPr/>
          </p:nvGrpSpPr>
          <p:grpSpPr>
            <a:xfrm>
              <a:off x="7571761" y="1435230"/>
              <a:ext cx="1082253" cy="1924566"/>
              <a:chOff x="7575185" y="1435230"/>
              <a:chExt cx="1082253" cy="1924566"/>
            </a:xfrm>
          </p:grpSpPr>
          <p:sp>
            <p:nvSpPr>
              <p:cNvPr id="38" name="íslîḍè">
                <a:extLst>
                  <a:ext uri="{FF2B5EF4-FFF2-40B4-BE49-F238E27FC236}">
                    <a16:creationId xmlns:a16="http://schemas.microsoft.com/office/drawing/2014/main" xmlns="" id="{E0520CB7-BB8D-48EA-9EB5-B7A4068BD778}"/>
                  </a:ext>
                </a:extLst>
              </p:cNvPr>
              <p:cNvSpPr/>
              <p:nvPr/>
            </p:nvSpPr>
            <p:spPr>
              <a:xfrm>
                <a:off x="7575185" y="1435230"/>
                <a:ext cx="1082253" cy="192456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40000"/>
                    </a:cubicBezTo>
                    <a:cubicBezTo>
                      <a:pt x="30747" y="57297"/>
                      <a:pt x="30747" y="57297"/>
                      <a:pt x="30747" y="57297"/>
                    </a:cubicBezTo>
                    <a:cubicBezTo>
                      <a:pt x="32455" y="5897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426"/>
                      <a:pt x="8540" y="106426"/>
                      <a:pt x="8540" y="106426"/>
                    </a:cubicBezTo>
                    <a:cubicBezTo>
                      <a:pt x="0" y="106426"/>
                      <a:pt x="0" y="106426"/>
                      <a:pt x="0" y="10642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6036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6036"/>
                      <a:pt x="120000" y="111111"/>
                    </a:cubicBezTo>
                    <a:cubicBezTo>
                      <a:pt x="120000" y="106426"/>
                      <a:pt x="120000" y="106426"/>
                      <a:pt x="120000" y="106426"/>
                    </a:cubicBezTo>
                    <a:cubicBezTo>
                      <a:pt x="111459" y="106426"/>
                      <a:pt x="111459" y="106426"/>
                      <a:pt x="111459" y="10642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978"/>
                      <a:pt x="89252" y="57177"/>
                    </a:cubicBezTo>
                    <a:cubicBezTo>
                      <a:pt x="106120" y="40000"/>
                      <a:pt x="106120" y="40000"/>
                      <a:pt x="106120" y="40000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23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37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8048"/>
                      <a:pt x="97793" y="91771"/>
                    </a:cubicBezTo>
                    <a:cubicBezTo>
                      <a:pt x="97793" y="106426"/>
                      <a:pt x="97793" y="106426"/>
                      <a:pt x="97793" y="106426"/>
                    </a:cubicBezTo>
                    <a:cubicBezTo>
                      <a:pt x="88185" y="106426"/>
                      <a:pt x="88185" y="106426"/>
                      <a:pt x="88185" y="10642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426"/>
                    </a:cubicBezTo>
                    <a:cubicBezTo>
                      <a:pt x="22206" y="106426"/>
                      <a:pt x="22206" y="106426"/>
                      <a:pt x="22206" y="10642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8048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37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23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ṣḻiḑê">
                <a:extLst>
                  <a:ext uri="{FF2B5EF4-FFF2-40B4-BE49-F238E27FC236}">
                    <a16:creationId xmlns:a16="http://schemas.microsoft.com/office/drawing/2014/main" xmlns="" id="{89587C74-170D-4C40-B65B-EC2A3083AC84}"/>
                  </a:ext>
                </a:extLst>
              </p:cNvPr>
              <p:cNvSpPr/>
              <p:nvPr/>
            </p:nvSpPr>
            <p:spPr>
              <a:xfrm rot="10800000">
                <a:off x="7816176" y="2441233"/>
                <a:ext cx="600270" cy="45209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652" y="108972"/>
                      <a:pt x="45652" y="108972"/>
                      <a:pt x="45652" y="108972"/>
                    </a:cubicBezTo>
                    <a:cubicBezTo>
                      <a:pt x="48260" y="116108"/>
                      <a:pt x="53913" y="120000"/>
                      <a:pt x="60000" y="120000"/>
                    </a:cubicBezTo>
                    <a:cubicBezTo>
                      <a:pt x="66086" y="120000"/>
                      <a:pt x="71739" y="116108"/>
                      <a:pt x="74347" y="108972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sḻïḓê">
                <a:extLst>
                  <a:ext uri="{FF2B5EF4-FFF2-40B4-BE49-F238E27FC236}">
                    <a16:creationId xmlns:a16="http://schemas.microsoft.com/office/drawing/2014/main" xmlns="" id="{95CF35BC-5556-4E56-B6A5-A706A357D864}"/>
                  </a:ext>
                </a:extLst>
              </p:cNvPr>
              <p:cNvSpPr/>
              <p:nvPr/>
            </p:nvSpPr>
            <p:spPr>
              <a:xfrm rot="10800000">
                <a:off x="7888368" y="2076765"/>
                <a:ext cx="455885" cy="26140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45569" y="11470"/>
                      <a:pt x="45569" y="11470"/>
                      <a:pt x="45569" y="11470"/>
                    </a:cubicBezTo>
                    <a:cubicBezTo>
                      <a:pt x="48101" y="4411"/>
                      <a:pt x="53670" y="0"/>
                      <a:pt x="59746" y="0"/>
                    </a:cubicBezTo>
                    <a:cubicBezTo>
                      <a:pt x="65822" y="0"/>
                      <a:pt x="71392" y="4411"/>
                      <a:pt x="74430" y="1147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î$ḻïdè">
              <a:extLst>
                <a:ext uri="{FF2B5EF4-FFF2-40B4-BE49-F238E27FC236}">
                  <a16:creationId xmlns:a16="http://schemas.microsoft.com/office/drawing/2014/main" xmlns="" id="{AC226C9C-564F-4EF2-A48E-6A84A7081D26}"/>
                </a:ext>
              </a:extLst>
            </p:cNvPr>
            <p:cNvGrpSpPr/>
            <p:nvPr/>
          </p:nvGrpSpPr>
          <p:grpSpPr>
            <a:xfrm>
              <a:off x="9586456" y="1435230"/>
              <a:ext cx="1083515" cy="1924566"/>
              <a:chOff x="9589880" y="1435230"/>
              <a:chExt cx="1083515" cy="1924566"/>
            </a:xfrm>
          </p:grpSpPr>
          <p:sp>
            <p:nvSpPr>
              <p:cNvPr id="36" name="íṧḻiḓê">
                <a:extLst>
                  <a:ext uri="{FF2B5EF4-FFF2-40B4-BE49-F238E27FC236}">
                    <a16:creationId xmlns:a16="http://schemas.microsoft.com/office/drawing/2014/main" xmlns="" id="{FEF28142-C87D-4B70-8E93-26F2AA9F8443}"/>
                  </a:ext>
                </a:extLst>
              </p:cNvPr>
              <p:cNvSpPr/>
              <p:nvPr/>
            </p:nvSpPr>
            <p:spPr>
              <a:xfrm>
                <a:off x="9826032" y="2488439"/>
                <a:ext cx="611212" cy="52281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45425" y="11070"/>
                      <a:pt x="45425" y="11070"/>
                      <a:pt x="45425" y="11070"/>
                    </a:cubicBezTo>
                    <a:cubicBezTo>
                      <a:pt x="48454" y="3985"/>
                      <a:pt x="53753" y="0"/>
                      <a:pt x="59810" y="0"/>
                    </a:cubicBezTo>
                    <a:cubicBezTo>
                      <a:pt x="65867" y="0"/>
                      <a:pt x="71545" y="3985"/>
                      <a:pt x="74574" y="1107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ṣḷîḋé">
                <a:extLst>
                  <a:ext uri="{FF2B5EF4-FFF2-40B4-BE49-F238E27FC236}">
                    <a16:creationId xmlns:a16="http://schemas.microsoft.com/office/drawing/2014/main" xmlns="" id="{A1CF5D66-19A2-4287-899E-4D7A6B00BAD5}"/>
                  </a:ext>
                </a:extLst>
              </p:cNvPr>
              <p:cNvSpPr/>
              <p:nvPr/>
            </p:nvSpPr>
            <p:spPr>
              <a:xfrm>
                <a:off x="9589880" y="1435230"/>
                <a:ext cx="1083515" cy="192456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40000"/>
                    </a:cubicBezTo>
                    <a:cubicBezTo>
                      <a:pt x="30747" y="57297"/>
                      <a:pt x="30747" y="57297"/>
                      <a:pt x="30747" y="57297"/>
                    </a:cubicBezTo>
                    <a:cubicBezTo>
                      <a:pt x="32455" y="5897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426"/>
                      <a:pt x="8540" y="106426"/>
                      <a:pt x="8540" y="106426"/>
                    </a:cubicBezTo>
                    <a:cubicBezTo>
                      <a:pt x="0" y="106426"/>
                      <a:pt x="0" y="106426"/>
                      <a:pt x="0" y="10642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6036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6036"/>
                      <a:pt x="120000" y="111111"/>
                    </a:cubicBezTo>
                    <a:cubicBezTo>
                      <a:pt x="120000" y="106426"/>
                      <a:pt x="120000" y="106426"/>
                      <a:pt x="120000" y="106426"/>
                    </a:cubicBezTo>
                    <a:cubicBezTo>
                      <a:pt x="111459" y="106426"/>
                      <a:pt x="111459" y="106426"/>
                      <a:pt x="111459" y="10642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978"/>
                      <a:pt x="89252" y="57177"/>
                    </a:cubicBezTo>
                    <a:cubicBezTo>
                      <a:pt x="106120" y="40000"/>
                      <a:pt x="106120" y="40000"/>
                      <a:pt x="106120" y="40000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23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37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8048"/>
                      <a:pt x="97793" y="91771"/>
                    </a:cubicBezTo>
                    <a:cubicBezTo>
                      <a:pt x="97793" y="106426"/>
                      <a:pt x="97793" y="106426"/>
                      <a:pt x="97793" y="106426"/>
                    </a:cubicBezTo>
                    <a:cubicBezTo>
                      <a:pt x="88185" y="106426"/>
                      <a:pt x="88185" y="106426"/>
                      <a:pt x="88185" y="10642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426"/>
                    </a:cubicBezTo>
                    <a:cubicBezTo>
                      <a:pt x="22206" y="106426"/>
                      <a:pt x="22206" y="106426"/>
                      <a:pt x="22206" y="10642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8048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37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23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îšḷíḋe">
              <a:extLst>
                <a:ext uri="{FF2B5EF4-FFF2-40B4-BE49-F238E27FC236}">
                  <a16:creationId xmlns:a16="http://schemas.microsoft.com/office/drawing/2014/main" xmlns="" id="{5729AFE0-8EA3-43F5-B9FD-8F740212082B}"/>
                </a:ext>
              </a:extLst>
            </p:cNvPr>
            <p:cNvGrpSpPr/>
            <p:nvPr/>
          </p:nvGrpSpPr>
          <p:grpSpPr>
            <a:xfrm>
              <a:off x="983902" y="4293096"/>
              <a:ext cx="2159770" cy="908538"/>
              <a:chOff x="630233" y="3905898"/>
              <a:chExt cx="2159770" cy="908538"/>
            </a:xfrm>
          </p:grpSpPr>
          <p:sp>
            <p:nvSpPr>
              <p:cNvPr id="34" name="ïSľïḓé">
                <a:extLst>
                  <a:ext uri="{FF2B5EF4-FFF2-40B4-BE49-F238E27FC236}">
                    <a16:creationId xmlns:a16="http://schemas.microsoft.com/office/drawing/2014/main" xmlns="" id="{04780004-3186-49D9-9428-DE360B0C954D}"/>
                  </a:ext>
                </a:extLst>
              </p:cNvPr>
              <p:cNvSpPr/>
              <p:nvPr/>
            </p:nvSpPr>
            <p:spPr bwMode="auto">
              <a:xfrm>
                <a:off x="630233" y="4257037"/>
                <a:ext cx="215977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5" name="îśļîḓe">
                <a:extLst>
                  <a:ext uri="{FF2B5EF4-FFF2-40B4-BE49-F238E27FC236}">
                    <a16:creationId xmlns:a16="http://schemas.microsoft.com/office/drawing/2014/main" xmlns="" id="{1EAB11C7-5738-44A9-B832-C1399CB19669}"/>
                  </a:ext>
                </a:extLst>
              </p:cNvPr>
              <p:cNvSpPr txBox="1"/>
              <p:nvPr/>
            </p:nvSpPr>
            <p:spPr bwMode="auto">
              <a:xfrm>
                <a:off x="630233" y="3905898"/>
                <a:ext cx="215977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</a:t>
                </a:r>
                <a:r>
                  <a:rPr lang="zh-CN" altLang="en-US" b="1" dirty="0"/>
                  <a:t> </a:t>
                </a:r>
                <a:r>
                  <a:rPr lang="en-US" altLang="zh-CN" b="1" dirty="0"/>
                  <a:t>here</a:t>
                </a:r>
                <a:endParaRPr lang="en-US" altLang="zh-CN" sz="1800" b="1" dirty="0"/>
              </a:p>
            </p:txBody>
          </p:sp>
        </p:grpSp>
        <p:grpSp>
          <p:nvGrpSpPr>
            <p:cNvPr id="17" name="ïSlide">
              <a:extLst>
                <a:ext uri="{FF2B5EF4-FFF2-40B4-BE49-F238E27FC236}">
                  <a16:creationId xmlns:a16="http://schemas.microsoft.com/office/drawing/2014/main" xmlns="" id="{C9E6358E-FB48-4199-9375-2C4FDE647A53}"/>
                </a:ext>
              </a:extLst>
            </p:cNvPr>
            <p:cNvGrpSpPr/>
            <p:nvPr/>
          </p:nvGrpSpPr>
          <p:grpSpPr>
            <a:xfrm>
              <a:off x="3001452" y="5111642"/>
              <a:ext cx="2158444" cy="908538"/>
              <a:chOff x="630896" y="3905898"/>
              <a:chExt cx="2158444" cy="908538"/>
            </a:xfrm>
          </p:grpSpPr>
          <p:sp>
            <p:nvSpPr>
              <p:cNvPr id="32" name="ïṩḻîḓe">
                <a:extLst>
                  <a:ext uri="{FF2B5EF4-FFF2-40B4-BE49-F238E27FC236}">
                    <a16:creationId xmlns:a16="http://schemas.microsoft.com/office/drawing/2014/main" xmlns="" id="{4AC638FA-387D-4B92-ACA8-2DA7559F9140}"/>
                  </a:ext>
                </a:extLst>
              </p:cNvPr>
              <p:cNvSpPr/>
              <p:nvPr/>
            </p:nvSpPr>
            <p:spPr bwMode="auto">
              <a:xfrm>
                <a:off x="630896" y="4257037"/>
                <a:ext cx="215844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3" name="íş1iḑê">
                <a:extLst>
                  <a:ext uri="{FF2B5EF4-FFF2-40B4-BE49-F238E27FC236}">
                    <a16:creationId xmlns:a16="http://schemas.microsoft.com/office/drawing/2014/main" xmlns="" id="{BEC094E4-D8BC-48C1-B0CC-B9E10FA9F008}"/>
                  </a:ext>
                </a:extLst>
              </p:cNvPr>
              <p:cNvSpPr txBox="1"/>
              <p:nvPr/>
            </p:nvSpPr>
            <p:spPr bwMode="auto">
              <a:xfrm>
                <a:off x="630896" y="3905898"/>
                <a:ext cx="215844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</a:t>
                </a:r>
                <a:r>
                  <a:rPr lang="zh-CN" altLang="en-US" b="1" dirty="0"/>
                  <a:t> </a:t>
                </a:r>
                <a:r>
                  <a:rPr lang="en-US" altLang="zh-CN" b="1" dirty="0"/>
                  <a:t>here</a:t>
                </a:r>
              </a:p>
            </p:txBody>
          </p:sp>
        </p:grpSp>
        <p:grpSp>
          <p:nvGrpSpPr>
            <p:cNvPr id="18" name="íṣ1íďê">
              <a:extLst>
                <a:ext uri="{FF2B5EF4-FFF2-40B4-BE49-F238E27FC236}">
                  <a16:creationId xmlns:a16="http://schemas.microsoft.com/office/drawing/2014/main" xmlns="" id="{ABCC85C4-39E2-4128-A73C-DA9221FA18B1}"/>
                </a:ext>
              </a:extLst>
            </p:cNvPr>
            <p:cNvGrpSpPr/>
            <p:nvPr/>
          </p:nvGrpSpPr>
          <p:grpSpPr>
            <a:xfrm>
              <a:off x="5019899" y="4293096"/>
              <a:ext cx="2155322" cy="908538"/>
              <a:chOff x="632457" y="3905898"/>
              <a:chExt cx="2155322" cy="908538"/>
            </a:xfrm>
          </p:grpSpPr>
          <p:sp>
            <p:nvSpPr>
              <p:cNvPr id="30" name="ï$ľíḍé">
                <a:extLst>
                  <a:ext uri="{FF2B5EF4-FFF2-40B4-BE49-F238E27FC236}">
                    <a16:creationId xmlns:a16="http://schemas.microsoft.com/office/drawing/2014/main" xmlns="" id="{519B5F05-DF4B-4447-94F2-7003DE7309E6}"/>
                  </a:ext>
                </a:extLst>
              </p:cNvPr>
              <p:cNvSpPr/>
              <p:nvPr/>
            </p:nvSpPr>
            <p:spPr bwMode="auto">
              <a:xfrm>
                <a:off x="632457" y="4257037"/>
                <a:ext cx="215532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1" name="îSlíḍé">
                <a:extLst>
                  <a:ext uri="{FF2B5EF4-FFF2-40B4-BE49-F238E27FC236}">
                    <a16:creationId xmlns:a16="http://schemas.microsoft.com/office/drawing/2014/main" xmlns="" id="{F75108DF-4BCE-4610-BDD9-838116DB9DFD}"/>
                  </a:ext>
                </a:extLst>
              </p:cNvPr>
              <p:cNvSpPr txBox="1"/>
              <p:nvPr/>
            </p:nvSpPr>
            <p:spPr bwMode="auto">
              <a:xfrm>
                <a:off x="632457" y="3905898"/>
                <a:ext cx="215532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</a:t>
                </a:r>
                <a:r>
                  <a:rPr lang="zh-CN" altLang="en-US" b="1" dirty="0"/>
                  <a:t> </a:t>
                </a:r>
                <a:r>
                  <a:rPr lang="en-US" altLang="zh-CN" b="1" dirty="0"/>
                  <a:t>here</a:t>
                </a:r>
              </a:p>
            </p:txBody>
          </p:sp>
        </p:grpSp>
        <p:grpSp>
          <p:nvGrpSpPr>
            <p:cNvPr id="19" name="îSḻiḑê">
              <a:extLst>
                <a:ext uri="{FF2B5EF4-FFF2-40B4-BE49-F238E27FC236}">
                  <a16:creationId xmlns:a16="http://schemas.microsoft.com/office/drawing/2014/main" xmlns="" id="{9F5C42C6-6493-4B9E-A1E7-63E650145BD7}"/>
                </a:ext>
              </a:extLst>
            </p:cNvPr>
            <p:cNvGrpSpPr/>
            <p:nvPr/>
          </p:nvGrpSpPr>
          <p:grpSpPr>
            <a:xfrm>
              <a:off x="7033428" y="5111642"/>
              <a:ext cx="2158916" cy="908538"/>
              <a:chOff x="630660" y="3905898"/>
              <a:chExt cx="2158916" cy="908538"/>
            </a:xfrm>
          </p:grpSpPr>
          <p:sp>
            <p:nvSpPr>
              <p:cNvPr id="28" name="îṩľidè">
                <a:extLst>
                  <a:ext uri="{FF2B5EF4-FFF2-40B4-BE49-F238E27FC236}">
                    <a16:creationId xmlns:a16="http://schemas.microsoft.com/office/drawing/2014/main" xmlns="" id="{DF4A814B-8774-4D7D-BF57-62AE16D09DE5}"/>
                  </a:ext>
                </a:extLst>
              </p:cNvPr>
              <p:cNvSpPr/>
              <p:nvPr/>
            </p:nvSpPr>
            <p:spPr bwMode="auto">
              <a:xfrm>
                <a:off x="630660" y="4257037"/>
                <a:ext cx="215891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9" name="íṣ1ïdè">
                <a:extLst>
                  <a:ext uri="{FF2B5EF4-FFF2-40B4-BE49-F238E27FC236}">
                    <a16:creationId xmlns:a16="http://schemas.microsoft.com/office/drawing/2014/main" xmlns="" id="{A8919A4D-DD8D-4BF3-BF87-629D61571306}"/>
                  </a:ext>
                </a:extLst>
              </p:cNvPr>
              <p:cNvSpPr txBox="1"/>
              <p:nvPr/>
            </p:nvSpPr>
            <p:spPr bwMode="auto">
              <a:xfrm>
                <a:off x="630660" y="3905898"/>
                <a:ext cx="215891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</a:t>
                </a:r>
                <a:r>
                  <a:rPr lang="zh-CN" altLang="en-US" b="1" dirty="0"/>
                  <a:t> </a:t>
                </a:r>
                <a:r>
                  <a:rPr lang="en-US" altLang="zh-CN" b="1" dirty="0"/>
                  <a:t>here</a:t>
                </a:r>
              </a:p>
            </p:txBody>
          </p:sp>
        </p:grpSp>
        <p:grpSp>
          <p:nvGrpSpPr>
            <p:cNvPr id="20" name="ïṥľídê">
              <a:extLst>
                <a:ext uri="{FF2B5EF4-FFF2-40B4-BE49-F238E27FC236}">
                  <a16:creationId xmlns:a16="http://schemas.microsoft.com/office/drawing/2014/main" xmlns="" id="{279AB452-CCD3-4C17-8DEC-641C74A01054}"/>
                </a:ext>
              </a:extLst>
            </p:cNvPr>
            <p:cNvGrpSpPr/>
            <p:nvPr/>
          </p:nvGrpSpPr>
          <p:grpSpPr>
            <a:xfrm>
              <a:off x="9048757" y="4293096"/>
              <a:ext cx="2158912" cy="908538"/>
              <a:chOff x="630662" y="3905898"/>
              <a:chExt cx="2158912" cy="908538"/>
            </a:xfrm>
          </p:grpSpPr>
          <p:sp>
            <p:nvSpPr>
              <p:cNvPr id="26" name="ïṥḻîdè">
                <a:extLst>
                  <a:ext uri="{FF2B5EF4-FFF2-40B4-BE49-F238E27FC236}">
                    <a16:creationId xmlns:a16="http://schemas.microsoft.com/office/drawing/2014/main" xmlns="" id="{A1496DEA-3215-4C29-BDE9-172DFA1F62A8}"/>
                  </a:ext>
                </a:extLst>
              </p:cNvPr>
              <p:cNvSpPr/>
              <p:nvPr/>
            </p:nvSpPr>
            <p:spPr bwMode="auto">
              <a:xfrm>
                <a:off x="630662" y="4257037"/>
                <a:ext cx="215891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7" name="íṣľídé">
                <a:extLst>
                  <a:ext uri="{FF2B5EF4-FFF2-40B4-BE49-F238E27FC236}">
                    <a16:creationId xmlns:a16="http://schemas.microsoft.com/office/drawing/2014/main" xmlns="" id="{FDCFE01C-146E-4525-A192-D2852BF160AB}"/>
                  </a:ext>
                </a:extLst>
              </p:cNvPr>
              <p:cNvSpPr txBox="1"/>
              <p:nvPr/>
            </p:nvSpPr>
            <p:spPr bwMode="auto">
              <a:xfrm>
                <a:off x="630662" y="3905898"/>
                <a:ext cx="215891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</a:t>
                </a:r>
                <a:r>
                  <a:rPr lang="zh-CN" altLang="en-US" b="1" dirty="0"/>
                  <a:t> </a:t>
                </a:r>
                <a:r>
                  <a:rPr lang="en-US" altLang="zh-CN" b="1" dirty="0"/>
                  <a:t>here</a:t>
                </a:r>
              </a:p>
            </p:txBody>
          </p:sp>
        </p:grpSp>
        <p:sp>
          <p:nvSpPr>
            <p:cNvPr id="21" name="íṡḻïḋé">
              <a:extLst>
                <a:ext uri="{FF2B5EF4-FFF2-40B4-BE49-F238E27FC236}">
                  <a16:creationId xmlns:a16="http://schemas.microsoft.com/office/drawing/2014/main" xmlns="" id="{5034A3F1-10DD-44E8-90E4-34B4050EB6B6}"/>
                </a:ext>
              </a:extLst>
            </p:cNvPr>
            <p:cNvSpPr/>
            <p:nvPr/>
          </p:nvSpPr>
          <p:spPr>
            <a:xfrm>
              <a:off x="1631739" y="3433936"/>
              <a:ext cx="864096" cy="378094"/>
            </a:xfrm>
            <a:prstGeom prst="roundRect">
              <a:avLst>
                <a:gd name="adj" fmla="val 11253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</a:p>
          </p:txBody>
        </p:sp>
        <p:sp>
          <p:nvSpPr>
            <p:cNvPr id="22" name="ïṣ1íde">
              <a:extLst>
                <a:ext uri="{FF2B5EF4-FFF2-40B4-BE49-F238E27FC236}">
                  <a16:creationId xmlns:a16="http://schemas.microsoft.com/office/drawing/2014/main" xmlns="" id="{59EF5568-4883-45C9-9DE4-4D86FC22229B}"/>
                </a:ext>
              </a:extLst>
            </p:cNvPr>
            <p:cNvSpPr/>
            <p:nvPr/>
          </p:nvSpPr>
          <p:spPr>
            <a:xfrm>
              <a:off x="3648626" y="3433936"/>
              <a:ext cx="864096" cy="378094"/>
            </a:xfrm>
            <a:prstGeom prst="roundRect">
              <a:avLst>
                <a:gd name="adj" fmla="val 11253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</a:p>
          </p:txBody>
        </p:sp>
        <p:sp>
          <p:nvSpPr>
            <p:cNvPr id="23" name="ïśḻîḓê">
              <a:extLst>
                <a:ext uri="{FF2B5EF4-FFF2-40B4-BE49-F238E27FC236}">
                  <a16:creationId xmlns:a16="http://schemas.microsoft.com/office/drawing/2014/main" xmlns="" id="{7EE42796-EBAF-46A5-B007-F77362B1E827}"/>
                </a:ext>
              </a:extLst>
            </p:cNvPr>
            <p:cNvSpPr/>
            <p:nvPr/>
          </p:nvSpPr>
          <p:spPr>
            <a:xfrm>
              <a:off x="5665513" y="3433936"/>
              <a:ext cx="864096" cy="378094"/>
            </a:xfrm>
            <a:prstGeom prst="roundRect">
              <a:avLst>
                <a:gd name="adj" fmla="val 11253"/>
              </a:avLst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</a:p>
          </p:txBody>
        </p:sp>
        <p:sp>
          <p:nvSpPr>
            <p:cNvPr id="24" name="ïs1iḍê">
              <a:extLst>
                <a:ext uri="{FF2B5EF4-FFF2-40B4-BE49-F238E27FC236}">
                  <a16:creationId xmlns:a16="http://schemas.microsoft.com/office/drawing/2014/main" xmlns="" id="{8D5CF9F3-E881-401A-9493-F030F2F0CBD4}"/>
                </a:ext>
              </a:extLst>
            </p:cNvPr>
            <p:cNvSpPr/>
            <p:nvPr/>
          </p:nvSpPr>
          <p:spPr>
            <a:xfrm>
              <a:off x="7682400" y="3433936"/>
              <a:ext cx="864096" cy="378094"/>
            </a:xfrm>
            <a:prstGeom prst="roundRect">
              <a:avLst>
                <a:gd name="adj" fmla="val 11253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</a:p>
          </p:txBody>
        </p:sp>
        <p:sp>
          <p:nvSpPr>
            <p:cNvPr id="25" name="ïṧ1ïďê">
              <a:extLst>
                <a:ext uri="{FF2B5EF4-FFF2-40B4-BE49-F238E27FC236}">
                  <a16:creationId xmlns:a16="http://schemas.microsoft.com/office/drawing/2014/main" xmlns="" id="{471C038B-F5A7-4A02-A332-F0578D5E6CCC}"/>
                </a:ext>
              </a:extLst>
            </p:cNvPr>
            <p:cNvSpPr/>
            <p:nvPr/>
          </p:nvSpPr>
          <p:spPr>
            <a:xfrm>
              <a:off x="9699287" y="3433936"/>
              <a:ext cx="864096" cy="378094"/>
            </a:xfrm>
            <a:prstGeom prst="roundRect">
              <a:avLst>
                <a:gd name="adj" fmla="val 11253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429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a9e09ebf-750e-4371-8629-32a2ad269db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57498" y="1606330"/>
            <a:ext cx="10877004" cy="4051739"/>
            <a:chOff x="669925" y="1351008"/>
            <a:chExt cx="10877004" cy="405173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22B13C1-40BA-4963-A2EF-A4864968F763}"/>
                </a:ext>
              </a:extLst>
            </p:cNvPr>
            <p:cNvCxnSpPr/>
            <p:nvPr/>
          </p:nvCxnSpPr>
          <p:spPr>
            <a:xfrm>
              <a:off x="669925" y="2437057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ṩḻíḓê">
              <a:extLst>
                <a:ext uri="{FF2B5EF4-FFF2-40B4-BE49-F238E27FC236}">
                  <a16:creationId xmlns:a16="http://schemas.microsoft.com/office/drawing/2014/main" xmlns="" id="{031D6EED-A48B-4CAE-9C0B-FF9682823927}"/>
                </a:ext>
              </a:extLst>
            </p:cNvPr>
            <p:cNvGrpSpPr/>
            <p:nvPr/>
          </p:nvGrpSpPr>
          <p:grpSpPr>
            <a:xfrm>
              <a:off x="679683" y="1351008"/>
              <a:ext cx="2636764" cy="4051739"/>
              <a:chOff x="679683" y="1351008"/>
              <a:chExt cx="2636764" cy="4051739"/>
            </a:xfrm>
          </p:grpSpPr>
          <p:grpSp>
            <p:nvGrpSpPr>
              <p:cNvPr id="32" name="íşļiďé">
                <a:extLst>
                  <a:ext uri="{FF2B5EF4-FFF2-40B4-BE49-F238E27FC236}">
                    <a16:creationId xmlns:a16="http://schemas.microsoft.com/office/drawing/2014/main" xmlns="" id="{B436BC67-472D-4697-8293-2CE3AAEF73F5}"/>
                  </a:ext>
                </a:extLst>
              </p:cNvPr>
              <p:cNvGrpSpPr/>
              <p:nvPr/>
            </p:nvGrpSpPr>
            <p:grpSpPr>
              <a:xfrm>
                <a:off x="1539597" y="1978590"/>
                <a:ext cx="916936" cy="916935"/>
                <a:chOff x="1371000" y="1758363"/>
                <a:chExt cx="731886" cy="731885"/>
              </a:xfrm>
            </p:grpSpPr>
            <p:sp>
              <p:nvSpPr>
                <p:cNvPr id="37" name="îSḻíḍè">
                  <a:extLst>
                    <a:ext uri="{FF2B5EF4-FFF2-40B4-BE49-F238E27FC236}">
                      <a16:creationId xmlns:a16="http://schemas.microsoft.com/office/drawing/2014/main" xmlns="" id="{5F999CD7-356B-4C5C-B2F5-47C2F85ACD92}"/>
                    </a:ext>
                  </a:extLst>
                </p:cNvPr>
                <p:cNvSpPr/>
                <p:nvPr/>
              </p:nvSpPr>
              <p:spPr>
                <a:xfrm>
                  <a:off x="1371000" y="1758363"/>
                  <a:ext cx="731886" cy="731885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ísḷide">
                  <a:extLst>
                    <a:ext uri="{FF2B5EF4-FFF2-40B4-BE49-F238E27FC236}">
                      <a16:creationId xmlns:a16="http://schemas.microsoft.com/office/drawing/2014/main" xmlns="" id="{E520D7CF-04B6-4A0A-AC8B-4D888772F377}"/>
                    </a:ext>
                  </a:extLst>
                </p:cNvPr>
                <p:cNvSpPr/>
                <p:nvPr/>
              </p:nvSpPr>
              <p:spPr>
                <a:xfrm>
                  <a:off x="1538107" y="1926993"/>
                  <a:ext cx="400739" cy="400123"/>
                </a:xfrm>
                <a:custGeom>
                  <a:avLst/>
                  <a:gdLst>
                    <a:gd name="connsiteX0" fmla="*/ 333891 w 578320"/>
                    <a:gd name="connsiteY0" fmla="*/ 314976 h 577432"/>
                    <a:gd name="connsiteX1" fmla="*/ 398475 w 578320"/>
                    <a:gd name="connsiteY1" fmla="*/ 314976 h 577432"/>
                    <a:gd name="connsiteX2" fmla="*/ 424308 w 578320"/>
                    <a:gd name="connsiteY2" fmla="*/ 340761 h 577432"/>
                    <a:gd name="connsiteX3" fmla="*/ 424308 w 578320"/>
                    <a:gd name="connsiteY3" fmla="*/ 550726 h 577432"/>
                    <a:gd name="connsiteX4" fmla="*/ 398475 w 578320"/>
                    <a:gd name="connsiteY4" fmla="*/ 577432 h 577432"/>
                    <a:gd name="connsiteX5" fmla="*/ 333891 w 578320"/>
                    <a:gd name="connsiteY5" fmla="*/ 577432 h 577432"/>
                    <a:gd name="connsiteX6" fmla="*/ 307135 w 578320"/>
                    <a:gd name="connsiteY6" fmla="*/ 550726 h 577432"/>
                    <a:gd name="connsiteX7" fmla="*/ 307135 w 578320"/>
                    <a:gd name="connsiteY7" fmla="*/ 340761 h 577432"/>
                    <a:gd name="connsiteX8" fmla="*/ 333891 w 578320"/>
                    <a:gd name="connsiteY8" fmla="*/ 314976 h 577432"/>
                    <a:gd name="connsiteX9" fmla="*/ 179853 w 578320"/>
                    <a:gd name="connsiteY9" fmla="*/ 314976 h 577432"/>
                    <a:gd name="connsiteX10" fmla="*/ 244456 w 578320"/>
                    <a:gd name="connsiteY10" fmla="*/ 314976 h 577432"/>
                    <a:gd name="connsiteX11" fmla="*/ 270297 w 578320"/>
                    <a:gd name="connsiteY11" fmla="*/ 340761 h 577432"/>
                    <a:gd name="connsiteX12" fmla="*/ 270297 w 578320"/>
                    <a:gd name="connsiteY12" fmla="*/ 550726 h 577432"/>
                    <a:gd name="connsiteX13" fmla="*/ 244456 w 578320"/>
                    <a:gd name="connsiteY13" fmla="*/ 577432 h 577432"/>
                    <a:gd name="connsiteX14" fmla="*/ 179853 w 578320"/>
                    <a:gd name="connsiteY14" fmla="*/ 577432 h 577432"/>
                    <a:gd name="connsiteX15" fmla="*/ 154012 w 578320"/>
                    <a:gd name="connsiteY15" fmla="*/ 550726 h 577432"/>
                    <a:gd name="connsiteX16" fmla="*/ 154012 w 578320"/>
                    <a:gd name="connsiteY16" fmla="*/ 340761 h 577432"/>
                    <a:gd name="connsiteX17" fmla="*/ 179853 w 578320"/>
                    <a:gd name="connsiteY17" fmla="*/ 314976 h 577432"/>
                    <a:gd name="connsiteX18" fmla="*/ 486980 w 578320"/>
                    <a:gd name="connsiteY18" fmla="*/ 235677 h 577432"/>
                    <a:gd name="connsiteX19" fmla="*/ 551564 w 578320"/>
                    <a:gd name="connsiteY19" fmla="*/ 235677 h 577432"/>
                    <a:gd name="connsiteX20" fmla="*/ 578320 w 578320"/>
                    <a:gd name="connsiteY20" fmla="*/ 262391 h 577432"/>
                    <a:gd name="connsiteX21" fmla="*/ 578320 w 578320"/>
                    <a:gd name="connsiteY21" fmla="*/ 550718 h 577432"/>
                    <a:gd name="connsiteX22" fmla="*/ 551564 w 578320"/>
                    <a:gd name="connsiteY22" fmla="*/ 577432 h 577432"/>
                    <a:gd name="connsiteX23" fmla="*/ 486980 w 578320"/>
                    <a:gd name="connsiteY23" fmla="*/ 577432 h 577432"/>
                    <a:gd name="connsiteX24" fmla="*/ 461147 w 578320"/>
                    <a:gd name="connsiteY24" fmla="*/ 550718 h 577432"/>
                    <a:gd name="connsiteX25" fmla="*/ 461147 w 578320"/>
                    <a:gd name="connsiteY25" fmla="*/ 262391 h 577432"/>
                    <a:gd name="connsiteX26" fmla="*/ 486980 w 578320"/>
                    <a:gd name="connsiteY26" fmla="*/ 235677 h 577432"/>
                    <a:gd name="connsiteX27" fmla="*/ 25833 w 578320"/>
                    <a:gd name="connsiteY27" fmla="*/ 235677 h 577432"/>
                    <a:gd name="connsiteX28" fmla="*/ 90417 w 578320"/>
                    <a:gd name="connsiteY28" fmla="*/ 235677 h 577432"/>
                    <a:gd name="connsiteX29" fmla="*/ 117173 w 578320"/>
                    <a:gd name="connsiteY29" fmla="*/ 262391 h 577432"/>
                    <a:gd name="connsiteX30" fmla="*/ 117173 w 578320"/>
                    <a:gd name="connsiteY30" fmla="*/ 550718 h 577432"/>
                    <a:gd name="connsiteX31" fmla="*/ 90417 w 578320"/>
                    <a:gd name="connsiteY31" fmla="*/ 577432 h 577432"/>
                    <a:gd name="connsiteX32" fmla="*/ 25833 w 578320"/>
                    <a:gd name="connsiteY32" fmla="*/ 577432 h 577432"/>
                    <a:gd name="connsiteX33" fmla="*/ 0 w 578320"/>
                    <a:gd name="connsiteY33" fmla="*/ 550718 h 577432"/>
                    <a:gd name="connsiteX34" fmla="*/ 0 w 578320"/>
                    <a:gd name="connsiteY34" fmla="*/ 262391 h 577432"/>
                    <a:gd name="connsiteX35" fmla="*/ 25833 w 578320"/>
                    <a:gd name="connsiteY35" fmla="*/ 235677 h 577432"/>
                    <a:gd name="connsiteX36" fmla="*/ 297075 w 578320"/>
                    <a:gd name="connsiteY36" fmla="*/ 158450 h 577432"/>
                    <a:gd name="connsiteX37" fmla="*/ 326516 w 578320"/>
                    <a:gd name="connsiteY37" fmla="*/ 181440 h 577432"/>
                    <a:gd name="connsiteX38" fmla="*/ 297075 w 578320"/>
                    <a:gd name="connsiteY38" fmla="*/ 205349 h 577432"/>
                    <a:gd name="connsiteX39" fmla="*/ 282280 w 578320"/>
                    <a:gd name="connsiteY39" fmla="*/ 81074 h 577432"/>
                    <a:gd name="connsiteX40" fmla="*/ 282280 w 578320"/>
                    <a:gd name="connsiteY40" fmla="*/ 124274 h 577432"/>
                    <a:gd name="connsiteX41" fmla="*/ 255502 w 578320"/>
                    <a:gd name="connsiteY41" fmla="*/ 101295 h 577432"/>
                    <a:gd name="connsiteX42" fmla="*/ 282280 w 578320"/>
                    <a:gd name="connsiteY42" fmla="*/ 81074 h 577432"/>
                    <a:gd name="connsiteX43" fmla="*/ 289621 w 578320"/>
                    <a:gd name="connsiteY43" fmla="*/ 35910 h 577432"/>
                    <a:gd name="connsiteX44" fmla="*/ 282244 w 578320"/>
                    <a:gd name="connsiteY44" fmla="*/ 44197 h 577432"/>
                    <a:gd name="connsiteX45" fmla="*/ 282244 w 578320"/>
                    <a:gd name="connsiteY45" fmla="*/ 57087 h 577432"/>
                    <a:gd name="connsiteX46" fmla="*/ 225069 w 578320"/>
                    <a:gd name="connsiteY46" fmla="*/ 106808 h 577432"/>
                    <a:gd name="connsiteX47" fmla="*/ 282244 w 578320"/>
                    <a:gd name="connsiteY47" fmla="*/ 155609 h 577432"/>
                    <a:gd name="connsiteX48" fmla="*/ 282244 w 578320"/>
                    <a:gd name="connsiteY48" fmla="*/ 205330 h 577432"/>
                    <a:gd name="connsiteX49" fmla="*/ 237057 w 578320"/>
                    <a:gd name="connsiteY49" fmla="*/ 170341 h 577432"/>
                    <a:gd name="connsiteX50" fmla="*/ 222302 w 578320"/>
                    <a:gd name="connsiteY50" fmla="*/ 185994 h 577432"/>
                    <a:gd name="connsiteX51" fmla="*/ 282244 w 578320"/>
                    <a:gd name="connsiteY51" fmla="*/ 229269 h 577432"/>
                    <a:gd name="connsiteX52" fmla="*/ 282244 w 578320"/>
                    <a:gd name="connsiteY52" fmla="*/ 244002 h 577432"/>
                    <a:gd name="connsiteX53" fmla="*/ 289621 w 578320"/>
                    <a:gd name="connsiteY53" fmla="*/ 252288 h 577432"/>
                    <a:gd name="connsiteX54" fmla="*/ 296999 w 578320"/>
                    <a:gd name="connsiteY54" fmla="*/ 244002 h 577432"/>
                    <a:gd name="connsiteX55" fmla="*/ 296999 w 578320"/>
                    <a:gd name="connsiteY55" fmla="*/ 229269 h 577432"/>
                    <a:gd name="connsiteX56" fmla="*/ 356018 w 578320"/>
                    <a:gd name="connsiteY56" fmla="*/ 179548 h 577432"/>
                    <a:gd name="connsiteX57" fmla="*/ 296999 w 578320"/>
                    <a:gd name="connsiteY57" fmla="*/ 126144 h 577432"/>
                    <a:gd name="connsiteX58" fmla="*/ 296999 w 578320"/>
                    <a:gd name="connsiteY58" fmla="*/ 81027 h 577432"/>
                    <a:gd name="connsiteX59" fmla="*/ 338497 w 578320"/>
                    <a:gd name="connsiteY59" fmla="*/ 106808 h 577432"/>
                    <a:gd name="connsiteX60" fmla="*/ 353252 w 578320"/>
                    <a:gd name="connsiteY60" fmla="*/ 92076 h 577432"/>
                    <a:gd name="connsiteX61" fmla="*/ 296999 w 578320"/>
                    <a:gd name="connsiteY61" fmla="*/ 57087 h 577432"/>
                    <a:gd name="connsiteX62" fmla="*/ 296999 w 578320"/>
                    <a:gd name="connsiteY62" fmla="*/ 44197 h 577432"/>
                    <a:gd name="connsiteX63" fmla="*/ 289621 w 578320"/>
                    <a:gd name="connsiteY63" fmla="*/ 35910 h 577432"/>
                    <a:gd name="connsiteX64" fmla="*/ 288699 w 578320"/>
                    <a:gd name="connsiteY64" fmla="*/ 0 h 577432"/>
                    <a:gd name="connsiteX65" fmla="*/ 433481 w 578320"/>
                    <a:gd name="connsiteY65" fmla="*/ 144559 h 577432"/>
                    <a:gd name="connsiteX66" fmla="*/ 288699 w 578320"/>
                    <a:gd name="connsiteY66" fmla="*/ 288198 h 577432"/>
                    <a:gd name="connsiteX67" fmla="*/ 144839 w 578320"/>
                    <a:gd name="connsiteY67" fmla="*/ 144559 h 577432"/>
                    <a:gd name="connsiteX68" fmla="*/ 288699 w 578320"/>
                    <a:gd name="connsiteY68" fmla="*/ 0 h 57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578320" h="577432">
                      <a:moveTo>
                        <a:pt x="333891" y="314976"/>
                      </a:moveTo>
                      <a:lnTo>
                        <a:pt x="398475" y="314976"/>
                      </a:lnTo>
                      <a:cubicBezTo>
                        <a:pt x="412314" y="314976"/>
                        <a:pt x="424308" y="326948"/>
                        <a:pt x="424308" y="340761"/>
                      </a:cubicBezTo>
                      <a:lnTo>
                        <a:pt x="424308" y="550726"/>
                      </a:lnTo>
                      <a:cubicBezTo>
                        <a:pt x="424308" y="565460"/>
                        <a:pt x="412314" y="577432"/>
                        <a:pt x="398475" y="577432"/>
                      </a:cubicBezTo>
                      <a:lnTo>
                        <a:pt x="333891" y="577432"/>
                      </a:lnTo>
                      <a:cubicBezTo>
                        <a:pt x="319129" y="577432"/>
                        <a:pt x="307135" y="565460"/>
                        <a:pt x="307135" y="550726"/>
                      </a:cubicBezTo>
                      <a:lnTo>
                        <a:pt x="307135" y="340761"/>
                      </a:lnTo>
                      <a:cubicBezTo>
                        <a:pt x="307135" y="326948"/>
                        <a:pt x="319129" y="314976"/>
                        <a:pt x="333891" y="314976"/>
                      </a:cubicBezTo>
                      <a:close/>
                      <a:moveTo>
                        <a:pt x="179853" y="314976"/>
                      </a:moveTo>
                      <a:lnTo>
                        <a:pt x="244456" y="314976"/>
                      </a:lnTo>
                      <a:cubicBezTo>
                        <a:pt x="259222" y="314976"/>
                        <a:pt x="270297" y="326948"/>
                        <a:pt x="270297" y="340761"/>
                      </a:cubicBezTo>
                      <a:lnTo>
                        <a:pt x="270297" y="550726"/>
                      </a:lnTo>
                      <a:cubicBezTo>
                        <a:pt x="270297" y="565460"/>
                        <a:pt x="259222" y="577432"/>
                        <a:pt x="244456" y="577432"/>
                      </a:cubicBezTo>
                      <a:lnTo>
                        <a:pt x="179853" y="577432"/>
                      </a:lnTo>
                      <a:cubicBezTo>
                        <a:pt x="165087" y="577432"/>
                        <a:pt x="154012" y="565460"/>
                        <a:pt x="154012" y="550726"/>
                      </a:cubicBezTo>
                      <a:lnTo>
                        <a:pt x="154012" y="340761"/>
                      </a:lnTo>
                      <a:cubicBezTo>
                        <a:pt x="154012" y="326948"/>
                        <a:pt x="165087" y="314976"/>
                        <a:pt x="179853" y="314976"/>
                      </a:cubicBezTo>
                      <a:close/>
                      <a:moveTo>
                        <a:pt x="486980" y="235677"/>
                      </a:moveTo>
                      <a:lnTo>
                        <a:pt x="551564" y="235677"/>
                      </a:lnTo>
                      <a:cubicBezTo>
                        <a:pt x="566326" y="235677"/>
                        <a:pt x="578320" y="247652"/>
                        <a:pt x="578320" y="262391"/>
                      </a:cubicBezTo>
                      <a:lnTo>
                        <a:pt x="578320" y="550718"/>
                      </a:lnTo>
                      <a:cubicBezTo>
                        <a:pt x="578320" y="565457"/>
                        <a:pt x="566326" y="577432"/>
                        <a:pt x="551564" y="577432"/>
                      </a:cubicBezTo>
                      <a:lnTo>
                        <a:pt x="486980" y="577432"/>
                      </a:lnTo>
                      <a:cubicBezTo>
                        <a:pt x="473141" y="577432"/>
                        <a:pt x="461147" y="565457"/>
                        <a:pt x="461147" y="550718"/>
                      </a:cubicBezTo>
                      <a:lnTo>
                        <a:pt x="461147" y="262391"/>
                      </a:lnTo>
                      <a:cubicBezTo>
                        <a:pt x="461147" y="247652"/>
                        <a:pt x="473141" y="235677"/>
                        <a:pt x="486980" y="235677"/>
                      </a:cubicBezTo>
                      <a:close/>
                      <a:moveTo>
                        <a:pt x="25833" y="235677"/>
                      </a:moveTo>
                      <a:lnTo>
                        <a:pt x="90417" y="235677"/>
                      </a:lnTo>
                      <a:cubicBezTo>
                        <a:pt x="105179" y="235677"/>
                        <a:pt x="117173" y="247652"/>
                        <a:pt x="117173" y="262391"/>
                      </a:cubicBezTo>
                      <a:lnTo>
                        <a:pt x="117173" y="550718"/>
                      </a:lnTo>
                      <a:cubicBezTo>
                        <a:pt x="117173" y="565457"/>
                        <a:pt x="105179" y="577432"/>
                        <a:pt x="90417" y="577432"/>
                      </a:cubicBezTo>
                      <a:lnTo>
                        <a:pt x="25833" y="577432"/>
                      </a:lnTo>
                      <a:cubicBezTo>
                        <a:pt x="11994" y="577432"/>
                        <a:pt x="0" y="565457"/>
                        <a:pt x="0" y="550718"/>
                      </a:cubicBezTo>
                      <a:lnTo>
                        <a:pt x="0" y="262391"/>
                      </a:lnTo>
                      <a:cubicBezTo>
                        <a:pt x="0" y="247652"/>
                        <a:pt x="11994" y="235677"/>
                        <a:pt x="25833" y="235677"/>
                      </a:cubicBezTo>
                      <a:close/>
                      <a:moveTo>
                        <a:pt x="297075" y="158450"/>
                      </a:moveTo>
                      <a:cubicBezTo>
                        <a:pt x="309956" y="161209"/>
                        <a:pt x="326516" y="165807"/>
                        <a:pt x="326516" y="181440"/>
                      </a:cubicBezTo>
                      <a:cubicBezTo>
                        <a:pt x="326516" y="197992"/>
                        <a:pt x="310876" y="204429"/>
                        <a:pt x="297075" y="205349"/>
                      </a:cubicBezTo>
                      <a:close/>
                      <a:moveTo>
                        <a:pt x="282280" y="81074"/>
                      </a:moveTo>
                      <a:lnTo>
                        <a:pt x="282280" y="124274"/>
                      </a:lnTo>
                      <a:cubicBezTo>
                        <a:pt x="264736" y="120597"/>
                        <a:pt x="255502" y="113244"/>
                        <a:pt x="255502" y="101295"/>
                      </a:cubicBezTo>
                      <a:cubicBezTo>
                        <a:pt x="255502" y="91185"/>
                        <a:pt x="265659" y="81993"/>
                        <a:pt x="282280" y="81074"/>
                      </a:cubicBezTo>
                      <a:close/>
                      <a:moveTo>
                        <a:pt x="289621" y="35910"/>
                      </a:moveTo>
                      <a:cubicBezTo>
                        <a:pt x="285010" y="35910"/>
                        <a:pt x="282244" y="40513"/>
                        <a:pt x="282244" y="44197"/>
                      </a:cubicBezTo>
                      <a:lnTo>
                        <a:pt x="282244" y="57087"/>
                      </a:lnTo>
                      <a:cubicBezTo>
                        <a:pt x="252734" y="58008"/>
                        <a:pt x="225069" y="74582"/>
                        <a:pt x="225069" y="106808"/>
                      </a:cubicBezTo>
                      <a:cubicBezTo>
                        <a:pt x="225069" y="133510"/>
                        <a:pt x="247201" y="149163"/>
                        <a:pt x="282244" y="155609"/>
                      </a:cubicBezTo>
                      <a:lnTo>
                        <a:pt x="282244" y="205330"/>
                      </a:lnTo>
                      <a:cubicBezTo>
                        <a:pt x="242590" y="203488"/>
                        <a:pt x="263800" y="170341"/>
                        <a:pt x="237057" y="170341"/>
                      </a:cubicBezTo>
                      <a:cubicBezTo>
                        <a:pt x="227835" y="170341"/>
                        <a:pt x="222302" y="175865"/>
                        <a:pt x="222302" y="185994"/>
                      </a:cubicBezTo>
                      <a:cubicBezTo>
                        <a:pt x="222302" y="204409"/>
                        <a:pt x="241668" y="228349"/>
                        <a:pt x="282244" y="229269"/>
                      </a:cubicBezTo>
                      <a:lnTo>
                        <a:pt x="282244" y="244002"/>
                      </a:lnTo>
                      <a:cubicBezTo>
                        <a:pt x="282244" y="248605"/>
                        <a:pt x="285010" y="252288"/>
                        <a:pt x="289621" y="252288"/>
                      </a:cubicBezTo>
                      <a:cubicBezTo>
                        <a:pt x="293310" y="252288"/>
                        <a:pt x="296999" y="248605"/>
                        <a:pt x="296999" y="244002"/>
                      </a:cubicBezTo>
                      <a:lnTo>
                        <a:pt x="296999" y="229269"/>
                      </a:lnTo>
                      <a:cubicBezTo>
                        <a:pt x="332041" y="227428"/>
                        <a:pt x="356018" y="210854"/>
                        <a:pt x="356018" y="179548"/>
                      </a:cubicBezTo>
                      <a:cubicBezTo>
                        <a:pt x="356018" y="142718"/>
                        <a:pt x="328353" y="133510"/>
                        <a:pt x="296999" y="126144"/>
                      </a:cubicBezTo>
                      <a:lnTo>
                        <a:pt x="296999" y="81027"/>
                      </a:lnTo>
                      <a:cubicBezTo>
                        <a:pt x="322820" y="81948"/>
                        <a:pt x="322820" y="106808"/>
                        <a:pt x="338497" y="106808"/>
                      </a:cubicBezTo>
                      <a:cubicBezTo>
                        <a:pt x="346796" y="106808"/>
                        <a:pt x="353252" y="101284"/>
                        <a:pt x="353252" y="92076"/>
                      </a:cubicBezTo>
                      <a:cubicBezTo>
                        <a:pt x="353252" y="69057"/>
                        <a:pt x="315442" y="57087"/>
                        <a:pt x="296999" y="57087"/>
                      </a:cubicBezTo>
                      <a:lnTo>
                        <a:pt x="296999" y="44197"/>
                      </a:lnTo>
                      <a:cubicBezTo>
                        <a:pt x="296999" y="40513"/>
                        <a:pt x="293310" y="35910"/>
                        <a:pt x="289621" y="35910"/>
                      </a:cubicBezTo>
                      <a:close/>
                      <a:moveTo>
                        <a:pt x="288699" y="0"/>
                      </a:moveTo>
                      <a:cubicBezTo>
                        <a:pt x="368929" y="0"/>
                        <a:pt x="433481" y="64453"/>
                        <a:pt x="433481" y="144559"/>
                      </a:cubicBezTo>
                      <a:cubicBezTo>
                        <a:pt x="433481" y="223745"/>
                        <a:pt x="368929" y="288198"/>
                        <a:pt x="288699" y="288198"/>
                      </a:cubicBezTo>
                      <a:cubicBezTo>
                        <a:pt x="209392" y="288198"/>
                        <a:pt x="144839" y="223745"/>
                        <a:pt x="144839" y="144559"/>
                      </a:cubicBezTo>
                      <a:cubicBezTo>
                        <a:pt x="144839" y="64453"/>
                        <a:pt x="209392" y="0"/>
                        <a:pt x="28869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33" name="ïšlíḍé">
                <a:extLst>
                  <a:ext uri="{FF2B5EF4-FFF2-40B4-BE49-F238E27FC236}">
                    <a16:creationId xmlns:a16="http://schemas.microsoft.com/office/drawing/2014/main" xmlns="" id="{872C3898-DB2F-4254-B467-97D0B2430452}"/>
                  </a:ext>
                </a:extLst>
              </p:cNvPr>
              <p:cNvSpPr/>
              <p:nvPr/>
            </p:nvSpPr>
            <p:spPr>
              <a:xfrm>
                <a:off x="679683" y="1351008"/>
                <a:ext cx="2636764" cy="569629"/>
              </a:xfrm>
              <a:prstGeom prst="rect">
                <a:avLst/>
              </a:prstGeom>
              <a:noFill/>
              <a:ln w="12700">
                <a:miter lim="400000"/>
              </a:ln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sz="2000" b="1" dirty="0"/>
                  <a:t>6,666K</a:t>
                </a:r>
              </a:p>
            </p:txBody>
          </p:sp>
          <p:sp>
            <p:nvSpPr>
              <p:cNvPr id="34" name="îŝḻïdé">
                <a:extLst>
                  <a:ext uri="{FF2B5EF4-FFF2-40B4-BE49-F238E27FC236}">
                    <a16:creationId xmlns:a16="http://schemas.microsoft.com/office/drawing/2014/main" xmlns="" id="{07BD8A2F-7CB9-4A0D-8AB6-317E69D86DDC}"/>
                  </a:ext>
                </a:extLst>
              </p:cNvPr>
              <p:cNvSpPr txBox="1"/>
              <p:nvPr/>
            </p:nvSpPr>
            <p:spPr bwMode="auto">
              <a:xfrm>
                <a:off x="679684" y="3699000"/>
                <a:ext cx="2636762" cy="441805"/>
              </a:xfrm>
              <a:prstGeom prst="roundRect">
                <a:avLst>
                  <a:gd name="adj" fmla="val 1666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2017 Q2</a:t>
                </a:r>
              </a:p>
            </p:txBody>
          </p:sp>
          <p:sp>
            <p:nvSpPr>
              <p:cNvPr id="35" name="î$1íďê">
                <a:extLst>
                  <a:ext uri="{FF2B5EF4-FFF2-40B4-BE49-F238E27FC236}">
                    <a16:creationId xmlns:a16="http://schemas.microsoft.com/office/drawing/2014/main" xmlns="" id="{7DCEB10A-ADA5-4346-9901-4FFF143AC4E2}"/>
                  </a:ext>
                </a:extLst>
              </p:cNvPr>
              <p:cNvSpPr/>
              <p:nvPr/>
            </p:nvSpPr>
            <p:spPr bwMode="auto">
              <a:xfrm>
                <a:off x="679684" y="4157466"/>
                <a:ext cx="2636762" cy="1245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51BBAA8D-1602-4907-B0A7-89A3D0642F94}"/>
                  </a:ext>
                </a:extLst>
              </p:cNvPr>
              <p:cNvCxnSpPr>
                <a:cxnSpLocks/>
                <a:stCxn id="37" idx="4"/>
              </p:cNvCxnSpPr>
              <p:nvPr/>
            </p:nvCxnSpPr>
            <p:spPr>
              <a:xfrm>
                <a:off x="1998065" y="2895525"/>
                <a:ext cx="0" cy="80347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î$lîďé">
              <a:extLst>
                <a:ext uri="{FF2B5EF4-FFF2-40B4-BE49-F238E27FC236}">
                  <a16:creationId xmlns:a16="http://schemas.microsoft.com/office/drawing/2014/main" xmlns="" id="{E50EFEA7-ADA0-491F-AAED-DBE9C39CBAED}"/>
                </a:ext>
              </a:extLst>
            </p:cNvPr>
            <p:cNvGrpSpPr/>
            <p:nvPr/>
          </p:nvGrpSpPr>
          <p:grpSpPr>
            <a:xfrm>
              <a:off x="3423177" y="1351008"/>
              <a:ext cx="2636764" cy="4051739"/>
              <a:chOff x="679683" y="1351008"/>
              <a:chExt cx="2636764" cy="4051739"/>
            </a:xfrm>
          </p:grpSpPr>
          <p:grpSp>
            <p:nvGrpSpPr>
              <p:cNvPr id="25" name="iṥḷïḓe">
                <a:extLst>
                  <a:ext uri="{FF2B5EF4-FFF2-40B4-BE49-F238E27FC236}">
                    <a16:creationId xmlns:a16="http://schemas.microsoft.com/office/drawing/2014/main" xmlns="" id="{51317F7C-1475-4F67-B676-3BF5BBDD41BA}"/>
                  </a:ext>
                </a:extLst>
              </p:cNvPr>
              <p:cNvGrpSpPr/>
              <p:nvPr/>
            </p:nvGrpSpPr>
            <p:grpSpPr>
              <a:xfrm>
                <a:off x="1539597" y="1978590"/>
                <a:ext cx="916936" cy="916935"/>
                <a:chOff x="1371000" y="1758363"/>
                <a:chExt cx="731886" cy="731885"/>
              </a:xfrm>
            </p:grpSpPr>
            <p:sp>
              <p:nvSpPr>
                <p:cNvPr id="30" name="isľiḑé">
                  <a:extLst>
                    <a:ext uri="{FF2B5EF4-FFF2-40B4-BE49-F238E27FC236}">
                      <a16:creationId xmlns:a16="http://schemas.microsoft.com/office/drawing/2014/main" xmlns="" id="{666543C2-26A2-4526-94D0-2F8355BDEF23}"/>
                    </a:ext>
                  </a:extLst>
                </p:cNvPr>
                <p:cNvSpPr/>
                <p:nvPr/>
              </p:nvSpPr>
              <p:spPr>
                <a:xfrm>
                  <a:off x="1371000" y="1758363"/>
                  <a:ext cx="731886" cy="731885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ṩḻiḋe">
                  <a:extLst>
                    <a:ext uri="{FF2B5EF4-FFF2-40B4-BE49-F238E27FC236}">
                      <a16:creationId xmlns:a16="http://schemas.microsoft.com/office/drawing/2014/main" xmlns="" id="{CC54FFFC-ADAD-4166-99D2-181B2A7C5717}"/>
                    </a:ext>
                  </a:extLst>
                </p:cNvPr>
                <p:cNvSpPr/>
                <p:nvPr/>
              </p:nvSpPr>
              <p:spPr>
                <a:xfrm>
                  <a:off x="1538107" y="1926993"/>
                  <a:ext cx="400739" cy="400123"/>
                </a:xfrm>
                <a:custGeom>
                  <a:avLst/>
                  <a:gdLst>
                    <a:gd name="connsiteX0" fmla="*/ 333891 w 578320"/>
                    <a:gd name="connsiteY0" fmla="*/ 314976 h 577432"/>
                    <a:gd name="connsiteX1" fmla="*/ 398475 w 578320"/>
                    <a:gd name="connsiteY1" fmla="*/ 314976 h 577432"/>
                    <a:gd name="connsiteX2" fmla="*/ 424308 w 578320"/>
                    <a:gd name="connsiteY2" fmla="*/ 340761 h 577432"/>
                    <a:gd name="connsiteX3" fmla="*/ 424308 w 578320"/>
                    <a:gd name="connsiteY3" fmla="*/ 550726 h 577432"/>
                    <a:gd name="connsiteX4" fmla="*/ 398475 w 578320"/>
                    <a:gd name="connsiteY4" fmla="*/ 577432 h 577432"/>
                    <a:gd name="connsiteX5" fmla="*/ 333891 w 578320"/>
                    <a:gd name="connsiteY5" fmla="*/ 577432 h 577432"/>
                    <a:gd name="connsiteX6" fmla="*/ 307135 w 578320"/>
                    <a:gd name="connsiteY6" fmla="*/ 550726 h 577432"/>
                    <a:gd name="connsiteX7" fmla="*/ 307135 w 578320"/>
                    <a:gd name="connsiteY7" fmla="*/ 340761 h 577432"/>
                    <a:gd name="connsiteX8" fmla="*/ 333891 w 578320"/>
                    <a:gd name="connsiteY8" fmla="*/ 314976 h 577432"/>
                    <a:gd name="connsiteX9" fmla="*/ 179853 w 578320"/>
                    <a:gd name="connsiteY9" fmla="*/ 314976 h 577432"/>
                    <a:gd name="connsiteX10" fmla="*/ 244456 w 578320"/>
                    <a:gd name="connsiteY10" fmla="*/ 314976 h 577432"/>
                    <a:gd name="connsiteX11" fmla="*/ 270297 w 578320"/>
                    <a:gd name="connsiteY11" fmla="*/ 340761 h 577432"/>
                    <a:gd name="connsiteX12" fmla="*/ 270297 w 578320"/>
                    <a:gd name="connsiteY12" fmla="*/ 550726 h 577432"/>
                    <a:gd name="connsiteX13" fmla="*/ 244456 w 578320"/>
                    <a:gd name="connsiteY13" fmla="*/ 577432 h 577432"/>
                    <a:gd name="connsiteX14" fmla="*/ 179853 w 578320"/>
                    <a:gd name="connsiteY14" fmla="*/ 577432 h 577432"/>
                    <a:gd name="connsiteX15" fmla="*/ 154012 w 578320"/>
                    <a:gd name="connsiteY15" fmla="*/ 550726 h 577432"/>
                    <a:gd name="connsiteX16" fmla="*/ 154012 w 578320"/>
                    <a:gd name="connsiteY16" fmla="*/ 340761 h 577432"/>
                    <a:gd name="connsiteX17" fmla="*/ 179853 w 578320"/>
                    <a:gd name="connsiteY17" fmla="*/ 314976 h 577432"/>
                    <a:gd name="connsiteX18" fmla="*/ 486980 w 578320"/>
                    <a:gd name="connsiteY18" fmla="*/ 235677 h 577432"/>
                    <a:gd name="connsiteX19" fmla="*/ 551564 w 578320"/>
                    <a:gd name="connsiteY19" fmla="*/ 235677 h 577432"/>
                    <a:gd name="connsiteX20" fmla="*/ 578320 w 578320"/>
                    <a:gd name="connsiteY20" fmla="*/ 262391 h 577432"/>
                    <a:gd name="connsiteX21" fmla="*/ 578320 w 578320"/>
                    <a:gd name="connsiteY21" fmla="*/ 550718 h 577432"/>
                    <a:gd name="connsiteX22" fmla="*/ 551564 w 578320"/>
                    <a:gd name="connsiteY22" fmla="*/ 577432 h 577432"/>
                    <a:gd name="connsiteX23" fmla="*/ 486980 w 578320"/>
                    <a:gd name="connsiteY23" fmla="*/ 577432 h 577432"/>
                    <a:gd name="connsiteX24" fmla="*/ 461147 w 578320"/>
                    <a:gd name="connsiteY24" fmla="*/ 550718 h 577432"/>
                    <a:gd name="connsiteX25" fmla="*/ 461147 w 578320"/>
                    <a:gd name="connsiteY25" fmla="*/ 262391 h 577432"/>
                    <a:gd name="connsiteX26" fmla="*/ 486980 w 578320"/>
                    <a:gd name="connsiteY26" fmla="*/ 235677 h 577432"/>
                    <a:gd name="connsiteX27" fmla="*/ 25833 w 578320"/>
                    <a:gd name="connsiteY27" fmla="*/ 235677 h 577432"/>
                    <a:gd name="connsiteX28" fmla="*/ 90417 w 578320"/>
                    <a:gd name="connsiteY28" fmla="*/ 235677 h 577432"/>
                    <a:gd name="connsiteX29" fmla="*/ 117173 w 578320"/>
                    <a:gd name="connsiteY29" fmla="*/ 262391 h 577432"/>
                    <a:gd name="connsiteX30" fmla="*/ 117173 w 578320"/>
                    <a:gd name="connsiteY30" fmla="*/ 550718 h 577432"/>
                    <a:gd name="connsiteX31" fmla="*/ 90417 w 578320"/>
                    <a:gd name="connsiteY31" fmla="*/ 577432 h 577432"/>
                    <a:gd name="connsiteX32" fmla="*/ 25833 w 578320"/>
                    <a:gd name="connsiteY32" fmla="*/ 577432 h 577432"/>
                    <a:gd name="connsiteX33" fmla="*/ 0 w 578320"/>
                    <a:gd name="connsiteY33" fmla="*/ 550718 h 577432"/>
                    <a:gd name="connsiteX34" fmla="*/ 0 w 578320"/>
                    <a:gd name="connsiteY34" fmla="*/ 262391 h 577432"/>
                    <a:gd name="connsiteX35" fmla="*/ 25833 w 578320"/>
                    <a:gd name="connsiteY35" fmla="*/ 235677 h 577432"/>
                    <a:gd name="connsiteX36" fmla="*/ 297075 w 578320"/>
                    <a:gd name="connsiteY36" fmla="*/ 158450 h 577432"/>
                    <a:gd name="connsiteX37" fmla="*/ 326516 w 578320"/>
                    <a:gd name="connsiteY37" fmla="*/ 181440 h 577432"/>
                    <a:gd name="connsiteX38" fmla="*/ 297075 w 578320"/>
                    <a:gd name="connsiteY38" fmla="*/ 205349 h 577432"/>
                    <a:gd name="connsiteX39" fmla="*/ 282280 w 578320"/>
                    <a:gd name="connsiteY39" fmla="*/ 81074 h 577432"/>
                    <a:gd name="connsiteX40" fmla="*/ 282280 w 578320"/>
                    <a:gd name="connsiteY40" fmla="*/ 124274 h 577432"/>
                    <a:gd name="connsiteX41" fmla="*/ 255502 w 578320"/>
                    <a:gd name="connsiteY41" fmla="*/ 101295 h 577432"/>
                    <a:gd name="connsiteX42" fmla="*/ 282280 w 578320"/>
                    <a:gd name="connsiteY42" fmla="*/ 81074 h 577432"/>
                    <a:gd name="connsiteX43" fmla="*/ 289621 w 578320"/>
                    <a:gd name="connsiteY43" fmla="*/ 35910 h 577432"/>
                    <a:gd name="connsiteX44" fmla="*/ 282244 w 578320"/>
                    <a:gd name="connsiteY44" fmla="*/ 44197 h 577432"/>
                    <a:gd name="connsiteX45" fmla="*/ 282244 w 578320"/>
                    <a:gd name="connsiteY45" fmla="*/ 57087 h 577432"/>
                    <a:gd name="connsiteX46" fmla="*/ 225069 w 578320"/>
                    <a:gd name="connsiteY46" fmla="*/ 106808 h 577432"/>
                    <a:gd name="connsiteX47" fmla="*/ 282244 w 578320"/>
                    <a:gd name="connsiteY47" fmla="*/ 155609 h 577432"/>
                    <a:gd name="connsiteX48" fmla="*/ 282244 w 578320"/>
                    <a:gd name="connsiteY48" fmla="*/ 205330 h 577432"/>
                    <a:gd name="connsiteX49" fmla="*/ 237057 w 578320"/>
                    <a:gd name="connsiteY49" fmla="*/ 170341 h 577432"/>
                    <a:gd name="connsiteX50" fmla="*/ 222302 w 578320"/>
                    <a:gd name="connsiteY50" fmla="*/ 185994 h 577432"/>
                    <a:gd name="connsiteX51" fmla="*/ 282244 w 578320"/>
                    <a:gd name="connsiteY51" fmla="*/ 229269 h 577432"/>
                    <a:gd name="connsiteX52" fmla="*/ 282244 w 578320"/>
                    <a:gd name="connsiteY52" fmla="*/ 244002 h 577432"/>
                    <a:gd name="connsiteX53" fmla="*/ 289621 w 578320"/>
                    <a:gd name="connsiteY53" fmla="*/ 252288 h 577432"/>
                    <a:gd name="connsiteX54" fmla="*/ 296999 w 578320"/>
                    <a:gd name="connsiteY54" fmla="*/ 244002 h 577432"/>
                    <a:gd name="connsiteX55" fmla="*/ 296999 w 578320"/>
                    <a:gd name="connsiteY55" fmla="*/ 229269 h 577432"/>
                    <a:gd name="connsiteX56" fmla="*/ 356018 w 578320"/>
                    <a:gd name="connsiteY56" fmla="*/ 179548 h 577432"/>
                    <a:gd name="connsiteX57" fmla="*/ 296999 w 578320"/>
                    <a:gd name="connsiteY57" fmla="*/ 126144 h 577432"/>
                    <a:gd name="connsiteX58" fmla="*/ 296999 w 578320"/>
                    <a:gd name="connsiteY58" fmla="*/ 81027 h 577432"/>
                    <a:gd name="connsiteX59" fmla="*/ 338497 w 578320"/>
                    <a:gd name="connsiteY59" fmla="*/ 106808 h 577432"/>
                    <a:gd name="connsiteX60" fmla="*/ 353252 w 578320"/>
                    <a:gd name="connsiteY60" fmla="*/ 92076 h 577432"/>
                    <a:gd name="connsiteX61" fmla="*/ 296999 w 578320"/>
                    <a:gd name="connsiteY61" fmla="*/ 57087 h 577432"/>
                    <a:gd name="connsiteX62" fmla="*/ 296999 w 578320"/>
                    <a:gd name="connsiteY62" fmla="*/ 44197 h 577432"/>
                    <a:gd name="connsiteX63" fmla="*/ 289621 w 578320"/>
                    <a:gd name="connsiteY63" fmla="*/ 35910 h 577432"/>
                    <a:gd name="connsiteX64" fmla="*/ 288699 w 578320"/>
                    <a:gd name="connsiteY64" fmla="*/ 0 h 577432"/>
                    <a:gd name="connsiteX65" fmla="*/ 433481 w 578320"/>
                    <a:gd name="connsiteY65" fmla="*/ 144559 h 577432"/>
                    <a:gd name="connsiteX66" fmla="*/ 288699 w 578320"/>
                    <a:gd name="connsiteY66" fmla="*/ 288198 h 577432"/>
                    <a:gd name="connsiteX67" fmla="*/ 144839 w 578320"/>
                    <a:gd name="connsiteY67" fmla="*/ 144559 h 577432"/>
                    <a:gd name="connsiteX68" fmla="*/ 288699 w 578320"/>
                    <a:gd name="connsiteY68" fmla="*/ 0 h 57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578320" h="577432">
                      <a:moveTo>
                        <a:pt x="333891" y="314976"/>
                      </a:moveTo>
                      <a:lnTo>
                        <a:pt x="398475" y="314976"/>
                      </a:lnTo>
                      <a:cubicBezTo>
                        <a:pt x="412314" y="314976"/>
                        <a:pt x="424308" y="326948"/>
                        <a:pt x="424308" y="340761"/>
                      </a:cubicBezTo>
                      <a:lnTo>
                        <a:pt x="424308" y="550726"/>
                      </a:lnTo>
                      <a:cubicBezTo>
                        <a:pt x="424308" y="565460"/>
                        <a:pt x="412314" y="577432"/>
                        <a:pt x="398475" y="577432"/>
                      </a:cubicBezTo>
                      <a:lnTo>
                        <a:pt x="333891" y="577432"/>
                      </a:lnTo>
                      <a:cubicBezTo>
                        <a:pt x="319129" y="577432"/>
                        <a:pt x="307135" y="565460"/>
                        <a:pt x="307135" y="550726"/>
                      </a:cubicBezTo>
                      <a:lnTo>
                        <a:pt x="307135" y="340761"/>
                      </a:lnTo>
                      <a:cubicBezTo>
                        <a:pt x="307135" y="326948"/>
                        <a:pt x="319129" y="314976"/>
                        <a:pt x="333891" y="314976"/>
                      </a:cubicBezTo>
                      <a:close/>
                      <a:moveTo>
                        <a:pt x="179853" y="314976"/>
                      </a:moveTo>
                      <a:lnTo>
                        <a:pt x="244456" y="314976"/>
                      </a:lnTo>
                      <a:cubicBezTo>
                        <a:pt x="259222" y="314976"/>
                        <a:pt x="270297" y="326948"/>
                        <a:pt x="270297" y="340761"/>
                      </a:cubicBezTo>
                      <a:lnTo>
                        <a:pt x="270297" y="550726"/>
                      </a:lnTo>
                      <a:cubicBezTo>
                        <a:pt x="270297" y="565460"/>
                        <a:pt x="259222" y="577432"/>
                        <a:pt x="244456" y="577432"/>
                      </a:cubicBezTo>
                      <a:lnTo>
                        <a:pt x="179853" y="577432"/>
                      </a:lnTo>
                      <a:cubicBezTo>
                        <a:pt x="165087" y="577432"/>
                        <a:pt x="154012" y="565460"/>
                        <a:pt x="154012" y="550726"/>
                      </a:cubicBezTo>
                      <a:lnTo>
                        <a:pt x="154012" y="340761"/>
                      </a:lnTo>
                      <a:cubicBezTo>
                        <a:pt x="154012" y="326948"/>
                        <a:pt x="165087" y="314976"/>
                        <a:pt x="179853" y="314976"/>
                      </a:cubicBezTo>
                      <a:close/>
                      <a:moveTo>
                        <a:pt x="486980" y="235677"/>
                      </a:moveTo>
                      <a:lnTo>
                        <a:pt x="551564" y="235677"/>
                      </a:lnTo>
                      <a:cubicBezTo>
                        <a:pt x="566326" y="235677"/>
                        <a:pt x="578320" y="247652"/>
                        <a:pt x="578320" y="262391"/>
                      </a:cubicBezTo>
                      <a:lnTo>
                        <a:pt x="578320" y="550718"/>
                      </a:lnTo>
                      <a:cubicBezTo>
                        <a:pt x="578320" y="565457"/>
                        <a:pt x="566326" y="577432"/>
                        <a:pt x="551564" y="577432"/>
                      </a:cubicBezTo>
                      <a:lnTo>
                        <a:pt x="486980" y="577432"/>
                      </a:lnTo>
                      <a:cubicBezTo>
                        <a:pt x="473141" y="577432"/>
                        <a:pt x="461147" y="565457"/>
                        <a:pt x="461147" y="550718"/>
                      </a:cubicBezTo>
                      <a:lnTo>
                        <a:pt x="461147" y="262391"/>
                      </a:lnTo>
                      <a:cubicBezTo>
                        <a:pt x="461147" y="247652"/>
                        <a:pt x="473141" y="235677"/>
                        <a:pt x="486980" y="235677"/>
                      </a:cubicBezTo>
                      <a:close/>
                      <a:moveTo>
                        <a:pt x="25833" y="235677"/>
                      </a:moveTo>
                      <a:lnTo>
                        <a:pt x="90417" y="235677"/>
                      </a:lnTo>
                      <a:cubicBezTo>
                        <a:pt x="105179" y="235677"/>
                        <a:pt x="117173" y="247652"/>
                        <a:pt x="117173" y="262391"/>
                      </a:cubicBezTo>
                      <a:lnTo>
                        <a:pt x="117173" y="550718"/>
                      </a:lnTo>
                      <a:cubicBezTo>
                        <a:pt x="117173" y="565457"/>
                        <a:pt x="105179" y="577432"/>
                        <a:pt x="90417" y="577432"/>
                      </a:cubicBezTo>
                      <a:lnTo>
                        <a:pt x="25833" y="577432"/>
                      </a:lnTo>
                      <a:cubicBezTo>
                        <a:pt x="11994" y="577432"/>
                        <a:pt x="0" y="565457"/>
                        <a:pt x="0" y="550718"/>
                      </a:cubicBezTo>
                      <a:lnTo>
                        <a:pt x="0" y="262391"/>
                      </a:lnTo>
                      <a:cubicBezTo>
                        <a:pt x="0" y="247652"/>
                        <a:pt x="11994" y="235677"/>
                        <a:pt x="25833" y="235677"/>
                      </a:cubicBezTo>
                      <a:close/>
                      <a:moveTo>
                        <a:pt x="297075" y="158450"/>
                      </a:moveTo>
                      <a:cubicBezTo>
                        <a:pt x="309956" y="161209"/>
                        <a:pt x="326516" y="165807"/>
                        <a:pt x="326516" y="181440"/>
                      </a:cubicBezTo>
                      <a:cubicBezTo>
                        <a:pt x="326516" y="197992"/>
                        <a:pt x="310876" y="204429"/>
                        <a:pt x="297075" y="205349"/>
                      </a:cubicBezTo>
                      <a:close/>
                      <a:moveTo>
                        <a:pt x="282280" y="81074"/>
                      </a:moveTo>
                      <a:lnTo>
                        <a:pt x="282280" y="124274"/>
                      </a:lnTo>
                      <a:cubicBezTo>
                        <a:pt x="264736" y="120597"/>
                        <a:pt x="255502" y="113244"/>
                        <a:pt x="255502" y="101295"/>
                      </a:cubicBezTo>
                      <a:cubicBezTo>
                        <a:pt x="255502" y="91185"/>
                        <a:pt x="265659" y="81993"/>
                        <a:pt x="282280" y="81074"/>
                      </a:cubicBezTo>
                      <a:close/>
                      <a:moveTo>
                        <a:pt x="289621" y="35910"/>
                      </a:moveTo>
                      <a:cubicBezTo>
                        <a:pt x="285010" y="35910"/>
                        <a:pt x="282244" y="40513"/>
                        <a:pt x="282244" y="44197"/>
                      </a:cubicBezTo>
                      <a:lnTo>
                        <a:pt x="282244" y="57087"/>
                      </a:lnTo>
                      <a:cubicBezTo>
                        <a:pt x="252734" y="58008"/>
                        <a:pt x="225069" y="74582"/>
                        <a:pt x="225069" y="106808"/>
                      </a:cubicBezTo>
                      <a:cubicBezTo>
                        <a:pt x="225069" y="133510"/>
                        <a:pt x="247201" y="149163"/>
                        <a:pt x="282244" y="155609"/>
                      </a:cubicBezTo>
                      <a:lnTo>
                        <a:pt x="282244" y="205330"/>
                      </a:lnTo>
                      <a:cubicBezTo>
                        <a:pt x="242590" y="203488"/>
                        <a:pt x="263800" y="170341"/>
                        <a:pt x="237057" y="170341"/>
                      </a:cubicBezTo>
                      <a:cubicBezTo>
                        <a:pt x="227835" y="170341"/>
                        <a:pt x="222302" y="175865"/>
                        <a:pt x="222302" y="185994"/>
                      </a:cubicBezTo>
                      <a:cubicBezTo>
                        <a:pt x="222302" y="204409"/>
                        <a:pt x="241668" y="228349"/>
                        <a:pt x="282244" y="229269"/>
                      </a:cubicBezTo>
                      <a:lnTo>
                        <a:pt x="282244" y="244002"/>
                      </a:lnTo>
                      <a:cubicBezTo>
                        <a:pt x="282244" y="248605"/>
                        <a:pt x="285010" y="252288"/>
                        <a:pt x="289621" y="252288"/>
                      </a:cubicBezTo>
                      <a:cubicBezTo>
                        <a:pt x="293310" y="252288"/>
                        <a:pt x="296999" y="248605"/>
                        <a:pt x="296999" y="244002"/>
                      </a:cubicBezTo>
                      <a:lnTo>
                        <a:pt x="296999" y="229269"/>
                      </a:lnTo>
                      <a:cubicBezTo>
                        <a:pt x="332041" y="227428"/>
                        <a:pt x="356018" y="210854"/>
                        <a:pt x="356018" y="179548"/>
                      </a:cubicBezTo>
                      <a:cubicBezTo>
                        <a:pt x="356018" y="142718"/>
                        <a:pt x="328353" y="133510"/>
                        <a:pt x="296999" y="126144"/>
                      </a:cubicBezTo>
                      <a:lnTo>
                        <a:pt x="296999" y="81027"/>
                      </a:lnTo>
                      <a:cubicBezTo>
                        <a:pt x="322820" y="81948"/>
                        <a:pt x="322820" y="106808"/>
                        <a:pt x="338497" y="106808"/>
                      </a:cubicBezTo>
                      <a:cubicBezTo>
                        <a:pt x="346796" y="106808"/>
                        <a:pt x="353252" y="101284"/>
                        <a:pt x="353252" y="92076"/>
                      </a:cubicBezTo>
                      <a:cubicBezTo>
                        <a:pt x="353252" y="69057"/>
                        <a:pt x="315442" y="57087"/>
                        <a:pt x="296999" y="57087"/>
                      </a:cubicBezTo>
                      <a:lnTo>
                        <a:pt x="296999" y="44197"/>
                      </a:lnTo>
                      <a:cubicBezTo>
                        <a:pt x="296999" y="40513"/>
                        <a:pt x="293310" y="35910"/>
                        <a:pt x="289621" y="35910"/>
                      </a:cubicBezTo>
                      <a:close/>
                      <a:moveTo>
                        <a:pt x="288699" y="0"/>
                      </a:moveTo>
                      <a:cubicBezTo>
                        <a:pt x="368929" y="0"/>
                        <a:pt x="433481" y="64453"/>
                        <a:pt x="433481" y="144559"/>
                      </a:cubicBezTo>
                      <a:cubicBezTo>
                        <a:pt x="433481" y="223745"/>
                        <a:pt x="368929" y="288198"/>
                        <a:pt x="288699" y="288198"/>
                      </a:cubicBezTo>
                      <a:cubicBezTo>
                        <a:pt x="209392" y="288198"/>
                        <a:pt x="144839" y="223745"/>
                        <a:pt x="144839" y="144559"/>
                      </a:cubicBezTo>
                      <a:cubicBezTo>
                        <a:pt x="144839" y="64453"/>
                        <a:pt x="209392" y="0"/>
                        <a:pt x="28869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26" name="iṣḷiḑe">
                <a:extLst>
                  <a:ext uri="{FF2B5EF4-FFF2-40B4-BE49-F238E27FC236}">
                    <a16:creationId xmlns:a16="http://schemas.microsoft.com/office/drawing/2014/main" xmlns="" id="{84D26BA3-C538-44A7-B39F-9DA59A43397A}"/>
                  </a:ext>
                </a:extLst>
              </p:cNvPr>
              <p:cNvSpPr/>
              <p:nvPr/>
            </p:nvSpPr>
            <p:spPr>
              <a:xfrm>
                <a:off x="679683" y="1351008"/>
                <a:ext cx="2636764" cy="569629"/>
              </a:xfrm>
              <a:prstGeom prst="rect">
                <a:avLst/>
              </a:prstGeom>
              <a:noFill/>
              <a:ln w="12700">
                <a:miter lim="400000"/>
              </a:ln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sz="2000" b="1" dirty="0"/>
                  <a:t>8,000K</a:t>
                </a:r>
              </a:p>
            </p:txBody>
          </p:sp>
          <p:sp>
            <p:nvSpPr>
              <p:cNvPr id="27" name="î$1iḓe">
                <a:extLst>
                  <a:ext uri="{FF2B5EF4-FFF2-40B4-BE49-F238E27FC236}">
                    <a16:creationId xmlns:a16="http://schemas.microsoft.com/office/drawing/2014/main" xmlns="" id="{74735A9E-7819-4545-A224-5B4E0E0836D4}"/>
                  </a:ext>
                </a:extLst>
              </p:cNvPr>
              <p:cNvSpPr txBox="1"/>
              <p:nvPr/>
            </p:nvSpPr>
            <p:spPr bwMode="auto">
              <a:xfrm>
                <a:off x="679684" y="3699000"/>
                <a:ext cx="2636762" cy="441805"/>
              </a:xfrm>
              <a:prstGeom prst="roundRect">
                <a:avLst>
                  <a:gd name="adj" fmla="val 1666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2017 Q3</a:t>
                </a:r>
              </a:p>
            </p:txBody>
          </p:sp>
          <p:sp>
            <p:nvSpPr>
              <p:cNvPr id="28" name="íṧ1iḓe">
                <a:extLst>
                  <a:ext uri="{FF2B5EF4-FFF2-40B4-BE49-F238E27FC236}">
                    <a16:creationId xmlns:a16="http://schemas.microsoft.com/office/drawing/2014/main" xmlns="" id="{F168582F-7753-4163-A382-E731E4DB6507}"/>
                  </a:ext>
                </a:extLst>
              </p:cNvPr>
              <p:cNvSpPr/>
              <p:nvPr/>
            </p:nvSpPr>
            <p:spPr bwMode="auto">
              <a:xfrm>
                <a:off x="679684" y="4157466"/>
                <a:ext cx="2636762" cy="1245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57B4CC11-0B17-4067-ADA5-0D91B8C4B5A6}"/>
                  </a:ext>
                </a:extLst>
              </p:cNvPr>
              <p:cNvCxnSpPr>
                <a:cxnSpLocks/>
                <a:stCxn id="30" idx="4"/>
              </p:cNvCxnSpPr>
              <p:nvPr/>
            </p:nvCxnSpPr>
            <p:spPr>
              <a:xfrm>
                <a:off x="1998065" y="2895525"/>
                <a:ext cx="0" cy="80347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ïsľídè">
              <a:extLst>
                <a:ext uri="{FF2B5EF4-FFF2-40B4-BE49-F238E27FC236}">
                  <a16:creationId xmlns:a16="http://schemas.microsoft.com/office/drawing/2014/main" xmlns="" id="{FBD3CF6A-250D-4426-85CF-EE4B0A12729A}"/>
                </a:ext>
              </a:extLst>
            </p:cNvPr>
            <p:cNvGrpSpPr/>
            <p:nvPr/>
          </p:nvGrpSpPr>
          <p:grpSpPr>
            <a:xfrm>
              <a:off x="6166671" y="1351008"/>
              <a:ext cx="2636764" cy="4051739"/>
              <a:chOff x="679683" y="1351008"/>
              <a:chExt cx="2636764" cy="4051739"/>
            </a:xfrm>
          </p:grpSpPr>
          <p:grpSp>
            <p:nvGrpSpPr>
              <p:cNvPr id="18" name="iṡḻidé">
                <a:extLst>
                  <a:ext uri="{FF2B5EF4-FFF2-40B4-BE49-F238E27FC236}">
                    <a16:creationId xmlns:a16="http://schemas.microsoft.com/office/drawing/2014/main" xmlns="" id="{275D79B9-3843-43A1-A32A-0BCE580774AF}"/>
                  </a:ext>
                </a:extLst>
              </p:cNvPr>
              <p:cNvGrpSpPr/>
              <p:nvPr/>
            </p:nvGrpSpPr>
            <p:grpSpPr>
              <a:xfrm>
                <a:off x="1539597" y="1978590"/>
                <a:ext cx="916936" cy="916935"/>
                <a:chOff x="1371000" y="1758363"/>
                <a:chExt cx="731886" cy="731885"/>
              </a:xfrm>
            </p:grpSpPr>
            <p:sp>
              <p:nvSpPr>
                <p:cNvPr id="23" name="íşlïďê">
                  <a:extLst>
                    <a:ext uri="{FF2B5EF4-FFF2-40B4-BE49-F238E27FC236}">
                      <a16:creationId xmlns:a16="http://schemas.microsoft.com/office/drawing/2014/main" xmlns="" id="{8ACF735D-4DDF-4B75-947A-CDC9B1E8F497}"/>
                    </a:ext>
                  </a:extLst>
                </p:cNvPr>
                <p:cNvSpPr/>
                <p:nvPr/>
              </p:nvSpPr>
              <p:spPr>
                <a:xfrm>
                  <a:off x="1371000" y="1758363"/>
                  <a:ext cx="731886" cy="731885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ŝlíḑê">
                  <a:extLst>
                    <a:ext uri="{FF2B5EF4-FFF2-40B4-BE49-F238E27FC236}">
                      <a16:creationId xmlns:a16="http://schemas.microsoft.com/office/drawing/2014/main" xmlns="" id="{46B9394B-B6DB-4F98-BB77-8161E8569295}"/>
                    </a:ext>
                  </a:extLst>
                </p:cNvPr>
                <p:cNvSpPr/>
                <p:nvPr/>
              </p:nvSpPr>
              <p:spPr>
                <a:xfrm>
                  <a:off x="1538107" y="1926993"/>
                  <a:ext cx="400739" cy="400123"/>
                </a:xfrm>
                <a:custGeom>
                  <a:avLst/>
                  <a:gdLst>
                    <a:gd name="connsiteX0" fmla="*/ 333891 w 578320"/>
                    <a:gd name="connsiteY0" fmla="*/ 314976 h 577432"/>
                    <a:gd name="connsiteX1" fmla="*/ 398475 w 578320"/>
                    <a:gd name="connsiteY1" fmla="*/ 314976 h 577432"/>
                    <a:gd name="connsiteX2" fmla="*/ 424308 w 578320"/>
                    <a:gd name="connsiteY2" fmla="*/ 340761 h 577432"/>
                    <a:gd name="connsiteX3" fmla="*/ 424308 w 578320"/>
                    <a:gd name="connsiteY3" fmla="*/ 550726 h 577432"/>
                    <a:gd name="connsiteX4" fmla="*/ 398475 w 578320"/>
                    <a:gd name="connsiteY4" fmla="*/ 577432 h 577432"/>
                    <a:gd name="connsiteX5" fmla="*/ 333891 w 578320"/>
                    <a:gd name="connsiteY5" fmla="*/ 577432 h 577432"/>
                    <a:gd name="connsiteX6" fmla="*/ 307135 w 578320"/>
                    <a:gd name="connsiteY6" fmla="*/ 550726 h 577432"/>
                    <a:gd name="connsiteX7" fmla="*/ 307135 w 578320"/>
                    <a:gd name="connsiteY7" fmla="*/ 340761 h 577432"/>
                    <a:gd name="connsiteX8" fmla="*/ 333891 w 578320"/>
                    <a:gd name="connsiteY8" fmla="*/ 314976 h 577432"/>
                    <a:gd name="connsiteX9" fmla="*/ 179853 w 578320"/>
                    <a:gd name="connsiteY9" fmla="*/ 314976 h 577432"/>
                    <a:gd name="connsiteX10" fmla="*/ 244456 w 578320"/>
                    <a:gd name="connsiteY10" fmla="*/ 314976 h 577432"/>
                    <a:gd name="connsiteX11" fmla="*/ 270297 w 578320"/>
                    <a:gd name="connsiteY11" fmla="*/ 340761 h 577432"/>
                    <a:gd name="connsiteX12" fmla="*/ 270297 w 578320"/>
                    <a:gd name="connsiteY12" fmla="*/ 550726 h 577432"/>
                    <a:gd name="connsiteX13" fmla="*/ 244456 w 578320"/>
                    <a:gd name="connsiteY13" fmla="*/ 577432 h 577432"/>
                    <a:gd name="connsiteX14" fmla="*/ 179853 w 578320"/>
                    <a:gd name="connsiteY14" fmla="*/ 577432 h 577432"/>
                    <a:gd name="connsiteX15" fmla="*/ 154012 w 578320"/>
                    <a:gd name="connsiteY15" fmla="*/ 550726 h 577432"/>
                    <a:gd name="connsiteX16" fmla="*/ 154012 w 578320"/>
                    <a:gd name="connsiteY16" fmla="*/ 340761 h 577432"/>
                    <a:gd name="connsiteX17" fmla="*/ 179853 w 578320"/>
                    <a:gd name="connsiteY17" fmla="*/ 314976 h 577432"/>
                    <a:gd name="connsiteX18" fmla="*/ 486980 w 578320"/>
                    <a:gd name="connsiteY18" fmla="*/ 235677 h 577432"/>
                    <a:gd name="connsiteX19" fmla="*/ 551564 w 578320"/>
                    <a:gd name="connsiteY19" fmla="*/ 235677 h 577432"/>
                    <a:gd name="connsiteX20" fmla="*/ 578320 w 578320"/>
                    <a:gd name="connsiteY20" fmla="*/ 262391 h 577432"/>
                    <a:gd name="connsiteX21" fmla="*/ 578320 w 578320"/>
                    <a:gd name="connsiteY21" fmla="*/ 550718 h 577432"/>
                    <a:gd name="connsiteX22" fmla="*/ 551564 w 578320"/>
                    <a:gd name="connsiteY22" fmla="*/ 577432 h 577432"/>
                    <a:gd name="connsiteX23" fmla="*/ 486980 w 578320"/>
                    <a:gd name="connsiteY23" fmla="*/ 577432 h 577432"/>
                    <a:gd name="connsiteX24" fmla="*/ 461147 w 578320"/>
                    <a:gd name="connsiteY24" fmla="*/ 550718 h 577432"/>
                    <a:gd name="connsiteX25" fmla="*/ 461147 w 578320"/>
                    <a:gd name="connsiteY25" fmla="*/ 262391 h 577432"/>
                    <a:gd name="connsiteX26" fmla="*/ 486980 w 578320"/>
                    <a:gd name="connsiteY26" fmla="*/ 235677 h 577432"/>
                    <a:gd name="connsiteX27" fmla="*/ 25833 w 578320"/>
                    <a:gd name="connsiteY27" fmla="*/ 235677 h 577432"/>
                    <a:gd name="connsiteX28" fmla="*/ 90417 w 578320"/>
                    <a:gd name="connsiteY28" fmla="*/ 235677 h 577432"/>
                    <a:gd name="connsiteX29" fmla="*/ 117173 w 578320"/>
                    <a:gd name="connsiteY29" fmla="*/ 262391 h 577432"/>
                    <a:gd name="connsiteX30" fmla="*/ 117173 w 578320"/>
                    <a:gd name="connsiteY30" fmla="*/ 550718 h 577432"/>
                    <a:gd name="connsiteX31" fmla="*/ 90417 w 578320"/>
                    <a:gd name="connsiteY31" fmla="*/ 577432 h 577432"/>
                    <a:gd name="connsiteX32" fmla="*/ 25833 w 578320"/>
                    <a:gd name="connsiteY32" fmla="*/ 577432 h 577432"/>
                    <a:gd name="connsiteX33" fmla="*/ 0 w 578320"/>
                    <a:gd name="connsiteY33" fmla="*/ 550718 h 577432"/>
                    <a:gd name="connsiteX34" fmla="*/ 0 w 578320"/>
                    <a:gd name="connsiteY34" fmla="*/ 262391 h 577432"/>
                    <a:gd name="connsiteX35" fmla="*/ 25833 w 578320"/>
                    <a:gd name="connsiteY35" fmla="*/ 235677 h 577432"/>
                    <a:gd name="connsiteX36" fmla="*/ 297075 w 578320"/>
                    <a:gd name="connsiteY36" fmla="*/ 158450 h 577432"/>
                    <a:gd name="connsiteX37" fmla="*/ 326516 w 578320"/>
                    <a:gd name="connsiteY37" fmla="*/ 181440 h 577432"/>
                    <a:gd name="connsiteX38" fmla="*/ 297075 w 578320"/>
                    <a:gd name="connsiteY38" fmla="*/ 205349 h 577432"/>
                    <a:gd name="connsiteX39" fmla="*/ 282280 w 578320"/>
                    <a:gd name="connsiteY39" fmla="*/ 81074 h 577432"/>
                    <a:gd name="connsiteX40" fmla="*/ 282280 w 578320"/>
                    <a:gd name="connsiteY40" fmla="*/ 124274 h 577432"/>
                    <a:gd name="connsiteX41" fmla="*/ 255502 w 578320"/>
                    <a:gd name="connsiteY41" fmla="*/ 101295 h 577432"/>
                    <a:gd name="connsiteX42" fmla="*/ 282280 w 578320"/>
                    <a:gd name="connsiteY42" fmla="*/ 81074 h 577432"/>
                    <a:gd name="connsiteX43" fmla="*/ 289621 w 578320"/>
                    <a:gd name="connsiteY43" fmla="*/ 35910 h 577432"/>
                    <a:gd name="connsiteX44" fmla="*/ 282244 w 578320"/>
                    <a:gd name="connsiteY44" fmla="*/ 44197 h 577432"/>
                    <a:gd name="connsiteX45" fmla="*/ 282244 w 578320"/>
                    <a:gd name="connsiteY45" fmla="*/ 57087 h 577432"/>
                    <a:gd name="connsiteX46" fmla="*/ 225069 w 578320"/>
                    <a:gd name="connsiteY46" fmla="*/ 106808 h 577432"/>
                    <a:gd name="connsiteX47" fmla="*/ 282244 w 578320"/>
                    <a:gd name="connsiteY47" fmla="*/ 155609 h 577432"/>
                    <a:gd name="connsiteX48" fmla="*/ 282244 w 578320"/>
                    <a:gd name="connsiteY48" fmla="*/ 205330 h 577432"/>
                    <a:gd name="connsiteX49" fmla="*/ 237057 w 578320"/>
                    <a:gd name="connsiteY49" fmla="*/ 170341 h 577432"/>
                    <a:gd name="connsiteX50" fmla="*/ 222302 w 578320"/>
                    <a:gd name="connsiteY50" fmla="*/ 185994 h 577432"/>
                    <a:gd name="connsiteX51" fmla="*/ 282244 w 578320"/>
                    <a:gd name="connsiteY51" fmla="*/ 229269 h 577432"/>
                    <a:gd name="connsiteX52" fmla="*/ 282244 w 578320"/>
                    <a:gd name="connsiteY52" fmla="*/ 244002 h 577432"/>
                    <a:gd name="connsiteX53" fmla="*/ 289621 w 578320"/>
                    <a:gd name="connsiteY53" fmla="*/ 252288 h 577432"/>
                    <a:gd name="connsiteX54" fmla="*/ 296999 w 578320"/>
                    <a:gd name="connsiteY54" fmla="*/ 244002 h 577432"/>
                    <a:gd name="connsiteX55" fmla="*/ 296999 w 578320"/>
                    <a:gd name="connsiteY55" fmla="*/ 229269 h 577432"/>
                    <a:gd name="connsiteX56" fmla="*/ 356018 w 578320"/>
                    <a:gd name="connsiteY56" fmla="*/ 179548 h 577432"/>
                    <a:gd name="connsiteX57" fmla="*/ 296999 w 578320"/>
                    <a:gd name="connsiteY57" fmla="*/ 126144 h 577432"/>
                    <a:gd name="connsiteX58" fmla="*/ 296999 w 578320"/>
                    <a:gd name="connsiteY58" fmla="*/ 81027 h 577432"/>
                    <a:gd name="connsiteX59" fmla="*/ 338497 w 578320"/>
                    <a:gd name="connsiteY59" fmla="*/ 106808 h 577432"/>
                    <a:gd name="connsiteX60" fmla="*/ 353252 w 578320"/>
                    <a:gd name="connsiteY60" fmla="*/ 92076 h 577432"/>
                    <a:gd name="connsiteX61" fmla="*/ 296999 w 578320"/>
                    <a:gd name="connsiteY61" fmla="*/ 57087 h 577432"/>
                    <a:gd name="connsiteX62" fmla="*/ 296999 w 578320"/>
                    <a:gd name="connsiteY62" fmla="*/ 44197 h 577432"/>
                    <a:gd name="connsiteX63" fmla="*/ 289621 w 578320"/>
                    <a:gd name="connsiteY63" fmla="*/ 35910 h 577432"/>
                    <a:gd name="connsiteX64" fmla="*/ 288699 w 578320"/>
                    <a:gd name="connsiteY64" fmla="*/ 0 h 577432"/>
                    <a:gd name="connsiteX65" fmla="*/ 433481 w 578320"/>
                    <a:gd name="connsiteY65" fmla="*/ 144559 h 577432"/>
                    <a:gd name="connsiteX66" fmla="*/ 288699 w 578320"/>
                    <a:gd name="connsiteY66" fmla="*/ 288198 h 577432"/>
                    <a:gd name="connsiteX67" fmla="*/ 144839 w 578320"/>
                    <a:gd name="connsiteY67" fmla="*/ 144559 h 577432"/>
                    <a:gd name="connsiteX68" fmla="*/ 288699 w 578320"/>
                    <a:gd name="connsiteY68" fmla="*/ 0 h 57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578320" h="577432">
                      <a:moveTo>
                        <a:pt x="333891" y="314976"/>
                      </a:moveTo>
                      <a:lnTo>
                        <a:pt x="398475" y="314976"/>
                      </a:lnTo>
                      <a:cubicBezTo>
                        <a:pt x="412314" y="314976"/>
                        <a:pt x="424308" y="326948"/>
                        <a:pt x="424308" y="340761"/>
                      </a:cubicBezTo>
                      <a:lnTo>
                        <a:pt x="424308" y="550726"/>
                      </a:lnTo>
                      <a:cubicBezTo>
                        <a:pt x="424308" y="565460"/>
                        <a:pt x="412314" y="577432"/>
                        <a:pt x="398475" y="577432"/>
                      </a:cubicBezTo>
                      <a:lnTo>
                        <a:pt x="333891" y="577432"/>
                      </a:lnTo>
                      <a:cubicBezTo>
                        <a:pt x="319129" y="577432"/>
                        <a:pt x="307135" y="565460"/>
                        <a:pt x="307135" y="550726"/>
                      </a:cubicBezTo>
                      <a:lnTo>
                        <a:pt x="307135" y="340761"/>
                      </a:lnTo>
                      <a:cubicBezTo>
                        <a:pt x="307135" y="326948"/>
                        <a:pt x="319129" y="314976"/>
                        <a:pt x="333891" y="314976"/>
                      </a:cubicBezTo>
                      <a:close/>
                      <a:moveTo>
                        <a:pt x="179853" y="314976"/>
                      </a:moveTo>
                      <a:lnTo>
                        <a:pt x="244456" y="314976"/>
                      </a:lnTo>
                      <a:cubicBezTo>
                        <a:pt x="259222" y="314976"/>
                        <a:pt x="270297" y="326948"/>
                        <a:pt x="270297" y="340761"/>
                      </a:cubicBezTo>
                      <a:lnTo>
                        <a:pt x="270297" y="550726"/>
                      </a:lnTo>
                      <a:cubicBezTo>
                        <a:pt x="270297" y="565460"/>
                        <a:pt x="259222" y="577432"/>
                        <a:pt x="244456" y="577432"/>
                      </a:cubicBezTo>
                      <a:lnTo>
                        <a:pt x="179853" y="577432"/>
                      </a:lnTo>
                      <a:cubicBezTo>
                        <a:pt x="165087" y="577432"/>
                        <a:pt x="154012" y="565460"/>
                        <a:pt x="154012" y="550726"/>
                      </a:cubicBezTo>
                      <a:lnTo>
                        <a:pt x="154012" y="340761"/>
                      </a:lnTo>
                      <a:cubicBezTo>
                        <a:pt x="154012" y="326948"/>
                        <a:pt x="165087" y="314976"/>
                        <a:pt x="179853" y="314976"/>
                      </a:cubicBezTo>
                      <a:close/>
                      <a:moveTo>
                        <a:pt x="486980" y="235677"/>
                      </a:moveTo>
                      <a:lnTo>
                        <a:pt x="551564" y="235677"/>
                      </a:lnTo>
                      <a:cubicBezTo>
                        <a:pt x="566326" y="235677"/>
                        <a:pt x="578320" y="247652"/>
                        <a:pt x="578320" y="262391"/>
                      </a:cubicBezTo>
                      <a:lnTo>
                        <a:pt x="578320" y="550718"/>
                      </a:lnTo>
                      <a:cubicBezTo>
                        <a:pt x="578320" y="565457"/>
                        <a:pt x="566326" y="577432"/>
                        <a:pt x="551564" y="577432"/>
                      </a:cubicBezTo>
                      <a:lnTo>
                        <a:pt x="486980" y="577432"/>
                      </a:lnTo>
                      <a:cubicBezTo>
                        <a:pt x="473141" y="577432"/>
                        <a:pt x="461147" y="565457"/>
                        <a:pt x="461147" y="550718"/>
                      </a:cubicBezTo>
                      <a:lnTo>
                        <a:pt x="461147" y="262391"/>
                      </a:lnTo>
                      <a:cubicBezTo>
                        <a:pt x="461147" y="247652"/>
                        <a:pt x="473141" y="235677"/>
                        <a:pt x="486980" y="235677"/>
                      </a:cubicBezTo>
                      <a:close/>
                      <a:moveTo>
                        <a:pt x="25833" y="235677"/>
                      </a:moveTo>
                      <a:lnTo>
                        <a:pt x="90417" y="235677"/>
                      </a:lnTo>
                      <a:cubicBezTo>
                        <a:pt x="105179" y="235677"/>
                        <a:pt x="117173" y="247652"/>
                        <a:pt x="117173" y="262391"/>
                      </a:cubicBezTo>
                      <a:lnTo>
                        <a:pt x="117173" y="550718"/>
                      </a:lnTo>
                      <a:cubicBezTo>
                        <a:pt x="117173" y="565457"/>
                        <a:pt x="105179" y="577432"/>
                        <a:pt x="90417" y="577432"/>
                      </a:cubicBezTo>
                      <a:lnTo>
                        <a:pt x="25833" y="577432"/>
                      </a:lnTo>
                      <a:cubicBezTo>
                        <a:pt x="11994" y="577432"/>
                        <a:pt x="0" y="565457"/>
                        <a:pt x="0" y="550718"/>
                      </a:cubicBezTo>
                      <a:lnTo>
                        <a:pt x="0" y="262391"/>
                      </a:lnTo>
                      <a:cubicBezTo>
                        <a:pt x="0" y="247652"/>
                        <a:pt x="11994" y="235677"/>
                        <a:pt x="25833" y="235677"/>
                      </a:cubicBezTo>
                      <a:close/>
                      <a:moveTo>
                        <a:pt x="297075" y="158450"/>
                      </a:moveTo>
                      <a:cubicBezTo>
                        <a:pt x="309956" y="161209"/>
                        <a:pt x="326516" y="165807"/>
                        <a:pt x="326516" y="181440"/>
                      </a:cubicBezTo>
                      <a:cubicBezTo>
                        <a:pt x="326516" y="197992"/>
                        <a:pt x="310876" y="204429"/>
                        <a:pt x="297075" y="205349"/>
                      </a:cubicBezTo>
                      <a:close/>
                      <a:moveTo>
                        <a:pt x="282280" y="81074"/>
                      </a:moveTo>
                      <a:lnTo>
                        <a:pt x="282280" y="124274"/>
                      </a:lnTo>
                      <a:cubicBezTo>
                        <a:pt x="264736" y="120597"/>
                        <a:pt x="255502" y="113244"/>
                        <a:pt x="255502" y="101295"/>
                      </a:cubicBezTo>
                      <a:cubicBezTo>
                        <a:pt x="255502" y="91185"/>
                        <a:pt x="265659" y="81993"/>
                        <a:pt x="282280" y="81074"/>
                      </a:cubicBezTo>
                      <a:close/>
                      <a:moveTo>
                        <a:pt x="289621" y="35910"/>
                      </a:moveTo>
                      <a:cubicBezTo>
                        <a:pt x="285010" y="35910"/>
                        <a:pt x="282244" y="40513"/>
                        <a:pt x="282244" y="44197"/>
                      </a:cubicBezTo>
                      <a:lnTo>
                        <a:pt x="282244" y="57087"/>
                      </a:lnTo>
                      <a:cubicBezTo>
                        <a:pt x="252734" y="58008"/>
                        <a:pt x="225069" y="74582"/>
                        <a:pt x="225069" y="106808"/>
                      </a:cubicBezTo>
                      <a:cubicBezTo>
                        <a:pt x="225069" y="133510"/>
                        <a:pt x="247201" y="149163"/>
                        <a:pt x="282244" y="155609"/>
                      </a:cubicBezTo>
                      <a:lnTo>
                        <a:pt x="282244" y="205330"/>
                      </a:lnTo>
                      <a:cubicBezTo>
                        <a:pt x="242590" y="203488"/>
                        <a:pt x="263800" y="170341"/>
                        <a:pt x="237057" y="170341"/>
                      </a:cubicBezTo>
                      <a:cubicBezTo>
                        <a:pt x="227835" y="170341"/>
                        <a:pt x="222302" y="175865"/>
                        <a:pt x="222302" y="185994"/>
                      </a:cubicBezTo>
                      <a:cubicBezTo>
                        <a:pt x="222302" y="204409"/>
                        <a:pt x="241668" y="228349"/>
                        <a:pt x="282244" y="229269"/>
                      </a:cubicBezTo>
                      <a:lnTo>
                        <a:pt x="282244" y="244002"/>
                      </a:lnTo>
                      <a:cubicBezTo>
                        <a:pt x="282244" y="248605"/>
                        <a:pt x="285010" y="252288"/>
                        <a:pt x="289621" y="252288"/>
                      </a:cubicBezTo>
                      <a:cubicBezTo>
                        <a:pt x="293310" y="252288"/>
                        <a:pt x="296999" y="248605"/>
                        <a:pt x="296999" y="244002"/>
                      </a:cubicBezTo>
                      <a:lnTo>
                        <a:pt x="296999" y="229269"/>
                      </a:lnTo>
                      <a:cubicBezTo>
                        <a:pt x="332041" y="227428"/>
                        <a:pt x="356018" y="210854"/>
                        <a:pt x="356018" y="179548"/>
                      </a:cubicBezTo>
                      <a:cubicBezTo>
                        <a:pt x="356018" y="142718"/>
                        <a:pt x="328353" y="133510"/>
                        <a:pt x="296999" y="126144"/>
                      </a:cubicBezTo>
                      <a:lnTo>
                        <a:pt x="296999" y="81027"/>
                      </a:lnTo>
                      <a:cubicBezTo>
                        <a:pt x="322820" y="81948"/>
                        <a:pt x="322820" y="106808"/>
                        <a:pt x="338497" y="106808"/>
                      </a:cubicBezTo>
                      <a:cubicBezTo>
                        <a:pt x="346796" y="106808"/>
                        <a:pt x="353252" y="101284"/>
                        <a:pt x="353252" y="92076"/>
                      </a:cubicBezTo>
                      <a:cubicBezTo>
                        <a:pt x="353252" y="69057"/>
                        <a:pt x="315442" y="57087"/>
                        <a:pt x="296999" y="57087"/>
                      </a:cubicBezTo>
                      <a:lnTo>
                        <a:pt x="296999" y="44197"/>
                      </a:lnTo>
                      <a:cubicBezTo>
                        <a:pt x="296999" y="40513"/>
                        <a:pt x="293310" y="35910"/>
                        <a:pt x="289621" y="35910"/>
                      </a:cubicBezTo>
                      <a:close/>
                      <a:moveTo>
                        <a:pt x="288699" y="0"/>
                      </a:moveTo>
                      <a:cubicBezTo>
                        <a:pt x="368929" y="0"/>
                        <a:pt x="433481" y="64453"/>
                        <a:pt x="433481" y="144559"/>
                      </a:cubicBezTo>
                      <a:cubicBezTo>
                        <a:pt x="433481" y="223745"/>
                        <a:pt x="368929" y="288198"/>
                        <a:pt x="288699" y="288198"/>
                      </a:cubicBezTo>
                      <a:cubicBezTo>
                        <a:pt x="209392" y="288198"/>
                        <a:pt x="144839" y="223745"/>
                        <a:pt x="144839" y="144559"/>
                      </a:cubicBezTo>
                      <a:cubicBezTo>
                        <a:pt x="144839" y="64453"/>
                        <a:pt x="209392" y="0"/>
                        <a:pt x="28869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19" name="îṡľïďè">
                <a:extLst>
                  <a:ext uri="{FF2B5EF4-FFF2-40B4-BE49-F238E27FC236}">
                    <a16:creationId xmlns:a16="http://schemas.microsoft.com/office/drawing/2014/main" xmlns="" id="{59948F64-008E-4D3F-9385-212A43BB8717}"/>
                  </a:ext>
                </a:extLst>
              </p:cNvPr>
              <p:cNvSpPr/>
              <p:nvPr/>
            </p:nvSpPr>
            <p:spPr>
              <a:xfrm>
                <a:off x="679683" y="1351008"/>
                <a:ext cx="2636764" cy="569629"/>
              </a:xfrm>
              <a:prstGeom prst="rect">
                <a:avLst/>
              </a:prstGeom>
              <a:noFill/>
              <a:ln w="12700">
                <a:miter lim="400000"/>
              </a:ln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sz="2000" b="1" dirty="0"/>
                  <a:t>10,000K</a:t>
                </a:r>
              </a:p>
            </p:txBody>
          </p:sp>
          <p:sp>
            <p:nvSpPr>
              <p:cNvPr id="20" name="ïṥļïḓé">
                <a:extLst>
                  <a:ext uri="{FF2B5EF4-FFF2-40B4-BE49-F238E27FC236}">
                    <a16:creationId xmlns:a16="http://schemas.microsoft.com/office/drawing/2014/main" xmlns="" id="{161F5F87-5952-4F7D-935B-6101B44504B0}"/>
                  </a:ext>
                </a:extLst>
              </p:cNvPr>
              <p:cNvSpPr txBox="1"/>
              <p:nvPr/>
            </p:nvSpPr>
            <p:spPr bwMode="auto">
              <a:xfrm>
                <a:off x="679684" y="3699000"/>
                <a:ext cx="2636762" cy="441805"/>
              </a:xfrm>
              <a:prstGeom prst="roundRect">
                <a:avLst>
                  <a:gd name="adj" fmla="val 1666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2017 Q4</a:t>
                </a:r>
              </a:p>
            </p:txBody>
          </p:sp>
          <p:sp>
            <p:nvSpPr>
              <p:cNvPr id="21" name="îsľíḓê">
                <a:extLst>
                  <a:ext uri="{FF2B5EF4-FFF2-40B4-BE49-F238E27FC236}">
                    <a16:creationId xmlns:a16="http://schemas.microsoft.com/office/drawing/2014/main" xmlns="" id="{F3ECD193-C2DE-41FE-B67D-EEC206E69872}"/>
                  </a:ext>
                </a:extLst>
              </p:cNvPr>
              <p:cNvSpPr/>
              <p:nvPr/>
            </p:nvSpPr>
            <p:spPr bwMode="auto">
              <a:xfrm>
                <a:off x="679684" y="4157466"/>
                <a:ext cx="2636762" cy="1245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4BCFD6FC-FD89-49A4-B067-094CF1CB982B}"/>
                  </a:ext>
                </a:extLst>
              </p:cNvPr>
              <p:cNvCxnSpPr>
                <a:cxnSpLocks/>
                <a:stCxn id="23" idx="4"/>
              </p:cNvCxnSpPr>
              <p:nvPr/>
            </p:nvCxnSpPr>
            <p:spPr>
              <a:xfrm>
                <a:off x="1998065" y="2895525"/>
                <a:ext cx="0" cy="80347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iṩļîďè">
              <a:extLst>
                <a:ext uri="{FF2B5EF4-FFF2-40B4-BE49-F238E27FC236}">
                  <a16:creationId xmlns:a16="http://schemas.microsoft.com/office/drawing/2014/main" xmlns="" id="{28E2EE27-A785-45DA-B07C-C170B38AE024}"/>
                </a:ext>
              </a:extLst>
            </p:cNvPr>
            <p:cNvGrpSpPr/>
            <p:nvPr/>
          </p:nvGrpSpPr>
          <p:grpSpPr>
            <a:xfrm>
              <a:off x="8910165" y="1351008"/>
              <a:ext cx="2636764" cy="4051739"/>
              <a:chOff x="679683" y="1351008"/>
              <a:chExt cx="2636764" cy="4051739"/>
            </a:xfrm>
          </p:grpSpPr>
          <p:grpSp>
            <p:nvGrpSpPr>
              <p:cNvPr id="11" name="ïṡļiďê">
                <a:extLst>
                  <a:ext uri="{FF2B5EF4-FFF2-40B4-BE49-F238E27FC236}">
                    <a16:creationId xmlns:a16="http://schemas.microsoft.com/office/drawing/2014/main" xmlns="" id="{EE15D683-3B0D-4F87-9E8D-6734342647E3}"/>
                  </a:ext>
                </a:extLst>
              </p:cNvPr>
              <p:cNvGrpSpPr/>
              <p:nvPr/>
            </p:nvGrpSpPr>
            <p:grpSpPr>
              <a:xfrm>
                <a:off x="1539597" y="1978590"/>
                <a:ext cx="916936" cy="916935"/>
                <a:chOff x="1371000" y="1758363"/>
                <a:chExt cx="731886" cy="731885"/>
              </a:xfrm>
            </p:grpSpPr>
            <p:sp>
              <p:nvSpPr>
                <p:cNvPr id="16" name="îŝḷîḓe">
                  <a:extLst>
                    <a:ext uri="{FF2B5EF4-FFF2-40B4-BE49-F238E27FC236}">
                      <a16:creationId xmlns:a16="http://schemas.microsoft.com/office/drawing/2014/main" xmlns="" id="{7CA39627-BC58-4B77-BE74-DDDFA5B0737C}"/>
                    </a:ext>
                  </a:extLst>
                </p:cNvPr>
                <p:cNvSpPr/>
                <p:nvPr/>
              </p:nvSpPr>
              <p:spPr>
                <a:xfrm>
                  <a:off x="1371000" y="1758363"/>
                  <a:ext cx="731886" cy="731885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ïsḷïḋê">
                  <a:extLst>
                    <a:ext uri="{FF2B5EF4-FFF2-40B4-BE49-F238E27FC236}">
                      <a16:creationId xmlns:a16="http://schemas.microsoft.com/office/drawing/2014/main" xmlns="" id="{918EC18F-4519-4ED3-9163-9E8190EDAAEE}"/>
                    </a:ext>
                  </a:extLst>
                </p:cNvPr>
                <p:cNvSpPr/>
                <p:nvPr/>
              </p:nvSpPr>
              <p:spPr>
                <a:xfrm>
                  <a:off x="1538107" y="1926993"/>
                  <a:ext cx="400739" cy="400123"/>
                </a:xfrm>
                <a:custGeom>
                  <a:avLst/>
                  <a:gdLst>
                    <a:gd name="connsiteX0" fmla="*/ 333891 w 578320"/>
                    <a:gd name="connsiteY0" fmla="*/ 314976 h 577432"/>
                    <a:gd name="connsiteX1" fmla="*/ 398475 w 578320"/>
                    <a:gd name="connsiteY1" fmla="*/ 314976 h 577432"/>
                    <a:gd name="connsiteX2" fmla="*/ 424308 w 578320"/>
                    <a:gd name="connsiteY2" fmla="*/ 340761 h 577432"/>
                    <a:gd name="connsiteX3" fmla="*/ 424308 w 578320"/>
                    <a:gd name="connsiteY3" fmla="*/ 550726 h 577432"/>
                    <a:gd name="connsiteX4" fmla="*/ 398475 w 578320"/>
                    <a:gd name="connsiteY4" fmla="*/ 577432 h 577432"/>
                    <a:gd name="connsiteX5" fmla="*/ 333891 w 578320"/>
                    <a:gd name="connsiteY5" fmla="*/ 577432 h 577432"/>
                    <a:gd name="connsiteX6" fmla="*/ 307135 w 578320"/>
                    <a:gd name="connsiteY6" fmla="*/ 550726 h 577432"/>
                    <a:gd name="connsiteX7" fmla="*/ 307135 w 578320"/>
                    <a:gd name="connsiteY7" fmla="*/ 340761 h 577432"/>
                    <a:gd name="connsiteX8" fmla="*/ 333891 w 578320"/>
                    <a:gd name="connsiteY8" fmla="*/ 314976 h 577432"/>
                    <a:gd name="connsiteX9" fmla="*/ 179853 w 578320"/>
                    <a:gd name="connsiteY9" fmla="*/ 314976 h 577432"/>
                    <a:gd name="connsiteX10" fmla="*/ 244456 w 578320"/>
                    <a:gd name="connsiteY10" fmla="*/ 314976 h 577432"/>
                    <a:gd name="connsiteX11" fmla="*/ 270297 w 578320"/>
                    <a:gd name="connsiteY11" fmla="*/ 340761 h 577432"/>
                    <a:gd name="connsiteX12" fmla="*/ 270297 w 578320"/>
                    <a:gd name="connsiteY12" fmla="*/ 550726 h 577432"/>
                    <a:gd name="connsiteX13" fmla="*/ 244456 w 578320"/>
                    <a:gd name="connsiteY13" fmla="*/ 577432 h 577432"/>
                    <a:gd name="connsiteX14" fmla="*/ 179853 w 578320"/>
                    <a:gd name="connsiteY14" fmla="*/ 577432 h 577432"/>
                    <a:gd name="connsiteX15" fmla="*/ 154012 w 578320"/>
                    <a:gd name="connsiteY15" fmla="*/ 550726 h 577432"/>
                    <a:gd name="connsiteX16" fmla="*/ 154012 w 578320"/>
                    <a:gd name="connsiteY16" fmla="*/ 340761 h 577432"/>
                    <a:gd name="connsiteX17" fmla="*/ 179853 w 578320"/>
                    <a:gd name="connsiteY17" fmla="*/ 314976 h 577432"/>
                    <a:gd name="connsiteX18" fmla="*/ 486980 w 578320"/>
                    <a:gd name="connsiteY18" fmla="*/ 235677 h 577432"/>
                    <a:gd name="connsiteX19" fmla="*/ 551564 w 578320"/>
                    <a:gd name="connsiteY19" fmla="*/ 235677 h 577432"/>
                    <a:gd name="connsiteX20" fmla="*/ 578320 w 578320"/>
                    <a:gd name="connsiteY20" fmla="*/ 262391 h 577432"/>
                    <a:gd name="connsiteX21" fmla="*/ 578320 w 578320"/>
                    <a:gd name="connsiteY21" fmla="*/ 550718 h 577432"/>
                    <a:gd name="connsiteX22" fmla="*/ 551564 w 578320"/>
                    <a:gd name="connsiteY22" fmla="*/ 577432 h 577432"/>
                    <a:gd name="connsiteX23" fmla="*/ 486980 w 578320"/>
                    <a:gd name="connsiteY23" fmla="*/ 577432 h 577432"/>
                    <a:gd name="connsiteX24" fmla="*/ 461147 w 578320"/>
                    <a:gd name="connsiteY24" fmla="*/ 550718 h 577432"/>
                    <a:gd name="connsiteX25" fmla="*/ 461147 w 578320"/>
                    <a:gd name="connsiteY25" fmla="*/ 262391 h 577432"/>
                    <a:gd name="connsiteX26" fmla="*/ 486980 w 578320"/>
                    <a:gd name="connsiteY26" fmla="*/ 235677 h 577432"/>
                    <a:gd name="connsiteX27" fmla="*/ 25833 w 578320"/>
                    <a:gd name="connsiteY27" fmla="*/ 235677 h 577432"/>
                    <a:gd name="connsiteX28" fmla="*/ 90417 w 578320"/>
                    <a:gd name="connsiteY28" fmla="*/ 235677 h 577432"/>
                    <a:gd name="connsiteX29" fmla="*/ 117173 w 578320"/>
                    <a:gd name="connsiteY29" fmla="*/ 262391 h 577432"/>
                    <a:gd name="connsiteX30" fmla="*/ 117173 w 578320"/>
                    <a:gd name="connsiteY30" fmla="*/ 550718 h 577432"/>
                    <a:gd name="connsiteX31" fmla="*/ 90417 w 578320"/>
                    <a:gd name="connsiteY31" fmla="*/ 577432 h 577432"/>
                    <a:gd name="connsiteX32" fmla="*/ 25833 w 578320"/>
                    <a:gd name="connsiteY32" fmla="*/ 577432 h 577432"/>
                    <a:gd name="connsiteX33" fmla="*/ 0 w 578320"/>
                    <a:gd name="connsiteY33" fmla="*/ 550718 h 577432"/>
                    <a:gd name="connsiteX34" fmla="*/ 0 w 578320"/>
                    <a:gd name="connsiteY34" fmla="*/ 262391 h 577432"/>
                    <a:gd name="connsiteX35" fmla="*/ 25833 w 578320"/>
                    <a:gd name="connsiteY35" fmla="*/ 235677 h 577432"/>
                    <a:gd name="connsiteX36" fmla="*/ 297075 w 578320"/>
                    <a:gd name="connsiteY36" fmla="*/ 158450 h 577432"/>
                    <a:gd name="connsiteX37" fmla="*/ 326516 w 578320"/>
                    <a:gd name="connsiteY37" fmla="*/ 181440 h 577432"/>
                    <a:gd name="connsiteX38" fmla="*/ 297075 w 578320"/>
                    <a:gd name="connsiteY38" fmla="*/ 205349 h 577432"/>
                    <a:gd name="connsiteX39" fmla="*/ 282280 w 578320"/>
                    <a:gd name="connsiteY39" fmla="*/ 81074 h 577432"/>
                    <a:gd name="connsiteX40" fmla="*/ 282280 w 578320"/>
                    <a:gd name="connsiteY40" fmla="*/ 124274 h 577432"/>
                    <a:gd name="connsiteX41" fmla="*/ 255502 w 578320"/>
                    <a:gd name="connsiteY41" fmla="*/ 101295 h 577432"/>
                    <a:gd name="connsiteX42" fmla="*/ 282280 w 578320"/>
                    <a:gd name="connsiteY42" fmla="*/ 81074 h 577432"/>
                    <a:gd name="connsiteX43" fmla="*/ 289621 w 578320"/>
                    <a:gd name="connsiteY43" fmla="*/ 35910 h 577432"/>
                    <a:gd name="connsiteX44" fmla="*/ 282244 w 578320"/>
                    <a:gd name="connsiteY44" fmla="*/ 44197 h 577432"/>
                    <a:gd name="connsiteX45" fmla="*/ 282244 w 578320"/>
                    <a:gd name="connsiteY45" fmla="*/ 57087 h 577432"/>
                    <a:gd name="connsiteX46" fmla="*/ 225069 w 578320"/>
                    <a:gd name="connsiteY46" fmla="*/ 106808 h 577432"/>
                    <a:gd name="connsiteX47" fmla="*/ 282244 w 578320"/>
                    <a:gd name="connsiteY47" fmla="*/ 155609 h 577432"/>
                    <a:gd name="connsiteX48" fmla="*/ 282244 w 578320"/>
                    <a:gd name="connsiteY48" fmla="*/ 205330 h 577432"/>
                    <a:gd name="connsiteX49" fmla="*/ 237057 w 578320"/>
                    <a:gd name="connsiteY49" fmla="*/ 170341 h 577432"/>
                    <a:gd name="connsiteX50" fmla="*/ 222302 w 578320"/>
                    <a:gd name="connsiteY50" fmla="*/ 185994 h 577432"/>
                    <a:gd name="connsiteX51" fmla="*/ 282244 w 578320"/>
                    <a:gd name="connsiteY51" fmla="*/ 229269 h 577432"/>
                    <a:gd name="connsiteX52" fmla="*/ 282244 w 578320"/>
                    <a:gd name="connsiteY52" fmla="*/ 244002 h 577432"/>
                    <a:gd name="connsiteX53" fmla="*/ 289621 w 578320"/>
                    <a:gd name="connsiteY53" fmla="*/ 252288 h 577432"/>
                    <a:gd name="connsiteX54" fmla="*/ 296999 w 578320"/>
                    <a:gd name="connsiteY54" fmla="*/ 244002 h 577432"/>
                    <a:gd name="connsiteX55" fmla="*/ 296999 w 578320"/>
                    <a:gd name="connsiteY55" fmla="*/ 229269 h 577432"/>
                    <a:gd name="connsiteX56" fmla="*/ 356018 w 578320"/>
                    <a:gd name="connsiteY56" fmla="*/ 179548 h 577432"/>
                    <a:gd name="connsiteX57" fmla="*/ 296999 w 578320"/>
                    <a:gd name="connsiteY57" fmla="*/ 126144 h 577432"/>
                    <a:gd name="connsiteX58" fmla="*/ 296999 w 578320"/>
                    <a:gd name="connsiteY58" fmla="*/ 81027 h 577432"/>
                    <a:gd name="connsiteX59" fmla="*/ 338497 w 578320"/>
                    <a:gd name="connsiteY59" fmla="*/ 106808 h 577432"/>
                    <a:gd name="connsiteX60" fmla="*/ 353252 w 578320"/>
                    <a:gd name="connsiteY60" fmla="*/ 92076 h 577432"/>
                    <a:gd name="connsiteX61" fmla="*/ 296999 w 578320"/>
                    <a:gd name="connsiteY61" fmla="*/ 57087 h 577432"/>
                    <a:gd name="connsiteX62" fmla="*/ 296999 w 578320"/>
                    <a:gd name="connsiteY62" fmla="*/ 44197 h 577432"/>
                    <a:gd name="connsiteX63" fmla="*/ 289621 w 578320"/>
                    <a:gd name="connsiteY63" fmla="*/ 35910 h 577432"/>
                    <a:gd name="connsiteX64" fmla="*/ 288699 w 578320"/>
                    <a:gd name="connsiteY64" fmla="*/ 0 h 577432"/>
                    <a:gd name="connsiteX65" fmla="*/ 433481 w 578320"/>
                    <a:gd name="connsiteY65" fmla="*/ 144559 h 577432"/>
                    <a:gd name="connsiteX66" fmla="*/ 288699 w 578320"/>
                    <a:gd name="connsiteY66" fmla="*/ 288198 h 577432"/>
                    <a:gd name="connsiteX67" fmla="*/ 144839 w 578320"/>
                    <a:gd name="connsiteY67" fmla="*/ 144559 h 577432"/>
                    <a:gd name="connsiteX68" fmla="*/ 288699 w 578320"/>
                    <a:gd name="connsiteY68" fmla="*/ 0 h 57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578320" h="577432">
                      <a:moveTo>
                        <a:pt x="333891" y="314976"/>
                      </a:moveTo>
                      <a:lnTo>
                        <a:pt x="398475" y="314976"/>
                      </a:lnTo>
                      <a:cubicBezTo>
                        <a:pt x="412314" y="314976"/>
                        <a:pt x="424308" y="326948"/>
                        <a:pt x="424308" y="340761"/>
                      </a:cubicBezTo>
                      <a:lnTo>
                        <a:pt x="424308" y="550726"/>
                      </a:lnTo>
                      <a:cubicBezTo>
                        <a:pt x="424308" y="565460"/>
                        <a:pt x="412314" y="577432"/>
                        <a:pt x="398475" y="577432"/>
                      </a:cubicBezTo>
                      <a:lnTo>
                        <a:pt x="333891" y="577432"/>
                      </a:lnTo>
                      <a:cubicBezTo>
                        <a:pt x="319129" y="577432"/>
                        <a:pt x="307135" y="565460"/>
                        <a:pt x="307135" y="550726"/>
                      </a:cubicBezTo>
                      <a:lnTo>
                        <a:pt x="307135" y="340761"/>
                      </a:lnTo>
                      <a:cubicBezTo>
                        <a:pt x="307135" y="326948"/>
                        <a:pt x="319129" y="314976"/>
                        <a:pt x="333891" y="314976"/>
                      </a:cubicBezTo>
                      <a:close/>
                      <a:moveTo>
                        <a:pt x="179853" y="314976"/>
                      </a:moveTo>
                      <a:lnTo>
                        <a:pt x="244456" y="314976"/>
                      </a:lnTo>
                      <a:cubicBezTo>
                        <a:pt x="259222" y="314976"/>
                        <a:pt x="270297" y="326948"/>
                        <a:pt x="270297" y="340761"/>
                      </a:cubicBezTo>
                      <a:lnTo>
                        <a:pt x="270297" y="550726"/>
                      </a:lnTo>
                      <a:cubicBezTo>
                        <a:pt x="270297" y="565460"/>
                        <a:pt x="259222" y="577432"/>
                        <a:pt x="244456" y="577432"/>
                      </a:cubicBezTo>
                      <a:lnTo>
                        <a:pt x="179853" y="577432"/>
                      </a:lnTo>
                      <a:cubicBezTo>
                        <a:pt x="165087" y="577432"/>
                        <a:pt x="154012" y="565460"/>
                        <a:pt x="154012" y="550726"/>
                      </a:cubicBezTo>
                      <a:lnTo>
                        <a:pt x="154012" y="340761"/>
                      </a:lnTo>
                      <a:cubicBezTo>
                        <a:pt x="154012" y="326948"/>
                        <a:pt x="165087" y="314976"/>
                        <a:pt x="179853" y="314976"/>
                      </a:cubicBezTo>
                      <a:close/>
                      <a:moveTo>
                        <a:pt x="486980" y="235677"/>
                      </a:moveTo>
                      <a:lnTo>
                        <a:pt x="551564" y="235677"/>
                      </a:lnTo>
                      <a:cubicBezTo>
                        <a:pt x="566326" y="235677"/>
                        <a:pt x="578320" y="247652"/>
                        <a:pt x="578320" y="262391"/>
                      </a:cubicBezTo>
                      <a:lnTo>
                        <a:pt x="578320" y="550718"/>
                      </a:lnTo>
                      <a:cubicBezTo>
                        <a:pt x="578320" y="565457"/>
                        <a:pt x="566326" y="577432"/>
                        <a:pt x="551564" y="577432"/>
                      </a:cubicBezTo>
                      <a:lnTo>
                        <a:pt x="486980" y="577432"/>
                      </a:lnTo>
                      <a:cubicBezTo>
                        <a:pt x="473141" y="577432"/>
                        <a:pt x="461147" y="565457"/>
                        <a:pt x="461147" y="550718"/>
                      </a:cubicBezTo>
                      <a:lnTo>
                        <a:pt x="461147" y="262391"/>
                      </a:lnTo>
                      <a:cubicBezTo>
                        <a:pt x="461147" y="247652"/>
                        <a:pt x="473141" y="235677"/>
                        <a:pt x="486980" y="235677"/>
                      </a:cubicBezTo>
                      <a:close/>
                      <a:moveTo>
                        <a:pt x="25833" y="235677"/>
                      </a:moveTo>
                      <a:lnTo>
                        <a:pt x="90417" y="235677"/>
                      </a:lnTo>
                      <a:cubicBezTo>
                        <a:pt x="105179" y="235677"/>
                        <a:pt x="117173" y="247652"/>
                        <a:pt x="117173" y="262391"/>
                      </a:cubicBezTo>
                      <a:lnTo>
                        <a:pt x="117173" y="550718"/>
                      </a:lnTo>
                      <a:cubicBezTo>
                        <a:pt x="117173" y="565457"/>
                        <a:pt x="105179" y="577432"/>
                        <a:pt x="90417" y="577432"/>
                      </a:cubicBezTo>
                      <a:lnTo>
                        <a:pt x="25833" y="577432"/>
                      </a:lnTo>
                      <a:cubicBezTo>
                        <a:pt x="11994" y="577432"/>
                        <a:pt x="0" y="565457"/>
                        <a:pt x="0" y="550718"/>
                      </a:cubicBezTo>
                      <a:lnTo>
                        <a:pt x="0" y="262391"/>
                      </a:lnTo>
                      <a:cubicBezTo>
                        <a:pt x="0" y="247652"/>
                        <a:pt x="11994" y="235677"/>
                        <a:pt x="25833" y="235677"/>
                      </a:cubicBezTo>
                      <a:close/>
                      <a:moveTo>
                        <a:pt x="297075" y="158450"/>
                      </a:moveTo>
                      <a:cubicBezTo>
                        <a:pt x="309956" y="161209"/>
                        <a:pt x="326516" y="165807"/>
                        <a:pt x="326516" y="181440"/>
                      </a:cubicBezTo>
                      <a:cubicBezTo>
                        <a:pt x="326516" y="197992"/>
                        <a:pt x="310876" y="204429"/>
                        <a:pt x="297075" y="205349"/>
                      </a:cubicBezTo>
                      <a:close/>
                      <a:moveTo>
                        <a:pt x="282280" y="81074"/>
                      </a:moveTo>
                      <a:lnTo>
                        <a:pt x="282280" y="124274"/>
                      </a:lnTo>
                      <a:cubicBezTo>
                        <a:pt x="264736" y="120597"/>
                        <a:pt x="255502" y="113244"/>
                        <a:pt x="255502" y="101295"/>
                      </a:cubicBezTo>
                      <a:cubicBezTo>
                        <a:pt x="255502" y="91185"/>
                        <a:pt x="265659" y="81993"/>
                        <a:pt x="282280" y="81074"/>
                      </a:cubicBezTo>
                      <a:close/>
                      <a:moveTo>
                        <a:pt x="289621" y="35910"/>
                      </a:moveTo>
                      <a:cubicBezTo>
                        <a:pt x="285010" y="35910"/>
                        <a:pt x="282244" y="40513"/>
                        <a:pt x="282244" y="44197"/>
                      </a:cubicBezTo>
                      <a:lnTo>
                        <a:pt x="282244" y="57087"/>
                      </a:lnTo>
                      <a:cubicBezTo>
                        <a:pt x="252734" y="58008"/>
                        <a:pt x="225069" y="74582"/>
                        <a:pt x="225069" y="106808"/>
                      </a:cubicBezTo>
                      <a:cubicBezTo>
                        <a:pt x="225069" y="133510"/>
                        <a:pt x="247201" y="149163"/>
                        <a:pt x="282244" y="155609"/>
                      </a:cubicBezTo>
                      <a:lnTo>
                        <a:pt x="282244" y="205330"/>
                      </a:lnTo>
                      <a:cubicBezTo>
                        <a:pt x="242590" y="203488"/>
                        <a:pt x="263800" y="170341"/>
                        <a:pt x="237057" y="170341"/>
                      </a:cubicBezTo>
                      <a:cubicBezTo>
                        <a:pt x="227835" y="170341"/>
                        <a:pt x="222302" y="175865"/>
                        <a:pt x="222302" y="185994"/>
                      </a:cubicBezTo>
                      <a:cubicBezTo>
                        <a:pt x="222302" y="204409"/>
                        <a:pt x="241668" y="228349"/>
                        <a:pt x="282244" y="229269"/>
                      </a:cubicBezTo>
                      <a:lnTo>
                        <a:pt x="282244" y="244002"/>
                      </a:lnTo>
                      <a:cubicBezTo>
                        <a:pt x="282244" y="248605"/>
                        <a:pt x="285010" y="252288"/>
                        <a:pt x="289621" y="252288"/>
                      </a:cubicBezTo>
                      <a:cubicBezTo>
                        <a:pt x="293310" y="252288"/>
                        <a:pt x="296999" y="248605"/>
                        <a:pt x="296999" y="244002"/>
                      </a:cubicBezTo>
                      <a:lnTo>
                        <a:pt x="296999" y="229269"/>
                      </a:lnTo>
                      <a:cubicBezTo>
                        <a:pt x="332041" y="227428"/>
                        <a:pt x="356018" y="210854"/>
                        <a:pt x="356018" y="179548"/>
                      </a:cubicBezTo>
                      <a:cubicBezTo>
                        <a:pt x="356018" y="142718"/>
                        <a:pt x="328353" y="133510"/>
                        <a:pt x="296999" y="126144"/>
                      </a:cubicBezTo>
                      <a:lnTo>
                        <a:pt x="296999" y="81027"/>
                      </a:lnTo>
                      <a:cubicBezTo>
                        <a:pt x="322820" y="81948"/>
                        <a:pt x="322820" y="106808"/>
                        <a:pt x="338497" y="106808"/>
                      </a:cubicBezTo>
                      <a:cubicBezTo>
                        <a:pt x="346796" y="106808"/>
                        <a:pt x="353252" y="101284"/>
                        <a:pt x="353252" y="92076"/>
                      </a:cubicBezTo>
                      <a:cubicBezTo>
                        <a:pt x="353252" y="69057"/>
                        <a:pt x="315442" y="57087"/>
                        <a:pt x="296999" y="57087"/>
                      </a:cubicBezTo>
                      <a:lnTo>
                        <a:pt x="296999" y="44197"/>
                      </a:lnTo>
                      <a:cubicBezTo>
                        <a:pt x="296999" y="40513"/>
                        <a:pt x="293310" y="35910"/>
                        <a:pt x="289621" y="35910"/>
                      </a:cubicBezTo>
                      <a:close/>
                      <a:moveTo>
                        <a:pt x="288699" y="0"/>
                      </a:moveTo>
                      <a:cubicBezTo>
                        <a:pt x="368929" y="0"/>
                        <a:pt x="433481" y="64453"/>
                        <a:pt x="433481" y="144559"/>
                      </a:cubicBezTo>
                      <a:cubicBezTo>
                        <a:pt x="433481" y="223745"/>
                        <a:pt x="368929" y="288198"/>
                        <a:pt x="288699" y="288198"/>
                      </a:cubicBezTo>
                      <a:cubicBezTo>
                        <a:pt x="209392" y="288198"/>
                        <a:pt x="144839" y="223745"/>
                        <a:pt x="144839" y="144559"/>
                      </a:cubicBezTo>
                      <a:cubicBezTo>
                        <a:pt x="144839" y="64453"/>
                        <a:pt x="209392" y="0"/>
                        <a:pt x="28869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12" name="ïśļiḍè">
                <a:extLst>
                  <a:ext uri="{FF2B5EF4-FFF2-40B4-BE49-F238E27FC236}">
                    <a16:creationId xmlns:a16="http://schemas.microsoft.com/office/drawing/2014/main" xmlns="" id="{6EC96B5E-C1B9-4D8C-80EE-BD6DF7B4CE09}"/>
                  </a:ext>
                </a:extLst>
              </p:cNvPr>
              <p:cNvSpPr/>
              <p:nvPr/>
            </p:nvSpPr>
            <p:spPr>
              <a:xfrm>
                <a:off x="679683" y="1351008"/>
                <a:ext cx="2636764" cy="569629"/>
              </a:xfrm>
              <a:prstGeom prst="rect">
                <a:avLst/>
              </a:prstGeom>
              <a:noFill/>
              <a:ln w="12700">
                <a:miter lim="400000"/>
              </a:ln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sz="2000" b="1" dirty="0"/>
                  <a:t>36,000K</a:t>
                </a:r>
              </a:p>
            </p:txBody>
          </p:sp>
          <p:sp>
            <p:nvSpPr>
              <p:cNvPr id="13" name="îṣḻîḋè">
                <a:extLst>
                  <a:ext uri="{FF2B5EF4-FFF2-40B4-BE49-F238E27FC236}">
                    <a16:creationId xmlns:a16="http://schemas.microsoft.com/office/drawing/2014/main" xmlns="" id="{54F18C88-E7A2-4D55-922C-F30FCAB48E3B}"/>
                  </a:ext>
                </a:extLst>
              </p:cNvPr>
              <p:cNvSpPr txBox="1"/>
              <p:nvPr/>
            </p:nvSpPr>
            <p:spPr bwMode="auto">
              <a:xfrm>
                <a:off x="679684" y="3699000"/>
                <a:ext cx="2636762" cy="441805"/>
              </a:xfrm>
              <a:prstGeom prst="roundRect">
                <a:avLst>
                  <a:gd name="adj" fmla="val 1666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2018 Q1</a:t>
                </a:r>
              </a:p>
            </p:txBody>
          </p:sp>
          <p:sp>
            <p:nvSpPr>
              <p:cNvPr id="14" name="îṩlíḋé">
                <a:extLst>
                  <a:ext uri="{FF2B5EF4-FFF2-40B4-BE49-F238E27FC236}">
                    <a16:creationId xmlns:a16="http://schemas.microsoft.com/office/drawing/2014/main" xmlns="" id="{82799DAA-4F32-4A4A-9117-7922EA5B81D1}"/>
                  </a:ext>
                </a:extLst>
              </p:cNvPr>
              <p:cNvSpPr/>
              <p:nvPr/>
            </p:nvSpPr>
            <p:spPr bwMode="auto">
              <a:xfrm>
                <a:off x="679684" y="4157466"/>
                <a:ext cx="2636762" cy="1245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9DBBD4A8-1EBF-4D0B-BFBB-A558B1BDF99C}"/>
                  </a:ext>
                </a:extLst>
              </p:cNvPr>
              <p:cNvCxnSpPr>
                <a:cxnSpLocks/>
                <a:stCxn id="16" idx="4"/>
              </p:cNvCxnSpPr>
              <p:nvPr/>
            </p:nvCxnSpPr>
            <p:spPr>
              <a:xfrm>
                <a:off x="1998065" y="2895525"/>
                <a:ext cx="0" cy="80347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18613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96b6bdb5-7179-4b1d-b175-75f24183670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1743" y="1133800"/>
            <a:ext cx="10848513" cy="4996800"/>
            <a:chOff x="669925" y="1137300"/>
            <a:chExt cx="10848513" cy="4996800"/>
          </a:xfrm>
        </p:grpSpPr>
        <p:grpSp>
          <p:nvGrpSpPr>
            <p:cNvPr id="6" name="ïṩḷíďè">
              <a:extLst>
                <a:ext uri="{FF2B5EF4-FFF2-40B4-BE49-F238E27FC236}">
                  <a16:creationId xmlns:a16="http://schemas.microsoft.com/office/drawing/2014/main" xmlns="" id="{9BE5428B-94BC-402B-8AFF-75A2436D7544}"/>
                </a:ext>
              </a:extLst>
            </p:cNvPr>
            <p:cNvGrpSpPr/>
            <p:nvPr/>
          </p:nvGrpSpPr>
          <p:grpSpPr>
            <a:xfrm>
              <a:off x="1315360" y="1137300"/>
              <a:ext cx="9561282" cy="3268145"/>
              <a:chOff x="1315360" y="1468342"/>
              <a:chExt cx="9561282" cy="3268145"/>
            </a:xfrm>
          </p:grpSpPr>
          <p:sp>
            <p:nvSpPr>
              <p:cNvPr id="28" name="îṥḻiďê">
                <a:extLst>
                  <a:ext uri="{FF2B5EF4-FFF2-40B4-BE49-F238E27FC236}">
                    <a16:creationId xmlns:a16="http://schemas.microsoft.com/office/drawing/2014/main" xmlns="" id="{128E5B47-6AFC-4D56-994A-E49011B94B35}"/>
                  </a:ext>
                </a:extLst>
              </p:cNvPr>
              <p:cNvSpPr/>
              <p:nvPr/>
            </p:nvSpPr>
            <p:spPr>
              <a:xfrm>
                <a:off x="1315360" y="4695128"/>
                <a:ext cx="9561282" cy="4135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ŝļíḑê">
                <a:extLst>
                  <a:ext uri="{FF2B5EF4-FFF2-40B4-BE49-F238E27FC236}">
                    <a16:creationId xmlns:a16="http://schemas.microsoft.com/office/drawing/2014/main" xmlns="" id="{9964A1B7-CC35-49AB-8F84-2BD83B6529A3}"/>
                  </a:ext>
                </a:extLst>
              </p:cNvPr>
              <p:cNvSpPr/>
              <p:nvPr/>
            </p:nvSpPr>
            <p:spPr bwMode="auto">
              <a:xfrm>
                <a:off x="1509462" y="4601857"/>
                <a:ext cx="764423" cy="9327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ṥḻidé">
                <a:extLst>
                  <a:ext uri="{FF2B5EF4-FFF2-40B4-BE49-F238E27FC236}">
                    <a16:creationId xmlns:a16="http://schemas.microsoft.com/office/drawing/2014/main" xmlns="" id="{34531E8F-41E5-44B7-AADE-1F47BF1A0BC6}"/>
                  </a:ext>
                </a:extLst>
              </p:cNvPr>
              <p:cNvSpPr/>
              <p:nvPr/>
            </p:nvSpPr>
            <p:spPr bwMode="auto">
              <a:xfrm>
                <a:off x="2273885" y="4465337"/>
                <a:ext cx="764423" cy="22979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ṩļïḓè">
                <a:extLst>
                  <a:ext uri="{FF2B5EF4-FFF2-40B4-BE49-F238E27FC236}">
                    <a16:creationId xmlns:a16="http://schemas.microsoft.com/office/drawing/2014/main" xmlns="" id="{05928A3E-E7C6-42D8-A9D5-0B38BA779DBB}"/>
                  </a:ext>
                </a:extLst>
              </p:cNvPr>
              <p:cNvSpPr/>
              <p:nvPr/>
            </p:nvSpPr>
            <p:spPr bwMode="auto">
              <a:xfrm>
                <a:off x="3038308" y="4368970"/>
                <a:ext cx="764423" cy="326157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Sḻîḍé">
                <a:extLst>
                  <a:ext uri="{FF2B5EF4-FFF2-40B4-BE49-F238E27FC236}">
                    <a16:creationId xmlns:a16="http://schemas.microsoft.com/office/drawing/2014/main" xmlns="" id="{09780E92-0C1F-4B27-B98B-25FA6583D1DA}"/>
                  </a:ext>
                </a:extLst>
              </p:cNvPr>
              <p:cNvSpPr/>
              <p:nvPr/>
            </p:nvSpPr>
            <p:spPr bwMode="auto">
              <a:xfrm>
                <a:off x="3802731" y="4200329"/>
                <a:ext cx="764423" cy="494798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ṣ1iḍê">
                <a:extLst>
                  <a:ext uri="{FF2B5EF4-FFF2-40B4-BE49-F238E27FC236}">
                    <a16:creationId xmlns:a16="http://schemas.microsoft.com/office/drawing/2014/main" xmlns="" id="{B8B4EC62-EF13-4E88-B3DF-7F93EAD663FB}"/>
                  </a:ext>
                </a:extLst>
              </p:cNvPr>
              <p:cNvSpPr/>
              <p:nvPr/>
            </p:nvSpPr>
            <p:spPr bwMode="auto">
              <a:xfrm>
                <a:off x="4567154" y="4055777"/>
                <a:ext cx="764423" cy="63934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ṡḻîḋé">
                <a:extLst>
                  <a:ext uri="{FF2B5EF4-FFF2-40B4-BE49-F238E27FC236}">
                    <a16:creationId xmlns:a16="http://schemas.microsoft.com/office/drawing/2014/main" xmlns="" id="{359AA72D-5095-4A90-B9C0-D85C003B6BA2}"/>
                  </a:ext>
                </a:extLst>
              </p:cNvPr>
              <p:cNvSpPr/>
              <p:nvPr/>
            </p:nvSpPr>
            <p:spPr bwMode="auto">
              <a:xfrm>
                <a:off x="5331577" y="3895166"/>
                <a:ext cx="764423" cy="79996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ṧľiḑè">
                <a:extLst>
                  <a:ext uri="{FF2B5EF4-FFF2-40B4-BE49-F238E27FC236}">
                    <a16:creationId xmlns:a16="http://schemas.microsoft.com/office/drawing/2014/main" xmlns="" id="{48185063-1F78-4B3D-9FF6-645F0413E811}"/>
                  </a:ext>
                </a:extLst>
              </p:cNvPr>
              <p:cNvSpPr/>
              <p:nvPr/>
            </p:nvSpPr>
            <p:spPr bwMode="auto">
              <a:xfrm>
                <a:off x="6096000" y="3782739"/>
                <a:ext cx="764423" cy="912388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ś1îḋê">
                <a:extLst>
                  <a:ext uri="{FF2B5EF4-FFF2-40B4-BE49-F238E27FC236}">
                    <a16:creationId xmlns:a16="http://schemas.microsoft.com/office/drawing/2014/main" xmlns="" id="{A29E0E46-5724-4C11-85F8-BEBDF68B3FA3}"/>
                  </a:ext>
                </a:extLst>
              </p:cNvPr>
              <p:cNvSpPr/>
              <p:nvPr/>
            </p:nvSpPr>
            <p:spPr bwMode="auto">
              <a:xfrm>
                <a:off x="6860423" y="3525760"/>
                <a:ext cx="764423" cy="1169367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šḷíḍê">
                <a:extLst>
                  <a:ext uri="{FF2B5EF4-FFF2-40B4-BE49-F238E27FC236}">
                    <a16:creationId xmlns:a16="http://schemas.microsoft.com/office/drawing/2014/main" xmlns="" id="{995BE897-C4B3-4C17-B54C-DE0F83561CAD}"/>
                  </a:ext>
                </a:extLst>
              </p:cNvPr>
              <p:cNvSpPr/>
              <p:nvPr/>
            </p:nvSpPr>
            <p:spPr bwMode="auto">
              <a:xfrm>
                <a:off x="7624846" y="3271145"/>
                <a:ext cx="764423" cy="1423982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ṩliḑê">
                <a:extLst>
                  <a:ext uri="{FF2B5EF4-FFF2-40B4-BE49-F238E27FC236}">
                    <a16:creationId xmlns:a16="http://schemas.microsoft.com/office/drawing/2014/main" xmlns="" id="{F9D2AE6A-B3ED-44C9-9AFA-B5365BD379D6}"/>
                  </a:ext>
                </a:extLst>
              </p:cNvPr>
              <p:cNvSpPr/>
              <p:nvPr/>
            </p:nvSpPr>
            <p:spPr bwMode="auto">
              <a:xfrm>
                <a:off x="8389269" y="2931498"/>
                <a:ext cx="764423" cy="176362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S1iḍé">
                <a:extLst>
                  <a:ext uri="{FF2B5EF4-FFF2-40B4-BE49-F238E27FC236}">
                    <a16:creationId xmlns:a16="http://schemas.microsoft.com/office/drawing/2014/main" xmlns="" id="{96CE8900-C619-4EF7-876D-CAEB81FC12DC}"/>
                  </a:ext>
                </a:extLst>
              </p:cNvPr>
              <p:cNvSpPr/>
              <p:nvPr/>
            </p:nvSpPr>
            <p:spPr bwMode="auto">
              <a:xfrm>
                <a:off x="9153692" y="2578153"/>
                <a:ext cx="764423" cy="2116975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ṧliḋê">
                <a:extLst>
                  <a:ext uri="{FF2B5EF4-FFF2-40B4-BE49-F238E27FC236}">
                    <a16:creationId xmlns:a16="http://schemas.microsoft.com/office/drawing/2014/main" xmlns="" id="{D7983887-A715-4FB2-8335-8754EA2BFFAB}"/>
                  </a:ext>
                </a:extLst>
              </p:cNvPr>
              <p:cNvSpPr/>
              <p:nvPr/>
            </p:nvSpPr>
            <p:spPr bwMode="auto">
              <a:xfrm>
                <a:off x="9918115" y="2240868"/>
                <a:ext cx="764423" cy="245425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1" name="ïślîḍé">
                <a:extLst>
                  <a:ext uri="{FF2B5EF4-FFF2-40B4-BE49-F238E27FC236}">
                    <a16:creationId xmlns:a16="http://schemas.microsoft.com/office/drawing/2014/main" xmlns="" id="{5A604B6F-DC33-4E0E-89E2-16D86477A821}"/>
                  </a:ext>
                </a:extLst>
              </p:cNvPr>
              <p:cNvGrpSpPr/>
              <p:nvPr/>
            </p:nvGrpSpPr>
            <p:grpSpPr>
              <a:xfrm>
                <a:off x="1662452" y="3850054"/>
                <a:ext cx="458437" cy="458438"/>
                <a:chOff x="1513298" y="2362416"/>
                <a:chExt cx="648000" cy="648000"/>
              </a:xfrm>
            </p:grpSpPr>
            <p:sp>
              <p:nvSpPr>
                <p:cNvPr id="45" name="iṡľíḍe">
                  <a:extLst>
                    <a:ext uri="{FF2B5EF4-FFF2-40B4-BE49-F238E27FC236}">
                      <a16:creationId xmlns:a16="http://schemas.microsoft.com/office/drawing/2014/main" xmlns="" id="{0175BF3E-2945-4180-96FC-5A8DC9F6B42F}"/>
                    </a:ext>
                  </a:extLst>
                </p:cNvPr>
                <p:cNvSpPr/>
                <p:nvPr/>
              </p:nvSpPr>
              <p:spPr>
                <a:xfrm rot="8100000">
                  <a:off x="1513298" y="2362416"/>
                  <a:ext cx="648000" cy="648000"/>
                </a:xfrm>
                <a:prstGeom prst="teardrop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íSlidé">
                  <a:extLst>
                    <a:ext uri="{FF2B5EF4-FFF2-40B4-BE49-F238E27FC236}">
                      <a16:creationId xmlns:a16="http://schemas.microsoft.com/office/drawing/2014/main" xmlns="" id="{16BE24D9-4C12-4A24-A24C-99E70F4B5368}"/>
                    </a:ext>
                  </a:extLst>
                </p:cNvPr>
                <p:cNvSpPr txBox="1"/>
                <p:nvPr/>
              </p:nvSpPr>
              <p:spPr>
                <a:xfrm>
                  <a:off x="1524890" y="2480218"/>
                  <a:ext cx="585041" cy="43504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AU" sz="1400" b="1">
                      <a:solidFill>
                        <a:schemeClr val="bg1"/>
                      </a:solidFill>
                    </a:rPr>
                    <a:t>1K</a:t>
                  </a:r>
                </a:p>
              </p:txBody>
            </p:sp>
          </p:grpSp>
          <p:grpSp>
            <p:nvGrpSpPr>
              <p:cNvPr id="42" name="ïs1iḋe">
                <a:extLst>
                  <a:ext uri="{FF2B5EF4-FFF2-40B4-BE49-F238E27FC236}">
                    <a16:creationId xmlns:a16="http://schemas.microsoft.com/office/drawing/2014/main" xmlns="" id="{B50BB1A2-A0B0-42F8-AC8E-088AFE8A35FA}"/>
                  </a:ext>
                </a:extLst>
              </p:cNvPr>
              <p:cNvGrpSpPr/>
              <p:nvPr/>
            </p:nvGrpSpPr>
            <p:grpSpPr>
              <a:xfrm>
                <a:off x="10071108" y="1468342"/>
                <a:ext cx="458437" cy="458438"/>
                <a:chOff x="1513298" y="2362416"/>
                <a:chExt cx="648000" cy="648000"/>
              </a:xfrm>
            </p:grpSpPr>
            <p:sp>
              <p:nvSpPr>
                <p:cNvPr id="43" name="i$ḻiḑê">
                  <a:extLst>
                    <a:ext uri="{FF2B5EF4-FFF2-40B4-BE49-F238E27FC236}">
                      <a16:creationId xmlns:a16="http://schemas.microsoft.com/office/drawing/2014/main" xmlns="" id="{16302DF8-C264-4EAF-ADCF-D987244C0395}"/>
                    </a:ext>
                  </a:extLst>
                </p:cNvPr>
                <p:cNvSpPr/>
                <p:nvPr/>
              </p:nvSpPr>
              <p:spPr>
                <a:xfrm rot="8100000">
                  <a:off x="1513298" y="2362416"/>
                  <a:ext cx="648000" cy="648000"/>
                </a:xfrm>
                <a:prstGeom prst="teardrop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ṥlíḑé">
                  <a:extLst>
                    <a:ext uri="{FF2B5EF4-FFF2-40B4-BE49-F238E27FC236}">
                      <a16:creationId xmlns:a16="http://schemas.microsoft.com/office/drawing/2014/main" xmlns="" id="{879787CA-F34F-4E98-83DB-D7474A4FFF53}"/>
                    </a:ext>
                  </a:extLst>
                </p:cNvPr>
                <p:cNvSpPr txBox="1"/>
                <p:nvPr/>
              </p:nvSpPr>
              <p:spPr>
                <a:xfrm>
                  <a:off x="1544775" y="2460333"/>
                  <a:ext cx="585041" cy="43504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AU" sz="1400" b="1">
                      <a:solidFill>
                        <a:schemeClr val="bg1"/>
                      </a:solidFill>
                    </a:rPr>
                    <a:t>9K</a:t>
                  </a:r>
                </a:p>
              </p:txBody>
            </p:sp>
          </p:grpSp>
        </p:grpSp>
        <p:sp>
          <p:nvSpPr>
            <p:cNvPr id="7" name="í$ḻíďè">
              <a:extLst>
                <a:ext uri="{FF2B5EF4-FFF2-40B4-BE49-F238E27FC236}">
                  <a16:creationId xmlns:a16="http://schemas.microsoft.com/office/drawing/2014/main" xmlns="" id="{5DE06BF9-B1B5-4595-8ACE-2A361E104E02}"/>
                </a:ext>
              </a:extLst>
            </p:cNvPr>
            <p:cNvSpPr/>
            <p:nvPr/>
          </p:nvSpPr>
          <p:spPr bwMode="auto">
            <a:xfrm>
              <a:off x="673163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8" name="îšḷïḋe">
              <a:extLst>
                <a:ext uri="{FF2B5EF4-FFF2-40B4-BE49-F238E27FC236}">
                  <a16:creationId xmlns:a16="http://schemas.microsoft.com/office/drawing/2014/main" xmlns="" id="{5B8BBCE7-F9DF-4F1B-8774-CB410759C831}"/>
                </a:ext>
              </a:extLst>
            </p:cNvPr>
            <p:cNvSpPr/>
            <p:nvPr/>
          </p:nvSpPr>
          <p:spPr bwMode="auto">
            <a:xfrm>
              <a:off x="2509890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9" name="íṩ1iḑé">
              <a:extLst>
                <a:ext uri="{FF2B5EF4-FFF2-40B4-BE49-F238E27FC236}">
                  <a16:creationId xmlns:a16="http://schemas.microsoft.com/office/drawing/2014/main" xmlns="" id="{14717967-D332-4899-863C-FB8B23F52B3E}"/>
                </a:ext>
              </a:extLst>
            </p:cNvPr>
            <p:cNvSpPr/>
            <p:nvPr/>
          </p:nvSpPr>
          <p:spPr bwMode="auto">
            <a:xfrm>
              <a:off x="4346618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2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0" name="îṩḻíde">
              <a:extLst>
                <a:ext uri="{FF2B5EF4-FFF2-40B4-BE49-F238E27FC236}">
                  <a16:creationId xmlns:a16="http://schemas.microsoft.com/office/drawing/2014/main" xmlns="" id="{DB50AB0C-8701-4B3F-B3A9-90EEE6AD825B}"/>
                </a:ext>
              </a:extLst>
            </p:cNvPr>
            <p:cNvSpPr/>
            <p:nvPr/>
          </p:nvSpPr>
          <p:spPr bwMode="auto">
            <a:xfrm>
              <a:off x="6183346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1" name="ïŝ1îḓé">
              <a:extLst>
                <a:ext uri="{FF2B5EF4-FFF2-40B4-BE49-F238E27FC236}">
                  <a16:creationId xmlns:a16="http://schemas.microsoft.com/office/drawing/2014/main" xmlns="" id="{8FC6A91E-460D-4D32-8F2D-9FFC158DF04B}"/>
                </a:ext>
              </a:extLst>
            </p:cNvPr>
            <p:cNvSpPr/>
            <p:nvPr/>
          </p:nvSpPr>
          <p:spPr bwMode="auto">
            <a:xfrm>
              <a:off x="8020075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2" name="ïṣḷîde">
              <a:extLst>
                <a:ext uri="{FF2B5EF4-FFF2-40B4-BE49-F238E27FC236}">
                  <a16:creationId xmlns:a16="http://schemas.microsoft.com/office/drawing/2014/main" xmlns="" id="{C7D3A043-E19D-454E-BD59-9C8F92E56AD3}"/>
                </a:ext>
              </a:extLst>
            </p:cNvPr>
            <p:cNvSpPr/>
            <p:nvPr/>
          </p:nvSpPr>
          <p:spPr bwMode="auto">
            <a:xfrm>
              <a:off x="9855099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grpSp>
          <p:nvGrpSpPr>
            <p:cNvPr id="13" name="iśḻïḓé">
              <a:extLst>
                <a:ext uri="{FF2B5EF4-FFF2-40B4-BE49-F238E27FC236}">
                  <a16:creationId xmlns:a16="http://schemas.microsoft.com/office/drawing/2014/main" xmlns="" id="{1398EE87-EF19-440E-B7E3-2E6F0ADC1D2D}"/>
                </a:ext>
              </a:extLst>
            </p:cNvPr>
            <p:cNvGrpSpPr/>
            <p:nvPr/>
          </p:nvGrpSpPr>
          <p:grpSpPr>
            <a:xfrm>
              <a:off x="669925" y="4979525"/>
              <a:ext cx="10848513" cy="1154575"/>
              <a:chOff x="669925" y="4979525"/>
              <a:chExt cx="10848513" cy="1479108"/>
            </a:xfrm>
          </p:grpSpPr>
          <p:sp>
            <p:nvSpPr>
              <p:cNvPr id="14" name="íslïḍè">
                <a:extLst>
                  <a:ext uri="{FF2B5EF4-FFF2-40B4-BE49-F238E27FC236}">
                    <a16:creationId xmlns:a16="http://schemas.microsoft.com/office/drawing/2014/main" xmlns="" id="{A1E1C7E7-6EDE-4DC8-AD49-B21E341D6668}"/>
                  </a:ext>
                </a:extLst>
              </p:cNvPr>
              <p:cNvSpPr/>
              <p:nvPr/>
            </p:nvSpPr>
            <p:spPr>
              <a:xfrm>
                <a:off x="673825" y="4979525"/>
                <a:ext cx="10844613" cy="67524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ï$ḻïḑe">
                <a:extLst>
                  <a:ext uri="{FF2B5EF4-FFF2-40B4-BE49-F238E27FC236}">
                    <a16:creationId xmlns:a16="http://schemas.microsoft.com/office/drawing/2014/main" xmlns="" id="{43FD2400-80BF-4316-B807-CB00B8A06FF0}"/>
                  </a:ext>
                </a:extLst>
              </p:cNvPr>
              <p:cNvSpPr/>
              <p:nvPr/>
            </p:nvSpPr>
            <p:spPr>
              <a:xfrm>
                <a:off x="673825" y="5783390"/>
                <a:ext cx="10844613" cy="67524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" name="î$ḻîďe">
                <a:extLst>
                  <a:ext uri="{FF2B5EF4-FFF2-40B4-BE49-F238E27FC236}">
                    <a16:creationId xmlns:a16="http://schemas.microsoft.com/office/drawing/2014/main" xmlns="" id="{8E5F93F4-5ED0-49CB-8F43-2AF1A5887961}"/>
                  </a:ext>
                </a:extLst>
              </p:cNvPr>
              <p:cNvSpPr txBox="1"/>
              <p:nvPr/>
            </p:nvSpPr>
            <p:spPr>
              <a:xfrm>
                <a:off x="2509890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7" name="ïS1îḑe">
                <a:extLst>
                  <a:ext uri="{FF2B5EF4-FFF2-40B4-BE49-F238E27FC236}">
                    <a16:creationId xmlns:a16="http://schemas.microsoft.com/office/drawing/2014/main" xmlns="" id="{C9D79D70-E197-4B94-AC2A-2ECAB1B2BC6E}"/>
                  </a:ext>
                </a:extLst>
              </p:cNvPr>
              <p:cNvSpPr txBox="1"/>
              <p:nvPr/>
            </p:nvSpPr>
            <p:spPr>
              <a:xfrm>
                <a:off x="4346618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" name="í$lidé">
                <a:extLst>
                  <a:ext uri="{FF2B5EF4-FFF2-40B4-BE49-F238E27FC236}">
                    <a16:creationId xmlns:a16="http://schemas.microsoft.com/office/drawing/2014/main" xmlns="" id="{22A9D111-0B5C-496A-BDD9-52494FAF3D64}"/>
                  </a:ext>
                </a:extLst>
              </p:cNvPr>
              <p:cNvSpPr txBox="1"/>
              <p:nvPr/>
            </p:nvSpPr>
            <p:spPr>
              <a:xfrm>
                <a:off x="6183345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" name="iŝľïḓè">
                <a:extLst>
                  <a:ext uri="{FF2B5EF4-FFF2-40B4-BE49-F238E27FC236}">
                    <a16:creationId xmlns:a16="http://schemas.microsoft.com/office/drawing/2014/main" xmlns="" id="{6D73CE0A-5911-4C17-91F3-B2E851419688}"/>
                  </a:ext>
                </a:extLst>
              </p:cNvPr>
              <p:cNvSpPr txBox="1"/>
              <p:nvPr/>
            </p:nvSpPr>
            <p:spPr>
              <a:xfrm>
                <a:off x="8020074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20" name="íṧ1îḍê">
                <a:extLst>
                  <a:ext uri="{FF2B5EF4-FFF2-40B4-BE49-F238E27FC236}">
                    <a16:creationId xmlns:a16="http://schemas.microsoft.com/office/drawing/2014/main" xmlns="" id="{93E510BD-369F-4309-AD85-A0C014D3949E}"/>
                  </a:ext>
                </a:extLst>
              </p:cNvPr>
              <p:cNvSpPr txBox="1"/>
              <p:nvPr/>
            </p:nvSpPr>
            <p:spPr>
              <a:xfrm>
                <a:off x="669925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21" name="íš1ïďè">
                <a:extLst>
                  <a:ext uri="{FF2B5EF4-FFF2-40B4-BE49-F238E27FC236}">
                    <a16:creationId xmlns:a16="http://schemas.microsoft.com/office/drawing/2014/main" xmlns="" id="{7AEB1F87-8A34-4120-AFC3-24CDB14EFBAD}"/>
                  </a:ext>
                </a:extLst>
              </p:cNvPr>
              <p:cNvSpPr txBox="1"/>
              <p:nvPr/>
            </p:nvSpPr>
            <p:spPr>
              <a:xfrm>
                <a:off x="2509890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22" name="î$ḷîďê">
                <a:extLst>
                  <a:ext uri="{FF2B5EF4-FFF2-40B4-BE49-F238E27FC236}">
                    <a16:creationId xmlns:a16="http://schemas.microsoft.com/office/drawing/2014/main" xmlns="" id="{762E4027-A91C-4553-923E-D8466B0EA646}"/>
                  </a:ext>
                </a:extLst>
              </p:cNvPr>
              <p:cNvSpPr txBox="1"/>
              <p:nvPr/>
            </p:nvSpPr>
            <p:spPr>
              <a:xfrm>
                <a:off x="4346618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23" name="iṥļiḍè">
                <a:extLst>
                  <a:ext uri="{FF2B5EF4-FFF2-40B4-BE49-F238E27FC236}">
                    <a16:creationId xmlns:a16="http://schemas.microsoft.com/office/drawing/2014/main" xmlns="" id="{F222C8D5-0A37-4DE7-8B87-0532AF29E31F}"/>
                  </a:ext>
                </a:extLst>
              </p:cNvPr>
              <p:cNvSpPr txBox="1"/>
              <p:nvPr/>
            </p:nvSpPr>
            <p:spPr>
              <a:xfrm>
                <a:off x="6183345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24" name="iş1iḓê">
                <a:extLst>
                  <a:ext uri="{FF2B5EF4-FFF2-40B4-BE49-F238E27FC236}">
                    <a16:creationId xmlns:a16="http://schemas.microsoft.com/office/drawing/2014/main" xmlns="" id="{8FD5F5A5-AC6E-41ED-8B8F-CC8C267A6DBB}"/>
                  </a:ext>
                </a:extLst>
              </p:cNvPr>
              <p:cNvSpPr txBox="1"/>
              <p:nvPr/>
            </p:nvSpPr>
            <p:spPr>
              <a:xfrm>
                <a:off x="8020074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25" name="ïŝľíḋe">
                <a:extLst>
                  <a:ext uri="{FF2B5EF4-FFF2-40B4-BE49-F238E27FC236}">
                    <a16:creationId xmlns:a16="http://schemas.microsoft.com/office/drawing/2014/main" xmlns="" id="{1E292AD9-1DDE-425B-9302-9DE760865AC2}"/>
                  </a:ext>
                </a:extLst>
              </p:cNvPr>
              <p:cNvSpPr txBox="1"/>
              <p:nvPr/>
            </p:nvSpPr>
            <p:spPr>
              <a:xfrm>
                <a:off x="669925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26" name="iśļiḍé">
                <a:extLst>
                  <a:ext uri="{FF2B5EF4-FFF2-40B4-BE49-F238E27FC236}">
                    <a16:creationId xmlns:a16="http://schemas.microsoft.com/office/drawing/2014/main" xmlns="" id="{703336C6-C438-488B-B349-06EF6B953DDF}"/>
                  </a:ext>
                </a:extLst>
              </p:cNvPr>
              <p:cNvSpPr txBox="1"/>
              <p:nvPr/>
            </p:nvSpPr>
            <p:spPr>
              <a:xfrm>
                <a:off x="9855098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27" name="iṡlîḋê">
                <a:extLst>
                  <a:ext uri="{FF2B5EF4-FFF2-40B4-BE49-F238E27FC236}">
                    <a16:creationId xmlns:a16="http://schemas.microsoft.com/office/drawing/2014/main" xmlns="" id="{C9588076-D9BB-4484-801C-CE642BFC1A22}"/>
                  </a:ext>
                </a:extLst>
              </p:cNvPr>
              <p:cNvSpPr txBox="1"/>
              <p:nvPr/>
            </p:nvSpPr>
            <p:spPr>
              <a:xfrm>
                <a:off x="9855098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100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e18eadbf-5892-46a7-8833-0f60072e9b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64764" y="1674000"/>
            <a:ext cx="8062472" cy="3802743"/>
            <a:chOff x="2064764" y="1674000"/>
            <a:chExt cx="8062472" cy="3802743"/>
          </a:xfrm>
        </p:grpSpPr>
        <p:grpSp>
          <p:nvGrpSpPr>
            <p:cNvPr id="6" name="iṥḻiḑè">
              <a:extLst>
                <a:ext uri="{FF2B5EF4-FFF2-40B4-BE49-F238E27FC236}">
                  <a16:creationId xmlns="" xmlns:a16="http://schemas.microsoft.com/office/drawing/2014/main" id="{70A83B07-91A6-4453-942D-BEEE097E0F3E}"/>
                </a:ext>
              </a:extLst>
            </p:cNvPr>
            <p:cNvGrpSpPr/>
            <p:nvPr/>
          </p:nvGrpSpPr>
          <p:grpSpPr>
            <a:xfrm>
              <a:off x="7622784" y="1674000"/>
              <a:ext cx="2504452" cy="3802743"/>
              <a:chOff x="9016036" y="1674000"/>
              <a:chExt cx="2504452" cy="3802743"/>
            </a:xfrm>
          </p:grpSpPr>
          <p:sp>
            <p:nvSpPr>
              <p:cNvPr id="35" name="íṥļîḓe">
                <a:extLst>
                  <a:ext uri="{FF2B5EF4-FFF2-40B4-BE49-F238E27FC236}">
                    <a16:creationId xmlns="" xmlns:a16="http://schemas.microsoft.com/office/drawing/2014/main" id="{7534A245-A8B5-4811-96D9-ECC4F06AE662}"/>
                  </a:ext>
                </a:extLst>
              </p:cNvPr>
              <p:cNvSpPr/>
              <p:nvPr/>
            </p:nvSpPr>
            <p:spPr>
              <a:xfrm>
                <a:off x="9021006" y="1674000"/>
                <a:ext cx="2499482" cy="3802743"/>
              </a:xfrm>
              <a:prstGeom prst="roundRect">
                <a:avLst>
                  <a:gd name="adj" fmla="val 12255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 anchorCtr="1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lang="en-US" altLang="zh-CN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6" name="íṧlíḋê">
                <a:extLst>
                  <a:ext uri="{FF2B5EF4-FFF2-40B4-BE49-F238E27FC236}">
                    <a16:creationId xmlns="" xmlns:a16="http://schemas.microsoft.com/office/drawing/2014/main" id="{782F6386-DA5B-4F7B-8B08-2FDF18780E86}"/>
                  </a:ext>
                </a:extLst>
              </p:cNvPr>
              <p:cNvSpPr/>
              <p:nvPr/>
            </p:nvSpPr>
            <p:spPr>
              <a:xfrm>
                <a:off x="9021006" y="3886915"/>
                <a:ext cx="2491988" cy="60350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/>
                  <a:t>3</a:t>
                </a:r>
                <a:endParaRPr lang="en-US" altLang="zh-CN" dirty="0"/>
              </a:p>
            </p:txBody>
          </p:sp>
          <p:sp>
            <p:nvSpPr>
              <p:cNvPr id="37" name="íṩļîḋê">
                <a:extLst>
                  <a:ext uri="{FF2B5EF4-FFF2-40B4-BE49-F238E27FC236}">
                    <a16:creationId xmlns="" xmlns:a16="http://schemas.microsoft.com/office/drawing/2014/main" id="{B2265B4D-70FB-4845-A5CE-2397A0E7E151}"/>
                  </a:ext>
                </a:extLst>
              </p:cNvPr>
              <p:cNvSpPr/>
              <p:nvPr/>
            </p:nvSpPr>
            <p:spPr bwMode="auto">
              <a:xfrm>
                <a:off x="9996724" y="4701071"/>
                <a:ext cx="540552" cy="456805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ŝḷiḋé">
                <a:extLst>
                  <a:ext uri="{FF2B5EF4-FFF2-40B4-BE49-F238E27FC236}">
                    <a16:creationId xmlns="" xmlns:a16="http://schemas.microsoft.com/office/drawing/2014/main" id="{F62D2EF6-0C85-414C-8454-3C6E97CD095C}"/>
                  </a:ext>
                </a:extLst>
              </p:cNvPr>
              <p:cNvSpPr/>
              <p:nvPr/>
            </p:nvSpPr>
            <p:spPr bwMode="auto">
              <a:xfrm>
                <a:off x="9016036" y="2435024"/>
                <a:ext cx="2491988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39" name="íś1îḍé">
                <a:extLst>
                  <a:ext uri="{FF2B5EF4-FFF2-40B4-BE49-F238E27FC236}">
                    <a16:creationId xmlns="" xmlns:a16="http://schemas.microsoft.com/office/drawing/2014/main" id="{35D95052-7FF7-44A3-BC03-96D0EB628D88}"/>
                  </a:ext>
                </a:extLst>
              </p:cNvPr>
              <p:cNvSpPr txBox="1"/>
              <p:nvPr/>
            </p:nvSpPr>
            <p:spPr bwMode="auto">
              <a:xfrm>
                <a:off x="9016036" y="2022143"/>
                <a:ext cx="249198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 dirty="0"/>
              </a:p>
            </p:txBody>
          </p:sp>
        </p:grpSp>
        <p:grpSp>
          <p:nvGrpSpPr>
            <p:cNvPr id="7" name="ïsḻiḍé">
              <a:extLst>
                <a:ext uri="{FF2B5EF4-FFF2-40B4-BE49-F238E27FC236}">
                  <a16:creationId xmlns="" xmlns:a16="http://schemas.microsoft.com/office/drawing/2014/main" id="{659BA73D-51C9-4BD8-8F3A-4F4DCF1A728F}"/>
                </a:ext>
              </a:extLst>
            </p:cNvPr>
            <p:cNvGrpSpPr/>
            <p:nvPr/>
          </p:nvGrpSpPr>
          <p:grpSpPr>
            <a:xfrm>
              <a:off x="4843774" y="1674000"/>
              <a:ext cx="2504452" cy="3802743"/>
              <a:chOff x="9016036" y="1674000"/>
              <a:chExt cx="2504452" cy="3802743"/>
            </a:xfrm>
          </p:grpSpPr>
          <p:sp>
            <p:nvSpPr>
              <p:cNvPr id="30" name="íṩḷidé">
                <a:extLst>
                  <a:ext uri="{FF2B5EF4-FFF2-40B4-BE49-F238E27FC236}">
                    <a16:creationId xmlns="" xmlns:a16="http://schemas.microsoft.com/office/drawing/2014/main" id="{4BE54097-8B62-488A-9A22-68055CC87EA6}"/>
                  </a:ext>
                </a:extLst>
              </p:cNvPr>
              <p:cNvSpPr/>
              <p:nvPr/>
            </p:nvSpPr>
            <p:spPr>
              <a:xfrm>
                <a:off x="9021006" y="1674000"/>
                <a:ext cx="2499482" cy="3802743"/>
              </a:xfrm>
              <a:prstGeom prst="roundRect">
                <a:avLst>
                  <a:gd name="adj" fmla="val 12255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 anchorCtr="1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lang="en-US" altLang="zh-CN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îs1ïḋê">
                <a:extLst>
                  <a:ext uri="{FF2B5EF4-FFF2-40B4-BE49-F238E27FC236}">
                    <a16:creationId xmlns="" xmlns:a16="http://schemas.microsoft.com/office/drawing/2014/main" id="{29E4B716-153D-495B-B306-3D5D6601A944}"/>
                  </a:ext>
                </a:extLst>
              </p:cNvPr>
              <p:cNvSpPr/>
              <p:nvPr/>
            </p:nvSpPr>
            <p:spPr>
              <a:xfrm>
                <a:off x="9021006" y="3886915"/>
                <a:ext cx="2491988" cy="60350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/>
                  <a:t>2</a:t>
                </a:r>
                <a:endParaRPr lang="en-US" altLang="zh-CN" dirty="0"/>
              </a:p>
            </p:txBody>
          </p:sp>
          <p:sp>
            <p:nvSpPr>
              <p:cNvPr id="32" name="ïS1íďé">
                <a:extLst>
                  <a:ext uri="{FF2B5EF4-FFF2-40B4-BE49-F238E27FC236}">
                    <a16:creationId xmlns="" xmlns:a16="http://schemas.microsoft.com/office/drawing/2014/main" id="{EFEBE5AA-3AB9-41EA-AECB-89C237F53199}"/>
                  </a:ext>
                </a:extLst>
              </p:cNvPr>
              <p:cNvSpPr/>
              <p:nvPr/>
            </p:nvSpPr>
            <p:spPr bwMode="auto">
              <a:xfrm>
                <a:off x="9996724" y="4701071"/>
                <a:ext cx="540552" cy="456805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ïṥḷíḓé">
                <a:extLst>
                  <a:ext uri="{FF2B5EF4-FFF2-40B4-BE49-F238E27FC236}">
                    <a16:creationId xmlns="" xmlns:a16="http://schemas.microsoft.com/office/drawing/2014/main" id="{199F6A5B-9AD7-4505-9493-803FE29E9BE5}"/>
                  </a:ext>
                </a:extLst>
              </p:cNvPr>
              <p:cNvSpPr/>
              <p:nvPr/>
            </p:nvSpPr>
            <p:spPr bwMode="auto">
              <a:xfrm>
                <a:off x="9016036" y="2435024"/>
                <a:ext cx="2491988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34" name="îsliḋè">
                <a:extLst>
                  <a:ext uri="{FF2B5EF4-FFF2-40B4-BE49-F238E27FC236}">
                    <a16:creationId xmlns="" xmlns:a16="http://schemas.microsoft.com/office/drawing/2014/main" id="{DAC8330C-4491-4912-B258-F0A42DABF0F4}"/>
                  </a:ext>
                </a:extLst>
              </p:cNvPr>
              <p:cNvSpPr txBox="1"/>
              <p:nvPr/>
            </p:nvSpPr>
            <p:spPr bwMode="auto">
              <a:xfrm>
                <a:off x="9016036" y="2022143"/>
                <a:ext cx="249198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 dirty="0"/>
              </a:p>
            </p:txBody>
          </p:sp>
        </p:grpSp>
        <p:grpSp>
          <p:nvGrpSpPr>
            <p:cNvPr id="8" name="ï$ľïdê">
              <a:extLst>
                <a:ext uri="{FF2B5EF4-FFF2-40B4-BE49-F238E27FC236}">
                  <a16:creationId xmlns="" xmlns:a16="http://schemas.microsoft.com/office/drawing/2014/main" id="{38BCC70F-284D-41E9-B4C3-D3AA75A39B5C}"/>
                </a:ext>
              </a:extLst>
            </p:cNvPr>
            <p:cNvGrpSpPr/>
            <p:nvPr/>
          </p:nvGrpSpPr>
          <p:grpSpPr>
            <a:xfrm>
              <a:off x="2064764" y="1674000"/>
              <a:ext cx="2504452" cy="3802743"/>
              <a:chOff x="9016036" y="1674000"/>
              <a:chExt cx="2504452" cy="3802743"/>
            </a:xfrm>
          </p:grpSpPr>
          <p:sp>
            <p:nvSpPr>
              <p:cNvPr id="25" name="ïṧľîdê">
                <a:extLst>
                  <a:ext uri="{FF2B5EF4-FFF2-40B4-BE49-F238E27FC236}">
                    <a16:creationId xmlns="" xmlns:a16="http://schemas.microsoft.com/office/drawing/2014/main" id="{A94152F5-9289-4627-9242-9CC386992D90}"/>
                  </a:ext>
                </a:extLst>
              </p:cNvPr>
              <p:cNvSpPr/>
              <p:nvPr/>
            </p:nvSpPr>
            <p:spPr>
              <a:xfrm>
                <a:off x="9021006" y="1674000"/>
                <a:ext cx="2499482" cy="3802743"/>
              </a:xfrm>
              <a:prstGeom prst="roundRect">
                <a:avLst>
                  <a:gd name="adj" fmla="val 12255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 anchorCtr="1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lang="en-US" altLang="zh-CN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iślïďe">
                <a:extLst>
                  <a:ext uri="{FF2B5EF4-FFF2-40B4-BE49-F238E27FC236}">
                    <a16:creationId xmlns="" xmlns:a16="http://schemas.microsoft.com/office/drawing/2014/main" id="{33C6EF5C-EC64-418E-BD7D-A7847772353D}"/>
                  </a:ext>
                </a:extLst>
              </p:cNvPr>
              <p:cNvSpPr/>
              <p:nvPr/>
            </p:nvSpPr>
            <p:spPr>
              <a:xfrm>
                <a:off x="9021006" y="3886915"/>
                <a:ext cx="2491988" cy="60350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/>
                  <a:t>1</a:t>
                </a:r>
                <a:endParaRPr lang="en-US" altLang="zh-CN" dirty="0"/>
              </a:p>
            </p:txBody>
          </p:sp>
          <p:sp>
            <p:nvSpPr>
              <p:cNvPr id="27" name="îṧľiḋè">
                <a:extLst>
                  <a:ext uri="{FF2B5EF4-FFF2-40B4-BE49-F238E27FC236}">
                    <a16:creationId xmlns="" xmlns:a16="http://schemas.microsoft.com/office/drawing/2014/main" id="{FBF011E6-073F-4F13-9F48-FC08ADE5BD1A}"/>
                  </a:ext>
                </a:extLst>
              </p:cNvPr>
              <p:cNvSpPr/>
              <p:nvPr/>
            </p:nvSpPr>
            <p:spPr bwMode="auto">
              <a:xfrm>
                <a:off x="9996724" y="4701071"/>
                <a:ext cx="540552" cy="456805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šľîḓê">
                <a:extLst>
                  <a:ext uri="{FF2B5EF4-FFF2-40B4-BE49-F238E27FC236}">
                    <a16:creationId xmlns="" xmlns:a16="http://schemas.microsoft.com/office/drawing/2014/main" id="{6709523F-818C-45B1-A21B-E68AFD66F649}"/>
                  </a:ext>
                </a:extLst>
              </p:cNvPr>
              <p:cNvSpPr/>
              <p:nvPr/>
            </p:nvSpPr>
            <p:spPr bwMode="auto">
              <a:xfrm>
                <a:off x="9016036" y="2435024"/>
                <a:ext cx="2491988" cy="8136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br>
                  <a:rPr lang="en-US" altLang="zh-CN" sz="900"/>
                </a:br>
                <a:r>
                  <a:rPr lang="en-US" altLang="zh-CN" sz="90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9" name="ïşḷiḑe">
                <a:extLst>
                  <a:ext uri="{FF2B5EF4-FFF2-40B4-BE49-F238E27FC236}">
                    <a16:creationId xmlns="" xmlns:a16="http://schemas.microsoft.com/office/drawing/2014/main" id="{6E00E3FB-DBC6-48A0-B020-4321E593239F}"/>
                  </a:ext>
                </a:extLst>
              </p:cNvPr>
              <p:cNvSpPr txBox="1"/>
              <p:nvPr/>
            </p:nvSpPr>
            <p:spPr bwMode="auto">
              <a:xfrm>
                <a:off x="9016036" y="2022143"/>
                <a:ext cx="2491988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Text here</a:t>
                </a:r>
                <a:endParaRPr lang="en-US" altLang="zh-CN" sz="1800" b="1" dirty="0"/>
              </a:p>
            </p:txBody>
          </p:sp>
        </p:grpSp>
        <p:grpSp>
          <p:nvGrpSpPr>
            <p:cNvPr id="9" name="išļiḋê">
              <a:extLst>
                <a:ext uri="{FF2B5EF4-FFF2-40B4-BE49-F238E27FC236}">
                  <a16:creationId xmlns="" xmlns:a16="http://schemas.microsoft.com/office/drawing/2014/main" id="{3D482629-F56E-4971-B0EC-849006797741}"/>
                </a:ext>
              </a:extLst>
            </p:cNvPr>
            <p:cNvGrpSpPr/>
            <p:nvPr/>
          </p:nvGrpSpPr>
          <p:grpSpPr>
            <a:xfrm>
              <a:off x="4169559" y="2109684"/>
              <a:ext cx="1073873" cy="244852"/>
              <a:chOff x="2767052" y="2109684"/>
              <a:chExt cx="1073873" cy="244852"/>
            </a:xfrm>
          </p:grpSpPr>
          <p:sp>
            <p:nvSpPr>
              <p:cNvPr id="22" name="íŝḻîďé">
                <a:extLst>
                  <a:ext uri="{FF2B5EF4-FFF2-40B4-BE49-F238E27FC236}">
                    <a16:creationId xmlns="" xmlns:a16="http://schemas.microsoft.com/office/drawing/2014/main" id="{AD0DB6A4-984D-408E-80B7-105AB0F0C7C1}"/>
                  </a:ext>
                </a:extLst>
              </p:cNvPr>
              <p:cNvSpPr/>
              <p:nvPr/>
            </p:nvSpPr>
            <p:spPr>
              <a:xfrm>
                <a:off x="2767052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íśḻiḍé">
                <a:extLst>
                  <a:ext uri="{FF2B5EF4-FFF2-40B4-BE49-F238E27FC236}">
                    <a16:creationId xmlns="" xmlns:a16="http://schemas.microsoft.com/office/drawing/2014/main" id="{EA31E8E1-AB3E-4D35-BA9D-96E16C410AA5}"/>
                  </a:ext>
                </a:extLst>
              </p:cNvPr>
              <p:cNvSpPr/>
              <p:nvPr/>
            </p:nvSpPr>
            <p:spPr>
              <a:xfrm>
                <a:off x="3596073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iSḷîḑê">
                <a:extLst>
                  <a:ext uri="{FF2B5EF4-FFF2-40B4-BE49-F238E27FC236}">
                    <a16:creationId xmlns="" xmlns:a16="http://schemas.microsoft.com/office/drawing/2014/main" id="{D0613EB9-2BD7-497D-B5C4-B9F0FAF4AECB}"/>
                  </a:ext>
                </a:extLst>
              </p:cNvPr>
              <p:cNvSpPr/>
              <p:nvPr/>
            </p:nvSpPr>
            <p:spPr>
              <a:xfrm>
                <a:off x="2871950" y="2190962"/>
                <a:ext cx="874207" cy="7630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íŝ1idè">
              <a:extLst>
                <a:ext uri="{FF2B5EF4-FFF2-40B4-BE49-F238E27FC236}">
                  <a16:creationId xmlns="" xmlns:a16="http://schemas.microsoft.com/office/drawing/2014/main" id="{5A4FB6F6-2492-4973-994B-4299AF5C9F4A}"/>
                </a:ext>
              </a:extLst>
            </p:cNvPr>
            <p:cNvGrpSpPr/>
            <p:nvPr/>
          </p:nvGrpSpPr>
          <p:grpSpPr>
            <a:xfrm>
              <a:off x="6948569" y="2109684"/>
              <a:ext cx="1073873" cy="244852"/>
              <a:chOff x="2767052" y="2109684"/>
              <a:chExt cx="1073873" cy="244852"/>
            </a:xfrm>
          </p:grpSpPr>
          <p:sp>
            <p:nvSpPr>
              <p:cNvPr id="19" name="íṥḻïḑè">
                <a:extLst>
                  <a:ext uri="{FF2B5EF4-FFF2-40B4-BE49-F238E27FC236}">
                    <a16:creationId xmlns="" xmlns:a16="http://schemas.microsoft.com/office/drawing/2014/main" id="{385F7EBF-9917-4F00-9747-2B9DC96F4728}"/>
                  </a:ext>
                </a:extLst>
              </p:cNvPr>
              <p:cNvSpPr/>
              <p:nvPr/>
            </p:nvSpPr>
            <p:spPr>
              <a:xfrm>
                <a:off x="2767052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śḻîḓe">
                <a:extLst>
                  <a:ext uri="{FF2B5EF4-FFF2-40B4-BE49-F238E27FC236}">
                    <a16:creationId xmlns="" xmlns:a16="http://schemas.microsoft.com/office/drawing/2014/main" id="{B6A20286-6F61-451E-A521-6F7B2F04600D}"/>
                  </a:ext>
                </a:extLst>
              </p:cNvPr>
              <p:cNvSpPr/>
              <p:nvPr/>
            </p:nvSpPr>
            <p:spPr>
              <a:xfrm>
                <a:off x="3596073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iSḷiḍe">
                <a:extLst>
                  <a:ext uri="{FF2B5EF4-FFF2-40B4-BE49-F238E27FC236}">
                    <a16:creationId xmlns="" xmlns:a16="http://schemas.microsoft.com/office/drawing/2014/main" id="{3B310881-DA5A-45F7-B59F-204103A0A6A6}"/>
                  </a:ext>
                </a:extLst>
              </p:cNvPr>
              <p:cNvSpPr/>
              <p:nvPr/>
            </p:nvSpPr>
            <p:spPr>
              <a:xfrm>
                <a:off x="2871950" y="2190962"/>
                <a:ext cx="874207" cy="7630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1" name="iṣ1ïḑe">
              <a:extLst>
                <a:ext uri="{FF2B5EF4-FFF2-40B4-BE49-F238E27FC236}">
                  <a16:creationId xmlns="" xmlns:a16="http://schemas.microsoft.com/office/drawing/2014/main" id="{6F07C787-EF10-459A-959E-A7FA1F6A45B1}"/>
                </a:ext>
              </a:extLst>
            </p:cNvPr>
            <p:cNvGrpSpPr/>
            <p:nvPr/>
          </p:nvGrpSpPr>
          <p:grpSpPr>
            <a:xfrm>
              <a:off x="4169559" y="4802642"/>
              <a:ext cx="1073873" cy="244852"/>
              <a:chOff x="2767052" y="2109684"/>
              <a:chExt cx="1073873" cy="244852"/>
            </a:xfrm>
          </p:grpSpPr>
          <p:sp>
            <p:nvSpPr>
              <p:cNvPr id="16" name="ísḷïḑê">
                <a:extLst>
                  <a:ext uri="{FF2B5EF4-FFF2-40B4-BE49-F238E27FC236}">
                    <a16:creationId xmlns="" xmlns:a16="http://schemas.microsoft.com/office/drawing/2014/main" id="{A9FF1267-DAF2-4075-B6C1-D78DCF137388}"/>
                  </a:ext>
                </a:extLst>
              </p:cNvPr>
              <p:cNvSpPr/>
              <p:nvPr/>
            </p:nvSpPr>
            <p:spPr>
              <a:xfrm>
                <a:off x="2767052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í$ľïḍê">
                <a:extLst>
                  <a:ext uri="{FF2B5EF4-FFF2-40B4-BE49-F238E27FC236}">
                    <a16:creationId xmlns="" xmlns:a16="http://schemas.microsoft.com/office/drawing/2014/main" id="{93EF21B1-E3C9-495A-B550-6C568FED23F2}"/>
                  </a:ext>
                </a:extLst>
              </p:cNvPr>
              <p:cNvSpPr/>
              <p:nvPr/>
            </p:nvSpPr>
            <p:spPr>
              <a:xfrm>
                <a:off x="3596073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iślïḑê">
                <a:extLst>
                  <a:ext uri="{FF2B5EF4-FFF2-40B4-BE49-F238E27FC236}">
                    <a16:creationId xmlns="" xmlns:a16="http://schemas.microsoft.com/office/drawing/2014/main" id="{2DF8BAE1-07B1-4B14-896E-D17F3F5BEED5}"/>
                  </a:ext>
                </a:extLst>
              </p:cNvPr>
              <p:cNvSpPr/>
              <p:nvPr/>
            </p:nvSpPr>
            <p:spPr>
              <a:xfrm>
                <a:off x="2871950" y="2190962"/>
                <a:ext cx="874207" cy="7630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2" name="isḻïḑè">
              <a:extLst>
                <a:ext uri="{FF2B5EF4-FFF2-40B4-BE49-F238E27FC236}">
                  <a16:creationId xmlns="" xmlns:a16="http://schemas.microsoft.com/office/drawing/2014/main" id="{0E15D12D-9FAE-488E-A801-BDC52C9A4A88}"/>
                </a:ext>
              </a:extLst>
            </p:cNvPr>
            <p:cNvGrpSpPr/>
            <p:nvPr/>
          </p:nvGrpSpPr>
          <p:grpSpPr>
            <a:xfrm>
              <a:off x="6948569" y="4802642"/>
              <a:ext cx="1073873" cy="244852"/>
              <a:chOff x="2767052" y="2109684"/>
              <a:chExt cx="1073873" cy="244852"/>
            </a:xfrm>
          </p:grpSpPr>
          <p:sp>
            <p:nvSpPr>
              <p:cNvPr id="13" name="iṩ1íḑé">
                <a:extLst>
                  <a:ext uri="{FF2B5EF4-FFF2-40B4-BE49-F238E27FC236}">
                    <a16:creationId xmlns="" xmlns:a16="http://schemas.microsoft.com/office/drawing/2014/main" id="{46969F80-AC5C-4DD3-99A7-6A9E086F9F8F}"/>
                  </a:ext>
                </a:extLst>
              </p:cNvPr>
              <p:cNvSpPr/>
              <p:nvPr/>
            </p:nvSpPr>
            <p:spPr>
              <a:xfrm>
                <a:off x="2767052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îṧļîdè">
                <a:extLst>
                  <a:ext uri="{FF2B5EF4-FFF2-40B4-BE49-F238E27FC236}">
                    <a16:creationId xmlns="" xmlns:a16="http://schemas.microsoft.com/office/drawing/2014/main" id="{327F8CC7-2941-457D-8599-C345C559D923}"/>
                  </a:ext>
                </a:extLst>
              </p:cNvPr>
              <p:cNvSpPr/>
              <p:nvPr/>
            </p:nvSpPr>
            <p:spPr>
              <a:xfrm>
                <a:off x="3596073" y="2109684"/>
                <a:ext cx="244852" cy="24485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ïşļíḋè">
                <a:extLst>
                  <a:ext uri="{FF2B5EF4-FFF2-40B4-BE49-F238E27FC236}">
                    <a16:creationId xmlns="" xmlns:a16="http://schemas.microsoft.com/office/drawing/2014/main" id="{AE77BD2B-A6D7-4075-A780-F62682BB7CF3}"/>
                  </a:ext>
                </a:extLst>
              </p:cNvPr>
              <p:cNvSpPr/>
              <p:nvPr/>
            </p:nvSpPr>
            <p:spPr>
              <a:xfrm>
                <a:off x="2871950" y="2190962"/>
                <a:ext cx="874207" cy="7630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048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grpSp>
        <p:nvGrpSpPr>
          <p:cNvPr id="15" name="3d8fc328-862e-425d-8b1e-6f27ace04ff4" descr="LA4AAB+LCAAAAAAABADlVE2PmzAU/C9ue0MrsIFG3AJV2qhfq2TVHqocXHgBq2AiY1bpRvz3mvARyMIuvWWzt/DePHtm/DIH9Fb+3QFy0DqhQn5gNBQ0WUpIkIaWAXJ4HscachkPGA8/ijTfZcj5dWjHup2fTEY/aJxDOcuZZDSuPp1H+Ab2lXGW5EkN0290VaL7TsnQqyILghi6sCWXIO7bG4yydvy9lkJdsEhFQqW68KAX71DdQg62b/SiHA5gr4Y0dFfRavjU9EoDBnWWjVLmbZpJlvLTxC1VvoGiNCD2bOgEVbRASObTeB6zkCfAS8ZKAEg/Ut1PqWAPKZf9/hfYStX8DLCr7VuzB3XdlsYZNCZEdAff1DWNtmPBUGMriKlk9z1Er2agolXVgkozzmFa7+RN6+XJG6VUUe5ZXGij9tzBXv6foeVE182hpx8Tc6RTHtClXlMY4r0ZYN5uvZfGqXh+6xvYo/737Zb5sAJfXduAVuFvtaGYWLY9M5UIkWeRgr5ZLExv5rkealgbxdBGN8dM3egz/BT7jyNd/5WMDOTcP8mo/qtV3RUsjCSHLKvLFVN97IVc6v95ZtUa0r0Hq4pPP9iFx5Q568YUfmUxhafEFJ4WU7i3O/jlxhS+6JjSLYOYlt6LKTy3vbk+GFP4GmNqfNWuNaYs0o0p8spiikyJKTItpkhvd8jLjSlyyTFlW+/xzJz1UoropmubgylFrjGlxjft6ZTaFP8A4J2OLiwOAAA=">
            <a:extLst>
              <a:ext uri="{FF2B5EF4-FFF2-40B4-BE49-F238E27FC236}">
                <a16:creationId xmlns:a16="http://schemas.microsoft.com/office/drawing/2014/main" xmlns="" id="{917100D4-768C-483B-AA8C-A7C43B62B8F3}"/>
              </a:ext>
            </a:extLst>
          </p:cNvPr>
          <p:cNvGrpSpPr>
            <a:grpSpLocks noChangeAspect="1"/>
          </p:cNvGrpSpPr>
          <p:nvPr/>
        </p:nvGrpSpPr>
        <p:grpSpPr>
          <a:xfrm>
            <a:off x="2850673" y="1856766"/>
            <a:ext cx="6490655" cy="3144469"/>
            <a:chOff x="2850673" y="1903781"/>
            <a:chExt cx="6490655" cy="3144469"/>
          </a:xfrm>
        </p:grpSpPr>
        <p:sp>
          <p:nvSpPr>
            <p:cNvPr id="16" name="ExtraShape">
              <a:extLst>
                <a:ext uri="{FF2B5EF4-FFF2-40B4-BE49-F238E27FC236}">
                  <a16:creationId xmlns:a16="http://schemas.microsoft.com/office/drawing/2014/main" xmlns="" id="{BE7012FF-061A-4CF3-A70B-45D5BF5983D3}"/>
                </a:ext>
              </a:extLst>
            </p:cNvPr>
            <p:cNvSpPr/>
            <p:nvPr/>
          </p:nvSpPr>
          <p:spPr>
            <a:xfrm>
              <a:off x="3253996" y="2371735"/>
              <a:ext cx="2228620" cy="2243793"/>
            </a:xfrm>
            <a:prstGeom prst="blockArc">
              <a:avLst>
                <a:gd name="adj1" fmla="val 14684100"/>
                <a:gd name="adj2" fmla="val 19992720"/>
                <a:gd name="adj3" fmla="val 131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ExtraShape">
              <a:extLst>
                <a:ext uri="{FF2B5EF4-FFF2-40B4-BE49-F238E27FC236}">
                  <a16:creationId xmlns:a16="http://schemas.microsoft.com/office/drawing/2014/main" xmlns="" id="{FD72E362-07E2-40EB-8528-68A629656234}"/>
                </a:ext>
              </a:extLst>
            </p:cNvPr>
            <p:cNvSpPr/>
            <p:nvPr/>
          </p:nvSpPr>
          <p:spPr>
            <a:xfrm>
              <a:off x="3170290" y="2232432"/>
              <a:ext cx="2411204" cy="2411205"/>
            </a:xfrm>
            <a:prstGeom prst="blockArc">
              <a:avLst>
                <a:gd name="adj1" fmla="val 8685840"/>
                <a:gd name="adj2" fmla="val 15646685"/>
                <a:gd name="adj3" fmla="val 17924"/>
              </a:avLst>
            </a:prstGeom>
            <a:solidFill>
              <a:srgbClr val="304B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ExtraShape">
              <a:extLst>
                <a:ext uri="{FF2B5EF4-FFF2-40B4-BE49-F238E27FC236}">
                  <a16:creationId xmlns:a16="http://schemas.microsoft.com/office/drawing/2014/main" xmlns="" id="{2DE31EA9-3669-4F75-9BAE-61E8894A56A0}"/>
                </a:ext>
              </a:extLst>
            </p:cNvPr>
            <p:cNvSpPr/>
            <p:nvPr/>
          </p:nvSpPr>
          <p:spPr>
            <a:xfrm>
              <a:off x="3002878" y="2065021"/>
              <a:ext cx="2746028" cy="2746029"/>
            </a:xfrm>
            <a:prstGeom prst="blockArc">
              <a:avLst>
                <a:gd name="adj1" fmla="val 2936400"/>
                <a:gd name="adj2" fmla="val 11848547"/>
                <a:gd name="adj3" fmla="val 21866"/>
              </a:avLst>
            </a:prstGeom>
            <a:solidFill>
              <a:srgbClr val="2A6C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ExtraShape">
              <a:extLst>
                <a:ext uri="{FF2B5EF4-FFF2-40B4-BE49-F238E27FC236}">
                  <a16:creationId xmlns:a16="http://schemas.microsoft.com/office/drawing/2014/main" xmlns="" id="{4716E9AF-5FD1-4B69-A8CA-3F97F1C77872}"/>
                </a:ext>
              </a:extLst>
            </p:cNvPr>
            <p:cNvSpPr/>
            <p:nvPr/>
          </p:nvSpPr>
          <p:spPr>
            <a:xfrm>
              <a:off x="2850673" y="1903781"/>
              <a:ext cx="3050438" cy="3050439"/>
            </a:xfrm>
            <a:prstGeom prst="blockArc">
              <a:avLst>
                <a:gd name="adj1" fmla="val 19613252"/>
                <a:gd name="adj2" fmla="val 8713205"/>
                <a:gd name="adj3" fmla="val 24566"/>
              </a:avLst>
            </a:prstGeom>
            <a:solidFill>
              <a:srgbClr val="4C8C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conShape">
              <a:extLst>
                <a:ext uri="{FF2B5EF4-FFF2-40B4-BE49-F238E27FC236}">
                  <a16:creationId xmlns:a16="http://schemas.microsoft.com/office/drawing/2014/main" xmlns="" id="{35D6B3D1-980F-4627-8405-210C99EBCD76}"/>
                </a:ext>
              </a:extLst>
            </p:cNvPr>
            <p:cNvSpPr/>
            <p:nvPr/>
          </p:nvSpPr>
          <p:spPr bwMode="auto">
            <a:xfrm>
              <a:off x="3981412" y="3073401"/>
              <a:ext cx="773782" cy="840462"/>
            </a:xfrm>
            <a:custGeom>
              <a:avLst/>
              <a:gdLst>
                <a:gd name="T0" fmla="*/ 2483 w 7054"/>
                <a:gd name="T1" fmla="*/ 16 h 7674"/>
                <a:gd name="T2" fmla="*/ 0 w 7054"/>
                <a:gd name="T3" fmla="*/ 6284 h 7674"/>
                <a:gd name="T4" fmla="*/ 5685 w 7054"/>
                <a:gd name="T5" fmla="*/ 6442 h 7674"/>
                <a:gd name="T6" fmla="*/ 554 w 7054"/>
                <a:gd name="T7" fmla="*/ 5421 h 7674"/>
                <a:gd name="T8" fmla="*/ 206 w 7054"/>
                <a:gd name="T9" fmla="*/ 5349 h 7674"/>
                <a:gd name="T10" fmla="*/ 554 w 7054"/>
                <a:gd name="T11" fmla="*/ 4708 h 7674"/>
                <a:gd name="T12" fmla="*/ 250 w 7054"/>
                <a:gd name="T13" fmla="*/ 4061 h 7674"/>
                <a:gd name="T14" fmla="*/ 499 w 7054"/>
                <a:gd name="T15" fmla="*/ 3240 h 7674"/>
                <a:gd name="T16" fmla="*/ 554 w 7054"/>
                <a:gd name="T17" fmla="*/ 2569 h 7674"/>
                <a:gd name="T18" fmla="*/ 206 w 7054"/>
                <a:gd name="T19" fmla="*/ 2684 h 7674"/>
                <a:gd name="T20" fmla="*/ 554 w 7054"/>
                <a:gd name="T21" fmla="*/ 1856 h 7674"/>
                <a:gd name="T22" fmla="*/ 1158 w 7054"/>
                <a:gd name="T23" fmla="*/ 5646 h 7674"/>
                <a:gd name="T24" fmla="*/ 780 w 7054"/>
                <a:gd name="T25" fmla="*/ 4705 h 7674"/>
                <a:gd name="T26" fmla="*/ 1202 w 7054"/>
                <a:gd name="T27" fmla="*/ 5601 h 7674"/>
                <a:gd name="T28" fmla="*/ 780 w 7054"/>
                <a:gd name="T29" fmla="*/ 4003 h 7674"/>
                <a:gd name="T30" fmla="*/ 1185 w 7054"/>
                <a:gd name="T31" fmla="*/ 3077 h 7674"/>
                <a:gd name="T32" fmla="*/ 1176 w 7054"/>
                <a:gd name="T33" fmla="*/ 2322 h 7674"/>
                <a:gd name="T34" fmla="*/ 765 w 7054"/>
                <a:gd name="T35" fmla="*/ 1669 h 7674"/>
                <a:gd name="T36" fmla="*/ 1202 w 7054"/>
                <a:gd name="T37" fmla="*/ 2282 h 7674"/>
                <a:gd name="T38" fmla="*/ 2044 w 7054"/>
                <a:gd name="T39" fmla="*/ 5903 h 7674"/>
                <a:gd name="T40" fmla="*/ 1573 w 7054"/>
                <a:gd name="T41" fmla="*/ 4768 h 7674"/>
                <a:gd name="T42" fmla="*/ 2063 w 7054"/>
                <a:gd name="T43" fmla="*/ 3911 h 7674"/>
                <a:gd name="T44" fmla="*/ 1524 w 7054"/>
                <a:gd name="T45" fmla="*/ 3004 h 7674"/>
                <a:gd name="T46" fmla="*/ 2104 w 7054"/>
                <a:gd name="T47" fmla="*/ 3867 h 7674"/>
                <a:gd name="T48" fmla="*/ 1569 w 7054"/>
                <a:gd name="T49" fmla="*/ 2144 h 7674"/>
                <a:gd name="T50" fmla="*/ 2037 w 7054"/>
                <a:gd name="T51" fmla="*/ 853 h 7674"/>
                <a:gd name="T52" fmla="*/ 4076 w 7054"/>
                <a:gd name="T53" fmla="*/ 1351 h 7674"/>
                <a:gd name="T54" fmla="*/ 4651 w 7054"/>
                <a:gd name="T55" fmla="*/ 2433 h 7674"/>
                <a:gd name="T56" fmla="*/ 4056 w 7054"/>
                <a:gd name="T57" fmla="*/ 1388 h 7674"/>
                <a:gd name="T58" fmla="*/ 4632 w 7054"/>
                <a:gd name="T59" fmla="*/ 3137 h 7674"/>
                <a:gd name="T60" fmla="*/ 4621 w 7054"/>
                <a:gd name="T61" fmla="*/ 4014 h 7674"/>
                <a:gd name="T62" fmla="*/ 2691 w 7054"/>
                <a:gd name="T63" fmla="*/ 798 h 7674"/>
                <a:gd name="T64" fmla="*/ 3524 w 7054"/>
                <a:gd name="T65" fmla="*/ 2046 h 7674"/>
                <a:gd name="T66" fmla="*/ 2692 w 7054"/>
                <a:gd name="T67" fmla="*/ 1817 h 7674"/>
                <a:gd name="T68" fmla="*/ 2707 w 7054"/>
                <a:gd name="T69" fmla="*/ 2802 h 7674"/>
                <a:gd name="T70" fmla="*/ 3511 w 7054"/>
                <a:gd name="T71" fmla="*/ 3929 h 7674"/>
                <a:gd name="T72" fmla="*/ 4144 w 7054"/>
                <a:gd name="T73" fmla="*/ 6903 h 7674"/>
                <a:gd name="T74" fmla="*/ 3082 w 7054"/>
                <a:gd name="T75" fmla="*/ 7273 h 7674"/>
                <a:gd name="T76" fmla="*/ 4144 w 7054"/>
                <a:gd name="T77" fmla="*/ 4781 h 7674"/>
                <a:gd name="T78" fmla="*/ 4624 w 7054"/>
                <a:gd name="T79" fmla="*/ 6748 h 7674"/>
                <a:gd name="T80" fmla="*/ 5272 w 7054"/>
                <a:gd name="T81" fmla="*/ 4658 h 7674"/>
                <a:gd name="T82" fmla="*/ 5507 w 7054"/>
                <a:gd name="T83" fmla="*/ 4011 h 7674"/>
                <a:gd name="T84" fmla="*/ 5029 w 7054"/>
                <a:gd name="T85" fmla="*/ 3988 h 7674"/>
                <a:gd name="T86" fmla="*/ 5507 w 7054"/>
                <a:gd name="T87" fmla="*/ 3333 h 7674"/>
                <a:gd name="T88" fmla="*/ 5463 w 7054"/>
                <a:gd name="T89" fmla="*/ 2699 h 7674"/>
                <a:gd name="T90" fmla="*/ 5049 w 7054"/>
                <a:gd name="T91" fmla="*/ 1772 h 7674"/>
                <a:gd name="T92" fmla="*/ 5507 w 7054"/>
                <a:gd name="T93" fmla="*/ 2655 h 7674"/>
                <a:gd name="T94" fmla="*/ 5929 w 7054"/>
                <a:gd name="T95" fmla="*/ 5306 h 7674"/>
                <a:gd name="T96" fmla="*/ 6270 w 7054"/>
                <a:gd name="T97" fmla="*/ 4604 h 7674"/>
                <a:gd name="T98" fmla="*/ 6270 w 7054"/>
                <a:gd name="T99" fmla="*/ 4088 h 7674"/>
                <a:gd name="T100" fmla="*/ 5913 w 7054"/>
                <a:gd name="T101" fmla="*/ 3423 h 7674"/>
                <a:gd name="T102" fmla="*/ 6284 w 7054"/>
                <a:gd name="T103" fmla="*/ 4056 h 7674"/>
                <a:gd name="T104" fmla="*/ 6464 w 7054"/>
                <a:gd name="T105" fmla="*/ 5203 h 7674"/>
                <a:gd name="T106" fmla="*/ 6748 w 7054"/>
                <a:gd name="T107" fmla="*/ 4572 h 7674"/>
                <a:gd name="T108" fmla="*/ 6748 w 7054"/>
                <a:gd name="T109" fmla="*/ 4115 h 7674"/>
                <a:gd name="T110" fmla="*/ 6448 w 7054"/>
                <a:gd name="T111" fmla="*/ 3527 h 7674"/>
                <a:gd name="T112" fmla="*/ 6762 w 7054"/>
                <a:gd name="T113" fmla="*/ 4083 h 7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054" h="7674">
                  <a:moveTo>
                    <a:pt x="6961" y="2977"/>
                  </a:moveTo>
                  <a:lnTo>
                    <a:pt x="5771" y="2611"/>
                  </a:lnTo>
                  <a:lnTo>
                    <a:pt x="5771" y="1724"/>
                  </a:lnTo>
                  <a:cubicBezTo>
                    <a:pt x="5771" y="1674"/>
                    <a:pt x="5742" y="1628"/>
                    <a:pt x="5697" y="1606"/>
                  </a:cubicBezTo>
                  <a:lnTo>
                    <a:pt x="2483" y="16"/>
                  </a:lnTo>
                  <a:cubicBezTo>
                    <a:pt x="2483" y="16"/>
                    <a:pt x="2454" y="0"/>
                    <a:pt x="2415" y="2"/>
                  </a:cubicBezTo>
                  <a:cubicBezTo>
                    <a:pt x="2376" y="5"/>
                    <a:pt x="2347" y="26"/>
                    <a:pt x="2347" y="26"/>
                  </a:cubicBezTo>
                  <a:lnTo>
                    <a:pt x="55" y="1661"/>
                  </a:lnTo>
                  <a:cubicBezTo>
                    <a:pt x="21" y="1686"/>
                    <a:pt x="0" y="1726"/>
                    <a:pt x="0" y="1769"/>
                  </a:cubicBezTo>
                  <a:lnTo>
                    <a:pt x="0" y="6284"/>
                  </a:lnTo>
                  <a:cubicBezTo>
                    <a:pt x="0" y="6332"/>
                    <a:pt x="26" y="6377"/>
                    <a:pt x="69" y="6400"/>
                  </a:cubicBezTo>
                  <a:lnTo>
                    <a:pt x="2361" y="7656"/>
                  </a:lnTo>
                  <a:cubicBezTo>
                    <a:pt x="2361" y="7656"/>
                    <a:pt x="2387" y="7670"/>
                    <a:pt x="2416" y="7672"/>
                  </a:cubicBezTo>
                  <a:cubicBezTo>
                    <a:pt x="2445" y="7674"/>
                    <a:pt x="2471" y="7663"/>
                    <a:pt x="2471" y="7663"/>
                  </a:cubicBezTo>
                  <a:lnTo>
                    <a:pt x="5685" y="6442"/>
                  </a:lnTo>
                  <a:lnTo>
                    <a:pt x="6969" y="5953"/>
                  </a:lnTo>
                  <a:cubicBezTo>
                    <a:pt x="7020" y="5934"/>
                    <a:pt x="7054" y="5885"/>
                    <a:pt x="7054" y="5830"/>
                  </a:cubicBezTo>
                  <a:lnTo>
                    <a:pt x="7054" y="3103"/>
                  </a:lnTo>
                  <a:cubicBezTo>
                    <a:pt x="7054" y="3045"/>
                    <a:pt x="7016" y="2994"/>
                    <a:pt x="6961" y="2977"/>
                  </a:cubicBezTo>
                  <a:close/>
                  <a:moveTo>
                    <a:pt x="554" y="5421"/>
                  </a:moveTo>
                  <a:cubicBezTo>
                    <a:pt x="554" y="5435"/>
                    <a:pt x="548" y="5448"/>
                    <a:pt x="537" y="5456"/>
                  </a:cubicBezTo>
                  <a:cubicBezTo>
                    <a:pt x="529" y="5462"/>
                    <a:pt x="520" y="5465"/>
                    <a:pt x="510" y="5465"/>
                  </a:cubicBezTo>
                  <a:cubicBezTo>
                    <a:pt x="506" y="5465"/>
                    <a:pt x="502" y="5465"/>
                    <a:pt x="498" y="5464"/>
                  </a:cubicBezTo>
                  <a:lnTo>
                    <a:pt x="238" y="5392"/>
                  </a:lnTo>
                  <a:cubicBezTo>
                    <a:pt x="219" y="5386"/>
                    <a:pt x="206" y="5369"/>
                    <a:pt x="206" y="5349"/>
                  </a:cubicBezTo>
                  <a:lnTo>
                    <a:pt x="206" y="4683"/>
                  </a:lnTo>
                  <a:cubicBezTo>
                    <a:pt x="206" y="4670"/>
                    <a:pt x="211" y="4659"/>
                    <a:pt x="220" y="4650"/>
                  </a:cubicBezTo>
                  <a:cubicBezTo>
                    <a:pt x="230" y="4642"/>
                    <a:pt x="242" y="4638"/>
                    <a:pt x="254" y="4639"/>
                  </a:cubicBezTo>
                  <a:lnTo>
                    <a:pt x="514" y="4664"/>
                  </a:lnTo>
                  <a:cubicBezTo>
                    <a:pt x="537" y="4667"/>
                    <a:pt x="554" y="4686"/>
                    <a:pt x="554" y="4708"/>
                  </a:cubicBezTo>
                  <a:lnTo>
                    <a:pt x="554" y="5421"/>
                  </a:lnTo>
                  <a:close/>
                  <a:moveTo>
                    <a:pt x="554" y="3995"/>
                  </a:moveTo>
                  <a:cubicBezTo>
                    <a:pt x="554" y="4018"/>
                    <a:pt x="537" y="4037"/>
                    <a:pt x="514" y="4039"/>
                  </a:cubicBezTo>
                  <a:lnTo>
                    <a:pt x="253" y="4061"/>
                  </a:lnTo>
                  <a:cubicBezTo>
                    <a:pt x="252" y="4061"/>
                    <a:pt x="251" y="4061"/>
                    <a:pt x="250" y="4061"/>
                  </a:cubicBezTo>
                  <a:cubicBezTo>
                    <a:pt x="239" y="4061"/>
                    <a:pt x="228" y="4057"/>
                    <a:pt x="220" y="4049"/>
                  </a:cubicBezTo>
                  <a:cubicBezTo>
                    <a:pt x="211" y="4041"/>
                    <a:pt x="206" y="4029"/>
                    <a:pt x="206" y="4017"/>
                  </a:cubicBezTo>
                  <a:lnTo>
                    <a:pt x="206" y="3351"/>
                  </a:lnTo>
                  <a:cubicBezTo>
                    <a:pt x="206" y="3330"/>
                    <a:pt x="219" y="3313"/>
                    <a:pt x="239" y="3308"/>
                  </a:cubicBezTo>
                  <a:lnTo>
                    <a:pt x="499" y="3240"/>
                  </a:lnTo>
                  <a:cubicBezTo>
                    <a:pt x="512" y="3236"/>
                    <a:pt x="526" y="3239"/>
                    <a:pt x="537" y="3247"/>
                  </a:cubicBezTo>
                  <a:cubicBezTo>
                    <a:pt x="548" y="3256"/>
                    <a:pt x="554" y="3269"/>
                    <a:pt x="554" y="3282"/>
                  </a:cubicBezTo>
                  <a:lnTo>
                    <a:pt x="554" y="3995"/>
                  </a:lnTo>
                  <a:lnTo>
                    <a:pt x="554" y="3995"/>
                  </a:lnTo>
                  <a:close/>
                  <a:moveTo>
                    <a:pt x="554" y="2569"/>
                  </a:moveTo>
                  <a:cubicBezTo>
                    <a:pt x="554" y="2586"/>
                    <a:pt x="544" y="2602"/>
                    <a:pt x="528" y="2609"/>
                  </a:cubicBezTo>
                  <a:lnTo>
                    <a:pt x="268" y="2724"/>
                  </a:lnTo>
                  <a:cubicBezTo>
                    <a:pt x="262" y="2727"/>
                    <a:pt x="256" y="2728"/>
                    <a:pt x="250" y="2728"/>
                  </a:cubicBezTo>
                  <a:cubicBezTo>
                    <a:pt x="242" y="2728"/>
                    <a:pt x="233" y="2726"/>
                    <a:pt x="226" y="2721"/>
                  </a:cubicBezTo>
                  <a:cubicBezTo>
                    <a:pt x="213" y="2713"/>
                    <a:pt x="206" y="2699"/>
                    <a:pt x="206" y="2684"/>
                  </a:cubicBezTo>
                  <a:lnTo>
                    <a:pt x="206" y="2018"/>
                  </a:lnTo>
                  <a:cubicBezTo>
                    <a:pt x="206" y="2002"/>
                    <a:pt x="214" y="1988"/>
                    <a:pt x="227" y="1980"/>
                  </a:cubicBezTo>
                  <a:lnTo>
                    <a:pt x="487" y="1818"/>
                  </a:lnTo>
                  <a:cubicBezTo>
                    <a:pt x="500" y="1810"/>
                    <a:pt x="517" y="1809"/>
                    <a:pt x="531" y="1817"/>
                  </a:cubicBezTo>
                  <a:cubicBezTo>
                    <a:pt x="545" y="1825"/>
                    <a:pt x="554" y="1840"/>
                    <a:pt x="554" y="1856"/>
                  </a:cubicBezTo>
                  <a:lnTo>
                    <a:pt x="554" y="2569"/>
                  </a:lnTo>
                  <a:lnTo>
                    <a:pt x="554" y="2569"/>
                  </a:lnTo>
                  <a:close/>
                  <a:moveTo>
                    <a:pt x="1202" y="5601"/>
                  </a:moveTo>
                  <a:cubicBezTo>
                    <a:pt x="1202" y="5615"/>
                    <a:pt x="1196" y="5628"/>
                    <a:pt x="1185" y="5637"/>
                  </a:cubicBezTo>
                  <a:cubicBezTo>
                    <a:pt x="1177" y="5642"/>
                    <a:pt x="1167" y="5646"/>
                    <a:pt x="1158" y="5646"/>
                  </a:cubicBezTo>
                  <a:cubicBezTo>
                    <a:pt x="1154" y="5646"/>
                    <a:pt x="1150" y="5645"/>
                    <a:pt x="1146" y="5644"/>
                  </a:cubicBezTo>
                  <a:lnTo>
                    <a:pt x="798" y="5547"/>
                  </a:lnTo>
                  <a:cubicBezTo>
                    <a:pt x="779" y="5542"/>
                    <a:pt x="765" y="5524"/>
                    <a:pt x="765" y="5505"/>
                  </a:cubicBezTo>
                  <a:lnTo>
                    <a:pt x="765" y="4738"/>
                  </a:lnTo>
                  <a:cubicBezTo>
                    <a:pt x="765" y="4725"/>
                    <a:pt x="771" y="4713"/>
                    <a:pt x="780" y="4705"/>
                  </a:cubicBezTo>
                  <a:cubicBezTo>
                    <a:pt x="789" y="4696"/>
                    <a:pt x="801" y="4692"/>
                    <a:pt x="814" y="4694"/>
                  </a:cubicBezTo>
                  <a:lnTo>
                    <a:pt x="1162" y="4728"/>
                  </a:lnTo>
                  <a:cubicBezTo>
                    <a:pt x="1185" y="4730"/>
                    <a:pt x="1202" y="4749"/>
                    <a:pt x="1202" y="4771"/>
                  </a:cubicBezTo>
                  <a:lnTo>
                    <a:pt x="1202" y="5601"/>
                  </a:lnTo>
                  <a:lnTo>
                    <a:pt x="1202" y="5601"/>
                  </a:lnTo>
                  <a:close/>
                  <a:moveTo>
                    <a:pt x="1202" y="3942"/>
                  </a:moveTo>
                  <a:cubicBezTo>
                    <a:pt x="1202" y="3965"/>
                    <a:pt x="1184" y="3984"/>
                    <a:pt x="1162" y="3986"/>
                  </a:cubicBezTo>
                  <a:lnTo>
                    <a:pt x="813" y="4014"/>
                  </a:lnTo>
                  <a:cubicBezTo>
                    <a:pt x="812" y="4015"/>
                    <a:pt x="811" y="4015"/>
                    <a:pt x="809" y="4015"/>
                  </a:cubicBezTo>
                  <a:cubicBezTo>
                    <a:pt x="799" y="4015"/>
                    <a:pt x="788" y="4010"/>
                    <a:pt x="780" y="4003"/>
                  </a:cubicBezTo>
                  <a:cubicBezTo>
                    <a:pt x="770" y="3995"/>
                    <a:pt x="765" y="3983"/>
                    <a:pt x="765" y="3971"/>
                  </a:cubicBezTo>
                  <a:lnTo>
                    <a:pt x="765" y="3204"/>
                  </a:lnTo>
                  <a:cubicBezTo>
                    <a:pt x="765" y="3184"/>
                    <a:pt x="779" y="3166"/>
                    <a:pt x="798" y="3161"/>
                  </a:cubicBezTo>
                  <a:lnTo>
                    <a:pt x="1147" y="3069"/>
                  </a:lnTo>
                  <a:cubicBezTo>
                    <a:pt x="1160" y="3066"/>
                    <a:pt x="1174" y="3069"/>
                    <a:pt x="1185" y="3077"/>
                  </a:cubicBezTo>
                  <a:cubicBezTo>
                    <a:pt x="1196" y="3085"/>
                    <a:pt x="1202" y="3098"/>
                    <a:pt x="1202" y="3112"/>
                  </a:cubicBezTo>
                  <a:lnTo>
                    <a:pt x="1202" y="3942"/>
                  </a:lnTo>
                  <a:lnTo>
                    <a:pt x="1202" y="3942"/>
                  </a:lnTo>
                  <a:close/>
                  <a:moveTo>
                    <a:pt x="1202" y="2282"/>
                  </a:moveTo>
                  <a:cubicBezTo>
                    <a:pt x="1202" y="2299"/>
                    <a:pt x="1192" y="2315"/>
                    <a:pt x="1176" y="2322"/>
                  </a:cubicBezTo>
                  <a:lnTo>
                    <a:pt x="827" y="2476"/>
                  </a:lnTo>
                  <a:cubicBezTo>
                    <a:pt x="822" y="2479"/>
                    <a:pt x="815" y="2480"/>
                    <a:pt x="809" y="2480"/>
                  </a:cubicBezTo>
                  <a:cubicBezTo>
                    <a:pt x="801" y="2480"/>
                    <a:pt x="793" y="2478"/>
                    <a:pt x="785" y="2473"/>
                  </a:cubicBezTo>
                  <a:cubicBezTo>
                    <a:pt x="773" y="2465"/>
                    <a:pt x="765" y="2451"/>
                    <a:pt x="765" y="2436"/>
                  </a:cubicBezTo>
                  <a:lnTo>
                    <a:pt x="765" y="1669"/>
                  </a:lnTo>
                  <a:cubicBezTo>
                    <a:pt x="765" y="1654"/>
                    <a:pt x="773" y="1640"/>
                    <a:pt x="786" y="1632"/>
                  </a:cubicBezTo>
                  <a:lnTo>
                    <a:pt x="1135" y="1414"/>
                  </a:lnTo>
                  <a:cubicBezTo>
                    <a:pt x="1148" y="1406"/>
                    <a:pt x="1166" y="1405"/>
                    <a:pt x="1179" y="1413"/>
                  </a:cubicBezTo>
                  <a:cubicBezTo>
                    <a:pt x="1193" y="1421"/>
                    <a:pt x="1202" y="1436"/>
                    <a:pt x="1202" y="1452"/>
                  </a:cubicBezTo>
                  <a:lnTo>
                    <a:pt x="1202" y="2282"/>
                  </a:lnTo>
                  <a:lnTo>
                    <a:pt x="1202" y="2282"/>
                  </a:lnTo>
                  <a:close/>
                  <a:moveTo>
                    <a:pt x="2104" y="5852"/>
                  </a:moveTo>
                  <a:cubicBezTo>
                    <a:pt x="2104" y="5865"/>
                    <a:pt x="2099" y="5877"/>
                    <a:pt x="2090" y="5886"/>
                  </a:cubicBezTo>
                  <a:cubicBezTo>
                    <a:pt x="2074" y="5902"/>
                    <a:pt x="2052" y="5903"/>
                    <a:pt x="2045" y="5903"/>
                  </a:cubicBezTo>
                  <a:lnTo>
                    <a:pt x="2044" y="5903"/>
                  </a:lnTo>
                  <a:cubicBezTo>
                    <a:pt x="1957" y="5903"/>
                    <a:pt x="1620" y="5781"/>
                    <a:pt x="1554" y="5757"/>
                  </a:cubicBezTo>
                  <a:cubicBezTo>
                    <a:pt x="1536" y="5751"/>
                    <a:pt x="1525" y="5734"/>
                    <a:pt x="1525" y="5715"/>
                  </a:cubicBezTo>
                  <a:lnTo>
                    <a:pt x="1525" y="4812"/>
                  </a:lnTo>
                  <a:cubicBezTo>
                    <a:pt x="1525" y="4799"/>
                    <a:pt x="1530" y="4787"/>
                    <a:pt x="1539" y="4779"/>
                  </a:cubicBezTo>
                  <a:cubicBezTo>
                    <a:pt x="1548" y="4771"/>
                    <a:pt x="1561" y="4767"/>
                    <a:pt x="1573" y="4768"/>
                  </a:cubicBezTo>
                  <a:lnTo>
                    <a:pt x="2064" y="4816"/>
                  </a:lnTo>
                  <a:cubicBezTo>
                    <a:pt x="2087" y="4818"/>
                    <a:pt x="2104" y="4837"/>
                    <a:pt x="2104" y="4860"/>
                  </a:cubicBezTo>
                  <a:cubicBezTo>
                    <a:pt x="2104" y="4869"/>
                    <a:pt x="2104" y="5809"/>
                    <a:pt x="2104" y="5852"/>
                  </a:cubicBezTo>
                  <a:close/>
                  <a:moveTo>
                    <a:pt x="2104" y="3867"/>
                  </a:moveTo>
                  <a:cubicBezTo>
                    <a:pt x="2104" y="3890"/>
                    <a:pt x="2086" y="3909"/>
                    <a:pt x="2063" y="3911"/>
                  </a:cubicBezTo>
                  <a:lnTo>
                    <a:pt x="1572" y="3952"/>
                  </a:lnTo>
                  <a:cubicBezTo>
                    <a:pt x="1571" y="3952"/>
                    <a:pt x="1570" y="3952"/>
                    <a:pt x="1569" y="3952"/>
                  </a:cubicBezTo>
                  <a:cubicBezTo>
                    <a:pt x="1558" y="3952"/>
                    <a:pt x="1547" y="3948"/>
                    <a:pt x="1539" y="3940"/>
                  </a:cubicBezTo>
                  <a:cubicBezTo>
                    <a:pt x="1529" y="3932"/>
                    <a:pt x="1524" y="3920"/>
                    <a:pt x="1524" y="3908"/>
                  </a:cubicBezTo>
                  <a:lnTo>
                    <a:pt x="1524" y="3004"/>
                  </a:lnTo>
                  <a:cubicBezTo>
                    <a:pt x="1524" y="2984"/>
                    <a:pt x="1538" y="2966"/>
                    <a:pt x="1557" y="2961"/>
                  </a:cubicBezTo>
                  <a:lnTo>
                    <a:pt x="2048" y="2832"/>
                  </a:lnTo>
                  <a:cubicBezTo>
                    <a:pt x="2061" y="2829"/>
                    <a:pt x="2076" y="2832"/>
                    <a:pt x="2086" y="2840"/>
                  </a:cubicBezTo>
                  <a:cubicBezTo>
                    <a:pt x="2097" y="2848"/>
                    <a:pt x="2104" y="2861"/>
                    <a:pt x="2104" y="2875"/>
                  </a:cubicBezTo>
                  <a:lnTo>
                    <a:pt x="2104" y="3867"/>
                  </a:lnTo>
                  <a:lnTo>
                    <a:pt x="2104" y="3867"/>
                  </a:lnTo>
                  <a:close/>
                  <a:moveTo>
                    <a:pt x="2104" y="1883"/>
                  </a:moveTo>
                  <a:cubicBezTo>
                    <a:pt x="2104" y="1900"/>
                    <a:pt x="2093" y="1916"/>
                    <a:pt x="2078" y="1923"/>
                  </a:cubicBezTo>
                  <a:lnTo>
                    <a:pt x="1587" y="2140"/>
                  </a:lnTo>
                  <a:cubicBezTo>
                    <a:pt x="1581" y="2143"/>
                    <a:pt x="1575" y="2144"/>
                    <a:pt x="1569" y="2144"/>
                  </a:cubicBezTo>
                  <a:cubicBezTo>
                    <a:pt x="1560" y="2144"/>
                    <a:pt x="1552" y="2142"/>
                    <a:pt x="1545" y="2137"/>
                  </a:cubicBezTo>
                  <a:cubicBezTo>
                    <a:pt x="1532" y="2129"/>
                    <a:pt x="1525" y="2115"/>
                    <a:pt x="1525" y="2100"/>
                  </a:cubicBezTo>
                  <a:lnTo>
                    <a:pt x="1525" y="1196"/>
                  </a:lnTo>
                  <a:cubicBezTo>
                    <a:pt x="1525" y="1181"/>
                    <a:pt x="1532" y="1167"/>
                    <a:pt x="1545" y="1159"/>
                  </a:cubicBezTo>
                  <a:lnTo>
                    <a:pt x="2037" y="853"/>
                  </a:lnTo>
                  <a:cubicBezTo>
                    <a:pt x="2050" y="844"/>
                    <a:pt x="2067" y="844"/>
                    <a:pt x="2081" y="852"/>
                  </a:cubicBezTo>
                  <a:cubicBezTo>
                    <a:pt x="2095" y="859"/>
                    <a:pt x="2104" y="874"/>
                    <a:pt x="2104" y="890"/>
                  </a:cubicBezTo>
                  <a:lnTo>
                    <a:pt x="2104" y="1883"/>
                  </a:lnTo>
                  <a:close/>
                  <a:moveTo>
                    <a:pt x="4056" y="1388"/>
                  </a:moveTo>
                  <a:cubicBezTo>
                    <a:pt x="4056" y="1373"/>
                    <a:pt x="4064" y="1359"/>
                    <a:pt x="4076" y="1351"/>
                  </a:cubicBezTo>
                  <a:cubicBezTo>
                    <a:pt x="4088" y="1343"/>
                    <a:pt x="4104" y="1341"/>
                    <a:pt x="4118" y="1347"/>
                  </a:cubicBezTo>
                  <a:lnTo>
                    <a:pt x="4642" y="1574"/>
                  </a:lnTo>
                  <a:cubicBezTo>
                    <a:pt x="4658" y="1581"/>
                    <a:pt x="4668" y="1597"/>
                    <a:pt x="4668" y="1614"/>
                  </a:cubicBezTo>
                  <a:lnTo>
                    <a:pt x="4668" y="2397"/>
                  </a:lnTo>
                  <a:cubicBezTo>
                    <a:pt x="4668" y="2411"/>
                    <a:pt x="4662" y="2424"/>
                    <a:pt x="4651" y="2433"/>
                  </a:cubicBezTo>
                  <a:cubicBezTo>
                    <a:pt x="4643" y="2438"/>
                    <a:pt x="4634" y="2441"/>
                    <a:pt x="4624" y="2441"/>
                  </a:cubicBezTo>
                  <a:cubicBezTo>
                    <a:pt x="4620" y="2441"/>
                    <a:pt x="4616" y="2441"/>
                    <a:pt x="4612" y="2439"/>
                  </a:cubicBezTo>
                  <a:lnTo>
                    <a:pt x="4087" y="2278"/>
                  </a:lnTo>
                  <a:cubicBezTo>
                    <a:pt x="4069" y="2273"/>
                    <a:pt x="4056" y="2256"/>
                    <a:pt x="4056" y="2236"/>
                  </a:cubicBezTo>
                  <a:lnTo>
                    <a:pt x="4056" y="1388"/>
                  </a:lnTo>
                  <a:lnTo>
                    <a:pt x="4056" y="1388"/>
                  </a:lnTo>
                  <a:close/>
                  <a:moveTo>
                    <a:pt x="4056" y="3085"/>
                  </a:moveTo>
                  <a:cubicBezTo>
                    <a:pt x="4056" y="3072"/>
                    <a:pt x="4062" y="3059"/>
                    <a:pt x="4072" y="3051"/>
                  </a:cubicBezTo>
                  <a:cubicBezTo>
                    <a:pt x="4082" y="3042"/>
                    <a:pt x="4095" y="3039"/>
                    <a:pt x="4108" y="3041"/>
                  </a:cubicBezTo>
                  <a:lnTo>
                    <a:pt x="4632" y="3137"/>
                  </a:lnTo>
                  <a:cubicBezTo>
                    <a:pt x="4653" y="3140"/>
                    <a:pt x="4669" y="3159"/>
                    <a:pt x="4669" y="3180"/>
                  </a:cubicBezTo>
                  <a:lnTo>
                    <a:pt x="4669" y="3970"/>
                  </a:lnTo>
                  <a:cubicBezTo>
                    <a:pt x="4669" y="3982"/>
                    <a:pt x="4664" y="3994"/>
                    <a:pt x="4655" y="4002"/>
                  </a:cubicBezTo>
                  <a:cubicBezTo>
                    <a:pt x="4646" y="4010"/>
                    <a:pt x="4636" y="4014"/>
                    <a:pt x="4624" y="4014"/>
                  </a:cubicBezTo>
                  <a:lnTo>
                    <a:pt x="4621" y="4014"/>
                  </a:lnTo>
                  <a:lnTo>
                    <a:pt x="4097" y="3977"/>
                  </a:lnTo>
                  <a:cubicBezTo>
                    <a:pt x="4074" y="3975"/>
                    <a:pt x="4056" y="3956"/>
                    <a:pt x="4056" y="3933"/>
                  </a:cubicBezTo>
                  <a:lnTo>
                    <a:pt x="4056" y="3085"/>
                  </a:lnTo>
                  <a:lnTo>
                    <a:pt x="4056" y="3085"/>
                  </a:lnTo>
                  <a:close/>
                  <a:moveTo>
                    <a:pt x="2691" y="798"/>
                  </a:moveTo>
                  <a:cubicBezTo>
                    <a:pt x="2691" y="783"/>
                    <a:pt x="2699" y="769"/>
                    <a:pt x="2711" y="761"/>
                  </a:cubicBezTo>
                  <a:cubicBezTo>
                    <a:pt x="2724" y="753"/>
                    <a:pt x="2739" y="751"/>
                    <a:pt x="2753" y="757"/>
                  </a:cubicBezTo>
                  <a:lnTo>
                    <a:pt x="3498" y="1079"/>
                  </a:lnTo>
                  <a:cubicBezTo>
                    <a:pt x="3514" y="1086"/>
                    <a:pt x="3524" y="1102"/>
                    <a:pt x="3524" y="1120"/>
                  </a:cubicBezTo>
                  <a:lnTo>
                    <a:pt x="3524" y="2046"/>
                  </a:lnTo>
                  <a:cubicBezTo>
                    <a:pt x="3524" y="2059"/>
                    <a:pt x="3518" y="2073"/>
                    <a:pt x="3506" y="2081"/>
                  </a:cubicBezTo>
                  <a:cubicBezTo>
                    <a:pt x="3499" y="2087"/>
                    <a:pt x="3490" y="2090"/>
                    <a:pt x="3480" y="2090"/>
                  </a:cubicBezTo>
                  <a:cubicBezTo>
                    <a:pt x="3476" y="2090"/>
                    <a:pt x="3472" y="2089"/>
                    <a:pt x="3467" y="2088"/>
                  </a:cubicBezTo>
                  <a:lnTo>
                    <a:pt x="2723" y="1859"/>
                  </a:lnTo>
                  <a:cubicBezTo>
                    <a:pt x="2704" y="1853"/>
                    <a:pt x="2692" y="1836"/>
                    <a:pt x="2692" y="1817"/>
                  </a:cubicBezTo>
                  <a:lnTo>
                    <a:pt x="2692" y="798"/>
                  </a:lnTo>
                  <a:lnTo>
                    <a:pt x="2691" y="798"/>
                  </a:lnTo>
                  <a:close/>
                  <a:moveTo>
                    <a:pt x="2691" y="3855"/>
                  </a:moveTo>
                  <a:lnTo>
                    <a:pt x="2691" y="2836"/>
                  </a:lnTo>
                  <a:cubicBezTo>
                    <a:pt x="2691" y="2823"/>
                    <a:pt x="2697" y="2810"/>
                    <a:pt x="2707" y="2802"/>
                  </a:cubicBezTo>
                  <a:cubicBezTo>
                    <a:pt x="2718" y="2793"/>
                    <a:pt x="2731" y="2790"/>
                    <a:pt x="2744" y="2792"/>
                  </a:cubicBezTo>
                  <a:lnTo>
                    <a:pt x="3488" y="2928"/>
                  </a:lnTo>
                  <a:cubicBezTo>
                    <a:pt x="3509" y="2932"/>
                    <a:pt x="3524" y="2950"/>
                    <a:pt x="3524" y="2972"/>
                  </a:cubicBezTo>
                  <a:lnTo>
                    <a:pt x="3524" y="3897"/>
                  </a:lnTo>
                  <a:cubicBezTo>
                    <a:pt x="3524" y="3909"/>
                    <a:pt x="3520" y="3921"/>
                    <a:pt x="3511" y="3929"/>
                  </a:cubicBezTo>
                  <a:cubicBezTo>
                    <a:pt x="3502" y="3937"/>
                    <a:pt x="3492" y="3941"/>
                    <a:pt x="3481" y="3941"/>
                  </a:cubicBezTo>
                  <a:lnTo>
                    <a:pt x="3478" y="3941"/>
                  </a:lnTo>
                  <a:lnTo>
                    <a:pt x="2733" y="3899"/>
                  </a:lnTo>
                  <a:cubicBezTo>
                    <a:pt x="2710" y="3898"/>
                    <a:pt x="2691" y="3878"/>
                    <a:pt x="2691" y="3855"/>
                  </a:cubicBezTo>
                  <a:close/>
                  <a:moveTo>
                    <a:pt x="4144" y="6903"/>
                  </a:moveTo>
                  <a:cubicBezTo>
                    <a:pt x="4144" y="6921"/>
                    <a:pt x="4133" y="6937"/>
                    <a:pt x="4116" y="6944"/>
                  </a:cubicBezTo>
                  <a:lnTo>
                    <a:pt x="3141" y="7314"/>
                  </a:lnTo>
                  <a:cubicBezTo>
                    <a:pt x="3136" y="7316"/>
                    <a:pt x="3131" y="7317"/>
                    <a:pt x="3126" y="7317"/>
                  </a:cubicBezTo>
                  <a:cubicBezTo>
                    <a:pt x="3117" y="7317"/>
                    <a:pt x="3108" y="7315"/>
                    <a:pt x="3101" y="7309"/>
                  </a:cubicBezTo>
                  <a:cubicBezTo>
                    <a:pt x="3089" y="7301"/>
                    <a:pt x="3082" y="7288"/>
                    <a:pt x="3082" y="7273"/>
                  </a:cubicBezTo>
                  <a:lnTo>
                    <a:pt x="3082" y="4847"/>
                  </a:lnTo>
                  <a:cubicBezTo>
                    <a:pt x="3082" y="4824"/>
                    <a:pt x="3099" y="4805"/>
                    <a:pt x="3123" y="4803"/>
                  </a:cubicBezTo>
                  <a:lnTo>
                    <a:pt x="4097" y="4738"/>
                  </a:lnTo>
                  <a:cubicBezTo>
                    <a:pt x="4110" y="4737"/>
                    <a:pt x="4121" y="4741"/>
                    <a:pt x="4130" y="4749"/>
                  </a:cubicBezTo>
                  <a:cubicBezTo>
                    <a:pt x="4139" y="4758"/>
                    <a:pt x="4144" y="4769"/>
                    <a:pt x="4144" y="4781"/>
                  </a:cubicBezTo>
                  <a:lnTo>
                    <a:pt x="4144" y="6903"/>
                  </a:lnTo>
                  <a:close/>
                  <a:moveTo>
                    <a:pt x="5319" y="6456"/>
                  </a:moveTo>
                  <a:cubicBezTo>
                    <a:pt x="5319" y="6474"/>
                    <a:pt x="5308" y="6491"/>
                    <a:pt x="5290" y="6497"/>
                  </a:cubicBezTo>
                  <a:lnTo>
                    <a:pt x="4640" y="6745"/>
                  </a:lnTo>
                  <a:cubicBezTo>
                    <a:pt x="4635" y="6747"/>
                    <a:pt x="4630" y="6748"/>
                    <a:pt x="4624" y="6748"/>
                  </a:cubicBezTo>
                  <a:cubicBezTo>
                    <a:pt x="4616" y="6748"/>
                    <a:pt x="4607" y="6745"/>
                    <a:pt x="4600" y="6740"/>
                  </a:cubicBezTo>
                  <a:cubicBezTo>
                    <a:pt x="4588" y="6731"/>
                    <a:pt x="4580" y="6718"/>
                    <a:pt x="4580" y="6703"/>
                  </a:cubicBezTo>
                  <a:lnTo>
                    <a:pt x="4580" y="4746"/>
                  </a:lnTo>
                  <a:cubicBezTo>
                    <a:pt x="4580" y="4723"/>
                    <a:pt x="4598" y="4704"/>
                    <a:pt x="4621" y="4702"/>
                  </a:cubicBezTo>
                  <a:lnTo>
                    <a:pt x="5272" y="4658"/>
                  </a:lnTo>
                  <a:cubicBezTo>
                    <a:pt x="5284" y="4657"/>
                    <a:pt x="5296" y="4661"/>
                    <a:pt x="5305" y="4670"/>
                  </a:cubicBezTo>
                  <a:cubicBezTo>
                    <a:pt x="5314" y="4678"/>
                    <a:pt x="5319" y="4690"/>
                    <a:pt x="5319" y="4702"/>
                  </a:cubicBezTo>
                  <a:lnTo>
                    <a:pt x="5319" y="6456"/>
                  </a:lnTo>
                  <a:lnTo>
                    <a:pt x="5319" y="6456"/>
                  </a:lnTo>
                  <a:close/>
                  <a:moveTo>
                    <a:pt x="5507" y="4011"/>
                  </a:moveTo>
                  <a:cubicBezTo>
                    <a:pt x="5507" y="4023"/>
                    <a:pt x="5502" y="4035"/>
                    <a:pt x="5493" y="4043"/>
                  </a:cubicBezTo>
                  <a:cubicBezTo>
                    <a:pt x="5484" y="4051"/>
                    <a:pt x="5474" y="4055"/>
                    <a:pt x="5463" y="4055"/>
                  </a:cubicBezTo>
                  <a:cubicBezTo>
                    <a:pt x="5462" y="4055"/>
                    <a:pt x="5461" y="4055"/>
                    <a:pt x="5460" y="4055"/>
                  </a:cubicBezTo>
                  <a:lnTo>
                    <a:pt x="5071" y="4033"/>
                  </a:lnTo>
                  <a:cubicBezTo>
                    <a:pt x="5048" y="4031"/>
                    <a:pt x="5029" y="4012"/>
                    <a:pt x="5029" y="3988"/>
                  </a:cubicBezTo>
                  <a:lnTo>
                    <a:pt x="5029" y="3262"/>
                  </a:lnTo>
                  <a:cubicBezTo>
                    <a:pt x="5029" y="3249"/>
                    <a:pt x="5035" y="3236"/>
                    <a:pt x="5045" y="3228"/>
                  </a:cubicBezTo>
                  <a:cubicBezTo>
                    <a:pt x="5055" y="3219"/>
                    <a:pt x="5069" y="3216"/>
                    <a:pt x="5082" y="3218"/>
                  </a:cubicBezTo>
                  <a:lnTo>
                    <a:pt x="5470" y="3289"/>
                  </a:lnTo>
                  <a:cubicBezTo>
                    <a:pt x="5491" y="3293"/>
                    <a:pt x="5507" y="3311"/>
                    <a:pt x="5507" y="3333"/>
                  </a:cubicBezTo>
                  <a:lnTo>
                    <a:pt x="5507" y="4011"/>
                  </a:lnTo>
                  <a:lnTo>
                    <a:pt x="5507" y="4011"/>
                  </a:lnTo>
                  <a:close/>
                  <a:moveTo>
                    <a:pt x="5507" y="2655"/>
                  </a:moveTo>
                  <a:cubicBezTo>
                    <a:pt x="5507" y="2669"/>
                    <a:pt x="5500" y="2682"/>
                    <a:pt x="5489" y="2690"/>
                  </a:cubicBezTo>
                  <a:cubicBezTo>
                    <a:pt x="5481" y="2696"/>
                    <a:pt x="5472" y="2699"/>
                    <a:pt x="5463" y="2699"/>
                  </a:cubicBezTo>
                  <a:cubicBezTo>
                    <a:pt x="5458" y="2699"/>
                    <a:pt x="5454" y="2698"/>
                    <a:pt x="5450" y="2697"/>
                  </a:cubicBezTo>
                  <a:lnTo>
                    <a:pt x="5061" y="2577"/>
                  </a:lnTo>
                  <a:cubicBezTo>
                    <a:pt x="5042" y="2572"/>
                    <a:pt x="5030" y="2555"/>
                    <a:pt x="5030" y="2535"/>
                  </a:cubicBezTo>
                  <a:lnTo>
                    <a:pt x="5030" y="1808"/>
                  </a:lnTo>
                  <a:cubicBezTo>
                    <a:pt x="5030" y="1794"/>
                    <a:pt x="5037" y="1780"/>
                    <a:pt x="5049" y="1772"/>
                  </a:cubicBezTo>
                  <a:cubicBezTo>
                    <a:pt x="5062" y="1763"/>
                    <a:pt x="5077" y="1762"/>
                    <a:pt x="5091" y="1768"/>
                  </a:cubicBezTo>
                  <a:lnTo>
                    <a:pt x="5480" y="1936"/>
                  </a:lnTo>
                  <a:cubicBezTo>
                    <a:pt x="5496" y="1943"/>
                    <a:pt x="5507" y="1959"/>
                    <a:pt x="5507" y="1977"/>
                  </a:cubicBezTo>
                  <a:lnTo>
                    <a:pt x="5507" y="2655"/>
                  </a:lnTo>
                  <a:lnTo>
                    <a:pt x="5507" y="2655"/>
                  </a:lnTo>
                  <a:close/>
                  <a:moveTo>
                    <a:pt x="6284" y="5218"/>
                  </a:moveTo>
                  <a:cubicBezTo>
                    <a:pt x="6284" y="5239"/>
                    <a:pt x="6269" y="5257"/>
                    <a:pt x="6248" y="5261"/>
                  </a:cubicBezTo>
                  <a:lnTo>
                    <a:pt x="5966" y="5315"/>
                  </a:lnTo>
                  <a:cubicBezTo>
                    <a:pt x="5963" y="5316"/>
                    <a:pt x="5960" y="5316"/>
                    <a:pt x="5957" y="5316"/>
                  </a:cubicBezTo>
                  <a:cubicBezTo>
                    <a:pt x="5947" y="5316"/>
                    <a:pt x="5937" y="5313"/>
                    <a:pt x="5929" y="5306"/>
                  </a:cubicBezTo>
                  <a:cubicBezTo>
                    <a:pt x="5919" y="5298"/>
                    <a:pt x="5913" y="5285"/>
                    <a:pt x="5913" y="5272"/>
                  </a:cubicBezTo>
                  <a:lnTo>
                    <a:pt x="5913" y="4656"/>
                  </a:lnTo>
                  <a:cubicBezTo>
                    <a:pt x="5913" y="4633"/>
                    <a:pt x="5931" y="4613"/>
                    <a:pt x="5954" y="4612"/>
                  </a:cubicBezTo>
                  <a:lnTo>
                    <a:pt x="6237" y="4593"/>
                  </a:lnTo>
                  <a:cubicBezTo>
                    <a:pt x="6249" y="4592"/>
                    <a:pt x="6261" y="4596"/>
                    <a:pt x="6270" y="4604"/>
                  </a:cubicBezTo>
                  <a:cubicBezTo>
                    <a:pt x="6279" y="4613"/>
                    <a:pt x="6284" y="4624"/>
                    <a:pt x="6284" y="4637"/>
                  </a:cubicBezTo>
                  <a:lnTo>
                    <a:pt x="6284" y="5218"/>
                  </a:lnTo>
                  <a:lnTo>
                    <a:pt x="6284" y="5218"/>
                  </a:lnTo>
                  <a:close/>
                  <a:moveTo>
                    <a:pt x="6284" y="4056"/>
                  </a:moveTo>
                  <a:cubicBezTo>
                    <a:pt x="6284" y="4068"/>
                    <a:pt x="6279" y="4080"/>
                    <a:pt x="6270" y="4088"/>
                  </a:cubicBezTo>
                  <a:cubicBezTo>
                    <a:pt x="6262" y="4095"/>
                    <a:pt x="6251" y="4100"/>
                    <a:pt x="6240" y="4100"/>
                  </a:cubicBezTo>
                  <a:lnTo>
                    <a:pt x="6237" y="4100"/>
                  </a:lnTo>
                  <a:lnTo>
                    <a:pt x="5955" y="4083"/>
                  </a:lnTo>
                  <a:cubicBezTo>
                    <a:pt x="5931" y="4082"/>
                    <a:pt x="5913" y="4063"/>
                    <a:pt x="5913" y="4039"/>
                  </a:cubicBezTo>
                  <a:lnTo>
                    <a:pt x="5913" y="3423"/>
                  </a:lnTo>
                  <a:cubicBezTo>
                    <a:pt x="5913" y="3410"/>
                    <a:pt x="5919" y="3397"/>
                    <a:pt x="5929" y="3389"/>
                  </a:cubicBezTo>
                  <a:cubicBezTo>
                    <a:pt x="5939" y="3381"/>
                    <a:pt x="5952" y="3377"/>
                    <a:pt x="5965" y="3380"/>
                  </a:cubicBezTo>
                  <a:lnTo>
                    <a:pt x="6248" y="3431"/>
                  </a:lnTo>
                  <a:cubicBezTo>
                    <a:pt x="6269" y="3435"/>
                    <a:pt x="6284" y="3453"/>
                    <a:pt x="6284" y="3474"/>
                  </a:cubicBezTo>
                  <a:lnTo>
                    <a:pt x="6284" y="4056"/>
                  </a:lnTo>
                  <a:close/>
                  <a:moveTo>
                    <a:pt x="6762" y="5126"/>
                  </a:moveTo>
                  <a:cubicBezTo>
                    <a:pt x="6762" y="5147"/>
                    <a:pt x="6747" y="5165"/>
                    <a:pt x="6726" y="5169"/>
                  </a:cubicBezTo>
                  <a:lnTo>
                    <a:pt x="6500" y="5213"/>
                  </a:lnTo>
                  <a:cubicBezTo>
                    <a:pt x="6497" y="5213"/>
                    <a:pt x="6495" y="5213"/>
                    <a:pt x="6492" y="5213"/>
                  </a:cubicBezTo>
                  <a:cubicBezTo>
                    <a:pt x="6482" y="5213"/>
                    <a:pt x="6472" y="5210"/>
                    <a:pt x="6464" y="5203"/>
                  </a:cubicBezTo>
                  <a:cubicBezTo>
                    <a:pt x="6454" y="5195"/>
                    <a:pt x="6448" y="5183"/>
                    <a:pt x="6448" y="5169"/>
                  </a:cubicBezTo>
                  <a:lnTo>
                    <a:pt x="6448" y="4620"/>
                  </a:lnTo>
                  <a:cubicBezTo>
                    <a:pt x="6448" y="4597"/>
                    <a:pt x="6466" y="4577"/>
                    <a:pt x="6489" y="4576"/>
                  </a:cubicBezTo>
                  <a:lnTo>
                    <a:pt x="6715" y="4561"/>
                  </a:lnTo>
                  <a:cubicBezTo>
                    <a:pt x="6727" y="4560"/>
                    <a:pt x="6739" y="4564"/>
                    <a:pt x="6748" y="4572"/>
                  </a:cubicBezTo>
                  <a:cubicBezTo>
                    <a:pt x="6757" y="4581"/>
                    <a:pt x="6762" y="4592"/>
                    <a:pt x="6762" y="4605"/>
                  </a:cubicBezTo>
                  <a:lnTo>
                    <a:pt x="6762" y="5126"/>
                  </a:lnTo>
                  <a:lnTo>
                    <a:pt x="6762" y="5126"/>
                  </a:lnTo>
                  <a:close/>
                  <a:moveTo>
                    <a:pt x="6762" y="4083"/>
                  </a:moveTo>
                  <a:cubicBezTo>
                    <a:pt x="6762" y="4095"/>
                    <a:pt x="6757" y="4107"/>
                    <a:pt x="6748" y="4115"/>
                  </a:cubicBezTo>
                  <a:cubicBezTo>
                    <a:pt x="6740" y="4123"/>
                    <a:pt x="6729" y="4127"/>
                    <a:pt x="6718" y="4127"/>
                  </a:cubicBezTo>
                  <a:lnTo>
                    <a:pt x="6715" y="4127"/>
                  </a:lnTo>
                  <a:lnTo>
                    <a:pt x="6489" y="4114"/>
                  </a:lnTo>
                  <a:cubicBezTo>
                    <a:pt x="6466" y="4113"/>
                    <a:pt x="6448" y="4093"/>
                    <a:pt x="6448" y="4070"/>
                  </a:cubicBezTo>
                  <a:lnTo>
                    <a:pt x="6448" y="3527"/>
                  </a:lnTo>
                  <a:cubicBezTo>
                    <a:pt x="6448" y="3515"/>
                    <a:pt x="6453" y="3502"/>
                    <a:pt x="6463" y="3494"/>
                  </a:cubicBezTo>
                  <a:cubicBezTo>
                    <a:pt x="6473" y="3486"/>
                    <a:pt x="6486" y="3482"/>
                    <a:pt x="6498" y="3484"/>
                  </a:cubicBezTo>
                  <a:lnTo>
                    <a:pt x="6724" y="3518"/>
                  </a:lnTo>
                  <a:cubicBezTo>
                    <a:pt x="6746" y="3522"/>
                    <a:pt x="6762" y="3540"/>
                    <a:pt x="6762" y="3562"/>
                  </a:cubicBezTo>
                  <a:lnTo>
                    <a:pt x="6762" y="4083"/>
                  </a:lnTo>
                  <a:lnTo>
                    <a:pt x="6762" y="40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RelativeShape1">
              <a:extLst>
                <a:ext uri="{FF2B5EF4-FFF2-40B4-BE49-F238E27FC236}">
                  <a16:creationId xmlns:a16="http://schemas.microsoft.com/office/drawing/2014/main" xmlns="" id="{ADBE7503-63D3-4691-9766-AD5B5222DD65}"/>
                </a:ext>
              </a:extLst>
            </p:cNvPr>
            <p:cNvSpPr/>
            <p:nvPr/>
          </p:nvSpPr>
          <p:spPr>
            <a:xfrm>
              <a:off x="6205819" y="2597537"/>
              <a:ext cx="2240049" cy="126282"/>
            </a:xfrm>
            <a:prstGeom prst="homePlat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BackShape1">
              <a:extLst>
                <a:ext uri="{FF2B5EF4-FFF2-40B4-BE49-F238E27FC236}">
                  <a16:creationId xmlns:a16="http://schemas.microsoft.com/office/drawing/2014/main" xmlns="" id="{516BA62C-E239-4D9D-B219-6E9AD141464F}"/>
                </a:ext>
              </a:extLst>
            </p:cNvPr>
            <p:cNvSpPr/>
            <p:nvPr/>
          </p:nvSpPr>
          <p:spPr bwMode="auto">
            <a:xfrm>
              <a:off x="8308093" y="2540011"/>
              <a:ext cx="433564" cy="247885"/>
            </a:xfrm>
            <a:prstGeom prst="chevron">
              <a:avLst/>
            </a:prstGeom>
            <a:solidFill>
              <a:srgbClr val="4C8CBC"/>
            </a:solidFill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ValueShape1">
              <a:extLst>
                <a:ext uri="{FF2B5EF4-FFF2-40B4-BE49-F238E27FC236}">
                  <a16:creationId xmlns:a16="http://schemas.microsoft.com/office/drawing/2014/main" xmlns="" id="{0C3E7F4D-3775-45D3-80F4-27198975E400}"/>
                </a:ext>
              </a:extLst>
            </p:cNvPr>
            <p:cNvSpPr/>
            <p:nvPr/>
          </p:nvSpPr>
          <p:spPr>
            <a:xfrm>
              <a:off x="6205819" y="2597537"/>
              <a:ext cx="582413" cy="126282"/>
            </a:xfrm>
            <a:prstGeom prst="homePlate">
              <a:avLst/>
            </a:prstGeom>
            <a:solidFill>
              <a:srgbClr val="4C8CB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ValueText1">
              <a:extLst>
                <a:ext uri="{FF2B5EF4-FFF2-40B4-BE49-F238E27FC236}">
                  <a16:creationId xmlns:a16="http://schemas.microsoft.com/office/drawing/2014/main" xmlns="" id="{AD13A449-4A80-4227-B3EA-685174A40D04}"/>
                </a:ext>
              </a:extLst>
            </p:cNvPr>
            <p:cNvSpPr txBox="1"/>
            <p:nvPr/>
          </p:nvSpPr>
          <p:spPr>
            <a:xfrm>
              <a:off x="8907766" y="2518849"/>
              <a:ext cx="433562" cy="279975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sz="1600">
                  <a:latin typeface="Impact" panose="020B0806030902050204" pitchFamily="34" charset="0"/>
                </a:rPr>
                <a:t>26%</a:t>
              </a:r>
            </a:p>
          </p:txBody>
        </p:sp>
        <p:sp>
          <p:nvSpPr>
            <p:cNvPr id="25" name="RelativeShape2">
              <a:extLst>
                <a:ext uri="{FF2B5EF4-FFF2-40B4-BE49-F238E27FC236}">
                  <a16:creationId xmlns:a16="http://schemas.microsoft.com/office/drawing/2014/main" xmlns="" id="{E3F61327-E6AD-49A9-80E5-7EED9B1CF08B}"/>
                </a:ext>
              </a:extLst>
            </p:cNvPr>
            <p:cNvSpPr/>
            <p:nvPr/>
          </p:nvSpPr>
          <p:spPr>
            <a:xfrm>
              <a:off x="6205819" y="3207725"/>
              <a:ext cx="2240049" cy="126282"/>
            </a:xfrm>
            <a:prstGeom prst="homePlat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BackShape2">
              <a:extLst>
                <a:ext uri="{FF2B5EF4-FFF2-40B4-BE49-F238E27FC236}">
                  <a16:creationId xmlns:a16="http://schemas.microsoft.com/office/drawing/2014/main" xmlns="" id="{2E8BDF94-288B-4708-9BC5-9FA551B2BE60}"/>
                </a:ext>
              </a:extLst>
            </p:cNvPr>
            <p:cNvSpPr/>
            <p:nvPr/>
          </p:nvSpPr>
          <p:spPr bwMode="auto">
            <a:xfrm>
              <a:off x="8308093" y="3146605"/>
              <a:ext cx="433564" cy="247885"/>
            </a:xfrm>
            <a:prstGeom prst="chevron">
              <a:avLst/>
            </a:prstGeom>
            <a:solidFill>
              <a:srgbClr val="2A6CA0"/>
            </a:solidFill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ValueShape2">
              <a:extLst>
                <a:ext uri="{FF2B5EF4-FFF2-40B4-BE49-F238E27FC236}">
                  <a16:creationId xmlns:a16="http://schemas.microsoft.com/office/drawing/2014/main" xmlns="" id="{239B13BB-B21F-4D97-AF53-0617939EE344}"/>
                </a:ext>
              </a:extLst>
            </p:cNvPr>
            <p:cNvSpPr/>
            <p:nvPr/>
          </p:nvSpPr>
          <p:spPr>
            <a:xfrm>
              <a:off x="6205819" y="3207725"/>
              <a:ext cx="1075224" cy="126282"/>
            </a:xfrm>
            <a:prstGeom prst="homePlate">
              <a:avLst/>
            </a:prstGeom>
            <a:solidFill>
              <a:srgbClr val="2A6C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ValueText2">
              <a:extLst>
                <a:ext uri="{FF2B5EF4-FFF2-40B4-BE49-F238E27FC236}">
                  <a16:creationId xmlns:a16="http://schemas.microsoft.com/office/drawing/2014/main" xmlns="" id="{6CC93FB9-6072-4C38-A525-8519A298A956}"/>
                </a:ext>
              </a:extLst>
            </p:cNvPr>
            <p:cNvSpPr txBox="1"/>
            <p:nvPr/>
          </p:nvSpPr>
          <p:spPr>
            <a:xfrm>
              <a:off x="8907766" y="3135717"/>
              <a:ext cx="433562" cy="279975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sz="1600">
                  <a:latin typeface="Impact" panose="020B0806030902050204" pitchFamily="34" charset="0"/>
                </a:rPr>
                <a:t>48%</a:t>
              </a:r>
            </a:p>
          </p:txBody>
        </p:sp>
        <p:sp>
          <p:nvSpPr>
            <p:cNvPr id="29" name="RelativeShape3">
              <a:extLst>
                <a:ext uri="{FF2B5EF4-FFF2-40B4-BE49-F238E27FC236}">
                  <a16:creationId xmlns:a16="http://schemas.microsoft.com/office/drawing/2014/main" xmlns="" id="{5D98EFC3-C85A-4147-8073-4888EF8B3E8B}"/>
                </a:ext>
              </a:extLst>
            </p:cNvPr>
            <p:cNvSpPr/>
            <p:nvPr/>
          </p:nvSpPr>
          <p:spPr>
            <a:xfrm>
              <a:off x="6205819" y="3817912"/>
              <a:ext cx="2240049" cy="126282"/>
            </a:xfrm>
            <a:prstGeom prst="homePlat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BackShape3">
              <a:extLst>
                <a:ext uri="{FF2B5EF4-FFF2-40B4-BE49-F238E27FC236}">
                  <a16:creationId xmlns:a16="http://schemas.microsoft.com/office/drawing/2014/main" xmlns="" id="{90BFC87A-BB4E-4CF6-8B39-6F746B4DD149}"/>
                </a:ext>
              </a:extLst>
            </p:cNvPr>
            <p:cNvSpPr/>
            <p:nvPr/>
          </p:nvSpPr>
          <p:spPr bwMode="auto">
            <a:xfrm>
              <a:off x="8308093" y="3754453"/>
              <a:ext cx="433564" cy="247885"/>
            </a:xfrm>
            <a:prstGeom prst="chevron">
              <a:avLst/>
            </a:prstGeom>
            <a:solidFill>
              <a:srgbClr val="304B64"/>
            </a:solidFill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ValueShape3">
              <a:extLst>
                <a:ext uri="{FF2B5EF4-FFF2-40B4-BE49-F238E27FC236}">
                  <a16:creationId xmlns:a16="http://schemas.microsoft.com/office/drawing/2014/main" xmlns="" id="{38BF2BD4-BB55-4796-92CC-DDD48F388567}"/>
                </a:ext>
              </a:extLst>
            </p:cNvPr>
            <p:cNvSpPr/>
            <p:nvPr/>
          </p:nvSpPr>
          <p:spPr>
            <a:xfrm>
              <a:off x="6205819" y="3817912"/>
              <a:ext cx="1187226" cy="126282"/>
            </a:xfrm>
            <a:prstGeom prst="homePlate">
              <a:avLst/>
            </a:prstGeom>
            <a:solidFill>
              <a:srgbClr val="304B6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ValueText3">
              <a:extLst>
                <a:ext uri="{FF2B5EF4-FFF2-40B4-BE49-F238E27FC236}">
                  <a16:creationId xmlns:a16="http://schemas.microsoft.com/office/drawing/2014/main" xmlns="" id="{79F4087E-91ED-4E5B-84FA-8D7DFCA5FD5B}"/>
                </a:ext>
              </a:extLst>
            </p:cNvPr>
            <p:cNvSpPr txBox="1"/>
            <p:nvPr/>
          </p:nvSpPr>
          <p:spPr>
            <a:xfrm>
              <a:off x="8907766" y="3752585"/>
              <a:ext cx="433562" cy="279975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sz="1600">
                  <a:latin typeface="Impact" panose="020B0806030902050204" pitchFamily="34" charset="0"/>
                </a:rPr>
                <a:t>53%</a:t>
              </a:r>
            </a:p>
          </p:txBody>
        </p:sp>
        <p:cxnSp>
          <p:nvCxnSpPr>
            <p:cNvPr id="33" name="ExtraShape">
              <a:extLst>
                <a:ext uri="{FF2B5EF4-FFF2-40B4-BE49-F238E27FC236}">
                  <a16:creationId xmlns:a16="http://schemas.microsoft.com/office/drawing/2014/main" xmlns="" id="{279563BA-08F3-4882-B53E-05700B631479}"/>
                </a:ext>
              </a:extLst>
            </p:cNvPr>
            <p:cNvCxnSpPr/>
            <p:nvPr/>
          </p:nvCxnSpPr>
          <p:spPr>
            <a:xfrm>
              <a:off x="6205819" y="2286840"/>
              <a:ext cx="0" cy="187039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CustomText1">
              <a:extLst>
                <a:ext uri="{FF2B5EF4-FFF2-40B4-BE49-F238E27FC236}">
                  <a16:creationId xmlns:a16="http://schemas.microsoft.com/office/drawing/2014/main" xmlns="" id="{CDBE7FA0-8E47-4F3A-A36E-B33DF16323C9}"/>
                </a:ext>
              </a:extLst>
            </p:cNvPr>
            <p:cNvSpPr/>
            <p:nvPr/>
          </p:nvSpPr>
          <p:spPr>
            <a:xfrm>
              <a:off x="6096002" y="4757862"/>
              <a:ext cx="1925356" cy="29038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5" name="CustomText2">
              <a:extLst>
                <a:ext uri="{FF2B5EF4-FFF2-40B4-BE49-F238E27FC236}">
                  <a16:creationId xmlns:a16="http://schemas.microsoft.com/office/drawing/2014/main" xmlns="" id="{64ED6F06-4149-4E2F-BC60-77B09C2BEE38}"/>
                </a:ext>
              </a:extLst>
            </p:cNvPr>
            <p:cNvSpPr/>
            <p:nvPr/>
          </p:nvSpPr>
          <p:spPr>
            <a:xfrm>
              <a:off x="6096000" y="4364023"/>
              <a:ext cx="1925355" cy="375690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 fontScale="77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93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:lc="http://schemas.openxmlformats.org/drawingml/2006/lockedCanvas" xmlns="" id="{04F69230-F3A6-4586-9371-A858F4763E9F}"/>
              </a:ext>
            </a:extLst>
          </p:cNvPr>
          <p:cNvSpPr txBox="1"/>
          <p:nvPr/>
        </p:nvSpPr>
        <p:spPr>
          <a:xfrm>
            <a:off x="10495012" y="2113631"/>
            <a:ext cx="925398" cy="804601"/>
          </a:xfrm>
          <a:prstGeom prst="rect">
            <a:avLst/>
          </a:prstGeom>
          <a:noFill/>
          <a:ln w="117475">
            <a:noFill/>
          </a:ln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0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85AFAA3-2C77-4A84-A032-486180C53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E42EFE4-B47C-46F6-84F8-D625CFBBF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1FCF4D1-5EEA-42F6-8D51-79CAF320D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0D53275-0A11-4142-98FA-AA3F45050F94}"/>
              </a:ext>
            </a:extLst>
          </p:cNvPr>
          <p:cNvGrpSpPr/>
          <p:nvPr/>
        </p:nvGrpSpPr>
        <p:grpSpPr>
          <a:xfrm>
            <a:off x="3430532" y="1674001"/>
            <a:ext cx="5330936" cy="3916400"/>
            <a:chOff x="876000" y="1136259"/>
            <a:chExt cx="6248400" cy="4590421"/>
          </a:xfrm>
        </p:grpSpPr>
        <p:grpSp>
          <p:nvGrpSpPr>
            <p:cNvPr id="6" name="Group 8">
              <a:extLst>
                <a:ext uri="{FF2B5EF4-FFF2-40B4-BE49-F238E27FC236}">
                  <a16:creationId xmlns:a16="http://schemas.microsoft.com/office/drawing/2014/main" xmlns="" id="{FB0AD355-597E-453D-8DF1-08579AD9CFD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76000" y="3135880"/>
              <a:ext cx="6248400" cy="2590800"/>
              <a:chOff x="3962400" y="3409950"/>
              <a:chExt cx="3124200" cy="1295400"/>
            </a:xfrm>
            <a:solidFill>
              <a:schemeClr val="tx1">
                <a:lumMod val="85000"/>
                <a:lumOff val="15000"/>
              </a:schemeClr>
            </a:solidFill>
            <a:effectLst/>
          </p:grpSpPr>
          <p:sp>
            <p:nvSpPr>
              <p:cNvPr id="15" name="Freeform 208">
                <a:extLst>
                  <a:ext uri="{FF2B5EF4-FFF2-40B4-BE49-F238E27FC236}">
                    <a16:creationId xmlns:a16="http://schemas.microsoft.com/office/drawing/2014/main" xmlns="" id="{BEEEFE49-2117-4802-BA6C-AEDA35086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1382" y="3824784"/>
                <a:ext cx="3082442" cy="880566"/>
              </a:xfrm>
              <a:custGeom>
                <a:avLst/>
                <a:gdLst/>
                <a:ahLst/>
                <a:cxnLst>
                  <a:cxn ang="0">
                    <a:pos x="817" y="22"/>
                  </a:cxn>
                  <a:cxn ang="0">
                    <a:pos x="817" y="25"/>
                  </a:cxn>
                  <a:cxn ang="0">
                    <a:pos x="816" y="28"/>
                  </a:cxn>
                  <a:cxn ang="0">
                    <a:pos x="815" y="31"/>
                  </a:cxn>
                  <a:cxn ang="0">
                    <a:pos x="813" y="34"/>
                  </a:cxn>
                  <a:cxn ang="0">
                    <a:pos x="811" y="36"/>
                  </a:cxn>
                  <a:cxn ang="0">
                    <a:pos x="807" y="40"/>
                  </a:cxn>
                  <a:cxn ang="0">
                    <a:pos x="803" y="43"/>
                  </a:cxn>
                  <a:cxn ang="0">
                    <a:pos x="317" y="326"/>
                  </a:cxn>
                  <a:cxn ang="0">
                    <a:pos x="298" y="336"/>
                  </a:cxn>
                  <a:cxn ang="0">
                    <a:pos x="292" y="338"/>
                  </a:cxn>
                  <a:cxn ang="0">
                    <a:pos x="284" y="340"/>
                  </a:cxn>
                  <a:cxn ang="0">
                    <a:pos x="276" y="341"/>
                  </a:cxn>
                  <a:cxn ang="0">
                    <a:pos x="271" y="342"/>
                  </a:cxn>
                  <a:cxn ang="0">
                    <a:pos x="269" y="342"/>
                  </a:cxn>
                  <a:cxn ang="0">
                    <a:pos x="266" y="342"/>
                  </a:cxn>
                  <a:cxn ang="0">
                    <a:pos x="265" y="342"/>
                  </a:cxn>
                  <a:cxn ang="0">
                    <a:pos x="263" y="342"/>
                  </a:cxn>
                  <a:cxn ang="0">
                    <a:pos x="258" y="341"/>
                  </a:cxn>
                  <a:cxn ang="0">
                    <a:pos x="253" y="341"/>
                  </a:cxn>
                  <a:cxn ang="0">
                    <a:pos x="248" y="340"/>
                  </a:cxn>
                  <a:cxn ang="0">
                    <a:pos x="243" y="339"/>
                  </a:cxn>
                  <a:cxn ang="0">
                    <a:pos x="234" y="336"/>
                  </a:cxn>
                  <a:cxn ang="0">
                    <a:pos x="16" y="210"/>
                  </a:cxn>
                  <a:cxn ang="0">
                    <a:pos x="16" y="217"/>
                  </a:cxn>
                  <a:cxn ang="0">
                    <a:pos x="234" y="343"/>
                  </a:cxn>
                  <a:cxn ang="0">
                    <a:pos x="243" y="346"/>
                  </a:cxn>
                  <a:cxn ang="0">
                    <a:pos x="248" y="347"/>
                  </a:cxn>
                  <a:cxn ang="0">
                    <a:pos x="253" y="348"/>
                  </a:cxn>
                  <a:cxn ang="0">
                    <a:pos x="258" y="349"/>
                  </a:cxn>
                  <a:cxn ang="0">
                    <a:pos x="263" y="349"/>
                  </a:cxn>
                  <a:cxn ang="0">
                    <a:pos x="265" y="349"/>
                  </a:cxn>
                  <a:cxn ang="0">
                    <a:pos x="266" y="349"/>
                  </a:cxn>
                  <a:cxn ang="0">
                    <a:pos x="269" y="349"/>
                  </a:cxn>
                  <a:cxn ang="0">
                    <a:pos x="271" y="349"/>
                  </a:cxn>
                  <a:cxn ang="0">
                    <a:pos x="276" y="349"/>
                  </a:cxn>
                  <a:cxn ang="0">
                    <a:pos x="284" y="347"/>
                  </a:cxn>
                  <a:cxn ang="0">
                    <a:pos x="292" y="345"/>
                  </a:cxn>
                  <a:cxn ang="0">
                    <a:pos x="298" y="343"/>
                  </a:cxn>
                  <a:cxn ang="0">
                    <a:pos x="317" y="333"/>
                  </a:cxn>
                  <a:cxn ang="0">
                    <a:pos x="803" y="50"/>
                  </a:cxn>
                  <a:cxn ang="0">
                    <a:pos x="807" y="47"/>
                  </a:cxn>
                  <a:cxn ang="0">
                    <a:pos x="811" y="43"/>
                  </a:cxn>
                  <a:cxn ang="0">
                    <a:pos x="813" y="41"/>
                  </a:cxn>
                  <a:cxn ang="0">
                    <a:pos x="815" y="38"/>
                  </a:cxn>
                  <a:cxn ang="0">
                    <a:pos x="816" y="35"/>
                  </a:cxn>
                  <a:cxn ang="0">
                    <a:pos x="817" y="32"/>
                  </a:cxn>
                  <a:cxn ang="0">
                    <a:pos x="817" y="29"/>
                  </a:cxn>
                </a:cxnLst>
                <a:rect l="0" t="0" r="r" b="b"/>
                <a:pathLst>
                  <a:path w="817" h="349">
                    <a:moveTo>
                      <a:pt x="817" y="0"/>
                    </a:moveTo>
                    <a:cubicBezTo>
                      <a:pt x="817" y="0"/>
                      <a:pt x="817" y="1"/>
                      <a:pt x="817" y="1"/>
                    </a:cubicBezTo>
                    <a:cubicBezTo>
                      <a:pt x="817" y="8"/>
                      <a:pt x="817" y="15"/>
                      <a:pt x="817" y="22"/>
                    </a:cubicBezTo>
                    <a:cubicBezTo>
                      <a:pt x="817" y="22"/>
                      <a:pt x="817" y="22"/>
                      <a:pt x="817" y="22"/>
                    </a:cubicBezTo>
                    <a:cubicBezTo>
                      <a:pt x="817" y="23"/>
                      <a:pt x="817" y="23"/>
                      <a:pt x="817" y="24"/>
                    </a:cubicBezTo>
                    <a:cubicBezTo>
                      <a:pt x="817" y="24"/>
                      <a:pt x="817" y="25"/>
                      <a:pt x="817" y="25"/>
                    </a:cubicBezTo>
                    <a:cubicBezTo>
                      <a:pt x="817" y="26"/>
                      <a:pt x="817" y="26"/>
                      <a:pt x="817" y="26"/>
                    </a:cubicBezTo>
                    <a:cubicBezTo>
                      <a:pt x="817" y="27"/>
                      <a:pt x="817" y="27"/>
                      <a:pt x="817" y="27"/>
                    </a:cubicBezTo>
                    <a:cubicBezTo>
                      <a:pt x="817" y="27"/>
                      <a:pt x="816" y="28"/>
                      <a:pt x="816" y="28"/>
                    </a:cubicBezTo>
                    <a:cubicBezTo>
                      <a:pt x="816" y="29"/>
                      <a:pt x="816" y="29"/>
                      <a:pt x="816" y="29"/>
                    </a:cubicBezTo>
                    <a:cubicBezTo>
                      <a:pt x="816" y="30"/>
                      <a:pt x="816" y="30"/>
                      <a:pt x="816" y="30"/>
                    </a:cubicBezTo>
                    <a:cubicBezTo>
                      <a:pt x="816" y="30"/>
                      <a:pt x="815" y="31"/>
                      <a:pt x="815" y="31"/>
                    </a:cubicBezTo>
                    <a:cubicBezTo>
                      <a:pt x="815" y="32"/>
                      <a:pt x="815" y="32"/>
                      <a:pt x="815" y="32"/>
                    </a:cubicBezTo>
                    <a:cubicBezTo>
                      <a:pt x="814" y="32"/>
                      <a:pt x="814" y="32"/>
                      <a:pt x="814" y="32"/>
                    </a:cubicBezTo>
                    <a:cubicBezTo>
                      <a:pt x="814" y="33"/>
                      <a:pt x="813" y="34"/>
                      <a:pt x="813" y="34"/>
                    </a:cubicBezTo>
                    <a:cubicBezTo>
                      <a:pt x="813" y="35"/>
                      <a:pt x="813" y="35"/>
                      <a:pt x="813" y="35"/>
                    </a:cubicBezTo>
                    <a:cubicBezTo>
                      <a:pt x="812" y="35"/>
                      <a:pt x="812" y="36"/>
                      <a:pt x="812" y="36"/>
                    </a:cubicBezTo>
                    <a:cubicBezTo>
                      <a:pt x="811" y="36"/>
                      <a:pt x="811" y="36"/>
                      <a:pt x="811" y="36"/>
                    </a:cubicBezTo>
                    <a:cubicBezTo>
                      <a:pt x="811" y="37"/>
                      <a:pt x="810" y="38"/>
                      <a:pt x="809" y="38"/>
                    </a:cubicBezTo>
                    <a:cubicBezTo>
                      <a:pt x="809" y="39"/>
                      <a:pt x="809" y="39"/>
                      <a:pt x="809" y="39"/>
                    </a:cubicBezTo>
                    <a:cubicBezTo>
                      <a:pt x="809" y="39"/>
                      <a:pt x="808" y="39"/>
                      <a:pt x="807" y="40"/>
                    </a:cubicBezTo>
                    <a:cubicBezTo>
                      <a:pt x="807" y="40"/>
                      <a:pt x="806" y="41"/>
                      <a:pt x="806" y="41"/>
                    </a:cubicBezTo>
                    <a:cubicBezTo>
                      <a:pt x="805" y="41"/>
                      <a:pt x="805" y="42"/>
                      <a:pt x="804" y="42"/>
                    </a:cubicBezTo>
                    <a:cubicBezTo>
                      <a:pt x="804" y="43"/>
                      <a:pt x="803" y="43"/>
                      <a:pt x="803" y="43"/>
                    </a:cubicBezTo>
                    <a:cubicBezTo>
                      <a:pt x="802" y="44"/>
                      <a:pt x="802" y="44"/>
                      <a:pt x="802" y="44"/>
                    </a:cubicBezTo>
                    <a:cubicBezTo>
                      <a:pt x="777" y="58"/>
                      <a:pt x="777" y="58"/>
                      <a:pt x="777" y="58"/>
                    </a:cubicBezTo>
                    <a:cubicBezTo>
                      <a:pt x="317" y="326"/>
                      <a:pt x="317" y="326"/>
                      <a:pt x="317" y="326"/>
                    </a:cubicBezTo>
                    <a:cubicBezTo>
                      <a:pt x="304" y="333"/>
                      <a:pt x="304" y="333"/>
                      <a:pt x="304" y="333"/>
                    </a:cubicBezTo>
                    <a:cubicBezTo>
                      <a:pt x="303" y="334"/>
                      <a:pt x="301" y="335"/>
                      <a:pt x="299" y="335"/>
                    </a:cubicBezTo>
                    <a:cubicBezTo>
                      <a:pt x="299" y="336"/>
                      <a:pt x="298" y="336"/>
                      <a:pt x="298" y="336"/>
                    </a:cubicBezTo>
                    <a:cubicBezTo>
                      <a:pt x="296" y="337"/>
                      <a:pt x="295" y="337"/>
                      <a:pt x="293" y="338"/>
                    </a:cubicBezTo>
                    <a:cubicBezTo>
                      <a:pt x="293" y="338"/>
                      <a:pt x="293" y="338"/>
                      <a:pt x="293" y="338"/>
                    </a:cubicBezTo>
                    <a:cubicBezTo>
                      <a:pt x="292" y="338"/>
                      <a:pt x="292" y="338"/>
                      <a:pt x="292" y="338"/>
                    </a:cubicBezTo>
                    <a:cubicBezTo>
                      <a:pt x="291" y="339"/>
                      <a:pt x="290" y="339"/>
                      <a:pt x="289" y="339"/>
                    </a:cubicBezTo>
                    <a:cubicBezTo>
                      <a:pt x="289" y="339"/>
                      <a:pt x="288" y="339"/>
                      <a:pt x="287" y="340"/>
                    </a:cubicBezTo>
                    <a:cubicBezTo>
                      <a:pt x="286" y="340"/>
                      <a:pt x="285" y="340"/>
                      <a:pt x="284" y="340"/>
                    </a:cubicBezTo>
                    <a:cubicBezTo>
                      <a:pt x="284" y="340"/>
                      <a:pt x="283" y="340"/>
                      <a:pt x="283" y="341"/>
                    </a:cubicBezTo>
                    <a:cubicBezTo>
                      <a:pt x="282" y="341"/>
                      <a:pt x="282" y="341"/>
                      <a:pt x="282" y="341"/>
                    </a:cubicBezTo>
                    <a:cubicBezTo>
                      <a:pt x="280" y="341"/>
                      <a:pt x="278" y="341"/>
                      <a:pt x="276" y="341"/>
                    </a:cubicBezTo>
                    <a:cubicBezTo>
                      <a:pt x="276" y="341"/>
                      <a:pt x="276" y="341"/>
                      <a:pt x="276" y="341"/>
                    </a:cubicBezTo>
                    <a:cubicBezTo>
                      <a:pt x="275" y="342"/>
                      <a:pt x="275" y="342"/>
                      <a:pt x="274" y="342"/>
                    </a:cubicBezTo>
                    <a:cubicBezTo>
                      <a:pt x="273" y="342"/>
                      <a:pt x="272" y="342"/>
                      <a:pt x="271" y="342"/>
                    </a:cubicBezTo>
                    <a:cubicBezTo>
                      <a:pt x="270" y="342"/>
                      <a:pt x="270" y="342"/>
                      <a:pt x="270" y="342"/>
                    </a:cubicBezTo>
                    <a:cubicBezTo>
                      <a:pt x="270" y="342"/>
                      <a:pt x="269" y="342"/>
                      <a:pt x="269" y="342"/>
                    </a:cubicBezTo>
                    <a:cubicBezTo>
                      <a:pt x="269" y="342"/>
                      <a:pt x="269" y="342"/>
                      <a:pt x="269" y="342"/>
                    </a:cubicBezTo>
                    <a:cubicBezTo>
                      <a:pt x="269" y="342"/>
                      <a:pt x="269" y="342"/>
                      <a:pt x="269" y="342"/>
                    </a:cubicBezTo>
                    <a:cubicBezTo>
                      <a:pt x="269" y="342"/>
                      <a:pt x="268" y="342"/>
                      <a:pt x="268" y="342"/>
                    </a:cubicBezTo>
                    <a:cubicBezTo>
                      <a:pt x="268" y="342"/>
                      <a:pt x="267" y="342"/>
                      <a:pt x="266" y="342"/>
                    </a:cubicBezTo>
                    <a:cubicBezTo>
                      <a:pt x="266" y="342"/>
                      <a:pt x="266" y="342"/>
                      <a:pt x="265" y="342"/>
                    </a:cubicBezTo>
                    <a:cubicBezTo>
                      <a:pt x="265" y="342"/>
                      <a:pt x="265" y="342"/>
                      <a:pt x="265" y="342"/>
                    </a:cubicBezTo>
                    <a:cubicBezTo>
                      <a:pt x="265" y="342"/>
                      <a:pt x="265" y="342"/>
                      <a:pt x="265" y="342"/>
                    </a:cubicBezTo>
                    <a:cubicBezTo>
                      <a:pt x="265" y="342"/>
                      <a:pt x="265" y="342"/>
                      <a:pt x="264" y="342"/>
                    </a:cubicBezTo>
                    <a:cubicBezTo>
                      <a:pt x="264" y="342"/>
                      <a:pt x="264" y="342"/>
                      <a:pt x="264" y="342"/>
                    </a:cubicBezTo>
                    <a:cubicBezTo>
                      <a:pt x="264" y="342"/>
                      <a:pt x="263" y="342"/>
                      <a:pt x="263" y="342"/>
                    </a:cubicBezTo>
                    <a:cubicBezTo>
                      <a:pt x="262" y="342"/>
                      <a:pt x="261" y="342"/>
                      <a:pt x="260" y="342"/>
                    </a:cubicBezTo>
                    <a:cubicBezTo>
                      <a:pt x="260" y="342"/>
                      <a:pt x="259" y="342"/>
                      <a:pt x="259" y="342"/>
                    </a:cubicBezTo>
                    <a:cubicBezTo>
                      <a:pt x="259" y="342"/>
                      <a:pt x="258" y="342"/>
                      <a:pt x="258" y="341"/>
                    </a:cubicBezTo>
                    <a:cubicBezTo>
                      <a:pt x="257" y="341"/>
                      <a:pt x="256" y="341"/>
                      <a:pt x="255" y="341"/>
                    </a:cubicBezTo>
                    <a:cubicBezTo>
                      <a:pt x="255" y="341"/>
                      <a:pt x="254" y="341"/>
                      <a:pt x="254" y="341"/>
                    </a:cubicBezTo>
                    <a:cubicBezTo>
                      <a:pt x="254" y="341"/>
                      <a:pt x="253" y="341"/>
                      <a:pt x="253" y="341"/>
                    </a:cubicBezTo>
                    <a:cubicBezTo>
                      <a:pt x="252" y="341"/>
                      <a:pt x="251" y="341"/>
                      <a:pt x="250" y="340"/>
                    </a:cubicBezTo>
                    <a:cubicBezTo>
                      <a:pt x="250" y="340"/>
                      <a:pt x="249" y="340"/>
                      <a:pt x="249" y="340"/>
                    </a:cubicBezTo>
                    <a:cubicBezTo>
                      <a:pt x="248" y="340"/>
                      <a:pt x="248" y="340"/>
                      <a:pt x="248" y="340"/>
                    </a:cubicBezTo>
                    <a:cubicBezTo>
                      <a:pt x="247" y="340"/>
                      <a:pt x="246" y="339"/>
                      <a:pt x="244" y="339"/>
                    </a:cubicBezTo>
                    <a:cubicBezTo>
                      <a:pt x="244" y="339"/>
                      <a:pt x="244" y="339"/>
                      <a:pt x="243" y="339"/>
                    </a:cubicBezTo>
                    <a:cubicBezTo>
                      <a:pt x="243" y="339"/>
                      <a:pt x="243" y="339"/>
                      <a:pt x="243" y="339"/>
                    </a:cubicBezTo>
                    <a:cubicBezTo>
                      <a:pt x="241" y="338"/>
                      <a:pt x="239" y="337"/>
                      <a:pt x="237" y="337"/>
                    </a:cubicBezTo>
                    <a:cubicBezTo>
                      <a:pt x="237" y="337"/>
                      <a:pt x="237" y="337"/>
                      <a:pt x="237" y="337"/>
                    </a:cubicBezTo>
                    <a:cubicBezTo>
                      <a:pt x="236" y="336"/>
                      <a:pt x="235" y="336"/>
                      <a:pt x="234" y="336"/>
                    </a:cubicBezTo>
                    <a:cubicBezTo>
                      <a:pt x="234" y="335"/>
                      <a:pt x="233" y="335"/>
                      <a:pt x="233" y="335"/>
                    </a:cubicBezTo>
                    <a:cubicBezTo>
                      <a:pt x="232" y="334"/>
                      <a:pt x="230" y="334"/>
                      <a:pt x="229" y="333"/>
                    </a:cubicBezTo>
                    <a:cubicBezTo>
                      <a:pt x="16" y="210"/>
                      <a:pt x="16" y="210"/>
                      <a:pt x="16" y="210"/>
                    </a:cubicBezTo>
                    <a:cubicBezTo>
                      <a:pt x="6" y="204"/>
                      <a:pt x="1" y="197"/>
                      <a:pt x="1" y="189"/>
                    </a:cubicBezTo>
                    <a:cubicBezTo>
                      <a:pt x="1" y="195"/>
                      <a:pt x="1" y="195"/>
                      <a:pt x="1" y="195"/>
                    </a:cubicBezTo>
                    <a:cubicBezTo>
                      <a:pt x="0" y="203"/>
                      <a:pt x="6" y="211"/>
                      <a:pt x="16" y="217"/>
                    </a:cubicBezTo>
                    <a:cubicBezTo>
                      <a:pt x="229" y="340"/>
                      <a:pt x="229" y="340"/>
                      <a:pt x="229" y="340"/>
                    </a:cubicBezTo>
                    <a:cubicBezTo>
                      <a:pt x="230" y="341"/>
                      <a:pt x="232" y="341"/>
                      <a:pt x="233" y="342"/>
                    </a:cubicBezTo>
                    <a:cubicBezTo>
                      <a:pt x="233" y="342"/>
                      <a:pt x="234" y="342"/>
                      <a:pt x="234" y="343"/>
                    </a:cubicBezTo>
                    <a:cubicBezTo>
                      <a:pt x="235" y="343"/>
                      <a:pt x="236" y="343"/>
                      <a:pt x="237" y="344"/>
                    </a:cubicBezTo>
                    <a:cubicBezTo>
                      <a:pt x="237" y="344"/>
                      <a:pt x="237" y="344"/>
                      <a:pt x="237" y="344"/>
                    </a:cubicBezTo>
                    <a:cubicBezTo>
                      <a:pt x="239" y="345"/>
                      <a:pt x="241" y="345"/>
                      <a:pt x="243" y="346"/>
                    </a:cubicBezTo>
                    <a:cubicBezTo>
                      <a:pt x="243" y="346"/>
                      <a:pt x="243" y="346"/>
                      <a:pt x="243" y="346"/>
                    </a:cubicBezTo>
                    <a:cubicBezTo>
                      <a:pt x="244" y="346"/>
                      <a:pt x="244" y="346"/>
                      <a:pt x="244" y="346"/>
                    </a:cubicBezTo>
                    <a:cubicBezTo>
                      <a:pt x="246" y="346"/>
                      <a:pt x="247" y="347"/>
                      <a:pt x="248" y="347"/>
                    </a:cubicBezTo>
                    <a:cubicBezTo>
                      <a:pt x="249" y="347"/>
                      <a:pt x="249" y="347"/>
                      <a:pt x="249" y="347"/>
                    </a:cubicBezTo>
                    <a:cubicBezTo>
                      <a:pt x="249" y="347"/>
                      <a:pt x="250" y="347"/>
                      <a:pt x="250" y="347"/>
                    </a:cubicBezTo>
                    <a:cubicBezTo>
                      <a:pt x="251" y="348"/>
                      <a:pt x="252" y="348"/>
                      <a:pt x="253" y="348"/>
                    </a:cubicBezTo>
                    <a:cubicBezTo>
                      <a:pt x="253" y="348"/>
                      <a:pt x="254" y="348"/>
                      <a:pt x="254" y="348"/>
                    </a:cubicBezTo>
                    <a:cubicBezTo>
                      <a:pt x="254" y="348"/>
                      <a:pt x="255" y="348"/>
                      <a:pt x="255" y="348"/>
                    </a:cubicBezTo>
                    <a:cubicBezTo>
                      <a:pt x="256" y="348"/>
                      <a:pt x="257" y="348"/>
                      <a:pt x="258" y="349"/>
                    </a:cubicBezTo>
                    <a:cubicBezTo>
                      <a:pt x="258" y="349"/>
                      <a:pt x="259" y="349"/>
                      <a:pt x="259" y="349"/>
                    </a:cubicBezTo>
                    <a:cubicBezTo>
                      <a:pt x="259" y="349"/>
                      <a:pt x="260" y="349"/>
                      <a:pt x="260" y="349"/>
                    </a:cubicBezTo>
                    <a:cubicBezTo>
                      <a:pt x="261" y="349"/>
                      <a:pt x="262" y="349"/>
                      <a:pt x="263" y="349"/>
                    </a:cubicBezTo>
                    <a:cubicBezTo>
                      <a:pt x="263" y="349"/>
                      <a:pt x="264" y="349"/>
                      <a:pt x="264" y="349"/>
                    </a:cubicBezTo>
                    <a:cubicBezTo>
                      <a:pt x="264" y="349"/>
                      <a:pt x="264" y="349"/>
                      <a:pt x="265" y="349"/>
                    </a:cubicBezTo>
                    <a:cubicBezTo>
                      <a:pt x="265" y="349"/>
                      <a:pt x="265" y="349"/>
                      <a:pt x="265" y="349"/>
                    </a:cubicBezTo>
                    <a:cubicBezTo>
                      <a:pt x="265" y="349"/>
                      <a:pt x="265" y="349"/>
                      <a:pt x="265" y="349"/>
                    </a:cubicBezTo>
                    <a:cubicBezTo>
                      <a:pt x="265" y="349"/>
                      <a:pt x="265" y="349"/>
                      <a:pt x="265" y="349"/>
                    </a:cubicBezTo>
                    <a:cubicBezTo>
                      <a:pt x="266" y="349"/>
                      <a:pt x="266" y="349"/>
                      <a:pt x="266" y="349"/>
                    </a:cubicBezTo>
                    <a:cubicBezTo>
                      <a:pt x="267" y="349"/>
                      <a:pt x="268" y="349"/>
                      <a:pt x="268" y="349"/>
                    </a:cubicBezTo>
                    <a:cubicBezTo>
                      <a:pt x="268" y="349"/>
                      <a:pt x="269" y="349"/>
                      <a:pt x="269" y="349"/>
                    </a:cubicBezTo>
                    <a:cubicBezTo>
                      <a:pt x="269" y="349"/>
                      <a:pt x="269" y="349"/>
                      <a:pt x="269" y="349"/>
                    </a:cubicBezTo>
                    <a:cubicBezTo>
                      <a:pt x="269" y="349"/>
                      <a:pt x="269" y="349"/>
                      <a:pt x="269" y="349"/>
                    </a:cubicBezTo>
                    <a:cubicBezTo>
                      <a:pt x="269" y="349"/>
                      <a:pt x="270" y="349"/>
                      <a:pt x="270" y="349"/>
                    </a:cubicBezTo>
                    <a:cubicBezTo>
                      <a:pt x="271" y="349"/>
                      <a:pt x="271" y="349"/>
                      <a:pt x="271" y="349"/>
                    </a:cubicBezTo>
                    <a:cubicBezTo>
                      <a:pt x="272" y="349"/>
                      <a:pt x="273" y="349"/>
                      <a:pt x="274" y="349"/>
                    </a:cubicBezTo>
                    <a:cubicBezTo>
                      <a:pt x="275" y="349"/>
                      <a:pt x="275" y="349"/>
                      <a:pt x="276" y="349"/>
                    </a:cubicBezTo>
                    <a:cubicBezTo>
                      <a:pt x="276" y="349"/>
                      <a:pt x="276" y="349"/>
                      <a:pt x="276" y="349"/>
                    </a:cubicBezTo>
                    <a:cubicBezTo>
                      <a:pt x="278" y="348"/>
                      <a:pt x="280" y="348"/>
                      <a:pt x="282" y="348"/>
                    </a:cubicBezTo>
                    <a:cubicBezTo>
                      <a:pt x="283" y="348"/>
                      <a:pt x="283" y="348"/>
                      <a:pt x="283" y="348"/>
                    </a:cubicBezTo>
                    <a:cubicBezTo>
                      <a:pt x="283" y="348"/>
                      <a:pt x="284" y="347"/>
                      <a:pt x="284" y="347"/>
                    </a:cubicBezTo>
                    <a:cubicBezTo>
                      <a:pt x="285" y="347"/>
                      <a:pt x="286" y="347"/>
                      <a:pt x="287" y="347"/>
                    </a:cubicBezTo>
                    <a:cubicBezTo>
                      <a:pt x="288" y="346"/>
                      <a:pt x="289" y="346"/>
                      <a:pt x="289" y="346"/>
                    </a:cubicBezTo>
                    <a:cubicBezTo>
                      <a:pt x="290" y="346"/>
                      <a:pt x="291" y="346"/>
                      <a:pt x="292" y="345"/>
                    </a:cubicBezTo>
                    <a:cubicBezTo>
                      <a:pt x="293" y="345"/>
                      <a:pt x="293" y="345"/>
                      <a:pt x="293" y="345"/>
                    </a:cubicBezTo>
                    <a:cubicBezTo>
                      <a:pt x="293" y="345"/>
                      <a:pt x="293" y="345"/>
                      <a:pt x="293" y="345"/>
                    </a:cubicBezTo>
                    <a:cubicBezTo>
                      <a:pt x="295" y="344"/>
                      <a:pt x="296" y="344"/>
                      <a:pt x="298" y="343"/>
                    </a:cubicBezTo>
                    <a:cubicBezTo>
                      <a:pt x="298" y="343"/>
                      <a:pt x="299" y="343"/>
                      <a:pt x="299" y="343"/>
                    </a:cubicBezTo>
                    <a:cubicBezTo>
                      <a:pt x="301" y="342"/>
                      <a:pt x="303" y="341"/>
                      <a:pt x="304" y="340"/>
                    </a:cubicBezTo>
                    <a:cubicBezTo>
                      <a:pt x="317" y="333"/>
                      <a:pt x="317" y="333"/>
                      <a:pt x="317" y="333"/>
                    </a:cubicBezTo>
                    <a:cubicBezTo>
                      <a:pt x="777" y="65"/>
                      <a:pt x="777" y="65"/>
                      <a:pt x="777" y="65"/>
                    </a:cubicBezTo>
                    <a:cubicBezTo>
                      <a:pt x="802" y="51"/>
                      <a:pt x="802" y="51"/>
                      <a:pt x="802" y="51"/>
                    </a:cubicBezTo>
                    <a:cubicBezTo>
                      <a:pt x="803" y="50"/>
                      <a:pt x="803" y="50"/>
                      <a:pt x="803" y="50"/>
                    </a:cubicBezTo>
                    <a:cubicBezTo>
                      <a:pt x="803" y="50"/>
                      <a:pt x="804" y="50"/>
                      <a:pt x="804" y="49"/>
                    </a:cubicBezTo>
                    <a:cubicBezTo>
                      <a:pt x="805" y="49"/>
                      <a:pt x="805" y="49"/>
                      <a:pt x="806" y="48"/>
                    </a:cubicBezTo>
                    <a:cubicBezTo>
                      <a:pt x="806" y="48"/>
                      <a:pt x="807" y="47"/>
                      <a:pt x="807" y="47"/>
                    </a:cubicBezTo>
                    <a:cubicBezTo>
                      <a:pt x="808" y="46"/>
                      <a:pt x="809" y="46"/>
                      <a:pt x="809" y="46"/>
                    </a:cubicBezTo>
                    <a:cubicBezTo>
                      <a:pt x="809" y="45"/>
                      <a:pt x="809" y="45"/>
                      <a:pt x="809" y="45"/>
                    </a:cubicBezTo>
                    <a:cubicBezTo>
                      <a:pt x="810" y="45"/>
                      <a:pt x="811" y="44"/>
                      <a:pt x="811" y="43"/>
                    </a:cubicBezTo>
                    <a:cubicBezTo>
                      <a:pt x="812" y="43"/>
                      <a:pt x="812" y="43"/>
                      <a:pt x="812" y="43"/>
                    </a:cubicBezTo>
                    <a:cubicBezTo>
                      <a:pt x="812" y="43"/>
                      <a:pt x="812" y="42"/>
                      <a:pt x="813" y="42"/>
                    </a:cubicBezTo>
                    <a:cubicBezTo>
                      <a:pt x="813" y="41"/>
                      <a:pt x="813" y="41"/>
                      <a:pt x="813" y="41"/>
                    </a:cubicBezTo>
                    <a:cubicBezTo>
                      <a:pt x="813" y="41"/>
                      <a:pt x="814" y="40"/>
                      <a:pt x="814" y="39"/>
                    </a:cubicBezTo>
                    <a:cubicBezTo>
                      <a:pt x="815" y="39"/>
                      <a:pt x="815" y="39"/>
                      <a:pt x="815" y="39"/>
                    </a:cubicBezTo>
                    <a:cubicBezTo>
                      <a:pt x="815" y="38"/>
                      <a:pt x="815" y="38"/>
                      <a:pt x="815" y="38"/>
                    </a:cubicBezTo>
                    <a:cubicBezTo>
                      <a:pt x="815" y="38"/>
                      <a:pt x="816" y="37"/>
                      <a:pt x="816" y="37"/>
                    </a:cubicBezTo>
                    <a:cubicBezTo>
                      <a:pt x="816" y="36"/>
                      <a:pt x="816" y="36"/>
                      <a:pt x="816" y="36"/>
                    </a:cubicBezTo>
                    <a:cubicBezTo>
                      <a:pt x="816" y="35"/>
                      <a:pt x="816" y="35"/>
                      <a:pt x="816" y="35"/>
                    </a:cubicBezTo>
                    <a:cubicBezTo>
                      <a:pt x="816" y="35"/>
                      <a:pt x="817" y="34"/>
                      <a:pt x="817" y="34"/>
                    </a:cubicBezTo>
                    <a:cubicBezTo>
                      <a:pt x="817" y="33"/>
                      <a:pt x="817" y="33"/>
                      <a:pt x="817" y="33"/>
                    </a:cubicBezTo>
                    <a:cubicBezTo>
                      <a:pt x="817" y="32"/>
                      <a:pt x="817" y="32"/>
                      <a:pt x="817" y="32"/>
                    </a:cubicBezTo>
                    <a:cubicBezTo>
                      <a:pt x="817" y="32"/>
                      <a:pt x="817" y="31"/>
                      <a:pt x="817" y="31"/>
                    </a:cubicBezTo>
                    <a:cubicBezTo>
                      <a:pt x="817" y="30"/>
                      <a:pt x="817" y="30"/>
                      <a:pt x="817" y="30"/>
                    </a:cubicBezTo>
                    <a:cubicBezTo>
                      <a:pt x="817" y="29"/>
                      <a:pt x="817" y="29"/>
                      <a:pt x="817" y="29"/>
                    </a:cubicBezTo>
                    <a:cubicBezTo>
                      <a:pt x="817" y="19"/>
                      <a:pt x="817" y="10"/>
                      <a:pt x="817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6" name="Freeform 210">
                <a:extLst>
                  <a:ext uri="{FF2B5EF4-FFF2-40B4-BE49-F238E27FC236}">
                    <a16:creationId xmlns:a16="http://schemas.microsoft.com/office/drawing/2014/main" xmlns="" id="{BD1D6787-F28C-42AB-A016-8C248B7BF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8763" y="3473758"/>
                <a:ext cx="2768917" cy="1092402"/>
              </a:xfrm>
              <a:custGeom>
                <a:avLst/>
                <a:gdLst/>
                <a:ahLst/>
                <a:cxnLst>
                  <a:cxn ang="0">
                    <a:pos x="458" y="0"/>
                  </a:cxn>
                  <a:cxn ang="0">
                    <a:pos x="0" y="267"/>
                  </a:cxn>
                  <a:cxn ang="0">
                    <a:pos x="261" y="418"/>
                  </a:cxn>
                  <a:cxn ang="0">
                    <a:pos x="719" y="151"/>
                  </a:cxn>
                  <a:cxn ang="0">
                    <a:pos x="458" y="0"/>
                  </a:cxn>
                </a:cxnLst>
                <a:rect l="0" t="0" r="r" b="b"/>
                <a:pathLst>
                  <a:path w="719" h="418">
                    <a:moveTo>
                      <a:pt x="458" y="0"/>
                    </a:moveTo>
                    <a:lnTo>
                      <a:pt x="0" y="267"/>
                    </a:lnTo>
                    <a:lnTo>
                      <a:pt x="261" y="418"/>
                    </a:lnTo>
                    <a:lnTo>
                      <a:pt x="719" y="151"/>
                    </a:lnTo>
                    <a:lnTo>
                      <a:pt x="458" y="0"/>
                    </a:lnTo>
                  </a:path>
                </a:pathLst>
              </a:cu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Freeform 211">
                <a:extLst>
                  <a:ext uri="{FF2B5EF4-FFF2-40B4-BE49-F238E27FC236}">
                    <a16:creationId xmlns:a16="http://schemas.microsoft.com/office/drawing/2014/main" xmlns="" id="{51E4D755-458C-4056-8003-2C4589532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1837" y="3488845"/>
                <a:ext cx="2759773" cy="1073985"/>
              </a:xfrm>
              <a:custGeom>
                <a:avLst/>
                <a:gdLst/>
                <a:ahLst/>
                <a:cxnLst>
                  <a:cxn ang="0">
                    <a:pos x="462" y="2"/>
                  </a:cxn>
                  <a:cxn ang="0">
                    <a:pos x="461" y="0"/>
                  </a:cxn>
                  <a:cxn ang="0">
                    <a:pos x="0" y="269"/>
                  </a:cxn>
                  <a:cxn ang="0">
                    <a:pos x="265" y="422"/>
                  </a:cxn>
                  <a:cxn ang="0">
                    <a:pos x="727" y="153"/>
                  </a:cxn>
                  <a:cxn ang="0">
                    <a:pos x="462" y="0"/>
                  </a:cxn>
                  <a:cxn ang="0">
                    <a:pos x="461" y="0"/>
                  </a:cxn>
                  <a:cxn ang="0">
                    <a:pos x="462" y="2"/>
                  </a:cxn>
                  <a:cxn ang="0">
                    <a:pos x="461" y="4"/>
                  </a:cxn>
                  <a:cxn ang="0">
                    <a:pos x="719" y="153"/>
                  </a:cxn>
                  <a:cxn ang="0">
                    <a:pos x="265" y="417"/>
                  </a:cxn>
                  <a:cxn ang="0">
                    <a:pos x="8" y="269"/>
                  </a:cxn>
                  <a:cxn ang="0">
                    <a:pos x="463" y="4"/>
                  </a:cxn>
                  <a:cxn ang="0">
                    <a:pos x="462" y="2"/>
                  </a:cxn>
                  <a:cxn ang="0">
                    <a:pos x="461" y="4"/>
                  </a:cxn>
                  <a:cxn ang="0">
                    <a:pos x="462" y="2"/>
                  </a:cxn>
                </a:cxnLst>
                <a:rect l="0" t="0" r="r" b="b"/>
                <a:pathLst>
                  <a:path w="727" h="422">
                    <a:moveTo>
                      <a:pt x="462" y="2"/>
                    </a:moveTo>
                    <a:lnTo>
                      <a:pt x="461" y="0"/>
                    </a:lnTo>
                    <a:lnTo>
                      <a:pt x="0" y="269"/>
                    </a:lnTo>
                    <a:lnTo>
                      <a:pt x="265" y="422"/>
                    </a:lnTo>
                    <a:lnTo>
                      <a:pt x="727" y="153"/>
                    </a:lnTo>
                    <a:lnTo>
                      <a:pt x="462" y="0"/>
                    </a:lnTo>
                    <a:lnTo>
                      <a:pt x="461" y="0"/>
                    </a:lnTo>
                    <a:lnTo>
                      <a:pt x="462" y="2"/>
                    </a:lnTo>
                    <a:lnTo>
                      <a:pt x="461" y="4"/>
                    </a:lnTo>
                    <a:lnTo>
                      <a:pt x="719" y="153"/>
                    </a:lnTo>
                    <a:lnTo>
                      <a:pt x="265" y="417"/>
                    </a:lnTo>
                    <a:lnTo>
                      <a:pt x="8" y="269"/>
                    </a:lnTo>
                    <a:lnTo>
                      <a:pt x="463" y="4"/>
                    </a:lnTo>
                    <a:lnTo>
                      <a:pt x="462" y="2"/>
                    </a:lnTo>
                    <a:lnTo>
                      <a:pt x="461" y="4"/>
                    </a:lnTo>
                    <a:lnTo>
                      <a:pt x="46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8" name="Freeform 212">
                <a:extLst>
                  <a:ext uri="{FF2B5EF4-FFF2-40B4-BE49-F238E27FC236}">
                    <a16:creationId xmlns:a16="http://schemas.microsoft.com/office/drawing/2014/main" xmlns="" id="{96BB164E-DEC0-420A-9EC9-BFF43129C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1837" y="3488845"/>
                <a:ext cx="2759773" cy="1073985"/>
              </a:xfrm>
              <a:custGeom>
                <a:avLst/>
                <a:gdLst/>
                <a:ahLst/>
                <a:cxnLst>
                  <a:cxn ang="0">
                    <a:pos x="462" y="2"/>
                  </a:cxn>
                  <a:cxn ang="0">
                    <a:pos x="461" y="0"/>
                  </a:cxn>
                  <a:cxn ang="0">
                    <a:pos x="0" y="269"/>
                  </a:cxn>
                  <a:cxn ang="0">
                    <a:pos x="265" y="422"/>
                  </a:cxn>
                  <a:cxn ang="0">
                    <a:pos x="727" y="153"/>
                  </a:cxn>
                  <a:cxn ang="0">
                    <a:pos x="462" y="0"/>
                  </a:cxn>
                  <a:cxn ang="0">
                    <a:pos x="461" y="0"/>
                  </a:cxn>
                  <a:cxn ang="0">
                    <a:pos x="462" y="2"/>
                  </a:cxn>
                  <a:cxn ang="0">
                    <a:pos x="461" y="4"/>
                  </a:cxn>
                  <a:cxn ang="0">
                    <a:pos x="719" y="153"/>
                  </a:cxn>
                  <a:cxn ang="0">
                    <a:pos x="265" y="417"/>
                  </a:cxn>
                  <a:cxn ang="0">
                    <a:pos x="8" y="269"/>
                  </a:cxn>
                  <a:cxn ang="0">
                    <a:pos x="463" y="4"/>
                  </a:cxn>
                  <a:cxn ang="0">
                    <a:pos x="462" y="2"/>
                  </a:cxn>
                  <a:cxn ang="0">
                    <a:pos x="461" y="4"/>
                  </a:cxn>
                  <a:cxn ang="0">
                    <a:pos x="462" y="2"/>
                  </a:cxn>
                </a:cxnLst>
                <a:rect l="0" t="0" r="r" b="b"/>
                <a:pathLst>
                  <a:path w="727" h="422">
                    <a:moveTo>
                      <a:pt x="462" y="2"/>
                    </a:moveTo>
                    <a:lnTo>
                      <a:pt x="461" y="0"/>
                    </a:lnTo>
                    <a:lnTo>
                      <a:pt x="0" y="269"/>
                    </a:lnTo>
                    <a:lnTo>
                      <a:pt x="265" y="422"/>
                    </a:lnTo>
                    <a:lnTo>
                      <a:pt x="727" y="153"/>
                    </a:lnTo>
                    <a:lnTo>
                      <a:pt x="462" y="0"/>
                    </a:lnTo>
                    <a:lnTo>
                      <a:pt x="461" y="0"/>
                    </a:lnTo>
                    <a:lnTo>
                      <a:pt x="462" y="2"/>
                    </a:lnTo>
                    <a:lnTo>
                      <a:pt x="461" y="4"/>
                    </a:lnTo>
                    <a:lnTo>
                      <a:pt x="719" y="153"/>
                    </a:lnTo>
                    <a:lnTo>
                      <a:pt x="265" y="417"/>
                    </a:lnTo>
                    <a:lnTo>
                      <a:pt x="8" y="269"/>
                    </a:lnTo>
                    <a:lnTo>
                      <a:pt x="463" y="4"/>
                    </a:lnTo>
                    <a:lnTo>
                      <a:pt x="462" y="2"/>
                    </a:lnTo>
                    <a:lnTo>
                      <a:pt x="461" y="4"/>
                    </a:lnTo>
                    <a:lnTo>
                      <a:pt x="462" y="2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9" name="Freeform 213">
                <a:extLst>
                  <a:ext uri="{FF2B5EF4-FFF2-40B4-BE49-F238E27FC236}">
                    <a16:creationId xmlns:a16="http://schemas.microsoft.com/office/drawing/2014/main" xmlns="" id="{28E0E056-E0DC-4C63-A3C5-E1E35D1FE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9048" y="3552469"/>
                <a:ext cx="455533" cy="178149"/>
              </a:xfrm>
              <a:custGeom>
                <a:avLst/>
                <a:gdLst/>
                <a:ahLst/>
                <a:cxnLst>
                  <a:cxn ang="0">
                    <a:pos x="118" y="61"/>
                  </a:cxn>
                  <a:cxn ang="0">
                    <a:pos x="118" y="67"/>
                  </a:cxn>
                  <a:cxn ang="0">
                    <a:pos x="115" y="68"/>
                  </a:cxn>
                  <a:cxn ang="0">
                    <a:pos x="105" y="68"/>
                  </a:cxn>
                  <a:cxn ang="0">
                    <a:pos x="3" y="9"/>
                  </a:cxn>
                  <a:cxn ang="0">
                    <a:pos x="3" y="3"/>
                  </a:cxn>
                  <a:cxn ang="0">
                    <a:pos x="5" y="2"/>
                  </a:cxn>
                  <a:cxn ang="0">
                    <a:pos x="15" y="2"/>
                  </a:cxn>
                  <a:cxn ang="0">
                    <a:pos x="118" y="61"/>
                  </a:cxn>
                </a:cxnLst>
                <a:rect l="0" t="0" r="r" b="b"/>
                <a:pathLst>
                  <a:path w="121" h="70">
                    <a:moveTo>
                      <a:pt x="118" y="61"/>
                    </a:moveTo>
                    <a:cubicBezTo>
                      <a:pt x="121" y="63"/>
                      <a:pt x="121" y="65"/>
                      <a:pt x="118" y="67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13" y="70"/>
                      <a:pt x="108" y="70"/>
                      <a:pt x="105" y="6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7"/>
                      <a:pt x="0" y="5"/>
                      <a:pt x="3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8" y="0"/>
                      <a:pt x="12" y="0"/>
                      <a:pt x="15" y="2"/>
                    </a:cubicBezTo>
                    <a:cubicBezTo>
                      <a:pt x="118" y="61"/>
                      <a:pt x="118" y="61"/>
                      <a:pt x="118" y="6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0" name="Freeform 214">
                <a:extLst>
                  <a:ext uri="{FF2B5EF4-FFF2-40B4-BE49-F238E27FC236}">
                    <a16:creationId xmlns:a16="http://schemas.microsoft.com/office/drawing/2014/main" xmlns="" id="{7CF5A6B0-0852-450D-B20C-C4726F2965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3561" y="3738254"/>
                <a:ext cx="72127" cy="27996"/>
              </a:xfrm>
              <a:custGeom>
                <a:avLst/>
                <a:gdLst/>
                <a:ahLst/>
                <a:cxnLst>
                  <a:cxn ang="0">
                    <a:pos x="16" y="2"/>
                  </a:cxn>
                  <a:cxn ang="0">
                    <a:pos x="16" y="9"/>
                  </a:cxn>
                  <a:cxn ang="0">
                    <a:pos x="3" y="9"/>
                  </a:cxn>
                  <a:cxn ang="0">
                    <a:pos x="3" y="2"/>
                  </a:cxn>
                  <a:cxn ang="0">
                    <a:pos x="16" y="2"/>
                  </a:cxn>
                </a:cxnLst>
                <a:rect l="0" t="0" r="r" b="b"/>
                <a:pathLst>
                  <a:path w="19" h="11">
                    <a:moveTo>
                      <a:pt x="16" y="2"/>
                    </a:moveTo>
                    <a:cubicBezTo>
                      <a:pt x="19" y="4"/>
                      <a:pt x="19" y="7"/>
                      <a:pt x="16" y="9"/>
                    </a:cubicBezTo>
                    <a:cubicBezTo>
                      <a:pt x="12" y="11"/>
                      <a:pt x="7" y="11"/>
                      <a:pt x="3" y="9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0"/>
                      <a:pt x="16" y="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1" name="Freeform 215">
                <a:extLst>
                  <a:ext uri="{FF2B5EF4-FFF2-40B4-BE49-F238E27FC236}">
                    <a16:creationId xmlns:a16="http://schemas.microsoft.com/office/drawing/2014/main" xmlns="" id="{26CECE47-B601-4AFC-9A49-089C31E86A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2400" y="3409950"/>
                <a:ext cx="3124200" cy="1213960"/>
              </a:xfrm>
              <a:custGeom>
                <a:avLst/>
                <a:gdLst/>
                <a:ahLst/>
                <a:cxnLst>
                  <a:cxn ang="0">
                    <a:pos x="807" y="135"/>
                  </a:cxn>
                  <a:cxn ang="0">
                    <a:pos x="594" y="12"/>
                  </a:cxn>
                  <a:cxn ang="0">
                    <a:pos x="519" y="12"/>
                  </a:cxn>
                  <a:cxn ang="0">
                    <a:pos x="494" y="27"/>
                  </a:cxn>
                  <a:cxn ang="0">
                    <a:pos x="33" y="295"/>
                  </a:cxn>
                  <a:cxn ang="0">
                    <a:pos x="21" y="302"/>
                  </a:cxn>
                  <a:cxn ang="0">
                    <a:pos x="21" y="345"/>
                  </a:cxn>
                  <a:cxn ang="0">
                    <a:pos x="234" y="468"/>
                  </a:cxn>
                  <a:cxn ang="0">
                    <a:pos x="309" y="468"/>
                  </a:cxn>
                  <a:cxn ang="0">
                    <a:pos x="322" y="461"/>
                  </a:cxn>
                  <a:cxn ang="0">
                    <a:pos x="782" y="193"/>
                  </a:cxn>
                  <a:cxn ang="0">
                    <a:pos x="807" y="179"/>
                  </a:cxn>
                  <a:cxn ang="0">
                    <a:pos x="807" y="135"/>
                  </a:cxn>
                  <a:cxn ang="0">
                    <a:pos x="738" y="132"/>
                  </a:cxn>
                  <a:cxn ang="0">
                    <a:pos x="751" y="132"/>
                  </a:cxn>
                  <a:cxn ang="0">
                    <a:pos x="751" y="139"/>
                  </a:cxn>
                  <a:cxn ang="0">
                    <a:pos x="738" y="139"/>
                  </a:cxn>
                  <a:cxn ang="0">
                    <a:pos x="738" y="132"/>
                  </a:cxn>
                  <a:cxn ang="0">
                    <a:pos x="612" y="60"/>
                  </a:cxn>
                  <a:cxn ang="0">
                    <a:pos x="614" y="59"/>
                  </a:cxn>
                  <a:cxn ang="0">
                    <a:pos x="624" y="59"/>
                  </a:cxn>
                  <a:cxn ang="0">
                    <a:pos x="727" y="118"/>
                  </a:cxn>
                  <a:cxn ang="0">
                    <a:pos x="727" y="124"/>
                  </a:cxn>
                  <a:cxn ang="0">
                    <a:pos x="724" y="125"/>
                  </a:cxn>
                  <a:cxn ang="0">
                    <a:pos x="714" y="125"/>
                  </a:cxn>
                  <a:cxn ang="0">
                    <a:pos x="612" y="66"/>
                  </a:cxn>
                  <a:cxn ang="0">
                    <a:pos x="612" y="60"/>
                  </a:cxn>
                  <a:cxn ang="0">
                    <a:pos x="309" y="454"/>
                  </a:cxn>
                  <a:cxn ang="0">
                    <a:pos x="114" y="341"/>
                  </a:cxn>
                  <a:cxn ang="0">
                    <a:pos x="46" y="302"/>
                  </a:cxn>
                  <a:cxn ang="0">
                    <a:pos x="507" y="34"/>
                  </a:cxn>
                  <a:cxn ang="0">
                    <a:pos x="770" y="186"/>
                  </a:cxn>
                  <a:cxn ang="0">
                    <a:pos x="309" y="454"/>
                  </a:cxn>
                </a:cxnLst>
                <a:rect l="0" t="0" r="r" b="b"/>
                <a:pathLst>
                  <a:path w="828" h="480">
                    <a:moveTo>
                      <a:pt x="807" y="135"/>
                    </a:moveTo>
                    <a:cubicBezTo>
                      <a:pt x="594" y="12"/>
                      <a:pt x="594" y="12"/>
                      <a:pt x="594" y="12"/>
                    </a:cubicBezTo>
                    <a:cubicBezTo>
                      <a:pt x="573" y="0"/>
                      <a:pt x="539" y="0"/>
                      <a:pt x="519" y="12"/>
                    </a:cubicBezTo>
                    <a:cubicBezTo>
                      <a:pt x="494" y="27"/>
                      <a:pt x="494" y="27"/>
                      <a:pt x="494" y="27"/>
                    </a:cubicBezTo>
                    <a:cubicBezTo>
                      <a:pt x="33" y="295"/>
                      <a:pt x="33" y="295"/>
                      <a:pt x="33" y="295"/>
                    </a:cubicBezTo>
                    <a:cubicBezTo>
                      <a:pt x="21" y="302"/>
                      <a:pt x="21" y="302"/>
                      <a:pt x="21" y="302"/>
                    </a:cubicBezTo>
                    <a:cubicBezTo>
                      <a:pt x="0" y="314"/>
                      <a:pt x="0" y="333"/>
                      <a:pt x="21" y="345"/>
                    </a:cubicBezTo>
                    <a:cubicBezTo>
                      <a:pt x="234" y="468"/>
                      <a:pt x="234" y="468"/>
                      <a:pt x="234" y="468"/>
                    </a:cubicBezTo>
                    <a:cubicBezTo>
                      <a:pt x="255" y="480"/>
                      <a:pt x="289" y="480"/>
                      <a:pt x="309" y="468"/>
                    </a:cubicBezTo>
                    <a:cubicBezTo>
                      <a:pt x="322" y="461"/>
                      <a:pt x="322" y="461"/>
                      <a:pt x="322" y="461"/>
                    </a:cubicBezTo>
                    <a:cubicBezTo>
                      <a:pt x="782" y="193"/>
                      <a:pt x="782" y="193"/>
                      <a:pt x="782" y="193"/>
                    </a:cubicBezTo>
                    <a:cubicBezTo>
                      <a:pt x="807" y="179"/>
                      <a:pt x="807" y="179"/>
                      <a:pt x="807" y="179"/>
                    </a:cubicBezTo>
                    <a:cubicBezTo>
                      <a:pt x="828" y="167"/>
                      <a:pt x="828" y="147"/>
                      <a:pt x="807" y="135"/>
                    </a:cubicBezTo>
                    <a:moveTo>
                      <a:pt x="738" y="132"/>
                    </a:moveTo>
                    <a:cubicBezTo>
                      <a:pt x="742" y="130"/>
                      <a:pt x="747" y="130"/>
                      <a:pt x="751" y="132"/>
                    </a:cubicBezTo>
                    <a:cubicBezTo>
                      <a:pt x="754" y="134"/>
                      <a:pt x="754" y="137"/>
                      <a:pt x="751" y="139"/>
                    </a:cubicBezTo>
                    <a:cubicBezTo>
                      <a:pt x="747" y="141"/>
                      <a:pt x="742" y="141"/>
                      <a:pt x="738" y="139"/>
                    </a:cubicBezTo>
                    <a:cubicBezTo>
                      <a:pt x="735" y="137"/>
                      <a:pt x="735" y="134"/>
                      <a:pt x="738" y="132"/>
                    </a:cubicBezTo>
                    <a:moveTo>
                      <a:pt x="612" y="60"/>
                    </a:moveTo>
                    <a:cubicBezTo>
                      <a:pt x="614" y="59"/>
                      <a:pt x="614" y="59"/>
                      <a:pt x="614" y="59"/>
                    </a:cubicBezTo>
                    <a:cubicBezTo>
                      <a:pt x="617" y="57"/>
                      <a:pt x="621" y="57"/>
                      <a:pt x="624" y="59"/>
                    </a:cubicBezTo>
                    <a:cubicBezTo>
                      <a:pt x="727" y="118"/>
                      <a:pt x="727" y="118"/>
                      <a:pt x="727" y="118"/>
                    </a:cubicBezTo>
                    <a:cubicBezTo>
                      <a:pt x="730" y="120"/>
                      <a:pt x="730" y="122"/>
                      <a:pt x="727" y="124"/>
                    </a:cubicBezTo>
                    <a:cubicBezTo>
                      <a:pt x="724" y="125"/>
                      <a:pt x="724" y="125"/>
                      <a:pt x="724" y="125"/>
                    </a:cubicBezTo>
                    <a:cubicBezTo>
                      <a:pt x="722" y="127"/>
                      <a:pt x="717" y="127"/>
                      <a:pt x="714" y="125"/>
                    </a:cubicBezTo>
                    <a:cubicBezTo>
                      <a:pt x="612" y="66"/>
                      <a:pt x="612" y="66"/>
                      <a:pt x="612" y="66"/>
                    </a:cubicBezTo>
                    <a:cubicBezTo>
                      <a:pt x="609" y="64"/>
                      <a:pt x="609" y="62"/>
                      <a:pt x="612" y="60"/>
                    </a:cubicBezTo>
                    <a:moveTo>
                      <a:pt x="309" y="454"/>
                    </a:moveTo>
                    <a:cubicBezTo>
                      <a:pt x="114" y="341"/>
                      <a:pt x="114" y="341"/>
                      <a:pt x="114" y="341"/>
                    </a:cubicBezTo>
                    <a:cubicBezTo>
                      <a:pt x="46" y="302"/>
                      <a:pt x="46" y="302"/>
                      <a:pt x="46" y="302"/>
                    </a:cubicBezTo>
                    <a:cubicBezTo>
                      <a:pt x="507" y="34"/>
                      <a:pt x="507" y="34"/>
                      <a:pt x="507" y="34"/>
                    </a:cubicBezTo>
                    <a:cubicBezTo>
                      <a:pt x="770" y="186"/>
                      <a:pt x="770" y="186"/>
                      <a:pt x="770" y="186"/>
                    </a:cubicBezTo>
                    <a:cubicBezTo>
                      <a:pt x="309" y="454"/>
                      <a:pt x="309" y="454"/>
                      <a:pt x="309" y="454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  <p:sp>
          <p:nvSpPr>
            <p:cNvPr id="7" name="Freeform 210">
              <a:extLst>
                <a:ext uri="{FF2B5EF4-FFF2-40B4-BE49-F238E27FC236}">
                  <a16:creationId xmlns:a16="http://schemas.microsoft.com/office/drawing/2014/main" xmlns="" id="{0114BA39-C0D3-48D3-B8F4-62DB853BE9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1686" y="2963604"/>
              <a:ext cx="5458811" cy="2127611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210">
              <a:extLst>
                <a:ext uri="{FF2B5EF4-FFF2-40B4-BE49-F238E27FC236}">
                  <a16:creationId xmlns:a16="http://schemas.microsoft.com/office/drawing/2014/main" xmlns="" id="{7980DEDC-2398-4067-AC16-600B40754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5862" y="2585906"/>
              <a:ext cx="5458811" cy="2127610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</a:path>
              </a:pathLst>
            </a:custGeom>
            <a:blipFill>
              <a:blip r:embed="rId3"/>
              <a:srcRect/>
              <a:stretch>
                <a:fillRect t="-35773" b="-35275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cxnSp>
          <p:nvCxnSpPr>
            <p:cNvPr id="9" name="Straight Connector 19">
              <a:extLst>
                <a:ext uri="{FF2B5EF4-FFF2-40B4-BE49-F238E27FC236}">
                  <a16:creationId xmlns:a16="http://schemas.microsoft.com/office/drawing/2014/main" xmlns="" id="{AE79A6CE-4052-4E98-8510-77DF41F5FE20}"/>
                </a:ext>
              </a:extLst>
            </p:cNvPr>
            <p:cNvCxnSpPr>
              <a:cxnSpLocks/>
              <a:endCxn id="12" idx="2"/>
            </p:cNvCxnSpPr>
            <p:nvPr/>
          </p:nvCxnSpPr>
          <p:spPr>
            <a:xfrm flipV="1">
              <a:off x="2001000" y="2570819"/>
              <a:ext cx="0" cy="2219820"/>
            </a:xfrm>
            <a:prstGeom prst="line">
              <a:avLst/>
            </a:prstGeom>
            <a:ln w="3175">
              <a:solidFill>
                <a:schemeClr val="tx2">
                  <a:lumMod val="20000"/>
                  <a:lumOff val="80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20">
              <a:extLst>
                <a:ext uri="{FF2B5EF4-FFF2-40B4-BE49-F238E27FC236}">
                  <a16:creationId xmlns:a16="http://schemas.microsoft.com/office/drawing/2014/main" xmlns="" id="{D2AEA818-259C-4B9D-957E-D4F4C53F05F8}"/>
                </a:ext>
              </a:extLst>
            </p:cNvPr>
            <p:cNvCxnSpPr>
              <a:cxnSpLocks/>
              <a:endCxn id="13" idx="2"/>
            </p:cNvCxnSpPr>
            <p:nvPr/>
          </p:nvCxnSpPr>
          <p:spPr>
            <a:xfrm flipV="1">
              <a:off x="3445990" y="1578064"/>
              <a:ext cx="0" cy="3268052"/>
            </a:xfrm>
            <a:prstGeom prst="line">
              <a:avLst/>
            </a:prstGeom>
            <a:ln w="3175">
              <a:solidFill>
                <a:schemeClr val="tx2">
                  <a:lumMod val="20000"/>
                  <a:lumOff val="80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21">
              <a:extLst>
                <a:ext uri="{FF2B5EF4-FFF2-40B4-BE49-F238E27FC236}">
                  <a16:creationId xmlns:a16="http://schemas.microsoft.com/office/drawing/2014/main" xmlns="" id="{AC0E5671-1E1A-48F6-A4E1-B8753962D5B4}"/>
                </a:ext>
              </a:extLst>
            </p:cNvPr>
            <p:cNvCxnSpPr>
              <a:cxnSpLocks/>
              <a:endCxn id="14" idx="2"/>
            </p:cNvCxnSpPr>
            <p:nvPr/>
          </p:nvCxnSpPr>
          <p:spPr>
            <a:xfrm flipV="1">
              <a:off x="4718852" y="2205112"/>
              <a:ext cx="0" cy="977102"/>
            </a:xfrm>
            <a:prstGeom prst="line">
              <a:avLst/>
            </a:prstGeom>
            <a:ln w="3175">
              <a:solidFill>
                <a:schemeClr val="tx2">
                  <a:lumMod val="20000"/>
                  <a:lumOff val="80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ṩḻídè">
              <a:extLst>
                <a:ext uri="{FF2B5EF4-FFF2-40B4-BE49-F238E27FC236}">
                  <a16:creationId xmlns:a16="http://schemas.microsoft.com/office/drawing/2014/main" xmlns="" id="{CD325B13-1EC1-44AB-8A7E-996547D19746}"/>
                </a:ext>
              </a:extLst>
            </p:cNvPr>
            <p:cNvSpPr txBox="1"/>
            <p:nvPr/>
          </p:nvSpPr>
          <p:spPr bwMode="auto">
            <a:xfrm>
              <a:off x="1146000" y="2129014"/>
              <a:ext cx="171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</a:t>
              </a:r>
            </a:p>
          </p:txBody>
        </p:sp>
        <p:sp>
          <p:nvSpPr>
            <p:cNvPr id="13" name="íṩḻídè">
              <a:extLst>
                <a:ext uri="{FF2B5EF4-FFF2-40B4-BE49-F238E27FC236}">
                  <a16:creationId xmlns:a16="http://schemas.microsoft.com/office/drawing/2014/main" xmlns="" id="{3B741DC3-7D65-4230-8FC5-A74BFE8F1AA4}"/>
                </a:ext>
              </a:extLst>
            </p:cNvPr>
            <p:cNvSpPr txBox="1"/>
            <p:nvPr/>
          </p:nvSpPr>
          <p:spPr bwMode="auto">
            <a:xfrm>
              <a:off x="2590990" y="1136259"/>
              <a:ext cx="171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</a:t>
              </a:r>
            </a:p>
          </p:txBody>
        </p:sp>
        <p:sp>
          <p:nvSpPr>
            <p:cNvPr id="14" name="íṩḻídè">
              <a:extLst>
                <a:ext uri="{FF2B5EF4-FFF2-40B4-BE49-F238E27FC236}">
                  <a16:creationId xmlns:a16="http://schemas.microsoft.com/office/drawing/2014/main" xmlns="" id="{C379B7A0-3204-424A-9E31-216597101EDA}"/>
                </a:ext>
              </a:extLst>
            </p:cNvPr>
            <p:cNvSpPr txBox="1"/>
            <p:nvPr/>
          </p:nvSpPr>
          <p:spPr bwMode="auto">
            <a:xfrm>
              <a:off x="3863852" y="1763307"/>
              <a:ext cx="171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7D20CB2-4255-4C52-9F35-C76128659F58}"/>
              </a:ext>
            </a:extLst>
          </p:cNvPr>
          <p:cNvGrpSpPr/>
          <p:nvPr/>
        </p:nvGrpSpPr>
        <p:grpSpPr>
          <a:xfrm>
            <a:off x="673100" y="1969456"/>
            <a:ext cx="2483453" cy="1017430"/>
            <a:chOff x="8661000" y="1781570"/>
            <a:chExt cx="2295000" cy="1017430"/>
          </a:xfrm>
        </p:grpSpPr>
        <p:sp>
          <p:nvSpPr>
            <p:cNvPr id="23" name="Shape 1448">
              <a:extLst>
                <a:ext uri="{FF2B5EF4-FFF2-40B4-BE49-F238E27FC236}">
                  <a16:creationId xmlns:a16="http://schemas.microsoft.com/office/drawing/2014/main" xmlns="" id="{824C79A9-425D-4BF8-A0CD-067CBAB176EB}"/>
                </a:ext>
              </a:extLst>
            </p:cNvPr>
            <p:cNvSpPr txBox="1"/>
            <p:nvPr/>
          </p:nvSpPr>
          <p:spPr>
            <a:xfrm>
              <a:off x="8661000" y="1781570"/>
              <a:ext cx="2295000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24" name="Shape 1450">
              <a:extLst>
                <a:ext uri="{FF2B5EF4-FFF2-40B4-BE49-F238E27FC236}">
                  <a16:creationId xmlns:a16="http://schemas.microsoft.com/office/drawing/2014/main" xmlns="" id="{F17664B5-FDF5-4E82-8FC9-88AFE9CF2006}"/>
                </a:ext>
              </a:extLst>
            </p:cNvPr>
            <p:cNvSpPr txBox="1"/>
            <p:nvPr/>
          </p:nvSpPr>
          <p:spPr>
            <a:xfrm>
              <a:off x="8661000" y="2174082"/>
              <a:ext cx="22950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2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sp>
        <p:nvSpPr>
          <p:cNvPr id="25" name="Shape 1450">
            <a:extLst>
              <a:ext uri="{FF2B5EF4-FFF2-40B4-BE49-F238E27FC236}">
                <a16:creationId xmlns:a16="http://schemas.microsoft.com/office/drawing/2014/main" xmlns="" id="{E91775A1-0D79-4F7A-BD9D-9BBCF352DA4E}"/>
              </a:ext>
            </a:extLst>
          </p:cNvPr>
          <p:cNvSpPr txBox="1"/>
          <p:nvPr/>
        </p:nvSpPr>
        <p:spPr>
          <a:xfrm>
            <a:off x="673100" y="3754628"/>
            <a:ext cx="2483453" cy="62491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rmAutofit lnSpcReduction="10000"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ea typeface="Calibri"/>
                <a:cs typeface="Calibri"/>
                <a:sym typeface="Calibri"/>
              </a:rPr>
              <a:t>Copy paste fonts. Choose the only option to retain text.…</a:t>
            </a:r>
            <a:r>
              <a:rPr lang="de-DE" sz="1200" dirty="0"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26" name="Shape 1450">
            <a:extLst>
              <a:ext uri="{FF2B5EF4-FFF2-40B4-BE49-F238E27FC236}">
                <a16:creationId xmlns:a16="http://schemas.microsoft.com/office/drawing/2014/main" xmlns="" id="{9FB1B701-E74A-4BBA-BAD5-AAC3E820121C}"/>
              </a:ext>
            </a:extLst>
          </p:cNvPr>
          <p:cNvSpPr txBox="1"/>
          <p:nvPr/>
        </p:nvSpPr>
        <p:spPr>
          <a:xfrm>
            <a:off x="673100" y="5147288"/>
            <a:ext cx="2483453" cy="62491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rmAutofit lnSpcReduction="10000"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ea typeface="Calibri"/>
                <a:cs typeface="Calibri"/>
                <a:sym typeface="Calibri"/>
              </a:rPr>
              <a:t>Copy paste fonts. Choose the only option to retain text.…</a:t>
            </a:r>
            <a:r>
              <a:rPr lang="de-DE" sz="1200" dirty="0"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27" name="Shape 1448">
            <a:extLst>
              <a:ext uri="{FF2B5EF4-FFF2-40B4-BE49-F238E27FC236}">
                <a16:creationId xmlns:a16="http://schemas.microsoft.com/office/drawing/2014/main" xmlns="" id="{48F38E55-565B-4DD0-8099-3C65A857C930}"/>
              </a:ext>
            </a:extLst>
          </p:cNvPr>
          <p:cNvSpPr txBox="1"/>
          <p:nvPr/>
        </p:nvSpPr>
        <p:spPr>
          <a:xfrm>
            <a:off x="8979171" y="1969456"/>
            <a:ext cx="253972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t" anchorCtr="0">
            <a:normAutofit lnSpcReduction="10000"/>
          </a:bodyPr>
          <a:lstStyle/>
          <a:p>
            <a:pPr>
              <a:buSzPct val="25000"/>
            </a:pPr>
            <a:r>
              <a:rPr lang="de-DE" sz="2000" b="1" dirty="0">
                <a:sym typeface="Calibri"/>
              </a:rPr>
              <a:t>Text here</a:t>
            </a:r>
          </a:p>
        </p:txBody>
      </p:sp>
      <p:sp>
        <p:nvSpPr>
          <p:cNvPr id="28" name="Shape 1450">
            <a:extLst>
              <a:ext uri="{FF2B5EF4-FFF2-40B4-BE49-F238E27FC236}">
                <a16:creationId xmlns:a16="http://schemas.microsoft.com/office/drawing/2014/main" xmlns="" id="{BE493419-2B31-4181-BD3E-A3498A8D1CB4}"/>
              </a:ext>
            </a:extLst>
          </p:cNvPr>
          <p:cNvSpPr txBox="1"/>
          <p:nvPr/>
        </p:nvSpPr>
        <p:spPr>
          <a:xfrm>
            <a:off x="8979171" y="2361968"/>
            <a:ext cx="2539728" cy="62491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rmAutofit lnSpcReduction="10000"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ea typeface="Calibri"/>
                <a:cs typeface="Calibri"/>
                <a:sym typeface="Calibri"/>
              </a:rPr>
              <a:t>Copy paste fonts. Choose the only option to retain text.…</a:t>
            </a:r>
            <a:r>
              <a:rPr lang="de-DE" sz="1200" dirty="0"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29" name="Shape 1450">
            <a:extLst>
              <a:ext uri="{FF2B5EF4-FFF2-40B4-BE49-F238E27FC236}">
                <a16:creationId xmlns:a16="http://schemas.microsoft.com/office/drawing/2014/main" xmlns="" id="{17E5A92C-AA2B-4817-B0D5-D31E1598E319}"/>
              </a:ext>
            </a:extLst>
          </p:cNvPr>
          <p:cNvSpPr txBox="1"/>
          <p:nvPr/>
        </p:nvSpPr>
        <p:spPr>
          <a:xfrm>
            <a:off x="8979172" y="3754628"/>
            <a:ext cx="2539728" cy="62491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rmAutofit lnSpcReduction="10000"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ea typeface="Calibri"/>
                <a:cs typeface="Calibri"/>
                <a:sym typeface="Calibri"/>
              </a:rPr>
              <a:t>Copy paste fonts. Choose the only option to retain text.…</a:t>
            </a:r>
            <a:r>
              <a:rPr lang="de-DE" sz="1200" dirty="0"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30" name="Shape 1450">
            <a:extLst>
              <a:ext uri="{FF2B5EF4-FFF2-40B4-BE49-F238E27FC236}">
                <a16:creationId xmlns:a16="http://schemas.microsoft.com/office/drawing/2014/main" xmlns="" id="{DB45627F-47C1-4245-8766-E30C281319AE}"/>
              </a:ext>
            </a:extLst>
          </p:cNvPr>
          <p:cNvSpPr txBox="1"/>
          <p:nvPr/>
        </p:nvSpPr>
        <p:spPr>
          <a:xfrm>
            <a:off x="8979172" y="5147288"/>
            <a:ext cx="2539728" cy="62491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rmAutofit lnSpcReduction="10000"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ea typeface="Calibri"/>
                <a:cs typeface="Calibri"/>
                <a:sym typeface="Calibri"/>
              </a:rPr>
              <a:t>Copy paste fonts. Choose the only option to retain text.…</a:t>
            </a:r>
            <a:r>
              <a:rPr lang="de-DE" sz="1200" dirty="0">
                <a:ea typeface="Calibri"/>
                <a:cs typeface="Calibri"/>
                <a:sym typeface="Calibri"/>
              </a:rPr>
              <a:t>.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FBE46289-2451-4D3A-8036-2186CBBC0C32}"/>
              </a:ext>
            </a:extLst>
          </p:cNvPr>
          <p:cNvCxnSpPr/>
          <p:nvPr/>
        </p:nvCxnSpPr>
        <p:spPr>
          <a:xfrm>
            <a:off x="651000" y="3488892"/>
            <a:ext cx="2505553" cy="0"/>
          </a:xfrm>
          <a:prstGeom prst="line">
            <a:avLst/>
          </a:prstGeom>
          <a:ln w="3175" cap="rnd">
            <a:solidFill>
              <a:schemeClr val="tx2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FDA33E85-9039-43F0-BE45-C4724DAC65A0}"/>
              </a:ext>
            </a:extLst>
          </p:cNvPr>
          <p:cNvCxnSpPr/>
          <p:nvPr/>
        </p:nvCxnSpPr>
        <p:spPr>
          <a:xfrm>
            <a:off x="651000" y="4738701"/>
            <a:ext cx="2505553" cy="0"/>
          </a:xfrm>
          <a:prstGeom prst="line">
            <a:avLst/>
          </a:prstGeom>
          <a:ln w="3175" cap="rnd">
            <a:solidFill>
              <a:schemeClr val="tx2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E570F206-39C0-4540-9E6D-F2A84315042F}"/>
              </a:ext>
            </a:extLst>
          </p:cNvPr>
          <p:cNvCxnSpPr/>
          <p:nvPr/>
        </p:nvCxnSpPr>
        <p:spPr>
          <a:xfrm>
            <a:off x="9013347" y="3488892"/>
            <a:ext cx="2505553" cy="0"/>
          </a:xfrm>
          <a:prstGeom prst="line">
            <a:avLst/>
          </a:prstGeom>
          <a:ln w="3175" cap="rnd">
            <a:solidFill>
              <a:schemeClr val="tx2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912A383A-795F-45EA-9992-9CC9E5E75058}"/>
              </a:ext>
            </a:extLst>
          </p:cNvPr>
          <p:cNvCxnSpPr/>
          <p:nvPr/>
        </p:nvCxnSpPr>
        <p:spPr>
          <a:xfrm>
            <a:off x="9013347" y="4738701"/>
            <a:ext cx="2505553" cy="0"/>
          </a:xfrm>
          <a:prstGeom prst="line">
            <a:avLst/>
          </a:prstGeom>
          <a:ln w="3175" cap="rnd">
            <a:solidFill>
              <a:schemeClr val="tx2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652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FFBC6E-D2C3-4871-90A9-3C6BC3173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7B8CE77-BBB5-464F-BFBF-421F969E6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B078ACA-C41D-486C-BDE9-664BCD29E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d93c8c70-9aae-4d44-ac2c-b689a504a1b8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FE37B264-91F6-486C-B58A-2222D69C0B2E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0299" y="1237897"/>
            <a:ext cx="10856990" cy="4886328"/>
            <a:chOff x="670299" y="1237897"/>
            <a:chExt cx="10856990" cy="4886328"/>
          </a:xfrm>
        </p:grpSpPr>
        <p:sp>
          <p:nvSpPr>
            <p:cNvPr id="6" name="iṩļíḍé">
              <a:extLst>
                <a:ext uri="{FF2B5EF4-FFF2-40B4-BE49-F238E27FC236}">
                  <a16:creationId xmlns:a16="http://schemas.microsoft.com/office/drawing/2014/main" xmlns="" id="{E1860BD3-113B-44E5-8819-D71299F64021}"/>
                </a:ext>
              </a:extLst>
            </p:cNvPr>
            <p:cNvSpPr/>
            <p:nvPr/>
          </p:nvSpPr>
          <p:spPr bwMode="auto">
            <a:xfrm>
              <a:off x="5335148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7" name="îṥḷíḍe">
              <a:extLst>
                <a:ext uri="{FF2B5EF4-FFF2-40B4-BE49-F238E27FC236}">
                  <a16:creationId xmlns:a16="http://schemas.microsoft.com/office/drawing/2014/main" xmlns="" id="{A95B57D3-AA24-449F-8424-A24D28427EDC}"/>
                </a:ext>
              </a:extLst>
            </p:cNvPr>
            <p:cNvSpPr/>
            <p:nvPr/>
          </p:nvSpPr>
          <p:spPr bwMode="auto">
            <a:xfrm flipV="1">
              <a:off x="5335148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8" name="ïš1íḓe">
              <a:extLst>
                <a:ext uri="{FF2B5EF4-FFF2-40B4-BE49-F238E27FC236}">
                  <a16:creationId xmlns:a16="http://schemas.microsoft.com/office/drawing/2014/main" xmlns="" id="{4E31A380-BE7A-4EF3-AEA1-41C759E8FBC3}"/>
                </a:ext>
              </a:extLst>
            </p:cNvPr>
            <p:cNvSpPr/>
            <p:nvPr/>
          </p:nvSpPr>
          <p:spPr>
            <a:xfrm>
              <a:off x="3651638" y="2342642"/>
              <a:ext cx="2446113" cy="245354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9" name="îs1ïḍé">
              <a:extLst>
                <a:ext uri="{FF2B5EF4-FFF2-40B4-BE49-F238E27FC236}">
                  <a16:creationId xmlns:a16="http://schemas.microsoft.com/office/drawing/2014/main" xmlns="" id="{8F56C806-25D0-4053-B1D3-9676BFCFE759}"/>
                </a:ext>
              </a:extLst>
            </p:cNvPr>
            <p:cNvSpPr/>
            <p:nvPr/>
          </p:nvSpPr>
          <p:spPr bwMode="auto">
            <a:xfrm>
              <a:off x="6149352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0" name="îsľîdè">
              <a:extLst>
                <a:ext uri="{FF2B5EF4-FFF2-40B4-BE49-F238E27FC236}">
                  <a16:creationId xmlns:a16="http://schemas.microsoft.com/office/drawing/2014/main" xmlns="" id="{60A7423D-C2A2-46AC-91E8-A722940AC8CC}"/>
                </a:ext>
              </a:extLst>
            </p:cNvPr>
            <p:cNvSpPr/>
            <p:nvPr/>
          </p:nvSpPr>
          <p:spPr bwMode="auto">
            <a:xfrm flipV="1">
              <a:off x="6149352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1" name="iṣḻiḍè">
              <a:extLst>
                <a:ext uri="{FF2B5EF4-FFF2-40B4-BE49-F238E27FC236}">
                  <a16:creationId xmlns:a16="http://schemas.microsoft.com/office/drawing/2014/main" xmlns="" id="{4F1C45B5-761A-4EEE-B66E-9AB0B2EDD7E8}"/>
                </a:ext>
              </a:extLst>
            </p:cNvPr>
            <p:cNvSpPr/>
            <p:nvPr/>
          </p:nvSpPr>
          <p:spPr bwMode="auto">
            <a:xfrm>
              <a:off x="6963555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2" name="íşḻiḋê">
              <a:extLst>
                <a:ext uri="{FF2B5EF4-FFF2-40B4-BE49-F238E27FC236}">
                  <a16:creationId xmlns:a16="http://schemas.microsoft.com/office/drawing/2014/main" xmlns="" id="{792972E5-AB05-4EA9-9C3B-8A41F662D7EC}"/>
                </a:ext>
              </a:extLst>
            </p:cNvPr>
            <p:cNvSpPr/>
            <p:nvPr/>
          </p:nvSpPr>
          <p:spPr bwMode="auto">
            <a:xfrm flipV="1">
              <a:off x="6963555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grpSp>
          <p:nvGrpSpPr>
            <p:cNvPr id="13" name="ïṣlïdé">
              <a:extLst>
                <a:ext uri="{FF2B5EF4-FFF2-40B4-BE49-F238E27FC236}">
                  <a16:creationId xmlns:a16="http://schemas.microsoft.com/office/drawing/2014/main" xmlns="" id="{BEE78517-345F-4A7D-BC48-AB8E615EFB19}"/>
                </a:ext>
              </a:extLst>
            </p:cNvPr>
            <p:cNvGrpSpPr/>
            <p:nvPr/>
          </p:nvGrpSpPr>
          <p:grpSpPr>
            <a:xfrm>
              <a:off x="5308646" y="2285442"/>
              <a:ext cx="471648" cy="472390"/>
              <a:chOff x="4011823" y="1390650"/>
              <a:chExt cx="1064394" cy="1066068"/>
            </a:xfrm>
          </p:grpSpPr>
          <p:sp>
            <p:nvSpPr>
              <p:cNvPr id="34" name="íšliḋé">
                <a:extLst>
                  <a:ext uri="{FF2B5EF4-FFF2-40B4-BE49-F238E27FC236}">
                    <a16:creationId xmlns:a16="http://schemas.microsoft.com/office/drawing/2014/main" xmlns="" id="{573876F9-CA4B-4276-AEF2-3C546CE35F26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ísḻïďê">
                <a:extLst>
                  <a:ext uri="{FF2B5EF4-FFF2-40B4-BE49-F238E27FC236}">
                    <a16:creationId xmlns:a16="http://schemas.microsoft.com/office/drawing/2014/main" xmlns="" id="{376D373C-ED53-45BB-A8BD-2005F2B94DCB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4" name="íş1ïdé">
              <a:extLst>
                <a:ext uri="{FF2B5EF4-FFF2-40B4-BE49-F238E27FC236}">
                  <a16:creationId xmlns:a16="http://schemas.microsoft.com/office/drawing/2014/main" xmlns="" id="{EC4AE7C5-4CC7-4F2E-A8DA-E16F8CC3D1AE}"/>
                </a:ext>
              </a:extLst>
            </p:cNvPr>
            <p:cNvGrpSpPr/>
            <p:nvPr/>
          </p:nvGrpSpPr>
          <p:grpSpPr>
            <a:xfrm>
              <a:off x="6096000" y="4380994"/>
              <a:ext cx="471648" cy="472390"/>
              <a:chOff x="4011823" y="1390650"/>
              <a:chExt cx="1064394" cy="1066068"/>
            </a:xfrm>
          </p:grpSpPr>
          <p:sp>
            <p:nvSpPr>
              <p:cNvPr id="32" name="iṡ1ïďè">
                <a:extLst>
                  <a:ext uri="{FF2B5EF4-FFF2-40B4-BE49-F238E27FC236}">
                    <a16:creationId xmlns:a16="http://schemas.microsoft.com/office/drawing/2014/main" xmlns="" id="{1562F279-7298-412B-94F3-7EB43A8D49C8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iSľídê">
                <a:extLst>
                  <a:ext uri="{FF2B5EF4-FFF2-40B4-BE49-F238E27FC236}">
                    <a16:creationId xmlns:a16="http://schemas.microsoft.com/office/drawing/2014/main" xmlns="" id="{475B4644-A02E-463B-BD02-34173BA5F4BD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îŝ1îḑe">
              <a:extLst>
                <a:ext uri="{FF2B5EF4-FFF2-40B4-BE49-F238E27FC236}">
                  <a16:creationId xmlns:a16="http://schemas.microsoft.com/office/drawing/2014/main" xmlns="" id="{3813B9AD-D9A6-4F78-B8A8-9729966C5950}"/>
                </a:ext>
              </a:extLst>
            </p:cNvPr>
            <p:cNvGrpSpPr/>
            <p:nvPr/>
          </p:nvGrpSpPr>
          <p:grpSpPr>
            <a:xfrm>
              <a:off x="6904955" y="2285442"/>
              <a:ext cx="471648" cy="472390"/>
              <a:chOff x="4011823" y="1390650"/>
              <a:chExt cx="1064394" cy="1066068"/>
            </a:xfrm>
          </p:grpSpPr>
          <p:sp>
            <p:nvSpPr>
              <p:cNvPr id="30" name="iṧľîďé">
                <a:extLst>
                  <a:ext uri="{FF2B5EF4-FFF2-40B4-BE49-F238E27FC236}">
                    <a16:creationId xmlns:a16="http://schemas.microsoft.com/office/drawing/2014/main" xmlns="" id="{5196431F-A6D1-4212-BAA4-C4FBDDADD30C}"/>
                  </a:ext>
                </a:extLst>
              </p:cNvPr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iśḷíḍé">
                <a:extLst>
                  <a:ext uri="{FF2B5EF4-FFF2-40B4-BE49-F238E27FC236}">
                    <a16:creationId xmlns:a16="http://schemas.microsoft.com/office/drawing/2014/main" xmlns="" id="{620DFA83-87D9-4DEB-A7BD-010A1DDFF715}"/>
                  </a:ext>
                </a:extLst>
              </p:cNvPr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6" name="îṥḷïḋe">
              <a:extLst>
                <a:ext uri="{FF2B5EF4-FFF2-40B4-BE49-F238E27FC236}">
                  <a16:creationId xmlns:a16="http://schemas.microsoft.com/office/drawing/2014/main" xmlns="" id="{56CF2F89-9714-4C5F-AD6D-CF5B6786DDBE}"/>
                </a:ext>
              </a:extLst>
            </p:cNvPr>
            <p:cNvSpPr/>
            <p:nvPr/>
          </p:nvSpPr>
          <p:spPr bwMode="auto">
            <a:xfrm>
              <a:off x="4421522" y="3201487"/>
              <a:ext cx="906344" cy="735852"/>
            </a:xfrm>
            <a:custGeom>
              <a:avLst/>
              <a:gdLst>
                <a:gd name="T0" fmla="*/ 331 w 412"/>
                <a:gd name="T1" fmla="*/ 20 h 335"/>
                <a:gd name="T2" fmla="*/ 330 w 412"/>
                <a:gd name="T3" fmla="*/ 0 h 335"/>
                <a:gd name="T4" fmla="*/ 207 w 412"/>
                <a:gd name="T5" fmla="*/ 0 h 335"/>
                <a:gd name="T6" fmla="*/ 207 w 412"/>
                <a:gd name="T7" fmla="*/ 0 h 335"/>
                <a:gd name="T8" fmla="*/ 206 w 412"/>
                <a:gd name="T9" fmla="*/ 0 h 335"/>
                <a:gd name="T10" fmla="*/ 206 w 412"/>
                <a:gd name="T11" fmla="*/ 0 h 335"/>
                <a:gd name="T12" fmla="*/ 206 w 412"/>
                <a:gd name="T13" fmla="*/ 0 h 335"/>
                <a:gd name="T14" fmla="*/ 82 w 412"/>
                <a:gd name="T15" fmla="*/ 0 h 335"/>
                <a:gd name="T16" fmla="*/ 82 w 412"/>
                <a:gd name="T17" fmla="*/ 20 h 335"/>
                <a:gd name="T18" fmla="*/ 0 w 412"/>
                <a:gd name="T19" fmla="*/ 20 h 335"/>
                <a:gd name="T20" fmla="*/ 0 w 412"/>
                <a:gd name="T21" fmla="*/ 34 h 335"/>
                <a:gd name="T22" fmla="*/ 45 w 412"/>
                <a:gd name="T23" fmla="*/ 149 h 335"/>
                <a:gd name="T24" fmla="*/ 115 w 412"/>
                <a:gd name="T25" fmla="*/ 174 h 335"/>
                <a:gd name="T26" fmla="*/ 128 w 412"/>
                <a:gd name="T27" fmla="*/ 174 h 335"/>
                <a:gd name="T28" fmla="*/ 182 w 412"/>
                <a:gd name="T29" fmla="*/ 218 h 335"/>
                <a:gd name="T30" fmla="*/ 182 w 412"/>
                <a:gd name="T31" fmla="*/ 277 h 335"/>
                <a:gd name="T32" fmla="*/ 122 w 412"/>
                <a:gd name="T33" fmla="*/ 277 h 335"/>
                <a:gd name="T34" fmla="*/ 122 w 412"/>
                <a:gd name="T35" fmla="*/ 314 h 335"/>
                <a:gd name="T36" fmla="*/ 102 w 412"/>
                <a:gd name="T37" fmla="*/ 314 h 335"/>
                <a:gd name="T38" fmla="*/ 102 w 412"/>
                <a:gd name="T39" fmla="*/ 335 h 335"/>
                <a:gd name="T40" fmla="*/ 206 w 412"/>
                <a:gd name="T41" fmla="*/ 335 h 335"/>
                <a:gd name="T42" fmla="*/ 207 w 412"/>
                <a:gd name="T43" fmla="*/ 335 h 335"/>
                <a:gd name="T44" fmla="*/ 310 w 412"/>
                <a:gd name="T45" fmla="*/ 335 h 335"/>
                <a:gd name="T46" fmla="*/ 310 w 412"/>
                <a:gd name="T47" fmla="*/ 314 h 335"/>
                <a:gd name="T48" fmla="*/ 290 w 412"/>
                <a:gd name="T49" fmla="*/ 314 h 335"/>
                <a:gd name="T50" fmla="*/ 290 w 412"/>
                <a:gd name="T51" fmla="*/ 277 h 335"/>
                <a:gd name="T52" fmla="*/ 231 w 412"/>
                <a:gd name="T53" fmla="*/ 277 h 335"/>
                <a:gd name="T54" fmla="*/ 231 w 412"/>
                <a:gd name="T55" fmla="*/ 218 h 335"/>
                <a:gd name="T56" fmla="*/ 285 w 412"/>
                <a:gd name="T57" fmla="*/ 174 h 335"/>
                <a:gd name="T58" fmla="*/ 297 w 412"/>
                <a:gd name="T59" fmla="*/ 174 h 335"/>
                <a:gd name="T60" fmla="*/ 367 w 412"/>
                <a:gd name="T61" fmla="*/ 149 h 335"/>
                <a:gd name="T62" fmla="*/ 412 w 412"/>
                <a:gd name="T63" fmla="*/ 34 h 335"/>
                <a:gd name="T64" fmla="*/ 412 w 412"/>
                <a:gd name="T65" fmla="*/ 20 h 335"/>
                <a:gd name="T66" fmla="*/ 331 w 412"/>
                <a:gd name="T67" fmla="*/ 20 h 335"/>
                <a:gd name="T68" fmla="*/ 63 w 412"/>
                <a:gd name="T69" fmla="*/ 129 h 335"/>
                <a:gd name="T70" fmla="*/ 28 w 412"/>
                <a:gd name="T71" fmla="*/ 47 h 335"/>
                <a:gd name="T72" fmla="*/ 83 w 412"/>
                <a:gd name="T73" fmla="*/ 47 h 335"/>
                <a:gd name="T74" fmla="*/ 104 w 412"/>
                <a:gd name="T75" fmla="*/ 132 h 335"/>
                <a:gd name="T76" fmla="*/ 111 w 412"/>
                <a:gd name="T77" fmla="*/ 147 h 335"/>
                <a:gd name="T78" fmla="*/ 63 w 412"/>
                <a:gd name="T79" fmla="*/ 129 h 335"/>
                <a:gd name="T80" fmla="*/ 349 w 412"/>
                <a:gd name="T81" fmla="*/ 129 h 335"/>
                <a:gd name="T82" fmla="*/ 301 w 412"/>
                <a:gd name="T83" fmla="*/ 147 h 335"/>
                <a:gd name="T84" fmla="*/ 308 w 412"/>
                <a:gd name="T85" fmla="*/ 132 h 335"/>
                <a:gd name="T86" fmla="*/ 329 w 412"/>
                <a:gd name="T87" fmla="*/ 47 h 335"/>
                <a:gd name="T88" fmla="*/ 384 w 412"/>
                <a:gd name="T89" fmla="*/ 47 h 335"/>
                <a:gd name="T90" fmla="*/ 349 w 412"/>
                <a:gd name="T91" fmla="*/ 12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2" h="335">
                  <a:moveTo>
                    <a:pt x="331" y="20"/>
                  </a:moveTo>
                  <a:cubicBezTo>
                    <a:pt x="331" y="8"/>
                    <a:pt x="330" y="0"/>
                    <a:pt x="330" y="0"/>
                  </a:cubicBezTo>
                  <a:lnTo>
                    <a:pt x="207" y="0"/>
                  </a:lnTo>
                  <a:lnTo>
                    <a:pt x="207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82" y="0"/>
                  </a:lnTo>
                  <a:cubicBezTo>
                    <a:pt x="82" y="0"/>
                    <a:pt x="82" y="8"/>
                    <a:pt x="82" y="20"/>
                  </a:cubicBezTo>
                  <a:lnTo>
                    <a:pt x="0" y="20"/>
                  </a:lnTo>
                  <a:lnTo>
                    <a:pt x="0" y="34"/>
                  </a:lnTo>
                  <a:cubicBezTo>
                    <a:pt x="0" y="37"/>
                    <a:pt x="1" y="110"/>
                    <a:pt x="45" y="149"/>
                  </a:cubicBezTo>
                  <a:cubicBezTo>
                    <a:pt x="64" y="166"/>
                    <a:pt x="87" y="174"/>
                    <a:pt x="115" y="174"/>
                  </a:cubicBezTo>
                  <a:cubicBezTo>
                    <a:pt x="119" y="174"/>
                    <a:pt x="123" y="174"/>
                    <a:pt x="128" y="174"/>
                  </a:cubicBezTo>
                  <a:cubicBezTo>
                    <a:pt x="143" y="195"/>
                    <a:pt x="161" y="210"/>
                    <a:pt x="182" y="218"/>
                  </a:cubicBezTo>
                  <a:lnTo>
                    <a:pt x="182" y="277"/>
                  </a:lnTo>
                  <a:lnTo>
                    <a:pt x="122" y="277"/>
                  </a:lnTo>
                  <a:lnTo>
                    <a:pt x="122" y="314"/>
                  </a:lnTo>
                  <a:lnTo>
                    <a:pt x="102" y="314"/>
                  </a:lnTo>
                  <a:lnTo>
                    <a:pt x="102" y="335"/>
                  </a:lnTo>
                  <a:lnTo>
                    <a:pt x="206" y="335"/>
                  </a:lnTo>
                  <a:lnTo>
                    <a:pt x="207" y="335"/>
                  </a:lnTo>
                  <a:lnTo>
                    <a:pt x="310" y="335"/>
                  </a:lnTo>
                  <a:lnTo>
                    <a:pt x="310" y="314"/>
                  </a:lnTo>
                  <a:lnTo>
                    <a:pt x="290" y="314"/>
                  </a:lnTo>
                  <a:lnTo>
                    <a:pt x="290" y="277"/>
                  </a:lnTo>
                  <a:lnTo>
                    <a:pt x="231" y="277"/>
                  </a:lnTo>
                  <a:lnTo>
                    <a:pt x="231" y="218"/>
                  </a:lnTo>
                  <a:cubicBezTo>
                    <a:pt x="251" y="210"/>
                    <a:pt x="269" y="195"/>
                    <a:pt x="285" y="174"/>
                  </a:cubicBezTo>
                  <a:cubicBezTo>
                    <a:pt x="289" y="174"/>
                    <a:pt x="293" y="174"/>
                    <a:pt x="297" y="174"/>
                  </a:cubicBezTo>
                  <a:cubicBezTo>
                    <a:pt x="325" y="174"/>
                    <a:pt x="348" y="166"/>
                    <a:pt x="367" y="149"/>
                  </a:cubicBezTo>
                  <a:cubicBezTo>
                    <a:pt x="412" y="110"/>
                    <a:pt x="412" y="37"/>
                    <a:pt x="412" y="34"/>
                  </a:cubicBezTo>
                  <a:lnTo>
                    <a:pt x="412" y="20"/>
                  </a:lnTo>
                  <a:lnTo>
                    <a:pt x="331" y="20"/>
                  </a:lnTo>
                  <a:close/>
                  <a:moveTo>
                    <a:pt x="63" y="129"/>
                  </a:moveTo>
                  <a:cubicBezTo>
                    <a:pt x="38" y="107"/>
                    <a:pt x="30" y="68"/>
                    <a:pt x="28" y="47"/>
                  </a:cubicBezTo>
                  <a:lnTo>
                    <a:pt x="83" y="47"/>
                  </a:lnTo>
                  <a:cubicBezTo>
                    <a:pt x="86" y="73"/>
                    <a:pt x="91" y="105"/>
                    <a:pt x="104" y="132"/>
                  </a:cubicBezTo>
                  <a:cubicBezTo>
                    <a:pt x="106" y="138"/>
                    <a:pt x="109" y="142"/>
                    <a:pt x="111" y="147"/>
                  </a:cubicBezTo>
                  <a:cubicBezTo>
                    <a:pt x="92" y="146"/>
                    <a:pt x="76" y="140"/>
                    <a:pt x="63" y="129"/>
                  </a:cubicBezTo>
                  <a:close/>
                  <a:moveTo>
                    <a:pt x="349" y="129"/>
                  </a:moveTo>
                  <a:cubicBezTo>
                    <a:pt x="336" y="141"/>
                    <a:pt x="320" y="146"/>
                    <a:pt x="301" y="147"/>
                  </a:cubicBezTo>
                  <a:cubicBezTo>
                    <a:pt x="304" y="142"/>
                    <a:pt x="306" y="138"/>
                    <a:pt x="308" y="132"/>
                  </a:cubicBezTo>
                  <a:cubicBezTo>
                    <a:pt x="321" y="105"/>
                    <a:pt x="327" y="73"/>
                    <a:pt x="329" y="47"/>
                  </a:cubicBezTo>
                  <a:lnTo>
                    <a:pt x="384" y="47"/>
                  </a:lnTo>
                  <a:cubicBezTo>
                    <a:pt x="382" y="68"/>
                    <a:pt x="375" y="107"/>
                    <a:pt x="349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íṡļidê">
              <a:extLst>
                <a:ext uri="{FF2B5EF4-FFF2-40B4-BE49-F238E27FC236}">
                  <a16:creationId xmlns:a16="http://schemas.microsoft.com/office/drawing/2014/main" xmlns="" id="{9C78AD5D-9DE4-4F59-81F3-7D76256E7CF5}"/>
                </a:ext>
              </a:extLst>
            </p:cNvPr>
            <p:cNvSpPr txBox="1"/>
            <p:nvPr/>
          </p:nvSpPr>
          <p:spPr bwMode="auto">
            <a:xfrm>
              <a:off x="670299" y="2987194"/>
              <a:ext cx="292973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iṥ1îde">
              <a:extLst>
                <a:ext uri="{FF2B5EF4-FFF2-40B4-BE49-F238E27FC236}">
                  <a16:creationId xmlns:a16="http://schemas.microsoft.com/office/drawing/2014/main" xmlns="" id="{3D0EA110-3845-4A30-AF10-C21F414EB24E}"/>
                </a:ext>
              </a:extLst>
            </p:cNvPr>
            <p:cNvSpPr/>
            <p:nvPr/>
          </p:nvSpPr>
          <p:spPr bwMode="auto">
            <a:xfrm>
              <a:off x="670299" y="3429000"/>
              <a:ext cx="2929738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íSḷíḓé">
              <a:extLst>
                <a:ext uri="{FF2B5EF4-FFF2-40B4-BE49-F238E27FC236}">
                  <a16:creationId xmlns:a16="http://schemas.microsoft.com/office/drawing/2014/main" xmlns="" id="{82B1F2D9-8282-4C4B-A135-A8420913185C}"/>
                </a:ext>
              </a:extLst>
            </p:cNvPr>
            <p:cNvSpPr txBox="1"/>
            <p:nvPr/>
          </p:nvSpPr>
          <p:spPr bwMode="auto">
            <a:xfrm>
              <a:off x="8540363" y="2987194"/>
              <a:ext cx="29869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iṥ1iḑé">
              <a:extLst>
                <a:ext uri="{FF2B5EF4-FFF2-40B4-BE49-F238E27FC236}">
                  <a16:creationId xmlns:a16="http://schemas.microsoft.com/office/drawing/2014/main" xmlns="" id="{1488B1D3-95BB-4FA5-B564-C6135A51FCE7}"/>
                </a:ext>
              </a:extLst>
            </p:cNvPr>
            <p:cNvSpPr/>
            <p:nvPr/>
          </p:nvSpPr>
          <p:spPr bwMode="auto">
            <a:xfrm>
              <a:off x="8540363" y="3429000"/>
              <a:ext cx="2986926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21" name="íṥļîďe">
              <a:extLst>
                <a:ext uri="{FF2B5EF4-FFF2-40B4-BE49-F238E27FC236}">
                  <a16:creationId xmlns:a16="http://schemas.microsoft.com/office/drawing/2014/main" xmlns="" id="{A954C47F-6CD3-411E-B602-BFAEC26966E2}"/>
                </a:ext>
              </a:extLst>
            </p:cNvPr>
            <p:cNvGrpSpPr/>
            <p:nvPr/>
          </p:nvGrpSpPr>
          <p:grpSpPr>
            <a:xfrm>
              <a:off x="3302082" y="1237897"/>
              <a:ext cx="2191516" cy="1104745"/>
              <a:chOff x="666932" y="4425289"/>
              <a:chExt cx="1112098" cy="1104745"/>
            </a:xfrm>
          </p:grpSpPr>
          <p:sp>
            <p:nvSpPr>
              <p:cNvPr id="28" name="iṣ1îḋè">
                <a:extLst>
                  <a:ext uri="{FF2B5EF4-FFF2-40B4-BE49-F238E27FC236}">
                    <a16:creationId xmlns:a16="http://schemas.microsoft.com/office/drawing/2014/main" xmlns="" id="{241162A0-C5D5-4FC7-8704-ECB1D7F26F4B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" name="íṡḷíďê">
                <a:extLst>
                  <a:ext uri="{FF2B5EF4-FFF2-40B4-BE49-F238E27FC236}">
                    <a16:creationId xmlns:a16="http://schemas.microsoft.com/office/drawing/2014/main" xmlns="" id="{DA62C685-6D41-4F33-9CA5-1D24B683718A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2" name="îsļiḍé">
              <a:extLst>
                <a:ext uri="{FF2B5EF4-FFF2-40B4-BE49-F238E27FC236}">
                  <a16:creationId xmlns:a16="http://schemas.microsoft.com/office/drawing/2014/main" xmlns="" id="{D9FD5C00-6D91-4B32-821A-389310B4E996}"/>
                </a:ext>
              </a:extLst>
            </p:cNvPr>
            <p:cNvGrpSpPr/>
            <p:nvPr/>
          </p:nvGrpSpPr>
          <p:grpSpPr>
            <a:xfrm>
              <a:off x="7322570" y="1237897"/>
              <a:ext cx="2191516" cy="1104745"/>
              <a:chOff x="666932" y="4425289"/>
              <a:chExt cx="1112098" cy="1104745"/>
            </a:xfrm>
          </p:grpSpPr>
          <p:sp>
            <p:nvSpPr>
              <p:cNvPr id="26" name="isḷíḍè">
                <a:extLst>
                  <a:ext uri="{FF2B5EF4-FFF2-40B4-BE49-F238E27FC236}">
                    <a16:creationId xmlns:a16="http://schemas.microsoft.com/office/drawing/2014/main" xmlns="" id="{27CEA583-F57B-4393-8260-C86E88F8CEF7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7" name="îṥlîdè">
                <a:extLst>
                  <a:ext uri="{FF2B5EF4-FFF2-40B4-BE49-F238E27FC236}">
                    <a16:creationId xmlns:a16="http://schemas.microsoft.com/office/drawing/2014/main" xmlns="" id="{F9C8139C-0D19-4623-83AA-F8A49AB33F73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3" name="i$1íḍê">
              <a:extLst>
                <a:ext uri="{FF2B5EF4-FFF2-40B4-BE49-F238E27FC236}">
                  <a16:creationId xmlns:a16="http://schemas.microsoft.com/office/drawing/2014/main" xmlns="" id="{8CB36F59-A923-4355-B658-36A6D66F6270}"/>
                </a:ext>
              </a:extLst>
            </p:cNvPr>
            <p:cNvGrpSpPr/>
            <p:nvPr/>
          </p:nvGrpSpPr>
          <p:grpSpPr>
            <a:xfrm>
              <a:off x="6206573" y="5019480"/>
              <a:ext cx="2191516" cy="1104745"/>
              <a:chOff x="666932" y="4425289"/>
              <a:chExt cx="1112098" cy="1104745"/>
            </a:xfrm>
          </p:grpSpPr>
          <p:sp>
            <p:nvSpPr>
              <p:cNvPr id="24" name="ï$ḷíḓé">
                <a:extLst>
                  <a:ext uri="{FF2B5EF4-FFF2-40B4-BE49-F238E27FC236}">
                    <a16:creationId xmlns:a16="http://schemas.microsoft.com/office/drawing/2014/main" xmlns="" id="{2D2AFF14-59F3-4251-A9B8-0D935FF7BFF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ïśḷïdè">
                <a:extLst>
                  <a:ext uri="{FF2B5EF4-FFF2-40B4-BE49-F238E27FC236}">
                    <a16:creationId xmlns:a16="http://schemas.microsoft.com/office/drawing/2014/main" xmlns="" id="{C4CE2F6A-EDE0-4500-85BF-E38ED849E38E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191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:lc="http://schemas.openxmlformats.org/drawingml/2006/lockedCanvas" xmlns="" id="{04F69230-F3A6-4586-9371-A858F4763E9F}"/>
              </a:ext>
            </a:extLst>
          </p:cNvPr>
          <p:cNvSpPr txBox="1"/>
          <p:nvPr/>
        </p:nvSpPr>
        <p:spPr>
          <a:xfrm>
            <a:off x="10495012" y="2113631"/>
            <a:ext cx="925398" cy="804601"/>
          </a:xfrm>
          <a:prstGeom prst="rect">
            <a:avLst/>
          </a:prstGeom>
          <a:noFill/>
          <a:ln w="117475">
            <a:noFill/>
          </a:ln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标题 171">
            <a:extLst>
              <a:ext uri="{FF2B5EF4-FFF2-40B4-BE49-F238E27FC236}">
                <a16:creationId xmlns:a16="http://schemas.microsoft.com/office/drawing/2014/main" xmlns="" id="{26EACCFB-1DB4-49AD-9903-1CBD54FB1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171" name="96b6bdb5-7179-4b1d-b175-75f24183670d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A99D0EAF-223D-494E-9022-303A97381408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137300"/>
            <a:ext cx="10848513" cy="4996800"/>
            <a:chOff x="669925" y="1137300"/>
            <a:chExt cx="10848513" cy="4996800"/>
          </a:xfrm>
        </p:grpSpPr>
        <p:grpSp>
          <p:nvGrpSpPr>
            <p:cNvPr id="173" name="işļïḓe">
              <a:extLst>
                <a:ext uri="{FF2B5EF4-FFF2-40B4-BE49-F238E27FC236}">
                  <a16:creationId xmlns:a16="http://schemas.microsoft.com/office/drawing/2014/main" xmlns="" id="{5BFBC238-DF25-4BA2-A6FD-F21685811A2A}"/>
                </a:ext>
              </a:extLst>
            </p:cNvPr>
            <p:cNvGrpSpPr/>
            <p:nvPr/>
          </p:nvGrpSpPr>
          <p:grpSpPr>
            <a:xfrm>
              <a:off x="1315360" y="1137300"/>
              <a:ext cx="9561282" cy="3268145"/>
              <a:chOff x="1315360" y="1468342"/>
              <a:chExt cx="9561282" cy="3268145"/>
            </a:xfrm>
          </p:grpSpPr>
          <p:sp>
            <p:nvSpPr>
              <p:cNvPr id="195" name="ïṧļïḓê">
                <a:extLst>
                  <a:ext uri="{FF2B5EF4-FFF2-40B4-BE49-F238E27FC236}">
                    <a16:creationId xmlns:a16="http://schemas.microsoft.com/office/drawing/2014/main" xmlns="" id="{63BF87C4-22CE-4482-80F4-82BA9F769B17}"/>
                  </a:ext>
                </a:extLst>
              </p:cNvPr>
              <p:cNvSpPr/>
              <p:nvPr/>
            </p:nvSpPr>
            <p:spPr>
              <a:xfrm>
                <a:off x="1315360" y="4695128"/>
                <a:ext cx="9561282" cy="4135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íşḷîdè">
                <a:extLst>
                  <a:ext uri="{FF2B5EF4-FFF2-40B4-BE49-F238E27FC236}">
                    <a16:creationId xmlns:a16="http://schemas.microsoft.com/office/drawing/2014/main" xmlns="" id="{E8D7E964-41EF-4C4D-BFB4-1485C57825EF}"/>
                  </a:ext>
                </a:extLst>
              </p:cNvPr>
              <p:cNvSpPr/>
              <p:nvPr/>
            </p:nvSpPr>
            <p:spPr bwMode="auto">
              <a:xfrm>
                <a:off x="1509462" y="4601857"/>
                <a:ext cx="764423" cy="9327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išļíḍe">
                <a:extLst>
                  <a:ext uri="{FF2B5EF4-FFF2-40B4-BE49-F238E27FC236}">
                    <a16:creationId xmlns:a16="http://schemas.microsoft.com/office/drawing/2014/main" xmlns="" id="{D82A5FF9-A997-42E9-BDEA-EA7AEE244DB4}"/>
                  </a:ext>
                </a:extLst>
              </p:cNvPr>
              <p:cNvSpPr/>
              <p:nvPr/>
            </p:nvSpPr>
            <p:spPr bwMode="auto">
              <a:xfrm>
                <a:off x="2273885" y="4465337"/>
                <a:ext cx="764423" cy="22979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išḻíďe">
                <a:extLst>
                  <a:ext uri="{FF2B5EF4-FFF2-40B4-BE49-F238E27FC236}">
                    <a16:creationId xmlns:a16="http://schemas.microsoft.com/office/drawing/2014/main" xmlns="" id="{EADC9A66-C197-497B-971D-8593392C7FDD}"/>
                  </a:ext>
                </a:extLst>
              </p:cNvPr>
              <p:cNvSpPr/>
              <p:nvPr/>
            </p:nvSpPr>
            <p:spPr bwMode="auto">
              <a:xfrm>
                <a:off x="3038308" y="4368970"/>
                <a:ext cx="764423" cy="326157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ïṧľïdê">
                <a:extLst>
                  <a:ext uri="{FF2B5EF4-FFF2-40B4-BE49-F238E27FC236}">
                    <a16:creationId xmlns:a16="http://schemas.microsoft.com/office/drawing/2014/main" xmlns="" id="{417CB368-CB77-4496-BCAB-213AC2306F24}"/>
                  </a:ext>
                </a:extLst>
              </p:cNvPr>
              <p:cNvSpPr/>
              <p:nvPr/>
            </p:nvSpPr>
            <p:spPr bwMode="auto">
              <a:xfrm>
                <a:off x="3802731" y="4200329"/>
                <a:ext cx="764423" cy="494798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iṧḻîḓe">
                <a:extLst>
                  <a:ext uri="{FF2B5EF4-FFF2-40B4-BE49-F238E27FC236}">
                    <a16:creationId xmlns:a16="http://schemas.microsoft.com/office/drawing/2014/main" xmlns="" id="{123F9FA1-F2E9-4184-9173-076F42C0CAB6}"/>
                  </a:ext>
                </a:extLst>
              </p:cNvPr>
              <p:cNvSpPr/>
              <p:nvPr/>
            </p:nvSpPr>
            <p:spPr bwMode="auto">
              <a:xfrm>
                <a:off x="4567154" y="4055777"/>
                <a:ext cx="764423" cy="63934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ïsľíḑé">
                <a:extLst>
                  <a:ext uri="{FF2B5EF4-FFF2-40B4-BE49-F238E27FC236}">
                    <a16:creationId xmlns:a16="http://schemas.microsoft.com/office/drawing/2014/main" xmlns="" id="{92683D05-8F88-4B6C-8F1D-6B822F93E08A}"/>
                  </a:ext>
                </a:extLst>
              </p:cNvPr>
              <p:cNvSpPr/>
              <p:nvPr/>
            </p:nvSpPr>
            <p:spPr bwMode="auto">
              <a:xfrm>
                <a:off x="5331577" y="3895166"/>
                <a:ext cx="764423" cy="79996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ïSľídé">
                <a:extLst>
                  <a:ext uri="{FF2B5EF4-FFF2-40B4-BE49-F238E27FC236}">
                    <a16:creationId xmlns:a16="http://schemas.microsoft.com/office/drawing/2014/main" xmlns="" id="{7A9B690B-818E-40BA-99CE-909970AD7287}"/>
                  </a:ext>
                </a:extLst>
              </p:cNvPr>
              <p:cNvSpPr/>
              <p:nvPr/>
            </p:nvSpPr>
            <p:spPr bwMode="auto">
              <a:xfrm>
                <a:off x="6096000" y="3782739"/>
                <a:ext cx="764423" cy="912388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íṡliḍe">
                <a:extLst>
                  <a:ext uri="{FF2B5EF4-FFF2-40B4-BE49-F238E27FC236}">
                    <a16:creationId xmlns:a16="http://schemas.microsoft.com/office/drawing/2014/main" xmlns="" id="{0AF25A05-E48E-422F-8F12-54AC4C8C0F1B}"/>
                  </a:ext>
                </a:extLst>
              </p:cNvPr>
              <p:cNvSpPr/>
              <p:nvPr/>
            </p:nvSpPr>
            <p:spPr bwMode="auto">
              <a:xfrm>
                <a:off x="6860423" y="3525760"/>
                <a:ext cx="764423" cy="1169367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îṩḻídê">
                <a:extLst>
                  <a:ext uri="{FF2B5EF4-FFF2-40B4-BE49-F238E27FC236}">
                    <a16:creationId xmlns:a16="http://schemas.microsoft.com/office/drawing/2014/main" xmlns="" id="{3EBD66CB-93C8-4EBF-8430-05415F327F02}"/>
                  </a:ext>
                </a:extLst>
              </p:cNvPr>
              <p:cNvSpPr/>
              <p:nvPr/>
            </p:nvSpPr>
            <p:spPr bwMode="auto">
              <a:xfrm>
                <a:off x="7624846" y="3271145"/>
                <a:ext cx="764423" cy="1423982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îṩḷïḑè">
                <a:extLst>
                  <a:ext uri="{FF2B5EF4-FFF2-40B4-BE49-F238E27FC236}">
                    <a16:creationId xmlns:a16="http://schemas.microsoft.com/office/drawing/2014/main" xmlns="" id="{78BFAE29-C5B1-43D7-BEC6-557ACFFAC5CF}"/>
                  </a:ext>
                </a:extLst>
              </p:cNvPr>
              <p:cNvSpPr/>
              <p:nvPr/>
            </p:nvSpPr>
            <p:spPr bwMode="auto">
              <a:xfrm>
                <a:off x="8389269" y="2931498"/>
                <a:ext cx="764423" cy="176362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íṥlíḍè">
                <a:extLst>
                  <a:ext uri="{FF2B5EF4-FFF2-40B4-BE49-F238E27FC236}">
                    <a16:creationId xmlns:a16="http://schemas.microsoft.com/office/drawing/2014/main" xmlns="" id="{C300906E-F82F-4E81-949C-3983224E01F4}"/>
                  </a:ext>
                </a:extLst>
              </p:cNvPr>
              <p:cNvSpPr/>
              <p:nvPr/>
            </p:nvSpPr>
            <p:spPr bwMode="auto">
              <a:xfrm>
                <a:off x="9153692" y="2578153"/>
                <a:ext cx="764423" cy="2116975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îšľíḑê">
                <a:extLst>
                  <a:ext uri="{FF2B5EF4-FFF2-40B4-BE49-F238E27FC236}">
                    <a16:creationId xmlns:a16="http://schemas.microsoft.com/office/drawing/2014/main" xmlns="" id="{783701E6-9C1C-47F4-B322-E73D78D9B6FE}"/>
                  </a:ext>
                </a:extLst>
              </p:cNvPr>
              <p:cNvSpPr/>
              <p:nvPr/>
            </p:nvSpPr>
            <p:spPr bwMode="auto">
              <a:xfrm>
                <a:off x="9918115" y="2240868"/>
                <a:ext cx="764423" cy="245425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8" name="i$ļiḋè">
                <a:extLst>
                  <a:ext uri="{FF2B5EF4-FFF2-40B4-BE49-F238E27FC236}">
                    <a16:creationId xmlns:a16="http://schemas.microsoft.com/office/drawing/2014/main" xmlns="" id="{3D51BEDB-3CC2-430E-B3C0-896FD8C3A1AD}"/>
                  </a:ext>
                </a:extLst>
              </p:cNvPr>
              <p:cNvGrpSpPr/>
              <p:nvPr/>
            </p:nvGrpSpPr>
            <p:grpSpPr>
              <a:xfrm>
                <a:off x="1662452" y="3850054"/>
                <a:ext cx="458437" cy="458438"/>
                <a:chOff x="1513298" y="2362416"/>
                <a:chExt cx="648000" cy="648000"/>
              </a:xfrm>
            </p:grpSpPr>
            <p:sp>
              <p:nvSpPr>
                <p:cNvPr id="212" name="ïṡļîḋê">
                  <a:extLst>
                    <a:ext uri="{FF2B5EF4-FFF2-40B4-BE49-F238E27FC236}">
                      <a16:creationId xmlns:a16="http://schemas.microsoft.com/office/drawing/2014/main" xmlns="" id="{1106E264-AA52-4BD2-BAC2-A3A7C3D3B0E7}"/>
                    </a:ext>
                  </a:extLst>
                </p:cNvPr>
                <p:cNvSpPr/>
                <p:nvPr/>
              </p:nvSpPr>
              <p:spPr>
                <a:xfrm rot="8100000">
                  <a:off x="1513298" y="2362416"/>
                  <a:ext cx="648000" cy="648000"/>
                </a:xfrm>
                <a:prstGeom prst="teardrop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3" name="îšľïdè">
                  <a:extLst>
                    <a:ext uri="{FF2B5EF4-FFF2-40B4-BE49-F238E27FC236}">
                      <a16:creationId xmlns:a16="http://schemas.microsoft.com/office/drawing/2014/main" xmlns="" id="{9EC8B7D2-2B55-4DBF-BC2D-70D374F53C12}"/>
                    </a:ext>
                  </a:extLst>
                </p:cNvPr>
                <p:cNvSpPr txBox="1"/>
                <p:nvPr/>
              </p:nvSpPr>
              <p:spPr>
                <a:xfrm>
                  <a:off x="1524890" y="2480218"/>
                  <a:ext cx="585041" cy="43504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AU" sz="1400" b="1" dirty="0">
                      <a:solidFill>
                        <a:schemeClr val="bg1"/>
                      </a:solidFill>
                    </a:rPr>
                    <a:t>1K</a:t>
                  </a:r>
                </a:p>
              </p:txBody>
            </p:sp>
          </p:grpSp>
          <p:grpSp>
            <p:nvGrpSpPr>
              <p:cNvPr id="209" name="ï$ļíḓé">
                <a:extLst>
                  <a:ext uri="{FF2B5EF4-FFF2-40B4-BE49-F238E27FC236}">
                    <a16:creationId xmlns:a16="http://schemas.microsoft.com/office/drawing/2014/main" xmlns="" id="{2F718CD7-834C-4498-9302-6E109991A2A9}"/>
                  </a:ext>
                </a:extLst>
              </p:cNvPr>
              <p:cNvGrpSpPr/>
              <p:nvPr/>
            </p:nvGrpSpPr>
            <p:grpSpPr>
              <a:xfrm>
                <a:off x="10071108" y="1468342"/>
                <a:ext cx="458437" cy="458438"/>
                <a:chOff x="1513298" y="2362416"/>
                <a:chExt cx="648000" cy="648000"/>
              </a:xfrm>
            </p:grpSpPr>
            <p:sp>
              <p:nvSpPr>
                <p:cNvPr id="210" name="iŝ1íḓe">
                  <a:extLst>
                    <a:ext uri="{FF2B5EF4-FFF2-40B4-BE49-F238E27FC236}">
                      <a16:creationId xmlns:a16="http://schemas.microsoft.com/office/drawing/2014/main" xmlns="" id="{D13E5B78-A8ED-4676-8D6A-9950E0CEC27F}"/>
                    </a:ext>
                  </a:extLst>
                </p:cNvPr>
                <p:cNvSpPr/>
                <p:nvPr/>
              </p:nvSpPr>
              <p:spPr>
                <a:xfrm rot="8100000">
                  <a:off x="1513298" y="2362416"/>
                  <a:ext cx="648000" cy="648000"/>
                </a:xfrm>
                <a:prstGeom prst="teardrop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1" name="îšļiďé">
                  <a:extLst>
                    <a:ext uri="{FF2B5EF4-FFF2-40B4-BE49-F238E27FC236}">
                      <a16:creationId xmlns:a16="http://schemas.microsoft.com/office/drawing/2014/main" xmlns="" id="{21DE2211-B943-4655-9926-0BC1F8AE454C}"/>
                    </a:ext>
                  </a:extLst>
                </p:cNvPr>
                <p:cNvSpPr txBox="1"/>
                <p:nvPr/>
              </p:nvSpPr>
              <p:spPr>
                <a:xfrm>
                  <a:off x="1544775" y="2460333"/>
                  <a:ext cx="585041" cy="43504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AU" sz="1400" b="1">
                      <a:solidFill>
                        <a:schemeClr val="bg1"/>
                      </a:solidFill>
                    </a:rPr>
                    <a:t>9K</a:t>
                  </a:r>
                </a:p>
              </p:txBody>
            </p:sp>
          </p:grpSp>
        </p:grpSp>
        <p:sp>
          <p:nvSpPr>
            <p:cNvPr id="174" name="ísḻiḑè">
              <a:extLst>
                <a:ext uri="{FF2B5EF4-FFF2-40B4-BE49-F238E27FC236}">
                  <a16:creationId xmlns:a16="http://schemas.microsoft.com/office/drawing/2014/main" xmlns="" id="{9B04FC12-B260-450D-9913-BF922860C860}"/>
                </a:ext>
              </a:extLst>
            </p:cNvPr>
            <p:cNvSpPr/>
            <p:nvPr/>
          </p:nvSpPr>
          <p:spPr bwMode="auto">
            <a:xfrm>
              <a:off x="673163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75" name="ï$ḻiḑé">
              <a:extLst>
                <a:ext uri="{FF2B5EF4-FFF2-40B4-BE49-F238E27FC236}">
                  <a16:creationId xmlns:a16="http://schemas.microsoft.com/office/drawing/2014/main" xmlns="" id="{15E81448-6A3B-4B98-A52E-7A565D574B99}"/>
                </a:ext>
              </a:extLst>
            </p:cNvPr>
            <p:cNvSpPr/>
            <p:nvPr/>
          </p:nvSpPr>
          <p:spPr bwMode="auto">
            <a:xfrm>
              <a:off x="2509890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76" name="íšlïḍé">
              <a:extLst>
                <a:ext uri="{FF2B5EF4-FFF2-40B4-BE49-F238E27FC236}">
                  <a16:creationId xmlns:a16="http://schemas.microsoft.com/office/drawing/2014/main" xmlns="" id="{1C1D6539-CE8A-418F-8040-3196A63D0436}"/>
                </a:ext>
              </a:extLst>
            </p:cNvPr>
            <p:cNvSpPr/>
            <p:nvPr/>
          </p:nvSpPr>
          <p:spPr bwMode="auto">
            <a:xfrm>
              <a:off x="4346618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noFill/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77" name="ïŝľïḋê">
              <a:extLst>
                <a:ext uri="{FF2B5EF4-FFF2-40B4-BE49-F238E27FC236}">
                  <a16:creationId xmlns:a16="http://schemas.microsoft.com/office/drawing/2014/main" xmlns="" id="{8B06D3D9-A001-447A-8E56-FE01779664D9}"/>
                </a:ext>
              </a:extLst>
            </p:cNvPr>
            <p:cNvSpPr/>
            <p:nvPr/>
          </p:nvSpPr>
          <p:spPr bwMode="auto">
            <a:xfrm>
              <a:off x="6183346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78" name="iś1íḑé">
              <a:extLst>
                <a:ext uri="{FF2B5EF4-FFF2-40B4-BE49-F238E27FC236}">
                  <a16:creationId xmlns:a16="http://schemas.microsoft.com/office/drawing/2014/main" xmlns="" id="{7CF37892-36EF-40E1-BE53-A87127641F76}"/>
                </a:ext>
              </a:extLst>
            </p:cNvPr>
            <p:cNvSpPr/>
            <p:nvPr/>
          </p:nvSpPr>
          <p:spPr bwMode="auto">
            <a:xfrm>
              <a:off x="8020075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79" name="íŝľiḋe">
              <a:extLst>
                <a:ext uri="{FF2B5EF4-FFF2-40B4-BE49-F238E27FC236}">
                  <a16:creationId xmlns:a16="http://schemas.microsoft.com/office/drawing/2014/main" xmlns="" id="{616982B9-E390-48BF-B87D-1D882CA24A83}"/>
                </a:ext>
              </a:extLst>
            </p:cNvPr>
            <p:cNvSpPr/>
            <p:nvPr/>
          </p:nvSpPr>
          <p:spPr bwMode="auto">
            <a:xfrm>
              <a:off x="9855099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grpSp>
          <p:nvGrpSpPr>
            <p:cNvPr id="180" name="iśḻîḑe">
              <a:extLst>
                <a:ext uri="{FF2B5EF4-FFF2-40B4-BE49-F238E27FC236}">
                  <a16:creationId xmlns:a16="http://schemas.microsoft.com/office/drawing/2014/main" xmlns="" id="{F51C99DD-0945-418A-BA42-1E8CE6E5397D}"/>
                </a:ext>
              </a:extLst>
            </p:cNvPr>
            <p:cNvGrpSpPr/>
            <p:nvPr/>
          </p:nvGrpSpPr>
          <p:grpSpPr>
            <a:xfrm>
              <a:off x="669925" y="4979525"/>
              <a:ext cx="10848513" cy="1154575"/>
              <a:chOff x="669925" y="4979525"/>
              <a:chExt cx="10848513" cy="1479108"/>
            </a:xfrm>
          </p:grpSpPr>
          <p:sp>
            <p:nvSpPr>
              <p:cNvPr id="181" name="ïṥľïdê">
                <a:extLst>
                  <a:ext uri="{FF2B5EF4-FFF2-40B4-BE49-F238E27FC236}">
                    <a16:creationId xmlns:a16="http://schemas.microsoft.com/office/drawing/2014/main" xmlns="" id="{9BDA3CA2-8046-454C-835C-DCB52C28000A}"/>
                  </a:ext>
                </a:extLst>
              </p:cNvPr>
              <p:cNvSpPr/>
              <p:nvPr/>
            </p:nvSpPr>
            <p:spPr>
              <a:xfrm>
                <a:off x="673825" y="4979525"/>
                <a:ext cx="10844613" cy="67524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2" name="íslídê">
                <a:extLst>
                  <a:ext uri="{FF2B5EF4-FFF2-40B4-BE49-F238E27FC236}">
                    <a16:creationId xmlns:a16="http://schemas.microsoft.com/office/drawing/2014/main" xmlns="" id="{895038A8-597A-46FA-A146-E4494E719FAC}"/>
                  </a:ext>
                </a:extLst>
              </p:cNvPr>
              <p:cNvSpPr/>
              <p:nvPr/>
            </p:nvSpPr>
            <p:spPr>
              <a:xfrm>
                <a:off x="673825" y="5783390"/>
                <a:ext cx="10844613" cy="67524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3" name="ïŝļïde">
                <a:extLst>
                  <a:ext uri="{FF2B5EF4-FFF2-40B4-BE49-F238E27FC236}">
                    <a16:creationId xmlns:a16="http://schemas.microsoft.com/office/drawing/2014/main" xmlns="" id="{1347D1F7-DC7C-480E-A9CB-10D4E05718E5}"/>
                  </a:ext>
                </a:extLst>
              </p:cNvPr>
              <p:cNvSpPr txBox="1"/>
              <p:nvPr/>
            </p:nvSpPr>
            <p:spPr>
              <a:xfrm>
                <a:off x="2509890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4" name="iṥḻiďè">
                <a:extLst>
                  <a:ext uri="{FF2B5EF4-FFF2-40B4-BE49-F238E27FC236}">
                    <a16:creationId xmlns:a16="http://schemas.microsoft.com/office/drawing/2014/main" xmlns="" id="{4FF0A9CA-491B-415F-AF2D-920B51ACACAD}"/>
                  </a:ext>
                </a:extLst>
              </p:cNvPr>
              <p:cNvSpPr txBox="1"/>
              <p:nvPr/>
            </p:nvSpPr>
            <p:spPr>
              <a:xfrm>
                <a:off x="4346618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5" name="íṥļíḓê">
                <a:extLst>
                  <a:ext uri="{FF2B5EF4-FFF2-40B4-BE49-F238E27FC236}">
                    <a16:creationId xmlns:a16="http://schemas.microsoft.com/office/drawing/2014/main" xmlns="" id="{7F8ECE9C-A36A-4920-B01C-621EA69CF153}"/>
                  </a:ext>
                </a:extLst>
              </p:cNvPr>
              <p:cNvSpPr txBox="1"/>
              <p:nvPr/>
            </p:nvSpPr>
            <p:spPr>
              <a:xfrm>
                <a:off x="6183345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6" name="iśļidê">
                <a:extLst>
                  <a:ext uri="{FF2B5EF4-FFF2-40B4-BE49-F238E27FC236}">
                    <a16:creationId xmlns:a16="http://schemas.microsoft.com/office/drawing/2014/main" xmlns="" id="{0F357954-C5FA-4698-AF7F-B920ECC04A63}"/>
                  </a:ext>
                </a:extLst>
              </p:cNvPr>
              <p:cNvSpPr txBox="1"/>
              <p:nvPr/>
            </p:nvSpPr>
            <p:spPr>
              <a:xfrm>
                <a:off x="8020074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7" name="íSḷíḑe">
                <a:extLst>
                  <a:ext uri="{FF2B5EF4-FFF2-40B4-BE49-F238E27FC236}">
                    <a16:creationId xmlns:a16="http://schemas.microsoft.com/office/drawing/2014/main" xmlns="" id="{2A2EFABE-1E3F-465E-BCB4-667C3BDF8DAE}"/>
                  </a:ext>
                </a:extLst>
              </p:cNvPr>
              <p:cNvSpPr txBox="1"/>
              <p:nvPr/>
            </p:nvSpPr>
            <p:spPr>
              <a:xfrm>
                <a:off x="669925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8" name="îṧ1iḍê">
                <a:extLst>
                  <a:ext uri="{FF2B5EF4-FFF2-40B4-BE49-F238E27FC236}">
                    <a16:creationId xmlns:a16="http://schemas.microsoft.com/office/drawing/2014/main" xmlns="" id="{489B9A82-3607-4E66-B6EF-726514921178}"/>
                  </a:ext>
                </a:extLst>
              </p:cNvPr>
              <p:cNvSpPr txBox="1"/>
              <p:nvPr/>
            </p:nvSpPr>
            <p:spPr>
              <a:xfrm>
                <a:off x="2509890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9" name="iṩļiḓê">
                <a:extLst>
                  <a:ext uri="{FF2B5EF4-FFF2-40B4-BE49-F238E27FC236}">
                    <a16:creationId xmlns:a16="http://schemas.microsoft.com/office/drawing/2014/main" xmlns="" id="{BBF01440-EAFA-4C8F-B2F5-B891B285BD4F}"/>
                  </a:ext>
                </a:extLst>
              </p:cNvPr>
              <p:cNvSpPr txBox="1"/>
              <p:nvPr/>
            </p:nvSpPr>
            <p:spPr>
              <a:xfrm>
                <a:off x="4346618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0" name="íšļiḑè">
                <a:extLst>
                  <a:ext uri="{FF2B5EF4-FFF2-40B4-BE49-F238E27FC236}">
                    <a16:creationId xmlns:a16="http://schemas.microsoft.com/office/drawing/2014/main" xmlns="" id="{0FD162DD-2F33-434E-A462-CB1025F79DFB}"/>
                  </a:ext>
                </a:extLst>
              </p:cNvPr>
              <p:cNvSpPr txBox="1"/>
              <p:nvPr/>
            </p:nvSpPr>
            <p:spPr>
              <a:xfrm>
                <a:off x="6183345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1" name="ísľíḋê">
                <a:extLst>
                  <a:ext uri="{FF2B5EF4-FFF2-40B4-BE49-F238E27FC236}">
                    <a16:creationId xmlns:a16="http://schemas.microsoft.com/office/drawing/2014/main" xmlns="" id="{52543A75-261E-44E5-B33E-7964F3BC15B2}"/>
                  </a:ext>
                </a:extLst>
              </p:cNvPr>
              <p:cNvSpPr txBox="1"/>
              <p:nvPr/>
            </p:nvSpPr>
            <p:spPr>
              <a:xfrm>
                <a:off x="8020074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2" name="íṧḷîḑe">
                <a:extLst>
                  <a:ext uri="{FF2B5EF4-FFF2-40B4-BE49-F238E27FC236}">
                    <a16:creationId xmlns:a16="http://schemas.microsoft.com/office/drawing/2014/main" xmlns="" id="{76BE9B26-E1D1-43D2-BFEA-781A22E82DE5}"/>
                  </a:ext>
                </a:extLst>
              </p:cNvPr>
              <p:cNvSpPr txBox="1"/>
              <p:nvPr/>
            </p:nvSpPr>
            <p:spPr>
              <a:xfrm>
                <a:off x="669925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3" name="îŝ1ïḍe">
                <a:extLst>
                  <a:ext uri="{FF2B5EF4-FFF2-40B4-BE49-F238E27FC236}">
                    <a16:creationId xmlns:a16="http://schemas.microsoft.com/office/drawing/2014/main" xmlns="" id="{8073B1C4-BAF8-4F2F-9BF1-4420B2AC0534}"/>
                  </a:ext>
                </a:extLst>
              </p:cNvPr>
              <p:cNvSpPr txBox="1"/>
              <p:nvPr/>
            </p:nvSpPr>
            <p:spPr>
              <a:xfrm>
                <a:off x="9855098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4" name="iś1ïḋè">
                <a:extLst>
                  <a:ext uri="{FF2B5EF4-FFF2-40B4-BE49-F238E27FC236}">
                    <a16:creationId xmlns:a16="http://schemas.microsoft.com/office/drawing/2014/main" xmlns="" id="{22654708-0499-408B-8439-272E06EF1F57}"/>
                  </a:ext>
                </a:extLst>
              </p:cNvPr>
              <p:cNvSpPr txBox="1"/>
              <p:nvPr/>
            </p:nvSpPr>
            <p:spPr>
              <a:xfrm>
                <a:off x="9855098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6627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f1f41b4a-117a-43cd-a554-f923c269f7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11250"/>
            <a:ext cx="10845798" cy="5016500"/>
            <a:chOff x="673102" y="1130300"/>
            <a:chExt cx="10845798" cy="5016500"/>
          </a:xfrm>
        </p:grpSpPr>
        <p:grpSp>
          <p:nvGrpSpPr>
            <p:cNvPr id="6" name="îş1îḋê">
              <a:extLst>
                <a:ext uri="{FF2B5EF4-FFF2-40B4-BE49-F238E27FC236}">
                  <a16:creationId xmlns="" xmlns:a16="http://schemas.microsoft.com/office/drawing/2014/main" id="{503E533F-8D39-4B04-B21F-79C61EBAAF76}"/>
                </a:ext>
              </a:extLst>
            </p:cNvPr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î$1ïḑê">
                <a:extLst>
                  <a:ext uri="{FF2B5EF4-FFF2-40B4-BE49-F238E27FC236}">
                    <a16:creationId xmlns="" xmlns:a16="http://schemas.microsoft.com/office/drawing/2014/main" id="{75A6EBDF-4E10-4074-8306-218792AF5F52}"/>
                  </a:ext>
                </a:extLst>
              </p:cNvPr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7" name="ï$lïdé">
                <a:extLst>
                  <a:ext uri="{FF2B5EF4-FFF2-40B4-BE49-F238E27FC236}">
                    <a16:creationId xmlns="" xmlns:a16="http://schemas.microsoft.com/office/drawing/2014/main" id="{32EA43B8-FA0B-41B9-9CA8-2EB4B4423D1F}"/>
                  </a:ext>
                </a:extLst>
              </p:cNvPr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8" name="ï$1îdê">
                <a:extLst>
                  <a:ext uri="{FF2B5EF4-FFF2-40B4-BE49-F238E27FC236}">
                    <a16:creationId xmlns="" xmlns:a16="http://schemas.microsoft.com/office/drawing/2014/main" id="{63527953-3944-4476-9D62-691EF90D22A6}"/>
                  </a:ext>
                </a:extLst>
              </p:cNvPr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9" name="íSľiḋe">
                <a:extLst>
                  <a:ext uri="{FF2B5EF4-FFF2-40B4-BE49-F238E27FC236}">
                    <a16:creationId xmlns="" xmlns:a16="http://schemas.microsoft.com/office/drawing/2014/main" id="{CAEBE72D-8BCF-4ACA-8D23-6ADEAC76844B}"/>
                  </a:ext>
                </a:extLst>
              </p:cNvPr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20" name="ï$lïdé">
                <a:extLst>
                  <a:ext uri="{FF2B5EF4-FFF2-40B4-BE49-F238E27FC236}">
                    <a16:creationId xmlns="" xmlns:a16="http://schemas.microsoft.com/office/drawing/2014/main" id="{A03B4A91-32E7-49E1-9112-5E1B07469721}"/>
                  </a:ext>
                </a:extLst>
              </p:cNvPr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</p:grpSp>
        <p:grpSp>
          <p:nvGrpSpPr>
            <p:cNvPr id="7" name="íṧľîďê">
              <a:extLst>
                <a:ext uri="{FF2B5EF4-FFF2-40B4-BE49-F238E27FC236}">
                  <a16:creationId xmlns="" xmlns:a16="http://schemas.microsoft.com/office/drawing/2014/main" id="{069758F4-D789-4D9C-87DB-26AA3E905955}"/>
                </a:ext>
              </a:extLst>
            </p:cNvPr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î$liďé">
                <a:extLst>
                  <a:ext uri="{FF2B5EF4-FFF2-40B4-BE49-F238E27FC236}">
                    <a16:creationId xmlns="" xmlns:a16="http://schemas.microsoft.com/office/drawing/2014/main" id="{28DD1550-CA18-4F89-A86F-42F605122A9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F5894032-D6B7-4472-ADE7-F1B0726ADD15}"/>
                  </a:ext>
                </a:extLst>
              </p:cNvPr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îsļidê">
                <a:extLst>
                  <a:ext uri="{FF2B5EF4-FFF2-40B4-BE49-F238E27FC236}">
                    <a16:creationId xmlns="" xmlns:a16="http://schemas.microsoft.com/office/drawing/2014/main" id="{15648CD6-8FCD-4C52-8573-24FA5B910220}"/>
                  </a:ext>
                </a:extLst>
              </p:cNvPr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iśḻîdé">
              <a:extLst>
                <a:ext uri="{FF2B5EF4-FFF2-40B4-BE49-F238E27FC236}">
                  <a16:creationId xmlns="" xmlns:a16="http://schemas.microsoft.com/office/drawing/2014/main" id="{9B32FD68-6090-4322-9C91-1D0168C29E18}"/>
                </a:ext>
              </a:extLst>
            </p:cNvPr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iṣḻiḓè">
                <a:extLst>
                  <a:ext uri="{FF2B5EF4-FFF2-40B4-BE49-F238E27FC236}">
                    <a16:creationId xmlns="" xmlns:a16="http://schemas.microsoft.com/office/drawing/2014/main" id="{1BB3FD0B-B174-49D5-A30B-28C5FC18EA5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í$ļíḋé">
                <a:extLst>
                  <a:ext uri="{FF2B5EF4-FFF2-40B4-BE49-F238E27FC236}">
                    <a16:creationId xmlns="" xmlns:a16="http://schemas.microsoft.com/office/drawing/2014/main" id="{AF2BBDC6-8EC9-4ADC-B35C-9CB18470C4A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îṩḻïdè">
              <a:extLst>
                <a:ext uri="{FF2B5EF4-FFF2-40B4-BE49-F238E27FC236}">
                  <a16:creationId xmlns="" xmlns:a16="http://schemas.microsoft.com/office/drawing/2014/main" id="{0BC0451E-E8CD-4318-89D5-1D39CFBBF88B}"/>
                </a:ext>
              </a:extLst>
            </p:cNvPr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6D0E5D2A-A8E4-4EA6-9E27-FE17EF472ABA}"/>
                </a:ext>
              </a:extLst>
            </p:cNvPr>
            <p:cNvCxnSpPr>
              <a:cxnSpLocks/>
            </p:cNvCxnSpPr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38330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dirty="0"/>
              <a:t>And Your Slogan Here.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552764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251523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52440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4999156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8570516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0491287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2271212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50CBE9-7A42-4827-B87E-D0B6D6437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4BADC3-0640-4FC7-8185-7A3F35702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F1F6E54-120F-48F4-B003-9F88538DA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5" name="c7e296a4-46d1-4493-87a0-a5493486f6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62F42FF-17E9-4045-AE75-E5E2E7D29BAF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-4763" y="1899000"/>
            <a:ext cx="12196763" cy="3391052"/>
            <a:chOff x="-4763" y="1899000"/>
            <a:chExt cx="12196763" cy="339105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31E0C8ED-FCE6-4BB1-8C4C-32F009543418}"/>
                </a:ext>
              </a:extLst>
            </p:cNvPr>
            <p:cNvCxnSpPr/>
            <p:nvPr/>
          </p:nvCxnSpPr>
          <p:spPr>
            <a:xfrm>
              <a:off x="-4763" y="3438015"/>
              <a:ext cx="121967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$1ïdé">
              <a:extLst>
                <a:ext uri="{FF2B5EF4-FFF2-40B4-BE49-F238E27FC236}">
                  <a16:creationId xmlns:a16="http://schemas.microsoft.com/office/drawing/2014/main" xmlns="" id="{DA9B276D-D4D1-44B9-864D-7DA5BFD5CA49}"/>
                </a:ext>
              </a:extLst>
            </p:cNvPr>
            <p:cNvGrpSpPr/>
            <p:nvPr/>
          </p:nvGrpSpPr>
          <p:grpSpPr>
            <a:xfrm>
              <a:off x="1354891" y="1899000"/>
              <a:ext cx="2576513" cy="2063042"/>
              <a:chOff x="2235411" y="2349000"/>
              <a:chExt cx="2576513" cy="2063042"/>
            </a:xfrm>
          </p:grpSpPr>
          <p:sp>
            <p:nvSpPr>
              <p:cNvPr id="19" name="ïṡlíḑè">
                <a:extLst>
                  <a:ext uri="{FF2B5EF4-FFF2-40B4-BE49-F238E27FC236}">
                    <a16:creationId xmlns:a16="http://schemas.microsoft.com/office/drawing/2014/main" xmlns="" id="{186AA232-1657-4991-848F-F1C0792E5777}"/>
                  </a:ext>
                </a:extLst>
              </p:cNvPr>
              <p:cNvSpPr/>
              <p:nvPr/>
            </p:nvSpPr>
            <p:spPr>
              <a:xfrm>
                <a:off x="3000436" y="3365578"/>
                <a:ext cx="1046464" cy="1046464"/>
              </a:xfrm>
              <a:prstGeom prst="ellipse">
                <a:avLst/>
              </a:prstGeom>
              <a:blipFill>
                <a:blip r:embed="rId4"/>
                <a:stretch>
                  <a:fillRect l="-25303" r="-24697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ïṩḻíḑê">
                <a:extLst>
                  <a:ext uri="{FF2B5EF4-FFF2-40B4-BE49-F238E27FC236}">
                    <a16:creationId xmlns:a16="http://schemas.microsoft.com/office/drawing/2014/main" xmlns="" id="{90A2DD52-E826-4D41-93DA-0E2E7DA6417E}"/>
                  </a:ext>
                </a:extLst>
              </p:cNvPr>
              <p:cNvSpPr/>
              <p:nvPr/>
            </p:nvSpPr>
            <p:spPr bwMode="auto">
              <a:xfrm rot="10800000">
                <a:off x="3268874" y="2726760"/>
                <a:ext cx="509587" cy="43815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ïślídé">
                <a:extLst>
                  <a:ext uri="{FF2B5EF4-FFF2-40B4-BE49-F238E27FC236}">
                    <a16:creationId xmlns:a16="http://schemas.microsoft.com/office/drawing/2014/main" xmlns="" id="{D4D3B80B-F4F1-4A72-9D97-03E1B8FB8B89}"/>
                  </a:ext>
                </a:extLst>
              </p:cNvPr>
              <p:cNvSpPr/>
              <p:nvPr/>
            </p:nvSpPr>
            <p:spPr bwMode="auto">
              <a:xfrm>
                <a:off x="2235411" y="2349000"/>
                <a:ext cx="2576513" cy="616678"/>
              </a:xfrm>
              <a:prstGeom prst="roundRect">
                <a:avLst>
                  <a:gd name="adj" fmla="val 9438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iş1îḋe">
              <a:extLst>
                <a:ext uri="{FF2B5EF4-FFF2-40B4-BE49-F238E27FC236}">
                  <a16:creationId xmlns:a16="http://schemas.microsoft.com/office/drawing/2014/main" xmlns="" id="{C35BAF61-16F0-4DAB-B7D0-5160AE6F363A}"/>
                </a:ext>
              </a:extLst>
            </p:cNvPr>
            <p:cNvGrpSpPr/>
            <p:nvPr/>
          </p:nvGrpSpPr>
          <p:grpSpPr>
            <a:xfrm>
              <a:off x="4807744" y="1899000"/>
              <a:ext cx="2576513" cy="2063042"/>
              <a:chOff x="2235411" y="2349000"/>
              <a:chExt cx="2576513" cy="2063042"/>
            </a:xfrm>
          </p:grpSpPr>
          <p:sp>
            <p:nvSpPr>
              <p:cNvPr id="16" name="išḻidè">
                <a:extLst>
                  <a:ext uri="{FF2B5EF4-FFF2-40B4-BE49-F238E27FC236}">
                    <a16:creationId xmlns:a16="http://schemas.microsoft.com/office/drawing/2014/main" xmlns="" id="{60DE14C5-065D-4DE7-8968-A9C282074B92}"/>
                  </a:ext>
                </a:extLst>
              </p:cNvPr>
              <p:cNvSpPr/>
              <p:nvPr/>
            </p:nvSpPr>
            <p:spPr>
              <a:xfrm>
                <a:off x="3000436" y="3365578"/>
                <a:ext cx="1046464" cy="1046464"/>
              </a:xfrm>
              <a:prstGeom prst="ellipse">
                <a:avLst/>
              </a:prstGeom>
              <a:blipFill>
                <a:blip r:embed="rId5"/>
                <a:stretch>
                  <a:fillRect l="-27500" r="-2684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iṡļíḓè">
                <a:extLst>
                  <a:ext uri="{FF2B5EF4-FFF2-40B4-BE49-F238E27FC236}">
                    <a16:creationId xmlns:a16="http://schemas.microsoft.com/office/drawing/2014/main" xmlns="" id="{79E46862-6444-4349-904B-5DC6CC1D76B3}"/>
                  </a:ext>
                </a:extLst>
              </p:cNvPr>
              <p:cNvSpPr/>
              <p:nvPr/>
            </p:nvSpPr>
            <p:spPr bwMode="auto">
              <a:xfrm rot="10800000">
                <a:off x="3268874" y="2726760"/>
                <a:ext cx="509587" cy="43815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islîdé">
                <a:extLst>
                  <a:ext uri="{FF2B5EF4-FFF2-40B4-BE49-F238E27FC236}">
                    <a16:creationId xmlns:a16="http://schemas.microsoft.com/office/drawing/2014/main" xmlns="" id="{BFE6EB1A-C44E-4C80-B994-29129C26D69C}"/>
                  </a:ext>
                </a:extLst>
              </p:cNvPr>
              <p:cNvSpPr/>
              <p:nvPr/>
            </p:nvSpPr>
            <p:spPr bwMode="auto">
              <a:xfrm>
                <a:off x="2235411" y="2349000"/>
                <a:ext cx="2576513" cy="616678"/>
              </a:xfrm>
              <a:prstGeom prst="roundRect">
                <a:avLst>
                  <a:gd name="adj" fmla="val 9438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ïšļídè">
              <a:extLst>
                <a:ext uri="{FF2B5EF4-FFF2-40B4-BE49-F238E27FC236}">
                  <a16:creationId xmlns:a16="http://schemas.microsoft.com/office/drawing/2014/main" xmlns="" id="{B1F3C426-5791-47BC-A21D-98F304C4E78F}"/>
                </a:ext>
              </a:extLst>
            </p:cNvPr>
            <p:cNvGrpSpPr/>
            <p:nvPr/>
          </p:nvGrpSpPr>
          <p:grpSpPr>
            <a:xfrm>
              <a:off x="8260597" y="1899000"/>
              <a:ext cx="2576513" cy="2063042"/>
              <a:chOff x="2235411" y="2349000"/>
              <a:chExt cx="2576513" cy="2063042"/>
            </a:xfrm>
          </p:grpSpPr>
          <p:sp>
            <p:nvSpPr>
              <p:cNvPr id="13" name="íśľïḓe">
                <a:extLst>
                  <a:ext uri="{FF2B5EF4-FFF2-40B4-BE49-F238E27FC236}">
                    <a16:creationId xmlns:a16="http://schemas.microsoft.com/office/drawing/2014/main" xmlns="" id="{6E007221-DE45-44C1-8E48-41DC8908F5C1}"/>
                  </a:ext>
                </a:extLst>
              </p:cNvPr>
              <p:cNvSpPr/>
              <p:nvPr/>
            </p:nvSpPr>
            <p:spPr>
              <a:xfrm>
                <a:off x="3000436" y="3365578"/>
                <a:ext cx="1046464" cy="1046464"/>
              </a:xfrm>
              <a:prstGeom prst="ellipse">
                <a:avLst/>
              </a:prstGeom>
              <a:blipFill>
                <a:blip r:embed="rId6"/>
                <a:stretch>
                  <a:fillRect l="-25351" r="-24743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ïṩliḋê">
                <a:extLst>
                  <a:ext uri="{FF2B5EF4-FFF2-40B4-BE49-F238E27FC236}">
                    <a16:creationId xmlns:a16="http://schemas.microsoft.com/office/drawing/2014/main" xmlns="" id="{08E766A1-DBC0-47A2-91CB-FA5A028BA98E}"/>
                  </a:ext>
                </a:extLst>
              </p:cNvPr>
              <p:cNvSpPr/>
              <p:nvPr/>
            </p:nvSpPr>
            <p:spPr bwMode="auto">
              <a:xfrm rot="10800000">
                <a:off x="3268874" y="2726760"/>
                <a:ext cx="509587" cy="43815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iŝļíḑê">
                <a:extLst>
                  <a:ext uri="{FF2B5EF4-FFF2-40B4-BE49-F238E27FC236}">
                    <a16:creationId xmlns:a16="http://schemas.microsoft.com/office/drawing/2014/main" xmlns="" id="{158102B1-B4AD-4602-B4AE-BDD6CEEEEC23}"/>
                  </a:ext>
                </a:extLst>
              </p:cNvPr>
              <p:cNvSpPr/>
              <p:nvPr/>
            </p:nvSpPr>
            <p:spPr bwMode="auto">
              <a:xfrm>
                <a:off x="2235411" y="2349000"/>
                <a:ext cx="2576513" cy="616678"/>
              </a:xfrm>
              <a:prstGeom prst="roundRect">
                <a:avLst>
                  <a:gd name="adj" fmla="val 9438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" name="îṧlïdè">
              <a:extLst>
                <a:ext uri="{FF2B5EF4-FFF2-40B4-BE49-F238E27FC236}">
                  <a16:creationId xmlns:a16="http://schemas.microsoft.com/office/drawing/2014/main" xmlns="" id="{AF1661B9-D28D-4211-9915-FD5C7CAD9186}"/>
                </a:ext>
              </a:extLst>
            </p:cNvPr>
            <p:cNvSpPr txBox="1"/>
            <p:nvPr/>
          </p:nvSpPr>
          <p:spPr>
            <a:xfrm>
              <a:off x="1322961" y="4239000"/>
              <a:ext cx="2640371" cy="105105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ṣḷîdè">
              <a:extLst>
                <a:ext uri="{FF2B5EF4-FFF2-40B4-BE49-F238E27FC236}">
                  <a16:creationId xmlns:a16="http://schemas.microsoft.com/office/drawing/2014/main" xmlns="" id="{DF6F0A42-ED24-4EC3-850F-4CC3BF2BD715}"/>
                </a:ext>
              </a:extLst>
            </p:cNvPr>
            <p:cNvSpPr txBox="1"/>
            <p:nvPr/>
          </p:nvSpPr>
          <p:spPr>
            <a:xfrm>
              <a:off x="4773432" y="4239000"/>
              <a:ext cx="2640371" cy="105105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î$1îďé">
              <a:extLst>
                <a:ext uri="{FF2B5EF4-FFF2-40B4-BE49-F238E27FC236}">
                  <a16:creationId xmlns:a16="http://schemas.microsoft.com/office/drawing/2014/main" xmlns="" id="{4F5BA744-5FBE-4446-ADFB-7E50ACE2E213}"/>
                </a:ext>
              </a:extLst>
            </p:cNvPr>
            <p:cNvSpPr txBox="1"/>
            <p:nvPr/>
          </p:nvSpPr>
          <p:spPr>
            <a:xfrm>
              <a:off x="8223903" y="4239000"/>
              <a:ext cx="2640371" cy="105105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117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5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7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7945509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86940" y="3931920"/>
            <a:ext cx="6019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823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CE3AEE9-F811-4D95-8BFE-4570659BB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CCDDA1D-E74D-4DAF-892E-B9A31632A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288EB9E-C63C-4493-9DFB-59232A22D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5" name="6046a33e-dade-4c77-b0de-00140cc2ca7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97D953E-1C29-4918-ACC5-4FF49E961AB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1354" y="1123950"/>
            <a:ext cx="10863421" cy="5019675"/>
            <a:chOff x="671354" y="1123950"/>
            <a:chExt cx="10863421" cy="5019675"/>
          </a:xfrm>
        </p:grpSpPr>
        <p:sp>
          <p:nvSpPr>
            <p:cNvPr id="6" name="ísḻidè">
              <a:extLst>
                <a:ext uri="{FF2B5EF4-FFF2-40B4-BE49-F238E27FC236}">
                  <a16:creationId xmlns:a16="http://schemas.microsoft.com/office/drawing/2014/main" xmlns="" id="{2200C11E-09FB-4A22-BA8E-A2468814B4B1}"/>
                </a:ext>
              </a:extLst>
            </p:cNvPr>
            <p:cNvSpPr/>
            <p:nvPr/>
          </p:nvSpPr>
          <p:spPr>
            <a:xfrm>
              <a:off x="677082" y="2163167"/>
              <a:ext cx="2641966" cy="1656915"/>
            </a:xfrm>
            <a:prstGeom prst="rect">
              <a:avLst/>
            </a:prstGeom>
            <a:blipFill>
              <a:blip r:embed="rId4"/>
              <a:stretch>
                <a:fillRect t="-3175" b="-312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îSḷíḍé">
              <a:extLst>
                <a:ext uri="{FF2B5EF4-FFF2-40B4-BE49-F238E27FC236}">
                  <a16:creationId xmlns:a16="http://schemas.microsoft.com/office/drawing/2014/main" xmlns="" id="{AB5A5DF7-0DB7-4208-9247-60E1CBC5B537}"/>
                </a:ext>
              </a:extLst>
            </p:cNvPr>
            <p:cNvSpPr/>
            <p:nvPr/>
          </p:nvSpPr>
          <p:spPr>
            <a:xfrm>
              <a:off x="3405887" y="2163167"/>
              <a:ext cx="2641966" cy="1656915"/>
            </a:xfrm>
            <a:prstGeom prst="rect">
              <a:avLst/>
            </a:prstGeom>
            <a:blipFill>
              <a:blip r:embed="rId4"/>
              <a:stretch>
                <a:fillRect t="-3175" b="-312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îšḻîḓê">
              <a:extLst>
                <a:ext uri="{FF2B5EF4-FFF2-40B4-BE49-F238E27FC236}">
                  <a16:creationId xmlns:a16="http://schemas.microsoft.com/office/drawing/2014/main" xmlns="" id="{85A4CB1E-7CA4-4491-967B-73A419E447EC}"/>
                </a:ext>
              </a:extLst>
            </p:cNvPr>
            <p:cNvSpPr/>
            <p:nvPr/>
          </p:nvSpPr>
          <p:spPr>
            <a:xfrm>
              <a:off x="6134694" y="2163167"/>
              <a:ext cx="2641966" cy="1656915"/>
            </a:xfrm>
            <a:prstGeom prst="rect">
              <a:avLst/>
            </a:prstGeom>
            <a:blipFill>
              <a:blip r:embed="rId4"/>
              <a:stretch>
                <a:fillRect t="-3175" b="-312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îSľïdè">
              <a:extLst>
                <a:ext uri="{FF2B5EF4-FFF2-40B4-BE49-F238E27FC236}">
                  <a16:creationId xmlns:a16="http://schemas.microsoft.com/office/drawing/2014/main" xmlns="" id="{AC11B7DD-0ADD-4CB9-BB82-C2A4B0504D6F}"/>
                </a:ext>
              </a:extLst>
            </p:cNvPr>
            <p:cNvSpPr/>
            <p:nvPr/>
          </p:nvSpPr>
          <p:spPr>
            <a:xfrm>
              <a:off x="8892809" y="2163167"/>
              <a:ext cx="2641966" cy="1656915"/>
            </a:xfrm>
            <a:prstGeom prst="rect">
              <a:avLst/>
            </a:prstGeom>
            <a:blipFill>
              <a:blip r:embed="rId4"/>
              <a:stretch>
                <a:fillRect t="-3175" b="-312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isḻîḋê">
              <a:extLst>
                <a:ext uri="{FF2B5EF4-FFF2-40B4-BE49-F238E27FC236}">
                  <a16:creationId xmlns:a16="http://schemas.microsoft.com/office/drawing/2014/main" xmlns="" id="{EF7ECD93-C7EC-4C7C-9D9E-1446AFB554B5}"/>
                </a:ext>
              </a:extLst>
            </p:cNvPr>
            <p:cNvGrpSpPr/>
            <p:nvPr/>
          </p:nvGrpSpPr>
          <p:grpSpPr>
            <a:xfrm>
              <a:off x="1539597" y="1705083"/>
              <a:ext cx="916936" cy="916935"/>
              <a:chOff x="1371000" y="1758363"/>
              <a:chExt cx="731886" cy="731885"/>
            </a:xfrm>
          </p:grpSpPr>
          <p:sp>
            <p:nvSpPr>
              <p:cNvPr id="35" name="ïṡḷîḍé">
                <a:extLst>
                  <a:ext uri="{FF2B5EF4-FFF2-40B4-BE49-F238E27FC236}">
                    <a16:creationId xmlns:a16="http://schemas.microsoft.com/office/drawing/2014/main" xmlns="" id="{4D4DDE36-F391-4A84-8CA9-357487E2DB4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ṡļíḋé">
                <a:extLst>
                  <a:ext uri="{FF2B5EF4-FFF2-40B4-BE49-F238E27FC236}">
                    <a16:creationId xmlns:a16="http://schemas.microsoft.com/office/drawing/2014/main" xmlns="" id="{4EF9195A-DA87-4F13-8FFC-64CF6000D097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1" name="ïšḷíḍé">
              <a:extLst>
                <a:ext uri="{FF2B5EF4-FFF2-40B4-BE49-F238E27FC236}">
                  <a16:creationId xmlns:a16="http://schemas.microsoft.com/office/drawing/2014/main" xmlns="" id="{A4CD5D36-226B-4040-BEC9-070F468C9F77}"/>
                </a:ext>
              </a:extLst>
            </p:cNvPr>
            <p:cNvGrpSpPr/>
            <p:nvPr/>
          </p:nvGrpSpPr>
          <p:grpSpPr>
            <a:xfrm>
              <a:off x="4268403" y="1705083"/>
              <a:ext cx="916936" cy="916935"/>
              <a:chOff x="1371000" y="1758363"/>
              <a:chExt cx="731886" cy="731885"/>
            </a:xfrm>
          </p:grpSpPr>
          <p:sp>
            <p:nvSpPr>
              <p:cNvPr id="33" name="ïṥľiḋê">
                <a:extLst>
                  <a:ext uri="{FF2B5EF4-FFF2-40B4-BE49-F238E27FC236}">
                    <a16:creationId xmlns:a16="http://schemas.microsoft.com/office/drawing/2014/main" xmlns="" id="{972FC2A2-D020-4A04-B656-1C86B9CA8FE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ṧḷiďê">
                <a:extLst>
                  <a:ext uri="{FF2B5EF4-FFF2-40B4-BE49-F238E27FC236}">
                    <a16:creationId xmlns:a16="http://schemas.microsoft.com/office/drawing/2014/main" xmlns="" id="{746379E3-F8D8-46A4-A33E-19064983E043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i$líḓè">
              <a:extLst>
                <a:ext uri="{FF2B5EF4-FFF2-40B4-BE49-F238E27FC236}">
                  <a16:creationId xmlns:a16="http://schemas.microsoft.com/office/drawing/2014/main" xmlns="" id="{AE19A1CC-30FC-48BD-9A1B-BBE44323CCAD}"/>
                </a:ext>
              </a:extLst>
            </p:cNvPr>
            <p:cNvGrpSpPr/>
            <p:nvPr/>
          </p:nvGrpSpPr>
          <p:grpSpPr>
            <a:xfrm>
              <a:off x="6997209" y="1705083"/>
              <a:ext cx="916936" cy="916935"/>
              <a:chOff x="1371000" y="1758363"/>
              <a:chExt cx="731886" cy="731885"/>
            </a:xfrm>
          </p:grpSpPr>
          <p:sp>
            <p:nvSpPr>
              <p:cNvPr id="31" name="îşḻïḑe">
                <a:extLst>
                  <a:ext uri="{FF2B5EF4-FFF2-40B4-BE49-F238E27FC236}">
                    <a16:creationId xmlns:a16="http://schemas.microsoft.com/office/drawing/2014/main" xmlns="" id="{0E6BF015-7054-4F4A-B0C7-69C07016DCFE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ḻîḋê">
                <a:extLst>
                  <a:ext uri="{FF2B5EF4-FFF2-40B4-BE49-F238E27FC236}">
                    <a16:creationId xmlns:a16="http://schemas.microsoft.com/office/drawing/2014/main" xmlns="" id="{8FCB62AD-7562-45C4-B458-850E75BDE624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3" name="iṧļïḋe">
              <a:extLst>
                <a:ext uri="{FF2B5EF4-FFF2-40B4-BE49-F238E27FC236}">
                  <a16:creationId xmlns:a16="http://schemas.microsoft.com/office/drawing/2014/main" xmlns="" id="{5A24C3FF-0CFE-4B9A-9FB2-1A52C8830E4B}"/>
                </a:ext>
              </a:extLst>
            </p:cNvPr>
            <p:cNvGrpSpPr/>
            <p:nvPr/>
          </p:nvGrpSpPr>
          <p:grpSpPr>
            <a:xfrm>
              <a:off x="9726015" y="1705083"/>
              <a:ext cx="916936" cy="916935"/>
              <a:chOff x="1371000" y="1758363"/>
              <a:chExt cx="731886" cy="731885"/>
            </a:xfrm>
          </p:grpSpPr>
          <p:sp>
            <p:nvSpPr>
              <p:cNvPr id="29" name="îsḷïḓe">
                <a:extLst>
                  <a:ext uri="{FF2B5EF4-FFF2-40B4-BE49-F238E27FC236}">
                    <a16:creationId xmlns:a16="http://schemas.microsoft.com/office/drawing/2014/main" xmlns="" id="{B542F085-5C8D-402C-B257-229CFFFA6DD4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" name="isḷiďe">
                <a:extLst>
                  <a:ext uri="{FF2B5EF4-FFF2-40B4-BE49-F238E27FC236}">
                    <a16:creationId xmlns:a16="http://schemas.microsoft.com/office/drawing/2014/main" xmlns="" id="{6DD8878F-EE08-4B28-9983-2AE1903CB6C1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4" name="íṩḷîḓè">
              <a:extLst>
                <a:ext uri="{FF2B5EF4-FFF2-40B4-BE49-F238E27FC236}">
                  <a16:creationId xmlns:a16="http://schemas.microsoft.com/office/drawing/2014/main" xmlns="" id="{E6E658A5-BD96-46E0-B3FC-F4F1C91451CA}"/>
                </a:ext>
              </a:extLst>
            </p:cNvPr>
            <p:cNvSpPr/>
            <p:nvPr/>
          </p:nvSpPr>
          <p:spPr>
            <a:xfrm>
              <a:off x="677082" y="3311370"/>
              <a:ext cx="2641966" cy="50871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01.Text Here</a:t>
              </a:r>
            </a:p>
          </p:txBody>
        </p:sp>
        <p:sp>
          <p:nvSpPr>
            <p:cNvPr id="15" name="îṣļïďè">
              <a:extLst>
                <a:ext uri="{FF2B5EF4-FFF2-40B4-BE49-F238E27FC236}">
                  <a16:creationId xmlns:a16="http://schemas.microsoft.com/office/drawing/2014/main" xmlns="" id="{00B74A09-962B-423C-9C8C-02E251CDFF51}"/>
                </a:ext>
              </a:extLst>
            </p:cNvPr>
            <p:cNvSpPr txBox="1"/>
            <p:nvPr/>
          </p:nvSpPr>
          <p:spPr>
            <a:xfrm>
              <a:off x="671354" y="3863560"/>
              <a:ext cx="2653424" cy="129577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6" name="ïşḷíḑê">
              <a:extLst>
                <a:ext uri="{FF2B5EF4-FFF2-40B4-BE49-F238E27FC236}">
                  <a16:creationId xmlns:a16="http://schemas.microsoft.com/office/drawing/2014/main" xmlns="" id="{5BA899FF-C90D-46F2-9367-3A852F8A2143}"/>
                </a:ext>
              </a:extLst>
            </p:cNvPr>
            <p:cNvSpPr txBox="1"/>
            <p:nvPr/>
          </p:nvSpPr>
          <p:spPr>
            <a:xfrm>
              <a:off x="3400160" y="3863560"/>
              <a:ext cx="2653424" cy="129577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……</a:t>
              </a:r>
              <a:endParaRPr lang="zh-CN" altLang="en-US" dirty="0"/>
            </a:p>
          </p:txBody>
        </p:sp>
        <p:sp>
          <p:nvSpPr>
            <p:cNvPr id="17" name="îSlîḑe">
              <a:extLst>
                <a:ext uri="{FF2B5EF4-FFF2-40B4-BE49-F238E27FC236}">
                  <a16:creationId xmlns:a16="http://schemas.microsoft.com/office/drawing/2014/main" xmlns="" id="{DDF8BBE5-2B74-4A24-AE32-1590E87BA2AA}"/>
                </a:ext>
              </a:extLst>
            </p:cNvPr>
            <p:cNvSpPr txBox="1"/>
            <p:nvPr/>
          </p:nvSpPr>
          <p:spPr>
            <a:xfrm>
              <a:off x="6136293" y="3863560"/>
              <a:ext cx="2653424" cy="129577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……</a:t>
              </a:r>
              <a:endParaRPr lang="zh-CN" altLang="en-US" dirty="0"/>
            </a:p>
          </p:txBody>
        </p:sp>
        <p:sp>
          <p:nvSpPr>
            <p:cNvPr id="18" name="iS1îdé">
              <a:extLst>
                <a:ext uri="{FF2B5EF4-FFF2-40B4-BE49-F238E27FC236}">
                  <a16:creationId xmlns:a16="http://schemas.microsoft.com/office/drawing/2014/main" xmlns="" id="{448BBECD-78F9-47F0-BC33-0E474AAFEA5B}"/>
                </a:ext>
              </a:extLst>
            </p:cNvPr>
            <p:cNvSpPr txBox="1"/>
            <p:nvPr/>
          </p:nvSpPr>
          <p:spPr>
            <a:xfrm>
              <a:off x="8879754" y="3863560"/>
              <a:ext cx="2653424" cy="129577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……</a:t>
              </a:r>
              <a:endParaRPr lang="zh-CN" altLang="en-US" dirty="0"/>
            </a:p>
          </p:txBody>
        </p:sp>
        <p:sp>
          <p:nvSpPr>
            <p:cNvPr id="19" name="iṣ1îḍe">
              <a:extLst>
                <a:ext uri="{FF2B5EF4-FFF2-40B4-BE49-F238E27FC236}">
                  <a16:creationId xmlns:a16="http://schemas.microsoft.com/office/drawing/2014/main" xmlns="" id="{DC0C5206-DA34-43BF-BD1E-F722616A88A7}"/>
                </a:ext>
              </a:extLst>
            </p:cNvPr>
            <p:cNvSpPr/>
            <p:nvPr/>
          </p:nvSpPr>
          <p:spPr>
            <a:xfrm>
              <a:off x="3405887" y="3311370"/>
              <a:ext cx="2639313" cy="50871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02.Text Here</a:t>
              </a:r>
            </a:p>
          </p:txBody>
        </p:sp>
        <p:sp>
          <p:nvSpPr>
            <p:cNvPr id="20" name="ísļîdé">
              <a:extLst>
                <a:ext uri="{FF2B5EF4-FFF2-40B4-BE49-F238E27FC236}">
                  <a16:creationId xmlns:a16="http://schemas.microsoft.com/office/drawing/2014/main" xmlns="" id="{3D82FA25-26CD-46C7-958A-11986933CBF4}"/>
                </a:ext>
              </a:extLst>
            </p:cNvPr>
            <p:cNvSpPr/>
            <p:nvPr/>
          </p:nvSpPr>
          <p:spPr>
            <a:xfrm>
              <a:off x="6134692" y="3311370"/>
              <a:ext cx="2641967" cy="50871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03.Text Here</a:t>
              </a:r>
            </a:p>
          </p:txBody>
        </p:sp>
        <p:sp>
          <p:nvSpPr>
            <p:cNvPr id="21" name="íṣliḋé">
              <a:extLst>
                <a:ext uri="{FF2B5EF4-FFF2-40B4-BE49-F238E27FC236}">
                  <a16:creationId xmlns:a16="http://schemas.microsoft.com/office/drawing/2014/main" xmlns="" id="{4AD47B99-F4FC-49F6-AF97-B251048DC2B8}"/>
                </a:ext>
              </a:extLst>
            </p:cNvPr>
            <p:cNvSpPr/>
            <p:nvPr/>
          </p:nvSpPr>
          <p:spPr>
            <a:xfrm>
              <a:off x="8892808" y="3311370"/>
              <a:ext cx="2641967" cy="50871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04.Text Here</a:t>
              </a:r>
            </a:p>
          </p:txBody>
        </p:sp>
        <p:sp>
          <p:nvSpPr>
            <p:cNvPr id="22" name="íṥļïḍê">
              <a:extLst>
                <a:ext uri="{FF2B5EF4-FFF2-40B4-BE49-F238E27FC236}">
                  <a16:creationId xmlns:a16="http://schemas.microsoft.com/office/drawing/2014/main" xmlns="" id="{862E021C-445D-49E7-941C-C2B404BB6419}"/>
                </a:ext>
              </a:extLst>
            </p:cNvPr>
            <p:cNvSpPr/>
            <p:nvPr/>
          </p:nvSpPr>
          <p:spPr>
            <a:xfrm>
              <a:off x="677082" y="4927851"/>
              <a:ext cx="2641966" cy="508713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b="1" dirty="0"/>
                <a:t>Text</a:t>
              </a:r>
            </a:p>
          </p:txBody>
        </p:sp>
        <p:sp>
          <p:nvSpPr>
            <p:cNvPr id="23" name="ïšḻîḑê">
              <a:extLst>
                <a:ext uri="{FF2B5EF4-FFF2-40B4-BE49-F238E27FC236}">
                  <a16:creationId xmlns:a16="http://schemas.microsoft.com/office/drawing/2014/main" xmlns="" id="{53B3D9EA-0B97-4C5A-929B-7F169D27D49E}"/>
                </a:ext>
              </a:extLst>
            </p:cNvPr>
            <p:cNvSpPr/>
            <p:nvPr/>
          </p:nvSpPr>
          <p:spPr>
            <a:xfrm>
              <a:off x="3405887" y="4927851"/>
              <a:ext cx="2639313" cy="508713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/>
                <a:t>Text</a:t>
              </a:r>
            </a:p>
          </p:txBody>
        </p:sp>
        <p:sp>
          <p:nvSpPr>
            <p:cNvPr id="24" name="íşľïḓè">
              <a:extLst>
                <a:ext uri="{FF2B5EF4-FFF2-40B4-BE49-F238E27FC236}">
                  <a16:creationId xmlns:a16="http://schemas.microsoft.com/office/drawing/2014/main" xmlns="" id="{81EBCCE3-404B-452D-BA4D-AE3E5198F09F}"/>
                </a:ext>
              </a:extLst>
            </p:cNvPr>
            <p:cNvSpPr/>
            <p:nvPr/>
          </p:nvSpPr>
          <p:spPr>
            <a:xfrm>
              <a:off x="6134692" y="4927851"/>
              <a:ext cx="2641967" cy="508713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/>
                <a:t>Text</a:t>
              </a:r>
            </a:p>
          </p:txBody>
        </p:sp>
        <p:sp>
          <p:nvSpPr>
            <p:cNvPr id="25" name="íSļîḋè">
              <a:extLst>
                <a:ext uri="{FF2B5EF4-FFF2-40B4-BE49-F238E27FC236}">
                  <a16:creationId xmlns:a16="http://schemas.microsoft.com/office/drawing/2014/main" xmlns="" id="{8B419DCF-9BD7-4CFE-AA1C-3A93899C3EBE}"/>
                </a:ext>
              </a:extLst>
            </p:cNvPr>
            <p:cNvSpPr/>
            <p:nvPr/>
          </p:nvSpPr>
          <p:spPr>
            <a:xfrm>
              <a:off x="8892808" y="4927851"/>
              <a:ext cx="2641967" cy="508713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/>
                <a:t>Text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6C9AD958-4B25-4953-8FD1-9A595A5B0DDE}"/>
                </a:ext>
              </a:extLst>
            </p:cNvPr>
            <p:cNvCxnSpPr/>
            <p:nvPr/>
          </p:nvCxnSpPr>
          <p:spPr>
            <a:xfrm>
              <a:off x="3352535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C470F984-2450-4E50-9800-6B8D59E69262}"/>
                </a:ext>
              </a:extLst>
            </p:cNvPr>
            <p:cNvCxnSpPr/>
            <p:nvPr/>
          </p:nvCxnSpPr>
          <p:spPr>
            <a:xfrm>
              <a:off x="608621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A36D2839-25EF-4FAE-B69B-A3493E9B6150}"/>
                </a:ext>
              </a:extLst>
            </p:cNvPr>
            <p:cNvCxnSpPr/>
            <p:nvPr/>
          </p:nvCxnSpPr>
          <p:spPr>
            <a:xfrm>
              <a:off x="8819885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0457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33631F-8E04-4E5E-B073-501FAB099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2F92994-52CA-46C9-8323-7AF89A3F8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0DADE62-8D81-4405-A677-C9CD3190C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" name="5b77cc64-61eb-411a-af83-0ba27bb97de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BEF6D47-0481-4F20-8142-BCCB6D58130C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813289" y="1123951"/>
            <a:ext cx="8565422" cy="5041460"/>
            <a:chOff x="1813289" y="1123951"/>
            <a:chExt cx="8565422" cy="5041460"/>
          </a:xfrm>
        </p:grpSpPr>
        <p:sp>
          <p:nvSpPr>
            <p:cNvPr id="6" name="iṥlïḓe">
              <a:extLst>
                <a:ext uri="{FF2B5EF4-FFF2-40B4-BE49-F238E27FC236}">
                  <a16:creationId xmlns:a16="http://schemas.microsoft.com/office/drawing/2014/main" xmlns="" id="{CD0FBAD6-E3F2-4F69-94F3-B20343EB42DF}"/>
                </a:ext>
              </a:extLst>
            </p:cNvPr>
            <p:cNvSpPr/>
            <p:nvPr/>
          </p:nvSpPr>
          <p:spPr bwMode="auto">
            <a:xfrm>
              <a:off x="5675396" y="3630576"/>
              <a:ext cx="982593" cy="573542"/>
            </a:xfrm>
            <a:custGeom>
              <a:avLst/>
              <a:gdLst>
                <a:gd name="T0" fmla="*/ 325 w 715"/>
                <a:gd name="T1" fmla="*/ 0 h 430"/>
                <a:gd name="T2" fmla="*/ 650 w 715"/>
                <a:gd name="T3" fmla="*/ 255 h 430"/>
                <a:gd name="T4" fmla="*/ 650 w 715"/>
                <a:gd name="T5" fmla="*/ 300 h 430"/>
                <a:gd name="T6" fmla="*/ 715 w 715"/>
                <a:gd name="T7" fmla="*/ 300 h 430"/>
                <a:gd name="T8" fmla="*/ 515 w 715"/>
                <a:gd name="T9" fmla="*/ 430 h 430"/>
                <a:gd name="T10" fmla="*/ 310 w 715"/>
                <a:gd name="T11" fmla="*/ 300 h 430"/>
                <a:gd name="T12" fmla="*/ 375 w 715"/>
                <a:gd name="T13" fmla="*/ 300 h 430"/>
                <a:gd name="T14" fmla="*/ 180 w 715"/>
                <a:gd name="T15" fmla="*/ 135 h 430"/>
                <a:gd name="T16" fmla="*/ 0 w 715"/>
                <a:gd name="T17" fmla="*/ 240 h 430"/>
                <a:gd name="T18" fmla="*/ 325 w 715"/>
                <a:gd name="T19" fmla="*/ 0 h 4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5"/>
                <a:gd name="T31" fmla="*/ 0 h 430"/>
                <a:gd name="T32" fmla="*/ 715 w 715"/>
                <a:gd name="T33" fmla="*/ 430 h 4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5" h="430">
                  <a:moveTo>
                    <a:pt x="325" y="0"/>
                  </a:moveTo>
                  <a:cubicBezTo>
                    <a:pt x="500" y="0"/>
                    <a:pt x="650" y="115"/>
                    <a:pt x="650" y="255"/>
                  </a:cubicBezTo>
                  <a:cubicBezTo>
                    <a:pt x="650" y="270"/>
                    <a:pt x="650" y="285"/>
                    <a:pt x="650" y="300"/>
                  </a:cubicBezTo>
                  <a:lnTo>
                    <a:pt x="715" y="300"/>
                  </a:lnTo>
                  <a:lnTo>
                    <a:pt x="515" y="430"/>
                  </a:lnTo>
                  <a:lnTo>
                    <a:pt x="310" y="300"/>
                  </a:lnTo>
                  <a:lnTo>
                    <a:pt x="375" y="300"/>
                  </a:lnTo>
                  <a:cubicBezTo>
                    <a:pt x="365" y="210"/>
                    <a:pt x="280" y="135"/>
                    <a:pt x="180" y="135"/>
                  </a:cubicBezTo>
                  <a:cubicBezTo>
                    <a:pt x="100" y="135"/>
                    <a:pt x="35" y="180"/>
                    <a:pt x="0" y="240"/>
                  </a:cubicBezTo>
                  <a:cubicBezTo>
                    <a:pt x="10" y="105"/>
                    <a:pt x="150" y="0"/>
                    <a:pt x="325" y="0"/>
                  </a:cubicBezTo>
                </a:path>
              </a:pathLst>
            </a:custGeom>
            <a:solidFill>
              <a:schemeClr val="accent1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  <a:sp3d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s1íḑe">
              <a:extLst>
                <a:ext uri="{FF2B5EF4-FFF2-40B4-BE49-F238E27FC236}">
                  <a16:creationId xmlns:a16="http://schemas.microsoft.com/office/drawing/2014/main" xmlns="" id="{81C28CEC-19D0-4D61-8605-C6494509DA3F}"/>
                </a:ext>
              </a:extLst>
            </p:cNvPr>
            <p:cNvSpPr/>
            <p:nvPr/>
          </p:nvSpPr>
          <p:spPr bwMode="auto">
            <a:xfrm>
              <a:off x="5598922" y="4052444"/>
              <a:ext cx="982593" cy="573542"/>
            </a:xfrm>
            <a:custGeom>
              <a:avLst/>
              <a:gdLst>
                <a:gd name="T0" fmla="*/ 390 w 715"/>
                <a:gd name="T1" fmla="*/ 430 h 430"/>
                <a:gd name="T2" fmla="*/ 65 w 715"/>
                <a:gd name="T3" fmla="*/ 175 h 430"/>
                <a:gd name="T4" fmla="*/ 65 w 715"/>
                <a:gd name="T5" fmla="*/ 130 h 430"/>
                <a:gd name="T6" fmla="*/ 0 w 715"/>
                <a:gd name="T7" fmla="*/ 130 h 430"/>
                <a:gd name="T8" fmla="*/ 200 w 715"/>
                <a:gd name="T9" fmla="*/ 0 h 430"/>
                <a:gd name="T10" fmla="*/ 405 w 715"/>
                <a:gd name="T11" fmla="*/ 130 h 430"/>
                <a:gd name="T12" fmla="*/ 340 w 715"/>
                <a:gd name="T13" fmla="*/ 130 h 430"/>
                <a:gd name="T14" fmla="*/ 535 w 715"/>
                <a:gd name="T15" fmla="*/ 295 h 430"/>
                <a:gd name="T16" fmla="*/ 715 w 715"/>
                <a:gd name="T17" fmla="*/ 190 h 430"/>
                <a:gd name="T18" fmla="*/ 390 w 715"/>
                <a:gd name="T19" fmla="*/ 430 h 4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5"/>
                <a:gd name="T31" fmla="*/ 0 h 430"/>
                <a:gd name="T32" fmla="*/ 715 w 715"/>
                <a:gd name="T33" fmla="*/ 430 h 4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5" h="430">
                  <a:moveTo>
                    <a:pt x="390" y="430"/>
                  </a:moveTo>
                  <a:cubicBezTo>
                    <a:pt x="215" y="430"/>
                    <a:pt x="65" y="315"/>
                    <a:pt x="65" y="175"/>
                  </a:cubicBezTo>
                  <a:cubicBezTo>
                    <a:pt x="65" y="160"/>
                    <a:pt x="65" y="145"/>
                    <a:pt x="65" y="130"/>
                  </a:cubicBezTo>
                  <a:lnTo>
                    <a:pt x="0" y="130"/>
                  </a:lnTo>
                  <a:lnTo>
                    <a:pt x="200" y="0"/>
                  </a:lnTo>
                  <a:lnTo>
                    <a:pt x="405" y="130"/>
                  </a:lnTo>
                  <a:lnTo>
                    <a:pt x="340" y="130"/>
                  </a:lnTo>
                  <a:cubicBezTo>
                    <a:pt x="350" y="220"/>
                    <a:pt x="455" y="295"/>
                    <a:pt x="535" y="295"/>
                  </a:cubicBezTo>
                  <a:cubicBezTo>
                    <a:pt x="615" y="295"/>
                    <a:pt x="680" y="250"/>
                    <a:pt x="715" y="190"/>
                  </a:cubicBezTo>
                  <a:cubicBezTo>
                    <a:pt x="705" y="325"/>
                    <a:pt x="565" y="430"/>
                    <a:pt x="390" y="430"/>
                  </a:cubicBezTo>
                </a:path>
              </a:pathLst>
            </a:custGeom>
            <a:solidFill>
              <a:schemeClr val="accent6"/>
            </a:solidFill>
            <a:ln w="12700" cap="flat" cmpd="sng">
              <a:solidFill>
                <a:schemeClr val="lt1"/>
              </a:solidFill>
              <a:prstDash val="solid"/>
              <a:round/>
              <a:headEnd/>
              <a:tailEnd/>
            </a:ln>
          </p:spPr>
          <p:txBody>
            <a:bodyPr wrap="none" lIns="90000" tIns="46800" rIns="90000" bIns="46800">
              <a:normAutofit/>
            </a:bodyPr>
            <a:lstStyle/>
            <a:p>
              <a:endParaRPr lang="en-US" dirty="0"/>
            </a:p>
          </p:txBody>
        </p:sp>
        <p:sp>
          <p:nvSpPr>
            <p:cNvPr id="8" name="iṩľídé">
              <a:extLst>
                <a:ext uri="{FF2B5EF4-FFF2-40B4-BE49-F238E27FC236}">
                  <a16:creationId xmlns:a16="http://schemas.microsoft.com/office/drawing/2014/main" xmlns="" id="{3A9ACFF6-D55A-42A3-99B6-7B92F42010F6}"/>
                </a:ext>
              </a:extLst>
            </p:cNvPr>
            <p:cNvSpPr/>
            <p:nvPr/>
          </p:nvSpPr>
          <p:spPr bwMode="auto">
            <a:xfrm>
              <a:off x="2510804" y="2612380"/>
              <a:ext cx="2922911" cy="2846136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  <a:sp3d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bg1"/>
                </a:buClr>
                <a:buFont typeface="Wingdings" panose="05000000000000000000" pitchFamily="2" charset="2"/>
                <a:buChar char="v"/>
                <a:defRPr/>
              </a:pP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9" name="íṩľiḋé">
              <a:extLst>
                <a:ext uri="{FF2B5EF4-FFF2-40B4-BE49-F238E27FC236}">
                  <a16:creationId xmlns:a16="http://schemas.microsoft.com/office/drawing/2014/main" xmlns="" id="{58C64453-D69B-4E34-A29A-BB5347A10796}"/>
                </a:ext>
              </a:extLst>
            </p:cNvPr>
            <p:cNvSpPr/>
            <p:nvPr/>
          </p:nvSpPr>
          <p:spPr bwMode="auto">
            <a:xfrm>
              <a:off x="6837764" y="2604385"/>
              <a:ext cx="2922911" cy="2846136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  <a:sp3d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bg1"/>
                </a:buClr>
                <a:buFont typeface="Wingdings" panose="05000000000000000000" pitchFamily="2" charset="2"/>
                <a:buChar char="v"/>
              </a:pP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0" name="íṧľîdê">
              <a:extLst>
                <a:ext uri="{FF2B5EF4-FFF2-40B4-BE49-F238E27FC236}">
                  <a16:creationId xmlns:a16="http://schemas.microsoft.com/office/drawing/2014/main" xmlns="" id="{772D9D6A-0853-47B1-914F-3449A209F8B7}"/>
                </a:ext>
              </a:extLst>
            </p:cNvPr>
            <p:cNvSpPr/>
            <p:nvPr/>
          </p:nvSpPr>
          <p:spPr bwMode="auto">
            <a:xfrm>
              <a:off x="1813289" y="5501259"/>
              <a:ext cx="8565421" cy="66415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850900"/>
          </p:spPr>
          <p:txBody>
            <a:bodyPr wrap="none" lIns="90000" tIns="46800" rIns="90000" bIns="46800" anchor="ctr">
              <a:normAutofit/>
              <a:sp3d/>
            </a:bodyPr>
            <a:lstStyle/>
            <a:p>
              <a:pPr algn="ctr"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  <a:defRPr/>
              </a:pPr>
              <a:r>
                <a:rPr lang="en-US" altLang="zh-CN" sz="1600" b="1"/>
                <a:t>Text here</a:t>
              </a:r>
              <a:endParaRPr lang="en-US" altLang="zh-CN" sz="1600" b="1" dirty="0"/>
            </a:p>
          </p:txBody>
        </p:sp>
        <p:sp>
          <p:nvSpPr>
            <p:cNvPr id="11" name="iś1îḑé">
              <a:extLst>
                <a:ext uri="{FF2B5EF4-FFF2-40B4-BE49-F238E27FC236}">
                  <a16:creationId xmlns:a16="http://schemas.microsoft.com/office/drawing/2014/main" xmlns="" id="{0A70755B-0253-4556-96FC-7C3B18D9F671}"/>
                </a:ext>
              </a:extLst>
            </p:cNvPr>
            <p:cNvSpPr/>
            <p:nvPr/>
          </p:nvSpPr>
          <p:spPr bwMode="auto">
            <a:xfrm>
              <a:off x="1813290" y="1123951"/>
              <a:ext cx="8565421" cy="143106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850900"/>
          </p:spPr>
          <p:txBody>
            <a:bodyPr wrap="none" lIns="90000" tIns="46800" rIns="90000" bIns="46800" anchor="ctr">
              <a:normAutofit/>
              <a:sp3d/>
            </a:bodyPr>
            <a:lstStyle/>
            <a:p>
              <a:pPr algn="ctr"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  <a:defRPr/>
              </a:pPr>
              <a:r>
                <a:rPr lang="en-US" sz="1600" b="1" dirty="0"/>
                <a:t>Text here</a:t>
              </a:r>
            </a:p>
          </p:txBody>
        </p:sp>
        <p:grpSp>
          <p:nvGrpSpPr>
            <p:cNvPr id="12" name="ïṧ1iḋè">
              <a:extLst>
                <a:ext uri="{FF2B5EF4-FFF2-40B4-BE49-F238E27FC236}">
                  <a16:creationId xmlns:a16="http://schemas.microsoft.com/office/drawing/2014/main" xmlns="" id="{D85F4910-92FD-4A8B-AD15-8FCCA27B6781}"/>
                </a:ext>
              </a:extLst>
            </p:cNvPr>
            <p:cNvGrpSpPr/>
            <p:nvPr/>
          </p:nvGrpSpPr>
          <p:grpSpPr>
            <a:xfrm>
              <a:off x="2517817" y="3034599"/>
              <a:ext cx="2908885" cy="1765493"/>
              <a:chOff x="719137" y="2442364"/>
              <a:chExt cx="5376847" cy="1662244"/>
            </a:xfrm>
          </p:grpSpPr>
          <p:sp>
            <p:nvSpPr>
              <p:cNvPr id="16" name="îṥḻïḋe">
                <a:extLst>
                  <a:ext uri="{FF2B5EF4-FFF2-40B4-BE49-F238E27FC236}">
                    <a16:creationId xmlns:a16="http://schemas.microsoft.com/office/drawing/2014/main" xmlns="" id="{90BC512B-3CA7-404C-B309-7DB9286A408F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1220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íšļïḓe">
                <a:extLst>
                  <a:ext uri="{FF2B5EF4-FFF2-40B4-BE49-F238E27FC236}">
                    <a16:creationId xmlns:a16="http://schemas.microsoft.com/office/drawing/2014/main" xmlns="" id="{1B326525-4153-4831-BE0C-000D3BBFBDE9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iṥḷïďé">
              <a:extLst>
                <a:ext uri="{FF2B5EF4-FFF2-40B4-BE49-F238E27FC236}">
                  <a16:creationId xmlns:a16="http://schemas.microsoft.com/office/drawing/2014/main" xmlns="" id="{1D9CB56F-CC00-4D0E-AF97-624936DD6050}"/>
                </a:ext>
              </a:extLst>
            </p:cNvPr>
            <p:cNvGrpSpPr/>
            <p:nvPr/>
          </p:nvGrpSpPr>
          <p:grpSpPr>
            <a:xfrm>
              <a:off x="6844777" y="3034599"/>
              <a:ext cx="2908885" cy="1765493"/>
              <a:chOff x="719137" y="2442364"/>
              <a:chExt cx="5376847" cy="1662244"/>
            </a:xfrm>
          </p:grpSpPr>
          <p:sp>
            <p:nvSpPr>
              <p:cNvPr id="14" name="ïs1ïďé">
                <a:extLst>
                  <a:ext uri="{FF2B5EF4-FFF2-40B4-BE49-F238E27FC236}">
                    <a16:creationId xmlns:a16="http://schemas.microsoft.com/office/drawing/2014/main" xmlns="" id="{E6E16694-1255-4826-B355-2DD5381A5A11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1220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îslîḑê">
                <a:extLst>
                  <a:ext uri="{FF2B5EF4-FFF2-40B4-BE49-F238E27FC236}">
                    <a16:creationId xmlns:a16="http://schemas.microsoft.com/office/drawing/2014/main" xmlns="" id="{06A9953E-BBEE-418B-B615-021D0641D90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506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7151DE-35D4-4D0B-A619-63652A3B1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6D9B26F-A676-4126-B7B7-8BE6CD3B1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66886BC-A68F-43F5-9918-9EDB91ACE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" name="20023115-c619-442b-bd09-6033459591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6D54E1F-8C5C-462E-9CE5-72B83CA6B60C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87281" y="1122077"/>
            <a:ext cx="10831619" cy="5034349"/>
            <a:chOff x="687281" y="1125252"/>
            <a:chExt cx="10831619" cy="5034349"/>
          </a:xfrm>
        </p:grpSpPr>
        <p:grpSp>
          <p:nvGrpSpPr>
            <p:cNvPr id="6" name="işľídê">
              <a:extLst>
                <a:ext uri="{FF2B5EF4-FFF2-40B4-BE49-F238E27FC236}">
                  <a16:creationId xmlns:a16="http://schemas.microsoft.com/office/drawing/2014/main" xmlns="" id="{D69B332D-B40D-4D33-8587-7824843784D7}"/>
                </a:ext>
              </a:extLst>
            </p:cNvPr>
            <p:cNvGrpSpPr/>
            <p:nvPr/>
          </p:nvGrpSpPr>
          <p:grpSpPr>
            <a:xfrm>
              <a:off x="4025188" y="1125252"/>
              <a:ext cx="4141625" cy="5034349"/>
              <a:chOff x="4164175" y="1130937"/>
              <a:chExt cx="3873514" cy="4708447"/>
            </a:xfrm>
          </p:grpSpPr>
          <p:sp>
            <p:nvSpPr>
              <p:cNvPr id="31" name="ïSḻîďè">
                <a:extLst>
                  <a:ext uri="{FF2B5EF4-FFF2-40B4-BE49-F238E27FC236}">
                    <a16:creationId xmlns:a16="http://schemas.microsoft.com/office/drawing/2014/main" xmlns="" id="{C7936A65-5A3C-422C-B22C-7B2EDECEF103}"/>
                  </a:ext>
                </a:extLst>
              </p:cNvPr>
              <p:cNvSpPr/>
              <p:nvPr/>
            </p:nvSpPr>
            <p:spPr>
              <a:xfrm>
                <a:off x="4164175" y="1545435"/>
                <a:ext cx="3873514" cy="387351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32" name="îṩļidé">
                <a:extLst>
                  <a:ext uri="{FF2B5EF4-FFF2-40B4-BE49-F238E27FC236}">
                    <a16:creationId xmlns:a16="http://schemas.microsoft.com/office/drawing/2014/main" xmlns="" id="{DB37ACA4-439C-4F67-AB10-AA8FEC22E0FE}"/>
                  </a:ext>
                </a:extLst>
              </p:cNvPr>
              <p:cNvSpPr/>
              <p:nvPr/>
            </p:nvSpPr>
            <p:spPr>
              <a:xfrm>
                <a:off x="4892268" y="2273528"/>
                <a:ext cx="2417328" cy="24173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/>
              </a:p>
            </p:txBody>
          </p:sp>
          <p:grpSp>
            <p:nvGrpSpPr>
              <p:cNvPr id="33" name="îṡḷîḓè">
                <a:extLst>
                  <a:ext uri="{FF2B5EF4-FFF2-40B4-BE49-F238E27FC236}">
                    <a16:creationId xmlns:a16="http://schemas.microsoft.com/office/drawing/2014/main" xmlns="" id="{D5367AE7-A8E1-431B-9EF0-36C6E1BC2540}"/>
                  </a:ext>
                </a:extLst>
              </p:cNvPr>
              <p:cNvGrpSpPr/>
              <p:nvPr/>
            </p:nvGrpSpPr>
            <p:grpSpPr>
              <a:xfrm>
                <a:off x="4253479" y="1130937"/>
                <a:ext cx="3689552" cy="4708447"/>
                <a:chOff x="7443" y="11257"/>
                <a:chExt cx="6995549" cy="8927422"/>
              </a:xfrm>
              <a:solidFill>
                <a:schemeClr val="accent3"/>
              </a:solidFill>
            </p:grpSpPr>
            <p:sp>
              <p:nvSpPr>
                <p:cNvPr id="34" name="ïṧḷîḍè">
                  <a:extLst>
                    <a:ext uri="{FF2B5EF4-FFF2-40B4-BE49-F238E27FC236}">
                      <a16:creationId xmlns:a16="http://schemas.microsoft.com/office/drawing/2014/main" xmlns="" id="{37CA9DD0-A4C8-49B1-ADEC-E11463F7690F}"/>
                    </a:ext>
                  </a:extLst>
                </p:cNvPr>
                <p:cNvSpPr/>
                <p:nvPr/>
              </p:nvSpPr>
              <p:spPr>
                <a:xfrm>
                  <a:off x="1053779" y="1373606"/>
                  <a:ext cx="5480940" cy="75650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450" y="494"/>
                      </a:moveTo>
                      <a:lnTo>
                        <a:pt x="6726" y="251"/>
                      </a:lnTo>
                      <a:cubicBezTo>
                        <a:pt x="7563" y="629"/>
                        <a:pt x="8309" y="1103"/>
                        <a:pt x="8936" y="1654"/>
                      </a:cubicBezTo>
                      <a:cubicBezTo>
                        <a:pt x="9660" y="2292"/>
                        <a:pt x="10213" y="3022"/>
                        <a:pt x="10565" y="3808"/>
                      </a:cubicBezTo>
                      <a:cubicBezTo>
                        <a:pt x="11542" y="3367"/>
                        <a:pt x="12321" y="2731"/>
                        <a:pt x="12808" y="1976"/>
                      </a:cubicBezTo>
                      <a:cubicBezTo>
                        <a:pt x="13199" y="1370"/>
                        <a:pt x="13389" y="706"/>
                        <a:pt x="13363" y="38"/>
                      </a:cubicBezTo>
                      <a:lnTo>
                        <a:pt x="13628" y="0"/>
                      </a:lnTo>
                      <a:cubicBezTo>
                        <a:pt x="13883" y="666"/>
                        <a:pt x="13846" y="1373"/>
                        <a:pt x="13525" y="2024"/>
                      </a:cubicBezTo>
                      <a:cubicBezTo>
                        <a:pt x="13220" y="2641"/>
                        <a:pt x="12678" y="3170"/>
                        <a:pt x="12168" y="3702"/>
                      </a:cubicBezTo>
                      <a:cubicBezTo>
                        <a:pt x="11896" y="3986"/>
                        <a:pt x="11629" y="4275"/>
                        <a:pt x="11369" y="4567"/>
                      </a:cubicBezTo>
                      <a:cubicBezTo>
                        <a:pt x="11050" y="4996"/>
                        <a:pt x="10809" y="5452"/>
                        <a:pt x="10651" y="5926"/>
                      </a:cubicBezTo>
                      <a:cubicBezTo>
                        <a:pt x="10495" y="6393"/>
                        <a:pt x="10421" y="6873"/>
                        <a:pt x="10431" y="7354"/>
                      </a:cubicBezTo>
                      <a:cubicBezTo>
                        <a:pt x="11077" y="6991"/>
                        <a:pt x="11837" y="6747"/>
                        <a:pt x="12642" y="6643"/>
                      </a:cubicBezTo>
                      <a:cubicBezTo>
                        <a:pt x="13062" y="6589"/>
                        <a:pt x="13488" y="6575"/>
                        <a:pt x="13910" y="6534"/>
                      </a:cubicBezTo>
                      <a:cubicBezTo>
                        <a:pt x="14323" y="6494"/>
                        <a:pt x="14730" y="6430"/>
                        <a:pt x="15128" y="6343"/>
                      </a:cubicBezTo>
                      <a:cubicBezTo>
                        <a:pt x="16060" y="6063"/>
                        <a:pt x="16878" y="5615"/>
                        <a:pt x="17505" y="5042"/>
                      </a:cubicBezTo>
                      <a:cubicBezTo>
                        <a:pt x="18240" y="4371"/>
                        <a:pt x="18682" y="3556"/>
                        <a:pt x="18775" y="2701"/>
                      </a:cubicBezTo>
                      <a:lnTo>
                        <a:pt x="19210" y="2702"/>
                      </a:lnTo>
                      <a:cubicBezTo>
                        <a:pt x="19202" y="3832"/>
                        <a:pt x="18691" y="4930"/>
                        <a:pt x="17753" y="5832"/>
                      </a:cubicBezTo>
                      <a:cubicBezTo>
                        <a:pt x="16824" y="6726"/>
                        <a:pt x="15525" y="7380"/>
                        <a:pt x="14047" y="7701"/>
                      </a:cubicBezTo>
                      <a:cubicBezTo>
                        <a:pt x="13605" y="7805"/>
                        <a:pt x="13168" y="7920"/>
                        <a:pt x="12738" y="8048"/>
                      </a:cubicBezTo>
                      <a:cubicBezTo>
                        <a:pt x="11718" y="8350"/>
                        <a:pt x="10696" y="8759"/>
                        <a:pt x="10303" y="9500"/>
                      </a:cubicBezTo>
                      <a:cubicBezTo>
                        <a:pt x="10126" y="9834"/>
                        <a:pt x="10111" y="10193"/>
                        <a:pt x="10127" y="10543"/>
                      </a:cubicBezTo>
                      <a:cubicBezTo>
                        <a:pt x="10144" y="10940"/>
                        <a:pt x="10202" y="11339"/>
                        <a:pt x="10303" y="11738"/>
                      </a:cubicBezTo>
                      <a:lnTo>
                        <a:pt x="11065" y="14309"/>
                      </a:lnTo>
                      <a:cubicBezTo>
                        <a:pt x="11188" y="14680"/>
                        <a:pt x="11490" y="15007"/>
                        <a:pt x="11918" y="15230"/>
                      </a:cubicBezTo>
                      <a:cubicBezTo>
                        <a:pt x="12408" y="15486"/>
                        <a:pt x="13022" y="15585"/>
                        <a:pt x="13616" y="15505"/>
                      </a:cubicBezTo>
                      <a:lnTo>
                        <a:pt x="15115" y="15209"/>
                      </a:lnTo>
                      <a:cubicBezTo>
                        <a:pt x="15449" y="15130"/>
                        <a:pt x="15806" y="15119"/>
                        <a:pt x="16148" y="15176"/>
                      </a:cubicBezTo>
                      <a:cubicBezTo>
                        <a:pt x="16806" y="15287"/>
                        <a:pt x="17357" y="15643"/>
                        <a:pt x="18035" y="15675"/>
                      </a:cubicBezTo>
                      <a:cubicBezTo>
                        <a:pt x="18637" y="15704"/>
                        <a:pt x="19182" y="15474"/>
                        <a:pt x="19741" y="15316"/>
                      </a:cubicBezTo>
                      <a:cubicBezTo>
                        <a:pt x="19959" y="15254"/>
                        <a:pt x="20183" y="15203"/>
                        <a:pt x="20415" y="15183"/>
                      </a:cubicBezTo>
                      <a:cubicBezTo>
                        <a:pt x="20826" y="15148"/>
                        <a:pt x="21242" y="15210"/>
                        <a:pt x="21600" y="15360"/>
                      </a:cubicBezTo>
                      <a:cubicBezTo>
                        <a:pt x="21205" y="15233"/>
                        <a:pt x="20756" y="15227"/>
                        <a:pt x="20355" y="15343"/>
                      </a:cubicBezTo>
                      <a:cubicBezTo>
                        <a:pt x="19980" y="15451"/>
                        <a:pt x="19680" y="15657"/>
                        <a:pt x="19325" y="15792"/>
                      </a:cubicBezTo>
                      <a:cubicBezTo>
                        <a:pt x="19021" y="15908"/>
                        <a:pt x="18682" y="15970"/>
                        <a:pt x="18338" y="15972"/>
                      </a:cubicBezTo>
                      <a:cubicBezTo>
                        <a:pt x="18543" y="16146"/>
                        <a:pt x="18805" y="16280"/>
                        <a:pt x="19100" y="16363"/>
                      </a:cubicBezTo>
                      <a:cubicBezTo>
                        <a:pt x="19446" y="16460"/>
                        <a:pt x="19825" y="16481"/>
                        <a:pt x="20188" y="16425"/>
                      </a:cubicBezTo>
                      <a:cubicBezTo>
                        <a:pt x="19814" y="16543"/>
                        <a:pt x="19399" y="16575"/>
                        <a:pt x="18999" y="16516"/>
                      </a:cubicBezTo>
                      <a:cubicBezTo>
                        <a:pt x="18348" y="16419"/>
                        <a:pt x="17824" y="16098"/>
                        <a:pt x="17260" y="15847"/>
                      </a:cubicBezTo>
                      <a:cubicBezTo>
                        <a:pt x="16850" y="15664"/>
                        <a:pt x="16401" y="15515"/>
                        <a:pt x="15919" y="15509"/>
                      </a:cubicBezTo>
                      <a:cubicBezTo>
                        <a:pt x="15679" y="15505"/>
                        <a:pt x="15440" y="15539"/>
                        <a:pt x="15219" y="15606"/>
                      </a:cubicBezTo>
                      <a:cubicBezTo>
                        <a:pt x="15483" y="15667"/>
                        <a:pt x="15730" y="15763"/>
                        <a:pt x="15945" y="15890"/>
                      </a:cubicBezTo>
                      <a:cubicBezTo>
                        <a:pt x="16512" y="16225"/>
                        <a:pt x="16854" y="16764"/>
                        <a:pt x="17556" y="16935"/>
                      </a:cubicBezTo>
                      <a:cubicBezTo>
                        <a:pt x="18092" y="17065"/>
                        <a:pt x="18675" y="16928"/>
                        <a:pt x="19226" y="17009"/>
                      </a:cubicBezTo>
                      <a:cubicBezTo>
                        <a:pt x="19590" y="17063"/>
                        <a:pt x="19916" y="17207"/>
                        <a:pt x="20147" y="17417"/>
                      </a:cubicBezTo>
                      <a:cubicBezTo>
                        <a:pt x="19795" y="17217"/>
                        <a:pt x="19358" y="17114"/>
                        <a:pt x="18911" y="17123"/>
                      </a:cubicBezTo>
                      <a:cubicBezTo>
                        <a:pt x="18667" y="17129"/>
                        <a:pt x="18427" y="17169"/>
                        <a:pt x="18184" y="17188"/>
                      </a:cubicBezTo>
                      <a:cubicBezTo>
                        <a:pt x="17901" y="17211"/>
                        <a:pt x="17614" y="17205"/>
                        <a:pt x="17333" y="17171"/>
                      </a:cubicBezTo>
                      <a:cubicBezTo>
                        <a:pt x="17400" y="17375"/>
                        <a:pt x="17557" y="17557"/>
                        <a:pt x="17780" y="17690"/>
                      </a:cubicBezTo>
                      <a:cubicBezTo>
                        <a:pt x="18439" y="18082"/>
                        <a:pt x="19412" y="17941"/>
                        <a:pt x="20144" y="18244"/>
                      </a:cubicBezTo>
                      <a:cubicBezTo>
                        <a:pt x="20540" y="18408"/>
                        <a:pt x="20823" y="18684"/>
                        <a:pt x="20924" y="19006"/>
                      </a:cubicBezTo>
                      <a:cubicBezTo>
                        <a:pt x="20654" y="18787"/>
                        <a:pt x="20326" y="18608"/>
                        <a:pt x="19959" y="18482"/>
                      </a:cubicBezTo>
                      <a:cubicBezTo>
                        <a:pt x="19664" y="18380"/>
                        <a:pt x="19348" y="18313"/>
                        <a:pt x="19023" y="18293"/>
                      </a:cubicBezTo>
                      <a:cubicBezTo>
                        <a:pt x="18714" y="18275"/>
                        <a:pt x="18403" y="18298"/>
                        <a:pt x="18114" y="18214"/>
                      </a:cubicBezTo>
                      <a:cubicBezTo>
                        <a:pt x="17939" y="18164"/>
                        <a:pt x="17789" y="18078"/>
                        <a:pt x="17682" y="17966"/>
                      </a:cubicBezTo>
                      <a:cubicBezTo>
                        <a:pt x="17559" y="18120"/>
                        <a:pt x="17552" y="18308"/>
                        <a:pt x="17662" y="18467"/>
                      </a:cubicBezTo>
                      <a:cubicBezTo>
                        <a:pt x="17899" y="18811"/>
                        <a:pt x="18521" y="18858"/>
                        <a:pt x="18891" y="19121"/>
                      </a:cubicBezTo>
                      <a:cubicBezTo>
                        <a:pt x="19065" y="19244"/>
                        <a:pt x="19173" y="19408"/>
                        <a:pt x="19196" y="19583"/>
                      </a:cubicBezTo>
                      <a:cubicBezTo>
                        <a:pt x="19062" y="19446"/>
                        <a:pt x="18887" y="19331"/>
                        <a:pt x="18685" y="19249"/>
                      </a:cubicBezTo>
                      <a:cubicBezTo>
                        <a:pt x="18266" y="19078"/>
                        <a:pt x="17723" y="19035"/>
                        <a:pt x="17461" y="18736"/>
                      </a:cubicBezTo>
                      <a:cubicBezTo>
                        <a:pt x="17310" y="18563"/>
                        <a:pt x="17302" y="18353"/>
                        <a:pt x="17267" y="18154"/>
                      </a:cubicBezTo>
                      <a:cubicBezTo>
                        <a:pt x="17194" y="17738"/>
                        <a:pt x="16989" y="17336"/>
                        <a:pt x="16675" y="16981"/>
                      </a:cubicBezTo>
                      <a:cubicBezTo>
                        <a:pt x="16384" y="16652"/>
                        <a:pt x="15998" y="16365"/>
                        <a:pt x="15501" y="16212"/>
                      </a:cubicBezTo>
                      <a:cubicBezTo>
                        <a:pt x="15126" y="16097"/>
                        <a:pt x="14719" y="16069"/>
                        <a:pt x="14319" y="16059"/>
                      </a:cubicBezTo>
                      <a:cubicBezTo>
                        <a:pt x="13974" y="16050"/>
                        <a:pt x="13625" y="16055"/>
                        <a:pt x="13275" y="16073"/>
                      </a:cubicBezTo>
                      <a:cubicBezTo>
                        <a:pt x="13443" y="16318"/>
                        <a:pt x="13748" y="16499"/>
                        <a:pt x="14112" y="16571"/>
                      </a:cubicBezTo>
                      <a:cubicBezTo>
                        <a:pt x="14795" y="16705"/>
                        <a:pt x="15704" y="16501"/>
                        <a:pt x="16024" y="16987"/>
                      </a:cubicBezTo>
                      <a:cubicBezTo>
                        <a:pt x="16198" y="17251"/>
                        <a:pt x="15992" y="17558"/>
                        <a:pt x="16086" y="17840"/>
                      </a:cubicBezTo>
                      <a:cubicBezTo>
                        <a:pt x="16120" y="17943"/>
                        <a:pt x="16193" y="18037"/>
                        <a:pt x="16298" y="18112"/>
                      </a:cubicBezTo>
                      <a:cubicBezTo>
                        <a:pt x="16149" y="18097"/>
                        <a:pt x="16017" y="18035"/>
                        <a:pt x="15938" y="17942"/>
                      </a:cubicBezTo>
                      <a:cubicBezTo>
                        <a:pt x="15724" y="17687"/>
                        <a:pt x="15990" y="17335"/>
                        <a:pt x="15742" y="17091"/>
                      </a:cubicBezTo>
                      <a:cubicBezTo>
                        <a:pt x="15593" y="16946"/>
                        <a:pt x="15336" y="16910"/>
                        <a:pt x="15099" y="16898"/>
                      </a:cubicBezTo>
                      <a:cubicBezTo>
                        <a:pt x="14852" y="16886"/>
                        <a:pt x="14599" y="16894"/>
                        <a:pt x="14342" y="16925"/>
                      </a:cubicBezTo>
                      <a:cubicBezTo>
                        <a:pt x="14387" y="17069"/>
                        <a:pt x="14486" y="17202"/>
                        <a:pt x="14629" y="17308"/>
                      </a:cubicBezTo>
                      <a:cubicBezTo>
                        <a:pt x="14886" y="17498"/>
                        <a:pt x="15265" y="17586"/>
                        <a:pt x="15492" y="17801"/>
                      </a:cubicBezTo>
                      <a:cubicBezTo>
                        <a:pt x="15666" y="17966"/>
                        <a:pt x="15722" y="18181"/>
                        <a:pt x="15643" y="18381"/>
                      </a:cubicBezTo>
                      <a:cubicBezTo>
                        <a:pt x="15625" y="18251"/>
                        <a:pt x="15563" y="18126"/>
                        <a:pt x="15464" y="18017"/>
                      </a:cubicBezTo>
                      <a:cubicBezTo>
                        <a:pt x="15065" y="17582"/>
                        <a:pt x="14221" y="17515"/>
                        <a:pt x="13766" y="17115"/>
                      </a:cubicBezTo>
                      <a:cubicBezTo>
                        <a:pt x="13536" y="16911"/>
                        <a:pt x="13434" y="16642"/>
                        <a:pt x="13168" y="16461"/>
                      </a:cubicBezTo>
                      <a:cubicBezTo>
                        <a:pt x="12661" y="16118"/>
                        <a:pt x="11880" y="16248"/>
                        <a:pt x="11237" y="16088"/>
                      </a:cubicBezTo>
                      <a:cubicBezTo>
                        <a:pt x="10991" y="16026"/>
                        <a:pt x="10770" y="15923"/>
                        <a:pt x="10592" y="15785"/>
                      </a:cubicBezTo>
                      <a:cubicBezTo>
                        <a:pt x="10631" y="16089"/>
                        <a:pt x="10805" y="16375"/>
                        <a:pt x="11088" y="16600"/>
                      </a:cubicBezTo>
                      <a:cubicBezTo>
                        <a:pt x="11762" y="17138"/>
                        <a:pt x="12901" y="17233"/>
                        <a:pt x="13550" y="17788"/>
                      </a:cubicBezTo>
                      <a:cubicBezTo>
                        <a:pt x="14062" y="18228"/>
                        <a:pt x="14154" y="18873"/>
                        <a:pt x="14763" y="19249"/>
                      </a:cubicBezTo>
                      <a:cubicBezTo>
                        <a:pt x="15106" y="19461"/>
                        <a:pt x="15562" y="19550"/>
                        <a:pt x="16005" y="19493"/>
                      </a:cubicBezTo>
                      <a:cubicBezTo>
                        <a:pt x="16310" y="19499"/>
                        <a:pt x="16594" y="19605"/>
                        <a:pt x="16778" y="19781"/>
                      </a:cubicBezTo>
                      <a:cubicBezTo>
                        <a:pt x="17024" y="20016"/>
                        <a:pt x="17055" y="20336"/>
                        <a:pt x="16855" y="20594"/>
                      </a:cubicBezTo>
                      <a:cubicBezTo>
                        <a:pt x="16954" y="20326"/>
                        <a:pt x="16811" y="20042"/>
                        <a:pt x="16497" y="19884"/>
                      </a:cubicBezTo>
                      <a:cubicBezTo>
                        <a:pt x="16080" y="19673"/>
                        <a:pt x="15527" y="19760"/>
                        <a:pt x="15044" y="19659"/>
                      </a:cubicBezTo>
                      <a:cubicBezTo>
                        <a:pt x="14635" y="19574"/>
                        <a:pt x="14300" y="19359"/>
                        <a:pt x="14132" y="19075"/>
                      </a:cubicBezTo>
                      <a:cubicBezTo>
                        <a:pt x="14071" y="19278"/>
                        <a:pt x="14103" y="19490"/>
                        <a:pt x="14224" y="19678"/>
                      </a:cubicBezTo>
                      <a:cubicBezTo>
                        <a:pt x="14362" y="19891"/>
                        <a:pt x="14603" y="20057"/>
                        <a:pt x="14775" y="20257"/>
                      </a:cubicBezTo>
                      <a:cubicBezTo>
                        <a:pt x="15124" y="20661"/>
                        <a:pt x="15171" y="21165"/>
                        <a:pt x="14900" y="21600"/>
                      </a:cubicBezTo>
                      <a:cubicBezTo>
                        <a:pt x="15017" y="21373"/>
                        <a:pt x="15017" y="21123"/>
                        <a:pt x="14900" y="20895"/>
                      </a:cubicBezTo>
                      <a:cubicBezTo>
                        <a:pt x="14666" y="20437"/>
                        <a:pt x="14006" y="20155"/>
                        <a:pt x="13810" y="19685"/>
                      </a:cubicBezTo>
                      <a:cubicBezTo>
                        <a:pt x="13681" y="19375"/>
                        <a:pt x="13785" y="19043"/>
                        <a:pt x="13719" y="18724"/>
                      </a:cubicBezTo>
                      <a:cubicBezTo>
                        <a:pt x="13603" y="18159"/>
                        <a:pt x="13004" y="17709"/>
                        <a:pt x="12229" y="17605"/>
                      </a:cubicBezTo>
                      <a:cubicBezTo>
                        <a:pt x="12046" y="17873"/>
                        <a:pt x="12021" y="18183"/>
                        <a:pt x="12159" y="18464"/>
                      </a:cubicBezTo>
                      <a:cubicBezTo>
                        <a:pt x="12345" y="18845"/>
                        <a:pt x="12794" y="19112"/>
                        <a:pt x="13104" y="19445"/>
                      </a:cubicBezTo>
                      <a:cubicBezTo>
                        <a:pt x="13215" y="19563"/>
                        <a:pt x="13308" y="19695"/>
                        <a:pt x="13302" y="19838"/>
                      </a:cubicBezTo>
                      <a:cubicBezTo>
                        <a:pt x="13293" y="20041"/>
                        <a:pt x="13089" y="20197"/>
                        <a:pt x="12957" y="20370"/>
                      </a:cubicBezTo>
                      <a:cubicBezTo>
                        <a:pt x="12822" y="20548"/>
                        <a:pt x="12759" y="20750"/>
                        <a:pt x="12778" y="20954"/>
                      </a:cubicBezTo>
                      <a:cubicBezTo>
                        <a:pt x="12602" y="20765"/>
                        <a:pt x="12559" y="20527"/>
                        <a:pt x="12660" y="20311"/>
                      </a:cubicBezTo>
                      <a:cubicBezTo>
                        <a:pt x="12731" y="20159"/>
                        <a:pt x="12875" y="20023"/>
                        <a:pt x="12886" y="19862"/>
                      </a:cubicBezTo>
                      <a:cubicBezTo>
                        <a:pt x="12899" y="19647"/>
                        <a:pt x="12704" y="19476"/>
                        <a:pt x="12507" y="19333"/>
                      </a:cubicBezTo>
                      <a:cubicBezTo>
                        <a:pt x="12364" y="19230"/>
                        <a:pt x="12210" y="19132"/>
                        <a:pt x="12044" y="19040"/>
                      </a:cubicBezTo>
                      <a:cubicBezTo>
                        <a:pt x="11863" y="19211"/>
                        <a:pt x="11733" y="19408"/>
                        <a:pt x="11662" y="19617"/>
                      </a:cubicBezTo>
                      <a:cubicBezTo>
                        <a:pt x="11596" y="19809"/>
                        <a:pt x="11582" y="20008"/>
                        <a:pt x="11619" y="20204"/>
                      </a:cubicBezTo>
                      <a:cubicBezTo>
                        <a:pt x="11465" y="20058"/>
                        <a:pt x="11391" y="19877"/>
                        <a:pt x="11408" y="19694"/>
                      </a:cubicBezTo>
                      <a:cubicBezTo>
                        <a:pt x="11440" y="19361"/>
                        <a:pt x="11768" y="19087"/>
                        <a:pt x="11849" y="18760"/>
                      </a:cubicBezTo>
                      <a:cubicBezTo>
                        <a:pt x="11928" y="18440"/>
                        <a:pt x="11777" y="18131"/>
                        <a:pt x="11602" y="17847"/>
                      </a:cubicBezTo>
                      <a:cubicBezTo>
                        <a:pt x="11444" y="17591"/>
                        <a:pt x="11258" y="17339"/>
                        <a:pt x="11042" y="17094"/>
                      </a:cubicBezTo>
                      <a:cubicBezTo>
                        <a:pt x="11056" y="17311"/>
                        <a:pt x="10989" y="17527"/>
                        <a:pt x="10850" y="17719"/>
                      </a:cubicBezTo>
                      <a:cubicBezTo>
                        <a:pt x="10625" y="18027"/>
                        <a:pt x="10217" y="18277"/>
                        <a:pt x="10189" y="18629"/>
                      </a:cubicBezTo>
                      <a:cubicBezTo>
                        <a:pt x="10176" y="18791"/>
                        <a:pt x="10251" y="18950"/>
                        <a:pt x="10399" y="19073"/>
                      </a:cubicBezTo>
                      <a:cubicBezTo>
                        <a:pt x="10135" y="19021"/>
                        <a:pt x="9934" y="18865"/>
                        <a:pt x="9881" y="18671"/>
                      </a:cubicBezTo>
                      <a:cubicBezTo>
                        <a:pt x="9755" y="18213"/>
                        <a:pt x="10424" y="17892"/>
                        <a:pt x="10555" y="17454"/>
                      </a:cubicBezTo>
                      <a:cubicBezTo>
                        <a:pt x="10710" y="16935"/>
                        <a:pt x="10137" y="16506"/>
                        <a:pt x="9749" y="16057"/>
                      </a:cubicBezTo>
                      <a:cubicBezTo>
                        <a:pt x="9570" y="15850"/>
                        <a:pt x="9430" y="15627"/>
                        <a:pt x="9334" y="15392"/>
                      </a:cubicBezTo>
                      <a:cubicBezTo>
                        <a:pt x="9569" y="15972"/>
                        <a:pt x="9484" y="16594"/>
                        <a:pt x="9098" y="17130"/>
                      </a:cubicBezTo>
                      <a:cubicBezTo>
                        <a:pt x="8793" y="17553"/>
                        <a:pt x="8313" y="17970"/>
                        <a:pt x="8530" y="18422"/>
                      </a:cubicBezTo>
                      <a:cubicBezTo>
                        <a:pt x="8763" y="18908"/>
                        <a:pt x="9666" y="19025"/>
                        <a:pt x="9924" y="19501"/>
                      </a:cubicBezTo>
                      <a:cubicBezTo>
                        <a:pt x="10028" y="19694"/>
                        <a:pt x="9999" y="19912"/>
                        <a:pt x="9846" y="20088"/>
                      </a:cubicBezTo>
                      <a:cubicBezTo>
                        <a:pt x="9842" y="19909"/>
                        <a:pt x="9771" y="19734"/>
                        <a:pt x="9641" y="19581"/>
                      </a:cubicBezTo>
                      <a:cubicBezTo>
                        <a:pt x="9420" y="19322"/>
                        <a:pt x="9052" y="19148"/>
                        <a:pt x="8636" y="19107"/>
                      </a:cubicBezTo>
                      <a:cubicBezTo>
                        <a:pt x="8075" y="19335"/>
                        <a:pt x="7889" y="19857"/>
                        <a:pt x="8228" y="20253"/>
                      </a:cubicBezTo>
                      <a:cubicBezTo>
                        <a:pt x="8446" y="20508"/>
                        <a:pt x="8879" y="20686"/>
                        <a:pt x="8870" y="20993"/>
                      </a:cubicBezTo>
                      <a:cubicBezTo>
                        <a:pt x="8867" y="21079"/>
                        <a:pt x="8825" y="21162"/>
                        <a:pt x="8749" y="21228"/>
                      </a:cubicBezTo>
                      <a:cubicBezTo>
                        <a:pt x="8754" y="21121"/>
                        <a:pt x="8714" y="21016"/>
                        <a:pt x="8632" y="20926"/>
                      </a:cubicBezTo>
                      <a:cubicBezTo>
                        <a:pt x="8442" y="20717"/>
                        <a:pt x="8073" y="20635"/>
                        <a:pt x="7872" y="20432"/>
                      </a:cubicBezTo>
                      <a:cubicBezTo>
                        <a:pt x="7468" y="20023"/>
                        <a:pt x="7919" y="19511"/>
                        <a:pt x="7921" y="19025"/>
                      </a:cubicBezTo>
                      <a:cubicBezTo>
                        <a:pt x="7921" y="18908"/>
                        <a:pt x="7894" y="18792"/>
                        <a:pt x="7881" y="18676"/>
                      </a:cubicBezTo>
                      <a:cubicBezTo>
                        <a:pt x="7853" y="18410"/>
                        <a:pt x="7902" y="18142"/>
                        <a:pt x="8026" y="17891"/>
                      </a:cubicBezTo>
                      <a:cubicBezTo>
                        <a:pt x="7427" y="17988"/>
                        <a:pt x="6892" y="18229"/>
                        <a:pt x="6507" y="18575"/>
                      </a:cubicBezTo>
                      <a:cubicBezTo>
                        <a:pt x="6224" y="18829"/>
                        <a:pt x="6034" y="19131"/>
                        <a:pt x="5955" y="19453"/>
                      </a:cubicBezTo>
                      <a:cubicBezTo>
                        <a:pt x="5814" y="19072"/>
                        <a:pt x="5926" y="18665"/>
                        <a:pt x="6256" y="18352"/>
                      </a:cubicBezTo>
                      <a:cubicBezTo>
                        <a:pt x="6706" y="17925"/>
                        <a:pt x="7471" y="17756"/>
                        <a:pt x="7986" y="17373"/>
                      </a:cubicBezTo>
                      <a:cubicBezTo>
                        <a:pt x="8658" y="16871"/>
                        <a:pt x="8807" y="16113"/>
                        <a:pt x="8355" y="15496"/>
                      </a:cubicBezTo>
                      <a:cubicBezTo>
                        <a:pt x="8229" y="15801"/>
                        <a:pt x="8019" y="16082"/>
                        <a:pt x="7742" y="16322"/>
                      </a:cubicBezTo>
                      <a:cubicBezTo>
                        <a:pt x="7409" y="16611"/>
                        <a:pt x="6985" y="16837"/>
                        <a:pt x="6548" y="17052"/>
                      </a:cubicBezTo>
                      <a:cubicBezTo>
                        <a:pt x="5924" y="17360"/>
                        <a:pt x="5259" y="17655"/>
                        <a:pt x="4877" y="18129"/>
                      </a:cubicBezTo>
                      <a:cubicBezTo>
                        <a:pt x="4436" y="18675"/>
                        <a:pt x="4436" y="19394"/>
                        <a:pt x="3776" y="19822"/>
                      </a:cubicBezTo>
                      <a:cubicBezTo>
                        <a:pt x="3523" y="19986"/>
                        <a:pt x="3199" y="20082"/>
                        <a:pt x="2860" y="20093"/>
                      </a:cubicBezTo>
                      <a:cubicBezTo>
                        <a:pt x="3149" y="20027"/>
                        <a:pt x="3395" y="19887"/>
                        <a:pt x="3554" y="19700"/>
                      </a:cubicBezTo>
                      <a:cubicBezTo>
                        <a:pt x="3761" y="19454"/>
                        <a:pt x="3794" y="19161"/>
                        <a:pt x="3871" y="18884"/>
                      </a:cubicBezTo>
                      <a:cubicBezTo>
                        <a:pt x="3942" y="18631"/>
                        <a:pt x="4053" y="18383"/>
                        <a:pt x="4201" y="18146"/>
                      </a:cubicBezTo>
                      <a:cubicBezTo>
                        <a:pt x="3966" y="18281"/>
                        <a:pt x="3675" y="18354"/>
                        <a:pt x="3375" y="18354"/>
                      </a:cubicBezTo>
                      <a:cubicBezTo>
                        <a:pt x="3005" y="18355"/>
                        <a:pt x="2652" y="18243"/>
                        <a:pt x="2283" y="18239"/>
                      </a:cubicBezTo>
                      <a:cubicBezTo>
                        <a:pt x="1896" y="18235"/>
                        <a:pt x="1523" y="18346"/>
                        <a:pt x="1253" y="18547"/>
                      </a:cubicBezTo>
                      <a:cubicBezTo>
                        <a:pt x="1409" y="18374"/>
                        <a:pt x="1621" y="18233"/>
                        <a:pt x="1871" y="18133"/>
                      </a:cubicBezTo>
                      <a:cubicBezTo>
                        <a:pt x="2247" y="17984"/>
                        <a:pt x="2684" y="17940"/>
                        <a:pt x="3102" y="18008"/>
                      </a:cubicBezTo>
                      <a:cubicBezTo>
                        <a:pt x="3332" y="18023"/>
                        <a:pt x="3563" y="18005"/>
                        <a:pt x="3783" y="17955"/>
                      </a:cubicBezTo>
                      <a:cubicBezTo>
                        <a:pt x="4131" y="17877"/>
                        <a:pt x="4431" y="17725"/>
                        <a:pt x="4731" y="17584"/>
                      </a:cubicBezTo>
                      <a:cubicBezTo>
                        <a:pt x="5221" y="17355"/>
                        <a:pt x="5738" y="17138"/>
                        <a:pt x="6078" y="16793"/>
                      </a:cubicBezTo>
                      <a:cubicBezTo>
                        <a:pt x="6168" y="16702"/>
                        <a:pt x="6243" y="16604"/>
                        <a:pt x="6302" y="16501"/>
                      </a:cubicBezTo>
                      <a:cubicBezTo>
                        <a:pt x="5880" y="16686"/>
                        <a:pt x="5417" y="16818"/>
                        <a:pt x="4934" y="16890"/>
                      </a:cubicBezTo>
                      <a:cubicBezTo>
                        <a:pt x="4454" y="16962"/>
                        <a:pt x="3961" y="16974"/>
                        <a:pt x="3476" y="16926"/>
                      </a:cubicBezTo>
                      <a:cubicBezTo>
                        <a:pt x="3081" y="16895"/>
                        <a:pt x="2685" y="16969"/>
                        <a:pt x="2360" y="17134"/>
                      </a:cubicBezTo>
                      <a:cubicBezTo>
                        <a:pt x="1828" y="17404"/>
                        <a:pt x="1519" y="17900"/>
                        <a:pt x="876" y="18010"/>
                      </a:cubicBezTo>
                      <a:cubicBezTo>
                        <a:pt x="568" y="18062"/>
                        <a:pt x="244" y="18008"/>
                        <a:pt x="0" y="17862"/>
                      </a:cubicBezTo>
                      <a:cubicBezTo>
                        <a:pt x="314" y="17920"/>
                        <a:pt x="646" y="17891"/>
                        <a:pt x="932" y="17780"/>
                      </a:cubicBezTo>
                      <a:cubicBezTo>
                        <a:pt x="1530" y="17547"/>
                        <a:pt x="1785" y="17019"/>
                        <a:pt x="2371" y="16772"/>
                      </a:cubicBezTo>
                      <a:cubicBezTo>
                        <a:pt x="2616" y="16669"/>
                        <a:pt x="2901" y="16625"/>
                        <a:pt x="3183" y="16647"/>
                      </a:cubicBezTo>
                      <a:cubicBezTo>
                        <a:pt x="2891" y="16465"/>
                        <a:pt x="2525" y="16357"/>
                        <a:pt x="2141" y="16337"/>
                      </a:cubicBezTo>
                      <a:cubicBezTo>
                        <a:pt x="1606" y="16309"/>
                        <a:pt x="1080" y="16453"/>
                        <a:pt x="705" y="16731"/>
                      </a:cubicBezTo>
                      <a:cubicBezTo>
                        <a:pt x="938" y="16409"/>
                        <a:pt x="1373" y="16188"/>
                        <a:pt x="1871" y="16140"/>
                      </a:cubicBezTo>
                      <a:cubicBezTo>
                        <a:pt x="2831" y="16047"/>
                        <a:pt x="3667" y="16602"/>
                        <a:pt x="4626" y="16600"/>
                      </a:cubicBezTo>
                      <a:cubicBezTo>
                        <a:pt x="5182" y="16600"/>
                        <a:pt x="5707" y="16412"/>
                        <a:pt x="6045" y="16092"/>
                      </a:cubicBezTo>
                      <a:cubicBezTo>
                        <a:pt x="5834" y="16050"/>
                        <a:pt x="5630" y="15991"/>
                        <a:pt x="5436" y="15916"/>
                      </a:cubicBezTo>
                      <a:cubicBezTo>
                        <a:pt x="4976" y="15740"/>
                        <a:pt x="4576" y="15480"/>
                        <a:pt x="4077" y="15369"/>
                      </a:cubicBezTo>
                      <a:cubicBezTo>
                        <a:pt x="3734" y="15292"/>
                        <a:pt x="3367" y="15292"/>
                        <a:pt x="3024" y="15368"/>
                      </a:cubicBezTo>
                      <a:cubicBezTo>
                        <a:pt x="3362" y="15196"/>
                        <a:pt x="3777" y="15125"/>
                        <a:pt x="4186" y="15167"/>
                      </a:cubicBezTo>
                      <a:cubicBezTo>
                        <a:pt x="5227" y="15275"/>
                        <a:pt x="6214" y="16089"/>
                        <a:pt x="7136" y="15608"/>
                      </a:cubicBezTo>
                      <a:cubicBezTo>
                        <a:pt x="7340" y="15501"/>
                        <a:pt x="7474" y="15337"/>
                        <a:pt x="7504" y="15155"/>
                      </a:cubicBezTo>
                      <a:lnTo>
                        <a:pt x="7332" y="11913"/>
                      </a:lnTo>
                      <a:cubicBezTo>
                        <a:pt x="7341" y="11767"/>
                        <a:pt x="7290" y="11622"/>
                        <a:pt x="7185" y="11498"/>
                      </a:cubicBezTo>
                      <a:cubicBezTo>
                        <a:pt x="7044" y="11328"/>
                        <a:pt x="6818" y="11210"/>
                        <a:pt x="6599" y="11093"/>
                      </a:cubicBezTo>
                      <a:cubicBezTo>
                        <a:pt x="6317" y="10943"/>
                        <a:pt x="6040" y="10789"/>
                        <a:pt x="5765" y="10633"/>
                      </a:cubicBezTo>
                      <a:lnTo>
                        <a:pt x="6003" y="10318"/>
                      </a:lnTo>
                      <a:cubicBezTo>
                        <a:pt x="6140" y="10419"/>
                        <a:pt x="6291" y="10510"/>
                        <a:pt x="6454" y="10590"/>
                      </a:cubicBezTo>
                      <a:cubicBezTo>
                        <a:pt x="6696" y="10709"/>
                        <a:pt x="6961" y="10800"/>
                        <a:pt x="7240" y="10862"/>
                      </a:cubicBezTo>
                      <a:cubicBezTo>
                        <a:pt x="7379" y="10528"/>
                        <a:pt x="7389" y="10172"/>
                        <a:pt x="7271" y="9833"/>
                      </a:cubicBezTo>
                      <a:cubicBezTo>
                        <a:pt x="7140" y="9455"/>
                        <a:pt x="6863" y="9120"/>
                        <a:pt x="6521" y="8831"/>
                      </a:cubicBezTo>
                      <a:cubicBezTo>
                        <a:pt x="5585" y="8038"/>
                        <a:pt x="4185" y="7598"/>
                        <a:pt x="3179" y="6842"/>
                      </a:cubicBezTo>
                      <a:cubicBezTo>
                        <a:pt x="2535" y="6358"/>
                        <a:pt x="2075" y="5762"/>
                        <a:pt x="1844" y="5111"/>
                      </a:cubicBezTo>
                      <a:lnTo>
                        <a:pt x="2226" y="4891"/>
                      </a:lnTo>
                      <a:cubicBezTo>
                        <a:pt x="2760" y="5647"/>
                        <a:pt x="3549" y="6293"/>
                        <a:pt x="4519" y="6770"/>
                      </a:cubicBezTo>
                      <a:cubicBezTo>
                        <a:pt x="5572" y="7287"/>
                        <a:pt x="6800" y="7586"/>
                        <a:pt x="8071" y="7635"/>
                      </a:cubicBezTo>
                      <a:lnTo>
                        <a:pt x="9086" y="5527"/>
                      </a:lnTo>
                      <a:cubicBezTo>
                        <a:pt x="9273" y="5052"/>
                        <a:pt x="9321" y="4554"/>
                        <a:pt x="9228" y="4065"/>
                      </a:cubicBezTo>
                      <a:cubicBezTo>
                        <a:pt x="9128" y="3540"/>
                        <a:pt x="8868" y="3041"/>
                        <a:pt x="8541" y="2567"/>
                      </a:cubicBezTo>
                      <a:cubicBezTo>
                        <a:pt x="8008" y="1797"/>
                        <a:pt x="7302" y="1096"/>
                        <a:pt x="6450" y="494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5" name="î$ḻïḑé">
                  <a:extLst>
                    <a:ext uri="{FF2B5EF4-FFF2-40B4-BE49-F238E27FC236}">
                      <a16:creationId xmlns:a16="http://schemas.microsoft.com/office/drawing/2014/main" xmlns="" id="{1D8B3D46-3745-41E5-9525-F61FE43B34F2}"/>
                    </a:ext>
                  </a:extLst>
                </p:cNvPr>
                <p:cNvSpPr/>
                <p:nvPr/>
              </p:nvSpPr>
              <p:spPr>
                <a:xfrm>
                  <a:off x="4459587" y="369864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6" name="iş1iḑè">
                  <a:extLst>
                    <a:ext uri="{FF2B5EF4-FFF2-40B4-BE49-F238E27FC236}">
                      <a16:creationId xmlns:a16="http://schemas.microsoft.com/office/drawing/2014/main" xmlns="" id="{85BAA88F-E43F-4504-8A62-A0C58198637E}"/>
                    </a:ext>
                  </a:extLst>
                </p:cNvPr>
                <p:cNvSpPr/>
                <p:nvPr/>
              </p:nvSpPr>
              <p:spPr>
                <a:xfrm>
                  <a:off x="4166546" y="368762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7" name="ïṧlîḋé">
                  <a:extLst>
                    <a:ext uri="{FF2B5EF4-FFF2-40B4-BE49-F238E27FC236}">
                      <a16:creationId xmlns:a16="http://schemas.microsoft.com/office/drawing/2014/main" xmlns="" id="{CEB8E948-9CEE-441C-887C-B42FC9759975}"/>
                    </a:ext>
                  </a:extLst>
                </p:cNvPr>
                <p:cNvSpPr/>
                <p:nvPr/>
              </p:nvSpPr>
              <p:spPr>
                <a:xfrm rot="3558016">
                  <a:off x="5030431" y="969515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8" name="íṥľídê">
                  <a:extLst>
                    <a:ext uri="{FF2B5EF4-FFF2-40B4-BE49-F238E27FC236}">
                      <a16:creationId xmlns:a16="http://schemas.microsoft.com/office/drawing/2014/main" xmlns="" id="{79202C73-3EFF-48B0-85FF-9F9DE4EB69CC}"/>
                    </a:ext>
                  </a:extLst>
                </p:cNvPr>
                <p:cNvSpPr/>
                <p:nvPr/>
              </p:nvSpPr>
              <p:spPr>
                <a:xfrm rot="3558016">
                  <a:off x="4878036" y="720120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9" name="iSlidê">
                  <a:extLst>
                    <a:ext uri="{FF2B5EF4-FFF2-40B4-BE49-F238E27FC236}">
                      <a16:creationId xmlns:a16="http://schemas.microsoft.com/office/drawing/2014/main" xmlns="" id="{278A754B-1B1C-4DD0-9E02-48592AC7A747}"/>
                    </a:ext>
                  </a:extLst>
                </p:cNvPr>
                <p:cNvSpPr/>
                <p:nvPr/>
              </p:nvSpPr>
              <p:spPr>
                <a:xfrm rot="2043825">
                  <a:off x="3759276" y="1268186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0" name="íSľîďè">
                  <a:extLst>
                    <a:ext uri="{FF2B5EF4-FFF2-40B4-BE49-F238E27FC236}">
                      <a16:creationId xmlns:a16="http://schemas.microsoft.com/office/drawing/2014/main" xmlns="" id="{4CE57107-2742-46E2-B840-4EB72F4AD3A8}"/>
                    </a:ext>
                  </a:extLst>
                </p:cNvPr>
                <p:cNvSpPr/>
                <p:nvPr/>
              </p:nvSpPr>
              <p:spPr>
                <a:xfrm rot="2043825">
                  <a:off x="3515383" y="1105434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1" name="ïšľíḍê">
                  <a:extLst>
                    <a:ext uri="{FF2B5EF4-FFF2-40B4-BE49-F238E27FC236}">
                      <a16:creationId xmlns:a16="http://schemas.microsoft.com/office/drawing/2014/main" xmlns="" id="{EA2D7D2B-B258-466C-8811-5FDF081F9254}"/>
                    </a:ext>
                  </a:extLst>
                </p:cNvPr>
                <p:cNvSpPr/>
                <p:nvPr/>
              </p:nvSpPr>
              <p:spPr>
                <a:xfrm rot="251292">
                  <a:off x="3816375" y="168367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2" name="íṥḻíḋè">
                  <a:extLst>
                    <a:ext uri="{FF2B5EF4-FFF2-40B4-BE49-F238E27FC236}">
                      <a16:creationId xmlns:a16="http://schemas.microsoft.com/office/drawing/2014/main" xmlns="" id="{0BE587A7-87AD-486E-83FC-63B092DDFDB4}"/>
                    </a:ext>
                  </a:extLst>
                </p:cNvPr>
                <p:cNvSpPr/>
                <p:nvPr/>
              </p:nvSpPr>
              <p:spPr>
                <a:xfrm rot="251292">
                  <a:off x="3524061" y="146200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3" name="íṩļiḋê">
                  <a:extLst>
                    <a:ext uri="{FF2B5EF4-FFF2-40B4-BE49-F238E27FC236}">
                      <a16:creationId xmlns:a16="http://schemas.microsoft.com/office/drawing/2014/main" xmlns="" id="{C56B9AC3-4315-4BC7-A3AE-1A0A71E0C4F5}"/>
                    </a:ext>
                  </a:extLst>
                </p:cNvPr>
                <p:cNvSpPr/>
                <p:nvPr/>
              </p:nvSpPr>
              <p:spPr>
                <a:xfrm rot="1038314">
                  <a:off x="3211761" y="680085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4" name="ïśliḓé">
                  <a:extLst>
                    <a:ext uri="{FF2B5EF4-FFF2-40B4-BE49-F238E27FC236}">
                      <a16:creationId xmlns:a16="http://schemas.microsoft.com/office/drawing/2014/main" xmlns="" id="{9B897588-B54B-416C-9FF0-0285636E0790}"/>
                    </a:ext>
                  </a:extLst>
                </p:cNvPr>
                <p:cNvSpPr/>
                <p:nvPr/>
              </p:nvSpPr>
              <p:spPr>
                <a:xfrm rot="1038314">
                  <a:off x="2931595" y="593163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5" name="íşḷíḑè">
                  <a:extLst>
                    <a:ext uri="{FF2B5EF4-FFF2-40B4-BE49-F238E27FC236}">
                      <a16:creationId xmlns:a16="http://schemas.microsoft.com/office/drawing/2014/main" xmlns="" id="{0AA83783-7CB2-4ED1-8FF9-8D386C70022C}"/>
                    </a:ext>
                  </a:extLst>
                </p:cNvPr>
                <p:cNvSpPr/>
                <p:nvPr/>
              </p:nvSpPr>
              <p:spPr>
                <a:xfrm rot="21227908">
                  <a:off x="2716718" y="11257"/>
                  <a:ext cx="258610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6" name="ïśḷïḓè">
                  <a:extLst>
                    <a:ext uri="{FF2B5EF4-FFF2-40B4-BE49-F238E27FC236}">
                      <a16:creationId xmlns:a16="http://schemas.microsoft.com/office/drawing/2014/main" xmlns="" id="{C525B673-895E-461B-BAC9-06AD044DB87E}"/>
                    </a:ext>
                  </a:extLst>
                </p:cNvPr>
                <p:cNvSpPr/>
                <p:nvPr/>
              </p:nvSpPr>
              <p:spPr>
                <a:xfrm rot="21227908">
                  <a:off x="2425430" y="41307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7" name="íS1îďé">
                  <a:extLst>
                    <a:ext uri="{FF2B5EF4-FFF2-40B4-BE49-F238E27FC236}">
                      <a16:creationId xmlns:a16="http://schemas.microsoft.com/office/drawing/2014/main" xmlns="" id="{979B4323-8C38-4B5D-B260-0A1C4FD66ACD}"/>
                    </a:ext>
                  </a:extLst>
                </p:cNvPr>
                <p:cNvSpPr/>
                <p:nvPr/>
              </p:nvSpPr>
              <p:spPr>
                <a:xfrm rot="18464531">
                  <a:off x="2284897" y="558587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8" name="išḷïḓé">
                  <a:extLst>
                    <a:ext uri="{FF2B5EF4-FFF2-40B4-BE49-F238E27FC236}">
                      <a16:creationId xmlns:a16="http://schemas.microsoft.com/office/drawing/2014/main" xmlns="" id="{4B61F2B1-84E3-498B-9468-8AB21A1DF17F}"/>
                    </a:ext>
                  </a:extLst>
                </p:cNvPr>
                <p:cNvSpPr/>
                <p:nvPr/>
              </p:nvSpPr>
              <p:spPr>
                <a:xfrm rot="18464531">
                  <a:off x="2104211" y="785320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9" name="iṡḻîḓé">
                  <a:extLst>
                    <a:ext uri="{FF2B5EF4-FFF2-40B4-BE49-F238E27FC236}">
                      <a16:creationId xmlns:a16="http://schemas.microsoft.com/office/drawing/2014/main" xmlns="" id="{6D76DDB2-D6EE-4BAB-BE8D-4D28671A2896}"/>
                    </a:ext>
                  </a:extLst>
                </p:cNvPr>
                <p:cNvSpPr/>
                <p:nvPr/>
              </p:nvSpPr>
              <p:spPr>
                <a:xfrm rot="16317378">
                  <a:off x="2166967" y="1300990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0" name="íṧ1ïdè">
                  <a:extLst>
                    <a:ext uri="{FF2B5EF4-FFF2-40B4-BE49-F238E27FC236}">
                      <a16:creationId xmlns:a16="http://schemas.microsoft.com/office/drawing/2014/main" xmlns="" id="{E57385B6-FEBE-461B-A813-1A190280FBAF}"/>
                    </a:ext>
                  </a:extLst>
                </p:cNvPr>
                <p:cNvSpPr/>
                <p:nvPr/>
              </p:nvSpPr>
              <p:spPr>
                <a:xfrm rot="16317378">
                  <a:off x="2153104" y="1587548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1" name="iSḻíḍê">
                  <a:extLst>
                    <a:ext uri="{FF2B5EF4-FFF2-40B4-BE49-F238E27FC236}">
                      <a16:creationId xmlns:a16="http://schemas.microsoft.com/office/drawing/2014/main" xmlns="" id="{F41B806D-6A4A-4CA2-8576-D48A4DEB275A}"/>
                    </a:ext>
                  </a:extLst>
                </p:cNvPr>
                <p:cNvSpPr/>
                <p:nvPr/>
              </p:nvSpPr>
              <p:spPr>
                <a:xfrm rot="16913727">
                  <a:off x="2698193" y="1916015"/>
                  <a:ext cx="258610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2" name="îŝḷíḓe">
                  <a:extLst>
                    <a:ext uri="{FF2B5EF4-FFF2-40B4-BE49-F238E27FC236}">
                      <a16:creationId xmlns:a16="http://schemas.microsoft.com/office/drawing/2014/main" xmlns="" id="{B3977B05-81C9-41EF-BEFF-94D9483AE94E}"/>
                    </a:ext>
                  </a:extLst>
                </p:cNvPr>
                <p:cNvSpPr/>
                <p:nvPr/>
              </p:nvSpPr>
              <p:spPr>
                <a:xfrm rot="16913727">
                  <a:off x="2634713" y="2196653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3" name="îṡlîďê">
                  <a:extLst>
                    <a:ext uri="{FF2B5EF4-FFF2-40B4-BE49-F238E27FC236}">
                      <a16:creationId xmlns:a16="http://schemas.microsoft.com/office/drawing/2014/main" xmlns="" id="{65751D4E-061B-4129-A009-7659ED739866}"/>
                    </a:ext>
                  </a:extLst>
                </p:cNvPr>
                <p:cNvSpPr/>
                <p:nvPr/>
              </p:nvSpPr>
              <p:spPr>
                <a:xfrm rot="17857806">
                  <a:off x="1549860" y="757274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4" name="ïṡlide">
                  <a:extLst>
                    <a:ext uri="{FF2B5EF4-FFF2-40B4-BE49-F238E27FC236}">
                      <a16:creationId xmlns:a16="http://schemas.microsoft.com/office/drawing/2014/main" xmlns="" id="{EA1807FC-8CC3-4C47-9BEC-4A0AB064B4AA}"/>
                    </a:ext>
                  </a:extLst>
                </p:cNvPr>
                <p:cNvSpPr/>
                <p:nvPr/>
              </p:nvSpPr>
              <p:spPr>
                <a:xfrm rot="17857806">
                  <a:off x="1412017" y="1011370"/>
                  <a:ext cx="267862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5" name="îśļiḑê">
                  <a:extLst>
                    <a:ext uri="{FF2B5EF4-FFF2-40B4-BE49-F238E27FC236}">
                      <a16:creationId xmlns:a16="http://schemas.microsoft.com/office/drawing/2014/main" xmlns="" id="{7ED64721-FE39-4754-A9A5-819C4E3998A5}"/>
                    </a:ext>
                  </a:extLst>
                </p:cNvPr>
                <p:cNvSpPr/>
                <p:nvPr/>
              </p:nvSpPr>
              <p:spPr>
                <a:xfrm rot="17524442">
                  <a:off x="1145605" y="1261571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6" name="íṡḻîḍê">
                  <a:extLst>
                    <a:ext uri="{FF2B5EF4-FFF2-40B4-BE49-F238E27FC236}">
                      <a16:creationId xmlns:a16="http://schemas.microsoft.com/office/drawing/2014/main" xmlns="" id="{29AE4CE8-FEE0-4B2A-A5F1-D053FDA74958}"/>
                    </a:ext>
                  </a:extLst>
                </p:cNvPr>
                <p:cNvSpPr/>
                <p:nvPr/>
              </p:nvSpPr>
              <p:spPr>
                <a:xfrm rot="17524442">
                  <a:off x="1033156" y="1527364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7" name="îṣľïḍê">
                  <a:extLst>
                    <a:ext uri="{FF2B5EF4-FFF2-40B4-BE49-F238E27FC236}">
                      <a16:creationId xmlns:a16="http://schemas.microsoft.com/office/drawing/2014/main" xmlns="" id="{23BE4B1E-2041-4F46-80C2-42082EF3759E}"/>
                    </a:ext>
                  </a:extLst>
                </p:cNvPr>
                <p:cNvSpPr/>
                <p:nvPr/>
              </p:nvSpPr>
              <p:spPr>
                <a:xfrm rot="251032">
                  <a:off x="2047989" y="2392484"/>
                  <a:ext cx="258610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8" name="ïṧļîďè">
                  <a:extLst>
                    <a:ext uri="{FF2B5EF4-FFF2-40B4-BE49-F238E27FC236}">
                      <a16:creationId xmlns:a16="http://schemas.microsoft.com/office/drawing/2014/main" xmlns="" id="{753851BD-EF1C-478D-8757-F37391D8E15F}"/>
                    </a:ext>
                  </a:extLst>
                </p:cNvPr>
                <p:cNvSpPr/>
                <p:nvPr/>
              </p:nvSpPr>
              <p:spPr>
                <a:xfrm rot="251032">
                  <a:off x="1755672" y="2370339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9" name="íṣḻidé">
                  <a:extLst>
                    <a:ext uri="{FF2B5EF4-FFF2-40B4-BE49-F238E27FC236}">
                      <a16:creationId xmlns:a16="http://schemas.microsoft.com/office/drawing/2014/main" xmlns="" id="{98BE1E51-C8AF-4AAE-B9C8-00EFF00855F0}"/>
                    </a:ext>
                  </a:extLst>
                </p:cNvPr>
                <p:cNvSpPr/>
                <p:nvPr/>
              </p:nvSpPr>
              <p:spPr>
                <a:xfrm rot="19876943">
                  <a:off x="2708236" y="2875132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0" name="işḻîďe">
                  <a:extLst>
                    <a:ext uri="{FF2B5EF4-FFF2-40B4-BE49-F238E27FC236}">
                      <a16:creationId xmlns:a16="http://schemas.microsoft.com/office/drawing/2014/main" xmlns="" id="{F60AB337-D46B-4588-92A7-B27429FAEE1E}"/>
                    </a:ext>
                  </a:extLst>
                </p:cNvPr>
                <p:cNvSpPr/>
                <p:nvPr/>
              </p:nvSpPr>
              <p:spPr>
                <a:xfrm rot="19876943">
                  <a:off x="2450963" y="3012537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1" name="íṩlïdè">
                  <a:extLst>
                    <a:ext uri="{FF2B5EF4-FFF2-40B4-BE49-F238E27FC236}">
                      <a16:creationId xmlns:a16="http://schemas.microsoft.com/office/drawing/2014/main" xmlns="" id="{80A90E4E-059C-4AAA-930C-DCC34ECE7143}"/>
                    </a:ext>
                  </a:extLst>
                </p:cNvPr>
                <p:cNvSpPr/>
                <p:nvPr/>
              </p:nvSpPr>
              <p:spPr>
                <a:xfrm rot="19271235">
                  <a:off x="1232098" y="2108341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2" name="iSḻídè">
                  <a:extLst>
                    <a:ext uri="{FF2B5EF4-FFF2-40B4-BE49-F238E27FC236}">
                      <a16:creationId xmlns:a16="http://schemas.microsoft.com/office/drawing/2014/main" xmlns="" id="{3ADD79F1-486A-46DB-8A85-D6F7691668AA}"/>
                    </a:ext>
                  </a:extLst>
                </p:cNvPr>
                <p:cNvSpPr/>
                <p:nvPr/>
              </p:nvSpPr>
              <p:spPr>
                <a:xfrm rot="19271235">
                  <a:off x="1003121" y="2287877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3" name="îşḻíḋè">
                  <a:extLst>
                    <a:ext uri="{FF2B5EF4-FFF2-40B4-BE49-F238E27FC236}">
                      <a16:creationId xmlns:a16="http://schemas.microsoft.com/office/drawing/2014/main" xmlns="" id="{9D041B01-45B1-4EDD-A469-E8473E636858}"/>
                    </a:ext>
                  </a:extLst>
                </p:cNvPr>
                <p:cNvSpPr/>
                <p:nvPr/>
              </p:nvSpPr>
              <p:spPr>
                <a:xfrm rot="17913690">
                  <a:off x="480498" y="2234900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4" name="îšľiḑê">
                  <a:extLst>
                    <a:ext uri="{FF2B5EF4-FFF2-40B4-BE49-F238E27FC236}">
                      <a16:creationId xmlns:a16="http://schemas.microsoft.com/office/drawing/2014/main" xmlns="" id="{97B282F1-3C4E-4768-9B8E-3250A977FDAF}"/>
                    </a:ext>
                  </a:extLst>
                </p:cNvPr>
                <p:cNvSpPr/>
                <p:nvPr/>
              </p:nvSpPr>
              <p:spPr>
                <a:xfrm rot="17913690">
                  <a:off x="338515" y="2486797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5" name="ïśliḍè">
                  <a:extLst>
                    <a:ext uri="{FF2B5EF4-FFF2-40B4-BE49-F238E27FC236}">
                      <a16:creationId xmlns:a16="http://schemas.microsoft.com/office/drawing/2014/main" xmlns="" id="{FCB133A2-50C9-4BEE-A555-CFDAB2A89039}"/>
                    </a:ext>
                  </a:extLst>
                </p:cNvPr>
                <p:cNvSpPr/>
                <p:nvPr/>
              </p:nvSpPr>
              <p:spPr>
                <a:xfrm rot="15909547">
                  <a:off x="936669" y="2851558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6" name="ïšḷíḍê">
                  <a:extLst>
                    <a:ext uri="{FF2B5EF4-FFF2-40B4-BE49-F238E27FC236}">
                      <a16:creationId xmlns:a16="http://schemas.microsoft.com/office/drawing/2014/main" xmlns="" id="{1B744B93-8C68-4D0E-A8F8-1BDB8F862730}"/>
                    </a:ext>
                  </a:extLst>
                </p:cNvPr>
                <p:cNvSpPr/>
                <p:nvPr/>
              </p:nvSpPr>
              <p:spPr>
                <a:xfrm rot="15909547">
                  <a:off x="956988" y="3137184"/>
                  <a:ext cx="267862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7" name="ïşḷíḍê">
                  <a:extLst>
                    <a:ext uri="{FF2B5EF4-FFF2-40B4-BE49-F238E27FC236}">
                      <a16:creationId xmlns:a16="http://schemas.microsoft.com/office/drawing/2014/main" xmlns="" id="{E452CB85-DAF9-44FA-8920-712E46FD22C8}"/>
                    </a:ext>
                  </a:extLst>
                </p:cNvPr>
                <p:cNvSpPr/>
                <p:nvPr/>
              </p:nvSpPr>
              <p:spPr>
                <a:xfrm rot="14512828">
                  <a:off x="1190183" y="3531825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8" name="íşļîḑe">
                  <a:extLst>
                    <a:ext uri="{FF2B5EF4-FFF2-40B4-BE49-F238E27FC236}">
                      <a16:creationId xmlns:a16="http://schemas.microsoft.com/office/drawing/2014/main" xmlns="" id="{D1F130C2-0B61-48F4-9A7C-388E53B2A862}"/>
                    </a:ext>
                  </a:extLst>
                </p:cNvPr>
                <p:cNvSpPr/>
                <p:nvPr/>
              </p:nvSpPr>
              <p:spPr>
                <a:xfrm rot="14512828">
                  <a:off x="1322028" y="3784201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9" name="ïşḷîdê">
                  <a:extLst>
                    <a:ext uri="{FF2B5EF4-FFF2-40B4-BE49-F238E27FC236}">
                      <a16:creationId xmlns:a16="http://schemas.microsoft.com/office/drawing/2014/main" xmlns="" id="{23ABE826-79C2-4C6C-8ACD-ADEF527697C6}"/>
                    </a:ext>
                  </a:extLst>
                </p:cNvPr>
                <p:cNvSpPr/>
                <p:nvPr/>
              </p:nvSpPr>
              <p:spPr>
                <a:xfrm rot="13254571">
                  <a:off x="1768629" y="4057548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0" name="îśḷíďê">
                  <a:extLst>
                    <a:ext uri="{FF2B5EF4-FFF2-40B4-BE49-F238E27FC236}">
                      <a16:creationId xmlns:a16="http://schemas.microsoft.com/office/drawing/2014/main" xmlns="" id="{4F9C23CC-518D-47D6-A60C-B1498949D4E5}"/>
                    </a:ext>
                  </a:extLst>
                </p:cNvPr>
                <p:cNvSpPr/>
                <p:nvPr/>
              </p:nvSpPr>
              <p:spPr>
                <a:xfrm rot="13254571">
                  <a:off x="1982371" y="4244252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1" name="işļîḑe">
                  <a:extLst>
                    <a:ext uri="{FF2B5EF4-FFF2-40B4-BE49-F238E27FC236}">
                      <a16:creationId xmlns:a16="http://schemas.microsoft.com/office/drawing/2014/main" xmlns="" id="{64401991-61F1-4A0B-98B2-2DBBFDC80F35}"/>
                    </a:ext>
                  </a:extLst>
                </p:cNvPr>
                <p:cNvSpPr/>
                <p:nvPr/>
              </p:nvSpPr>
              <p:spPr>
                <a:xfrm rot="5779576">
                  <a:off x="4712410" y="2335794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2" name="î$ļïḍè">
                  <a:extLst>
                    <a:ext uri="{FF2B5EF4-FFF2-40B4-BE49-F238E27FC236}">
                      <a16:creationId xmlns:a16="http://schemas.microsoft.com/office/drawing/2014/main" xmlns="" id="{02630F5D-F61B-4456-9C1D-45F2F9593F04}"/>
                    </a:ext>
                  </a:extLst>
                </p:cNvPr>
                <p:cNvSpPr/>
                <p:nvPr/>
              </p:nvSpPr>
              <p:spPr>
                <a:xfrm rot="5779576">
                  <a:off x="4738961" y="2047357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3" name="í$ľîḓé">
                  <a:extLst>
                    <a:ext uri="{FF2B5EF4-FFF2-40B4-BE49-F238E27FC236}">
                      <a16:creationId xmlns:a16="http://schemas.microsoft.com/office/drawing/2014/main" xmlns="" id="{40DDA442-B6F3-4A15-99DF-A575F9CF13E5}"/>
                    </a:ext>
                  </a:extLst>
                </p:cNvPr>
                <p:cNvSpPr/>
                <p:nvPr/>
              </p:nvSpPr>
              <p:spPr>
                <a:xfrm rot="3645190">
                  <a:off x="4330773" y="2899830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4" name="íṩḷiḍé">
                  <a:extLst>
                    <a:ext uri="{FF2B5EF4-FFF2-40B4-BE49-F238E27FC236}">
                      <a16:creationId xmlns:a16="http://schemas.microsoft.com/office/drawing/2014/main" xmlns="" id="{FFFC97D4-2A0C-4141-B66D-91DE7459421D}"/>
                    </a:ext>
                  </a:extLst>
                </p:cNvPr>
                <p:cNvSpPr/>
                <p:nvPr/>
              </p:nvSpPr>
              <p:spPr>
                <a:xfrm rot="3645190">
                  <a:off x="4184705" y="2646769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5" name="ï$ḷïḑe">
                  <a:extLst>
                    <a:ext uri="{FF2B5EF4-FFF2-40B4-BE49-F238E27FC236}">
                      <a16:creationId xmlns:a16="http://schemas.microsoft.com/office/drawing/2014/main" xmlns="" id="{DD11C074-293F-4A6C-9095-6199F7E3B411}"/>
                    </a:ext>
                  </a:extLst>
                </p:cNvPr>
                <p:cNvSpPr/>
                <p:nvPr/>
              </p:nvSpPr>
              <p:spPr>
                <a:xfrm rot="18112015">
                  <a:off x="5238701" y="1608297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6" name="iṥḻiḋè">
                  <a:extLst>
                    <a:ext uri="{FF2B5EF4-FFF2-40B4-BE49-F238E27FC236}">
                      <a16:creationId xmlns:a16="http://schemas.microsoft.com/office/drawing/2014/main" xmlns="" id="{F9BDF6F8-1B03-4F1A-9870-A59D4B9C8851}"/>
                    </a:ext>
                  </a:extLst>
                </p:cNvPr>
                <p:cNvSpPr/>
                <p:nvPr/>
              </p:nvSpPr>
              <p:spPr>
                <a:xfrm rot="18112015">
                  <a:off x="5082324" y="1851853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7" name="išľíďè">
                  <a:extLst>
                    <a:ext uri="{FF2B5EF4-FFF2-40B4-BE49-F238E27FC236}">
                      <a16:creationId xmlns:a16="http://schemas.microsoft.com/office/drawing/2014/main" xmlns="" id="{402414A6-5C6E-477B-A6EA-AC3F28912868}"/>
                    </a:ext>
                  </a:extLst>
                </p:cNvPr>
                <p:cNvSpPr/>
                <p:nvPr/>
              </p:nvSpPr>
              <p:spPr>
                <a:xfrm rot="202899">
                  <a:off x="5937556" y="1294426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8" name="îšľíḋê">
                  <a:extLst>
                    <a:ext uri="{FF2B5EF4-FFF2-40B4-BE49-F238E27FC236}">
                      <a16:creationId xmlns:a16="http://schemas.microsoft.com/office/drawing/2014/main" xmlns="" id="{83399DE3-9CE4-4141-A051-338702C9BECE}"/>
                    </a:ext>
                  </a:extLst>
                </p:cNvPr>
                <p:cNvSpPr/>
                <p:nvPr/>
              </p:nvSpPr>
              <p:spPr>
                <a:xfrm rot="202899">
                  <a:off x="5644982" y="1276311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9" name="îsļiďè">
                  <a:extLst>
                    <a:ext uri="{FF2B5EF4-FFF2-40B4-BE49-F238E27FC236}">
                      <a16:creationId xmlns:a16="http://schemas.microsoft.com/office/drawing/2014/main" xmlns="" id="{F78FF333-7E67-49C6-A1BB-E90C51096637}"/>
                    </a:ext>
                  </a:extLst>
                </p:cNvPr>
                <p:cNvSpPr/>
                <p:nvPr/>
              </p:nvSpPr>
              <p:spPr>
                <a:xfrm rot="4537826">
                  <a:off x="6410394" y="2053891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0" name="išļiḓè">
                  <a:extLst>
                    <a:ext uri="{FF2B5EF4-FFF2-40B4-BE49-F238E27FC236}">
                      <a16:creationId xmlns:a16="http://schemas.microsoft.com/office/drawing/2014/main" xmlns="" id="{B3874B1F-62BF-4631-B355-3D05D8534076}"/>
                    </a:ext>
                  </a:extLst>
                </p:cNvPr>
                <p:cNvSpPr/>
                <p:nvPr/>
              </p:nvSpPr>
              <p:spPr>
                <a:xfrm rot="4537826">
                  <a:off x="6333602" y="1772940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1" name="íṧļîḓê">
                  <a:extLst>
                    <a:ext uri="{FF2B5EF4-FFF2-40B4-BE49-F238E27FC236}">
                      <a16:creationId xmlns:a16="http://schemas.microsoft.com/office/drawing/2014/main" xmlns="" id="{4EC355FB-76DA-4E55-AB42-E3ABD0ED45D9}"/>
                    </a:ext>
                  </a:extLst>
                </p:cNvPr>
                <p:cNvSpPr/>
                <p:nvPr/>
              </p:nvSpPr>
              <p:spPr>
                <a:xfrm rot="5521842">
                  <a:off x="6254597" y="2765885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2" name="íṡḻïḋê">
                  <a:extLst>
                    <a:ext uri="{FF2B5EF4-FFF2-40B4-BE49-F238E27FC236}">
                      <a16:creationId xmlns:a16="http://schemas.microsoft.com/office/drawing/2014/main" xmlns="" id="{51689BB3-96D2-4250-89A8-08F1F6A04AC5}"/>
                    </a:ext>
                  </a:extLst>
                </p:cNvPr>
                <p:cNvSpPr/>
                <p:nvPr/>
              </p:nvSpPr>
              <p:spPr>
                <a:xfrm rot="5521842">
                  <a:off x="6259584" y="2475919"/>
                  <a:ext cx="267862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3" name="íSļíḑé">
                  <a:extLst>
                    <a:ext uri="{FF2B5EF4-FFF2-40B4-BE49-F238E27FC236}">
                      <a16:creationId xmlns:a16="http://schemas.microsoft.com/office/drawing/2014/main" xmlns="" id="{B0E592BA-8573-4FFA-8C62-48BBB55B9461}"/>
                    </a:ext>
                  </a:extLst>
                </p:cNvPr>
                <p:cNvSpPr/>
                <p:nvPr/>
              </p:nvSpPr>
              <p:spPr>
                <a:xfrm rot="6400210">
                  <a:off x="5913037" y="3402010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4" name="iṡḻïḋè">
                  <a:extLst>
                    <a:ext uri="{FF2B5EF4-FFF2-40B4-BE49-F238E27FC236}">
                      <a16:creationId xmlns:a16="http://schemas.microsoft.com/office/drawing/2014/main" xmlns="" id="{5426C6D3-4897-45F4-B3B1-4AD7B951D512}"/>
                    </a:ext>
                  </a:extLst>
                </p:cNvPr>
                <p:cNvSpPr/>
                <p:nvPr/>
              </p:nvSpPr>
              <p:spPr>
                <a:xfrm rot="6400210">
                  <a:off x="5990564" y="3123831"/>
                  <a:ext cx="267862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5" name="îsļídè">
                  <a:extLst>
                    <a:ext uri="{FF2B5EF4-FFF2-40B4-BE49-F238E27FC236}">
                      <a16:creationId xmlns:a16="http://schemas.microsoft.com/office/drawing/2014/main" xmlns="" id="{2EC16958-6B26-4F34-B9BB-7327D8AD9B38}"/>
                    </a:ext>
                  </a:extLst>
                </p:cNvPr>
                <p:cNvSpPr/>
                <p:nvPr/>
              </p:nvSpPr>
              <p:spPr>
                <a:xfrm rot="7686080">
                  <a:off x="5347658" y="3899484"/>
                  <a:ext cx="258610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6" name="ïs1ïďe">
                  <a:extLst>
                    <a:ext uri="{FF2B5EF4-FFF2-40B4-BE49-F238E27FC236}">
                      <a16:creationId xmlns:a16="http://schemas.microsoft.com/office/drawing/2014/main" xmlns="" id="{15FFF24B-2617-46DE-8B8A-E14FDE2AFF61}"/>
                    </a:ext>
                  </a:extLst>
                </p:cNvPr>
                <p:cNvSpPr/>
                <p:nvPr/>
              </p:nvSpPr>
              <p:spPr>
                <a:xfrm rot="7686080">
                  <a:off x="5520523" y="3670439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7" name="îS1ídê">
                  <a:extLst>
                    <a:ext uri="{FF2B5EF4-FFF2-40B4-BE49-F238E27FC236}">
                      <a16:creationId xmlns:a16="http://schemas.microsoft.com/office/drawing/2014/main" xmlns="" id="{64267E32-B643-4E90-9C4A-146B33FF615B}"/>
                    </a:ext>
                  </a:extLst>
                </p:cNvPr>
                <p:cNvSpPr/>
                <p:nvPr/>
              </p:nvSpPr>
              <p:spPr>
                <a:xfrm rot="8558927">
                  <a:off x="4644492" y="4215322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8" name="ïṣḻîḑê">
                  <a:extLst>
                    <a:ext uri="{FF2B5EF4-FFF2-40B4-BE49-F238E27FC236}">
                      <a16:creationId xmlns:a16="http://schemas.microsoft.com/office/drawing/2014/main" xmlns="" id="{AF17E0E7-6455-40B8-84C5-ED557B918C69}"/>
                    </a:ext>
                  </a:extLst>
                </p:cNvPr>
                <p:cNvSpPr/>
                <p:nvPr/>
              </p:nvSpPr>
              <p:spPr>
                <a:xfrm rot="8558927">
                  <a:off x="4868769" y="4038148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</p:grpSp>
        <p:grpSp>
          <p:nvGrpSpPr>
            <p:cNvPr id="7" name="îş1iḍè">
              <a:extLst>
                <a:ext uri="{FF2B5EF4-FFF2-40B4-BE49-F238E27FC236}">
                  <a16:creationId xmlns:a16="http://schemas.microsoft.com/office/drawing/2014/main" xmlns="" id="{1D6095E5-740E-4D19-A8C2-347252F614E3}"/>
                </a:ext>
              </a:extLst>
            </p:cNvPr>
            <p:cNvGrpSpPr/>
            <p:nvPr/>
          </p:nvGrpSpPr>
          <p:grpSpPr>
            <a:xfrm>
              <a:off x="687281" y="2444325"/>
              <a:ext cx="3562588" cy="1998194"/>
              <a:chOff x="687278" y="2398652"/>
              <a:chExt cx="3524773" cy="1998194"/>
            </a:xfrm>
          </p:grpSpPr>
          <p:sp>
            <p:nvSpPr>
              <p:cNvPr id="29" name="ïṥlïdè">
                <a:extLst>
                  <a:ext uri="{FF2B5EF4-FFF2-40B4-BE49-F238E27FC236}">
                    <a16:creationId xmlns:a16="http://schemas.microsoft.com/office/drawing/2014/main" xmlns="" id="{160D4A34-05AC-4C40-A8D0-0DF934BD2F0C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0" name="íṥľiďé">
                <a:extLst>
                  <a:ext uri="{FF2B5EF4-FFF2-40B4-BE49-F238E27FC236}">
                    <a16:creationId xmlns:a16="http://schemas.microsoft.com/office/drawing/2014/main" xmlns="" id="{7D46A266-C6F9-4705-8E51-F9836F6E1BC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8" name="ïṣ1ïḑé">
              <a:extLst>
                <a:ext uri="{FF2B5EF4-FFF2-40B4-BE49-F238E27FC236}">
                  <a16:creationId xmlns:a16="http://schemas.microsoft.com/office/drawing/2014/main" xmlns="" id="{6B37B067-F31B-4720-BCD4-6E5D04585B27}"/>
                </a:ext>
              </a:extLst>
            </p:cNvPr>
            <p:cNvGrpSpPr/>
            <p:nvPr/>
          </p:nvGrpSpPr>
          <p:grpSpPr>
            <a:xfrm>
              <a:off x="8887235" y="1551634"/>
              <a:ext cx="2631665" cy="1104745"/>
              <a:chOff x="6951000" y="1143572"/>
              <a:chExt cx="2631665" cy="1104745"/>
            </a:xfrm>
          </p:grpSpPr>
          <p:grpSp>
            <p:nvGrpSpPr>
              <p:cNvPr id="23" name="íŝḻîḍè">
                <a:extLst>
                  <a:ext uri="{FF2B5EF4-FFF2-40B4-BE49-F238E27FC236}">
                    <a16:creationId xmlns:a16="http://schemas.microsoft.com/office/drawing/2014/main" xmlns="" id="{0010CC99-677D-40E8-9B19-A1CF341E1235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27" name="íšľíďe">
                  <a:extLst>
                    <a:ext uri="{FF2B5EF4-FFF2-40B4-BE49-F238E27FC236}">
                      <a16:creationId xmlns:a16="http://schemas.microsoft.com/office/drawing/2014/main" xmlns="" id="{DB8C8F30-B6E5-4ABA-8D99-15AD6237A811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8" name="ïṩlíḓé">
                  <a:extLst>
                    <a:ext uri="{FF2B5EF4-FFF2-40B4-BE49-F238E27FC236}">
                      <a16:creationId xmlns:a16="http://schemas.microsoft.com/office/drawing/2014/main" xmlns="" id="{66C94E92-CEAE-4D30-B7FD-2924CB54A394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24" name="ïšļiḓé">
                <a:extLst>
                  <a:ext uri="{FF2B5EF4-FFF2-40B4-BE49-F238E27FC236}">
                    <a16:creationId xmlns:a16="http://schemas.microsoft.com/office/drawing/2014/main" xmlns="" id="{D2E8BFEA-F9E9-449B-8C8D-9A14CDDE5BE9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25" name="îṣľiďé">
                  <a:extLst>
                    <a:ext uri="{FF2B5EF4-FFF2-40B4-BE49-F238E27FC236}">
                      <a16:creationId xmlns:a16="http://schemas.microsoft.com/office/drawing/2014/main" xmlns="" id="{F8548B1B-C90C-4862-8E3C-2C57E99C3BE4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6" name="îSļîḑè">
                  <a:extLst>
                    <a:ext uri="{FF2B5EF4-FFF2-40B4-BE49-F238E27FC236}">
                      <a16:creationId xmlns:a16="http://schemas.microsoft.com/office/drawing/2014/main" xmlns="" id="{FFC6996A-A775-40C9-AFAD-208F5F1EAD4E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9" name="îṧḷíḋê">
              <a:extLst>
                <a:ext uri="{FF2B5EF4-FFF2-40B4-BE49-F238E27FC236}">
                  <a16:creationId xmlns:a16="http://schemas.microsoft.com/office/drawing/2014/main" xmlns="" id="{38DB0F08-2676-4FA5-A172-7A14F83CC8E6}"/>
                </a:ext>
              </a:extLst>
            </p:cNvPr>
            <p:cNvGrpSpPr/>
            <p:nvPr/>
          </p:nvGrpSpPr>
          <p:grpSpPr>
            <a:xfrm>
              <a:off x="8887235" y="3052219"/>
              <a:ext cx="2631665" cy="1104745"/>
              <a:chOff x="6951000" y="1143572"/>
              <a:chExt cx="2631665" cy="1104745"/>
            </a:xfrm>
          </p:grpSpPr>
          <p:grpSp>
            <p:nvGrpSpPr>
              <p:cNvPr id="17" name="ïṥľîḋé">
                <a:extLst>
                  <a:ext uri="{FF2B5EF4-FFF2-40B4-BE49-F238E27FC236}">
                    <a16:creationId xmlns:a16="http://schemas.microsoft.com/office/drawing/2014/main" xmlns="" id="{87196F9B-FB82-4FD0-B4D5-966464B26792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21" name="is1ïḑè">
                  <a:extLst>
                    <a:ext uri="{FF2B5EF4-FFF2-40B4-BE49-F238E27FC236}">
                      <a16:creationId xmlns:a16="http://schemas.microsoft.com/office/drawing/2014/main" xmlns="" id="{E8C808E6-FB37-457A-ABAF-A9493F1E8C58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2" name="îṥ1îde">
                  <a:extLst>
                    <a:ext uri="{FF2B5EF4-FFF2-40B4-BE49-F238E27FC236}">
                      <a16:creationId xmlns:a16="http://schemas.microsoft.com/office/drawing/2014/main" xmlns="" id="{F4D6DC1E-5867-47FD-B8D1-3DD713CB94C5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8" name="i$ļíḋe">
                <a:extLst>
                  <a:ext uri="{FF2B5EF4-FFF2-40B4-BE49-F238E27FC236}">
                    <a16:creationId xmlns:a16="http://schemas.microsoft.com/office/drawing/2014/main" xmlns="" id="{CE211792-694A-4732-AD68-2380B2EAB83A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9" name="íṩļîḓe">
                  <a:extLst>
                    <a:ext uri="{FF2B5EF4-FFF2-40B4-BE49-F238E27FC236}">
                      <a16:creationId xmlns:a16="http://schemas.microsoft.com/office/drawing/2014/main" xmlns="" id="{2373D033-2035-46FC-89D1-20FA1F198AC6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" name="îṥḷïḍè">
                  <a:extLst>
                    <a:ext uri="{FF2B5EF4-FFF2-40B4-BE49-F238E27FC236}">
                      <a16:creationId xmlns:a16="http://schemas.microsoft.com/office/drawing/2014/main" xmlns="" id="{94ED89F4-C703-4170-B23B-D5DA8F763A15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0" name="í$ľïďè">
              <a:extLst>
                <a:ext uri="{FF2B5EF4-FFF2-40B4-BE49-F238E27FC236}">
                  <a16:creationId xmlns:a16="http://schemas.microsoft.com/office/drawing/2014/main" xmlns="" id="{A6DEA614-0CF0-4399-B52C-FF522A531D72}"/>
                </a:ext>
              </a:extLst>
            </p:cNvPr>
            <p:cNvGrpSpPr/>
            <p:nvPr/>
          </p:nvGrpSpPr>
          <p:grpSpPr>
            <a:xfrm>
              <a:off x="8887235" y="4552805"/>
              <a:ext cx="2631665" cy="1104745"/>
              <a:chOff x="6951000" y="1143572"/>
              <a:chExt cx="2631665" cy="1104745"/>
            </a:xfrm>
          </p:grpSpPr>
          <p:grpSp>
            <p:nvGrpSpPr>
              <p:cNvPr id="11" name="is1íḓê">
                <a:extLst>
                  <a:ext uri="{FF2B5EF4-FFF2-40B4-BE49-F238E27FC236}">
                    <a16:creationId xmlns:a16="http://schemas.microsoft.com/office/drawing/2014/main" xmlns="" id="{4F212916-A142-4F78-A727-A79E2B1EE832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15" name="iśļîḑê">
                  <a:extLst>
                    <a:ext uri="{FF2B5EF4-FFF2-40B4-BE49-F238E27FC236}">
                      <a16:creationId xmlns:a16="http://schemas.microsoft.com/office/drawing/2014/main" xmlns="" id="{83E1769A-33B3-4D36-B47B-6873587DA4DC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16" name="iŝlïḋê">
                  <a:extLst>
                    <a:ext uri="{FF2B5EF4-FFF2-40B4-BE49-F238E27FC236}">
                      <a16:creationId xmlns:a16="http://schemas.microsoft.com/office/drawing/2014/main" xmlns="" id="{46169344-786E-48C1-A400-8839B0B7C1B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2" name="îṣlîḑé">
                <a:extLst>
                  <a:ext uri="{FF2B5EF4-FFF2-40B4-BE49-F238E27FC236}">
                    <a16:creationId xmlns:a16="http://schemas.microsoft.com/office/drawing/2014/main" xmlns="" id="{50BFFB7A-C4BC-44C7-9FBB-CDBBEADB3862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3" name="isḻïḑe">
                  <a:extLst>
                    <a:ext uri="{FF2B5EF4-FFF2-40B4-BE49-F238E27FC236}">
                      <a16:creationId xmlns:a16="http://schemas.microsoft.com/office/drawing/2014/main" xmlns="" id="{B119C1D3-9DE5-4055-A9B2-C40FBFBAC396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" name="íşļiḓé">
                  <a:extLst>
                    <a:ext uri="{FF2B5EF4-FFF2-40B4-BE49-F238E27FC236}">
                      <a16:creationId xmlns:a16="http://schemas.microsoft.com/office/drawing/2014/main" xmlns="" id="{E83444B1-BFCE-4106-98F5-B2F8124EC9B6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0495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a1eb5a28-14fa-4b64-90b7-d6b94dabd3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0718" y="1123444"/>
            <a:ext cx="10850564" cy="5017511"/>
            <a:chOff x="669924" y="1126114"/>
            <a:chExt cx="10850564" cy="5017511"/>
          </a:xfrm>
        </p:grpSpPr>
        <p:sp>
          <p:nvSpPr>
            <p:cNvPr id="6" name="îṡļiḍê">
              <a:extLst>
                <a:ext uri="{FF2B5EF4-FFF2-40B4-BE49-F238E27FC236}">
                  <a16:creationId xmlns:a16="http://schemas.microsoft.com/office/drawing/2014/main" xmlns="" id="{0F29066A-C802-4DBC-815E-F01BA6AD108C}"/>
                </a:ext>
              </a:extLst>
            </p:cNvPr>
            <p:cNvSpPr/>
            <p:nvPr/>
          </p:nvSpPr>
          <p:spPr bwMode="auto">
            <a:xfrm rot="16200000">
              <a:off x="3906187" y="-1470676"/>
              <a:ext cx="4379625" cy="10848976"/>
            </a:xfrm>
            <a:prstGeom prst="rightArrow">
              <a:avLst>
                <a:gd name="adj1" fmla="val 100000"/>
                <a:gd name="adj2" fmla="val 33345"/>
              </a:avLst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7" name="iṡliḓe">
              <a:extLst>
                <a:ext uri="{FF2B5EF4-FFF2-40B4-BE49-F238E27FC236}">
                  <a16:creationId xmlns:a16="http://schemas.microsoft.com/office/drawing/2014/main" xmlns="" id="{523D9569-9EE4-4483-9FC8-5F408C40DD42}"/>
                </a:ext>
              </a:extLst>
            </p:cNvPr>
            <p:cNvSpPr/>
            <p:nvPr/>
          </p:nvSpPr>
          <p:spPr bwMode="blackWhite">
            <a:xfrm>
              <a:off x="4881000" y="1126114"/>
              <a:ext cx="2430000" cy="940150"/>
            </a:xfrm>
            <a:prstGeom prst="ellipse">
              <a:avLst/>
            </a:prstGeom>
            <a:solidFill>
              <a:schemeClr val="accent1"/>
            </a:solidFill>
            <a:ln w="31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/>
          </p:spPr>
          <p:txBody>
            <a:bodyPr wrap="square" anchor="ctr">
              <a:norm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Text here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" name="ï$ḻiḑé">
              <a:extLst>
                <a:ext uri="{FF2B5EF4-FFF2-40B4-BE49-F238E27FC236}">
                  <a16:creationId xmlns:a16="http://schemas.microsoft.com/office/drawing/2014/main" xmlns="" id="{BAB37F63-42EE-4065-A58C-C0E99A8C0EB6}"/>
                </a:ext>
              </a:extLst>
            </p:cNvPr>
            <p:cNvSpPr/>
            <p:nvPr/>
          </p:nvSpPr>
          <p:spPr bwMode="auto">
            <a:xfrm>
              <a:off x="669924" y="3249000"/>
              <a:ext cx="10848977" cy="28946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You can use the icon library in </a:t>
              </a:r>
              <a:r>
                <a:rPr lang="en-US" altLang="zh-CN" sz="1400" dirty="0" err="1"/>
                <a:t>iSlide</a:t>
              </a:r>
              <a:r>
                <a:rPr lang="en-US" altLang="zh-CN" sz="1400" dirty="0"/>
                <a:t>  (www.islide.cc) to filter and replace existing icon elements with one click.</a:t>
              </a:r>
            </a:p>
            <a:p>
              <a:pPr algn="ctr">
                <a:lnSpc>
                  <a:spcPct val="130000"/>
                </a:lnSpc>
              </a:pPr>
              <a:endParaRPr lang="en-US" altLang="zh-CN" sz="1400" dirty="0"/>
            </a:p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599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:lc="http://schemas.openxmlformats.org/drawingml/2006/lockedCanvas" xmlns="" id="{04F69230-F3A6-4586-9371-A858F4763E9F}"/>
              </a:ext>
            </a:extLst>
          </p:cNvPr>
          <p:cNvSpPr txBox="1"/>
          <p:nvPr/>
        </p:nvSpPr>
        <p:spPr>
          <a:xfrm>
            <a:off x="10495012" y="2113631"/>
            <a:ext cx="925398" cy="804601"/>
          </a:xfrm>
          <a:prstGeom prst="rect">
            <a:avLst/>
          </a:prstGeom>
          <a:noFill/>
          <a:ln w="117475">
            <a:noFill/>
          </a:ln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44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737bf949-48dc-4df7-867a-7d5603a7c37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1e30c9-44e8-4808-b45e-c1de80d9257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48010bd-34c5-4302-8f0f-40965fcfc7e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753f99-8dc5-4ead-8f56-c246571efb2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6cc492e-2c81-451a-bf48-e033249c56d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2b597d9-a166-4dd7-a8ca-33a0088795b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be7c27-0165-4b38-989f-7d9e1e3d3ea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d0f251-761d-48b7-9e77-ec2841965b1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402682c-468d-4696-8521-21f368aafe1b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c2b20b5-704b-4a02-acb9-ad9b4c597f4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9e09ebf-750e-4371-8629-32a2ad269db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284ab2d-47b1-44e4-9095-f0068db5bc9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6b6bdb5-7179-4b1d-b175-75f24183670d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18eadbf-5892-46a7-8833-0f60072e9bc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93c8c70-9aae-4d44-ac2c-b689a504a1b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6b6bdb5-7179-4b1d-b175-75f24183670d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1f41b4a-117a-43cd-a554-f923c269f72d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7e296a4-46d1-4493-87a0-a5493486f67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046a33e-dade-4c77-b0de-00140cc2ca7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b77cc64-61eb-411a-af83-0ba27bb97deb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23115-c619-442b-bd09-60334595910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1eb5a28-14fa-4b64-90b7-d6b94dabd3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d64ff8-5b4f-4f51-8f73-e86e732b14d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b2be6cf-2288-4a97-822d-654bfb810cd7"/>
</p:tagLst>
</file>

<file path=ppt/theme/theme1.xml><?xml version="1.0" encoding="utf-8"?>
<a:theme xmlns:a="http://schemas.openxmlformats.org/drawingml/2006/main" name="主题5">
  <a:themeElements>
    <a:clrScheme name="017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FF443F"/>
      </a:accent1>
      <a:accent2>
        <a:srgbClr val="304153"/>
      </a:accent2>
      <a:accent3>
        <a:srgbClr val="FAAF3A"/>
      </a:accent3>
      <a:accent4>
        <a:srgbClr val="9D9F9E"/>
      </a:accent4>
      <a:accent5>
        <a:srgbClr val="FBCC84"/>
      </a:accent5>
      <a:accent6>
        <a:srgbClr val="7F7F7F"/>
      </a:accent6>
      <a:hlink>
        <a:srgbClr val="1E97D6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29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30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31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32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33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34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35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36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37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38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017">
    <a:dk1>
      <a:srgbClr val="000000"/>
    </a:dk1>
    <a:lt1>
      <a:srgbClr val="FFFFFF"/>
    </a:lt1>
    <a:dk2>
      <a:srgbClr val="768394"/>
    </a:dk2>
    <a:lt2>
      <a:srgbClr val="F0F0F0"/>
    </a:lt2>
    <a:accent1>
      <a:srgbClr val="FF443F"/>
    </a:accent1>
    <a:accent2>
      <a:srgbClr val="304153"/>
    </a:accent2>
    <a:accent3>
      <a:srgbClr val="FAAF3A"/>
    </a:accent3>
    <a:accent4>
      <a:srgbClr val="9D9F9E"/>
    </a:accent4>
    <a:accent5>
      <a:srgbClr val="FBCC84"/>
    </a:accent5>
    <a:accent6>
      <a:srgbClr val="7F7F7F"/>
    </a:accent6>
    <a:hlink>
      <a:srgbClr val="1E97D6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40</TotalTime>
  <Words>3331</Words>
  <Application>Microsoft Office PowerPoint</Application>
  <PresentationFormat>宽屏</PresentationFormat>
  <Paragraphs>605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等线</vt:lpstr>
      <vt:lpstr>宋体</vt:lpstr>
      <vt:lpstr>微软雅黑</vt:lpstr>
      <vt:lpstr>Arial</vt:lpstr>
      <vt:lpstr>Calibri</vt:lpstr>
      <vt:lpstr>Impact</vt:lpstr>
      <vt:lpstr>Wingdings</vt:lpstr>
      <vt:lpstr>主题5</vt:lpstr>
      <vt:lpstr>PowerPoint 演示文稿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33</cp:revision>
  <cp:lastPrinted>2017-08-28T16:00:00Z</cp:lastPrinted>
  <dcterms:created xsi:type="dcterms:W3CDTF">2017-08-28T16:00:00Z</dcterms:created>
  <dcterms:modified xsi:type="dcterms:W3CDTF">2018-09-29T13:46:40Z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737bf949-48dc-4df7-867a-7d5603a7c378</vt:lpwstr>
  </property>
</Properties>
</file>