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0.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410" r:id="rId2"/>
    <p:sldId id="405" r:id="rId3"/>
    <p:sldId id="395" r:id="rId4"/>
    <p:sldId id="371" r:id="rId5"/>
    <p:sldId id="370" r:id="rId6"/>
    <p:sldId id="375" r:id="rId7"/>
    <p:sldId id="376" r:id="rId8"/>
    <p:sldId id="396" r:id="rId9"/>
    <p:sldId id="372" r:id="rId10"/>
    <p:sldId id="378" r:id="rId11"/>
    <p:sldId id="381" r:id="rId12"/>
    <p:sldId id="399" r:id="rId13"/>
    <p:sldId id="397" r:id="rId14"/>
    <p:sldId id="382" r:id="rId15"/>
    <p:sldId id="383" r:id="rId16"/>
    <p:sldId id="319" r:id="rId17"/>
    <p:sldId id="357" r:id="rId18"/>
    <p:sldId id="358" r:id="rId19"/>
    <p:sldId id="398" r:id="rId20"/>
    <p:sldId id="364" r:id="rId21"/>
    <p:sldId id="329" r:id="rId22"/>
    <p:sldId id="359" r:id="rId23"/>
    <p:sldId id="411" r:id="rId24"/>
    <p:sldId id="368" r:id="rId25"/>
    <p:sldId id="341" r:id="rId26"/>
    <p:sldId id="412" r:id="rId27"/>
  </p:sldIdLst>
  <p:sldSz cx="9144000" cy="5143500" type="screen16x9"/>
  <p:notesSz cx="6858000" cy="9144000"/>
  <p:custDataLst>
    <p:tags r:id="rId29"/>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3239">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821414"/>
    <a:srgbClr val="0084CD"/>
    <a:srgbClr val="0E73BE"/>
    <a:srgbClr val="00458A"/>
    <a:srgbClr val="74533E"/>
    <a:srgbClr val="072249"/>
    <a:srgbClr val="092D63"/>
    <a:srgbClr val="211001"/>
    <a:srgbClr val="2D16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83" autoAdjust="0"/>
    <p:restoredTop sz="94718" autoAdjust="0"/>
  </p:normalViewPr>
  <p:slideViewPr>
    <p:cSldViewPr>
      <p:cViewPr varScale="1">
        <p:scale>
          <a:sx n="108" d="100"/>
          <a:sy n="108" d="100"/>
        </p:scale>
        <p:origin x="874" y="67"/>
      </p:cViewPr>
      <p:guideLst>
        <p:guide orient="horz" pos="3239"/>
        <p:guide pos="5759"/>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2018/10/6</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443017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363567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1074669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8444244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3545028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35450282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25</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831125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259208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17" name="任意多边形 16"/>
          <p:cNvSpPr/>
          <p:nvPr userDrawn="1"/>
        </p:nvSpPr>
        <p:spPr>
          <a:xfrm flipH="1">
            <a:off x="319509" y="215718"/>
            <a:ext cx="258884" cy="310134"/>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8" name="任意多边形 17"/>
          <p:cNvSpPr/>
          <p:nvPr userDrawn="1"/>
        </p:nvSpPr>
        <p:spPr>
          <a:xfrm flipH="1">
            <a:off x="433116" y="123478"/>
            <a:ext cx="258884" cy="246880"/>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30014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extLst mod="1">
    <p:ext uri="{DCECCB84-F9BA-43D5-87BE-67443E8EF086}">
      <p15:sldGuideLst xmlns:p15="http://schemas.microsoft.com/office/powerpoint/2012/main">
        <p15:guide id="1" orient="horz" pos="1620">
          <p15:clr>
            <a:srgbClr val="FBAE40"/>
          </p15:clr>
        </p15:guide>
        <p15:guide id="2" pos="4967">
          <p15:clr>
            <a:srgbClr val="FBAE40"/>
          </p15:clr>
        </p15:guide>
        <p15:guide id="3" orient="horz" pos="2160">
          <p15:clr>
            <a:srgbClr val="FBAE40"/>
          </p15:clr>
        </p15:guide>
        <p15:guide id="4" pos="6623">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584" y="347"/>
            <a:ext cx="9142419" cy="5144393"/>
          </a:xfrm>
          <a:prstGeom prst="rect">
            <a:avLst/>
          </a:prstGeom>
        </p:spPr>
      </p:pic>
      <p:sp>
        <p:nvSpPr>
          <p:cNvPr id="5" name="矩形 4"/>
          <p:cNvSpPr/>
          <p:nvPr userDrawn="1"/>
        </p:nvSpPr>
        <p:spPr>
          <a:xfrm>
            <a:off x="-11099" y="-3175"/>
            <a:ext cx="9145588" cy="5145088"/>
          </a:xfrm>
          <a:prstGeom prst="rect">
            <a:avLst/>
          </a:prstGeom>
          <a:gradFill flip="none" rotWithShape="1">
            <a:gsLst>
              <a:gs pos="0">
                <a:schemeClr val="bg1">
                  <a:alpha val="55000"/>
                </a:schemeClr>
              </a:gs>
              <a:gs pos="71000">
                <a:schemeClr val="bg1">
                  <a:lumMod val="9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dirty="0"/>
          </a:p>
        </p:txBody>
      </p:sp>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Lst>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20.xml"/><Relationship Id="rId4" Type="http://schemas.openxmlformats.org/officeDocument/2006/relationships/tags" Target="../tags/tag5.xml"/><Relationship Id="rId9"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Day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356010" y="-932583"/>
            <a:ext cx="433569" cy="433651"/>
          </a:xfrm>
          <a:prstGeom prst="rect">
            <a:avLst/>
          </a:prstGeom>
        </p:spPr>
      </p:pic>
      <p:sp>
        <p:nvSpPr>
          <p:cNvPr id="23" name="六边形 22"/>
          <p:cNvSpPr/>
          <p:nvPr/>
        </p:nvSpPr>
        <p:spPr>
          <a:xfrm>
            <a:off x="-394962" y="3306327"/>
            <a:ext cx="9935514" cy="508723"/>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sp>
        <p:nvSpPr>
          <p:cNvPr id="26" name="矩形 259"/>
          <p:cNvSpPr>
            <a:spLocks noChangeArrowheads="1"/>
          </p:cNvSpPr>
          <p:nvPr/>
        </p:nvSpPr>
        <p:spPr bwMode="auto">
          <a:xfrm>
            <a:off x="2726754" y="3904492"/>
            <a:ext cx="3861470" cy="2189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400" dirty="0">
                <a:cs typeface="Arial" panose="020B0604020202020204" pitchFamily="34" charset="0"/>
              </a:rPr>
              <a:t>工作计划 工作报告 销售培训 年终总结</a:t>
            </a:r>
            <a:endParaRPr lang="en-US" altLang="zh-CN" sz="1400" dirty="0">
              <a:cs typeface="Arial" panose="020B0604020202020204" pitchFamily="34" charset="0"/>
            </a:endParaRPr>
          </a:p>
        </p:txBody>
      </p:sp>
      <p:sp>
        <p:nvSpPr>
          <p:cNvPr id="17" name="文本框 5"/>
          <p:cNvSpPr txBox="1"/>
          <p:nvPr/>
        </p:nvSpPr>
        <p:spPr>
          <a:xfrm>
            <a:off x="1979712" y="3291830"/>
            <a:ext cx="5189241"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党政政府工作总结年终汇报</a:t>
            </a:r>
            <a:r>
              <a:rPr lang="en-US" altLang="zh-CN" sz="2800" b="1" dirty="0">
                <a:solidFill>
                  <a:schemeClr val="bg1"/>
                </a:solidFill>
                <a:latin typeface="微软雅黑" panose="020B0503020204020204" pitchFamily="34" charset="-122"/>
                <a:ea typeface="微软雅黑" panose="020B0503020204020204" pitchFamily="34" charset="-122"/>
              </a:rPr>
              <a:t>PPT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9" name="矩形 259"/>
          <p:cNvSpPr>
            <a:spLocks noChangeArrowheads="1"/>
          </p:cNvSpPr>
          <p:nvPr/>
        </p:nvSpPr>
        <p:spPr bwMode="auto">
          <a:xfrm>
            <a:off x="3275856" y="4202673"/>
            <a:ext cx="2736304" cy="169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100" dirty="0">
                <a:cs typeface="Arial" panose="020B0604020202020204" pitchFamily="34" charset="0"/>
              </a:rPr>
              <a:t>汇报人</a:t>
            </a:r>
            <a:r>
              <a:rPr lang="zh-CN" altLang="en-US" sz="1100" dirty="0" smtClean="0">
                <a:cs typeface="Arial" panose="020B0604020202020204" pitchFamily="34" charset="0"/>
              </a:rPr>
              <a:t>：</a:t>
            </a:r>
            <a:r>
              <a:rPr lang="en-US" altLang="zh-CN" sz="1100" dirty="0" smtClean="0">
                <a:cs typeface="Arial" panose="020B0604020202020204" pitchFamily="34" charset="0"/>
              </a:rPr>
              <a:t>X </a:t>
            </a:r>
            <a:r>
              <a:rPr lang="en-US" altLang="zh-CN" sz="1100" dirty="0" err="1" smtClean="0">
                <a:cs typeface="Arial" panose="020B0604020202020204" pitchFamily="34" charset="0"/>
              </a:rPr>
              <a:t>X</a:t>
            </a:r>
            <a:r>
              <a:rPr lang="en-US" altLang="zh-CN" sz="1100" dirty="0" smtClean="0">
                <a:cs typeface="Arial" panose="020B0604020202020204" pitchFamily="34" charset="0"/>
              </a:rPr>
              <a:t> </a:t>
            </a:r>
            <a:r>
              <a:rPr lang="en-US" altLang="zh-CN" sz="1100" dirty="0" err="1" smtClean="0">
                <a:cs typeface="Arial" panose="020B0604020202020204" pitchFamily="34" charset="0"/>
              </a:rPr>
              <a:t>X</a:t>
            </a:r>
            <a:r>
              <a:rPr lang="zh-CN" altLang="en-US" sz="1100" dirty="0" smtClean="0">
                <a:cs typeface="Arial" panose="020B0604020202020204" pitchFamily="34" charset="0"/>
              </a:rPr>
              <a:t>       </a:t>
            </a:r>
            <a:r>
              <a:rPr lang="zh-CN" altLang="en-US" sz="1100" dirty="0">
                <a:cs typeface="Arial" panose="020B0604020202020204" pitchFamily="34" charset="0"/>
              </a:rPr>
              <a:t>部门：某某某</a:t>
            </a:r>
          </a:p>
        </p:txBody>
      </p:sp>
      <p:grpSp>
        <p:nvGrpSpPr>
          <p:cNvPr id="10" name="组合 9"/>
          <p:cNvGrpSpPr/>
          <p:nvPr/>
        </p:nvGrpSpPr>
        <p:grpSpPr>
          <a:xfrm>
            <a:off x="3949665" y="1104564"/>
            <a:ext cx="976857" cy="976857"/>
            <a:chOff x="304800" y="673100"/>
            <a:chExt cx="4000500" cy="4000500"/>
          </a:xfrm>
          <a:effectLst>
            <a:outerShdw blurRad="444500" dist="254000" dir="8100000" algn="tr" rotWithShape="0">
              <a:prstClr val="black">
                <a:alpha val="50000"/>
              </a:prstClr>
            </a:outerShdw>
          </a:effectLst>
        </p:grpSpPr>
        <p:sp>
          <p:nvSpPr>
            <p:cNvPr id="11"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3534975" y="2034738"/>
            <a:ext cx="727041" cy="727041"/>
          </a:xfrm>
          <a:prstGeom prst="ellipse">
            <a:avLst/>
          </a:prstGeom>
          <a:solidFill>
            <a:srgbClr val="E62129"/>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376398" y="2063758"/>
            <a:ext cx="274777" cy="274777"/>
          </a:xfrm>
          <a:prstGeom prst="ellipse">
            <a:avLst/>
          </a:prstGeom>
          <a:solidFill>
            <a:srgbClr val="E6212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5104997" y="1576765"/>
            <a:ext cx="623903" cy="623903"/>
            <a:chOff x="304800" y="673100"/>
            <a:chExt cx="4000500" cy="4000500"/>
          </a:xfrm>
          <a:effectLst>
            <a:outerShdw blurRad="317500" dist="190500" dir="8100000" algn="tr" rotWithShape="0">
              <a:prstClr val="black">
                <a:alpha val="50000"/>
              </a:prstClr>
            </a:outerShdw>
          </a:effectLst>
        </p:grpSpPr>
        <p:sp>
          <p:nvSpPr>
            <p:cNvPr id="18"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008407" y="2625565"/>
            <a:ext cx="219777" cy="219777"/>
            <a:chOff x="304800" y="673100"/>
            <a:chExt cx="4000500" cy="4000500"/>
          </a:xfrm>
          <a:effectLst>
            <a:outerShdw blurRad="381000" dist="152400" dir="8100000" algn="tr" rotWithShape="0">
              <a:prstClr val="black">
                <a:alpha val="70000"/>
              </a:prstClr>
            </a:outerShdw>
          </a:effectLst>
        </p:grpSpPr>
        <p:sp>
          <p:nvSpPr>
            <p:cNvPr id="21"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2948290" y="1665849"/>
            <a:ext cx="287919" cy="287919"/>
            <a:chOff x="304800" y="673100"/>
            <a:chExt cx="4000500" cy="4000500"/>
          </a:xfrm>
          <a:effectLst>
            <a:outerShdw blurRad="381000" dist="152400" dir="8100000" algn="tr" rotWithShape="0">
              <a:prstClr val="black">
                <a:alpha val="70000"/>
              </a:prstClr>
            </a:outerShdw>
          </a:effectLst>
        </p:grpSpPr>
        <p:sp>
          <p:nvSpPr>
            <p:cNvPr id="28"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5816924" y="1576765"/>
            <a:ext cx="274777" cy="274777"/>
          </a:xfrm>
          <a:prstGeom prst="ellipse">
            <a:avLst/>
          </a:prstGeom>
          <a:solidFill>
            <a:srgbClr val="E6212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4420907" y="2235927"/>
            <a:ext cx="638246" cy="638246"/>
            <a:chOff x="304800" y="673100"/>
            <a:chExt cx="4000500" cy="4000500"/>
          </a:xfrm>
          <a:effectLst>
            <a:outerShdw blurRad="317500" dist="190500" dir="8100000" algn="tr" rotWithShape="0">
              <a:prstClr val="black">
                <a:alpha val="50000"/>
              </a:prstClr>
            </a:outerShdw>
          </a:effectLst>
        </p:grpSpPr>
        <p:sp>
          <p:nvSpPr>
            <p:cNvPr id="34"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4030448" y="389972"/>
            <a:ext cx="274777" cy="274777"/>
          </a:xfrm>
          <a:prstGeom prst="ellipse">
            <a:avLst/>
          </a:prstGeom>
          <a:solidFill>
            <a:srgbClr val="E6212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045223" y="2787592"/>
            <a:ext cx="137389" cy="137389"/>
          </a:xfrm>
          <a:prstGeom prst="ellipse">
            <a:avLst/>
          </a:prstGeom>
          <a:solidFill>
            <a:srgbClr val="E6212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3614768" y="783484"/>
            <a:ext cx="1958738" cy="1958738"/>
            <a:chOff x="304800" y="673100"/>
            <a:chExt cx="4000500" cy="4000500"/>
          </a:xfrm>
          <a:effectLst>
            <a:outerShdw blurRad="444500" dist="254000" dir="8100000" algn="tr" rotWithShape="0">
              <a:prstClr val="black">
                <a:alpha val="50000"/>
              </a:prstClr>
            </a:outerShdw>
          </a:effectLst>
        </p:grpSpPr>
        <p:sp>
          <p:nvSpPr>
            <p:cNvPr id="39"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5"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671110" y="845823"/>
            <a:ext cx="1753602" cy="1828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017324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nodeType="withEffect">
                                  <p:stCondLst>
                                    <p:cond delay="40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nodeType="withEffect">
                                  <p:stCondLst>
                                    <p:cond delay="20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par>
                                <p:cTn id="40" presetID="53" presetClass="entr" presetSubtype="16" fill="hold" nodeType="withEffect">
                                  <p:stCondLst>
                                    <p:cond delay="40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par>
                                <p:cTn id="45" presetID="53" presetClass="entr" presetSubtype="16" fill="hold" grpId="0" nodeType="withEffect">
                                  <p:stCondLst>
                                    <p:cond delay="40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par>
                                <p:cTn id="55" presetID="53" presetClass="entr" presetSubtype="16" fill="hold" nodeType="withEffect">
                                  <p:stCondLst>
                                    <p:cond delay="400"/>
                                  </p:stCondLst>
                                  <p:childTnLst>
                                    <p:set>
                                      <p:cBhvr>
                                        <p:cTn id="56" dur="1" fill="hold">
                                          <p:stCondLst>
                                            <p:cond delay="0"/>
                                          </p:stCondLst>
                                        </p:cTn>
                                        <p:tgtEl>
                                          <p:spTgt spid="38"/>
                                        </p:tgtEl>
                                        <p:attrNameLst>
                                          <p:attrName>style.visibility</p:attrName>
                                        </p:attrNameLst>
                                      </p:cBhvr>
                                      <p:to>
                                        <p:strVal val="visible"/>
                                      </p:to>
                                    </p:set>
                                    <p:anim calcmode="lin" valueType="num">
                                      <p:cBhvr>
                                        <p:cTn id="57" dur="500" fill="hold"/>
                                        <p:tgtEl>
                                          <p:spTgt spid="38"/>
                                        </p:tgtEl>
                                        <p:attrNameLst>
                                          <p:attrName>ppt_w</p:attrName>
                                        </p:attrNameLst>
                                      </p:cBhvr>
                                      <p:tavLst>
                                        <p:tav tm="0">
                                          <p:val>
                                            <p:fltVal val="0"/>
                                          </p:val>
                                        </p:tav>
                                        <p:tav tm="100000">
                                          <p:val>
                                            <p:strVal val="#ppt_w"/>
                                          </p:val>
                                        </p:tav>
                                      </p:tavLst>
                                    </p:anim>
                                    <p:anim calcmode="lin" valueType="num">
                                      <p:cBhvr>
                                        <p:cTn id="58" dur="500" fill="hold"/>
                                        <p:tgtEl>
                                          <p:spTgt spid="38"/>
                                        </p:tgtEl>
                                        <p:attrNameLst>
                                          <p:attrName>ppt_h</p:attrName>
                                        </p:attrNameLst>
                                      </p:cBhvr>
                                      <p:tavLst>
                                        <p:tav tm="0">
                                          <p:val>
                                            <p:fltVal val="0"/>
                                          </p:val>
                                        </p:tav>
                                        <p:tav tm="100000">
                                          <p:val>
                                            <p:strVal val="#ppt_h"/>
                                          </p:val>
                                        </p:tav>
                                      </p:tavLst>
                                    </p:anim>
                                    <p:animEffect transition="in" filter="fade">
                                      <p:cBhvr>
                                        <p:cTn id="59" dur="500"/>
                                        <p:tgtEl>
                                          <p:spTgt spid="38"/>
                                        </p:tgtEl>
                                      </p:cBhvr>
                                    </p:animEffect>
                                  </p:childTnLst>
                                </p:cTn>
                              </p:par>
                            </p:childTnLst>
                          </p:cTn>
                        </p:par>
                        <p:par>
                          <p:cTn id="60" fill="hold">
                            <p:stCondLst>
                              <p:cond delay="9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par>
                                <p:cTn id="66" presetID="1" presetClass="mediacall" presetSubtype="0" fill="hold" nodeType="withEffect">
                                  <p:stCondLst>
                                    <p:cond delay="0"/>
                                  </p:stCondLst>
                                  <p:childTnLst>
                                    <p:cmd type="call" cmd="playFrom(0.0)">
                                      <p:cBhvr>
                                        <p:cTn id="67" dur="1" fill="hold"/>
                                        <p:tgtEl>
                                          <p:spTgt spid="43"/>
                                        </p:tgtEl>
                                      </p:cBhvr>
                                    </p:cmd>
                                  </p:childTnLst>
                                </p:cTn>
                              </p:par>
                            </p:childTnLst>
                          </p:cTn>
                        </p:par>
                        <p:par>
                          <p:cTn id="68" fill="hold">
                            <p:stCondLst>
                              <p:cond delay="1400"/>
                            </p:stCondLst>
                            <p:childTnLst>
                              <p:par>
                                <p:cTn id="69" presetID="16" presetClass="entr" presetSubtype="21"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barn(inVertical)">
                                      <p:cBhvr>
                                        <p:cTn id="71" dur="500"/>
                                        <p:tgtEl>
                                          <p:spTgt spid="23"/>
                                        </p:tgtEl>
                                      </p:cBhvr>
                                    </p:animEffect>
                                  </p:childTnLst>
                                </p:cTn>
                              </p:par>
                            </p:childTnLst>
                          </p:cTn>
                        </p:par>
                        <p:par>
                          <p:cTn id="72" fill="hold">
                            <p:stCondLst>
                              <p:cond delay="1900"/>
                            </p:stCondLst>
                            <p:childTnLst>
                              <p:par>
                                <p:cTn id="73" presetID="17" presetClass="entr" presetSubtype="1" fill="hold" grpId="0" nodeType="afterEffect">
                                  <p:stCondLst>
                                    <p:cond delay="0"/>
                                  </p:stCondLst>
                                  <p:iterate type="lt">
                                    <p:tmPct val="26000"/>
                                  </p:iterate>
                                  <p:childTnLst>
                                    <p:set>
                                      <p:cBhvr>
                                        <p:cTn id="74" dur="1" fill="hold">
                                          <p:stCondLst>
                                            <p:cond delay="0"/>
                                          </p:stCondLst>
                                        </p:cTn>
                                        <p:tgtEl>
                                          <p:spTgt spid="17"/>
                                        </p:tgtEl>
                                        <p:attrNameLst>
                                          <p:attrName>style.visibility</p:attrName>
                                        </p:attrNameLst>
                                      </p:cBhvr>
                                      <p:to>
                                        <p:strVal val="visible"/>
                                      </p:to>
                                    </p:set>
                                    <p:anim calcmode="lin" valueType="num">
                                      <p:cBhvr>
                                        <p:cTn id="75" dur="250" fill="hold"/>
                                        <p:tgtEl>
                                          <p:spTgt spid="17"/>
                                        </p:tgtEl>
                                        <p:attrNameLst>
                                          <p:attrName>ppt_x</p:attrName>
                                        </p:attrNameLst>
                                      </p:cBhvr>
                                      <p:tavLst>
                                        <p:tav tm="0">
                                          <p:val>
                                            <p:strVal val="#ppt_x"/>
                                          </p:val>
                                        </p:tav>
                                        <p:tav tm="100000">
                                          <p:val>
                                            <p:strVal val="#ppt_x"/>
                                          </p:val>
                                        </p:tav>
                                      </p:tavLst>
                                    </p:anim>
                                    <p:anim calcmode="lin" valueType="num">
                                      <p:cBhvr>
                                        <p:cTn id="76" dur="250" fill="hold"/>
                                        <p:tgtEl>
                                          <p:spTgt spid="17"/>
                                        </p:tgtEl>
                                        <p:attrNameLst>
                                          <p:attrName>ppt_y</p:attrName>
                                        </p:attrNameLst>
                                      </p:cBhvr>
                                      <p:tavLst>
                                        <p:tav tm="0">
                                          <p:val>
                                            <p:strVal val="#ppt_y-#ppt_h/2"/>
                                          </p:val>
                                        </p:tav>
                                        <p:tav tm="100000">
                                          <p:val>
                                            <p:strVal val="#ppt_y"/>
                                          </p:val>
                                        </p:tav>
                                      </p:tavLst>
                                    </p:anim>
                                    <p:anim calcmode="lin" valueType="num">
                                      <p:cBhvr>
                                        <p:cTn id="77" dur="250" fill="hold"/>
                                        <p:tgtEl>
                                          <p:spTgt spid="17"/>
                                        </p:tgtEl>
                                        <p:attrNameLst>
                                          <p:attrName>ppt_w</p:attrName>
                                        </p:attrNameLst>
                                      </p:cBhvr>
                                      <p:tavLst>
                                        <p:tav tm="0">
                                          <p:val>
                                            <p:strVal val="#ppt_w"/>
                                          </p:val>
                                        </p:tav>
                                        <p:tav tm="100000">
                                          <p:val>
                                            <p:strVal val="#ppt_w"/>
                                          </p:val>
                                        </p:tav>
                                      </p:tavLst>
                                    </p:anim>
                                    <p:anim calcmode="lin" valueType="num">
                                      <p:cBhvr>
                                        <p:cTn id="78" dur="250" fill="hold"/>
                                        <p:tgtEl>
                                          <p:spTgt spid="17"/>
                                        </p:tgtEl>
                                        <p:attrNameLst>
                                          <p:attrName>ppt_h</p:attrName>
                                        </p:attrNameLst>
                                      </p:cBhvr>
                                      <p:tavLst>
                                        <p:tav tm="0">
                                          <p:val>
                                            <p:fltVal val="0"/>
                                          </p:val>
                                        </p:tav>
                                        <p:tav tm="100000">
                                          <p:val>
                                            <p:strVal val="#ppt_h"/>
                                          </p:val>
                                        </p:tav>
                                      </p:tavLst>
                                    </p:anim>
                                  </p:childTnLst>
                                </p:cTn>
                              </p:par>
                            </p:childTnLst>
                          </p:cTn>
                        </p:par>
                        <p:par>
                          <p:cTn id="79" fill="hold">
                            <p:stCondLst>
                              <p:cond delay="306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26"/>
                                        </p:tgtEl>
                                        <p:attrNameLst>
                                          <p:attrName>ppt_y</p:attrName>
                                        </p:attrNameLst>
                                      </p:cBhvr>
                                      <p:tavLst>
                                        <p:tav tm="0">
                                          <p:val>
                                            <p:strVal val="#ppt_y"/>
                                          </p:val>
                                        </p:tav>
                                        <p:tav tm="100000">
                                          <p:val>
                                            <p:strVal val="#ppt_y"/>
                                          </p:val>
                                        </p:tav>
                                      </p:tavLst>
                                    </p:anim>
                                    <p:anim calcmode="lin" valueType="num">
                                      <p:cBhvr>
                                        <p:cTn id="8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26"/>
                                        </p:tgtEl>
                                      </p:cBhvr>
                                    </p:animEffect>
                                  </p:childTnLst>
                                </p:cTn>
                              </p:par>
                            </p:childTnLst>
                          </p:cTn>
                        </p:par>
                        <p:par>
                          <p:cTn id="87" fill="hold">
                            <p:stCondLst>
                              <p:cond delay="4310"/>
                            </p:stCondLst>
                            <p:childTnLst>
                              <p:par>
                                <p:cTn id="88" presetID="26" presetClass="emph" presetSubtype="0" fill="hold" grpId="1" nodeType="afterEffect">
                                  <p:stCondLst>
                                    <p:cond delay="0"/>
                                  </p:stCondLst>
                                  <p:iterate type="lt">
                                    <p:tmPct val="0"/>
                                  </p:iterate>
                                  <p:childTnLst>
                                    <p:animEffect transition="out" filter="fade">
                                      <p:cBhvr>
                                        <p:cTn id="89" dur="500" tmFilter="0, 0; .2, .5; .8, .5; 1, 0"/>
                                        <p:tgtEl>
                                          <p:spTgt spid="26"/>
                                        </p:tgtEl>
                                      </p:cBhvr>
                                    </p:animEffect>
                                    <p:animScale>
                                      <p:cBhvr>
                                        <p:cTn id="90" dur="250" autoRev="1" fill="hold"/>
                                        <p:tgtEl>
                                          <p:spTgt spid="26"/>
                                        </p:tgtEl>
                                      </p:cBhvr>
                                      <p:by x="105000" y="105000"/>
                                    </p:animScale>
                                  </p:childTnLst>
                                </p:cTn>
                              </p:par>
                            </p:childTnLst>
                          </p:cTn>
                        </p:par>
                        <p:par>
                          <p:cTn id="91" fill="hold">
                            <p:stCondLst>
                              <p:cond delay="4810"/>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29"/>
                                        </p:tgtEl>
                                        <p:attrNameLst>
                                          <p:attrName>style.visibility</p:attrName>
                                        </p:attrNameLst>
                                      </p:cBhvr>
                                      <p:to>
                                        <p:strVal val="visible"/>
                                      </p:to>
                                    </p:set>
                                    <p:anim calcmode="lin" valueType="num">
                                      <p:cBhvr>
                                        <p:cTn id="94"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29"/>
                                        </p:tgtEl>
                                        <p:attrNameLst>
                                          <p:attrName>ppt_y</p:attrName>
                                        </p:attrNameLst>
                                      </p:cBhvr>
                                      <p:tavLst>
                                        <p:tav tm="0">
                                          <p:val>
                                            <p:strVal val="#ppt_y"/>
                                          </p:val>
                                        </p:tav>
                                        <p:tav tm="100000">
                                          <p:val>
                                            <p:strVal val="#ppt_y"/>
                                          </p:val>
                                        </p:tav>
                                      </p:tavLst>
                                    </p:anim>
                                    <p:anim calcmode="lin" valueType="num">
                                      <p:cBhvr>
                                        <p:cTn id="96"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29"/>
                                        </p:tgtEl>
                                      </p:cBhvr>
                                    </p:animEffect>
                                  </p:childTnLst>
                                </p:cTn>
                              </p:par>
                            </p:childTnLst>
                          </p:cTn>
                        </p:par>
                        <p:par>
                          <p:cTn id="99" fill="hold">
                            <p:stCondLst>
                              <p:cond delay="5910"/>
                            </p:stCondLst>
                            <p:childTnLst>
                              <p:par>
                                <p:cTn id="100" presetID="26" presetClass="emph" presetSubtype="0" fill="hold" grpId="1" nodeType="afterEffect">
                                  <p:stCondLst>
                                    <p:cond delay="0"/>
                                  </p:stCondLst>
                                  <p:iterate type="lt">
                                    <p:tmPct val="0"/>
                                  </p:iterate>
                                  <p:childTnLst>
                                    <p:animEffect transition="out" filter="fade">
                                      <p:cBhvr>
                                        <p:cTn id="101" dur="500" tmFilter="0, 0; .2, .5; .8, .5; 1, 0"/>
                                        <p:tgtEl>
                                          <p:spTgt spid="29"/>
                                        </p:tgtEl>
                                      </p:cBhvr>
                                    </p:animEffect>
                                    <p:animScale>
                                      <p:cBhvr>
                                        <p:cTn id="102" dur="2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03" repeatCount="indefinite" fill="remove" display="0">
                  <p:stCondLst>
                    <p:cond delay="indefinite"/>
                  </p:stCondLst>
                  <p:endCondLst>
                    <p:cond evt="onStopAudio" delay="0">
                      <p:tgtEl>
                        <p:sldTgt/>
                      </p:tgtEl>
                    </p:cond>
                  </p:endCondLst>
                </p:cTn>
                <p:tgtEl>
                  <p:spTgt spid="43"/>
                </p:tgtEl>
              </p:cMediaNode>
            </p:audio>
          </p:childTnLst>
        </p:cTn>
      </p:par>
    </p:tnLst>
    <p:bldLst>
      <p:bldP spid="23" grpId="0" animBg="1"/>
      <p:bldP spid="26" grpId="0"/>
      <p:bldP spid="26" grpId="1"/>
      <p:bldP spid="17" grpId="0"/>
      <p:bldP spid="29" grpId="0"/>
      <p:bldP spid="29" grpId="1"/>
      <p:bldP spid="13" grpId="0" animBg="1"/>
      <p:bldP spid="14" grpId="0" animBg="1"/>
      <p:bldP spid="31" grpId="0" animBg="1"/>
      <p:bldP spid="36" grpId="0" animBg="1"/>
      <p:bldP spid="3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99" name="组合 98"/>
          <p:cNvGrpSpPr/>
          <p:nvPr/>
        </p:nvGrpSpPr>
        <p:grpSpPr>
          <a:xfrm>
            <a:off x="858751" y="1132384"/>
            <a:ext cx="2160240" cy="3596017"/>
            <a:chOff x="2196531" y="1134706"/>
            <a:chExt cx="2160240" cy="3596017"/>
          </a:xfrm>
        </p:grpSpPr>
        <p:sp>
          <p:nvSpPr>
            <p:cNvPr id="100" name="TextBox 29"/>
            <p:cNvSpPr txBox="1"/>
            <p:nvPr/>
          </p:nvSpPr>
          <p:spPr>
            <a:xfrm>
              <a:off x="2196531" y="1134706"/>
              <a:ext cx="2160240" cy="664797"/>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nSpc>
                  <a:spcPct val="120000"/>
                </a:lnSpc>
                <a:spcAft>
                  <a:spcPct val="40000"/>
                </a:spcAft>
                <a:buClr>
                  <a:srgbClr val="292929"/>
                </a:buClr>
              </a:pPr>
              <a:r>
                <a:rPr lang="zh-CN" altLang="en-US" sz="1200" dirty="0">
                  <a:solidFill>
                    <a:schemeClr val="tx1">
                      <a:lumMod val="95000"/>
                      <a:lumOff val="5000"/>
                    </a:schemeClr>
                  </a:solidFill>
                </a:rPr>
                <a:t>您的内容打在这里，或者通过复制您的文本后，在此框中选择粘贴，并选择只保留文字。</a:t>
              </a:r>
              <a:endParaRPr lang="en-US" altLang="zh-CN" sz="1200" noProof="1">
                <a:solidFill>
                  <a:schemeClr val="tx1">
                    <a:lumMod val="95000"/>
                    <a:lumOff val="5000"/>
                  </a:schemeClr>
                </a:solidFill>
              </a:endParaRPr>
            </a:p>
          </p:txBody>
        </p:sp>
        <p:sp>
          <p:nvSpPr>
            <p:cNvPr id="102" name="TextBox 29"/>
            <p:cNvSpPr txBox="1"/>
            <p:nvPr/>
          </p:nvSpPr>
          <p:spPr>
            <a:xfrm>
              <a:off x="2268538" y="4084712"/>
              <a:ext cx="2088232" cy="646011"/>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nSpc>
                  <a:spcPct val="120000"/>
                </a:lnSpc>
                <a:spcAft>
                  <a:spcPct val="40000"/>
                </a:spcAft>
                <a:buClr>
                  <a:srgbClr val="292929"/>
                </a:buClr>
              </a:pPr>
              <a:r>
                <a:rPr lang="zh-CN" altLang="en-US" sz="1200" dirty="0">
                  <a:solidFill>
                    <a:schemeClr val="tx1">
                      <a:lumMod val="95000"/>
                      <a:lumOff val="5000"/>
                    </a:schemeClr>
                  </a:solidFill>
                </a:rPr>
                <a:t>您的内容打在这里，或者通过复制您的文本后，在此框中选择粘贴，并选择只保留文字。</a:t>
              </a:r>
              <a:endParaRPr lang="en-US" altLang="zh-CN" sz="1200" noProof="1">
                <a:solidFill>
                  <a:schemeClr val="tx1">
                    <a:lumMod val="95000"/>
                    <a:lumOff val="5000"/>
                  </a:schemeClr>
                </a:solidFill>
              </a:endParaRPr>
            </a:p>
          </p:txBody>
        </p:sp>
      </p:grpSp>
      <p:grpSp>
        <p:nvGrpSpPr>
          <p:cNvPr id="4" name="组合 3"/>
          <p:cNvGrpSpPr/>
          <p:nvPr/>
        </p:nvGrpSpPr>
        <p:grpSpPr>
          <a:xfrm>
            <a:off x="1703546" y="1002386"/>
            <a:ext cx="3817969" cy="3782735"/>
            <a:chOff x="1703546" y="1002386"/>
            <a:chExt cx="3817969" cy="3782735"/>
          </a:xfrm>
        </p:grpSpPr>
        <p:sp>
          <p:nvSpPr>
            <p:cNvPr id="104" name="任意多边形 103"/>
            <p:cNvSpPr/>
            <p:nvPr/>
          </p:nvSpPr>
          <p:spPr>
            <a:xfrm rot="19007297">
              <a:off x="1793831" y="1112158"/>
              <a:ext cx="3727684" cy="3667741"/>
            </a:xfrm>
            <a:custGeom>
              <a:avLst/>
              <a:gdLst>
                <a:gd name="connsiteX0" fmla="*/ 3990071 w 4930867"/>
                <a:gd name="connsiteY0" fmla="*/ 223256 h 4888812"/>
                <a:gd name="connsiteX1" fmla="*/ 4844667 w 4930867"/>
                <a:gd name="connsiteY1" fmla="*/ 1026104 h 4888812"/>
                <a:gd name="connsiteX2" fmla="*/ 4856732 w 4930867"/>
                <a:gd name="connsiteY2" fmla="*/ 1412543 h 4888812"/>
                <a:gd name="connsiteX3" fmla="*/ 4108009 w 4930867"/>
                <a:gd name="connsiteY3" fmla="*/ 2209525 h 4888812"/>
                <a:gd name="connsiteX4" fmla="*/ 3721571 w 4930867"/>
                <a:gd name="connsiteY4" fmla="*/ 2221590 h 4888812"/>
                <a:gd name="connsiteX5" fmla="*/ 2914709 w 4930867"/>
                <a:gd name="connsiteY5" fmla="*/ 1463586 h 4888812"/>
                <a:gd name="connsiteX6" fmla="*/ 2827338 w 4930867"/>
                <a:gd name="connsiteY6" fmla="*/ 1438929 h 4888812"/>
                <a:gd name="connsiteX7" fmla="*/ 2696897 w 4930867"/>
                <a:gd name="connsiteY7" fmla="*/ 1430043 h 4888812"/>
                <a:gd name="connsiteX8" fmla="*/ 2568022 w 4930867"/>
                <a:gd name="connsiteY8" fmla="*/ 1447221 h 4888812"/>
                <a:gd name="connsiteX9" fmla="*/ 2484375 w 4930867"/>
                <a:gd name="connsiteY9" fmla="*/ 1477205 h 4888812"/>
                <a:gd name="connsiteX10" fmla="*/ 2466205 w 4930867"/>
                <a:gd name="connsiteY10" fmla="*/ 1500923 h 4888812"/>
                <a:gd name="connsiteX11" fmla="*/ 1576733 w 4930867"/>
                <a:gd name="connsiteY11" fmla="*/ 2447727 h 4888812"/>
                <a:gd name="connsiteX12" fmla="*/ 1554284 w 4930867"/>
                <a:gd name="connsiteY12" fmla="*/ 2467263 h 4888812"/>
                <a:gd name="connsiteX13" fmla="*/ 1521206 w 4930867"/>
                <a:gd name="connsiteY13" fmla="*/ 2553846 h 4888812"/>
                <a:gd name="connsiteX14" fmla="*/ 1500649 w 4930867"/>
                <a:gd name="connsiteY14" fmla="*/ 2682963 h 4888812"/>
                <a:gd name="connsiteX15" fmla="*/ 1506191 w 4930867"/>
                <a:gd name="connsiteY15" fmla="*/ 2812860 h 4888812"/>
                <a:gd name="connsiteX16" fmla="*/ 1529390 w 4930867"/>
                <a:gd name="connsiteY16" fmla="*/ 2902105 h 4888812"/>
                <a:gd name="connsiteX17" fmla="*/ 2342670 w 4930867"/>
                <a:gd name="connsiteY17" fmla="*/ 3666139 h 4888812"/>
                <a:gd name="connsiteX18" fmla="*/ 2354289 w 4930867"/>
                <a:gd name="connsiteY18" fmla="*/ 4038288 h 4888812"/>
                <a:gd name="connsiteX19" fmla="*/ 1633252 w 4930867"/>
                <a:gd name="connsiteY19" fmla="*/ 4805800 h 4888812"/>
                <a:gd name="connsiteX20" fmla="*/ 1261103 w 4930867"/>
                <a:gd name="connsiteY20" fmla="*/ 4817419 h 4888812"/>
                <a:gd name="connsiteX21" fmla="*/ 438108 w 4930867"/>
                <a:gd name="connsiteY21" fmla="*/ 4044258 h 4888812"/>
                <a:gd name="connsiteX22" fmla="*/ 426489 w 4930867"/>
                <a:gd name="connsiteY22" fmla="*/ 3672110 h 4888812"/>
                <a:gd name="connsiteX23" fmla="*/ 1105802 w 4930867"/>
                <a:gd name="connsiteY23" fmla="*/ 2949012 h 4888812"/>
                <a:gd name="connsiteX24" fmla="*/ 1145537 w 4930867"/>
                <a:gd name="connsiteY24" fmla="*/ 2845002 h 4888812"/>
                <a:gd name="connsiteX25" fmla="*/ 1166094 w 4930867"/>
                <a:gd name="connsiteY25" fmla="*/ 2715886 h 4888812"/>
                <a:gd name="connsiteX26" fmla="*/ 1153110 w 4930867"/>
                <a:gd name="connsiteY26" fmla="*/ 2545685 h 4888812"/>
                <a:gd name="connsiteX27" fmla="*/ 1131067 w 4930867"/>
                <a:gd name="connsiteY27" fmla="*/ 2472337 h 4888812"/>
                <a:gd name="connsiteX28" fmla="*/ 1117651 w 4930867"/>
                <a:gd name="connsiteY28" fmla="*/ 2462060 h 4888812"/>
                <a:gd name="connsiteX29" fmla="*/ 102405 w 4930867"/>
                <a:gd name="connsiteY29" fmla="*/ 1508289 h 4888812"/>
                <a:gd name="connsiteX30" fmla="*/ 88071 w 4930867"/>
                <a:gd name="connsiteY30" fmla="*/ 1049207 h 4888812"/>
                <a:gd name="connsiteX31" fmla="*/ 977543 w 4930867"/>
                <a:gd name="connsiteY31" fmla="*/ 102404 h 4888812"/>
                <a:gd name="connsiteX32" fmla="*/ 1436625 w 4930867"/>
                <a:gd name="connsiteY32" fmla="*/ 88071 h 4888812"/>
                <a:gd name="connsiteX33" fmla="*/ 2451871 w 4930867"/>
                <a:gd name="connsiteY33" fmla="*/ 1041842 h 4888812"/>
                <a:gd name="connsiteX34" fmla="*/ 2491619 w 4930867"/>
                <a:gd name="connsiteY34" fmla="*/ 1087515 h 4888812"/>
                <a:gd name="connsiteX35" fmla="*/ 2503641 w 4930867"/>
                <a:gd name="connsiteY35" fmla="*/ 1090907 h 4888812"/>
                <a:gd name="connsiteX36" fmla="*/ 2634080 w 4930867"/>
                <a:gd name="connsiteY36" fmla="*/ 1099793 h 4888812"/>
                <a:gd name="connsiteX37" fmla="*/ 2802430 w 4930867"/>
                <a:gd name="connsiteY37" fmla="*/ 1071587 h 4888812"/>
                <a:gd name="connsiteX38" fmla="*/ 2834762 w 4930867"/>
                <a:gd name="connsiteY38" fmla="*/ 1058604 h 4888812"/>
                <a:gd name="connsiteX39" fmla="*/ 2854910 w 4930867"/>
                <a:gd name="connsiteY39" fmla="*/ 1032305 h 4888812"/>
                <a:gd name="connsiteX40" fmla="*/ 3603633 w 4930867"/>
                <a:gd name="connsiteY40" fmla="*/ 235322 h 4888812"/>
                <a:gd name="connsiteX41" fmla="*/ 3990071 w 4930867"/>
                <a:gd name="connsiteY41" fmla="*/ 223256 h 488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30867" h="4888812">
                  <a:moveTo>
                    <a:pt x="3990071" y="223256"/>
                  </a:moveTo>
                  <a:lnTo>
                    <a:pt x="4844667" y="1026104"/>
                  </a:lnTo>
                  <a:cubicBezTo>
                    <a:pt x="4954711" y="1129485"/>
                    <a:pt x="4960113" y="1302499"/>
                    <a:pt x="4856732" y="1412543"/>
                  </a:cubicBezTo>
                  <a:lnTo>
                    <a:pt x="4108009" y="2209525"/>
                  </a:lnTo>
                  <a:cubicBezTo>
                    <a:pt x="4004629" y="2319569"/>
                    <a:pt x="3831615" y="2324971"/>
                    <a:pt x="3721571" y="2221590"/>
                  </a:cubicBezTo>
                  <a:lnTo>
                    <a:pt x="2914709" y="1463586"/>
                  </a:lnTo>
                  <a:lnTo>
                    <a:pt x="2827338" y="1438929"/>
                  </a:lnTo>
                  <a:cubicBezTo>
                    <a:pt x="2785870" y="1431769"/>
                    <a:pt x="2742048" y="1428599"/>
                    <a:pt x="2696897" y="1430043"/>
                  </a:cubicBezTo>
                  <a:cubicBezTo>
                    <a:pt x="2651746" y="1431487"/>
                    <a:pt x="2608472" y="1437442"/>
                    <a:pt x="2568022" y="1447221"/>
                  </a:cubicBezTo>
                  <a:lnTo>
                    <a:pt x="2484375" y="1477205"/>
                  </a:lnTo>
                  <a:lnTo>
                    <a:pt x="2466205" y="1500923"/>
                  </a:lnTo>
                  <a:lnTo>
                    <a:pt x="1576733" y="2447727"/>
                  </a:lnTo>
                  <a:lnTo>
                    <a:pt x="1554284" y="2467263"/>
                  </a:lnTo>
                  <a:lnTo>
                    <a:pt x="1521206" y="2553846"/>
                  </a:lnTo>
                  <a:cubicBezTo>
                    <a:pt x="1510353" y="2594504"/>
                    <a:pt x="1503263" y="2637865"/>
                    <a:pt x="1500649" y="2682963"/>
                  </a:cubicBezTo>
                  <a:cubicBezTo>
                    <a:pt x="1498034" y="2728061"/>
                    <a:pt x="1500081" y="2771695"/>
                    <a:pt x="1506191" y="2812860"/>
                  </a:cubicBezTo>
                  <a:lnTo>
                    <a:pt x="1529390" y="2902105"/>
                  </a:lnTo>
                  <a:lnTo>
                    <a:pt x="2342670" y="3666139"/>
                  </a:lnTo>
                  <a:cubicBezTo>
                    <a:pt x="2448644" y="3765697"/>
                    <a:pt x="2453846" y="3932313"/>
                    <a:pt x="2354289" y="4038288"/>
                  </a:cubicBezTo>
                  <a:lnTo>
                    <a:pt x="1633252" y="4805800"/>
                  </a:lnTo>
                  <a:cubicBezTo>
                    <a:pt x="1533694" y="4911774"/>
                    <a:pt x="1367078" y="4916976"/>
                    <a:pt x="1261103" y="4817419"/>
                  </a:cubicBezTo>
                  <a:lnTo>
                    <a:pt x="438108" y="4044258"/>
                  </a:lnTo>
                  <a:cubicBezTo>
                    <a:pt x="332134" y="3944701"/>
                    <a:pt x="326932" y="3778084"/>
                    <a:pt x="426489" y="3672110"/>
                  </a:cubicBezTo>
                  <a:lnTo>
                    <a:pt x="1105802" y="2949012"/>
                  </a:lnTo>
                  <a:lnTo>
                    <a:pt x="1145537" y="2845002"/>
                  </a:lnTo>
                  <a:cubicBezTo>
                    <a:pt x="1156390" y="2804344"/>
                    <a:pt x="1163479" y="2760984"/>
                    <a:pt x="1166094" y="2715886"/>
                  </a:cubicBezTo>
                  <a:cubicBezTo>
                    <a:pt x="1169580" y="2655755"/>
                    <a:pt x="1164778" y="2598227"/>
                    <a:pt x="1153110" y="2545685"/>
                  </a:cubicBezTo>
                  <a:lnTo>
                    <a:pt x="1131067" y="2472337"/>
                  </a:lnTo>
                  <a:lnTo>
                    <a:pt x="1117651" y="2462060"/>
                  </a:lnTo>
                  <a:lnTo>
                    <a:pt x="102405" y="1508289"/>
                  </a:lnTo>
                  <a:cubicBezTo>
                    <a:pt x="-28325" y="1385475"/>
                    <a:pt x="-34743" y="1179937"/>
                    <a:pt x="88071" y="1049207"/>
                  </a:cubicBezTo>
                  <a:lnTo>
                    <a:pt x="977543" y="102404"/>
                  </a:lnTo>
                  <a:cubicBezTo>
                    <a:pt x="1100357" y="-28326"/>
                    <a:pt x="1305895" y="-34743"/>
                    <a:pt x="1436625" y="88071"/>
                  </a:cubicBezTo>
                  <a:lnTo>
                    <a:pt x="2451871" y="1041842"/>
                  </a:lnTo>
                  <a:lnTo>
                    <a:pt x="2491619" y="1087515"/>
                  </a:lnTo>
                  <a:lnTo>
                    <a:pt x="2503641" y="1090907"/>
                  </a:lnTo>
                  <a:cubicBezTo>
                    <a:pt x="2545108" y="1098067"/>
                    <a:pt x="2588930" y="1101237"/>
                    <a:pt x="2634080" y="1099793"/>
                  </a:cubicBezTo>
                  <a:cubicBezTo>
                    <a:pt x="2694282" y="1097869"/>
                    <a:pt x="2751146" y="1087923"/>
                    <a:pt x="2802430" y="1071587"/>
                  </a:cubicBezTo>
                  <a:lnTo>
                    <a:pt x="2834762" y="1058604"/>
                  </a:lnTo>
                  <a:lnTo>
                    <a:pt x="2854910" y="1032305"/>
                  </a:lnTo>
                  <a:lnTo>
                    <a:pt x="3603633" y="235322"/>
                  </a:lnTo>
                  <a:cubicBezTo>
                    <a:pt x="3707013" y="125278"/>
                    <a:pt x="3880028" y="119876"/>
                    <a:pt x="3990071" y="223256"/>
                  </a:cubicBezTo>
                  <a:close/>
                </a:path>
              </a:pathLst>
            </a:custGeom>
            <a:solidFill>
              <a:srgbClr val="C00000"/>
            </a:solidFill>
            <a:ln w="12700" cap="flat" cmpd="sng" algn="ctr">
              <a:noFill/>
              <a:prstDash val="solid"/>
              <a:miter lim="800000"/>
            </a:ln>
            <a:effectLst>
              <a:innerShdw blurRad="190500" dist="50800" dir="13500000">
                <a:prstClr val="black">
                  <a:alpha val="42000"/>
                </a:prstClr>
              </a:innerShdw>
            </a:effectLst>
          </p:spPr>
          <p:txBody>
            <a:bodyPr wrap="square" lIns="68937" tIns="34468" rIns="68937" bIns="34468"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grpSp>
          <p:nvGrpSpPr>
            <p:cNvPr id="125" name="组合 124"/>
            <p:cNvGrpSpPr/>
            <p:nvPr/>
          </p:nvGrpSpPr>
          <p:grpSpPr>
            <a:xfrm>
              <a:off x="1703546" y="1002386"/>
              <a:ext cx="2669195" cy="3782735"/>
              <a:chOff x="3106167" y="1002386"/>
              <a:chExt cx="2669195" cy="3782735"/>
            </a:xfrm>
          </p:grpSpPr>
          <p:sp>
            <p:nvSpPr>
              <p:cNvPr id="126" name="圆角矩形 125"/>
              <p:cNvSpPr/>
              <p:nvPr/>
            </p:nvSpPr>
            <p:spPr>
              <a:xfrm>
                <a:off x="3106167" y="2266121"/>
                <a:ext cx="1389107" cy="1268126"/>
              </a:xfrm>
              <a:prstGeom prst="roundRect">
                <a:avLst>
                  <a:gd name="adj" fmla="val 13286"/>
                </a:avLst>
              </a:prstGeom>
              <a:gradFill>
                <a:gsLst>
                  <a:gs pos="0">
                    <a:srgbClr val="D7DCDE"/>
                  </a:gs>
                  <a:gs pos="80000">
                    <a:sysClr val="window" lastClr="FFFFFF"/>
                  </a:gs>
                </a:gsLst>
                <a:lin ang="2700000" scaled="0"/>
              </a:gradFill>
              <a:ln w="22225" cap="flat">
                <a:gradFill>
                  <a:gsLst>
                    <a:gs pos="0">
                      <a:srgbClr val="FFE141"/>
                    </a:gs>
                    <a:gs pos="0">
                      <a:sysClr val="window" lastClr="FFFFFF"/>
                    </a:gs>
                    <a:gs pos="100000">
                      <a:sysClr val="window" lastClr="FFFFFF">
                        <a:lumMod val="95000"/>
                      </a:sysClr>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圆角矩形 126"/>
              <p:cNvSpPr/>
              <p:nvPr/>
            </p:nvSpPr>
            <p:spPr>
              <a:xfrm>
                <a:off x="4627683" y="3757133"/>
                <a:ext cx="1126060" cy="1027988"/>
              </a:xfrm>
              <a:prstGeom prst="roundRect">
                <a:avLst/>
              </a:prstGeom>
              <a:gradFill>
                <a:gsLst>
                  <a:gs pos="0">
                    <a:srgbClr val="D7DCDE"/>
                  </a:gs>
                  <a:gs pos="80000">
                    <a:sysClr val="window" lastClr="FFFFFF"/>
                  </a:gs>
                </a:gsLst>
                <a:lin ang="2700000" scaled="0"/>
              </a:gradFill>
              <a:ln w="22225" cap="flat">
                <a:gradFill>
                  <a:gsLst>
                    <a:gs pos="0">
                      <a:srgbClr val="FFE141"/>
                    </a:gs>
                    <a:gs pos="0">
                      <a:sysClr val="window" lastClr="FFFFFF"/>
                    </a:gs>
                    <a:gs pos="100000">
                      <a:sysClr val="window" lastClr="FFFFFF">
                        <a:lumMod val="95000"/>
                      </a:sysClr>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圆角矩形 127"/>
              <p:cNvSpPr/>
              <p:nvPr/>
            </p:nvSpPr>
            <p:spPr>
              <a:xfrm>
                <a:off x="4606064" y="1002386"/>
                <a:ext cx="1169298" cy="1067460"/>
              </a:xfrm>
              <a:prstGeom prst="roundRect">
                <a:avLst>
                  <a:gd name="adj" fmla="val 14297"/>
                </a:avLst>
              </a:prstGeom>
              <a:gradFill>
                <a:gsLst>
                  <a:gs pos="0">
                    <a:srgbClr val="D7DCDE"/>
                  </a:gs>
                  <a:gs pos="80000">
                    <a:sysClr val="window" lastClr="FFFFFF"/>
                  </a:gs>
                </a:gsLst>
                <a:lin ang="2700000" scaled="0"/>
              </a:gradFill>
              <a:ln w="22225" cap="flat">
                <a:gradFill>
                  <a:gsLst>
                    <a:gs pos="0">
                      <a:srgbClr val="FFE141"/>
                    </a:gs>
                    <a:gs pos="0">
                      <a:sysClr val="window" lastClr="FFFFFF"/>
                    </a:gs>
                    <a:gs pos="100000">
                      <a:sysClr val="window" lastClr="FFFFFF">
                        <a:lumMod val="95000"/>
                      </a:sysClr>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矩形 128"/>
              <p:cNvSpPr/>
              <p:nvPr/>
            </p:nvSpPr>
            <p:spPr>
              <a:xfrm>
                <a:off x="4831189" y="1134706"/>
                <a:ext cx="748923" cy="769441"/>
              </a:xfrm>
              <a:prstGeom prst="rect">
                <a:avLst/>
              </a:prstGeom>
            </p:spPr>
            <p:txBody>
              <a:bodyPr wrap="none">
                <a:spAutoFit/>
              </a:bodyPr>
              <a:lstStyle/>
              <a:p>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a:p>
                <a:r>
                  <a:rPr lang="zh-CN" altLang="en-US" sz="2200" b="1" dirty="0">
                    <a:solidFill>
                      <a:schemeClr val="tx1">
                        <a:lumMod val="65000"/>
                        <a:lumOff val="35000"/>
                      </a:schemeClr>
                    </a:solidFill>
                    <a:latin typeface="微软雅黑" pitchFamily="34" charset="-122"/>
                    <a:ea typeface="微软雅黑" pitchFamily="34" charset="-122"/>
                  </a:rPr>
                  <a:t>内容</a:t>
                </a:r>
              </a:p>
            </p:txBody>
          </p:sp>
          <p:sp>
            <p:nvSpPr>
              <p:cNvPr id="130" name="矩形 129"/>
              <p:cNvSpPr/>
              <p:nvPr/>
            </p:nvSpPr>
            <p:spPr>
              <a:xfrm>
                <a:off x="3381157" y="2427734"/>
                <a:ext cx="902811" cy="954107"/>
              </a:xfrm>
              <a:prstGeom prst="rect">
                <a:avLst/>
              </a:prstGeom>
            </p:spPr>
            <p:txBody>
              <a:bodyPr wrap="none">
                <a:spAutoFit/>
              </a:bodyPr>
              <a:lstStyle/>
              <a:p>
                <a:r>
                  <a:rPr lang="zh-CN" altLang="en-US" sz="2800" b="1" dirty="0">
                    <a:solidFill>
                      <a:schemeClr val="tx1">
                        <a:lumMod val="65000"/>
                        <a:lumOff val="35000"/>
                      </a:schemeClr>
                    </a:solidFill>
                    <a:latin typeface="微软雅黑" pitchFamily="34" charset="-122"/>
                    <a:ea typeface="微软雅黑" pitchFamily="34" charset="-122"/>
                  </a:rPr>
                  <a:t>标题</a:t>
                </a:r>
                <a:endParaRPr lang="en-US" altLang="zh-CN" sz="2800" b="1" dirty="0">
                  <a:solidFill>
                    <a:schemeClr val="tx1">
                      <a:lumMod val="65000"/>
                      <a:lumOff val="35000"/>
                    </a:schemeClr>
                  </a:solidFill>
                  <a:latin typeface="微软雅黑" pitchFamily="34" charset="-122"/>
                  <a:ea typeface="微软雅黑" pitchFamily="34" charset="-122"/>
                </a:endParaRPr>
              </a:p>
              <a:p>
                <a:r>
                  <a:rPr lang="zh-CN" altLang="en-US" sz="2800" b="1" dirty="0">
                    <a:solidFill>
                      <a:schemeClr val="tx1">
                        <a:lumMod val="65000"/>
                        <a:lumOff val="35000"/>
                      </a:schemeClr>
                    </a:solidFill>
                    <a:latin typeface="微软雅黑" pitchFamily="34" charset="-122"/>
                    <a:ea typeface="微软雅黑" pitchFamily="34" charset="-122"/>
                  </a:rPr>
                  <a:t>内容</a:t>
                </a:r>
              </a:p>
            </p:txBody>
          </p:sp>
          <p:sp>
            <p:nvSpPr>
              <p:cNvPr id="131" name="矩形 130"/>
              <p:cNvSpPr/>
              <p:nvPr/>
            </p:nvSpPr>
            <p:spPr>
              <a:xfrm>
                <a:off x="4831983" y="3892420"/>
                <a:ext cx="748923" cy="769441"/>
              </a:xfrm>
              <a:prstGeom prst="rect">
                <a:avLst/>
              </a:prstGeom>
            </p:spPr>
            <p:txBody>
              <a:bodyPr wrap="none">
                <a:spAutoFit/>
              </a:bodyPr>
              <a:lstStyle/>
              <a:p>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a:p>
                <a:r>
                  <a:rPr lang="zh-CN" altLang="en-US" sz="2200" b="1" dirty="0">
                    <a:solidFill>
                      <a:schemeClr val="tx1">
                        <a:lumMod val="65000"/>
                        <a:lumOff val="35000"/>
                      </a:schemeClr>
                    </a:solidFill>
                    <a:latin typeface="微软雅黑" pitchFamily="34" charset="-122"/>
                    <a:ea typeface="微软雅黑" pitchFamily="34" charset="-122"/>
                  </a:rPr>
                  <a:t>内容</a:t>
                </a:r>
              </a:p>
            </p:txBody>
          </p:sp>
        </p:grpSp>
      </p:grpSp>
      <p:grpSp>
        <p:nvGrpSpPr>
          <p:cNvPr id="3" name="组合 2"/>
          <p:cNvGrpSpPr/>
          <p:nvPr/>
        </p:nvGrpSpPr>
        <p:grpSpPr>
          <a:xfrm>
            <a:off x="3752592" y="1008816"/>
            <a:ext cx="3817969" cy="3782735"/>
            <a:chOff x="6332984" y="1101734"/>
            <a:chExt cx="3817969" cy="3782735"/>
          </a:xfrm>
        </p:grpSpPr>
        <p:sp>
          <p:nvSpPr>
            <p:cNvPr id="28" name="任意多边形 103"/>
            <p:cNvSpPr/>
            <p:nvPr/>
          </p:nvSpPr>
          <p:spPr>
            <a:xfrm rot="2592703" flipH="1">
              <a:off x="6332984" y="1211506"/>
              <a:ext cx="3727684" cy="3667741"/>
            </a:xfrm>
            <a:custGeom>
              <a:avLst/>
              <a:gdLst>
                <a:gd name="connsiteX0" fmla="*/ 3990071 w 4930867"/>
                <a:gd name="connsiteY0" fmla="*/ 223256 h 4888812"/>
                <a:gd name="connsiteX1" fmla="*/ 4844667 w 4930867"/>
                <a:gd name="connsiteY1" fmla="*/ 1026104 h 4888812"/>
                <a:gd name="connsiteX2" fmla="*/ 4856732 w 4930867"/>
                <a:gd name="connsiteY2" fmla="*/ 1412543 h 4888812"/>
                <a:gd name="connsiteX3" fmla="*/ 4108009 w 4930867"/>
                <a:gd name="connsiteY3" fmla="*/ 2209525 h 4888812"/>
                <a:gd name="connsiteX4" fmla="*/ 3721571 w 4930867"/>
                <a:gd name="connsiteY4" fmla="*/ 2221590 h 4888812"/>
                <a:gd name="connsiteX5" fmla="*/ 2914709 w 4930867"/>
                <a:gd name="connsiteY5" fmla="*/ 1463586 h 4888812"/>
                <a:gd name="connsiteX6" fmla="*/ 2827338 w 4930867"/>
                <a:gd name="connsiteY6" fmla="*/ 1438929 h 4888812"/>
                <a:gd name="connsiteX7" fmla="*/ 2696897 w 4930867"/>
                <a:gd name="connsiteY7" fmla="*/ 1430043 h 4888812"/>
                <a:gd name="connsiteX8" fmla="*/ 2568022 w 4930867"/>
                <a:gd name="connsiteY8" fmla="*/ 1447221 h 4888812"/>
                <a:gd name="connsiteX9" fmla="*/ 2484375 w 4930867"/>
                <a:gd name="connsiteY9" fmla="*/ 1477205 h 4888812"/>
                <a:gd name="connsiteX10" fmla="*/ 2466205 w 4930867"/>
                <a:gd name="connsiteY10" fmla="*/ 1500923 h 4888812"/>
                <a:gd name="connsiteX11" fmla="*/ 1576733 w 4930867"/>
                <a:gd name="connsiteY11" fmla="*/ 2447727 h 4888812"/>
                <a:gd name="connsiteX12" fmla="*/ 1554284 w 4930867"/>
                <a:gd name="connsiteY12" fmla="*/ 2467263 h 4888812"/>
                <a:gd name="connsiteX13" fmla="*/ 1521206 w 4930867"/>
                <a:gd name="connsiteY13" fmla="*/ 2553846 h 4888812"/>
                <a:gd name="connsiteX14" fmla="*/ 1500649 w 4930867"/>
                <a:gd name="connsiteY14" fmla="*/ 2682963 h 4888812"/>
                <a:gd name="connsiteX15" fmla="*/ 1506191 w 4930867"/>
                <a:gd name="connsiteY15" fmla="*/ 2812860 h 4888812"/>
                <a:gd name="connsiteX16" fmla="*/ 1529390 w 4930867"/>
                <a:gd name="connsiteY16" fmla="*/ 2902105 h 4888812"/>
                <a:gd name="connsiteX17" fmla="*/ 2342670 w 4930867"/>
                <a:gd name="connsiteY17" fmla="*/ 3666139 h 4888812"/>
                <a:gd name="connsiteX18" fmla="*/ 2354289 w 4930867"/>
                <a:gd name="connsiteY18" fmla="*/ 4038288 h 4888812"/>
                <a:gd name="connsiteX19" fmla="*/ 1633252 w 4930867"/>
                <a:gd name="connsiteY19" fmla="*/ 4805800 h 4888812"/>
                <a:gd name="connsiteX20" fmla="*/ 1261103 w 4930867"/>
                <a:gd name="connsiteY20" fmla="*/ 4817419 h 4888812"/>
                <a:gd name="connsiteX21" fmla="*/ 438108 w 4930867"/>
                <a:gd name="connsiteY21" fmla="*/ 4044258 h 4888812"/>
                <a:gd name="connsiteX22" fmla="*/ 426489 w 4930867"/>
                <a:gd name="connsiteY22" fmla="*/ 3672110 h 4888812"/>
                <a:gd name="connsiteX23" fmla="*/ 1105802 w 4930867"/>
                <a:gd name="connsiteY23" fmla="*/ 2949012 h 4888812"/>
                <a:gd name="connsiteX24" fmla="*/ 1145537 w 4930867"/>
                <a:gd name="connsiteY24" fmla="*/ 2845002 h 4888812"/>
                <a:gd name="connsiteX25" fmla="*/ 1166094 w 4930867"/>
                <a:gd name="connsiteY25" fmla="*/ 2715886 h 4888812"/>
                <a:gd name="connsiteX26" fmla="*/ 1153110 w 4930867"/>
                <a:gd name="connsiteY26" fmla="*/ 2545685 h 4888812"/>
                <a:gd name="connsiteX27" fmla="*/ 1131067 w 4930867"/>
                <a:gd name="connsiteY27" fmla="*/ 2472337 h 4888812"/>
                <a:gd name="connsiteX28" fmla="*/ 1117651 w 4930867"/>
                <a:gd name="connsiteY28" fmla="*/ 2462060 h 4888812"/>
                <a:gd name="connsiteX29" fmla="*/ 102405 w 4930867"/>
                <a:gd name="connsiteY29" fmla="*/ 1508289 h 4888812"/>
                <a:gd name="connsiteX30" fmla="*/ 88071 w 4930867"/>
                <a:gd name="connsiteY30" fmla="*/ 1049207 h 4888812"/>
                <a:gd name="connsiteX31" fmla="*/ 977543 w 4930867"/>
                <a:gd name="connsiteY31" fmla="*/ 102404 h 4888812"/>
                <a:gd name="connsiteX32" fmla="*/ 1436625 w 4930867"/>
                <a:gd name="connsiteY32" fmla="*/ 88071 h 4888812"/>
                <a:gd name="connsiteX33" fmla="*/ 2451871 w 4930867"/>
                <a:gd name="connsiteY33" fmla="*/ 1041842 h 4888812"/>
                <a:gd name="connsiteX34" fmla="*/ 2491619 w 4930867"/>
                <a:gd name="connsiteY34" fmla="*/ 1087515 h 4888812"/>
                <a:gd name="connsiteX35" fmla="*/ 2503641 w 4930867"/>
                <a:gd name="connsiteY35" fmla="*/ 1090907 h 4888812"/>
                <a:gd name="connsiteX36" fmla="*/ 2634080 w 4930867"/>
                <a:gd name="connsiteY36" fmla="*/ 1099793 h 4888812"/>
                <a:gd name="connsiteX37" fmla="*/ 2802430 w 4930867"/>
                <a:gd name="connsiteY37" fmla="*/ 1071587 h 4888812"/>
                <a:gd name="connsiteX38" fmla="*/ 2834762 w 4930867"/>
                <a:gd name="connsiteY38" fmla="*/ 1058604 h 4888812"/>
                <a:gd name="connsiteX39" fmla="*/ 2854910 w 4930867"/>
                <a:gd name="connsiteY39" fmla="*/ 1032305 h 4888812"/>
                <a:gd name="connsiteX40" fmla="*/ 3603633 w 4930867"/>
                <a:gd name="connsiteY40" fmla="*/ 235322 h 4888812"/>
                <a:gd name="connsiteX41" fmla="*/ 3990071 w 4930867"/>
                <a:gd name="connsiteY41" fmla="*/ 223256 h 488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930867" h="4888812">
                  <a:moveTo>
                    <a:pt x="3990071" y="223256"/>
                  </a:moveTo>
                  <a:lnTo>
                    <a:pt x="4844667" y="1026104"/>
                  </a:lnTo>
                  <a:cubicBezTo>
                    <a:pt x="4954711" y="1129485"/>
                    <a:pt x="4960113" y="1302499"/>
                    <a:pt x="4856732" y="1412543"/>
                  </a:cubicBezTo>
                  <a:lnTo>
                    <a:pt x="4108009" y="2209525"/>
                  </a:lnTo>
                  <a:cubicBezTo>
                    <a:pt x="4004629" y="2319569"/>
                    <a:pt x="3831615" y="2324971"/>
                    <a:pt x="3721571" y="2221590"/>
                  </a:cubicBezTo>
                  <a:lnTo>
                    <a:pt x="2914709" y="1463586"/>
                  </a:lnTo>
                  <a:lnTo>
                    <a:pt x="2827338" y="1438929"/>
                  </a:lnTo>
                  <a:cubicBezTo>
                    <a:pt x="2785870" y="1431769"/>
                    <a:pt x="2742048" y="1428599"/>
                    <a:pt x="2696897" y="1430043"/>
                  </a:cubicBezTo>
                  <a:cubicBezTo>
                    <a:pt x="2651746" y="1431487"/>
                    <a:pt x="2608472" y="1437442"/>
                    <a:pt x="2568022" y="1447221"/>
                  </a:cubicBezTo>
                  <a:lnTo>
                    <a:pt x="2484375" y="1477205"/>
                  </a:lnTo>
                  <a:lnTo>
                    <a:pt x="2466205" y="1500923"/>
                  </a:lnTo>
                  <a:lnTo>
                    <a:pt x="1576733" y="2447727"/>
                  </a:lnTo>
                  <a:lnTo>
                    <a:pt x="1554284" y="2467263"/>
                  </a:lnTo>
                  <a:lnTo>
                    <a:pt x="1521206" y="2553846"/>
                  </a:lnTo>
                  <a:cubicBezTo>
                    <a:pt x="1510353" y="2594504"/>
                    <a:pt x="1503263" y="2637865"/>
                    <a:pt x="1500649" y="2682963"/>
                  </a:cubicBezTo>
                  <a:cubicBezTo>
                    <a:pt x="1498034" y="2728061"/>
                    <a:pt x="1500081" y="2771695"/>
                    <a:pt x="1506191" y="2812860"/>
                  </a:cubicBezTo>
                  <a:lnTo>
                    <a:pt x="1529390" y="2902105"/>
                  </a:lnTo>
                  <a:lnTo>
                    <a:pt x="2342670" y="3666139"/>
                  </a:lnTo>
                  <a:cubicBezTo>
                    <a:pt x="2448644" y="3765697"/>
                    <a:pt x="2453846" y="3932313"/>
                    <a:pt x="2354289" y="4038288"/>
                  </a:cubicBezTo>
                  <a:lnTo>
                    <a:pt x="1633252" y="4805800"/>
                  </a:lnTo>
                  <a:cubicBezTo>
                    <a:pt x="1533694" y="4911774"/>
                    <a:pt x="1367078" y="4916976"/>
                    <a:pt x="1261103" y="4817419"/>
                  </a:cubicBezTo>
                  <a:lnTo>
                    <a:pt x="438108" y="4044258"/>
                  </a:lnTo>
                  <a:cubicBezTo>
                    <a:pt x="332134" y="3944701"/>
                    <a:pt x="326932" y="3778084"/>
                    <a:pt x="426489" y="3672110"/>
                  </a:cubicBezTo>
                  <a:lnTo>
                    <a:pt x="1105802" y="2949012"/>
                  </a:lnTo>
                  <a:lnTo>
                    <a:pt x="1145537" y="2845002"/>
                  </a:lnTo>
                  <a:cubicBezTo>
                    <a:pt x="1156390" y="2804344"/>
                    <a:pt x="1163479" y="2760984"/>
                    <a:pt x="1166094" y="2715886"/>
                  </a:cubicBezTo>
                  <a:cubicBezTo>
                    <a:pt x="1169580" y="2655755"/>
                    <a:pt x="1164778" y="2598227"/>
                    <a:pt x="1153110" y="2545685"/>
                  </a:cubicBezTo>
                  <a:lnTo>
                    <a:pt x="1131067" y="2472337"/>
                  </a:lnTo>
                  <a:lnTo>
                    <a:pt x="1117651" y="2462060"/>
                  </a:lnTo>
                  <a:lnTo>
                    <a:pt x="102405" y="1508289"/>
                  </a:lnTo>
                  <a:cubicBezTo>
                    <a:pt x="-28325" y="1385475"/>
                    <a:pt x="-34743" y="1179937"/>
                    <a:pt x="88071" y="1049207"/>
                  </a:cubicBezTo>
                  <a:lnTo>
                    <a:pt x="977543" y="102404"/>
                  </a:lnTo>
                  <a:cubicBezTo>
                    <a:pt x="1100357" y="-28326"/>
                    <a:pt x="1305895" y="-34743"/>
                    <a:pt x="1436625" y="88071"/>
                  </a:cubicBezTo>
                  <a:lnTo>
                    <a:pt x="2451871" y="1041842"/>
                  </a:lnTo>
                  <a:lnTo>
                    <a:pt x="2491619" y="1087515"/>
                  </a:lnTo>
                  <a:lnTo>
                    <a:pt x="2503641" y="1090907"/>
                  </a:lnTo>
                  <a:cubicBezTo>
                    <a:pt x="2545108" y="1098067"/>
                    <a:pt x="2588930" y="1101237"/>
                    <a:pt x="2634080" y="1099793"/>
                  </a:cubicBezTo>
                  <a:cubicBezTo>
                    <a:pt x="2694282" y="1097869"/>
                    <a:pt x="2751146" y="1087923"/>
                    <a:pt x="2802430" y="1071587"/>
                  </a:cubicBezTo>
                  <a:lnTo>
                    <a:pt x="2834762" y="1058604"/>
                  </a:lnTo>
                  <a:lnTo>
                    <a:pt x="2854910" y="1032305"/>
                  </a:lnTo>
                  <a:lnTo>
                    <a:pt x="3603633" y="235322"/>
                  </a:lnTo>
                  <a:cubicBezTo>
                    <a:pt x="3707013" y="125278"/>
                    <a:pt x="3880028" y="119876"/>
                    <a:pt x="3990071" y="223256"/>
                  </a:cubicBezTo>
                  <a:close/>
                </a:path>
              </a:pathLst>
            </a:custGeom>
            <a:solidFill>
              <a:srgbClr val="C00000"/>
            </a:solidFill>
            <a:ln w="12700" cap="flat" cmpd="sng" algn="ctr">
              <a:noFill/>
              <a:prstDash val="solid"/>
              <a:miter lim="800000"/>
            </a:ln>
            <a:effectLst>
              <a:innerShdw blurRad="190500" dist="50800" dir="13500000">
                <a:prstClr val="black">
                  <a:alpha val="42000"/>
                </a:prstClr>
              </a:innerShdw>
            </a:effectLst>
          </p:spPr>
          <p:txBody>
            <a:bodyPr wrap="square" lIns="68937" tIns="34468" rIns="68937" bIns="34468"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sp>
          <p:nvSpPr>
            <p:cNvPr id="30" name="圆角矩形 125"/>
            <p:cNvSpPr/>
            <p:nvPr/>
          </p:nvSpPr>
          <p:spPr>
            <a:xfrm flipH="1">
              <a:off x="8761846" y="2365469"/>
              <a:ext cx="1389107" cy="1268126"/>
            </a:xfrm>
            <a:prstGeom prst="roundRect">
              <a:avLst>
                <a:gd name="adj" fmla="val 13286"/>
              </a:avLst>
            </a:prstGeom>
            <a:gradFill>
              <a:gsLst>
                <a:gs pos="0">
                  <a:srgbClr val="D7DCDE"/>
                </a:gs>
                <a:gs pos="80000">
                  <a:sysClr val="window" lastClr="FFFFFF"/>
                </a:gs>
              </a:gsLst>
              <a:lin ang="2700000" scaled="0"/>
            </a:gradFill>
            <a:ln w="22225" cap="flat">
              <a:gradFill>
                <a:gsLst>
                  <a:gs pos="0">
                    <a:srgbClr val="FFE141"/>
                  </a:gs>
                  <a:gs pos="0">
                    <a:sysClr val="window" lastClr="FFFFFF"/>
                  </a:gs>
                  <a:gs pos="100000">
                    <a:sysClr val="window" lastClr="FFFFFF">
                      <a:lumMod val="95000"/>
                    </a:sysClr>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圆角矩形 126"/>
            <p:cNvSpPr/>
            <p:nvPr/>
          </p:nvSpPr>
          <p:spPr>
            <a:xfrm flipH="1">
              <a:off x="7473939" y="3856481"/>
              <a:ext cx="1126060" cy="1027988"/>
            </a:xfrm>
            <a:prstGeom prst="roundRect">
              <a:avLst/>
            </a:prstGeom>
            <a:gradFill>
              <a:gsLst>
                <a:gs pos="0">
                  <a:srgbClr val="D7DCDE"/>
                </a:gs>
                <a:gs pos="80000">
                  <a:sysClr val="window" lastClr="FFFFFF"/>
                </a:gs>
              </a:gsLst>
              <a:lin ang="2700000" scaled="0"/>
            </a:gradFill>
            <a:ln w="22225" cap="flat">
              <a:gradFill>
                <a:gsLst>
                  <a:gs pos="0">
                    <a:srgbClr val="FFE141"/>
                  </a:gs>
                  <a:gs pos="0">
                    <a:sysClr val="window" lastClr="FFFFFF"/>
                  </a:gs>
                  <a:gs pos="100000">
                    <a:sysClr val="window" lastClr="FFFFFF">
                      <a:lumMod val="95000"/>
                    </a:sysClr>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圆角矩形 127"/>
            <p:cNvSpPr/>
            <p:nvPr/>
          </p:nvSpPr>
          <p:spPr>
            <a:xfrm flipH="1">
              <a:off x="7452320" y="1101734"/>
              <a:ext cx="1169298" cy="1067460"/>
            </a:xfrm>
            <a:prstGeom prst="roundRect">
              <a:avLst>
                <a:gd name="adj" fmla="val 14297"/>
              </a:avLst>
            </a:prstGeom>
            <a:gradFill>
              <a:gsLst>
                <a:gs pos="0">
                  <a:srgbClr val="D7DCDE"/>
                </a:gs>
                <a:gs pos="80000">
                  <a:sysClr val="window" lastClr="FFFFFF"/>
                </a:gs>
              </a:gsLst>
              <a:lin ang="2700000" scaled="0"/>
            </a:gradFill>
            <a:ln w="22225" cap="flat">
              <a:gradFill>
                <a:gsLst>
                  <a:gs pos="0">
                    <a:srgbClr val="FFE141"/>
                  </a:gs>
                  <a:gs pos="0">
                    <a:sysClr val="window" lastClr="FFFFFF"/>
                  </a:gs>
                  <a:gs pos="100000">
                    <a:sysClr val="window" lastClr="FFFFFF">
                      <a:lumMod val="95000"/>
                    </a:sysClr>
                  </a:gs>
                </a:gsLst>
                <a:lin ang="2700000" scaled="0"/>
              </a:gradFill>
              <a:prstDash val="solid"/>
              <a:miter lim="800000"/>
              <a:headEnd/>
              <a:tailEnd/>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矩形 32"/>
            <p:cNvSpPr/>
            <p:nvPr/>
          </p:nvSpPr>
          <p:spPr>
            <a:xfrm>
              <a:off x="7677445" y="1234054"/>
              <a:ext cx="748923" cy="769441"/>
            </a:xfrm>
            <a:prstGeom prst="rect">
              <a:avLst/>
            </a:prstGeom>
          </p:spPr>
          <p:txBody>
            <a:bodyPr wrap="none">
              <a:spAutoFit/>
            </a:bodyPr>
            <a:lstStyle/>
            <a:p>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a:p>
              <a:r>
                <a:rPr lang="zh-CN" altLang="en-US" sz="2200" b="1" dirty="0">
                  <a:solidFill>
                    <a:schemeClr val="tx1">
                      <a:lumMod val="65000"/>
                      <a:lumOff val="35000"/>
                    </a:schemeClr>
                  </a:solidFill>
                  <a:latin typeface="微软雅黑" pitchFamily="34" charset="-122"/>
                  <a:ea typeface="微软雅黑" pitchFamily="34" charset="-122"/>
                </a:rPr>
                <a:t>内容</a:t>
              </a:r>
            </a:p>
          </p:txBody>
        </p:sp>
        <p:sp>
          <p:nvSpPr>
            <p:cNvPr id="34" name="矩形 33"/>
            <p:cNvSpPr/>
            <p:nvPr/>
          </p:nvSpPr>
          <p:spPr>
            <a:xfrm>
              <a:off x="9036836" y="2527082"/>
              <a:ext cx="902811" cy="954107"/>
            </a:xfrm>
            <a:prstGeom prst="rect">
              <a:avLst/>
            </a:prstGeom>
          </p:spPr>
          <p:txBody>
            <a:bodyPr wrap="none">
              <a:spAutoFit/>
            </a:bodyPr>
            <a:lstStyle/>
            <a:p>
              <a:r>
                <a:rPr lang="zh-CN" altLang="en-US" sz="2800" b="1" dirty="0">
                  <a:solidFill>
                    <a:schemeClr val="tx1">
                      <a:lumMod val="65000"/>
                      <a:lumOff val="35000"/>
                    </a:schemeClr>
                  </a:solidFill>
                  <a:latin typeface="微软雅黑" pitchFamily="34" charset="-122"/>
                  <a:ea typeface="微软雅黑" pitchFamily="34" charset="-122"/>
                </a:rPr>
                <a:t>标题</a:t>
              </a:r>
              <a:endParaRPr lang="en-US" altLang="zh-CN" sz="2800" b="1" dirty="0">
                <a:solidFill>
                  <a:schemeClr val="tx1">
                    <a:lumMod val="65000"/>
                    <a:lumOff val="35000"/>
                  </a:schemeClr>
                </a:solidFill>
                <a:latin typeface="微软雅黑" pitchFamily="34" charset="-122"/>
                <a:ea typeface="微软雅黑" pitchFamily="34" charset="-122"/>
              </a:endParaRPr>
            </a:p>
            <a:p>
              <a:r>
                <a:rPr lang="zh-CN" altLang="en-US" sz="2800" b="1" dirty="0">
                  <a:solidFill>
                    <a:schemeClr val="tx1">
                      <a:lumMod val="65000"/>
                      <a:lumOff val="35000"/>
                    </a:schemeClr>
                  </a:solidFill>
                  <a:latin typeface="微软雅黑" pitchFamily="34" charset="-122"/>
                  <a:ea typeface="微软雅黑" pitchFamily="34" charset="-122"/>
                </a:rPr>
                <a:t>内容</a:t>
              </a:r>
            </a:p>
          </p:txBody>
        </p:sp>
        <p:sp>
          <p:nvSpPr>
            <p:cNvPr id="35" name="矩形 34"/>
            <p:cNvSpPr/>
            <p:nvPr/>
          </p:nvSpPr>
          <p:spPr>
            <a:xfrm>
              <a:off x="7678239" y="3991768"/>
              <a:ext cx="748923" cy="769441"/>
            </a:xfrm>
            <a:prstGeom prst="rect">
              <a:avLst/>
            </a:prstGeom>
          </p:spPr>
          <p:txBody>
            <a:bodyPr wrap="none">
              <a:spAutoFit/>
            </a:bodyPr>
            <a:lstStyle/>
            <a:p>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a:p>
              <a:r>
                <a:rPr lang="zh-CN" altLang="en-US" sz="2200" b="1" dirty="0">
                  <a:solidFill>
                    <a:schemeClr val="tx1">
                      <a:lumMod val="65000"/>
                      <a:lumOff val="35000"/>
                    </a:schemeClr>
                  </a:solidFill>
                  <a:latin typeface="微软雅黑" pitchFamily="34" charset="-122"/>
                  <a:ea typeface="微软雅黑" pitchFamily="34" charset="-122"/>
                </a:rPr>
                <a:t>内容</a:t>
              </a:r>
            </a:p>
          </p:txBody>
        </p:sp>
      </p:grpSp>
      <p:grpSp>
        <p:nvGrpSpPr>
          <p:cNvPr id="37" name="组合 36"/>
          <p:cNvGrpSpPr/>
          <p:nvPr/>
        </p:nvGrpSpPr>
        <p:grpSpPr>
          <a:xfrm>
            <a:off x="6381422" y="1132384"/>
            <a:ext cx="2160240" cy="3596017"/>
            <a:chOff x="2196531" y="1134706"/>
            <a:chExt cx="2160240" cy="3596017"/>
          </a:xfrm>
        </p:grpSpPr>
        <p:sp>
          <p:nvSpPr>
            <p:cNvPr id="39" name="TextBox 29"/>
            <p:cNvSpPr txBox="1"/>
            <p:nvPr/>
          </p:nvSpPr>
          <p:spPr>
            <a:xfrm>
              <a:off x="2196531" y="1134706"/>
              <a:ext cx="2160240" cy="664797"/>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nSpc>
                  <a:spcPct val="120000"/>
                </a:lnSpc>
                <a:spcAft>
                  <a:spcPct val="40000"/>
                </a:spcAft>
                <a:buClr>
                  <a:srgbClr val="292929"/>
                </a:buClr>
              </a:pPr>
              <a:r>
                <a:rPr lang="zh-CN" altLang="en-US" sz="1200" dirty="0">
                  <a:solidFill>
                    <a:schemeClr val="tx1">
                      <a:lumMod val="95000"/>
                      <a:lumOff val="5000"/>
                    </a:schemeClr>
                  </a:solidFill>
                </a:rPr>
                <a:t>您的内容打在这里，或者通过复制您的文本后，在此框中选择粘贴，并选择只保留文字。</a:t>
              </a:r>
              <a:endParaRPr lang="en-US" altLang="zh-CN" sz="1200" noProof="1">
                <a:solidFill>
                  <a:schemeClr val="tx1">
                    <a:lumMod val="95000"/>
                    <a:lumOff val="5000"/>
                  </a:schemeClr>
                </a:solidFill>
              </a:endParaRPr>
            </a:p>
          </p:txBody>
        </p:sp>
        <p:sp>
          <p:nvSpPr>
            <p:cNvPr id="40" name="TextBox 29"/>
            <p:cNvSpPr txBox="1"/>
            <p:nvPr/>
          </p:nvSpPr>
          <p:spPr>
            <a:xfrm>
              <a:off x="2268538" y="4084712"/>
              <a:ext cx="2088232" cy="646011"/>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nSpc>
                  <a:spcPct val="120000"/>
                </a:lnSpc>
                <a:spcAft>
                  <a:spcPct val="40000"/>
                </a:spcAft>
                <a:buClr>
                  <a:srgbClr val="292929"/>
                </a:buClr>
              </a:pPr>
              <a:r>
                <a:rPr lang="zh-CN" altLang="en-US" sz="1200" dirty="0">
                  <a:solidFill>
                    <a:schemeClr val="tx1">
                      <a:lumMod val="95000"/>
                      <a:lumOff val="5000"/>
                    </a:schemeClr>
                  </a:solidFill>
                </a:rPr>
                <a:t>您的内容打在这里，或者通过复制您的文本后，在此框中选择粘贴，并选择只保留文字。</a:t>
              </a:r>
              <a:endParaRPr lang="en-US" altLang="zh-CN" sz="1200" noProof="1">
                <a:solidFill>
                  <a:schemeClr val="tx1">
                    <a:lumMod val="95000"/>
                    <a:lumOff val="5000"/>
                  </a:schemeClr>
                </a:solidFill>
              </a:endParaRPr>
            </a:p>
          </p:txBody>
        </p:sp>
      </p:grpSp>
    </p:spTree>
    <p:extLst>
      <p:ext uri="{BB962C8B-B14F-4D97-AF65-F5344CB8AC3E}">
        <p14:creationId xmlns:p14="http://schemas.microsoft.com/office/powerpoint/2010/main" val="138156699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wipe(down)">
                                      <p:cBhvr>
                                        <p:cTn id="20" dur="800"/>
                                        <p:tgtEl>
                                          <p:spTgt spid="99"/>
                                        </p:tgtEl>
                                      </p:cBhvr>
                                    </p:animEffect>
                                  </p:childTnLst>
                                </p:cTn>
                              </p:par>
                            </p:childTnLst>
                          </p:cTn>
                        </p:par>
                        <p:par>
                          <p:cTn id="21" fill="hold">
                            <p:stCondLst>
                              <p:cond delay="1800"/>
                            </p:stCondLst>
                            <p:childTnLst>
                              <p:par>
                                <p:cTn id="22" presetID="22" presetClass="entr" presetSubtype="4"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8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588224" y="2628298"/>
            <a:ext cx="2555776" cy="9575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48" name="组合 47"/>
          <p:cNvGrpSpPr/>
          <p:nvPr/>
        </p:nvGrpSpPr>
        <p:grpSpPr>
          <a:xfrm>
            <a:off x="1043608" y="1137616"/>
            <a:ext cx="738356" cy="720080"/>
            <a:chOff x="3995936" y="1495374"/>
            <a:chExt cx="738356" cy="720080"/>
          </a:xfrm>
        </p:grpSpPr>
        <p:sp>
          <p:nvSpPr>
            <p:cNvPr id="49" name="椭圆 48"/>
            <p:cNvSpPr/>
            <p:nvPr/>
          </p:nvSpPr>
          <p:spPr>
            <a:xfrm>
              <a:off x="3995936" y="1495374"/>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0" name="TextBox 49"/>
            <p:cNvSpPr txBox="1"/>
            <p:nvPr/>
          </p:nvSpPr>
          <p:spPr>
            <a:xfrm>
              <a:off x="4007811" y="1532248"/>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043608" y="2428813"/>
            <a:ext cx="738356" cy="720080"/>
            <a:chOff x="3995936" y="2786571"/>
            <a:chExt cx="738356" cy="720080"/>
          </a:xfrm>
        </p:grpSpPr>
        <p:sp>
          <p:nvSpPr>
            <p:cNvPr id="68" name="椭圆 67"/>
            <p:cNvSpPr/>
            <p:nvPr/>
          </p:nvSpPr>
          <p:spPr>
            <a:xfrm>
              <a:off x="3995936" y="2786571"/>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9" name="TextBox 68"/>
            <p:cNvSpPr txBox="1"/>
            <p:nvPr/>
          </p:nvSpPr>
          <p:spPr>
            <a:xfrm>
              <a:off x="4007811" y="2860320"/>
              <a:ext cx="726481" cy="646331"/>
            </a:xfrm>
            <a:prstGeom prst="rect">
              <a:avLst/>
            </a:prstGeom>
            <a:noFill/>
          </p:spPr>
          <p:txBody>
            <a:bodyPr wrap="none" rtlCol="0">
              <a:spAutoFit/>
            </a:bodyPr>
            <a:lstStyle/>
            <a:p>
              <a:r>
                <a:rPr lang="en-US" altLang="zh-CN" sz="3600" dirty="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043608" y="3729904"/>
            <a:ext cx="726481" cy="720080"/>
            <a:chOff x="3995936" y="4087662"/>
            <a:chExt cx="726481" cy="720080"/>
          </a:xfrm>
        </p:grpSpPr>
        <p:sp>
          <p:nvSpPr>
            <p:cNvPr id="71" name="椭圆 70"/>
            <p:cNvSpPr/>
            <p:nvPr/>
          </p:nvSpPr>
          <p:spPr>
            <a:xfrm>
              <a:off x="3995936" y="4087662"/>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TextBox 71"/>
            <p:cNvSpPr txBox="1"/>
            <p:nvPr/>
          </p:nvSpPr>
          <p:spPr>
            <a:xfrm>
              <a:off x="3995936" y="4124536"/>
              <a:ext cx="726481" cy="646331"/>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73" name="TextBox 72"/>
          <p:cNvSpPr txBox="1"/>
          <p:nvPr/>
        </p:nvSpPr>
        <p:spPr bwMode="auto">
          <a:xfrm>
            <a:off x="1934544" y="14256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74" name="矩形 73"/>
          <p:cNvSpPr/>
          <p:nvPr/>
        </p:nvSpPr>
        <p:spPr bwMode="auto">
          <a:xfrm>
            <a:off x="1948909" y="10595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75" name="TextBox 74"/>
          <p:cNvSpPr txBox="1"/>
          <p:nvPr/>
        </p:nvSpPr>
        <p:spPr bwMode="auto">
          <a:xfrm>
            <a:off x="1961535" y="26558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76" name="矩形 75"/>
          <p:cNvSpPr/>
          <p:nvPr/>
        </p:nvSpPr>
        <p:spPr bwMode="auto">
          <a:xfrm>
            <a:off x="1975900" y="22897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77" name="TextBox 76"/>
          <p:cNvSpPr txBox="1"/>
          <p:nvPr/>
        </p:nvSpPr>
        <p:spPr bwMode="auto">
          <a:xfrm>
            <a:off x="1979712" y="39519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78" name="矩形 77"/>
          <p:cNvSpPr/>
          <p:nvPr/>
        </p:nvSpPr>
        <p:spPr bwMode="auto">
          <a:xfrm>
            <a:off x="1994077" y="35858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85608" y="1250858"/>
            <a:ext cx="3258478" cy="1823976"/>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68900611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1" presetClass="entr" presetSubtype="1"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heel(1)">
                                      <p:cBhvr>
                                        <p:cTn id="22" dur="2000"/>
                                        <p:tgtEl>
                                          <p:spTgt spid="48"/>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1000"/>
                                        <p:tgtEl>
                                          <p:spTgt spid="74"/>
                                        </p:tgtEl>
                                      </p:cBhvr>
                                    </p:animEffect>
                                    <p:anim calcmode="lin" valueType="num">
                                      <p:cBhvr>
                                        <p:cTn id="26" dur="1000" fill="hold"/>
                                        <p:tgtEl>
                                          <p:spTgt spid="74"/>
                                        </p:tgtEl>
                                        <p:attrNameLst>
                                          <p:attrName>ppt_x</p:attrName>
                                        </p:attrNameLst>
                                      </p:cBhvr>
                                      <p:tavLst>
                                        <p:tav tm="0">
                                          <p:val>
                                            <p:strVal val="#ppt_x"/>
                                          </p:val>
                                        </p:tav>
                                        <p:tav tm="100000">
                                          <p:val>
                                            <p:strVal val="#ppt_x"/>
                                          </p:val>
                                        </p:tav>
                                      </p:tavLst>
                                    </p:anim>
                                    <p:anim calcmode="lin" valueType="num">
                                      <p:cBhvr>
                                        <p:cTn id="27" dur="1000" fill="hold"/>
                                        <p:tgtEl>
                                          <p:spTgt spid="7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1000"/>
                                        <p:tgtEl>
                                          <p:spTgt spid="73"/>
                                        </p:tgtEl>
                                      </p:cBhvr>
                                    </p:animEffect>
                                    <p:anim calcmode="lin" valueType="num">
                                      <p:cBhvr>
                                        <p:cTn id="31" dur="1000" fill="hold"/>
                                        <p:tgtEl>
                                          <p:spTgt spid="73"/>
                                        </p:tgtEl>
                                        <p:attrNameLst>
                                          <p:attrName>ppt_x</p:attrName>
                                        </p:attrNameLst>
                                      </p:cBhvr>
                                      <p:tavLst>
                                        <p:tav tm="0">
                                          <p:val>
                                            <p:strVal val="#ppt_x"/>
                                          </p:val>
                                        </p:tav>
                                        <p:tav tm="100000">
                                          <p:val>
                                            <p:strVal val="#ppt_x"/>
                                          </p:val>
                                        </p:tav>
                                      </p:tavLst>
                                    </p:anim>
                                    <p:anim calcmode="lin" valueType="num">
                                      <p:cBhvr>
                                        <p:cTn id="32" dur="1000" fill="hold"/>
                                        <p:tgtEl>
                                          <p:spTgt spid="73"/>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1" presetClass="entr" presetSubtype="1"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heel(1)">
                                      <p:cBhvr>
                                        <p:cTn id="36" dur="2000"/>
                                        <p:tgtEl>
                                          <p:spTgt spid="51"/>
                                        </p:tgtEl>
                                      </p:cBhvr>
                                    </p:animEffect>
                                  </p:childTnLst>
                                </p:cTn>
                              </p:par>
                            </p:childTnLst>
                          </p:cTn>
                        </p:par>
                        <p:par>
                          <p:cTn id="37" fill="hold">
                            <p:stCondLst>
                              <p:cond delay="5500"/>
                            </p:stCondLst>
                            <p:childTnLst>
                              <p:par>
                                <p:cTn id="38" presetID="42" presetClass="entr" presetSubtype="0" fill="hold" grpId="0" nodeType="afterEffect">
                                  <p:stCondLst>
                                    <p:cond delay="0"/>
                                  </p:stCondLst>
                                  <p:childTnLst>
                                    <p:set>
                                      <p:cBhvr>
                                        <p:cTn id="39" dur="1" fill="hold">
                                          <p:stCondLst>
                                            <p:cond delay="0"/>
                                          </p:stCondLst>
                                        </p:cTn>
                                        <p:tgtEl>
                                          <p:spTgt spid="76"/>
                                        </p:tgtEl>
                                        <p:attrNameLst>
                                          <p:attrName>style.visibility</p:attrName>
                                        </p:attrNameLst>
                                      </p:cBhvr>
                                      <p:to>
                                        <p:strVal val="visible"/>
                                      </p:to>
                                    </p:set>
                                    <p:animEffect transition="in" filter="fade">
                                      <p:cBhvr>
                                        <p:cTn id="40" dur="1000"/>
                                        <p:tgtEl>
                                          <p:spTgt spid="76"/>
                                        </p:tgtEl>
                                      </p:cBhvr>
                                    </p:animEffect>
                                    <p:anim calcmode="lin" valueType="num">
                                      <p:cBhvr>
                                        <p:cTn id="41" dur="1000" fill="hold"/>
                                        <p:tgtEl>
                                          <p:spTgt spid="76"/>
                                        </p:tgtEl>
                                        <p:attrNameLst>
                                          <p:attrName>ppt_x</p:attrName>
                                        </p:attrNameLst>
                                      </p:cBhvr>
                                      <p:tavLst>
                                        <p:tav tm="0">
                                          <p:val>
                                            <p:strVal val="#ppt_x"/>
                                          </p:val>
                                        </p:tav>
                                        <p:tav tm="100000">
                                          <p:val>
                                            <p:strVal val="#ppt_x"/>
                                          </p:val>
                                        </p:tav>
                                      </p:tavLst>
                                    </p:anim>
                                    <p:anim calcmode="lin" valueType="num">
                                      <p:cBhvr>
                                        <p:cTn id="42" dur="1000" fill="hold"/>
                                        <p:tgtEl>
                                          <p:spTgt spid="7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1000"/>
                                        <p:tgtEl>
                                          <p:spTgt spid="75"/>
                                        </p:tgtEl>
                                      </p:cBhvr>
                                    </p:animEffect>
                                    <p:anim calcmode="lin" valueType="num">
                                      <p:cBhvr>
                                        <p:cTn id="46" dur="1000" fill="hold"/>
                                        <p:tgtEl>
                                          <p:spTgt spid="75"/>
                                        </p:tgtEl>
                                        <p:attrNameLst>
                                          <p:attrName>ppt_x</p:attrName>
                                        </p:attrNameLst>
                                      </p:cBhvr>
                                      <p:tavLst>
                                        <p:tav tm="0">
                                          <p:val>
                                            <p:strVal val="#ppt_x"/>
                                          </p:val>
                                        </p:tav>
                                        <p:tav tm="100000">
                                          <p:val>
                                            <p:strVal val="#ppt_x"/>
                                          </p:val>
                                        </p:tav>
                                      </p:tavLst>
                                    </p:anim>
                                    <p:anim calcmode="lin" valueType="num">
                                      <p:cBhvr>
                                        <p:cTn id="47" dur="1000" fill="hold"/>
                                        <p:tgtEl>
                                          <p:spTgt spid="75"/>
                                        </p:tgtEl>
                                        <p:attrNameLst>
                                          <p:attrName>ppt_y</p:attrName>
                                        </p:attrNameLst>
                                      </p:cBhvr>
                                      <p:tavLst>
                                        <p:tav tm="0">
                                          <p:val>
                                            <p:strVal val="#ppt_y+.1"/>
                                          </p:val>
                                        </p:tav>
                                        <p:tav tm="100000">
                                          <p:val>
                                            <p:strVal val="#ppt_y"/>
                                          </p:val>
                                        </p:tav>
                                      </p:tavLst>
                                    </p:anim>
                                  </p:childTnLst>
                                </p:cTn>
                              </p:par>
                            </p:childTnLst>
                          </p:cTn>
                        </p:par>
                        <p:par>
                          <p:cTn id="48" fill="hold">
                            <p:stCondLst>
                              <p:cond delay="6500"/>
                            </p:stCondLst>
                            <p:childTnLst>
                              <p:par>
                                <p:cTn id="49" presetID="21" presetClass="entr" presetSubtype="1"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wheel(1)">
                                      <p:cBhvr>
                                        <p:cTn id="51" dur="2000"/>
                                        <p:tgtEl>
                                          <p:spTgt spid="70"/>
                                        </p:tgtEl>
                                      </p:cBhvr>
                                    </p:animEffect>
                                  </p:childTnLst>
                                </p:cTn>
                              </p:par>
                            </p:childTnLst>
                          </p:cTn>
                        </p:par>
                        <p:par>
                          <p:cTn id="52" fill="hold">
                            <p:stCondLst>
                              <p:cond delay="8500"/>
                            </p:stCondLst>
                            <p:childTnLst>
                              <p:par>
                                <p:cTn id="53" presetID="42" presetClass="entr" presetSubtype="0"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fade">
                                      <p:cBhvr>
                                        <p:cTn id="55" dur="1000"/>
                                        <p:tgtEl>
                                          <p:spTgt spid="78"/>
                                        </p:tgtEl>
                                      </p:cBhvr>
                                    </p:animEffect>
                                    <p:anim calcmode="lin" valueType="num">
                                      <p:cBhvr>
                                        <p:cTn id="56" dur="1000" fill="hold"/>
                                        <p:tgtEl>
                                          <p:spTgt spid="78"/>
                                        </p:tgtEl>
                                        <p:attrNameLst>
                                          <p:attrName>ppt_x</p:attrName>
                                        </p:attrNameLst>
                                      </p:cBhvr>
                                      <p:tavLst>
                                        <p:tav tm="0">
                                          <p:val>
                                            <p:strVal val="#ppt_x"/>
                                          </p:val>
                                        </p:tav>
                                        <p:tav tm="100000">
                                          <p:val>
                                            <p:strVal val="#ppt_x"/>
                                          </p:val>
                                        </p:tav>
                                      </p:tavLst>
                                    </p:anim>
                                    <p:anim calcmode="lin" valueType="num">
                                      <p:cBhvr>
                                        <p:cTn id="57" dur="1000" fill="hold"/>
                                        <p:tgtEl>
                                          <p:spTgt spid="7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1000"/>
                                        <p:tgtEl>
                                          <p:spTgt spid="77"/>
                                        </p:tgtEl>
                                      </p:cBhvr>
                                    </p:animEffect>
                                    <p:anim calcmode="lin" valueType="num">
                                      <p:cBhvr>
                                        <p:cTn id="61" dur="1000" fill="hold"/>
                                        <p:tgtEl>
                                          <p:spTgt spid="77"/>
                                        </p:tgtEl>
                                        <p:attrNameLst>
                                          <p:attrName>ppt_x</p:attrName>
                                        </p:attrNameLst>
                                      </p:cBhvr>
                                      <p:tavLst>
                                        <p:tav tm="0">
                                          <p:val>
                                            <p:strVal val="#ppt_x"/>
                                          </p:val>
                                        </p:tav>
                                        <p:tav tm="100000">
                                          <p:val>
                                            <p:strVal val="#ppt_x"/>
                                          </p:val>
                                        </p:tav>
                                      </p:tavLst>
                                    </p:anim>
                                    <p:anim calcmode="lin" valueType="num">
                                      <p:cBhvr>
                                        <p:cTn id="62"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p:bldP spid="73" grpId="0"/>
      <p:bldP spid="74" grpId="0"/>
      <p:bldP spid="75" grpId="0"/>
      <p:bldP spid="76" grpId="0"/>
      <p:bldP spid="77" grpId="0"/>
      <p:bldP spid="7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9" name="矩形: 圆角 38"/>
          <p:cNvSpPr/>
          <p:nvPr/>
        </p:nvSpPr>
        <p:spPr>
          <a:xfrm>
            <a:off x="6158688" y="1887044"/>
            <a:ext cx="3666795" cy="1621388"/>
          </a:xfrm>
          <a:prstGeom prst="roundRect">
            <a:avLst>
              <a:gd name="adj" fmla="val 50000"/>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5388249" y="926338"/>
            <a:ext cx="2424111" cy="3629343"/>
            <a:chOff x="4583509" y="991483"/>
            <a:chExt cx="2424111" cy="3629343"/>
          </a:xfrm>
        </p:grpSpPr>
        <p:grpSp>
          <p:nvGrpSpPr>
            <p:cNvPr id="41" name="组合 40"/>
            <p:cNvGrpSpPr/>
            <p:nvPr/>
          </p:nvGrpSpPr>
          <p:grpSpPr>
            <a:xfrm>
              <a:off x="5272348" y="991483"/>
              <a:ext cx="642933" cy="642933"/>
              <a:chOff x="6962369" y="1155522"/>
              <a:chExt cx="928602" cy="928602"/>
            </a:xfrm>
          </p:grpSpPr>
          <p:grpSp>
            <p:nvGrpSpPr>
              <p:cNvPr id="62" name="组合 61"/>
              <p:cNvGrpSpPr/>
              <p:nvPr/>
            </p:nvGrpSpPr>
            <p:grpSpPr>
              <a:xfrm>
                <a:off x="6962369" y="1155522"/>
                <a:ext cx="928602" cy="928602"/>
                <a:chOff x="2848131" y="1860029"/>
                <a:chExt cx="3807502" cy="3807502"/>
              </a:xfrm>
            </p:grpSpPr>
            <p:sp>
              <p:nvSpPr>
                <p:cNvPr id="64" name="椭圆 6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5" name="椭圆 64"/>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3" name="文本框 2"/>
              <p:cNvSpPr txBox="1"/>
              <p:nvPr/>
            </p:nvSpPr>
            <p:spPr>
              <a:xfrm>
                <a:off x="7084704" y="1315889"/>
                <a:ext cx="637157" cy="577888"/>
              </a:xfrm>
              <a:prstGeom prst="rect">
                <a:avLst/>
              </a:prstGeom>
              <a:noFill/>
            </p:spPr>
            <p:txBody>
              <a:bodyPr wrap="none" rtlCol="0">
                <a:spAutoFit/>
              </a:bodyPr>
              <a:lstStyle/>
              <a:p>
                <a:r>
                  <a:rPr lang="en-US" altLang="zh-CN" sz="2000" dirty="0">
                    <a:solidFill>
                      <a:srgbClr val="C00000"/>
                    </a:solidFill>
                    <a:latin typeface="+mj-ea"/>
                    <a:ea typeface="+mj-ea"/>
                  </a:rPr>
                  <a:t>01</a:t>
                </a:r>
                <a:endParaRPr lang="zh-CN" altLang="en-US" sz="2000" dirty="0">
                  <a:solidFill>
                    <a:srgbClr val="C00000"/>
                  </a:solidFill>
                  <a:latin typeface="+mj-ea"/>
                  <a:ea typeface="+mj-ea"/>
                </a:endParaRPr>
              </a:p>
            </p:txBody>
          </p:sp>
        </p:grpSp>
        <p:grpSp>
          <p:nvGrpSpPr>
            <p:cNvPr id="42" name="组合 41"/>
            <p:cNvGrpSpPr/>
            <p:nvPr/>
          </p:nvGrpSpPr>
          <p:grpSpPr>
            <a:xfrm>
              <a:off x="4583509" y="2061934"/>
              <a:ext cx="642933" cy="642933"/>
              <a:chOff x="6962369" y="1155522"/>
              <a:chExt cx="928602" cy="928602"/>
            </a:xfrm>
          </p:grpSpPr>
          <p:grpSp>
            <p:nvGrpSpPr>
              <p:cNvPr id="58" name="组合 57"/>
              <p:cNvGrpSpPr/>
              <p:nvPr/>
            </p:nvGrpSpPr>
            <p:grpSpPr>
              <a:xfrm>
                <a:off x="6962369" y="1155522"/>
                <a:ext cx="928602" cy="928602"/>
                <a:chOff x="2848131" y="1860029"/>
                <a:chExt cx="3807502" cy="3807502"/>
              </a:xfrm>
            </p:grpSpPr>
            <p:sp>
              <p:nvSpPr>
                <p:cNvPr id="60" name="椭圆 59"/>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1" name="椭圆 60"/>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9" name="文本框 124"/>
              <p:cNvSpPr txBox="1"/>
              <p:nvPr/>
            </p:nvSpPr>
            <p:spPr>
              <a:xfrm>
                <a:off x="7070947" y="1315889"/>
                <a:ext cx="637157" cy="577888"/>
              </a:xfrm>
              <a:prstGeom prst="rect">
                <a:avLst/>
              </a:prstGeom>
              <a:noFill/>
            </p:spPr>
            <p:txBody>
              <a:bodyPr wrap="none" rtlCol="0">
                <a:spAutoFit/>
              </a:bodyPr>
              <a:lstStyle/>
              <a:p>
                <a:r>
                  <a:rPr lang="en-US" altLang="zh-CN" sz="2000" dirty="0">
                    <a:solidFill>
                      <a:srgbClr val="C00000"/>
                    </a:solidFill>
                    <a:latin typeface="+mj-ea"/>
                    <a:ea typeface="+mj-ea"/>
                  </a:rPr>
                  <a:t>02</a:t>
                </a:r>
                <a:endParaRPr lang="zh-CN" altLang="en-US" sz="2000" dirty="0">
                  <a:solidFill>
                    <a:srgbClr val="C00000"/>
                  </a:solidFill>
                  <a:latin typeface="+mj-ea"/>
                  <a:ea typeface="+mj-ea"/>
                </a:endParaRPr>
              </a:p>
            </p:txBody>
          </p:sp>
        </p:grpSp>
        <p:grpSp>
          <p:nvGrpSpPr>
            <p:cNvPr id="43" name="组合 42"/>
            <p:cNvGrpSpPr/>
            <p:nvPr/>
          </p:nvGrpSpPr>
          <p:grpSpPr>
            <a:xfrm>
              <a:off x="4981139" y="3408120"/>
              <a:ext cx="642933" cy="642933"/>
              <a:chOff x="6962369" y="1155522"/>
              <a:chExt cx="928602" cy="928602"/>
            </a:xfrm>
          </p:grpSpPr>
          <p:grpSp>
            <p:nvGrpSpPr>
              <p:cNvPr id="54" name="组合 53"/>
              <p:cNvGrpSpPr/>
              <p:nvPr/>
            </p:nvGrpSpPr>
            <p:grpSpPr>
              <a:xfrm>
                <a:off x="6962369" y="1155522"/>
                <a:ext cx="928602" cy="928602"/>
                <a:chOff x="2848131" y="1860029"/>
                <a:chExt cx="3807502" cy="3807502"/>
              </a:xfrm>
            </p:grpSpPr>
            <p:sp>
              <p:nvSpPr>
                <p:cNvPr id="56" name="椭圆 5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7" name="椭圆 5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5" name="文本框 130"/>
              <p:cNvSpPr txBox="1"/>
              <p:nvPr/>
            </p:nvSpPr>
            <p:spPr>
              <a:xfrm>
                <a:off x="7070947" y="1343404"/>
                <a:ext cx="637157" cy="577888"/>
              </a:xfrm>
              <a:prstGeom prst="rect">
                <a:avLst/>
              </a:prstGeom>
              <a:noFill/>
            </p:spPr>
            <p:txBody>
              <a:bodyPr wrap="none" rtlCol="0">
                <a:spAutoFit/>
              </a:bodyPr>
              <a:lstStyle/>
              <a:p>
                <a:r>
                  <a:rPr lang="en-US" altLang="zh-CN" sz="2000" dirty="0">
                    <a:solidFill>
                      <a:srgbClr val="C00000"/>
                    </a:solidFill>
                    <a:latin typeface="+mj-ea"/>
                    <a:ea typeface="+mj-ea"/>
                  </a:rPr>
                  <a:t>03</a:t>
                </a:r>
                <a:endParaRPr lang="zh-CN" altLang="en-US" sz="2000" dirty="0">
                  <a:solidFill>
                    <a:srgbClr val="C00000"/>
                  </a:solidFill>
                  <a:latin typeface="+mj-ea"/>
                  <a:ea typeface="+mj-ea"/>
                </a:endParaRPr>
              </a:p>
            </p:txBody>
          </p:sp>
        </p:grpSp>
        <p:grpSp>
          <p:nvGrpSpPr>
            <p:cNvPr id="44" name="组合 43"/>
            <p:cNvGrpSpPr/>
            <p:nvPr/>
          </p:nvGrpSpPr>
          <p:grpSpPr>
            <a:xfrm>
              <a:off x="6364687" y="3977893"/>
              <a:ext cx="642933" cy="642933"/>
              <a:chOff x="6962369" y="1155522"/>
              <a:chExt cx="928602" cy="928602"/>
            </a:xfrm>
          </p:grpSpPr>
          <p:grpSp>
            <p:nvGrpSpPr>
              <p:cNvPr id="45" name="组合 44"/>
              <p:cNvGrpSpPr/>
              <p:nvPr/>
            </p:nvGrpSpPr>
            <p:grpSpPr>
              <a:xfrm>
                <a:off x="6962369" y="1155522"/>
                <a:ext cx="928602" cy="928602"/>
                <a:chOff x="2848131" y="1860029"/>
                <a:chExt cx="3807502" cy="3807502"/>
              </a:xfrm>
            </p:grpSpPr>
            <p:sp>
              <p:nvSpPr>
                <p:cNvPr id="52" name="椭圆 51"/>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3" name="椭圆 52"/>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6" name="文本框 136"/>
              <p:cNvSpPr txBox="1"/>
              <p:nvPr/>
            </p:nvSpPr>
            <p:spPr>
              <a:xfrm>
                <a:off x="7070947" y="1343404"/>
                <a:ext cx="637157" cy="577888"/>
              </a:xfrm>
              <a:prstGeom prst="rect">
                <a:avLst/>
              </a:prstGeom>
              <a:noFill/>
            </p:spPr>
            <p:txBody>
              <a:bodyPr wrap="none" rtlCol="0">
                <a:spAutoFit/>
              </a:bodyPr>
              <a:lstStyle/>
              <a:p>
                <a:r>
                  <a:rPr lang="en-US" altLang="zh-CN" sz="2000" dirty="0">
                    <a:solidFill>
                      <a:srgbClr val="C00000"/>
                    </a:solidFill>
                    <a:latin typeface="+mj-ea"/>
                    <a:ea typeface="+mj-ea"/>
                  </a:rPr>
                  <a:t>04</a:t>
                </a:r>
                <a:endParaRPr lang="zh-CN" altLang="en-US" sz="2000" dirty="0">
                  <a:solidFill>
                    <a:srgbClr val="C00000"/>
                  </a:solidFill>
                  <a:latin typeface="+mj-ea"/>
                  <a:ea typeface="+mj-ea"/>
                </a:endParaRPr>
              </a:p>
            </p:txBody>
          </p:sp>
        </p:grpSp>
      </p:grpSp>
      <p:grpSp>
        <p:nvGrpSpPr>
          <p:cNvPr id="66" name="组合 65"/>
          <p:cNvGrpSpPr/>
          <p:nvPr/>
        </p:nvGrpSpPr>
        <p:grpSpPr>
          <a:xfrm>
            <a:off x="1971316" y="1147793"/>
            <a:ext cx="4044895" cy="577081"/>
            <a:chOff x="1166576" y="1212938"/>
            <a:chExt cx="4044895" cy="577081"/>
          </a:xfrm>
        </p:grpSpPr>
        <p:cxnSp>
          <p:nvCxnSpPr>
            <p:cNvPr id="67" name="直接连接符 66"/>
            <p:cNvCxnSpPr/>
            <p:nvPr/>
          </p:nvCxnSpPr>
          <p:spPr>
            <a:xfrm flipH="1">
              <a:off x="1230086" y="1619440"/>
              <a:ext cx="3981385"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68" name="TextBox 40"/>
            <p:cNvSpPr txBox="1"/>
            <p:nvPr/>
          </p:nvSpPr>
          <p:spPr>
            <a:xfrm>
              <a:off x="1166576" y="1212938"/>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p>
            <a:p>
              <a:endParaRPr lang="zh-CN" altLang="en-US" sz="1100" dirty="0">
                <a:latin typeface="+mj-ea"/>
              </a:endParaRPr>
            </a:p>
          </p:txBody>
        </p:sp>
      </p:grpSp>
      <p:grpSp>
        <p:nvGrpSpPr>
          <p:cNvPr id="69" name="组合 68"/>
          <p:cNvGrpSpPr/>
          <p:nvPr/>
        </p:nvGrpSpPr>
        <p:grpSpPr>
          <a:xfrm>
            <a:off x="1340139" y="2238045"/>
            <a:ext cx="3986660" cy="577081"/>
            <a:chOff x="535399" y="2303190"/>
            <a:chExt cx="3986660" cy="577081"/>
          </a:xfrm>
        </p:grpSpPr>
        <p:cxnSp>
          <p:nvCxnSpPr>
            <p:cNvPr id="70" name="直接连接符 69"/>
            <p:cNvCxnSpPr/>
            <p:nvPr/>
          </p:nvCxnSpPr>
          <p:spPr>
            <a:xfrm flipH="1">
              <a:off x="540674" y="2704868"/>
              <a:ext cx="3981385"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71" name="TextBox 40"/>
            <p:cNvSpPr txBox="1"/>
            <p:nvPr/>
          </p:nvSpPr>
          <p:spPr>
            <a:xfrm>
              <a:off x="535399" y="2303190"/>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p>
            <a:p>
              <a:endParaRPr lang="zh-CN" altLang="en-US" sz="1100" dirty="0">
                <a:latin typeface="+mj-ea"/>
              </a:endParaRPr>
            </a:p>
          </p:txBody>
        </p:sp>
      </p:grpSp>
      <p:grpSp>
        <p:nvGrpSpPr>
          <p:cNvPr id="72" name="组合 71"/>
          <p:cNvGrpSpPr/>
          <p:nvPr/>
        </p:nvGrpSpPr>
        <p:grpSpPr>
          <a:xfrm>
            <a:off x="1816389" y="3584627"/>
            <a:ext cx="3984471" cy="577081"/>
            <a:chOff x="1011649" y="3649772"/>
            <a:chExt cx="3984471" cy="577081"/>
          </a:xfrm>
        </p:grpSpPr>
        <p:cxnSp>
          <p:nvCxnSpPr>
            <p:cNvPr id="73" name="直接连接符 72"/>
            <p:cNvCxnSpPr/>
            <p:nvPr/>
          </p:nvCxnSpPr>
          <p:spPr>
            <a:xfrm flipH="1">
              <a:off x="1014735" y="4058836"/>
              <a:ext cx="3981385"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TextBox 40"/>
            <p:cNvSpPr txBox="1"/>
            <p:nvPr/>
          </p:nvSpPr>
          <p:spPr>
            <a:xfrm>
              <a:off x="1011649" y="3649772"/>
              <a:ext cx="2586274" cy="5770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p>
            <a:p>
              <a:endParaRPr lang="zh-CN" altLang="en-US" sz="1100" dirty="0">
                <a:latin typeface="+mj-ea"/>
              </a:endParaRPr>
            </a:p>
          </p:txBody>
        </p:sp>
      </p:grpSp>
      <p:grpSp>
        <p:nvGrpSpPr>
          <p:cNvPr id="76" name="组合 75"/>
          <p:cNvGrpSpPr/>
          <p:nvPr/>
        </p:nvGrpSpPr>
        <p:grpSpPr>
          <a:xfrm>
            <a:off x="3320373" y="4442941"/>
            <a:ext cx="4100078" cy="577081"/>
            <a:chOff x="2515633" y="4508086"/>
            <a:chExt cx="4100078" cy="577081"/>
          </a:xfrm>
        </p:grpSpPr>
        <p:grpSp>
          <p:nvGrpSpPr>
            <p:cNvPr id="77" name="组合 76"/>
            <p:cNvGrpSpPr/>
            <p:nvPr/>
          </p:nvGrpSpPr>
          <p:grpSpPr>
            <a:xfrm>
              <a:off x="2515633" y="4719307"/>
              <a:ext cx="4100078" cy="165930"/>
              <a:chOff x="3354176" y="6292409"/>
              <a:chExt cx="5466771" cy="221240"/>
            </a:xfrm>
          </p:grpSpPr>
          <p:cxnSp>
            <p:nvCxnSpPr>
              <p:cNvPr id="79" name="直接连接符 78"/>
              <p:cNvCxnSpPr/>
              <p:nvPr/>
            </p:nvCxnSpPr>
            <p:spPr>
              <a:xfrm flipH="1">
                <a:off x="3354176" y="6513647"/>
                <a:ext cx="5308513"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8662689" y="6292409"/>
                <a:ext cx="158258" cy="22124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78" name="TextBox 40"/>
            <p:cNvSpPr txBox="1"/>
            <p:nvPr/>
          </p:nvSpPr>
          <p:spPr>
            <a:xfrm>
              <a:off x="2545174" y="4508086"/>
              <a:ext cx="2586274" cy="577081"/>
            </a:xfrm>
            <a:prstGeom prst="rect">
              <a:avLst/>
            </a:prstGeom>
            <a:noFill/>
            <a:ln>
              <a:noFill/>
            </a:ln>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latin typeface="+mj-ea"/>
                </a:rPr>
                <a:t>单击此处添加文本单击此处添加文本</a:t>
              </a:r>
              <a:endParaRPr lang="en-US" altLang="zh-CN" sz="1100" dirty="0">
                <a:latin typeface="+mj-ea"/>
              </a:endParaRPr>
            </a:p>
            <a:p>
              <a:r>
                <a:rPr lang="zh-CN" altLang="en-US" sz="1100" dirty="0">
                  <a:latin typeface="+mj-ea"/>
                </a:rPr>
                <a:t>单击此处添加文本单击此处添加文本</a:t>
              </a:r>
            </a:p>
            <a:p>
              <a:endParaRPr lang="zh-CN" altLang="en-US" sz="1100" dirty="0">
                <a:latin typeface="+mj-ea"/>
              </a:endParaRPr>
            </a:p>
          </p:txBody>
        </p:sp>
      </p:grpSp>
      <p:grpSp>
        <p:nvGrpSpPr>
          <p:cNvPr id="81" name="组合 80"/>
          <p:cNvGrpSpPr/>
          <p:nvPr/>
        </p:nvGrpSpPr>
        <p:grpSpPr>
          <a:xfrm>
            <a:off x="6271814" y="1938019"/>
            <a:ext cx="1506792" cy="1506792"/>
            <a:chOff x="6271814" y="1938019"/>
            <a:chExt cx="1506792" cy="1506792"/>
          </a:xfrm>
        </p:grpSpPr>
        <p:grpSp>
          <p:nvGrpSpPr>
            <p:cNvPr id="82" name="组合 81"/>
            <p:cNvGrpSpPr/>
            <p:nvPr/>
          </p:nvGrpSpPr>
          <p:grpSpPr>
            <a:xfrm>
              <a:off x="6271814" y="1938019"/>
              <a:ext cx="1506792" cy="1506792"/>
              <a:chOff x="304800" y="673100"/>
              <a:chExt cx="4000500" cy="4000500"/>
            </a:xfrm>
            <a:effectLst>
              <a:outerShdw blurRad="444500" dist="254000" dir="8100000" algn="tr" rotWithShape="0">
                <a:prstClr val="black">
                  <a:alpha val="50000"/>
                </a:prstClr>
              </a:outerShdw>
            </a:effectLst>
          </p:grpSpPr>
          <p:sp>
            <p:nvSpPr>
              <p:cNvPr id="84"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85" name="椭圆 84"/>
              <p:cNvSpPr/>
              <p:nvPr/>
            </p:nvSpPr>
            <p:spPr>
              <a:xfrm>
                <a:off x="392112" y="760412"/>
                <a:ext cx="3825874" cy="3825874"/>
              </a:xfrm>
              <a:prstGeom prst="ellipse">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83" name="TextBox 103"/>
            <p:cNvSpPr txBox="1"/>
            <p:nvPr/>
          </p:nvSpPr>
          <p:spPr>
            <a:xfrm>
              <a:off x="6444208" y="2499742"/>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000" b="1" kern="0" dirty="0">
                  <a:solidFill>
                    <a:schemeClr val="bg1"/>
                  </a:solidFill>
                  <a:latin typeface="+mj-ea"/>
                  <a:ea typeface="+mj-ea"/>
                </a:rPr>
                <a:t>标题内容</a:t>
              </a:r>
              <a:endParaRPr kumimoji="0" lang="zh-CN" altLang="en-US" sz="2000" b="1" i="0" u="none" strike="noStrike" kern="0" cap="none" spc="0" normalizeH="0" baseline="0" noProof="0" dirty="0">
                <a:ln>
                  <a:noFill/>
                </a:ln>
                <a:solidFill>
                  <a:schemeClr val="bg1"/>
                </a:solidFill>
                <a:effectLst/>
                <a:uLnTx/>
                <a:uFillTx/>
                <a:latin typeface="+mj-ea"/>
                <a:ea typeface="+mj-ea"/>
              </a:endParaRPr>
            </a:p>
          </p:txBody>
        </p:sp>
      </p:grpSp>
    </p:spTree>
    <p:extLst>
      <p:ext uri="{BB962C8B-B14F-4D97-AF65-F5344CB8AC3E}">
        <p14:creationId xmlns:p14="http://schemas.microsoft.com/office/powerpoint/2010/main" val="371869502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1+#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81"/>
                                        </p:tgtEl>
                                        <p:attrNameLst>
                                          <p:attrName>style.visibility</p:attrName>
                                        </p:attrNameLst>
                                      </p:cBhvr>
                                      <p:to>
                                        <p:strVal val="visible"/>
                                      </p:to>
                                    </p:set>
                                    <p:anim calcmode="lin" valueType="num">
                                      <p:cBhvr>
                                        <p:cTn id="16" dur="500" fill="hold"/>
                                        <p:tgtEl>
                                          <p:spTgt spid="81"/>
                                        </p:tgtEl>
                                        <p:attrNameLst>
                                          <p:attrName>ppt_w</p:attrName>
                                        </p:attrNameLst>
                                      </p:cBhvr>
                                      <p:tavLst>
                                        <p:tav tm="0">
                                          <p:val>
                                            <p:fltVal val="0"/>
                                          </p:val>
                                        </p:tav>
                                        <p:tav tm="100000">
                                          <p:val>
                                            <p:strVal val="#ppt_w"/>
                                          </p:val>
                                        </p:tav>
                                      </p:tavLst>
                                    </p:anim>
                                    <p:anim calcmode="lin" valueType="num">
                                      <p:cBhvr>
                                        <p:cTn id="17" dur="500" fill="hold"/>
                                        <p:tgtEl>
                                          <p:spTgt spid="81"/>
                                        </p:tgtEl>
                                        <p:attrNameLst>
                                          <p:attrName>ppt_h</p:attrName>
                                        </p:attrNameLst>
                                      </p:cBhvr>
                                      <p:tavLst>
                                        <p:tav tm="0">
                                          <p:val>
                                            <p:fltVal val="0"/>
                                          </p:val>
                                        </p:tav>
                                        <p:tav tm="100000">
                                          <p:val>
                                            <p:strVal val="#ppt_h"/>
                                          </p:val>
                                        </p:tav>
                                      </p:tavLst>
                                    </p:anim>
                                    <p:animEffect transition="in" filter="fade">
                                      <p:cBhvr>
                                        <p:cTn id="18" dur="500"/>
                                        <p:tgtEl>
                                          <p:spTgt spid="81"/>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Effect transition="in" filter="fade">
                                      <p:cBhvr>
                                        <p:cTn id="25" dur="500"/>
                                        <p:tgtEl>
                                          <p:spTgt spid="40"/>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66"/>
                                        </p:tgtEl>
                                        <p:attrNameLst>
                                          <p:attrName>style.visibility</p:attrName>
                                        </p:attrNameLst>
                                      </p:cBhvr>
                                      <p:to>
                                        <p:strVal val="visible"/>
                                      </p:to>
                                    </p:set>
                                    <p:anim calcmode="lin" valueType="num">
                                      <p:cBhvr additive="base">
                                        <p:cTn id="30" dur="500" fill="hold"/>
                                        <p:tgtEl>
                                          <p:spTgt spid="66"/>
                                        </p:tgtEl>
                                        <p:attrNameLst>
                                          <p:attrName>ppt_x</p:attrName>
                                        </p:attrNameLst>
                                      </p:cBhvr>
                                      <p:tavLst>
                                        <p:tav tm="0">
                                          <p:val>
                                            <p:strVal val="0-#ppt_w/2"/>
                                          </p:val>
                                        </p:tav>
                                        <p:tav tm="100000">
                                          <p:val>
                                            <p:strVal val="#ppt_x"/>
                                          </p:val>
                                        </p:tav>
                                      </p:tavLst>
                                    </p:anim>
                                    <p:anim calcmode="lin" valueType="num">
                                      <p:cBhvr additive="base">
                                        <p:cTn id="31" dur="50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69"/>
                                        </p:tgtEl>
                                        <p:attrNameLst>
                                          <p:attrName>style.visibility</p:attrName>
                                        </p:attrNameLst>
                                      </p:cBhvr>
                                      <p:to>
                                        <p:strVal val="visible"/>
                                      </p:to>
                                    </p:set>
                                    <p:anim calcmode="lin" valueType="num">
                                      <p:cBhvr additive="base">
                                        <p:cTn id="36" dur="500" fill="hold"/>
                                        <p:tgtEl>
                                          <p:spTgt spid="69"/>
                                        </p:tgtEl>
                                        <p:attrNameLst>
                                          <p:attrName>ppt_x</p:attrName>
                                        </p:attrNameLst>
                                      </p:cBhvr>
                                      <p:tavLst>
                                        <p:tav tm="0">
                                          <p:val>
                                            <p:strVal val="0-#ppt_w/2"/>
                                          </p:val>
                                        </p:tav>
                                        <p:tav tm="100000">
                                          <p:val>
                                            <p:strVal val="#ppt_x"/>
                                          </p:val>
                                        </p:tav>
                                      </p:tavLst>
                                    </p:anim>
                                    <p:anim calcmode="lin" valueType="num">
                                      <p:cBhvr additive="base">
                                        <p:cTn id="37" dur="500" fill="hold"/>
                                        <p:tgtEl>
                                          <p:spTgt spid="69"/>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 presetClass="entr" presetSubtype="8" fill="hold" nodeType="afterEffect">
                                  <p:stCondLst>
                                    <p:cond delay="0"/>
                                  </p:stCondLst>
                                  <p:childTnLst>
                                    <p:set>
                                      <p:cBhvr>
                                        <p:cTn id="40" dur="1" fill="hold">
                                          <p:stCondLst>
                                            <p:cond delay="0"/>
                                          </p:stCondLst>
                                        </p:cTn>
                                        <p:tgtEl>
                                          <p:spTgt spid="72"/>
                                        </p:tgtEl>
                                        <p:attrNameLst>
                                          <p:attrName>style.visibility</p:attrName>
                                        </p:attrNameLst>
                                      </p:cBhvr>
                                      <p:to>
                                        <p:strVal val="visible"/>
                                      </p:to>
                                    </p:set>
                                    <p:anim calcmode="lin" valueType="num">
                                      <p:cBhvr additive="base">
                                        <p:cTn id="41" dur="500" fill="hold"/>
                                        <p:tgtEl>
                                          <p:spTgt spid="72"/>
                                        </p:tgtEl>
                                        <p:attrNameLst>
                                          <p:attrName>ppt_x</p:attrName>
                                        </p:attrNameLst>
                                      </p:cBhvr>
                                      <p:tavLst>
                                        <p:tav tm="0">
                                          <p:val>
                                            <p:strVal val="0-#ppt_w/2"/>
                                          </p:val>
                                        </p:tav>
                                        <p:tav tm="100000">
                                          <p:val>
                                            <p:strVal val="#ppt_x"/>
                                          </p:val>
                                        </p:tav>
                                      </p:tavLst>
                                    </p:anim>
                                    <p:anim calcmode="lin" valueType="num">
                                      <p:cBhvr additive="base">
                                        <p:cTn id="42" dur="500" fill="hold"/>
                                        <p:tgtEl>
                                          <p:spTgt spid="72"/>
                                        </p:tgtEl>
                                        <p:attrNameLst>
                                          <p:attrName>ppt_y</p:attrName>
                                        </p:attrNameLst>
                                      </p:cBhvr>
                                      <p:tavLst>
                                        <p:tav tm="0">
                                          <p:val>
                                            <p:strVal val="#ppt_y"/>
                                          </p:val>
                                        </p:tav>
                                        <p:tav tm="100000">
                                          <p:val>
                                            <p:strVal val="#ppt_y"/>
                                          </p:val>
                                        </p:tav>
                                      </p:tavLst>
                                    </p:anim>
                                  </p:childTnLst>
                                </p:cTn>
                              </p:par>
                            </p:childTnLst>
                          </p:cTn>
                        </p:par>
                        <p:par>
                          <p:cTn id="43" fill="hold">
                            <p:stCondLst>
                              <p:cond delay="1000"/>
                            </p:stCondLst>
                            <p:childTnLst>
                              <p:par>
                                <p:cTn id="44" presetID="2" presetClass="entr" presetSubtype="4" fill="hold" nodeType="afterEffect">
                                  <p:stCondLst>
                                    <p:cond delay="0"/>
                                  </p:stCondLst>
                                  <p:childTnLst>
                                    <p:set>
                                      <p:cBhvr>
                                        <p:cTn id="45" dur="1" fill="hold">
                                          <p:stCondLst>
                                            <p:cond delay="0"/>
                                          </p:stCondLst>
                                        </p:cTn>
                                        <p:tgtEl>
                                          <p:spTgt spid="76"/>
                                        </p:tgtEl>
                                        <p:attrNameLst>
                                          <p:attrName>style.visibility</p:attrName>
                                        </p:attrNameLst>
                                      </p:cBhvr>
                                      <p:to>
                                        <p:strVal val="visible"/>
                                      </p:to>
                                    </p:set>
                                    <p:anim calcmode="lin" valueType="num">
                                      <p:cBhvr additive="base">
                                        <p:cTn id="46" dur="500" fill="hold"/>
                                        <p:tgtEl>
                                          <p:spTgt spid="76"/>
                                        </p:tgtEl>
                                        <p:attrNameLst>
                                          <p:attrName>ppt_x</p:attrName>
                                        </p:attrNameLst>
                                      </p:cBhvr>
                                      <p:tavLst>
                                        <p:tav tm="0">
                                          <p:val>
                                            <p:strVal val="#ppt_x"/>
                                          </p:val>
                                        </p:tav>
                                        <p:tav tm="100000">
                                          <p:val>
                                            <p:strVal val="#ppt_x"/>
                                          </p:val>
                                        </p:tav>
                                      </p:tavLst>
                                    </p:anim>
                                    <p:anim calcmode="lin" valueType="num">
                                      <p:cBhvr additive="base">
                                        <p:cTn id="47"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26812" y="1707656"/>
            <a:ext cx="2964274" cy="1077218"/>
          </a:xfrm>
          <a:prstGeom prst="rect">
            <a:avLst/>
          </a:prstGeom>
          <a:noFill/>
        </p:spPr>
        <p:txBody>
          <a:bodyPr wrap="none" rtlCol="0">
            <a:spAutoFit/>
          </a:bodyPr>
          <a:lstStyle/>
          <a:p>
            <a:pPr marL="0" lvl="1" defTabSz="685783"/>
            <a:r>
              <a:rPr lang="zh-CN" altLang="en-US" sz="14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第三部分</a:t>
            </a:r>
            <a:endParaRPr lang="en-US" altLang="zh-CN" sz="2800" b="1" dirty="0">
              <a:latin typeface="宋体" panose="02010600030101010101" pitchFamily="2" charset="-122"/>
              <a:ea typeface="宋体" panose="02010600030101010101" pitchFamily="2" charset="-122"/>
            </a:endParaRPr>
          </a:p>
          <a:p>
            <a:pPr marL="0" lvl="1" algn="ctr" defTabSz="685783"/>
            <a:r>
              <a:rPr lang="zh-CN" altLang="en-US" sz="3600" b="1" dirty="0">
                <a:latin typeface="宋体" panose="02010600030101010101" pitchFamily="2" charset="-122"/>
                <a:ea typeface="宋体" panose="02010600030101010101" pitchFamily="2" charset="-122"/>
              </a:rPr>
              <a:t>标题文字内容</a:t>
            </a:r>
            <a:endParaRPr lang="en-US" altLang="zh-CN" sz="3600" b="1" dirty="0">
              <a:latin typeface="宋体" panose="02010600030101010101" pitchFamily="2" charset="-122"/>
              <a:ea typeface="宋体" panose="02010600030101010101" pitchFamily="2" charset="-122"/>
            </a:endParaRPr>
          </a:p>
        </p:txBody>
      </p:sp>
      <p:cxnSp>
        <p:nvCxnSpPr>
          <p:cNvPr id="10" name="直接连接符 9"/>
          <p:cNvCxnSpPr/>
          <p:nvPr/>
        </p:nvCxnSpPr>
        <p:spPr>
          <a:xfrm flipV="1">
            <a:off x="4229091" y="1635646"/>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911092" y="3229731"/>
            <a:ext cx="902846" cy="246221"/>
          </a:xfrm>
          <a:prstGeom prst="rect">
            <a:avLst/>
          </a:prstGeom>
          <a:noFill/>
        </p:spPr>
        <p:txBody>
          <a:bodyPr wrap="square" lIns="0" tIns="0" rIns="0" bIns="0" rtlCol="0">
            <a:spAutoFit/>
          </a:bodyPr>
          <a:lstStyle/>
          <a:p>
            <a:pPr defTabSz="685783"/>
            <a:r>
              <a:rPr lang="en-US" altLang="zh-CN" sz="1600" dirty="0">
                <a:latin typeface="宋体" panose="02010600030101010101" pitchFamily="2" charset="-122"/>
                <a:ea typeface="宋体" panose="02010600030101010101" pitchFamily="2" charset="-122"/>
              </a:rPr>
              <a:t>PART 03</a:t>
            </a:r>
            <a:endParaRPr lang="zh-CN" altLang="en-US" sz="1600" dirty="0">
              <a:latin typeface="宋体" panose="02010600030101010101" pitchFamily="2" charset="-122"/>
              <a:ea typeface="宋体" panose="02010600030101010101" pitchFamily="2" charset="-122"/>
            </a:endParaRPr>
          </a:p>
        </p:txBody>
      </p:sp>
      <p:grpSp>
        <p:nvGrpSpPr>
          <p:cNvPr id="12" name="组合 11"/>
          <p:cNvGrpSpPr/>
          <p:nvPr/>
        </p:nvGrpSpPr>
        <p:grpSpPr>
          <a:xfrm>
            <a:off x="2716924" y="1707657"/>
            <a:ext cx="1197175" cy="1197175"/>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srgbClr val="080808"/>
                </a:solidFill>
                <a:latin typeface="宋体" panose="02010600030101010101" pitchFamily="2" charset="-122"/>
                <a:ea typeface="宋体" panose="02010600030101010101" pitchFamily="2" charset="-122"/>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srgbClr val="080808"/>
                </a:solidFill>
                <a:latin typeface="宋体" panose="02010600030101010101" pitchFamily="2" charset="-122"/>
                <a:ea typeface="宋体" panose="02010600030101010101" pitchFamily="2" charset="-122"/>
              </a:endParaRPr>
            </a:p>
          </p:txBody>
        </p:sp>
      </p:grpSp>
      <p:sp>
        <p:nvSpPr>
          <p:cNvPr id="15" name="TextBox 14"/>
          <p:cNvSpPr txBox="1"/>
          <p:nvPr/>
        </p:nvSpPr>
        <p:spPr>
          <a:xfrm>
            <a:off x="4823483" y="2787777"/>
            <a:ext cx="1027882"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16" name="TextBox 15"/>
          <p:cNvSpPr txBox="1"/>
          <p:nvPr/>
        </p:nvSpPr>
        <p:spPr>
          <a:xfrm>
            <a:off x="5876153" y="2787777"/>
            <a:ext cx="985236"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18" name="TextBox 17"/>
          <p:cNvSpPr txBox="1"/>
          <p:nvPr/>
        </p:nvSpPr>
        <p:spPr>
          <a:xfrm>
            <a:off x="4823482" y="3134848"/>
            <a:ext cx="985236"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19" name="TextBox 18"/>
          <p:cNvSpPr txBox="1"/>
          <p:nvPr/>
        </p:nvSpPr>
        <p:spPr>
          <a:xfrm>
            <a:off x="5876154" y="3134848"/>
            <a:ext cx="985236"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21" name="TextBox 13"/>
          <p:cNvSpPr txBox="1"/>
          <p:nvPr/>
        </p:nvSpPr>
        <p:spPr>
          <a:xfrm>
            <a:off x="2937534" y="1921523"/>
            <a:ext cx="902846" cy="769441"/>
          </a:xfrm>
          <a:prstGeom prst="rect">
            <a:avLst/>
          </a:prstGeom>
          <a:noFill/>
        </p:spPr>
        <p:txBody>
          <a:bodyPr wrap="square" lIns="0" tIns="0" rIns="0" bIns="0" rtlCol="0">
            <a:spAutoFit/>
          </a:bodyPr>
          <a:lstStyle/>
          <a:p>
            <a:pPr defTabSz="685783"/>
            <a:r>
              <a:rPr lang="en-US" altLang="zh-CN" sz="5000" b="1" dirty="0">
                <a:solidFill>
                  <a:srgbClr val="C00000"/>
                </a:solidFill>
                <a:latin typeface="宋体" panose="02010600030101010101" pitchFamily="2" charset="-122"/>
                <a:ea typeface="宋体" panose="02010600030101010101" pitchFamily="2" charset="-122"/>
              </a:rPr>
              <a:t>03</a:t>
            </a:r>
            <a:endParaRPr lang="zh-CN" altLang="en-US" sz="5000" b="1" dirty="0">
              <a:solidFill>
                <a:srgbClr val="C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908869269"/>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ppt_x</p:attrName>
                                        </p:attrNameLst>
                                      </p:cBhvr>
                                      <p:tavLst>
                                        <p:tav tm="0">
                                          <p:val>
                                            <p:strVal val="#ppt_x-#ppt_w*1.125000"/>
                                          </p:val>
                                        </p:tav>
                                        <p:tav tm="100000">
                                          <p:val>
                                            <p:strVal val="#ppt_x"/>
                                          </p:val>
                                        </p:tav>
                                      </p:tavLst>
                                    </p:anim>
                                    <p:animEffect transition="in" filter="wipe(right)">
                                      <p:cBhvr>
                                        <p:cTn id="24" dur="500"/>
                                        <p:tgtEl>
                                          <p:spTgt spid="9"/>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strVal val="#ppt_x"/>
                                          </p:val>
                                        </p:tav>
                                        <p:tav tm="100000">
                                          <p:val>
                                            <p:strVal val="#ppt_x"/>
                                          </p:val>
                                        </p:tav>
                                      </p:tavLst>
                                    </p:anim>
                                    <p:anim calcmode="lin" valueType="num">
                                      <p:cBhvr>
                                        <p:cTn id="30" dur="5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ppt_x"/>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5" grpId="0"/>
      <p:bldP spid="16" grpId="0"/>
      <p:bldP spid="18" grpId="0"/>
      <p:bldP spid="19"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3" name="组合 32"/>
          <p:cNvGrpSpPr/>
          <p:nvPr/>
        </p:nvGrpSpPr>
        <p:grpSpPr>
          <a:xfrm>
            <a:off x="972040" y="1167595"/>
            <a:ext cx="1870036" cy="1869791"/>
            <a:chOff x="3386125" y="1728033"/>
            <a:chExt cx="2493057" cy="2493055"/>
          </a:xfrm>
        </p:grpSpPr>
        <p:grpSp>
          <p:nvGrpSpPr>
            <p:cNvPr id="35" name="组合 34"/>
            <p:cNvGrpSpPr/>
            <p:nvPr/>
          </p:nvGrpSpPr>
          <p:grpSpPr>
            <a:xfrm>
              <a:off x="3386125" y="1728033"/>
              <a:ext cx="2493057" cy="2493055"/>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0" name="椭圆 5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8" name="组合 47"/>
            <p:cNvGrpSpPr/>
            <p:nvPr/>
          </p:nvGrpSpPr>
          <p:grpSpPr>
            <a:xfrm>
              <a:off x="3390972" y="1772816"/>
              <a:ext cx="2439450" cy="2444927"/>
              <a:chOff x="800752" y="1176303"/>
              <a:chExt cx="2227424" cy="2232424"/>
            </a:xfrm>
          </p:grpSpPr>
          <p:sp>
            <p:nvSpPr>
              <p:cNvPr id="49" name="椭圆 1"/>
              <p:cNvSpPr/>
              <p:nvPr/>
            </p:nvSpPr>
            <p:spPr>
              <a:xfrm>
                <a:off x="800752" y="1176303"/>
                <a:ext cx="2227424" cy="2232424"/>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ea"/>
                  <a:ea typeface="+mj-ea"/>
                </a:endParaRPr>
              </a:p>
            </p:txBody>
          </p:sp>
          <p:sp>
            <p:nvSpPr>
              <p:cNvPr id="50" name="TextBox 50"/>
              <p:cNvSpPr txBox="1"/>
              <p:nvPr/>
            </p:nvSpPr>
            <p:spPr>
              <a:xfrm>
                <a:off x="1584481" y="1844451"/>
                <a:ext cx="802381" cy="449642"/>
              </a:xfrm>
              <a:prstGeom prst="rect">
                <a:avLst/>
              </a:prstGeom>
              <a:noFill/>
            </p:spPr>
            <p:txBody>
              <a:bodyPr wrap="none" rtlCol="0">
                <a:spAutoFit/>
              </a:bodyPr>
              <a:lstStyle/>
              <a:p>
                <a:r>
                  <a:rPr lang="en-US" altLang="zh-CN" sz="1800" dirty="0">
                    <a:latin typeface="+mj-ea"/>
                    <a:ea typeface="+mj-ea"/>
                  </a:rPr>
                  <a:t>76%</a:t>
                </a:r>
                <a:endParaRPr lang="zh-CN" altLang="en-US" sz="1800" dirty="0">
                  <a:latin typeface="+mj-ea"/>
                  <a:ea typeface="+mj-ea"/>
                </a:endParaRPr>
              </a:p>
            </p:txBody>
          </p:sp>
          <p:sp>
            <p:nvSpPr>
              <p:cNvPr id="51" name="TextBox 51"/>
              <p:cNvSpPr txBox="1"/>
              <p:nvPr/>
            </p:nvSpPr>
            <p:spPr>
              <a:xfrm>
                <a:off x="1382103" y="2288609"/>
                <a:ext cx="1098980" cy="374702"/>
              </a:xfrm>
              <a:prstGeom prst="rect">
                <a:avLst/>
              </a:prstGeom>
              <a:noFill/>
            </p:spPr>
            <p:txBody>
              <a:bodyPr wrap="none" rtlCol="0">
                <a:spAutoFit/>
              </a:bodyPr>
              <a:lstStyle/>
              <a:p>
                <a:r>
                  <a:rPr lang="zh-CN" altLang="en-US" dirty="0">
                    <a:solidFill>
                      <a:schemeClr val="tx1">
                        <a:lumMod val="75000"/>
                        <a:lumOff val="25000"/>
                      </a:schemeClr>
                    </a:solidFill>
                    <a:latin typeface="+mj-ea"/>
                    <a:ea typeface="+mj-ea"/>
                  </a:rPr>
                  <a:t>添加标题</a:t>
                </a:r>
              </a:p>
            </p:txBody>
          </p:sp>
        </p:grpSp>
      </p:grpSp>
      <p:sp>
        <p:nvSpPr>
          <p:cNvPr id="61" name="矩形 60"/>
          <p:cNvSpPr/>
          <p:nvPr/>
        </p:nvSpPr>
        <p:spPr>
          <a:xfrm>
            <a:off x="1058482" y="3128515"/>
            <a:ext cx="1747019" cy="5808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mj-ea"/>
              <a:ea typeface="+mj-ea"/>
            </a:endParaRPr>
          </a:p>
        </p:txBody>
      </p:sp>
      <p:sp>
        <p:nvSpPr>
          <p:cNvPr id="62" name="矩形 61"/>
          <p:cNvSpPr/>
          <p:nvPr/>
        </p:nvSpPr>
        <p:spPr>
          <a:xfrm>
            <a:off x="978895" y="3251325"/>
            <a:ext cx="1805830" cy="1509644"/>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a:p>
            <a:pPr>
              <a:lnSpc>
                <a:spcPct val="130000"/>
              </a:lnSpc>
            </a:pPr>
            <a:endParaRPr lang="zh-CN" altLang="en-US" sz="900" dirty="0">
              <a:solidFill>
                <a:schemeClr val="tx1">
                  <a:lumMod val="75000"/>
                  <a:lumOff val="25000"/>
                </a:schemeClr>
              </a:solidFill>
              <a:latin typeface="+mj-ea"/>
              <a:ea typeface="+mj-ea"/>
            </a:endParaRPr>
          </a:p>
        </p:txBody>
      </p:sp>
      <p:grpSp>
        <p:nvGrpSpPr>
          <p:cNvPr id="63" name="组合 62"/>
          <p:cNvGrpSpPr/>
          <p:nvPr/>
        </p:nvGrpSpPr>
        <p:grpSpPr>
          <a:xfrm>
            <a:off x="3339041" y="1065836"/>
            <a:ext cx="1870036" cy="1869791"/>
            <a:chOff x="6266445" y="1611556"/>
            <a:chExt cx="2493057" cy="2493055"/>
          </a:xfrm>
        </p:grpSpPr>
        <p:grpSp>
          <p:nvGrpSpPr>
            <p:cNvPr id="64" name="组合 63"/>
            <p:cNvGrpSpPr/>
            <p:nvPr/>
          </p:nvGrpSpPr>
          <p:grpSpPr>
            <a:xfrm>
              <a:off x="6266445" y="1611556"/>
              <a:ext cx="2493057" cy="249305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0" name="椭圆 6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65" name="组合 64"/>
            <p:cNvGrpSpPr/>
            <p:nvPr/>
          </p:nvGrpSpPr>
          <p:grpSpPr>
            <a:xfrm>
              <a:off x="6432542" y="2391431"/>
              <a:ext cx="2287665" cy="1713180"/>
              <a:chOff x="3577963" y="1741150"/>
              <a:chExt cx="2088831" cy="1564277"/>
            </a:xfrm>
          </p:grpSpPr>
          <p:sp>
            <p:nvSpPr>
              <p:cNvPr id="66"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7" name="TextBox 60"/>
              <p:cNvSpPr txBox="1"/>
              <p:nvPr/>
            </p:nvSpPr>
            <p:spPr>
              <a:xfrm>
                <a:off x="4223097" y="1741150"/>
                <a:ext cx="802381" cy="449641"/>
              </a:xfrm>
              <a:prstGeom prst="rect">
                <a:avLst/>
              </a:prstGeom>
              <a:noFill/>
            </p:spPr>
            <p:txBody>
              <a:bodyPr wrap="none" rtlCol="0">
                <a:spAutoFit/>
              </a:bodyPr>
              <a:lstStyle/>
              <a:p>
                <a:r>
                  <a:rPr lang="en-US" altLang="zh-CN" sz="1800" dirty="0">
                    <a:latin typeface="+mj-ea"/>
                    <a:ea typeface="+mj-ea"/>
                  </a:rPr>
                  <a:t>48%</a:t>
                </a:r>
                <a:endParaRPr lang="zh-CN" altLang="en-US" sz="1800" dirty="0">
                  <a:latin typeface="+mj-ea"/>
                  <a:ea typeface="+mj-ea"/>
                </a:endParaRPr>
              </a:p>
            </p:txBody>
          </p:sp>
          <p:sp>
            <p:nvSpPr>
              <p:cNvPr id="68" name="TextBox 61"/>
              <p:cNvSpPr txBox="1"/>
              <p:nvPr/>
            </p:nvSpPr>
            <p:spPr>
              <a:xfrm>
                <a:off x="3996970" y="2209059"/>
                <a:ext cx="1098980" cy="374702"/>
              </a:xfrm>
              <a:prstGeom prst="rect">
                <a:avLst/>
              </a:prstGeom>
              <a:noFill/>
            </p:spPr>
            <p:txBody>
              <a:bodyPr wrap="none" rtlCol="0">
                <a:spAutoFit/>
              </a:bodyPr>
              <a:lstStyle/>
              <a:p>
                <a:r>
                  <a:rPr lang="zh-CN" altLang="en-US" dirty="0">
                    <a:solidFill>
                      <a:schemeClr val="tx1">
                        <a:lumMod val="75000"/>
                        <a:lumOff val="25000"/>
                      </a:schemeClr>
                    </a:solidFill>
                    <a:latin typeface="+mj-ea"/>
                    <a:ea typeface="+mj-ea"/>
                  </a:rPr>
                  <a:t>添加标题</a:t>
                </a:r>
              </a:p>
            </p:txBody>
          </p:sp>
        </p:grpSp>
      </p:grpSp>
      <p:sp>
        <p:nvSpPr>
          <p:cNvPr id="71" name="矩形 70"/>
          <p:cNvSpPr/>
          <p:nvPr/>
        </p:nvSpPr>
        <p:spPr>
          <a:xfrm>
            <a:off x="3432584" y="3113450"/>
            <a:ext cx="1747019" cy="5808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72" name="矩形 71"/>
          <p:cNvSpPr/>
          <p:nvPr/>
        </p:nvSpPr>
        <p:spPr>
          <a:xfrm>
            <a:off x="3352998" y="3236260"/>
            <a:ext cx="1886079" cy="114954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grpSp>
        <p:nvGrpSpPr>
          <p:cNvPr id="73" name="组合 72"/>
          <p:cNvGrpSpPr/>
          <p:nvPr/>
        </p:nvGrpSpPr>
        <p:grpSpPr>
          <a:xfrm>
            <a:off x="5922326" y="1065836"/>
            <a:ext cx="1870036" cy="1869791"/>
            <a:chOff x="9250277" y="1611556"/>
            <a:chExt cx="2493057" cy="2493055"/>
          </a:xfrm>
        </p:grpSpPr>
        <p:grpSp>
          <p:nvGrpSpPr>
            <p:cNvPr id="74" name="组合 73"/>
            <p:cNvGrpSpPr/>
            <p:nvPr/>
          </p:nvGrpSpPr>
          <p:grpSpPr>
            <a:xfrm>
              <a:off x="9250277" y="1611556"/>
              <a:ext cx="2493057" cy="2493055"/>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0" name="椭圆 7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75" name="组合 74"/>
            <p:cNvGrpSpPr/>
            <p:nvPr/>
          </p:nvGrpSpPr>
          <p:grpSpPr>
            <a:xfrm>
              <a:off x="9280938" y="2391431"/>
              <a:ext cx="1822439" cy="1713180"/>
              <a:chOff x="6178788" y="1741150"/>
              <a:chExt cx="1664040" cy="1564277"/>
            </a:xfrm>
          </p:grpSpPr>
          <p:sp>
            <p:nvSpPr>
              <p:cNvPr id="76"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ea"/>
                  <a:ea typeface="+mj-ea"/>
                </a:endParaRPr>
              </a:p>
            </p:txBody>
          </p:sp>
          <p:sp>
            <p:nvSpPr>
              <p:cNvPr id="77" name="TextBox 68"/>
              <p:cNvSpPr txBox="1"/>
              <p:nvPr/>
            </p:nvSpPr>
            <p:spPr>
              <a:xfrm>
                <a:off x="6958100" y="1741150"/>
                <a:ext cx="802381" cy="449641"/>
              </a:xfrm>
              <a:prstGeom prst="rect">
                <a:avLst/>
              </a:prstGeom>
              <a:noFill/>
            </p:spPr>
            <p:txBody>
              <a:bodyPr wrap="none" rtlCol="0">
                <a:spAutoFit/>
              </a:bodyPr>
              <a:lstStyle/>
              <a:p>
                <a:r>
                  <a:rPr lang="en-US" altLang="zh-CN" sz="1800" dirty="0">
                    <a:latin typeface="+mj-ea"/>
                    <a:ea typeface="+mj-ea"/>
                  </a:rPr>
                  <a:t>22%</a:t>
                </a:r>
                <a:endParaRPr lang="zh-CN" altLang="en-US" sz="1800" dirty="0">
                  <a:latin typeface="+mj-ea"/>
                  <a:ea typeface="+mj-ea"/>
                </a:endParaRPr>
              </a:p>
            </p:txBody>
          </p:sp>
          <p:sp>
            <p:nvSpPr>
              <p:cNvPr id="78" name="TextBox 69"/>
              <p:cNvSpPr txBox="1"/>
              <p:nvPr/>
            </p:nvSpPr>
            <p:spPr>
              <a:xfrm>
                <a:off x="6743848" y="2244684"/>
                <a:ext cx="1098980" cy="374702"/>
              </a:xfrm>
              <a:prstGeom prst="rect">
                <a:avLst/>
              </a:prstGeom>
              <a:noFill/>
            </p:spPr>
            <p:txBody>
              <a:bodyPr wrap="none" rtlCol="0">
                <a:spAutoFit/>
              </a:bodyPr>
              <a:lstStyle/>
              <a:p>
                <a:r>
                  <a:rPr lang="zh-CN" altLang="en-US" dirty="0">
                    <a:solidFill>
                      <a:schemeClr val="tx1">
                        <a:lumMod val="75000"/>
                        <a:lumOff val="25000"/>
                      </a:schemeClr>
                    </a:solidFill>
                    <a:latin typeface="+mj-ea"/>
                    <a:ea typeface="+mj-ea"/>
                  </a:rPr>
                  <a:t>添加标题</a:t>
                </a:r>
              </a:p>
            </p:txBody>
          </p:sp>
        </p:grpSp>
      </p:grpSp>
      <p:sp>
        <p:nvSpPr>
          <p:cNvPr id="81" name="矩形 80"/>
          <p:cNvSpPr/>
          <p:nvPr/>
        </p:nvSpPr>
        <p:spPr>
          <a:xfrm>
            <a:off x="6024505" y="3115327"/>
            <a:ext cx="1747019" cy="5808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82" name="矩形 81"/>
          <p:cNvSpPr/>
          <p:nvPr/>
        </p:nvSpPr>
        <p:spPr>
          <a:xfrm>
            <a:off x="5964180" y="3238137"/>
            <a:ext cx="1827995"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413102253"/>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1000" fill="hold"/>
                                        <p:tgtEl>
                                          <p:spTgt spid="33"/>
                                        </p:tgtEl>
                                        <p:attrNameLst>
                                          <p:attrName>ppt_w</p:attrName>
                                        </p:attrNameLst>
                                      </p:cBhvr>
                                      <p:tavLst>
                                        <p:tav tm="0">
                                          <p:val>
                                            <p:fltVal val="0"/>
                                          </p:val>
                                        </p:tav>
                                        <p:tav tm="100000">
                                          <p:val>
                                            <p:strVal val="#ppt_w"/>
                                          </p:val>
                                        </p:tav>
                                      </p:tavLst>
                                    </p:anim>
                                    <p:anim calcmode="lin" valueType="num">
                                      <p:cBhvr>
                                        <p:cTn id="12" dur="1000" fill="hold"/>
                                        <p:tgtEl>
                                          <p:spTgt spid="33"/>
                                        </p:tgtEl>
                                        <p:attrNameLst>
                                          <p:attrName>ppt_h</p:attrName>
                                        </p:attrNameLst>
                                      </p:cBhvr>
                                      <p:tavLst>
                                        <p:tav tm="0">
                                          <p:val>
                                            <p:fltVal val="0"/>
                                          </p:val>
                                        </p:tav>
                                        <p:tav tm="100000">
                                          <p:val>
                                            <p:strVal val="#ppt_h"/>
                                          </p:val>
                                        </p:tav>
                                      </p:tavLst>
                                    </p:anim>
                                    <p:anim calcmode="lin" valueType="num">
                                      <p:cBhvr>
                                        <p:cTn id="13" dur="1000" fill="hold"/>
                                        <p:tgtEl>
                                          <p:spTgt spid="33"/>
                                        </p:tgtEl>
                                        <p:attrNameLst>
                                          <p:attrName>style.rotation</p:attrName>
                                        </p:attrNameLst>
                                      </p:cBhvr>
                                      <p:tavLst>
                                        <p:tav tm="0">
                                          <p:val>
                                            <p:fltVal val="90"/>
                                          </p:val>
                                        </p:tav>
                                        <p:tav tm="100000">
                                          <p:val>
                                            <p:fltVal val="0"/>
                                          </p:val>
                                        </p:tav>
                                      </p:tavLst>
                                    </p:anim>
                                    <p:animEffect transition="in" filter="fade">
                                      <p:cBhvr>
                                        <p:cTn id="14" dur="1000"/>
                                        <p:tgtEl>
                                          <p:spTgt spid="33"/>
                                        </p:tgtEl>
                                      </p:cBhvr>
                                    </p:animEffect>
                                  </p:childTnLst>
                                </p:cTn>
                              </p:par>
                              <p:par>
                                <p:cTn id="15" presetID="31" presetClass="entr" presetSubtype="0" fill="hold" nodeType="withEffect">
                                  <p:stCondLst>
                                    <p:cond delay="250"/>
                                  </p:stCondLst>
                                  <p:childTnLst>
                                    <p:set>
                                      <p:cBhvr>
                                        <p:cTn id="16" dur="1" fill="hold">
                                          <p:stCondLst>
                                            <p:cond delay="0"/>
                                          </p:stCondLst>
                                        </p:cTn>
                                        <p:tgtEl>
                                          <p:spTgt spid="63"/>
                                        </p:tgtEl>
                                        <p:attrNameLst>
                                          <p:attrName>style.visibility</p:attrName>
                                        </p:attrNameLst>
                                      </p:cBhvr>
                                      <p:to>
                                        <p:strVal val="visible"/>
                                      </p:to>
                                    </p:set>
                                    <p:anim calcmode="lin" valueType="num">
                                      <p:cBhvr>
                                        <p:cTn id="17" dur="1000" fill="hold"/>
                                        <p:tgtEl>
                                          <p:spTgt spid="63"/>
                                        </p:tgtEl>
                                        <p:attrNameLst>
                                          <p:attrName>ppt_w</p:attrName>
                                        </p:attrNameLst>
                                      </p:cBhvr>
                                      <p:tavLst>
                                        <p:tav tm="0">
                                          <p:val>
                                            <p:fltVal val="0"/>
                                          </p:val>
                                        </p:tav>
                                        <p:tav tm="100000">
                                          <p:val>
                                            <p:strVal val="#ppt_w"/>
                                          </p:val>
                                        </p:tav>
                                      </p:tavLst>
                                    </p:anim>
                                    <p:anim calcmode="lin" valueType="num">
                                      <p:cBhvr>
                                        <p:cTn id="18" dur="1000" fill="hold"/>
                                        <p:tgtEl>
                                          <p:spTgt spid="63"/>
                                        </p:tgtEl>
                                        <p:attrNameLst>
                                          <p:attrName>ppt_h</p:attrName>
                                        </p:attrNameLst>
                                      </p:cBhvr>
                                      <p:tavLst>
                                        <p:tav tm="0">
                                          <p:val>
                                            <p:fltVal val="0"/>
                                          </p:val>
                                        </p:tav>
                                        <p:tav tm="100000">
                                          <p:val>
                                            <p:strVal val="#ppt_h"/>
                                          </p:val>
                                        </p:tav>
                                      </p:tavLst>
                                    </p:anim>
                                    <p:anim calcmode="lin" valueType="num">
                                      <p:cBhvr>
                                        <p:cTn id="19" dur="1000" fill="hold"/>
                                        <p:tgtEl>
                                          <p:spTgt spid="63"/>
                                        </p:tgtEl>
                                        <p:attrNameLst>
                                          <p:attrName>style.rotation</p:attrName>
                                        </p:attrNameLst>
                                      </p:cBhvr>
                                      <p:tavLst>
                                        <p:tav tm="0">
                                          <p:val>
                                            <p:fltVal val="90"/>
                                          </p:val>
                                        </p:tav>
                                        <p:tav tm="100000">
                                          <p:val>
                                            <p:fltVal val="0"/>
                                          </p:val>
                                        </p:tav>
                                      </p:tavLst>
                                    </p:anim>
                                    <p:animEffect transition="in" filter="fade">
                                      <p:cBhvr>
                                        <p:cTn id="20" dur="1000"/>
                                        <p:tgtEl>
                                          <p:spTgt spid="63"/>
                                        </p:tgtEl>
                                      </p:cBhvr>
                                    </p:animEffect>
                                  </p:childTnLst>
                                </p:cTn>
                              </p:par>
                              <p:par>
                                <p:cTn id="21" presetID="31" presetClass="entr" presetSubtype="0" fill="hold" nodeType="withEffect">
                                  <p:stCondLst>
                                    <p:cond delay="500"/>
                                  </p:stCondLst>
                                  <p:childTnLst>
                                    <p:set>
                                      <p:cBhvr>
                                        <p:cTn id="22" dur="1" fill="hold">
                                          <p:stCondLst>
                                            <p:cond delay="0"/>
                                          </p:stCondLst>
                                        </p:cTn>
                                        <p:tgtEl>
                                          <p:spTgt spid="73"/>
                                        </p:tgtEl>
                                        <p:attrNameLst>
                                          <p:attrName>style.visibility</p:attrName>
                                        </p:attrNameLst>
                                      </p:cBhvr>
                                      <p:to>
                                        <p:strVal val="visible"/>
                                      </p:to>
                                    </p:set>
                                    <p:anim calcmode="lin" valueType="num">
                                      <p:cBhvr>
                                        <p:cTn id="23" dur="1000" fill="hold"/>
                                        <p:tgtEl>
                                          <p:spTgt spid="73"/>
                                        </p:tgtEl>
                                        <p:attrNameLst>
                                          <p:attrName>ppt_w</p:attrName>
                                        </p:attrNameLst>
                                      </p:cBhvr>
                                      <p:tavLst>
                                        <p:tav tm="0">
                                          <p:val>
                                            <p:fltVal val="0"/>
                                          </p:val>
                                        </p:tav>
                                        <p:tav tm="100000">
                                          <p:val>
                                            <p:strVal val="#ppt_w"/>
                                          </p:val>
                                        </p:tav>
                                      </p:tavLst>
                                    </p:anim>
                                    <p:anim calcmode="lin" valueType="num">
                                      <p:cBhvr>
                                        <p:cTn id="24" dur="1000" fill="hold"/>
                                        <p:tgtEl>
                                          <p:spTgt spid="73"/>
                                        </p:tgtEl>
                                        <p:attrNameLst>
                                          <p:attrName>ppt_h</p:attrName>
                                        </p:attrNameLst>
                                      </p:cBhvr>
                                      <p:tavLst>
                                        <p:tav tm="0">
                                          <p:val>
                                            <p:fltVal val="0"/>
                                          </p:val>
                                        </p:tav>
                                        <p:tav tm="100000">
                                          <p:val>
                                            <p:strVal val="#ppt_h"/>
                                          </p:val>
                                        </p:tav>
                                      </p:tavLst>
                                    </p:anim>
                                    <p:anim calcmode="lin" valueType="num">
                                      <p:cBhvr>
                                        <p:cTn id="25" dur="1000" fill="hold"/>
                                        <p:tgtEl>
                                          <p:spTgt spid="73"/>
                                        </p:tgtEl>
                                        <p:attrNameLst>
                                          <p:attrName>style.rotation</p:attrName>
                                        </p:attrNameLst>
                                      </p:cBhvr>
                                      <p:tavLst>
                                        <p:tav tm="0">
                                          <p:val>
                                            <p:fltVal val="90"/>
                                          </p:val>
                                        </p:tav>
                                        <p:tav tm="100000">
                                          <p:val>
                                            <p:fltVal val="0"/>
                                          </p:val>
                                        </p:tav>
                                      </p:tavLst>
                                    </p:anim>
                                    <p:animEffect transition="in" filter="fade">
                                      <p:cBhvr>
                                        <p:cTn id="26" dur="1000"/>
                                        <p:tgtEl>
                                          <p:spTgt spid="73"/>
                                        </p:tgtEl>
                                      </p:cBhvr>
                                    </p:animEffect>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 calcmode="lin" valueType="num">
                                      <p:cBhvr additive="base">
                                        <p:cTn id="30" dur="500" fill="hold"/>
                                        <p:tgtEl>
                                          <p:spTgt spid="61"/>
                                        </p:tgtEl>
                                        <p:attrNameLst>
                                          <p:attrName>ppt_x</p:attrName>
                                        </p:attrNameLst>
                                      </p:cBhvr>
                                      <p:tavLst>
                                        <p:tav tm="0">
                                          <p:val>
                                            <p:strVal val="1+#ppt_w/2"/>
                                          </p:val>
                                        </p:tav>
                                        <p:tav tm="100000">
                                          <p:val>
                                            <p:strVal val="#ppt_x"/>
                                          </p:val>
                                        </p:tav>
                                      </p:tavLst>
                                    </p:anim>
                                    <p:anim calcmode="lin" valueType="num">
                                      <p:cBhvr additive="base">
                                        <p:cTn id="31" dur="500" fill="hold"/>
                                        <p:tgtEl>
                                          <p:spTgt spid="61"/>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71"/>
                                        </p:tgtEl>
                                        <p:attrNameLst>
                                          <p:attrName>style.visibility</p:attrName>
                                        </p:attrNameLst>
                                      </p:cBhvr>
                                      <p:to>
                                        <p:strVal val="visible"/>
                                      </p:to>
                                    </p:set>
                                    <p:anim calcmode="lin" valueType="num">
                                      <p:cBhvr additive="base">
                                        <p:cTn id="34" dur="500" fill="hold"/>
                                        <p:tgtEl>
                                          <p:spTgt spid="71"/>
                                        </p:tgtEl>
                                        <p:attrNameLst>
                                          <p:attrName>ppt_x</p:attrName>
                                        </p:attrNameLst>
                                      </p:cBhvr>
                                      <p:tavLst>
                                        <p:tav tm="0">
                                          <p:val>
                                            <p:strVal val="1+#ppt_w/2"/>
                                          </p:val>
                                        </p:tav>
                                        <p:tav tm="100000">
                                          <p:val>
                                            <p:strVal val="#ppt_x"/>
                                          </p:val>
                                        </p:tav>
                                      </p:tavLst>
                                    </p:anim>
                                    <p:anim calcmode="lin" valueType="num">
                                      <p:cBhvr additive="base">
                                        <p:cTn id="35" dur="500" fill="hold"/>
                                        <p:tgtEl>
                                          <p:spTgt spid="7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81"/>
                                        </p:tgtEl>
                                        <p:attrNameLst>
                                          <p:attrName>style.visibility</p:attrName>
                                        </p:attrNameLst>
                                      </p:cBhvr>
                                      <p:to>
                                        <p:strVal val="visible"/>
                                      </p:to>
                                    </p:set>
                                    <p:anim calcmode="lin" valueType="num">
                                      <p:cBhvr additive="base">
                                        <p:cTn id="38" dur="500" fill="hold"/>
                                        <p:tgtEl>
                                          <p:spTgt spid="81"/>
                                        </p:tgtEl>
                                        <p:attrNameLst>
                                          <p:attrName>ppt_x</p:attrName>
                                        </p:attrNameLst>
                                      </p:cBhvr>
                                      <p:tavLst>
                                        <p:tav tm="0">
                                          <p:val>
                                            <p:strVal val="1+#ppt_w/2"/>
                                          </p:val>
                                        </p:tav>
                                        <p:tav tm="100000">
                                          <p:val>
                                            <p:strVal val="#ppt_x"/>
                                          </p:val>
                                        </p:tav>
                                      </p:tavLst>
                                    </p:anim>
                                    <p:anim calcmode="lin" valueType="num">
                                      <p:cBhvr additive="base">
                                        <p:cTn id="39" dur="500" fill="hold"/>
                                        <p:tgtEl>
                                          <p:spTgt spid="81"/>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1000"/>
                                        <p:tgtEl>
                                          <p:spTgt spid="62"/>
                                        </p:tgtEl>
                                      </p:cBhvr>
                                    </p:animEffect>
                                    <p:anim calcmode="lin" valueType="num">
                                      <p:cBhvr>
                                        <p:cTn id="44" dur="1000" fill="hold"/>
                                        <p:tgtEl>
                                          <p:spTgt spid="62"/>
                                        </p:tgtEl>
                                        <p:attrNameLst>
                                          <p:attrName>ppt_x</p:attrName>
                                        </p:attrNameLst>
                                      </p:cBhvr>
                                      <p:tavLst>
                                        <p:tav tm="0">
                                          <p:val>
                                            <p:strVal val="#ppt_x"/>
                                          </p:val>
                                        </p:tav>
                                        <p:tav tm="100000">
                                          <p:val>
                                            <p:strVal val="#ppt_x"/>
                                          </p:val>
                                        </p:tav>
                                      </p:tavLst>
                                    </p:anim>
                                    <p:anim calcmode="lin" valueType="num">
                                      <p:cBhvr>
                                        <p:cTn id="45" dur="1000" fill="hold"/>
                                        <p:tgtEl>
                                          <p:spTgt spid="6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1000"/>
                                        <p:tgtEl>
                                          <p:spTgt spid="72"/>
                                        </p:tgtEl>
                                      </p:cBhvr>
                                    </p:animEffect>
                                    <p:anim calcmode="lin" valueType="num">
                                      <p:cBhvr>
                                        <p:cTn id="49" dur="1000" fill="hold"/>
                                        <p:tgtEl>
                                          <p:spTgt spid="72"/>
                                        </p:tgtEl>
                                        <p:attrNameLst>
                                          <p:attrName>ppt_x</p:attrName>
                                        </p:attrNameLst>
                                      </p:cBhvr>
                                      <p:tavLst>
                                        <p:tav tm="0">
                                          <p:val>
                                            <p:strVal val="#ppt_x"/>
                                          </p:val>
                                        </p:tav>
                                        <p:tav tm="100000">
                                          <p:val>
                                            <p:strVal val="#ppt_x"/>
                                          </p:val>
                                        </p:tav>
                                      </p:tavLst>
                                    </p:anim>
                                    <p:anim calcmode="lin" valueType="num">
                                      <p:cBhvr>
                                        <p:cTn id="50" dur="1000" fill="hold"/>
                                        <p:tgtEl>
                                          <p:spTgt spid="7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50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1000"/>
                                        <p:tgtEl>
                                          <p:spTgt spid="82"/>
                                        </p:tgtEl>
                                      </p:cBhvr>
                                    </p:animEffect>
                                    <p:anim calcmode="lin" valueType="num">
                                      <p:cBhvr>
                                        <p:cTn id="54" dur="1000" fill="hold"/>
                                        <p:tgtEl>
                                          <p:spTgt spid="82"/>
                                        </p:tgtEl>
                                        <p:attrNameLst>
                                          <p:attrName>ppt_x</p:attrName>
                                        </p:attrNameLst>
                                      </p:cBhvr>
                                      <p:tavLst>
                                        <p:tav tm="0">
                                          <p:val>
                                            <p:strVal val="#ppt_x"/>
                                          </p:val>
                                        </p:tav>
                                        <p:tav tm="100000">
                                          <p:val>
                                            <p:strVal val="#ppt_x"/>
                                          </p:val>
                                        </p:tav>
                                      </p:tavLst>
                                    </p:anim>
                                    <p:anim calcmode="lin" valueType="num">
                                      <p:cBhvr>
                                        <p:cTn id="55"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1" grpId="0" animBg="1"/>
      <p:bldP spid="62" grpId="0"/>
      <p:bldP spid="71" grpId="0" animBg="1"/>
      <p:bldP spid="72" grpId="0"/>
      <p:bldP spid="81" grpId="0" animBg="1"/>
      <p:bldP spid="8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9"/>
          <p:cNvSpPr txBox="1"/>
          <p:nvPr/>
        </p:nvSpPr>
        <p:spPr>
          <a:xfrm>
            <a:off x="2467837" y="1204392"/>
            <a:ext cx="2160763" cy="554169"/>
          </a:xfrm>
          <a:prstGeom prst="rect">
            <a:avLst/>
          </a:prstGeom>
          <a:noFill/>
        </p:spPr>
        <p:txBody>
          <a:bodyPr wrap="square" lIns="0" tIns="0" rIns="0" bIns="0"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一等奖</a:t>
            </a:r>
          </a:p>
        </p:txBody>
      </p:sp>
      <p:sp>
        <p:nvSpPr>
          <p:cNvPr id="8" name="TextBox 106"/>
          <p:cNvSpPr txBox="1"/>
          <p:nvPr/>
        </p:nvSpPr>
        <p:spPr>
          <a:xfrm>
            <a:off x="2467837" y="1867478"/>
            <a:ext cx="2680227" cy="230904"/>
          </a:xfrm>
          <a:prstGeom prst="rect">
            <a:avLst/>
          </a:prstGeom>
          <a:noFill/>
        </p:spPr>
        <p:txBody>
          <a:bodyPr wrap="square" lIns="0" tIns="0" rIns="0" bIns="0" rtlCol="0">
            <a:spAutoFit/>
          </a:bodyPr>
          <a:lstStyle/>
          <a:p>
            <a:pPr>
              <a:lnSpc>
                <a:spcPct val="100000"/>
              </a:lnSpc>
            </a:pPr>
            <a:r>
              <a:rPr lang="zh-CN" altLang="en-US" sz="1500" dirty="0">
                <a:latin typeface="微软雅黑" panose="020B0503020204020204" pitchFamily="34" charset="-122"/>
                <a:ea typeface="微软雅黑" panose="020B0503020204020204" pitchFamily="34" charset="-122"/>
              </a:rPr>
              <a:t>价值</a:t>
            </a:r>
            <a:r>
              <a:rPr lang="en-US" altLang="zh-CN" sz="1500" dirty="0">
                <a:latin typeface="微软雅黑" panose="020B0503020204020204" pitchFamily="34" charset="-122"/>
                <a:ea typeface="微软雅黑" panose="020B0503020204020204" pitchFamily="34" charset="-122"/>
              </a:rPr>
              <a:t>5000</a:t>
            </a:r>
            <a:r>
              <a:rPr lang="zh-CN" altLang="en-US" sz="1500" dirty="0">
                <a:latin typeface="微软雅黑" panose="020B0503020204020204" pitchFamily="34" charset="-122"/>
                <a:ea typeface="微软雅黑" panose="020B0503020204020204" pitchFamily="34" charset="-122"/>
              </a:rPr>
              <a:t>元笔记本电脑（</a:t>
            </a:r>
            <a:r>
              <a:rPr lang="en-US" altLang="zh-CN" sz="1500" dirty="0">
                <a:latin typeface="微软雅黑" panose="020B0503020204020204" pitchFamily="34" charset="-122"/>
                <a:ea typeface="微软雅黑" panose="020B0503020204020204" pitchFamily="34" charset="-122"/>
              </a:rPr>
              <a:t>1</a:t>
            </a:r>
            <a:r>
              <a:rPr lang="zh-CN" altLang="en-US" sz="1500" dirty="0">
                <a:latin typeface="微软雅黑" panose="020B0503020204020204" pitchFamily="34" charset="-122"/>
                <a:ea typeface="微软雅黑" panose="020B0503020204020204" pitchFamily="34" charset="-122"/>
              </a:rPr>
              <a:t>名）</a:t>
            </a:r>
            <a:endParaRPr lang="en-US" altLang="zh-CN" sz="1500" dirty="0">
              <a:latin typeface="微软雅黑" panose="020B0503020204020204" pitchFamily="34" charset="-122"/>
              <a:ea typeface="微软雅黑" panose="020B0503020204020204" pitchFamily="34" charset="-122"/>
            </a:endParaRPr>
          </a:p>
        </p:txBody>
      </p:sp>
      <p:sp>
        <p:nvSpPr>
          <p:cNvPr id="9" name="TextBox 19"/>
          <p:cNvSpPr txBox="1"/>
          <p:nvPr/>
        </p:nvSpPr>
        <p:spPr>
          <a:xfrm>
            <a:off x="2467837" y="2361129"/>
            <a:ext cx="1408193" cy="461807"/>
          </a:xfrm>
          <a:prstGeom prst="rect">
            <a:avLst/>
          </a:prstGeom>
          <a:noFill/>
        </p:spPr>
        <p:txBody>
          <a:bodyPr wrap="square" lIns="0" tIns="0" rIns="0" bIns="0" rtlCol="0">
            <a:spAutoFit/>
          </a:bodyPr>
          <a:lstStyle/>
          <a:p>
            <a:r>
              <a:rPr lang="zh-CN" altLang="en-US" sz="3000" b="1" dirty="0">
                <a:solidFill>
                  <a:schemeClr val="tx1">
                    <a:lumMod val="75000"/>
                    <a:lumOff val="25000"/>
                  </a:schemeClr>
                </a:solidFill>
                <a:latin typeface="微软雅黑" panose="020B0503020204020204" pitchFamily="34" charset="-122"/>
                <a:ea typeface="微软雅黑" panose="020B0503020204020204" pitchFamily="34" charset="-122"/>
              </a:rPr>
              <a:t>二等奖</a:t>
            </a:r>
          </a:p>
        </p:txBody>
      </p:sp>
      <p:sp>
        <p:nvSpPr>
          <p:cNvPr id="10" name="TextBox 106"/>
          <p:cNvSpPr txBox="1"/>
          <p:nvPr/>
        </p:nvSpPr>
        <p:spPr>
          <a:xfrm>
            <a:off x="2467837" y="2883831"/>
            <a:ext cx="2446190" cy="276999"/>
          </a:xfrm>
          <a:prstGeom prst="rect">
            <a:avLst/>
          </a:prstGeom>
          <a:noFill/>
        </p:spPr>
        <p:txBody>
          <a:bodyPr wrap="square" lIns="0" tIns="0" rIns="0" bIns="0" rtlCol="0">
            <a:spAutoFit/>
          </a:bodyPr>
          <a:lstStyle/>
          <a:p>
            <a:pPr>
              <a:lnSpc>
                <a:spcPct val="100000"/>
              </a:lnSpc>
            </a:pPr>
            <a:r>
              <a:rPr lang="zh-CN" altLang="en-US" dirty="0">
                <a:latin typeface="微软雅黑" panose="020B0503020204020204" pitchFamily="34" charset="-122"/>
                <a:ea typeface="微软雅黑" panose="020B0503020204020204" pitchFamily="34" charset="-122"/>
              </a:rPr>
              <a:t>价值</a:t>
            </a:r>
            <a:r>
              <a:rPr lang="en-US" altLang="zh-CN" dirty="0">
                <a:latin typeface="微软雅黑" panose="020B0503020204020204" pitchFamily="34" charset="-122"/>
                <a:ea typeface="微软雅黑" panose="020B0503020204020204" pitchFamily="34" charset="-122"/>
              </a:rPr>
              <a:t>3000</a:t>
            </a:r>
            <a:r>
              <a:rPr lang="zh-CN" altLang="en-US" dirty="0">
                <a:latin typeface="微软雅黑" panose="020B0503020204020204" pitchFamily="34" charset="-122"/>
                <a:ea typeface="微软雅黑" panose="020B0503020204020204" pitchFamily="34" charset="-122"/>
              </a:rPr>
              <a:t>元</a:t>
            </a:r>
            <a:r>
              <a:rPr lang="en-US" altLang="zh-CN" dirty="0">
                <a:latin typeface="微软雅黑" panose="020B0503020204020204" pitchFamily="34" charset="-122"/>
                <a:ea typeface="微软雅黑" panose="020B0503020204020204" pitchFamily="34" charset="-122"/>
              </a:rPr>
              <a:t>iPad</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名）</a:t>
            </a:r>
            <a:endParaRPr lang="en-US" altLang="zh-CN" dirty="0">
              <a:latin typeface="微软雅黑" panose="020B0503020204020204" pitchFamily="34" charset="-122"/>
              <a:ea typeface="微软雅黑" panose="020B0503020204020204" pitchFamily="34" charset="-122"/>
            </a:endParaRPr>
          </a:p>
        </p:txBody>
      </p:sp>
      <p:sp>
        <p:nvSpPr>
          <p:cNvPr id="11" name="TextBox 19"/>
          <p:cNvSpPr txBox="1"/>
          <p:nvPr/>
        </p:nvSpPr>
        <p:spPr>
          <a:xfrm>
            <a:off x="2467837" y="3436640"/>
            <a:ext cx="1408193" cy="461807"/>
          </a:xfrm>
          <a:prstGeom prst="rect">
            <a:avLst/>
          </a:prstGeom>
          <a:noFill/>
        </p:spPr>
        <p:txBody>
          <a:bodyPr wrap="square" lIns="0" tIns="0" rIns="0" bIns="0" rtlCol="0">
            <a:spAutoFit/>
          </a:bodyPr>
          <a:lstStyle/>
          <a:p>
            <a:r>
              <a:rPr lang="zh-CN" altLang="en-US" sz="3000" b="1" dirty="0">
                <a:solidFill>
                  <a:schemeClr val="tx1">
                    <a:lumMod val="75000"/>
                    <a:lumOff val="25000"/>
                  </a:schemeClr>
                </a:solidFill>
                <a:latin typeface="微软雅黑" panose="020B0503020204020204" pitchFamily="34" charset="-122"/>
                <a:ea typeface="微软雅黑" panose="020B0503020204020204" pitchFamily="34" charset="-122"/>
              </a:rPr>
              <a:t>三等奖</a:t>
            </a:r>
          </a:p>
        </p:txBody>
      </p:sp>
      <p:sp>
        <p:nvSpPr>
          <p:cNvPr id="12" name="TextBox 106"/>
          <p:cNvSpPr txBox="1"/>
          <p:nvPr/>
        </p:nvSpPr>
        <p:spPr>
          <a:xfrm>
            <a:off x="2467837" y="3959342"/>
            <a:ext cx="2446190" cy="553998"/>
          </a:xfrm>
          <a:prstGeom prst="rect">
            <a:avLst/>
          </a:prstGeom>
          <a:noFill/>
        </p:spPr>
        <p:txBody>
          <a:bodyPr wrap="square" lIns="0" tIns="0" rIns="0" bIns="0" rtlCol="0">
            <a:spAutoFit/>
          </a:bodyPr>
          <a:lstStyle/>
          <a:p>
            <a:pPr>
              <a:lnSpc>
                <a:spcPct val="100000"/>
              </a:lnSpc>
            </a:pPr>
            <a:r>
              <a:rPr lang="zh-CN" altLang="en-US" dirty="0">
                <a:latin typeface="微软雅黑" panose="020B0503020204020204" pitchFamily="34" charset="-122"/>
                <a:ea typeface="微软雅黑" panose="020B0503020204020204" pitchFamily="34" charset="-122"/>
              </a:rPr>
              <a:t>价值</a:t>
            </a:r>
            <a:r>
              <a:rPr lang="en-US" altLang="zh-CN" dirty="0">
                <a:latin typeface="微软雅黑" panose="020B0503020204020204" pitchFamily="34" charset="-122"/>
                <a:ea typeface="微软雅黑" panose="020B0503020204020204" pitchFamily="34" charset="-122"/>
              </a:rPr>
              <a:t>1800</a:t>
            </a:r>
            <a:r>
              <a:rPr lang="zh-CN" altLang="en-US" dirty="0">
                <a:latin typeface="微软雅黑" panose="020B0503020204020204" pitchFamily="34" charset="-122"/>
                <a:ea typeface="微软雅黑" panose="020B0503020204020204" pitchFamily="34" charset="-122"/>
              </a:rPr>
              <a:t>元数码相机（</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名）</a:t>
            </a:r>
            <a:endParaRPr lang="en-US" altLang="zh-CN" dirty="0">
              <a:latin typeface="微软雅黑" panose="020B0503020204020204" pitchFamily="34" charset="-122"/>
              <a:ea typeface="微软雅黑" panose="020B0503020204020204" pitchFamily="34" charset="-122"/>
            </a:endParaRPr>
          </a:p>
        </p:txBody>
      </p:sp>
      <p:pic>
        <p:nvPicPr>
          <p:cNvPr id="14"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5773905" y="-14288"/>
            <a:ext cx="3370095" cy="5173663"/>
          </a:xfrm>
          <a:prstGeom prst="rect">
            <a:avLst/>
          </a:prstGeom>
          <a:noFill/>
          <a:extLst>
            <a:ext uri="{909E8E84-426E-40DD-AFC4-6F175D3DCCD1}">
              <a14:hiddenFill xmlns:a14="http://schemas.microsoft.com/office/drawing/2010/main">
                <a:solidFill>
                  <a:srgbClr val="FFFFFF"/>
                </a:solidFill>
              </a14:hiddenFill>
            </a:ext>
          </a:extLst>
        </p:spPr>
      </p:pic>
      <p:sp>
        <p:nvSpPr>
          <p:cNvPr id="16"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18296881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right)">
                                      <p:cBhvr>
                                        <p:cTn id="29" dur="500"/>
                                        <p:tgtEl>
                                          <p:spTgt spid="11"/>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6" name="Rectangle 2"/>
          <p:cNvSpPr/>
          <p:nvPr/>
        </p:nvSpPr>
        <p:spPr>
          <a:xfrm>
            <a:off x="10363" y="3147814"/>
            <a:ext cx="8224881" cy="1750131"/>
          </a:xfrm>
          <a:prstGeom prst="rect">
            <a:avLst/>
          </a:prstGeom>
          <a:solidFill>
            <a:srgbClr val="C00000"/>
          </a:solidFill>
          <a:ln w="28575"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lumMod val="95000"/>
                </a:sysClr>
              </a:solidFill>
              <a:effectLst/>
              <a:uLnTx/>
              <a:uFillTx/>
              <a:latin typeface="Calibri"/>
              <a:ea typeface="+mn-ea"/>
              <a:cs typeface="+mn-cs"/>
            </a:endParaRPr>
          </a:p>
        </p:txBody>
      </p:sp>
      <p:sp>
        <p:nvSpPr>
          <p:cNvPr id="57" name="Rectangle 2"/>
          <p:cNvSpPr/>
          <p:nvPr/>
        </p:nvSpPr>
        <p:spPr>
          <a:xfrm>
            <a:off x="5480368" y="3147814"/>
            <a:ext cx="3662045" cy="1750131"/>
          </a:xfrm>
          <a:prstGeom prst="rect">
            <a:avLst/>
          </a:prstGeom>
          <a:blipFill>
            <a:blip r:embed="rId3" cstate="print">
              <a:extLst>
                <a:ext uri="{BEBA8EAE-BF5A-486C-A8C5-ECC9F3942E4B}">
                  <a14:imgProps xmlns:a14="http://schemas.microsoft.com/office/drawing/2010/main">
                    <a14:imgLayer r:embed="rId4">
                      <a14:imgEffect>
                        <a14:colorTemperature colorTemp="11200"/>
                      </a14:imgEffect>
                    </a14:imgLayer>
                  </a14:imgProps>
                </a:ext>
              </a:extLst>
            </a:blip>
            <a:srcRect/>
            <a:stretch>
              <a:fillRect/>
            </a:stretch>
          </a:blipFill>
          <a:ln w="28575"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lumMod val="95000"/>
                </a:sysClr>
              </a:solidFill>
              <a:effectLst/>
              <a:uLnTx/>
              <a:uFillTx/>
              <a:latin typeface="Calibri"/>
              <a:ea typeface="+mn-ea"/>
              <a:cs typeface="+mn-cs"/>
            </a:endParaRPr>
          </a:p>
        </p:txBody>
      </p:sp>
      <p:sp>
        <p:nvSpPr>
          <p:cNvPr id="58" name="矩形 57"/>
          <p:cNvSpPr/>
          <p:nvPr/>
        </p:nvSpPr>
        <p:spPr>
          <a:xfrm>
            <a:off x="2772471" y="3496365"/>
            <a:ext cx="1507569" cy="346243"/>
          </a:xfrm>
          <a:prstGeom prst="rect">
            <a:avLst/>
          </a:prstGeom>
        </p:spPr>
        <p:txBody>
          <a:bodyPr wrap="square" lIns="68573" tIns="34287" rIns="68573" bIns="34287">
            <a:spAutoFit/>
          </a:bodyPr>
          <a:lstStyle/>
          <a:p>
            <a:pPr algn="r"/>
            <a:r>
              <a:rPr lang="zh-CN" altLang="en-US" b="1" dirty="0">
                <a:solidFill>
                  <a:schemeClr val="bg1"/>
                </a:solidFill>
                <a:latin typeface="微软雅黑" pitchFamily="34" charset="-122"/>
                <a:ea typeface="微软雅黑" pitchFamily="34" charset="-122"/>
              </a:rPr>
              <a:t>添加标题</a:t>
            </a:r>
            <a:endParaRPr lang="en-US" altLang="zh-CN" b="1" dirty="0">
              <a:solidFill>
                <a:schemeClr val="bg1"/>
              </a:solidFill>
              <a:latin typeface="微软雅黑" pitchFamily="34" charset="-122"/>
              <a:ea typeface="微软雅黑" pitchFamily="34" charset="-122"/>
            </a:endParaRPr>
          </a:p>
        </p:txBody>
      </p:sp>
      <p:sp>
        <p:nvSpPr>
          <p:cNvPr id="59" name="矩形 47"/>
          <p:cNvSpPr>
            <a:spLocks noChangeArrowheads="1"/>
          </p:cNvSpPr>
          <p:nvPr/>
        </p:nvSpPr>
        <p:spPr bwMode="auto">
          <a:xfrm>
            <a:off x="1019070" y="3763469"/>
            <a:ext cx="3269556"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grpSp>
        <p:nvGrpSpPr>
          <p:cNvPr id="60" name="组合 59"/>
          <p:cNvGrpSpPr/>
          <p:nvPr/>
        </p:nvGrpSpPr>
        <p:grpSpPr>
          <a:xfrm>
            <a:off x="1088690" y="1185222"/>
            <a:ext cx="851878" cy="852215"/>
            <a:chOff x="1088690" y="2922646"/>
            <a:chExt cx="851878" cy="852215"/>
          </a:xfrm>
        </p:grpSpPr>
        <p:grpSp>
          <p:nvGrpSpPr>
            <p:cNvPr id="61" name="组合 60"/>
            <p:cNvGrpSpPr/>
            <p:nvPr/>
          </p:nvGrpSpPr>
          <p:grpSpPr>
            <a:xfrm>
              <a:off x="1088690" y="2922646"/>
              <a:ext cx="851878" cy="852215"/>
              <a:chOff x="1677608" y="2996952"/>
              <a:chExt cx="1395643" cy="1395643"/>
            </a:xfrm>
          </p:grpSpPr>
          <p:sp>
            <p:nvSpPr>
              <p:cNvPr id="63" name="Oval 60"/>
              <p:cNvSpPr>
                <a:spLocks noChangeAspect="1"/>
              </p:cNvSpPr>
              <p:nvPr/>
            </p:nvSpPr>
            <p:spPr>
              <a:xfrm>
                <a:off x="1677608" y="2996952"/>
                <a:ext cx="1395643" cy="1395643"/>
              </a:xfrm>
              <a:prstGeom prst="ellipse">
                <a:avLst/>
              </a:prstGeom>
              <a:gradFill flip="none" rotWithShape="1">
                <a:gsLst>
                  <a:gs pos="100000">
                    <a:sysClr val="window" lastClr="FFFFFF">
                      <a:lumMod val="81000"/>
                    </a:sysClr>
                  </a:gs>
                  <a:gs pos="0">
                    <a:sysClr val="window" lastClr="FFFFFF">
                      <a:lumMod val="99000"/>
                    </a:sysClr>
                  </a:gs>
                </a:gsLst>
                <a:lin ang="5400000" scaled="1"/>
                <a:tileRect/>
              </a:gradFill>
              <a:ln w="25400" cap="flat" cmpd="sng" algn="ctr">
                <a:noFill/>
                <a:prstDash val="solid"/>
              </a:ln>
              <a:effectLst>
                <a:outerShdw blurRad="317500" dist="1143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Calibri"/>
                  <a:ea typeface="+mn-ea"/>
                  <a:cs typeface="+mn-cs"/>
                </a:endParaRPr>
              </a:p>
            </p:txBody>
          </p:sp>
          <p:sp>
            <p:nvSpPr>
              <p:cNvPr id="64" name="Oval 29"/>
              <p:cNvSpPr>
                <a:spLocks noChangeAspect="1"/>
              </p:cNvSpPr>
              <p:nvPr/>
            </p:nvSpPr>
            <p:spPr>
              <a:xfrm>
                <a:off x="1850114" y="3169459"/>
                <a:ext cx="1050631" cy="1050629"/>
              </a:xfrm>
              <a:prstGeom prst="ellipse">
                <a:avLst/>
              </a:prstGeom>
              <a:solidFill>
                <a:srgbClr val="C00000"/>
              </a:solidFill>
              <a:ln w="120650" cap="flat" cmpd="sng" algn="ctr">
                <a:gradFill flip="none" rotWithShape="1">
                  <a:gsLst>
                    <a:gs pos="0">
                      <a:sysClr val="window" lastClr="FFFFFF">
                        <a:lumMod val="78000"/>
                      </a:sysClr>
                    </a:gs>
                    <a:gs pos="100000">
                      <a:sysClr val="window" lastClr="FFFFFF">
                        <a:lumMod val="98000"/>
                      </a:sysClr>
                    </a:gs>
                  </a:gsLst>
                  <a:lin ang="5400000" scaled="1"/>
                  <a:tileRect/>
                </a:gradFill>
                <a:prstDash val="solid"/>
              </a:ln>
              <a:effectLst>
                <a:innerShdw blurRad="330200" dist="114300" dir="16200000">
                  <a:prstClr val="black">
                    <a:alpha val="5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DIN-BoldItalic" pitchFamily="50" charset="0"/>
                  <a:ea typeface="+mn-ea"/>
                  <a:cs typeface="+mn-cs"/>
                </a:endParaRPr>
              </a:p>
            </p:txBody>
          </p:sp>
        </p:grpSp>
        <p:sp>
          <p:nvSpPr>
            <p:cNvPr id="62" name="矩形 61"/>
            <p:cNvSpPr/>
            <p:nvPr/>
          </p:nvSpPr>
          <p:spPr>
            <a:xfrm>
              <a:off x="1298498" y="3187124"/>
              <a:ext cx="382142" cy="330854"/>
            </a:xfrm>
            <a:prstGeom prst="rect">
              <a:avLst/>
            </a:prstGeom>
          </p:spPr>
          <p:txBody>
            <a:bodyPr wrap="none" lIns="68573" tIns="34287" rIns="68573" bIns="34287">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7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rPr>
                <a:t>01</a:t>
              </a:r>
            </a:p>
          </p:txBody>
        </p:sp>
      </p:grpSp>
      <p:grpSp>
        <p:nvGrpSpPr>
          <p:cNvPr id="65" name="组合 64"/>
          <p:cNvGrpSpPr/>
          <p:nvPr/>
        </p:nvGrpSpPr>
        <p:grpSpPr>
          <a:xfrm>
            <a:off x="5121138" y="1185222"/>
            <a:ext cx="851878" cy="852215"/>
            <a:chOff x="1088690" y="2922646"/>
            <a:chExt cx="851878" cy="852215"/>
          </a:xfrm>
        </p:grpSpPr>
        <p:grpSp>
          <p:nvGrpSpPr>
            <p:cNvPr id="66" name="组合 65"/>
            <p:cNvGrpSpPr/>
            <p:nvPr/>
          </p:nvGrpSpPr>
          <p:grpSpPr>
            <a:xfrm>
              <a:off x="1088690" y="2922646"/>
              <a:ext cx="851878" cy="852215"/>
              <a:chOff x="1677608" y="2996952"/>
              <a:chExt cx="1395643" cy="1395643"/>
            </a:xfrm>
          </p:grpSpPr>
          <p:sp>
            <p:nvSpPr>
              <p:cNvPr id="68" name="Oval 60"/>
              <p:cNvSpPr>
                <a:spLocks noChangeAspect="1"/>
              </p:cNvSpPr>
              <p:nvPr/>
            </p:nvSpPr>
            <p:spPr>
              <a:xfrm>
                <a:off x="1677608" y="2996952"/>
                <a:ext cx="1395643" cy="1395643"/>
              </a:xfrm>
              <a:prstGeom prst="ellipse">
                <a:avLst/>
              </a:prstGeom>
              <a:gradFill flip="none" rotWithShape="1">
                <a:gsLst>
                  <a:gs pos="100000">
                    <a:sysClr val="window" lastClr="FFFFFF">
                      <a:lumMod val="81000"/>
                    </a:sysClr>
                  </a:gs>
                  <a:gs pos="0">
                    <a:sysClr val="window" lastClr="FFFFFF">
                      <a:lumMod val="99000"/>
                    </a:sysClr>
                  </a:gs>
                </a:gsLst>
                <a:lin ang="5400000" scaled="1"/>
                <a:tileRect/>
              </a:gradFill>
              <a:ln w="25400" cap="flat" cmpd="sng" algn="ctr">
                <a:noFill/>
                <a:prstDash val="solid"/>
              </a:ln>
              <a:effectLst>
                <a:outerShdw blurRad="317500" dist="1143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Calibri"/>
                  <a:ea typeface="+mn-ea"/>
                  <a:cs typeface="+mn-cs"/>
                </a:endParaRPr>
              </a:p>
            </p:txBody>
          </p:sp>
          <p:sp>
            <p:nvSpPr>
              <p:cNvPr id="69" name="Oval 29"/>
              <p:cNvSpPr>
                <a:spLocks noChangeAspect="1"/>
              </p:cNvSpPr>
              <p:nvPr/>
            </p:nvSpPr>
            <p:spPr>
              <a:xfrm>
                <a:off x="1850114" y="3169459"/>
                <a:ext cx="1050631" cy="1050629"/>
              </a:xfrm>
              <a:prstGeom prst="ellipse">
                <a:avLst/>
              </a:prstGeom>
              <a:solidFill>
                <a:schemeClr val="tx1">
                  <a:lumMod val="75000"/>
                  <a:lumOff val="25000"/>
                </a:schemeClr>
              </a:solidFill>
              <a:ln w="120650" cap="flat" cmpd="sng" algn="ctr">
                <a:gradFill flip="none" rotWithShape="1">
                  <a:gsLst>
                    <a:gs pos="0">
                      <a:sysClr val="window" lastClr="FFFFFF">
                        <a:lumMod val="78000"/>
                      </a:sysClr>
                    </a:gs>
                    <a:gs pos="100000">
                      <a:sysClr val="window" lastClr="FFFFFF">
                        <a:lumMod val="98000"/>
                      </a:sysClr>
                    </a:gs>
                  </a:gsLst>
                  <a:lin ang="5400000" scaled="1"/>
                  <a:tileRect/>
                </a:gradFill>
                <a:prstDash val="solid"/>
              </a:ln>
              <a:effectLst>
                <a:innerShdw blurRad="330200" dist="114300" dir="16200000">
                  <a:prstClr val="black">
                    <a:alpha val="5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DIN-BoldItalic" pitchFamily="50" charset="0"/>
                  <a:ea typeface="+mn-ea"/>
                  <a:cs typeface="+mn-cs"/>
                </a:endParaRPr>
              </a:p>
            </p:txBody>
          </p:sp>
        </p:grpSp>
        <p:sp>
          <p:nvSpPr>
            <p:cNvPr id="67" name="矩形 66"/>
            <p:cNvSpPr/>
            <p:nvPr/>
          </p:nvSpPr>
          <p:spPr>
            <a:xfrm>
              <a:off x="1298498" y="3187124"/>
              <a:ext cx="382142" cy="330854"/>
            </a:xfrm>
            <a:prstGeom prst="rect">
              <a:avLst/>
            </a:prstGeom>
          </p:spPr>
          <p:txBody>
            <a:bodyPr wrap="none" lIns="68573" tIns="34287" rIns="68573" bIns="34287">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7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rPr>
                <a:t>02</a:t>
              </a:r>
            </a:p>
          </p:txBody>
        </p:sp>
      </p:grpSp>
      <p:sp>
        <p:nvSpPr>
          <p:cNvPr id="70" name="TextBox 19"/>
          <p:cNvSpPr txBox="1"/>
          <p:nvPr/>
        </p:nvSpPr>
        <p:spPr>
          <a:xfrm>
            <a:off x="2104594" y="1334244"/>
            <a:ext cx="2160763" cy="553998"/>
          </a:xfrm>
          <a:prstGeom prst="rect">
            <a:avLst/>
          </a:prstGeom>
          <a:noFill/>
        </p:spPr>
        <p:txBody>
          <a:bodyPr wrap="square" lIns="0" tIns="0" rIns="0" bIns="0" rtlCol="0">
            <a:spAutoFit/>
          </a:bodyP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标题内容</a:t>
            </a:r>
          </a:p>
        </p:txBody>
      </p:sp>
      <p:sp>
        <p:nvSpPr>
          <p:cNvPr id="71" name="矩形 47"/>
          <p:cNvSpPr>
            <a:spLocks noChangeArrowheads="1"/>
          </p:cNvSpPr>
          <p:nvPr/>
        </p:nvSpPr>
        <p:spPr bwMode="auto">
          <a:xfrm>
            <a:off x="972394" y="2117883"/>
            <a:ext cx="3269556"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126" name="TextBox 19"/>
          <p:cNvSpPr txBox="1"/>
          <p:nvPr/>
        </p:nvSpPr>
        <p:spPr>
          <a:xfrm>
            <a:off x="6137042" y="1334244"/>
            <a:ext cx="2160763" cy="553998"/>
          </a:xfrm>
          <a:prstGeom prst="rect">
            <a:avLst/>
          </a:prstGeom>
          <a:noFill/>
        </p:spPr>
        <p:txBody>
          <a:bodyPr wrap="square" lIns="0" tIns="0" rIns="0" bIns="0" rtlCol="0">
            <a:spAutoFit/>
          </a:bodyPr>
          <a:lstStyle/>
          <a:p>
            <a:pPr algn="ct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标题内容</a:t>
            </a:r>
          </a:p>
        </p:txBody>
      </p:sp>
      <p:sp>
        <p:nvSpPr>
          <p:cNvPr id="127" name="矩形 47"/>
          <p:cNvSpPr>
            <a:spLocks noChangeArrowheads="1"/>
          </p:cNvSpPr>
          <p:nvPr/>
        </p:nvSpPr>
        <p:spPr bwMode="auto">
          <a:xfrm>
            <a:off x="5004842" y="2117883"/>
            <a:ext cx="3269556"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eaLnBrk="1" fontAlgn="auto" latinLnBrk="0" hangingPunct="1">
              <a:lnSpc>
                <a:spcPct val="130000"/>
              </a:lnSpc>
              <a:spcBef>
                <a:spcPct val="0"/>
              </a:spcBef>
              <a:spcAft>
                <a:spcPts val="0"/>
              </a:spcAft>
              <a:buClrTx/>
              <a:buSzTx/>
              <a:buFont typeface="Arial" charset="0"/>
              <a:buNone/>
              <a:tabLst/>
              <a:defRPr/>
            </a:pPr>
            <a:r>
              <a:rPr kumimoji="0" lang="zh-CN" altLang="en-US" sz="1100" b="0"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195710973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500"/>
                                        <p:tgtEl>
                                          <p:spTgt spid="7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0-#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barn(inVertical)">
                                      <p:cBhvr>
                                        <p:cTn id="16" dur="500"/>
                                        <p:tgtEl>
                                          <p:spTgt spid="70"/>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500" fill="hold"/>
                                        <p:tgtEl>
                                          <p:spTgt spid="71"/>
                                        </p:tgtEl>
                                        <p:attrNameLst>
                                          <p:attrName>ppt_x</p:attrName>
                                        </p:attrNameLst>
                                      </p:cBhvr>
                                      <p:tavLst>
                                        <p:tav tm="0">
                                          <p:val>
                                            <p:strVal val="0-#ppt_w/2"/>
                                          </p:val>
                                        </p:tav>
                                        <p:tav tm="100000">
                                          <p:val>
                                            <p:strVal val="#ppt_x"/>
                                          </p:val>
                                        </p:tav>
                                      </p:tavLst>
                                    </p:anim>
                                    <p:anim calcmode="lin" valueType="num">
                                      <p:cBhvr additive="base">
                                        <p:cTn id="21" dur="500" fill="hold"/>
                                        <p:tgtEl>
                                          <p:spTgt spid="7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0-#ppt_w/2"/>
                                          </p:val>
                                        </p:tav>
                                        <p:tav tm="100000">
                                          <p:val>
                                            <p:strVal val="#ppt_x"/>
                                          </p:val>
                                        </p:tav>
                                      </p:tavLst>
                                    </p:anim>
                                    <p:anim calcmode="lin" valueType="num">
                                      <p:cBhvr additive="base">
                                        <p:cTn id="26" dur="500" fill="hold"/>
                                        <p:tgtEl>
                                          <p:spTgt spid="6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26"/>
                                        </p:tgtEl>
                                        <p:attrNameLst>
                                          <p:attrName>style.visibility</p:attrName>
                                        </p:attrNameLst>
                                      </p:cBhvr>
                                      <p:to>
                                        <p:strVal val="visible"/>
                                      </p:to>
                                    </p:set>
                                    <p:animEffect transition="in" filter="barn(inVertical)">
                                      <p:cBhvr>
                                        <p:cTn id="30" dur="500"/>
                                        <p:tgtEl>
                                          <p:spTgt spid="126"/>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127"/>
                                        </p:tgtEl>
                                        <p:attrNameLst>
                                          <p:attrName>style.visibility</p:attrName>
                                        </p:attrNameLst>
                                      </p:cBhvr>
                                      <p:to>
                                        <p:strVal val="visible"/>
                                      </p:to>
                                    </p:set>
                                    <p:anim calcmode="lin" valueType="num">
                                      <p:cBhvr additive="base">
                                        <p:cTn id="34" dur="500" fill="hold"/>
                                        <p:tgtEl>
                                          <p:spTgt spid="127"/>
                                        </p:tgtEl>
                                        <p:attrNameLst>
                                          <p:attrName>ppt_x</p:attrName>
                                        </p:attrNameLst>
                                      </p:cBhvr>
                                      <p:tavLst>
                                        <p:tav tm="0">
                                          <p:val>
                                            <p:strVal val="0-#ppt_w/2"/>
                                          </p:val>
                                        </p:tav>
                                        <p:tav tm="100000">
                                          <p:val>
                                            <p:strVal val="#ppt_x"/>
                                          </p:val>
                                        </p:tav>
                                      </p:tavLst>
                                    </p:anim>
                                    <p:anim calcmode="lin" valueType="num">
                                      <p:cBhvr additive="base">
                                        <p:cTn id="35" dur="500" fill="hold"/>
                                        <p:tgtEl>
                                          <p:spTgt spid="127"/>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2"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500" fill="hold"/>
                                        <p:tgtEl>
                                          <p:spTgt spid="57"/>
                                        </p:tgtEl>
                                        <p:attrNameLst>
                                          <p:attrName>ppt_x</p:attrName>
                                        </p:attrNameLst>
                                      </p:cBhvr>
                                      <p:tavLst>
                                        <p:tav tm="0">
                                          <p:val>
                                            <p:strVal val="1+#ppt_w/2"/>
                                          </p:val>
                                        </p:tav>
                                        <p:tav tm="100000">
                                          <p:val>
                                            <p:strVal val="#ppt_x"/>
                                          </p:val>
                                        </p:tav>
                                      </p:tavLst>
                                    </p:anim>
                                    <p:anim calcmode="lin" valueType="num">
                                      <p:cBhvr additive="base">
                                        <p:cTn id="40" dur="500" fill="hold"/>
                                        <p:tgtEl>
                                          <p:spTgt spid="57"/>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grpId="0" nodeType="afterEffect">
                                  <p:stCondLst>
                                    <p:cond delay="0"/>
                                  </p:stCondLst>
                                  <p:childTnLst>
                                    <p:set>
                                      <p:cBhvr>
                                        <p:cTn id="43" dur="1" fill="hold">
                                          <p:stCondLst>
                                            <p:cond delay="0"/>
                                          </p:stCondLst>
                                        </p:cTn>
                                        <p:tgtEl>
                                          <p:spTgt spid="56"/>
                                        </p:tgtEl>
                                        <p:attrNameLst>
                                          <p:attrName>style.visibility</p:attrName>
                                        </p:attrNameLst>
                                      </p:cBhvr>
                                      <p:to>
                                        <p:strVal val="visible"/>
                                      </p:to>
                                    </p:set>
                                    <p:anim calcmode="lin" valueType="num">
                                      <p:cBhvr additive="base">
                                        <p:cTn id="44" dur="500" fill="hold"/>
                                        <p:tgtEl>
                                          <p:spTgt spid="56"/>
                                        </p:tgtEl>
                                        <p:attrNameLst>
                                          <p:attrName>ppt_x</p:attrName>
                                        </p:attrNameLst>
                                      </p:cBhvr>
                                      <p:tavLst>
                                        <p:tav tm="0">
                                          <p:val>
                                            <p:strVal val="0-#ppt_w/2"/>
                                          </p:val>
                                        </p:tav>
                                        <p:tav tm="100000">
                                          <p:val>
                                            <p:strVal val="#ppt_x"/>
                                          </p:val>
                                        </p:tav>
                                      </p:tavLst>
                                    </p:anim>
                                    <p:anim calcmode="lin" valueType="num">
                                      <p:cBhvr additive="base">
                                        <p:cTn id="45" dur="500" fill="hold"/>
                                        <p:tgtEl>
                                          <p:spTgt spid="56"/>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 calcmode="lin" valueType="num">
                                      <p:cBhvr additive="base">
                                        <p:cTn id="49" dur="500" fill="hold"/>
                                        <p:tgtEl>
                                          <p:spTgt spid="58"/>
                                        </p:tgtEl>
                                        <p:attrNameLst>
                                          <p:attrName>ppt_x</p:attrName>
                                        </p:attrNameLst>
                                      </p:cBhvr>
                                      <p:tavLst>
                                        <p:tav tm="0">
                                          <p:val>
                                            <p:strVal val="0-#ppt_w/2"/>
                                          </p:val>
                                        </p:tav>
                                        <p:tav tm="100000">
                                          <p:val>
                                            <p:strVal val="#ppt_x"/>
                                          </p:val>
                                        </p:tav>
                                      </p:tavLst>
                                    </p:anim>
                                    <p:anim calcmode="lin" valueType="num">
                                      <p:cBhvr additive="base">
                                        <p:cTn id="50" dur="500" fill="hold"/>
                                        <p:tgtEl>
                                          <p:spTgt spid="58"/>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grpId="0" nodeType="after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0-#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56" grpId="0" animBg="1"/>
      <p:bldP spid="57" grpId="0" animBg="1"/>
      <p:bldP spid="58" grpId="0"/>
      <p:bldP spid="59" grpId="0"/>
      <p:bldP spid="70" grpId="0"/>
      <p:bldP spid="71" grpId="0"/>
      <p:bldP spid="126" grpId="0"/>
      <p:bldP spid="1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9" name="Rectangle 9"/>
          <p:cNvSpPr/>
          <p:nvPr/>
        </p:nvSpPr>
        <p:spPr>
          <a:xfrm>
            <a:off x="0" y="3036689"/>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sp>
        <p:nvSpPr>
          <p:cNvPr id="20" name="Rectangle 11"/>
          <p:cNvSpPr/>
          <p:nvPr/>
        </p:nvSpPr>
        <p:spPr>
          <a:xfrm>
            <a:off x="-9525" y="3036689"/>
            <a:ext cx="9170194" cy="5119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solidFill>
                <a:srgbClr val="C00000"/>
              </a:solidFill>
            </a:endParaRPr>
          </a:p>
        </p:txBody>
      </p:sp>
      <p:sp>
        <p:nvSpPr>
          <p:cNvPr id="31" name="矩形 30"/>
          <p:cNvSpPr/>
          <p:nvPr/>
        </p:nvSpPr>
        <p:spPr>
          <a:xfrm>
            <a:off x="1258394"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32" name="矩形 47"/>
          <p:cNvSpPr>
            <a:spLocks noChangeArrowheads="1"/>
          </p:cNvSpPr>
          <p:nvPr/>
        </p:nvSpPr>
        <p:spPr bwMode="auto">
          <a:xfrm>
            <a:off x="110847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3" name="矩形 32"/>
          <p:cNvSpPr/>
          <p:nvPr/>
        </p:nvSpPr>
        <p:spPr>
          <a:xfrm>
            <a:off x="3848733"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34" name="矩形 47"/>
          <p:cNvSpPr>
            <a:spLocks noChangeArrowheads="1"/>
          </p:cNvSpPr>
          <p:nvPr/>
        </p:nvSpPr>
        <p:spPr bwMode="auto">
          <a:xfrm>
            <a:off x="3699273" y="3597474"/>
            <a:ext cx="1745456"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5" name="矩形 34"/>
          <p:cNvSpPr/>
          <p:nvPr/>
        </p:nvSpPr>
        <p:spPr>
          <a:xfrm>
            <a:off x="6439071"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36" name="矩形 47"/>
          <p:cNvSpPr>
            <a:spLocks noChangeArrowheads="1"/>
          </p:cNvSpPr>
          <p:nvPr/>
        </p:nvSpPr>
        <p:spPr bwMode="auto">
          <a:xfrm>
            <a:off x="628888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grpSp>
        <p:nvGrpSpPr>
          <p:cNvPr id="37" name="组合 36"/>
          <p:cNvGrpSpPr/>
          <p:nvPr/>
        </p:nvGrpSpPr>
        <p:grpSpPr>
          <a:xfrm>
            <a:off x="1258394" y="1328716"/>
            <a:ext cx="1446536" cy="1447110"/>
            <a:chOff x="1088690" y="2922646"/>
            <a:chExt cx="851878" cy="852215"/>
          </a:xfrm>
        </p:grpSpPr>
        <p:grpSp>
          <p:nvGrpSpPr>
            <p:cNvPr id="38" name="组合 37"/>
            <p:cNvGrpSpPr/>
            <p:nvPr/>
          </p:nvGrpSpPr>
          <p:grpSpPr>
            <a:xfrm>
              <a:off x="1088690" y="2922646"/>
              <a:ext cx="851878" cy="852215"/>
              <a:chOff x="1677608" y="2996952"/>
              <a:chExt cx="1395643" cy="1395643"/>
            </a:xfrm>
          </p:grpSpPr>
          <p:sp>
            <p:nvSpPr>
              <p:cNvPr id="40" name="Oval 60"/>
              <p:cNvSpPr>
                <a:spLocks noChangeAspect="1"/>
              </p:cNvSpPr>
              <p:nvPr/>
            </p:nvSpPr>
            <p:spPr>
              <a:xfrm>
                <a:off x="1677608" y="2996952"/>
                <a:ext cx="1395643" cy="1395643"/>
              </a:xfrm>
              <a:prstGeom prst="ellipse">
                <a:avLst/>
              </a:prstGeom>
              <a:gradFill flip="none" rotWithShape="1">
                <a:gsLst>
                  <a:gs pos="100000">
                    <a:sysClr val="window" lastClr="FFFFFF">
                      <a:lumMod val="81000"/>
                    </a:sysClr>
                  </a:gs>
                  <a:gs pos="0">
                    <a:sysClr val="window" lastClr="FFFFFF">
                      <a:lumMod val="99000"/>
                    </a:sysClr>
                  </a:gs>
                </a:gsLst>
                <a:lin ang="5400000" scaled="1"/>
                <a:tileRect/>
              </a:gradFill>
              <a:ln w="25400" cap="flat" cmpd="sng" algn="ctr">
                <a:noFill/>
                <a:prstDash val="solid"/>
              </a:ln>
              <a:effectLst>
                <a:outerShdw blurRad="317500" dist="1143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Calibri"/>
                  <a:ea typeface="+mn-ea"/>
                  <a:cs typeface="+mn-cs"/>
                </a:endParaRPr>
              </a:p>
            </p:txBody>
          </p:sp>
          <p:sp>
            <p:nvSpPr>
              <p:cNvPr id="41" name="Oval 29"/>
              <p:cNvSpPr>
                <a:spLocks noChangeAspect="1"/>
              </p:cNvSpPr>
              <p:nvPr/>
            </p:nvSpPr>
            <p:spPr>
              <a:xfrm>
                <a:off x="1850114" y="3169459"/>
                <a:ext cx="1050631" cy="1050629"/>
              </a:xfrm>
              <a:prstGeom prst="ellipse">
                <a:avLst/>
              </a:prstGeom>
              <a:solidFill>
                <a:srgbClr val="C00000"/>
              </a:solidFill>
              <a:ln w="120650" cap="flat" cmpd="sng" algn="ctr">
                <a:gradFill flip="none" rotWithShape="1">
                  <a:gsLst>
                    <a:gs pos="0">
                      <a:sysClr val="window" lastClr="FFFFFF">
                        <a:lumMod val="78000"/>
                      </a:sysClr>
                    </a:gs>
                    <a:gs pos="100000">
                      <a:sysClr val="window" lastClr="FFFFFF">
                        <a:lumMod val="98000"/>
                      </a:sysClr>
                    </a:gs>
                  </a:gsLst>
                  <a:lin ang="5400000" scaled="1"/>
                  <a:tileRect/>
                </a:gradFill>
                <a:prstDash val="solid"/>
              </a:ln>
              <a:effectLst>
                <a:innerShdw blurRad="330200" dist="114300" dir="16200000">
                  <a:prstClr val="black">
                    <a:alpha val="5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DIN-BoldItalic" pitchFamily="50" charset="0"/>
                  <a:ea typeface="+mn-ea"/>
                  <a:cs typeface="+mn-cs"/>
                </a:endParaRPr>
              </a:p>
            </p:txBody>
          </p:sp>
        </p:grpSp>
        <p:sp>
          <p:nvSpPr>
            <p:cNvPr id="39" name="矩形 38"/>
            <p:cNvSpPr/>
            <p:nvPr/>
          </p:nvSpPr>
          <p:spPr>
            <a:xfrm>
              <a:off x="1343856" y="3160921"/>
              <a:ext cx="357210" cy="367032"/>
            </a:xfrm>
            <a:prstGeom prst="rect">
              <a:avLst/>
            </a:prstGeom>
          </p:spPr>
          <p:txBody>
            <a:bodyPr wrap="none" lIns="68573" tIns="34287" rIns="68573" bIns="34287">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rPr>
                <a:t>01</a:t>
              </a:r>
            </a:p>
          </p:txBody>
        </p:sp>
      </p:grpSp>
      <p:grpSp>
        <p:nvGrpSpPr>
          <p:cNvPr id="42" name="组合 41"/>
          <p:cNvGrpSpPr/>
          <p:nvPr/>
        </p:nvGrpSpPr>
        <p:grpSpPr>
          <a:xfrm>
            <a:off x="3843924" y="1328716"/>
            <a:ext cx="1446536" cy="1447110"/>
            <a:chOff x="1088690" y="2922646"/>
            <a:chExt cx="851878" cy="852215"/>
          </a:xfrm>
        </p:grpSpPr>
        <p:grpSp>
          <p:nvGrpSpPr>
            <p:cNvPr id="43" name="组合 42"/>
            <p:cNvGrpSpPr/>
            <p:nvPr/>
          </p:nvGrpSpPr>
          <p:grpSpPr>
            <a:xfrm>
              <a:off x="1088690" y="2922646"/>
              <a:ext cx="851878" cy="852215"/>
              <a:chOff x="1677608" y="2996952"/>
              <a:chExt cx="1395643" cy="1395643"/>
            </a:xfrm>
          </p:grpSpPr>
          <p:sp>
            <p:nvSpPr>
              <p:cNvPr id="45" name="Oval 60"/>
              <p:cNvSpPr>
                <a:spLocks noChangeAspect="1"/>
              </p:cNvSpPr>
              <p:nvPr/>
            </p:nvSpPr>
            <p:spPr>
              <a:xfrm>
                <a:off x="1677608" y="2996952"/>
                <a:ext cx="1395643" cy="1395643"/>
              </a:xfrm>
              <a:prstGeom prst="ellipse">
                <a:avLst/>
              </a:prstGeom>
              <a:gradFill flip="none" rotWithShape="1">
                <a:gsLst>
                  <a:gs pos="100000">
                    <a:sysClr val="window" lastClr="FFFFFF">
                      <a:lumMod val="81000"/>
                    </a:sysClr>
                  </a:gs>
                  <a:gs pos="0">
                    <a:sysClr val="window" lastClr="FFFFFF">
                      <a:lumMod val="99000"/>
                    </a:sysClr>
                  </a:gs>
                </a:gsLst>
                <a:lin ang="5400000" scaled="1"/>
                <a:tileRect/>
              </a:gradFill>
              <a:ln w="25400" cap="flat" cmpd="sng" algn="ctr">
                <a:noFill/>
                <a:prstDash val="solid"/>
              </a:ln>
              <a:effectLst>
                <a:outerShdw blurRad="317500" dist="1143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Calibri"/>
                  <a:ea typeface="+mn-ea"/>
                  <a:cs typeface="+mn-cs"/>
                </a:endParaRPr>
              </a:p>
            </p:txBody>
          </p:sp>
          <p:sp>
            <p:nvSpPr>
              <p:cNvPr id="46" name="Oval 29"/>
              <p:cNvSpPr>
                <a:spLocks noChangeAspect="1"/>
              </p:cNvSpPr>
              <p:nvPr/>
            </p:nvSpPr>
            <p:spPr>
              <a:xfrm>
                <a:off x="1850114" y="3169459"/>
                <a:ext cx="1050631" cy="1050629"/>
              </a:xfrm>
              <a:prstGeom prst="ellipse">
                <a:avLst/>
              </a:prstGeom>
              <a:solidFill>
                <a:srgbClr val="C00000"/>
              </a:solidFill>
              <a:ln w="120650" cap="flat" cmpd="sng" algn="ctr">
                <a:gradFill flip="none" rotWithShape="1">
                  <a:gsLst>
                    <a:gs pos="0">
                      <a:sysClr val="window" lastClr="FFFFFF">
                        <a:lumMod val="78000"/>
                      </a:sysClr>
                    </a:gs>
                    <a:gs pos="100000">
                      <a:sysClr val="window" lastClr="FFFFFF">
                        <a:lumMod val="98000"/>
                      </a:sysClr>
                    </a:gs>
                  </a:gsLst>
                  <a:lin ang="5400000" scaled="1"/>
                  <a:tileRect/>
                </a:gradFill>
                <a:prstDash val="solid"/>
              </a:ln>
              <a:effectLst>
                <a:innerShdw blurRad="330200" dist="114300" dir="16200000">
                  <a:prstClr val="black">
                    <a:alpha val="5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DIN-BoldItalic" pitchFamily="50" charset="0"/>
                  <a:ea typeface="+mn-ea"/>
                  <a:cs typeface="+mn-cs"/>
                </a:endParaRPr>
              </a:p>
            </p:txBody>
          </p:sp>
        </p:grpSp>
        <p:sp>
          <p:nvSpPr>
            <p:cNvPr id="44" name="矩形 43"/>
            <p:cNvSpPr/>
            <p:nvPr/>
          </p:nvSpPr>
          <p:spPr>
            <a:xfrm>
              <a:off x="1343856" y="3160921"/>
              <a:ext cx="357210" cy="367032"/>
            </a:xfrm>
            <a:prstGeom prst="rect">
              <a:avLst/>
            </a:prstGeom>
          </p:spPr>
          <p:txBody>
            <a:bodyPr wrap="none" lIns="68573" tIns="34287" rIns="68573" bIns="34287">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rPr>
                <a:t>02</a:t>
              </a:r>
            </a:p>
          </p:txBody>
        </p:sp>
      </p:grpSp>
      <p:grpSp>
        <p:nvGrpSpPr>
          <p:cNvPr id="47" name="组合 46"/>
          <p:cNvGrpSpPr/>
          <p:nvPr/>
        </p:nvGrpSpPr>
        <p:grpSpPr>
          <a:xfrm>
            <a:off x="6426495" y="1328716"/>
            <a:ext cx="1446536" cy="1447110"/>
            <a:chOff x="1088690" y="2922646"/>
            <a:chExt cx="851878" cy="852215"/>
          </a:xfrm>
        </p:grpSpPr>
        <p:grpSp>
          <p:nvGrpSpPr>
            <p:cNvPr id="48" name="组合 47"/>
            <p:cNvGrpSpPr/>
            <p:nvPr/>
          </p:nvGrpSpPr>
          <p:grpSpPr>
            <a:xfrm>
              <a:off x="1088690" y="2922646"/>
              <a:ext cx="851878" cy="852215"/>
              <a:chOff x="1677608" y="2996952"/>
              <a:chExt cx="1395643" cy="1395643"/>
            </a:xfrm>
          </p:grpSpPr>
          <p:sp>
            <p:nvSpPr>
              <p:cNvPr id="50" name="Oval 60"/>
              <p:cNvSpPr>
                <a:spLocks noChangeAspect="1"/>
              </p:cNvSpPr>
              <p:nvPr/>
            </p:nvSpPr>
            <p:spPr>
              <a:xfrm>
                <a:off x="1677608" y="2996952"/>
                <a:ext cx="1395643" cy="1395643"/>
              </a:xfrm>
              <a:prstGeom prst="ellipse">
                <a:avLst/>
              </a:prstGeom>
              <a:gradFill flip="none" rotWithShape="1">
                <a:gsLst>
                  <a:gs pos="100000">
                    <a:sysClr val="window" lastClr="FFFFFF">
                      <a:lumMod val="81000"/>
                    </a:sysClr>
                  </a:gs>
                  <a:gs pos="0">
                    <a:sysClr val="window" lastClr="FFFFFF">
                      <a:lumMod val="99000"/>
                    </a:sysClr>
                  </a:gs>
                </a:gsLst>
                <a:lin ang="5400000" scaled="1"/>
                <a:tileRect/>
              </a:gradFill>
              <a:ln w="25400" cap="flat" cmpd="sng" algn="ctr">
                <a:noFill/>
                <a:prstDash val="solid"/>
              </a:ln>
              <a:effectLst>
                <a:outerShdw blurRad="317500" dist="1143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Calibri"/>
                  <a:ea typeface="+mn-ea"/>
                  <a:cs typeface="+mn-cs"/>
                </a:endParaRPr>
              </a:p>
            </p:txBody>
          </p:sp>
          <p:sp>
            <p:nvSpPr>
              <p:cNvPr id="51" name="Oval 29"/>
              <p:cNvSpPr>
                <a:spLocks noChangeAspect="1"/>
              </p:cNvSpPr>
              <p:nvPr/>
            </p:nvSpPr>
            <p:spPr>
              <a:xfrm>
                <a:off x="1850114" y="3169459"/>
                <a:ext cx="1050631" cy="1050629"/>
              </a:xfrm>
              <a:prstGeom prst="ellipse">
                <a:avLst/>
              </a:prstGeom>
              <a:solidFill>
                <a:srgbClr val="C00000"/>
              </a:solidFill>
              <a:ln w="120650" cap="flat" cmpd="sng" algn="ctr">
                <a:gradFill flip="none" rotWithShape="1">
                  <a:gsLst>
                    <a:gs pos="0">
                      <a:sysClr val="window" lastClr="FFFFFF">
                        <a:lumMod val="78000"/>
                      </a:sysClr>
                    </a:gs>
                    <a:gs pos="100000">
                      <a:sysClr val="window" lastClr="FFFFFF">
                        <a:lumMod val="98000"/>
                      </a:sysClr>
                    </a:gs>
                  </a:gsLst>
                  <a:lin ang="5400000" scaled="1"/>
                  <a:tileRect/>
                </a:gradFill>
                <a:prstDash val="solid"/>
              </a:ln>
              <a:effectLst>
                <a:innerShdw blurRad="330200" dist="114300" dir="16200000">
                  <a:prstClr val="black">
                    <a:alpha val="5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DIN-BoldItalic" pitchFamily="50" charset="0"/>
                  <a:ea typeface="+mn-ea"/>
                  <a:cs typeface="+mn-cs"/>
                </a:endParaRPr>
              </a:p>
            </p:txBody>
          </p:sp>
        </p:grpSp>
        <p:sp>
          <p:nvSpPr>
            <p:cNvPr id="49" name="矩形 48"/>
            <p:cNvSpPr/>
            <p:nvPr/>
          </p:nvSpPr>
          <p:spPr>
            <a:xfrm>
              <a:off x="1343856" y="3160921"/>
              <a:ext cx="357210" cy="367032"/>
            </a:xfrm>
            <a:prstGeom prst="rect">
              <a:avLst/>
            </a:prstGeom>
          </p:spPr>
          <p:txBody>
            <a:bodyPr wrap="none" lIns="68573" tIns="34287" rIns="68573" bIns="34287">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rPr>
                <a:t>03</a:t>
              </a:r>
            </a:p>
          </p:txBody>
        </p:sp>
      </p:grpSp>
    </p:spTree>
    <p:extLst>
      <p:ext uri="{BB962C8B-B14F-4D97-AF65-F5344CB8AC3E}">
        <p14:creationId xmlns:p14="http://schemas.microsoft.com/office/powerpoint/2010/main" val="182643842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0-#ppt_w/2"/>
                                          </p:val>
                                        </p:tav>
                                        <p:tav tm="100000">
                                          <p:val>
                                            <p:strVal val="#ppt_x"/>
                                          </p:val>
                                        </p:tav>
                                      </p:tavLst>
                                    </p:anim>
                                    <p:anim calcmode="lin" valueType="num">
                                      <p:cBhvr additive="base">
                                        <p:cTn id="17" dur="500" fill="hold"/>
                                        <p:tgtEl>
                                          <p:spTgt spid="4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0-#ppt_w/2"/>
                                          </p:val>
                                        </p:tav>
                                        <p:tav tm="100000">
                                          <p:val>
                                            <p:strVal val="#ppt_x"/>
                                          </p:val>
                                        </p:tav>
                                      </p:tavLst>
                                    </p:anim>
                                    <p:anim calcmode="lin" valueType="num">
                                      <p:cBhvr additive="base">
                                        <p:cTn id="22" dur="500" fill="hold"/>
                                        <p:tgtEl>
                                          <p:spTgt spid="4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1000"/>
                                        <p:tgtEl>
                                          <p:spTgt spid="20"/>
                                        </p:tgtEl>
                                      </p:cBhvr>
                                    </p:animEffect>
                                  </p:childTnLst>
                                </p:cTn>
                              </p:par>
                            </p:childTnLst>
                          </p:cTn>
                        </p:par>
                        <p:par>
                          <p:cTn id="27" fill="hold">
                            <p:stCondLst>
                              <p:cond delay="3000"/>
                            </p:stCondLst>
                            <p:childTnLst>
                              <p:par>
                                <p:cTn id="28" presetID="23" presetClass="entr" presetSubtype="16"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fltVal val="0"/>
                                          </p:val>
                                        </p:tav>
                                        <p:tav tm="100000">
                                          <p:val>
                                            <p:strVal val="#ppt_h"/>
                                          </p:val>
                                        </p:tav>
                                      </p:tavLst>
                                    </p:anim>
                                  </p:childTnLst>
                                </p:cTn>
                              </p:par>
                            </p:childTnLst>
                          </p:cTn>
                        </p:par>
                        <p:par>
                          <p:cTn id="40" fill="hold">
                            <p:stCondLst>
                              <p:cond delay="3500"/>
                            </p:stCondLst>
                            <p:childTnLst>
                              <p:par>
                                <p:cTn id="41" presetID="2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edge">
                                      <p:cBhvr>
                                        <p:cTn id="43" dur="750"/>
                                        <p:tgtEl>
                                          <p:spTgt spid="34"/>
                                        </p:tgtEl>
                                      </p:cBhvr>
                                    </p:animEffect>
                                  </p:childTnLst>
                                </p:cTn>
                              </p:par>
                              <p:par>
                                <p:cTn id="44" presetID="20"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edge">
                                      <p:cBhvr>
                                        <p:cTn id="46" dur="750"/>
                                        <p:tgtEl>
                                          <p:spTgt spid="32"/>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edge">
                                      <p:cBhvr>
                                        <p:cTn id="49"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32" grpId="0"/>
      <p:bldP spid="34"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6" name="组合 25"/>
          <p:cNvGrpSpPr/>
          <p:nvPr/>
        </p:nvGrpSpPr>
        <p:grpSpPr>
          <a:xfrm>
            <a:off x="1522085" y="973749"/>
            <a:ext cx="1609754" cy="1597494"/>
            <a:chOff x="9304902" y="3842563"/>
            <a:chExt cx="2148346" cy="2148346"/>
          </a:xfrm>
        </p:grpSpPr>
        <p:grpSp>
          <p:nvGrpSpPr>
            <p:cNvPr id="27" name="组合 26"/>
            <p:cNvGrpSpPr/>
            <p:nvPr/>
          </p:nvGrpSpPr>
          <p:grpSpPr>
            <a:xfrm flipH="1">
              <a:off x="9304902" y="3842563"/>
              <a:ext cx="2148346" cy="2148346"/>
              <a:chOff x="2848131" y="1860029"/>
              <a:chExt cx="3807502" cy="3807502"/>
            </a:xfrm>
          </p:grpSpPr>
          <p:sp>
            <p:nvSpPr>
              <p:cNvPr id="29" name="椭圆 2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00"/>
              </a:p>
            </p:txBody>
          </p:sp>
          <p:sp>
            <p:nvSpPr>
              <p:cNvPr id="30" name="椭圆 29"/>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00"/>
              </a:p>
            </p:txBody>
          </p:sp>
        </p:gr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34654" y="4059889"/>
              <a:ext cx="1688841" cy="1701802"/>
            </a:xfrm>
            <a:prstGeom prst="ellipse">
              <a:avLst/>
            </a:prstGeom>
            <a:blipFill>
              <a:blip r:embed="rId4" cstate="print"/>
              <a:stretch>
                <a:fillRect/>
              </a:stretch>
            </a:blipFill>
            <a:effectLst>
              <a:innerShdw blurRad="63500" dist="50800" dir="13500000">
                <a:prstClr val="black">
                  <a:alpha val="50000"/>
                </a:prstClr>
              </a:innerShdw>
            </a:effectLst>
          </p:spPr>
        </p:pic>
      </p:grpSp>
      <p:sp>
        <p:nvSpPr>
          <p:cNvPr id="36" name="TextBox 7"/>
          <p:cNvSpPr txBox="1"/>
          <p:nvPr/>
        </p:nvSpPr>
        <p:spPr>
          <a:xfrm>
            <a:off x="4067944" y="1249308"/>
            <a:ext cx="1551830" cy="401783"/>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1500" b="0" dirty="0">
                <a:solidFill>
                  <a:schemeClr val="tx1">
                    <a:lumMod val="75000"/>
                    <a:lumOff val="25000"/>
                  </a:schemeClr>
                </a:solidFill>
              </a:rPr>
              <a:t>嘉宾主要头衔</a:t>
            </a:r>
            <a:endParaRPr lang="en-US" altLang="zh-CN" sz="1500" b="0" dirty="0">
              <a:solidFill>
                <a:schemeClr val="tx1">
                  <a:lumMod val="75000"/>
                  <a:lumOff val="25000"/>
                </a:schemeClr>
              </a:solidFill>
            </a:endParaRPr>
          </a:p>
        </p:txBody>
      </p:sp>
      <p:sp>
        <p:nvSpPr>
          <p:cNvPr id="37" name="矩形 36"/>
          <p:cNvSpPr>
            <a:spLocks noChangeArrowheads="1"/>
          </p:cNvSpPr>
          <p:nvPr/>
        </p:nvSpPr>
        <p:spPr bwMode="auto">
          <a:xfrm>
            <a:off x="3348658" y="1132384"/>
            <a:ext cx="1551830" cy="3329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sz="2100" b="1" cap="all" dirty="0">
                <a:solidFill>
                  <a:schemeClr val="tx1">
                    <a:lumMod val="65000"/>
                    <a:lumOff val="35000"/>
                  </a:schemeClr>
                </a:solidFill>
                <a:latin typeface="微软雅黑" pitchFamily="34" charset="-122"/>
                <a:ea typeface="微软雅黑" pitchFamily="34" charset="-122"/>
                <a:cs typeface="+mj-cs"/>
              </a:rPr>
              <a:t>姓名</a:t>
            </a:r>
            <a:endParaRPr lang="en-US" altLang="zh-CN" sz="2100" b="1" cap="all" dirty="0">
              <a:solidFill>
                <a:schemeClr val="tx1">
                  <a:lumMod val="65000"/>
                  <a:lumOff val="35000"/>
                </a:schemeClr>
              </a:solidFill>
              <a:latin typeface="微软雅黑" pitchFamily="34" charset="-122"/>
              <a:ea typeface="微软雅黑" pitchFamily="34" charset="-122"/>
              <a:cs typeface="+mj-cs"/>
            </a:endParaRPr>
          </a:p>
        </p:txBody>
      </p:sp>
      <p:cxnSp>
        <p:nvCxnSpPr>
          <p:cNvPr id="38" name="直接连接符 37"/>
          <p:cNvCxnSpPr/>
          <p:nvPr/>
        </p:nvCxnSpPr>
        <p:spPr>
          <a:xfrm>
            <a:off x="3116455" y="1552237"/>
            <a:ext cx="4696699"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39" name="TextBox 11"/>
          <p:cNvSpPr txBox="1">
            <a:spLocks noChangeArrowheads="1"/>
          </p:cNvSpPr>
          <p:nvPr/>
        </p:nvSpPr>
        <p:spPr bwMode="auto">
          <a:xfrm flipH="1">
            <a:off x="3348658" y="1681356"/>
            <a:ext cx="4464496" cy="78483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1000" kern="0" dirty="0">
                <a:solidFill>
                  <a:sysClr val="window" lastClr="FFFFFF">
                    <a:lumMod val="50000"/>
                  </a:sysClr>
                </a:solidFill>
                <a:latin typeface="微软雅黑" pitchFamily="34" charset="-122"/>
                <a:ea typeface="微软雅黑" pitchFamily="34" charset="-122"/>
              </a:rPr>
              <a:t>此处添加详细文本描述，建议与标题相关并符合整体语言风格，语言描述尽量简洁生动。尽量将每页幻灯片的字数控制在  </a:t>
            </a:r>
            <a:r>
              <a:rPr lang="en-US" altLang="zh-CN" sz="1000" kern="0" dirty="0">
                <a:solidFill>
                  <a:sysClr val="window" lastClr="FFFFFF">
                    <a:lumMod val="50000"/>
                  </a:sysClr>
                </a:solidFill>
                <a:latin typeface="微软雅黑" pitchFamily="34" charset="-122"/>
                <a:ea typeface="微软雅黑" pitchFamily="34" charset="-122"/>
              </a:rPr>
              <a:t>200</a:t>
            </a:r>
            <a:r>
              <a:rPr lang="zh-CN" altLang="en-US" sz="1000" kern="0" dirty="0">
                <a:solidFill>
                  <a:sysClr val="window" lastClr="FFFFFF">
                    <a:lumMod val="50000"/>
                  </a:sysClr>
                </a:solidFill>
                <a:latin typeface="微软雅黑" pitchFamily="34" charset="-122"/>
                <a:ea typeface="微软雅黑" pitchFamily="34" charset="-122"/>
              </a:rPr>
              <a:t>字以内，据统计每页幻灯片的最好控制在</a:t>
            </a:r>
            <a:r>
              <a:rPr lang="en-US" altLang="zh-CN" sz="1000" kern="0" dirty="0">
                <a:solidFill>
                  <a:sysClr val="window" lastClr="FFFFFF">
                    <a:lumMod val="50000"/>
                  </a:sysClr>
                </a:solidFill>
                <a:latin typeface="微软雅黑" pitchFamily="34" charset="-122"/>
                <a:ea typeface="微软雅黑" pitchFamily="34" charset="-122"/>
              </a:rPr>
              <a:t>5</a:t>
            </a:r>
            <a:r>
              <a:rPr lang="zh-CN" altLang="en-US" sz="1000" kern="0" dirty="0">
                <a:solidFill>
                  <a:sysClr val="window" lastClr="FFFFFF">
                    <a:lumMod val="50000"/>
                  </a:sysClr>
                </a:solidFill>
                <a:latin typeface="微软雅黑" pitchFamily="34" charset="-122"/>
                <a:ea typeface="微软雅黑" pitchFamily="34" charset="-122"/>
              </a:rPr>
              <a:t>分钟之内。</a:t>
            </a:r>
          </a:p>
        </p:txBody>
      </p:sp>
      <p:grpSp>
        <p:nvGrpSpPr>
          <p:cNvPr id="21" name="组合 20"/>
          <p:cNvGrpSpPr/>
          <p:nvPr/>
        </p:nvGrpSpPr>
        <p:grpSpPr>
          <a:xfrm>
            <a:off x="1522084" y="3149115"/>
            <a:ext cx="1609756" cy="1597496"/>
            <a:chOff x="9304902" y="3842563"/>
            <a:chExt cx="2148346" cy="2148346"/>
          </a:xfrm>
        </p:grpSpPr>
        <p:grpSp>
          <p:nvGrpSpPr>
            <p:cNvPr id="22" name="组合 21"/>
            <p:cNvGrpSpPr/>
            <p:nvPr/>
          </p:nvGrpSpPr>
          <p:grpSpPr>
            <a:xfrm flipH="1">
              <a:off x="9304902" y="3842563"/>
              <a:ext cx="2148346" cy="2148346"/>
              <a:chOff x="2848131" y="1860029"/>
              <a:chExt cx="3807502" cy="3807502"/>
            </a:xfrm>
          </p:grpSpPr>
          <p:sp>
            <p:nvSpPr>
              <p:cNvPr id="24" name="椭圆 2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00"/>
              </a:p>
            </p:txBody>
          </p:sp>
          <p:sp>
            <p:nvSpPr>
              <p:cNvPr id="25" name="椭圆 24"/>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00"/>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34654" y="4059889"/>
              <a:ext cx="1688841" cy="1701802"/>
            </a:xfrm>
            <a:prstGeom prst="ellipse">
              <a:avLst/>
            </a:prstGeom>
            <a:blipFill>
              <a:blip r:embed="rId4" cstate="print"/>
              <a:stretch>
                <a:fillRect/>
              </a:stretch>
            </a:blipFill>
            <a:effectLst>
              <a:innerShdw blurRad="63500" dist="50800" dir="13500000">
                <a:prstClr val="black">
                  <a:alpha val="50000"/>
                </a:prstClr>
              </a:innerShdw>
            </a:effectLst>
          </p:spPr>
        </p:pic>
      </p:grpSp>
      <p:sp>
        <p:nvSpPr>
          <p:cNvPr id="44" name="TextBox 7"/>
          <p:cNvSpPr txBox="1"/>
          <p:nvPr/>
        </p:nvSpPr>
        <p:spPr>
          <a:xfrm>
            <a:off x="4067944" y="3424675"/>
            <a:ext cx="1551830" cy="401783"/>
          </a:xfrm>
          <a:prstGeom prst="rect">
            <a:avLst/>
          </a:prstGeom>
        </p:spPr>
        <p:txBody>
          <a:bodyPr lIns="0" tIns="0" rIns="0" bIns="0" anchor="t"/>
          <a:lstStyle>
            <a:defPPr>
              <a:defRPr lang="zh-CN"/>
            </a:defPPr>
            <a:lvl1pPr>
              <a:spcBef>
                <a:spcPct val="0"/>
              </a:spcBef>
              <a:defRPr b="1" cap="all">
                <a:solidFill>
                  <a:schemeClr val="accent5"/>
                </a:solidFill>
                <a:latin typeface="微软雅黑" pitchFamily="34" charset="-122"/>
                <a:ea typeface="微软雅黑" pitchFamily="34" charset="-122"/>
                <a:cs typeface="+mj-cs"/>
              </a:defRPr>
            </a:lvl1pPr>
          </a:lstStyle>
          <a:p>
            <a:r>
              <a:rPr lang="zh-CN" altLang="en-US" sz="1500" b="0" dirty="0">
                <a:solidFill>
                  <a:schemeClr val="tx1">
                    <a:lumMod val="75000"/>
                    <a:lumOff val="25000"/>
                  </a:schemeClr>
                </a:solidFill>
              </a:rPr>
              <a:t>嘉宾主要头衔</a:t>
            </a:r>
            <a:endParaRPr lang="en-US" altLang="zh-CN" sz="1500" b="0" dirty="0">
              <a:solidFill>
                <a:schemeClr val="tx1">
                  <a:lumMod val="75000"/>
                  <a:lumOff val="25000"/>
                </a:schemeClr>
              </a:solidFill>
            </a:endParaRPr>
          </a:p>
        </p:txBody>
      </p:sp>
      <p:sp>
        <p:nvSpPr>
          <p:cNvPr id="45" name="矩形 44"/>
          <p:cNvSpPr>
            <a:spLocks noChangeArrowheads="1"/>
          </p:cNvSpPr>
          <p:nvPr/>
        </p:nvSpPr>
        <p:spPr bwMode="auto">
          <a:xfrm>
            <a:off x="3348658" y="3307751"/>
            <a:ext cx="1551830" cy="3329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sz="2100" b="1" cap="all" dirty="0">
                <a:solidFill>
                  <a:schemeClr val="tx1">
                    <a:lumMod val="65000"/>
                    <a:lumOff val="35000"/>
                  </a:schemeClr>
                </a:solidFill>
                <a:latin typeface="微软雅黑" pitchFamily="34" charset="-122"/>
                <a:ea typeface="微软雅黑" pitchFamily="34" charset="-122"/>
                <a:cs typeface="+mj-cs"/>
              </a:rPr>
              <a:t>姓名</a:t>
            </a:r>
            <a:endParaRPr lang="en-US" altLang="zh-CN" sz="2100" b="1" cap="all" dirty="0">
              <a:solidFill>
                <a:schemeClr val="tx1">
                  <a:lumMod val="65000"/>
                  <a:lumOff val="35000"/>
                </a:schemeClr>
              </a:solidFill>
              <a:latin typeface="微软雅黑" pitchFamily="34" charset="-122"/>
              <a:ea typeface="微软雅黑" pitchFamily="34" charset="-122"/>
              <a:cs typeface="+mj-cs"/>
            </a:endParaRPr>
          </a:p>
        </p:txBody>
      </p:sp>
      <p:cxnSp>
        <p:nvCxnSpPr>
          <p:cNvPr id="46" name="直接连接符 45"/>
          <p:cNvCxnSpPr/>
          <p:nvPr/>
        </p:nvCxnSpPr>
        <p:spPr>
          <a:xfrm>
            <a:off x="3116455" y="3727604"/>
            <a:ext cx="4696699" cy="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47" name="TextBox 11"/>
          <p:cNvSpPr txBox="1">
            <a:spLocks noChangeArrowheads="1"/>
          </p:cNvSpPr>
          <p:nvPr/>
        </p:nvSpPr>
        <p:spPr bwMode="auto">
          <a:xfrm flipH="1">
            <a:off x="3348658" y="3856723"/>
            <a:ext cx="4464496" cy="988476"/>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lang="zh-CN" altLang="en-US" sz="1000" kern="0" dirty="0">
                <a:solidFill>
                  <a:sysClr val="window" lastClr="FFFFFF">
                    <a:lumMod val="50000"/>
                  </a:sysClr>
                </a:solidFill>
                <a:latin typeface="微软雅黑" pitchFamily="34" charset="-122"/>
                <a:ea typeface="微软雅黑" pitchFamily="34" charset="-122"/>
              </a:rPr>
              <a:t>此处添加详细文本描述，建议与标题相关并符合整体语言风格，语言描述尽量简洁生动。尽量将每页幻灯片的字数控制在  </a:t>
            </a:r>
            <a:r>
              <a:rPr lang="en-US" altLang="zh-CN" sz="1000" kern="0" dirty="0">
                <a:solidFill>
                  <a:sysClr val="window" lastClr="FFFFFF">
                    <a:lumMod val="50000"/>
                  </a:sysClr>
                </a:solidFill>
                <a:latin typeface="微软雅黑" pitchFamily="34" charset="-122"/>
                <a:ea typeface="微软雅黑" pitchFamily="34" charset="-122"/>
              </a:rPr>
              <a:t>200</a:t>
            </a:r>
            <a:r>
              <a:rPr lang="zh-CN" altLang="en-US" sz="1000" kern="0" dirty="0">
                <a:solidFill>
                  <a:sysClr val="window" lastClr="FFFFFF">
                    <a:lumMod val="50000"/>
                  </a:sysClr>
                </a:solidFill>
                <a:latin typeface="微软雅黑" pitchFamily="34" charset="-122"/>
                <a:ea typeface="微软雅黑" pitchFamily="34" charset="-122"/>
              </a:rPr>
              <a:t>字以内，据统计每页幻灯片的最好控制在</a:t>
            </a:r>
            <a:r>
              <a:rPr lang="en-US" altLang="zh-CN" sz="1000" kern="0" dirty="0">
                <a:solidFill>
                  <a:sysClr val="window" lastClr="FFFFFF">
                    <a:lumMod val="50000"/>
                  </a:sysClr>
                </a:solidFill>
                <a:latin typeface="微软雅黑" pitchFamily="34" charset="-122"/>
                <a:ea typeface="微软雅黑" pitchFamily="34" charset="-122"/>
              </a:rPr>
              <a:t>5</a:t>
            </a:r>
            <a:r>
              <a:rPr lang="zh-CN" altLang="en-US" sz="1000" kern="0" dirty="0">
                <a:solidFill>
                  <a:sysClr val="window" lastClr="FFFFFF">
                    <a:lumMod val="50000"/>
                  </a:sysClr>
                </a:solidFill>
                <a:latin typeface="微软雅黑" pitchFamily="34" charset="-122"/>
                <a:ea typeface="微软雅黑" pitchFamily="34" charset="-122"/>
              </a:rPr>
              <a:t>分钟之内。</a:t>
            </a:r>
          </a:p>
          <a:p>
            <a:pPr marL="0" marR="0" lvl="0" indent="0" defTabSz="914400" eaLnBrk="1" fontAlgn="auto" latinLnBrk="0" hangingPunct="1">
              <a:lnSpc>
                <a:spcPct val="150000"/>
              </a:lnSpc>
              <a:spcBef>
                <a:spcPts val="0"/>
              </a:spcBef>
              <a:spcAft>
                <a:spcPts val="0"/>
              </a:spcAft>
              <a:buClrTx/>
              <a:buSzTx/>
              <a:buFontTx/>
              <a:buNone/>
              <a:tabLst/>
              <a:defRPr/>
            </a:pPr>
            <a:endParaRPr lang="zh-CN" altLang="en-US" sz="1000" kern="0" dirty="0">
              <a:solidFill>
                <a:sysClr val="window" lastClr="FFFFFF">
                  <a:lumMod val="50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47424880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100" fill="hold"/>
                                        <p:tgtEl>
                                          <p:spTgt spid="26"/>
                                        </p:tgtEl>
                                        <p:attrNameLst>
                                          <p:attrName>ppt_w</p:attrName>
                                        </p:attrNameLst>
                                      </p:cBhvr>
                                      <p:tavLst>
                                        <p:tav tm="0">
                                          <p:val>
                                            <p:fltVal val="0"/>
                                          </p:val>
                                        </p:tav>
                                        <p:tav tm="100000">
                                          <p:val>
                                            <p:strVal val="#ppt_w"/>
                                          </p:val>
                                        </p:tav>
                                      </p:tavLst>
                                    </p:anim>
                                    <p:anim calcmode="lin" valueType="num">
                                      <p:cBhvr>
                                        <p:cTn id="12" dur="100" fill="hold"/>
                                        <p:tgtEl>
                                          <p:spTgt spid="26"/>
                                        </p:tgtEl>
                                        <p:attrNameLst>
                                          <p:attrName>ppt_h</p:attrName>
                                        </p:attrNameLst>
                                      </p:cBhvr>
                                      <p:tavLst>
                                        <p:tav tm="0">
                                          <p:val>
                                            <p:fltVal val="0"/>
                                          </p:val>
                                        </p:tav>
                                        <p:tav tm="100000">
                                          <p:val>
                                            <p:strVal val="#ppt_h"/>
                                          </p:val>
                                        </p:tav>
                                      </p:tavLst>
                                    </p:anim>
                                    <p:animEffect transition="in" filter="fade">
                                      <p:cBhvr>
                                        <p:cTn id="13" dur="100"/>
                                        <p:tgtEl>
                                          <p:spTgt spid="26"/>
                                        </p:tgtEl>
                                      </p:cBhvr>
                                    </p:animEffect>
                                  </p:childTnLst>
                                </p:cTn>
                              </p:par>
                              <p:par>
                                <p:cTn id="14" presetID="6" presetClass="emph" presetSubtype="0" fill="hold" nodeType="withEffect">
                                  <p:stCondLst>
                                    <p:cond delay="100"/>
                                  </p:stCondLst>
                                  <p:childTnLst>
                                    <p:animScale>
                                      <p:cBhvr>
                                        <p:cTn id="15" dur="100" fill="hold"/>
                                        <p:tgtEl>
                                          <p:spTgt spid="26"/>
                                        </p:tgtEl>
                                      </p:cBhvr>
                                      <p:by x="110000" y="110000"/>
                                    </p:animScale>
                                  </p:childTnLst>
                                </p:cTn>
                              </p:par>
                              <p:par>
                                <p:cTn id="16" presetID="6" presetClass="emph" presetSubtype="0" fill="hold" nodeType="withEffect">
                                  <p:stCondLst>
                                    <p:cond delay="200"/>
                                  </p:stCondLst>
                                  <p:childTnLst>
                                    <p:animScale>
                                      <p:cBhvr>
                                        <p:cTn id="17" dur="200" fill="hold"/>
                                        <p:tgtEl>
                                          <p:spTgt spid="26"/>
                                        </p:tgtEl>
                                      </p:cBhvr>
                                      <p:by x="90000" y="90000"/>
                                    </p:animScale>
                                  </p:childTnLst>
                                </p:cTn>
                              </p:par>
                              <p:par>
                                <p:cTn id="18" presetID="6" presetClass="emph" presetSubtype="0" fill="hold" nodeType="withEffect">
                                  <p:stCondLst>
                                    <p:cond delay="400"/>
                                  </p:stCondLst>
                                  <p:childTnLst>
                                    <p:animScale>
                                      <p:cBhvr>
                                        <p:cTn id="19" dur="100" fill="hold"/>
                                        <p:tgtEl>
                                          <p:spTgt spid="26"/>
                                        </p:tgtEl>
                                      </p:cBhvr>
                                      <p:by x="105000" y="105000"/>
                                    </p:animScale>
                                  </p:childTnLst>
                                </p:cTn>
                              </p:par>
                              <p:par>
                                <p:cTn id="20" presetID="6" presetClass="emph" presetSubtype="0" fill="hold" nodeType="withEffect">
                                  <p:stCondLst>
                                    <p:cond delay="500"/>
                                  </p:stCondLst>
                                  <p:childTnLst>
                                    <p:animScale>
                                      <p:cBhvr>
                                        <p:cTn id="21" dur="200" fill="hold"/>
                                        <p:tgtEl>
                                          <p:spTgt spid="26"/>
                                        </p:tgtEl>
                                      </p:cBhvr>
                                      <p:by x="95000" y="95000"/>
                                    </p:animScale>
                                  </p:childTnLst>
                                </p:cTn>
                              </p:par>
                            </p:childTnLst>
                          </p:cTn>
                        </p:par>
                        <p:par>
                          <p:cTn id="22" fill="hold">
                            <p:stCondLst>
                              <p:cond delay="1200"/>
                            </p:stCondLst>
                            <p:childTnLst>
                              <p:par>
                                <p:cTn id="23" presetID="2" presetClass="entr" presetSubtype="2" fill="hold" grpId="0" nodeType="afterEffect">
                                  <p:stCondLst>
                                    <p:cond delay="0"/>
                                  </p:stCondLst>
                                  <p:childTnLst>
                                    <p:set>
                                      <p:cBhvr>
                                        <p:cTn id="24" dur="1" fill="hold">
                                          <p:stCondLst>
                                            <p:cond delay="0"/>
                                          </p:stCondLst>
                                        </p:cTn>
                                        <p:tgtEl>
                                          <p:spTgt spid="37">
                                            <p:txEl>
                                              <p:pRg st="0" end="0"/>
                                            </p:txEl>
                                          </p:spTgt>
                                        </p:tgtEl>
                                        <p:attrNameLst>
                                          <p:attrName>style.visibility</p:attrName>
                                        </p:attrNameLst>
                                      </p:cBhvr>
                                      <p:to>
                                        <p:strVal val="visible"/>
                                      </p:to>
                                    </p:set>
                                    <p:anim calcmode="lin" valueType="num">
                                      <p:cBhvr additive="base">
                                        <p:cTn id="25" dur="150" fill="hold"/>
                                        <p:tgtEl>
                                          <p:spTgt spid="37">
                                            <p:txEl>
                                              <p:pRg st="0" end="0"/>
                                            </p:txEl>
                                          </p:spTgt>
                                        </p:tgtEl>
                                        <p:attrNameLst>
                                          <p:attrName>ppt_x</p:attrName>
                                        </p:attrNameLst>
                                      </p:cBhvr>
                                      <p:tavLst>
                                        <p:tav tm="0">
                                          <p:val>
                                            <p:strVal val="1+#ppt_w/2"/>
                                          </p:val>
                                        </p:tav>
                                        <p:tav tm="100000">
                                          <p:val>
                                            <p:strVal val="#ppt_x"/>
                                          </p:val>
                                        </p:tav>
                                      </p:tavLst>
                                    </p:anim>
                                    <p:anim calcmode="lin" valueType="num">
                                      <p:cBhvr additive="base">
                                        <p:cTn id="26" dur="150" fill="hold"/>
                                        <p:tgtEl>
                                          <p:spTgt spid="37">
                                            <p:txEl>
                                              <p:pRg st="0" end="0"/>
                                            </p:txEl>
                                          </p:spTgt>
                                        </p:tgtEl>
                                        <p:attrNameLst>
                                          <p:attrName>ppt_y</p:attrName>
                                        </p:attrNameLst>
                                      </p:cBhvr>
                                      <p:tavLst>
                                        <p:tav tm="0">
                                          <p:val>
                                            <p:strVal val="#ppt_y"/>
                                          </p:val>
                                        </p:tav>
                                        <p:tav tm="100000">
                                          <p:val>
                                            <p:strVal val="#ppt_y"/>
                                          </p:val>
                                        </p:tav>
                                      </p:tavLst>
                                    </p:anim>
                                  </p:childTnLst>
                                </p:cTn>
                              </p:par>
                            </p:childTnLst>
                          </p:cTn>
                        </p:par>
                        <p:par>
                          <p:cTn id="27" fill="hold">
                            <p:stCondLst>
                              <p:cond delay="1350"/>
                            </p:stCondLst>
                            <p:childTnLst>
                              <p:par>
                                <p:cTn id="28" presetID="2" presetClass="entr" presetSubtype="2" fill="hold" grpId="0" nodeType="afterEffect">
                                  <p:stCondLst>
                                    <p:cond delay="0"/>
                                  </p:stCondLst>
                                  <p:childTnLst>
                                    <p:set>
                                      <p:cBhvr>
                                        <p:cTn id="29" dur="1" fill="hold">
                                          <p:stCondLst>
                                            <p:cond delay="0"/>
                                          </p:stCondLst>
                                        </p:cTn>
                                        <p:tgtEl>
                                          <p:spTgt spid="36">
                                            <p:txEl>
                                              <p:pRg st="0" end="0"/>
                                            </p:txEl>
                                          </p:spTgt>
                                        </p:tgtEl>
                                        <p:attrNameLst>
                                          <p:attrName>style.visibility</p:attrName>
                                        </p:attrNameLst>
                                      </p:cBhvr>
                                      <p:to>
                                        <p:strVal val="visible"/>
                                      </p:to>
                                    </p:set>
                                    <p:anim calcmode="lin" valueType="num">
                                      <p:cBhvr additive="base">
                                        <p:cTn id="30" dur="150" fill="hold"/>
                                        <p:tgtEl>
                                          <p:spTgt spid="36">
                                            <p:txEl>
                                              <p:pRg st="0" end="0"/>
                                            </p:txEl>
                                          </p:spTgt>
                                        </p:tgtEl>
                                        <p:attrNameLst>
                                          <p:attrName>ppt_x</p:attrName>
                                        </p:attrNameLst>
                                      </p:cBhvr>
                                      <p:tavLst>
                                        <p:tav tm="0">
                                          <p:val>
                                            <p:strVal val="1+#ppt_w/2"/>
                                          </p:val>
                                        </p:tav>
                                        <p:tav tm="100000">
                                          <p:val>
                                            <p:strVal val="#ppt_x"/>
                                          </p:val>
                                        </p:tav>
                                      </p:tavLst>
                                    </p:anim>
                                    <p:anim calcmode="lin" valueType="num">
                                      <p:cBhvr additive="base">
                                        <p:cTn id="31" dur="150" fill="hold"/>
                                        <p:tgtEl>
                                          <p:spTgt spid="36">
                                            <p:txEl>
                                              <p:pRg st="0" end="0"/>
                                            </p:txEl>
                                          </p:spTgt>
                                        </p:tgtEl>
                                        <p:attrNameLst>
                                          <p:attrName>ppt_y</p:attrName>
                                        </p:attrNameLst>
                                      </p:cBhvr>
                                      <p:tavLst>
                                        <p:tav tm="0">
                                          <p:val>
                                            <p:strVal val="#ppt_y"/>
                                          </p:val>
                                        </p:tav>
                                        <p:tav tm="100000">
                                          <p:val>
                                            <p:strVal val="#ppt_y"/>
                                          </p:val>
                                        </p:tav>
                                      </p:tavLst>
                                    </p:anim>
                                  </p:childTnLst>
                                </p:cTn>
                              </p:par>
                              <p:par>
                                <p:cTn id="32" presetID="22" presetClass="entr" presetSubtype="8"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par>
                          <p:cTn id="35" fill="hold">
                            <p:stCondLst>
                              <p:cond delay="1850"/>
                            </p:stCondLst>
                            <p:childTnLst>
                              <p:par>
                                <p:cTn id="36" presetID="22" presetClass="entr" presetSubtype="1"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up)">
                                      <p:cBhvr>
                                        <p:cTn id="38" dur="500"/>
                                        <p:tgtEl>
                                          <p:spTgt spid="39"/>
                                        </p:tgtEl>
                                      </p:cBhvr>
                                    </p:animEffect>
                                  </p:childTnLst>
                                </p:cTn>
                              </p:par>
                            </p:childTnLst>
                          </p:cTn>
                        </p:par>
                        <p:par>
                          <p:cTn id="39" fill="hold">
                            <p:stCondLst>
                              <p:cond delay="2350"/>
                            </p:stCondLst>
                            <p:childTnLst>
                              <p:par>
                                <p:cTn id="40" presetID="53" presetClass="entr" presetSubtype="16"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100" fill="hold"/>
                                        <p:tgtEl>
                                          <p:spTgt spid="21"/>
                                        </p:tgtEl>
                                        <p:attrNameLst>
                                          <p:attrName>ppt_w</p:attrName>
                                        </p:attrNameLst>
                                      </p:cBhvr>
                                      <p:tavLst>
                                        <p:tav tm="0">
                                          <p:val>
                                            <p:fltVal val="0"/>
                                          </p:val>
                                        </p:tav>
                                        <p:tav tm="100000">
                                          <p:val>
                                            <p:strVal val="#ppt_w"/>
                                          </p:val>
                                        </p:tav>
                                      </p:tavLst>
                                    </p:anim>
                                    <p:anim calcmode="lin" valueType="num">
                                      <p:cBhvr>
                                        <p:cTn id="43" dur="100" fill="hold"/>
                                        <p:tgtEl>
                                          <p:spTgt spid="21"/>
                                        </p:tgtEl>
                                        <p:attrNameLst>
                                          <p:attrName>ppt_h</p:attrName>
                                        </p:attrNameLst>
                                      </p:cBhvr>
                                      <p:tavLst>
                                        <p:tav tm="0">
                                          <p:val>
                                            <p:fltVal val="0"/>
                                          </p:val>
                                        </p:tav>
                                        <p:tav tm="100000">
                                          <p:val>
                                            <p:strVal val="#ppt_h"/>
                                          </p:val>
                                        </p:tav>
                                      </p:tavLst>
                                    </p:anim>
                                    <p:animEffect transition="in" filter="fade">
                                      <p:cBhvr>
                                        <p:cTn id="44" dur="100"/>
                                        <p:tgtEl>
                                          <p:spTgt spid="21"/>
                                        </p:tgtEl>
                                      </p:cBhvr>
                                    </p:animEffect>
                                  </p:childTnLst>
                                </p:cTn>
                              </p:par>
                              <p:par>
                                <p:cTn id="45" presetID="6" presetClass="emph" presetSubtype="0" fill="hold" nodeType="withEffect">
                                  <p:stCondLst>
                                    <p:cond delay="100"/>
                                  </p:stCondLst>
                                  <p:childTnLst>
                                    <p:animScale>
                                      <p:cBhvr>
                                        <p:cTn id="46" dur="100" fill="hold"/>
                                        <p:tgtEl>
                                          <p:spTgt spid="21"/>
                                        </p:tgtEl>
                                      </p:cBhvr>
                                      <p:by x="110000" y="110000"/>
                                    </p:animScale>
                                  </p:childTnLst>
                                </p:cTn>
                              </p:par>
                              <p:par>
                                <p:cTn id="47" presetID="6" presetClass="emph" presetSubtype="0" fill="hold" nodeType="withEffect">
                                  <p:stCondLst>
                                    <p:cond delay="200"/>
                                  </p:stCondLst>
                                  <p:childTnLst>
                                    <p:animScale>
                                      <p:cBhvr>
                                        <p:cTn id="48" dur="200" fill="hold"/>
                                        <p:tgtEl>
                                          <p:spTgt spid="21"/>
                                        </p:tgtEl>
                                      </p:cBhvr>
                                      <p:by x="90000" y="90000"/>
                                    </p:animScale>
                                  </p:childTnLst>
                                </p:cTn>
                              </p:par>
                              <p:par>
                                <p:cTn id="49" presetID="6" presetClass="emph" presetSubtype="0" fill="hold" nodeType="withEffect">
                                  <p:stCondLst>
                                    <p:cond delay="400"/>
                                  </p:stCondLst>
                                  <p:childTnLst>
                                    <p:animScale>
                                      <p:cBhvr>
                                        <p:cTn id="50" dur="100" fill="hold"/>
                                        <p:tgtEl>
                                          <p:spTgt spid="21"/>
                                        </p:tgtEl>
                                      </p:cBhvr>
                                      <p:by x="105000" y="105000"/>
                                    </p:animScale>
                                  </p:childTnLst>
                                </p:cTn>
                              </p:par>
                              <p:par>
                                <p:cTn id="51" presetID="6" presetClass="emph" presetSubtype="0" fill="hold" nodeType="withEffect">
                                  <p:stCondLst>
                                    <p:cond delay="500"/>
                                  </p:stCondLst>
                                  <p:childTnLst>
                                    <p:animScale>
                                      <p:cBhvr>
                                        <p:cTn id="52" dur="200" fill="hold"/>
                                        <p:tgtEl>
                                          <p:spTgt spid="21"/>
                                        </p:tgtEl>
                                      </p:cBhvr>
                                      <p:by x="95000" y="95000"/>
                                    </p:animScale>
                                  </p:childTnLst>
                                </p:cTn>
                              </p:par>
                            </p:childTnLst>
                          </p:cTn>
                        </p:par>
                        <p:par>
                          <p:cTn id="53" fill="hold">
                            <p:stCondLst>
                              <p:cond delay="3050"/>
                            </p:stCondLst>
                            <p:childTnLst>
                              <p:par>
                                <p:cTn id="54" presetID="2" presetClass="entr" presetSubtype="2" fill="hold" grpId="0" nodeType="afterEffect">
                                  <p:stCondLst>
                                    <p:cond delay="0"/>
                                  </p:stCondLst>
                                  <p:childTnLst>
                                    <p:set>
                                      <p:cBhvr>
                                        <p:cTn id="55" dur="1" fill="hold">
                                          <p:stCondLst>
                                            <p:cond delay="0"/>
                                          </p:stCondLst>
                                        </p:cTn>
                                        <p:tgtEl>
                                          <p:spTgt spid="45">
                                            <p:txEl>
                                              <p:pRg st="0" end="0"/>
                                            </p:txEl>
                                          </p:spTgt>
                                        </p:tgtEl>
                                        <p:attrNameLst>
                                          <p:attrName>style.visibility</p:attrName>
                                        </p:attrNameLst>
                                      </p:cBhvr>
                                      <p:to>
                                        <p:strVal val="visible"/>
                                      </p:to>
                                    </p:set>
                                    <p:anim calcmode="lin" valueType="num">
                                      <p:cBhvr additive="base">
                                        <p:cTn id="56" dur="15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57" dur="15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par>
                          <p:cTn id="58" fill="hold">
                            <p:stCondLst>
                              <p:cond delay="3200"/>
                            </p:stCondLst>
                            <p:childTnLst>
                              <p:par>
                                <p:cTn id="59" presetID="2" presetClass="entr" presetSubtype="2" fill="hold" grpId="0" nodeType="afterEffect">
                                  <p:stCondLst>
                                    <p:cond delay="0"/>
                                  </p:stCondLst>
                                  <p:childTnLst>
                                    <p:set>
                                      <p:cBhvr>
                                        <p:cTn id="60" dur="1" fill="hold">
                                          <p:stCondLst>
                                            <p:cond delay="0"/>
                                          </p:stCondLst>
                                        </p:cTn>
                                        <p:tgtEl>
                                          <p:spTgt spid="44">
                                            <p:txEl>
                                              <p:pRg st="0" end="0"/>
                                            </p:txEl>
                                          </p:spTgt>
                                        </p:tgtEl>
                                        <p:attrNameLst>
                                          <p:attrName>style.visibility</p:attrName>
                                        </p:attrNameLst>
                                      </p:cBhvr>
                                      <p:to>
                                        <p:strVal val="visible"/>
                                      </p:to>
                                    </p:set>
                                    <p:anim calcmode="lin" valueType="num">
                                      <p:cBhvr additive="base">
                                        <p:cTn id="61" dur="15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62" dur="150" fill="hold"/>
                                        <p:tgtEl>
                                          <p:spTgt spid="44">
                                            <p:txEl>
                                              <p:pRg st="0" end="0"/>
                                            </p:txEl>
                                          </p:spTgt>
                                        </p:tgtEl>
                                        <p:attrNameLst>
                                          <p:attrName>ppt_y</p:attrName>
                                        </p:attrNameLst>
                                      </p:cBhvr>
                                      <p:tavLst>
                                        <p:tav tm="0">
                                          <p:val>
                                            <p:strVal val="#ppt_y"/>
                                          </p:val>
                                        </p:tav>
                                        <p:tav tm="100000">
                                          <p:val>
                                            <p:strVal val="#ppt_y"/>
                                          </p:val>
                                        </p:tav>
                                      </p:tavLst>
                                    </p:anim>
                                  </p:childTnLst>
                                </p:cTn>
                              </p:par>
                              <p:par>
                                <p:cTn id="63" presetID="22" presetClass="entr" presetSubtype="8"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left)">
                                      <p:cBhvr>
                                        <p:cTn id="65" dur="500"/>
                                        <p:tgtEl>
                                          <p:spTgt spid="46"/>
                                        </p:tgtEl>
                                      </p:cBhvr>
                                    </p:animEffect>
                                  </p:childTnLst>
                                </p:cTn>
                              </p:par>
                            </p:childTnLst>
                          </p:cTn>
                        </p:par>
                        <p:par>
                          <p:cTn id="66" fill="hold">
                            <p:stCondLst>
                              <p:cond delay="3700"/>
                            </p:stCondLst>
                            <p:childTnLst>
                              <p:par>
                                <p:cTn id="67" presetID="22" presetClass="entr" presetSubtype="1"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wipe(up)">
                                      <p:cBhvr>
                                        <p:cTn id="6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36" grpId="0" build="p"/>
      <p:bldP spid="37" grpId="0" build="p"/>
      <p:bldP spid="39" grpId="0"/>
      <p:bldP spid="44" grpId="0" build="p"/>
      <p:bldP spid="45" grpId="0" build="p"/>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26812" y="1707656"/>
            <a:ext cx="2964274" cy="1077218"/>
          </a:xfrm>
          <a:prstGeom prst="rect">
            <a:avLst/>
          </a:prstGeom>
          <a:noFill/>
        </p:spPr>
        <p:txBody>
          <a:bodyPr wrap="none" rtlCol="0">
            <a:spAutoFit/>
          </a:bodyPr>
          <a:lstStyle/>
          <a:p>
            <a:pPr marL="0" lvl="1" defTabSz="685783"/>
            <a:r>
              <a:rPr lang="zh-CN" altLang="en-US" sz="14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第四部分</a:t>
            </a:r>
            <a:endParaRPr lang="en-US" altLang="zh-CN" sz="2800" b="1" dirty="0">
              <a:latin typeface="宋体" panose="02010600030101010101" pitchFamily="2" charset="-122"/>
              <a:ea typeface="宋体" panose="02010600030101010101" pitchFamily="2" charset="-122"/>
            </a:endParaRPr>
          </a:p>
          <a:p>
            <a:pPr marL="0" lvl="1" algn="ctr" defTabSz="685783"/>
            <a:r>
              <a:rPr lang="zh-CN" altLang="en-US" sz="3600" b="1" dirty="0">
                <a:latin typeface="宋体" panose="02010600030101010101" pitchFamily="2" charset="-122"/>
                <a:ea typeface="宋体" panose="02010600030101010101" pitchFamily="2" charset="-122"/>
              </a:rPr>
              <a:t>标题文字内容</a:t>
            </a:r>
            <a:endParaRPr lang="en-US" altLang="zh-CN" sz="3600" b="1" dirty="0">
              <a:latin typeface="宋体" panose="02010600030101010101" pitchFamily="2" charset="-122"/>
              <a:ea typeface="宋体" panose="02010600030101010101" pitchFamily="2" charset="-122"/>
            </a:endParaRPr>
          </a:p>
        </p:txBody>
      </p:sp>
      <p:cxnSp>
        <p:nvCxnSpPr>
          <p:cNvPr id="10" name="直接连接符 9"/>
          <p:cNvCxnSpPr/>
          <p:nvPr/>
        </p:nvCxnSpPr>
        <p:spPr>
          <a:xfrm flipV="1">
            <a:off x="4229091" y="1635646"/>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911092" y="3229731"/>
            <a:ext cx="902846" cy="246221"/>
          </a:xfrm>
          <a:prstGeom prst="rect">
            <a:avLst/>
          </a:prstGeom>
          <a:noFill/>
        </p:spPr>
        <p:txBody>
          <a:bodyPr wrap="square" lIns="0" tIns="0" rIns="0" bIns="0" rtlCol="0">
            <a:spAutoFit/>
          </a:bodyPr>
          <a:lstStyle/>
          <a:p>
            <a:pPr defTabSz="685783"/>
            <a:r>
              <a:rPr lang="en-US" altLang="zh-CN" sz="1600" dirty="0">
                <a:latin typeface="宋体" panose="02010600030101010101" pitchFamily="2" charset="-122"/>
                <a:ea typeface="宋体" panose="02010600030101010101" pitchFamily="2" charset="-122"/>
              </a:rPr>
              <a:t>PART 04</a:t>
            </a:r>
            <a:endParaRPr lang="zh-CN" altLang="en-US" sz="1600" dirty="0">
              <a:latin typeface="宋体" panose="02010600030101010101" pitchFamily="2" charset="-122"/>
              <a:ea typeface="宋体" panose="02010600030101010101" pitchFamily="2" charset="-122"/>
            </a:endParaRPr>
          </a:p>
        </p:txBody>
      </p:sp>
      <p:grpSp>
        <p:nvGrpSpPr>
          <p:cNvPr id="12" name="组合 11"/>
          <p:cNvGrpSpPr/>
          <p:nvPr/>
        </p:nvGrpSpPr>
        <p:grpSpPr>
          <a:xfrm>
            <a:off x="2716924" y="1707657"/>
            <a:ext cx="1197175" cy="1197175"/>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srgbClr val="080808"/>
                </a:solidFill>
                <a:latin typeface="宋体" panose="02010600030101010101" pitchFamily="2" charset="-122"/>
                <a:ea typeface="宋体" panose="02010600030101010101" pitchFamily="2" charset="-122"/>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srgbClr val="080808"/>
                </a:solidFill>
                <a:latin typeface="宋体" panose="02010600030101010101" pitchFamily="2" charset="-122"/>
                <a:ea typeface="宋体" panose="02010600030101010101" pitchFamily="2" charset="-122"/>
              </a:endParaRPr>
            </a:p>
          </p:txBody>
        </p:sp>
      </p:grpSp>
      <p:sp>
        <p:nvSpPr>
          <p:cNvPr id="15" name="TextBox 14"/>
          <p:cNvSpPr txBox="1"/>
          <p:nvPr/>
        </p:nvSpPr>
        <p:spPr>
          <a:xfrm>
            <a:off x="4823483" y="2787777"/>
            <a:ext cx="1027882"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16" name="TextBox 15"/>
          <p:cNvSpPr txBox="1"/>
          <p:nvPr/>
        </p:nvSpPr>
        <p:spPr>
          <a:xfrm>
            <a:off x="5876153" y="2787777"/>
            <a:ext cx="985236"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18" name="TextBox 17"/>
          <p:cNvSpPr txBox="1"/>
          <p:nvPr/>
        </p:nvSpPr>
        <p:spPr>
          <a:xfrm>
            <a:off x="4823482" y="3134848"/>
            <a:ext cx="985236"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19" name="TextBox 18"/>
          <p:cNvSpPr txBox="1"/>
          <p:nvPr/>
        </p:nvSpPr>
        <p:spPr>
          <a:xfrm>
            <a:off x="5876154" y="3134848"/>
            <a:ext cx="985236"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28" name="TextBox 13"/>
          <p:cNvSpPr txBox="1"/>
          <p:nvPr/>
        </p:nvSpPr>
        <p:spPr>
          <a:xfrm>
            <a:off x="2937534" y="1921523"/>
            <a:ext cx="902846" cy="769441"/>
          </a:xfrm>
          <a:prstGeom prst="rect">
            <a:avLst/>
          </a:prstGeom>
          <a:noFill/>
        </p:spPr>
        <p:txBody>
          <a:bodyPr wrap="square" lIns="0" tIns="0" rIns="0" bIns="0" rtlCol="0">
            <a:spAutoFit/>
          </a:bodyPr>
          <a:lstStyle/>
          <a:p>
            <a:pPr defTabSz="685783"/>
            <a:r>
              <a:rPr lang="en-US" altLang="zh-CN" sz="5000" b="1" dirty="0">
                <a:solidFill>
                  <a:srgbClr val="C00000"/>
                </a:solidFill>
                <a:latin typeface="宋体" panose="02010600030101010101" pitchFamily="2" charset="-122"/>
                <a:ea typeface="宋体" panose="02010600030101010101" pitchFamily="2" charset="-122"/>
              </a:rPr>
              <a:t>04</a:t>
            </a:r>
            <a:endParaRPr lang="zh-CN" altLang="en-US" sz="5000" b="1" dirty="0">
              <a:solidFill>
                <a:srgbClr val="C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38016544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strVal val="#ppt_x"/>
                                          </p:val>
                                        </p:tav>
                                        <p:tav tm="100000">
                                          <p:val>
                                            <p:strVal val="#ppt_x"/>
                                          </p:val>
                                        </p:tav>
                                      </p:tavLst>
                                    </p:anim>
                                    <p:anim calcmode="lin" valueType="num">
                                      <p:cBhvr>
                                        <p:cTn id="15" dur="5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ppt_x</p:attrName>
                                        </p:attrNameLst>
                                      </p:cBhvr>
                                      <p:tavLst>
                                        <p:tav tm="0">
                                          <p:val>
                                            <p:strVal val="#ppt_x-#ppt_w*1.125000"/>
                                          </p:val>
                                        </p:tav>
                                        <p:tav tm="100000">
                                          <p:val>
                                            <p:strVal val="#ppt_x"/>
                                          </p:val>
                                        </p:tav>
                                      </p:tavLst>
                                    </p:anim>
                                    <p:animEffect transition="in" filter="wipe(right)">
                                      <p:cBhvr>
                                        <p:cTn id="24" dur="500"/>
                                        <p:tgtEl>
                                          <p:spTgt spid="9"/>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strVal val="#ppt_x"/>
                                          </p:val>
                                        </p:tav>
                                        <p:tav tm="100000">
                                          <p:val>
                                            <p:strVal val="#ppt_x"/>
                                          </p:val>
                                        </p:tav>
                                      </p:tavLst>
                                    </p:anim>
                                    <p:anim calcmode="lin" valueType="num">
                                      <p:cBhvr>
                                        <p:cTn id="30" dur="5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ppt_x"/>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5" grpId="0"/>
      <p:bldP spid="16" grpId="0"/>
      <p:bldP spid="18" grpId="0"/>
      <p:bldP spid="19"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3628189" y="1129586"/>
            <a:ext cx="4101695" cy="599235"/>
            <a:chOff x="3710491" y="1059582"/>
            <a:chExt cx="4101695" cy="599235"/>
          </a:xfrm>
        </p:grpSpPr>
        <p:grpSp>
          <p:nvGrpSpPr>
            <p:cNvPr id="13" name="组合 12"/>
            <p:cNvGrpSpPr/>
            <p:nvPr/>
          </p:nvGrpSpPr>
          <p:grpSpPr>
            <a:xfrm>
              <a:off x="3710491" y="1059582"/>
              <a:ext cx="4101695" cy="599235"/>
              <a:chOff x="4139952" y="1170041"/>
              <a:chExt cx="3672408" cy="536519"/>
            </a:xfrm>
          </p:grpSpPr>
          <p:sp>
            <p:nvSpPr>
              <p:cNvPr id="15" name="圆角矩形 46"/>
              <p:cNvSpPr/>
              <p:nvPr/>
            </p:nvSpPr>
            <p:spPr>
              <a:xfrm>
                <a:off x="4139952" y="1170041"/>
                <a:ext cx="3672408"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圆角矩形 113"/>
              <p:cNvSpPr/>
              <p:nvPr/>
            </p:nvSpPr>
            <p:spPr>
              <a:xfrm>
                <a:off x="4716016" y="1250029"/>
                <a:ext cx="3005287"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C00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48"/>
              <p:cNvSpPr txBox="1"/>
              <p:nvPr/>
            </p:nvSpPr>
            <p:spPr>
              <a:xfrm>
                <a:off x="4246444" y="1253634"/>
                <a:ext cx="449515" cy="358234"/>
              </a:xfrm>
              <a:prstGeom prst="rect">
                <a:avLst/>
              </a:prstGeom>
              <a:noFill/>
            </p:spPr>
            <p:txBody>
              <a:bodyPr wrap="none" rtlCol="0">
                <a:spAutoFit/>
              </a:bodyPr>
              <a:lstStyle/>
              <a:p>
                <a:r>
                  <a:rPr lang="en-US" altLang="zh-CN" sz="2000" b="1" dirty="0">
                    <a:solidFill>
                      <a:srgbClr val="C00000"/>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01</a:t>
                </a:r>
                <a:endParaRPr lang="zh-CN" altLang="en-US" sz="2000" b="1" dirty="0">
                  <a:solidFill>
                    <a:srgbClr val="C00000"/>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14" name="TextBox 45"/>
            <p:cNvSpPr txBox="1"/>
            <p:nvPr/>
          </p:nvSpPr>
          <p:spPr>
            <a:xfrm>
              <a:off x="5042243" y="1133594"/>
              <a:ext cx="2040943" cy="461665"/>
            </a:xfrm>
            <a:prstGeom prst="rect">
              <a:avLst/>
            </a:prstGeom>
            <a:noFill/>
          </p:spPr>
          <p:txBody>
            <a:bodyPr wrap="none" rtlCol="0">
              <a:spAutoFit/>
            </a:bodyPr>
            <a:lstStyle/>
            <a:p>
              <a:pPr marL="0" lvl="1" algn="ctr" defTabSz="685783"/>
              <a:r>
                <a:rPr lang="zh-CN" altLang="en-US" sz="2400" b="1" dirty="0">
                  <a:solidFill>
                    <a:schemeClr val="bg1"/>
                  </a:solidFill>
                  <a:latin typeface="宋体" panose="02010600030101010101" pitchFamily="2" charset="-122"/>
                  <a:ea typeface="宋体" panose="02010600030101010101" pitchFamily="2" charset="-122"/>
                </a:rPr>
                <a:t>标题文字内容</a:t>
              </a:r>
              <a:endParaRPr lang="en-US" altLang="zh-CN" sz="2400" b="1" dirty="0">
                <a:solidFill>
                  <a:schemeClr val="bg1"/>
                </a:solidFill>
                <a:latin typeface="宋体" panose="02010600030101010101" pitchFamily="2" charset="-122"/>
                <a:ea typeface="宋体" panose="02010600030101010101" pitchFamily="2" charset="-122"/>
              </a:endParaRPr>
            </a:p>
          </p:txBody>
        </p:sp>
      </p:grpSp>
      <p:grpSp>
        <p:nvGrpSpPr>
          <p:cNvPr id="18" name="组合 17"/>
          <p:cNvGrpSpPr/>
          <p:nvPr/>
        </p:nvGrpSpPr>
        <p:grpSpPr>
          <a:xfrm>
            <a:off x="3638661" y="2699651"/>
            <a:ext cx="4101695" cy="599235"/>
            <a:chOff x="3720963" y="2324915"/>
            <a:chExt cx="4101695" cy="599235"/>
          </a:xfrm>
        </p:grpSpPr>
        <p:grpSp>
          <p:nvGrpSpPr>
            <p:cNvPr id="29" name="组合 28"/>
            <p:cNvGrpSpPr/>
            <p:nvPr/>
          </p:nvGrpSpPr>
          <p:grpSpPr>
            <a:xfrm>
              <a:off x="3720963" y="2324915"/>
              <a:ext cx="4101695" cy="599235"/>
              <a:chOff x="4139952" y="1170041"/>
              <a:chExt cx="3672408" cy="536519"/>
            </a:xfrm>
          </p:grpSpPr>
          <p:sp>
            <p:nvSpPr>
              <p:cNvPr id="31" name="圆角矩形 52"/>
              <p:cNvSpPr/>
              <p:nvPr/>
            </p:nvSpPr>
            <p:spPr>
              <a:xfrm>
                <a:off x="4139952" y="1170041"/>
                <a:ext cx="3672408"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圆角矩形 113"/>
              <p:cNvSpPr/>
              <p:nvPr/>
            </p:nvSpPr>
            <p:spPr>
              <a:xfrm>
                <a:off x="4716016" y="1250029"/>
                <a:ext cx="3005287"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C00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54"/>
              <p:cNvSpPr txBox="1"/>
              <p:nvPr/>
            </p:nvSpPr>
            <p:spPr>
              <a:xfrm>
                <a:off x="4246444" y="1253634"/>
                <a:ext cx="449515" cy="358234"/>
              </a:xfrm>
              <a:prstGeom prst="rect">
                <a:avLst/>
              </a:prstGeom>
              <a:noFill/>
            </p:spPr>
            <p:txBody>
              <a:bodyPr wrap="none" rtlCol="0">
                <a:spAutoFit/>
              </a:bodyPr>
              <a:lstStyle/>
              <a:p>
                <a:r>
                  <a:rPr lang="en-US" altLang="zh-CN" sz="2000" b="1" dirty="0">
                    <a:solidFill>
                      <a:srgbClr val="C00000"/>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03</a:t>
                </a:r>
                <a:endParaRPr lang="zh-CN" altLang="en-US" sz="2000" b="1" dirty="0">
                  <a:solidFill>
                    <a:srgbClr val="C00000"/>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30" name="TextBox 51"/>
            <p:cNvSpPr txBox="1"/>
            <p:nvPr/>
          </p:nvSpPr>
          <p:spPr>
            <a:xfrm>
              <a:off x="5048135" y="2383421"/>
              <a:ext cx="2040943" cy="461665"/>
            </a:xfrm>
            <a:prstGeom prst="rect">
              <a:avLst/>
            </a:prstGeom>
            <a:noFill/>
          </p:spPr>
          <p:txBody>
            <a:bodyPr wrap="none" rtlCol="0">
              <a:spAutoFit/>
            </a:bodyPr>
            <a:lstStyle/>
            <a:p>
              <a:pPr marL="0" lvl="1" algn="ctr" defTabSz="685783"/>
              <a:r>
                <a:rPr lang="zh-CN" altLang="en-US" sz="2400" b="1" dirty="0">
                  <a:solidFill>
                    <a:schemeClr val="bg1"/>
                  </a:solidFill>
                  <a:latin typeface="宋体" panose="02010600030101010101" pitchFamily="2" charset="-122"/>
                  <a:ea typeface="宋体" panose="02010600030101010101" pitchFamily="2" charset="-122"/>
                </a:rPr>
                <a:t>标题文字内容</a:t>
              </a:r>
              <a:endParaRPr lang="en-US" altLang="zh-CN" sz="2400" b="1" dirty="0">
                <a:solidFill>
                  <a:schemeClr val="bg1"/>
                </a:solidFill>
                <a:latin typeface="宋体" panose="02010600030101010101" pitchFamily="2" charset="-122"/>
                <a:ea typeface="宋体" panose="02010600030101010101" pitchFamily="2" charset="-122"/>
              </a:endParaRPr>
            </a:p>
          </p:txBody>
        </p:sp>
      </p:grpSp>
      <p:grpSp>
        <p:nvGrpSpPr>
          <p:cNvPr id="34" name="组合 33"/>
          <p:cNvGrpSpPr/>
          <p:nvPr/>
        </p:nvGrpSpPr>
        <p:grpSpPr>
          <a:xfrm>
            <a:off x="3628189" y="3484685"/>
            <a:ext cx="4101695" cy="599235"/>
            <a:chOff x="3710491" y="3590249"/>
            <a:chExt cx="4101695" cy="599235"/>
          </a:xfrm>
        </p:grpSpPr>
        <p:grpSp>
          <p:nvGrpSpPr>
            <p:cNvPr id="35" name="组合 34"/>
            <p:cNvGrpSpPr/>
            <p:nvPr/>
          </p:nvGrpSpPr>
          <p:grpSpPr>
            <a:xfrm>
              <a:off x="3710491" y="3590249"/>
              <a:ext cx="4101695" cy="599235"/>
              <a:chOff x="4139952" y="1170041"/>
              <a:chExt cx="3672408" cy="536519"/>
            </a:xfrm>
          </p:grpSpPr>
          <p:sp>
            <p:nvSpPr>
              <p:cNvPr id="37" name="圆角矩形 58"/>
              <p:cNvSpPr/>
              <p:nvPr/>
            </p:nvSpPr>
            <p:spPr>
              <a:xfrm>
                <a:off x="4139952" y="1170041"/>
                <a:ext cx="3672408"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圆角矩形 113"/>
              <p:cNvSpPr/>
              <p:nvPr/>
            </p:nvSpPr>
            <p:spPr>
              <a:xfrm>
                <a:off x="4716016" y="1250029"/>
                <a:ext cx="3005287"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C00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60"/>
              <p:cNvSpPr txBox="1"/>
              <p:nvPr/>
            </p:nvSpPr>
            <p:spPr>
              <a:xfrm>
                <a:off x="4246444" y="1253634"/>
                <a:ext cx="449515" cy="358234"/>
              </a:xfrm>
              <a:prstGeom prst="rect">
                <a:avLst/>
              </a:prstGeom>
              <a:noFill/>
            </p:spPr>
            <p:txBody>
              <a:bodyPr wrap="none" rtlCol="0">
                <a:spAutoFit/>
              </a:bodyPr>
              <a:lstStyle/>
              <a:p>
                <a:r>
                  <a:rPr lang="en-US" altLang="zh-CN" sz="2000" b="1" dirty="0">
                    <a:solidFill>
                      <a:srgbClr val="C00000"/>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04</a:t>
                </a:r>
                <a:endParaRPr lang="zh-CN" altLang="en-US" sz="2000" b="1" dirty="0">
                  <a:solidFill>
                    <a:srgbClr val="C00000"/>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36" name="TextBox 57"/>
            <p:cNvSpPr txBox="1"/>
            <p:nvPr/>
          </p:nvSpPr>
          <p:spPr>
            <a:xfrm>
              <a:off x="5048135" y="3655809"/>
              <a:ext cx="2040943" cy="461665"/>
            </a:xfrm>
            <a:prstGeom prst="rect">
              <a:avLst/>
            </a:prstGeom>
            <a:noFill/>
          </p:spPr>
          <p:txBody>
            <a:bodyPr wrap="none" rtlCol="0">
              <a:spAutoFit/>
            </a:bodyPr>
            <a:lstStyle/>
            <a:p>
              <a:pPr marL="0" lvl="1" algn="ctr" defTabSz="685783"/>
              <a:r>
                <a:rPr lang="zh-CN" altLang="en-US" sz="2400" b="1" dirty="0">
                  <a:solidFill>
                    <a:schemeClr val="bg1"/>
                  </a:solidFill>
                  <a:latin typeface="宋体" panose="02010600030101010101" pitchFamily="2" charset="-122"/>
                  <a:ea typeface="宋体" panose="02010600030101010101" pitchFamily="2" charset="-122"/>
                </a:rPr>
                <a:t>标题文字内容</a:t>
              </a:r>
              <a:endParaRPr lang="en-US" altLang="zh-CN" sz="2400" b="1" dirty="0">
                <a:solidFill>
                  <a:schemeClr val="bg1"/>
                </a:solidFill>
                <a:latin typeface="宋体" panose="02010600030101010101" pitchFamily="2" charset="-122"/>
                <a:ea typeface="宋体" panose="02010600030101010101" pitchFamily="2" charset="-122"/>
              </a:endParaRPr>
            </a:p>
          </p:txBody>
        </p:sp>
      </p:grpSp>
      <p:grpSp>
        <p:nvGrpSpPr>
          <p:cNvPr id="40" name="组合 39"/>
          <p:cNvGrpSpPr/>
          <p:nvPr/>
        </p:nvGrpSpPr>
        <p:grpSpPr>
          <a:xfrm>
            <a:off x="3628189" y="1914617"/>
            <a:ext cx="4101695" cy="599235"/>
            <a:chOff x="3710491" y="1059582"/>
            <a:chExt cx="4101695" cy="599235"/>
          </a:xfrm>
        </p:grpSpPr>
        <p:grpSp>
          <p:nvGrpSpPr>
            <p:cNvPr id="41" name="组合 40"/>
            <p:cNvGrpSpPr/>
            <p:nvPr/>
          </p:nvGrpSpPr>
          <p:grpSpPr>
            <a:xfrm>
              <a:off x="3710491" y="1059582"/>
              <a:ext cx="4101695" cy="599235"/>
              <a:chOff x="4139952" y="1170041"/>
              <a:chExt cx="3672408" cy="536519"/>
            </a:xfrm>
          </p:grpSpPr>
          <p:sp>
            <p:nvSpPr>
              <p:cNvPr id="43" name="圆角矩形 64"/>
              <p:cNvSpPr/>
              <p:nvPr/>
            </p:nvSpPr>
            <p:spPr>
              <a:xfrm>
                <a:off x="4139952" y="1170041"/>
                <a:ext cx="3672408"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圆角矩形 113"/>
              <p:cNvSpPr/>
              <p:nvPr/>
            </p:nvSpPr>
            <p:spPr>
              <a:xfrm>
                <a:off x="4716016" y="1250029"/>
                <a:ext cx="3005287"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C00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TextBox 66"/>
              <p:cNvSpPr txBox="1"/>
              <p:nvPr/>
            </p:nvSpPr>
            <p:spPr>
              <a:xfrm>
                <a:off x="4246444" y="1253634"/>
                <a:ext cx="449515" cy="358234"/>
              </a:xfrm>
              <a:prstGeom prst="rect">
                <a:avLst/>
              </a:prstGeom>
              <a:noFill/>
            </p:spPr>
            <p:txBody>
              <a:bodyPr wrap="none" rtlCol="0">
                <a:spAutoFit/>
              </a:bodyPr>
              <a:lstStyle/>
              <a:p>
                <a:r>
                  <a:rPr lang="en-US" altLang="zh-CN" sz="2000" b="1" dirty="0">
                    <a:solidFill>
                      <a:srgbClr val="C00000"/>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02</a:t>
                </a:r>
                <a:endParaRPr lang="zh-CN" altLang="en-US" sz="2000" b="1" dirty="0">
                  <a:solidFill>
                    <a:srgbClr val="C00000"/>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42" name="TextBox 63"/>
            <p:cNvSpPr txBox="1"/>
            <p:nvPr/>
          </p:nvSpPr>
          <p:spPr>
            <a:xfrm>
              <a:off x="5042243" y="1140651"/>
              <a:ext cx="2040943" cy="461665"/>
            </a:xfrm>
            <a:prstGeom prst="rect">
              <a:avLst/>
            </a:prstGeom>
            <a:noFill/>
          </p:spPr>
          <p:txBody>
            <a:bodyPr wrap="none" rtlCol="0">
              <a:spAutoFit/>
            </a:bodyPr>
            <a:lstStyle/>
            <a:p>
              <a:pPr marL="0" lvl="1" algn="ctr" defTabSz="685783"/>
              <a:r>
                <a:rPr lang="zh-CN" altLang="en-US" sz="2400" b="1" dirty="0">
                  <a:solidFill>
                    <a:schemeClr val="bg1"/>
                  </a:solidFill>
                  <a:latin typeface="宋体" panose="02010600030101010101" pitchFamily="2" charset="-122"/>
                  <a:ea typeface="宋体" panose="02010600030101010101" pitchFamily="2" charset="-122"/>
                </a:rPr>
                <a:t>标题文字内容</a:t>
              </a:r>
              <a:endParaRPr lang="en-US" altLang="zh-CN" sz="2400" b="1" dirty="0">
                <a:solidFill>
                  <a:schemeClr val="bg1"/>
                </a:solidFill>
                <a:latin typeface="宋体" panose="02010600030101010101" pitchFamily="2" charset="-122"/>
                <a:ea typeface="宋体" panose="02010600030101010101" pitchFamily="2" charset="-122"/>
              </a:endParaRPr>
            </a:p>
          </p:txBody>
        </p:sp>
      </p:grpSp>
      <p:grpSp>
        <p:nvGrpSpPr>
          <p:cNvPr id="46" name="组合 45"/>
          <p:cNvGrpSpPr/>
          <p:nvPr/>
        </p:nvGrpSpPr>
        <p:grpSpPr>
          <a:xfrm>
            <a:off x="1302305" y="2020643"/>
            <a:ext cx="1197175" cy="1197175"/>
            <a:chOff x="304800" y="673100"/>
            <a:chExt cx="4000500" cy="4000500"/>
          </a:xfrm>
          <a:effectLst>
            <a:outerShdw blurRad="444500" dist="254000" dir="8100000" algn="tr" rotWithShape="0">
              <a:prstClr val="black">
                <a:alpha val="50000"/>
              </a:prstClr>
            </a:outerShdw>
          </a:effectLst>
        </p:grpSpPr>
        <p:sp>
          <p:nvSpPr>
            <p:cNvPr id="47"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70"/>
          <p:cNvSpPr txBox="1"/>
          <p:nvPr/>
        </p:nvSpPr>
        <p:spPr>
          <a:xfrm>
            <a:off x="1259632" y="2401471"/>
            <a:ext cx="1257356" cy="430887"/>
          </a:xfrm>
          <a:prstGeom prst="rect">
            <a:avLst/>
          </a:prstGeom>
          <a:noFill/>
        </p:spPr>
        <p:txBody>
          <a:bodyPr wrap="square" lIns="0" tIns="0" rIns="0" bIns="0" rtlCol="0">
            <a:spAutoFit/>
          </a:bodyPr>
          <a:lstStyle/>
          <a:p>
            <a:pPr algn="ctr"/>
            <a:r>
              <a:rPr lang="zh-CN" altLang="en-US" sz="2800" b="1" dirty="0">
                <a:solidFill>
                  <a:srgbClr val="C00000"/>
                </a:solidFill>
                <a:latin typeface="微软雅黑" pitchFamily="34" charset="-122"/>
                <a:ea typeface="微软雅黑" pitchFamily="34" charset="-122"/>
              </a:rPr>
              <a:t>目录</a:t>
            </a:r>
          </a:p>
        </p:txBody>
      </p:sp>
    </p:spTree>
    <p:extLst>
      <p:ext uri="{BB962C8B-B14F-4D97-AF65-F5344CB8AC3E}">
        <p14:creationId xmlns:p14="http://schemas.microsoft.com/office/powerpoint/2010/main" val="110673131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anim calcmode="lin" valueType="num">
                                      <p:cBhvr>
                                        <p:cTn id="10" dur="500" fill="hold"/>
                                        <p:tgtEl>
                                          <p:spTgt spid="46"/>
                                        </p:tgtEl>
                                        <p:attrNameLst>
                                          <p:attrName>ppt_x</p:attrName>
                                        </p:attrNameLst>
                                      </p:cBhvr>
                                      <p:tavLst>
                                        <p:tav tm="0">
                                          <p:val>
                                            <p:fltVal val="0.5"/>
                                          </p:val>
                                        </p:tav>
                                        <p:tav tm="100000">
                                          <p:val>
                                            <p:strVal val="#ppt_x"/>
                                          </p:val>
                                        </p:tav>
                                      </p:tavLst>
                                    </p:anim>
                                    <p:anim calcmode="lin" valueType="num">
                                      <p:cBhvr>
                                        <p:cTn id="11" dur="500" fill="hold"/>
                                        <p:tgtEl>
                                          <p:spTgt spid="4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anim calcmode="lin" valueType="num">
                                      <p:cBhvr>
                                        <p:cTn id="16" dur="500" fill="hold"/>
                                        <p:tgtEl>
                                          <p:spTgt spid="49"/>
                                        </p:tgtEl>
                                        <p:attrNameLst>
                                          <p:attrName>ppt_x</p:attrName>
                                        </p:attrNameLst>
                                      </p:cBhvr>
                                      <p:tavLst>
                                        <p:tav tm="0">
                                          <p:val>
                                            <p:strVal val="#ppt_x"/>
                                          </p:val>
                                        </p:tav>
                                        <p:tav tm="100000">
                                          <p:val>
                                            <p:strVal val="#ppt_x"/>
                                          </p:val>
                                        </p:tav>
                                      </p:tavLst>
                                    </p:anim>
                                    <p:anim calcmode="lin" valueType="num">
                                      <p:cBhvr>
                                        <p:cTn id="17" dur="500" fill="hold"/>
                                        <p:tgtEl>
                                          <p:spTgt spid="49"/>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ppt_x</p:attrName>
                                        </p:attrNameLst>
                                      </p:cBhvr>
                                      <p:tavLst>
                                        <p:tav tm="0">
                                          <p:val>
                                            <p:strVal val="#ppt_x-#ppt_w*1.125000"/>
                                          </p:val>
                                        </p:tav>
                                        <p:tav tm="100000">
                                          <p:val>
                                            <p:strVal val="#ppt_x"/>
                                          </p:val>
                                        </p:tav>
                                      </p:tavLst>
                                    </p:anim>
                                    <p:animEffect transition="in" filter="wipe(right)">
                                      <p:cBhvr>
                                        <p:cTn id="22" dur="500"/>
                                        <p:tgtEl>
                                          <p:spTgt spid="12"/>
                                        </p:tgtEl>
                                      </p:cBhvr>
                                    </p:animEffect>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ppt_x</p:attrName>
                                        </p:attrNameLst>
                                      </p:cBhvr>
                                      <p:tavLst>
                                        <p:tav tm="0">
                                          <p:val>
                                            <p:strVal val="#ppt_x-#ppt_w*1.125000"/>
                                          </p:val>
                                        </p:tav>
                                        <p:tav tm="100000">
                                          <p:val>
                                            <p:strVal val="#ppt_x"/>
                                          </p:val>
                                        </p:tav>
                                      </p:tavLst>
                                    </p:anim>
                                    <p:animEffect transition="in" filter="wipe(right)">
                                      <p:cBhvr>
                                        <p:cTn id="27" dur="500"/>
                                        <p:tgtEl>
                                          <p:spTgt spid="40"/>
                                        </p:tgtEl>
                                      </p:cBhvr>
                                    </p:animEffect>
                                  </p:childTnLst>
                                </p:cTn>
                              </p:par>
                              <p:par>
                                <p:cTn id="28" presetID="12" presetClass="entr" presetSubtype="8" fill="hold" nodeType="withEffect">
                                  <p:stCondLst>
                                    <p:cond delay="6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nodeType="withEffect">
                                  <p:stCondLst>
                                    <p:cond delay="110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p:tgtEl>
                                          <p:spTgt spid="34"/>
                                        </p:tgtEl>
                                        <p:attrNameLst>
                                          <p:attrName>ppt_x</p:attrName>
                                        </p:attrNameLst>
                                      </p:cBhvr>
                                      <p:tavLst>
                                        <p:tav tm="0">
                                          <p:val>
                                            <p:strVal val="#ppt_x-#ppt_w*1.125000"/>
                                          </p:val>
                                        </p:tav>
                                        <p:tav tm="100000">
                                          <p:val>
                                            <p:strVal val="#ppt_x"/>
                                          </p:val>
                                        </p:tav>
                                      </p:tavLst>
                                    </p:anim>
                                    <p:animEffect transition="in" filter="wipe(right)">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3" name="组合 22"/>
          <p:cNvGrpSpPr/>
          <p:nvPr/>
        </p:nvGrpSpPr>
        <p:grpSpPr>
          <a:xfrm>
            <a:off x="1979712" y="3656762"/>
            <a:ext cx="2745998" cy="404143"/>
            <a:chOff x="2463800" y="2482850"/>
            <a:chExt cx="3660695" cy="538691"/>
          </a:xfrm>
        </p:grpSpPr>
        <p:sp>
          <p:nvSpPr>
            <p:cNvPr id="24" name="任意多边形 23"/>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cap="flat" cmpd="sng" algn="ctr">
              <a:solidFill>
                <a:srgbClr val="C00000"/>
              </a:solidFill>
              <a:prstDash val="dash"/>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5" name="椭圆 24"/>
            <p:cNvSpPr/>
            <p:nvPr/>
          </p:nvSpPr>
          <p:spPr>
            <a:xfrm flipH="1" flipV="1">
              <a:off x="6043474" y="2947886"/>
              <a:ext cx="81021" cy="73655"/>
            </a:xfrm>
            <a:prstGeom prst="ellipse">
              <a:avLst/>
            </a:prstGeom>
            <a:solidFill>
              <a:sysClr val="window" lastClr="FFFFFF"/>
            </a:solidFill>
            <a:ln w="12700" cap="flat" cmpd="sng" algn="ctr">
              <a:solidFill>
                <a:srgbClr val="C00000"/>
              </a:solid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26" name="组合 25"/>
          <p:cNvGrpSpPr/>
          <p:nvPr/>
        </p:nvGrpSpPr>
        <p:grpSpPr>
          <a:xfrm flipH="1">
            <a:off x="4103255" y="2923786"/>
            <a:ext cx="2745998" cy="404143"/>
            <a:chOff x="2463800" y="2482850"/>
            <a:chExt cx="3660695" cy="538691"/>
          </a:xfrm>
        </p:grpSpPr>
        <p:sp>
          <p:nvSpPr>
            <p:cNvPr id="27" name="任意多边形 26"/>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cap="flat" cmpd="sng" algn="ctr">
              <a:solidFill>
                <a:srgbClr val="C00000"/>
              </a:solidFill>
              <a:prstDash val="dash"/>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8" name="椭圆 27"/>
            <p:cNvSpPr/>
            <p:nvPr/>
          </p:nvSpPr>
          <p:spPr>
            <a:xfrm flipH="1" flipV="1">
              <a:off x="6043474" y="2947886"/>
              <a:ext cx="81021" cy="73655"/>
            </a:xfrm>
            <a:prstGeom prst="ellipse">
              <a:avLst/>
            </a:prstGeom>
            <a:solidFill>
              <a:sysClr val="window" lastClr="FFFFFF"/>
            </a:solidFill>
            <a:ln w="12700" cap="flat" cmpd="sng" algn="ctr">
              <a:solidFill>
                <a:srgbClr val="C00000"/>
              </a:solid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29" name="组合 28"/>
          <p:cNvGrpSpPr/>
          <p:nvPr/>
        </p:nvGrpSpPr>
        <p:grpSpPr>
          <a:xfrm>
            <a:off x="6814736" y="2560910"/>
            <a:ext cx="751414" cy="752707"/>
            <a:chOff x="7021066" y="2621408"/>
            <a:chExt cx="751414" cy="752707"/>
          </a:xfrm>
        </p:grpSpPr>
        <p:grpSp>
          <p:nvGrpSpPr>
            <p:cNvPr id="30" name="组合 29"/>
            <p:cNvGrpSpPr/>
            <p:nvPr/>
          </p:nvGrpSpPr>
          <p:grpSpPr>
            <a:xfrm>
              <a:off x="7021066" y="2621408"/>
              <a:ext cx="751414" cy="752707"/>
              <a:chOff x="5052187" y="3729874"/>
              <a:chExt cx="1001712" cy="1003300"/>
            </a:xfrm>
          </p:grpSpPr>
          <p:sp>
            <p:nvSpPr>
              <p:cNvPr id="32" name="MH_Other_13"/>
              <p:cNvSpPr/>
              <p:nvPr>
                <p:custDataLst>
                  <p:tags r:id="rId7"/>
                </p:custDataLst>
              </p:nvPr>
            </p:nvSpPr>
            <p:spPr>
              <a:xfrm flipH="1">
                <a:off x="5052187" y="3729874"/>
                <a:ext cx="1001712" cy="1003300"/>
              </a:xfrm>
              <a:prstGeom prst="ellipse">
                <a:avLst/>
              </a:prstGeom>
              <a:gradFill flip="none" rotWithShape="1">
                <a:gsLst>
                  <a:gs pos="100000">
                    <a:srgbClr val="FFFFFF"/>
                  </a:gs>
                  <a:gs pos="0">
                    <a:srgbClr val="B8BBBC"/>
                  </a:gs>
                </a:gsLst>
                <a:lin ang="6600000" scaled="0"/>
                <a:tileRect/>
              </a:gradFill>
              <a:ln w="12700" cap="flat" cmpd="sng" algn="ctr">
                <a:gradFill>
                  <a:gsLst>
                    <a:gs pos="0">
                      <a:sysClr val="window" lastClr="FFFFFF"/>
                    </a:gs>
                    <a:gs pos="100000">
                      <a:sysClr val="window" lastClr="FFFFFF">
                        <a:lumMod val="75000"/>
                      </a:sysClr>
                    </a:gs>
                  </a:gsLst>
                  <a:lin ang="5400000" scaled="1"/>
                </a:gradFill>
                <a:prstDash val="solid"/>
                <a:miter lim="800000"/>
              </a:ln>
              <a:effectLst>
                <a:outerShdw blurRad="50800" dist="88900" dir="2700000" algn="tl"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sp>
            <p:nvSpPr>
              <p:cNvPr id="33" name="MH_Other_14"/>
              <p:cNvSpPr/>
              <p:nvPr>
                <p:custDataLst>
                  <p:tags r:id="rId8"/>
                </p:custDataLst>
              </p:nvPr>
            </p:nvSpPr>
            <p:spPr>
              <a:xfrm flipH="1">
                <a:off x="5172075" y="3850244"/>
                <a:ext cx="761814" cy="761814"/>
              </a:xfrm>
              <a:prstGeom prst="ellipse">
                <a:avLst/>
              </a:prstGeom>
              <a:solidFill>
                <a:schemeClr val="tx1">
                  <a:lumMod val="50000"/>
                  <a:lumOff val="50000"/>
                </a:schemeClr>
              </a:solidFill>
              <a:ln w="12700" cap="flat" cmpd="sng" algn="ctr">
                <a:noFill/>
                <a:prstDash val="solid"/>
                <a:miter lim="800000"/>
              </a:ln>
              <a:effectLst>
                <a:innerShdw blurRad="1143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造字工房悦黑（非商用）常规体"/>
                  <a:cs typeface="+mn-cs"/>
                </a:endParaRPr>
              </a:p>
            </p:txBody>
          </p:sp>
        </p:grpSp>
        <p:sp>
          <p:nvSpPr>
            <p:cNvPr id="31" name="文本框 9"/>
            <p:cNvSpPr txBox="1"/>
            <p:nvPr/>
          </p:nvSpPr>
          <p:spPr>
            <a:xfrm>
              <a:off x="7093074" y="2865837"/>
              <a:ext cx="607398" cy="282771"/>
            </a:xfrm>
            <a:prstGeom prst="rect">
              <a:avLst/>
            </a:prstGeom>
            <a:noFill/>
          </p:spPr>
          <p:txBody>
            <a:bodyPr wrap="square" lIns="51435" tIns="25718" rIns="51435" bIns="25718" rtlCol="0">
              <a:spAutoFit/>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文字</a:t>
              </a:r>
              <a:endParaRPr kumimoji="0" lang="en-US" altLang="ko-KR"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41" name="组合 40"/>
          <p:cNvGrpSpPr/>
          <p:nvPr/>
        </p:nvGrpSpPr>
        <p:grpSpPr>
          <a:xfrm flipH="1">
            <a:off x="4103255" y="1489347"/>
            <a:ext cx="2745998" cy="404143"/>
            <a:chOff x="2463800" y="2482850"/>
            <a:chExt cx="3660695" cy="538691"/>
          </a:xfrm>
        </p:grpSpPr>
        <p:sp>
          <p:nvSpPr>
            <p:cNvPr id="42" name="任意多边形 41"/>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cap="flat" cmpd="sng" algn="ctr">
              <a:solidFill>
                <a:srgbClr val="C00000"/>
              </a:solidFill>
              <a:prstDash val="dash"/>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43" name="椭圆 42"/>
            <p:cNvSpPr/>
            <p:nvPr/>
          </p:nvSpPr>
          <p:spPr>
            <a:xfrm flipH="1" flipV="1">
              <a:off x="6043474" y="2947886"/>
              <a:ext cx="81021" cy="73655"/>
            </a:xfrm>
            <a:prstGeom prst="ellipse">
              <a:avLst/>
            </a:prstGeom>
            <a:solidFill>
              <a:sysClr val="window" lastClr="FFFFFF"/>
            </a:solidFill>
            <a:ln w="12700" cap="flat" cmpd="sng" algn="ctr">
              <a:solidFill>
                <a:srgbClr val="C00000"/>
              </a:solid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44" name="组合 43"/>
          <p:cNvGrpSpPr/>
          <p:nvPr/>
        </p:nvGrpSpPr>
        <p:grpSpPr>
          <a:xfrm>
            <a:off x="6804054" y="1151437"/>
            <a:ext cx="751414" cy="751517"/>
            <a:chOff x="7010384" y="1211935"/>
            <a:chExt cx="751414" cy="751517"/>
          </a:xfrm>
        </p:grpSpPr>
        <p:grpSp>
          <p:nvGrpSpPr>
            <p:cNvPr id="45" name="组合 44"/>
            <p:cNvGrpSpPr/>
            <p:nvPr/>
          </p:nvGrpSpPr>
          <p:grpSpPr>
            <a:xfrm>
              <a:off x="7010384" y="1211935"/>
              <a:ext cx="751414" cy="751517"/>
              <a:chOff x="4964170" y="1531186"/>
              <a:chExt cx="1001712" cy="1001713"/>
            </a:xfrm>
          </p:grpSpPr>
          <p:sp>
            <p:nvSpPr>
              <p:cNvPr id="47" name="MH_Other_7"/>
              <p:cNvSpPr/>
              <p:nvPr>
                <p:custDataLst>
                  <p:tags r:id="rId5"/>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cap="flat" cmpd="sng" algn="ctr">
                <a:gradFill>
                  <a:gsLst>
                    <a:gs pos="0">
                      <a:sysClr val="window" lastClr="FFFFFF"/>
                    </a:gs>
                    <a:gs pos="100000">
                      <a:sysClr val="window" lastClr="FFFFFF">
                        <a:lumMod val="75000"/>
                      </a:sysClr>
                    </a:gs>
                  </a:gsLst>
                  <a:lin ang="5400000" scaled="1"/>
                </a:gradFill>
                <a:prstDash val="solid"/>
                <a:miter lim="800000"/>
              </a:ln>
              <a:effectLst>
                <a:outerShdw blurRad="50800" dist="88900" dir="2700000" algn="tl"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sp>
            <p:nvSpPr>
              <p:cNvPr id="48" name="MH_Other_8"/>
              <p:cNvSpPr/>
              <p:nvPr>
                <p:custDataLst>
                  <p:tags r:id="rId6"/>
                </p:custDataLst>
              </p:nvPr>
            </p:nvSpPr>
            <p:spPr>
              <a:xfrm flipH="1">
                <a:off x="5076825" y="1643832"/>
                <a:ext cx="776280" cy="776280"/>
              </a:xfrm>
              <a:prstGeom prst="ellipse">
                <a:avLst/>
              </a:prstGeom>
              <a:solidFill>
                <a:schemeClr val="tx1">
                  <a:lumMod val="50000"/>
                  <a:lumOff val="50000"/>
                </a:schemeClr>
              </a:solidFill>
              <a:ln w="12700" cap="flat" cmpd="sng" algn="ctr">
                <a:noFill/>
                <a:prstDash val="solid"/>
                <a:miter lim="800000"/>
              </a:ln>
              <a:effectLst>
                <a:innerShdw blurRad="1143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造字工房悦黑（非商用）常规体"/>
                  <a:cs typeface="+mn-cs"/>
                </a:endParaRPr>
              </a:p>
            </p:txBody>
          </p:sp>
        </p:grpSp>
        <p:sp>
          <p:nvSpPr>
            <p:cNvPr id="46" name="文本框 9"/>
            <p:cNvSpPr txBox="1"/>
            <p:nvPr/>
          </p:nvSpPr>
          <p:spPr>
            <a:xfrm>
              <a:off x="7093074" y="1420416"/>
              <a:ext cx="607398" cy="282771"/>
            </a:xfrm>
            <a:prstGeom prst="rect">
              <a:avLst/>
            </a:prstGeom>
            <a:noFill/>
          </p:spPr>
          <p:txBody>
            <a:bodyPr wrap="square" lIns="51435" tIns="25718" rIns="51435" bIns="25718" rtlCol="0">
              <a:spAutoFit/>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文字</a:t>
              </a:r>
              <a:endParaRPr kumimoji="0" lang="en-US" altLang="ko-KR"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49" name="矩形 48"/>
          <p:cNvSpPr/>
          <p:nvPr/>
        </p:nvSpPr>
        <p:spPr>
          <a:xfrm>
            <a:off x="5123729" y="1552798"/>
            <a:ext cx="1549142" cy="459100"/>
          </a:xfrm>
          <a:prstGeom prst="rect">
            <a:avLst/>
          </a:prstGeom>
        </p:spPr>
        <p:txBody>
          <a:bodyPr wrap="none" lIns="68580" tIns="34290" rIns="68580" bIns="34290">
            <a:spAutoFit/>
          </a:bodyPr>
          <a:lstStyle/>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1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endParaRPr kumimoji="0" lang="en-US" altLang="zh-CN" sz="11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endParaRPr>
          </a:p>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1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p>
        </p:txBody>
      </p:sp>
      <p:grpSp>
        <p:nvGrpSpPr>
          <p:cNvPr id="57" name="组合 56"/>
          <p:cNvGrpSpPr/>
          <p:nvPr/>
        </p:nvGrpSpPr>
        <p:grpSpPr>
          <a:xfrm>
            <a:off x="1979712" y="2204331"/>
            <a:ext cx="2745998" cy="404143"/>
            <a:chOff x="2463800" y="2482850"/>
            <a:chExt cx="3660695" cy="538691"/>
          </a:xfrm>
        </p:grpSpPr>
        <p:sp>
          <p:nvSpPr>
            <p:cNvPr id="58" name="任意多边形 57"/>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cap="flat" cmpd="sng" algn="ctr">
              <a:solidFill>
                <a:srgbClr val="C00000"/>
              </a:solidFill>
              <a:prstDash val="dash"/>
              <a:miter lim="800000"/>
            </a:ln>
            <a:effectLst>
              <a:outerShdw blurRad="254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59" name="椭圆 58"/>
            <p:cNvSpPr/>
            <p:nvPr/>
          </p:nvSpPr>
          <p:spPr>
            <a:xfrm flipH="1" flipV="1">
              <a:off x="6043474" y="2947886"/>
              <a:ext cx="81021" cy="73655"/>
            </a:xfrm>
            <a:prstGeom prst="ellipse">
              <a:avLst/>
            </a:prstGeom>
            <a:solidFill>
              <a:sysClr val="window" lastClr="FFFFFF"/>
            </a:solidFill>
            <a:ln w="12700" cap="flat" cmpd="sng" algn="ctr">
              <a:solidFill>
                <a:srgbClr val="C00000"/>
              </a:solidFill>
              <a:prstDash val="solid"/>
              <a:miter lim="800000"/>
            </a:ln>
            <a:effectLst>
              <a:outerShdw blurRad="12700" dist="127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grpSp>
        <p:nvGrpSpPr>
          <p:cNvPr id="60" name="组合 59"/>
          <p:cNvGrpSpPr/>
          <p:nvPr/>
        </p:nvGrpSpPr>
        <p:grpSpPr>
          <a:xfrm>
            <a:off x="1443130" y="1800509"/>
            <a:ext cx="752606" cy="752707"/>
            <a:chOff x="1083884" y="1861007"/>
            <a:chExt cx="752606" cy="752707"/>
          </a:xfrm>
        </p:grpSpPr>
        <p:grpSp>
          <p:nvGrpSpPr>
            <p:cNvPr id="61" name="组合 60"/>
            <p:cNvGrpSpPr/>
            <p:nvPr/>
          </p:nvGrpSpPr>
          <p:grpSpPr>
            <a:xfrm>
              <a:off x="1083884" y="1861007"/>
              <a:ext cx="752606" cy="752707"/>
              <a:chOff x="6143681" y="2577957"/>
              <a:chExt cx="1003300" cy="1003300"/>
            </a:xfrm>
          </p:grpSpPr>
          <p:sp>
            <p:nvSpPr>
              <p:cNvPr id="63" name="MH_Other_1"/>
              <p:cNvSpPr/>
              <p:nvPr>
                <p:custDataLst>
                  <p:tags r:id="rId3"/>
                </p:custDataLst>
              </p:nvPr>
            </p:nvSpPr>
            <p:spPr>
              <a:xfrm>
                <a:off x="6143681" y="2577957"/>
                <a:ext cx="1003300" cy="1003300"/>
              </a:xfrm>
              <a:prstGeom prst="ellipse">
                <a:avLst/>
              </a:prstGeom>
              <a:gradFill flip="none" rotWithShape="1">
                <a:gsLst>
                  <a:gs pos="100000">
                    <a:srgbClr val="FFFFFF"/>
                  </a:gs>
                  <a:gs pos="0">
                    <a:srgbClr val="B8BBBC"/>
                  </a:gs>
                </a:gsLst>
                <a:lin ang="6600000" scaled="0"/>
                <a:tileRect/>
              </a:gradFill>
              <a:ln w="12700" cap="flat" cmpd="sng" algn="ctr">
                <a:gradFill>
                  <a:gsLst>
                    <a:gs pos="0">
                      <a:sysClr val="window" lastClr="FFFFFF"/>
                    </a:gs>
                    <a:gs pos="100000">
                      <a:sysClr val="window" lastClr="FFFFFF">
                        <a:lumMod val="75000"/>
                      </a:sysClr>
                    </a:gs>
                  </a:gsLst>
                  <a:lin ang="5400000" scaled="1"/>
                </a:gradFill>
                <a:prstDash val="solid"/>
                <a:miter lim="800000"/>
              </a:ln>
              <a:effectLst>
                <a:outerShdw blurRad="50800" dist="88900" dir="2700000" algn="tl"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sp>
            <p:nvSpPr>
              <p:cNvPr id="64" name="MH_Other_2"/>
              <p:cNvSpPr/>
              <p:nvPr>
                <p:custDataLst>
                  <p:tags r:id="rId4"/>
                </p:custDataLst>
              </p:nvPr>
            </p:nvSpPr>
            <p:spPr>
              <a:xfrm>
                <a:off x="6257925" y="2692232"/>
                <a:ext cx="776022" cy="776024"/>
              </a:xfrm>
              <a:prstGeom prst="ellipse">
                <a:avLst/>
              </a:prstGeom>
              <a:solidFill>
                <a:srgbClr val="C00000"/>
              </a:solidFill>
              <a:ln w="12700" cap="flat" cmpd="sng" algn="ctr">
                <a:noFill/>
                <a:prstDash val="solid"/>
                <a:miter lim="800000"/>
              </a:ln>
              <a:effectLst>
                <a:innerShdw blurRad="1143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造字工房悦黑（非商用）常规体"/>
                  <a:cs typeface="+mn-cs"/>
                </a:endParaRPr>
              </a:p>
            </p:txBody>
          </p:sp>
        </p:grpSp>
        <p:sp>
          <p:nvSpPr>
            <p:cNvPr id="62" name="文本框 9"/>
            <p:cNvSpPr txBox="1"/>
            <p:nvPr/>
          </p:nvSpPr>
          <p:spPr>
            <a:xfrm>
              <a:off x="1188418" y="2068488"/>
              <a:ext cx="608590" cy="282771"/>
            </a:xfrm>
            <a:prstGeom prst="rect">
              <a:avLst/>
            </a:prstGeom>
            <a:noFill/>
          </p:spPr>
          <p:txBody>
            <a:bodyPr wrap="square" lIns="51435" tIns="25718" rIns="51435" bIns="25718" rtlCol="0">
              <a:spAutoFit/>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文字</a:t>
              </a:r>
              <a:endParaRPr kumimoji="0" lang="en-US" altLang="ko-KR"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65" name="矩形 64"/>
          <p:cNvSpPr/>
          <p:nvPr/>
        </p:nvSpPr>
        <p:spPr>
          <a:xfrm>
            <a:off x="2273482" y="2225888"/>
            <a:ext cx="1677383" cy="489878"/>
          </a:xfrm>
          <a:prstGeom prst="rect">
            <a:avLst/>
          </a:prstGeom>
        </p:spPr>
        <p:txBody>
          <a:bodyPr wrap="none" lIns="68580" tIns="34290" rIns="68580" bIns="34290">
            <a:spAutoFit/>
          </a:bodyPr>
          <a:lstStyle/>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endParaRPr kumimoji="0" lang="en-US" altLang="zh-CN"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endParaRPr>
          </a:p>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p>
        </p:txBody>
      </p:sp>
      <p:sp>
        <p:nvSpPr>
          <p:cNvPr id="84" name="矩形 83"/>
          <p:cNvSpPr/>
          <p:nvPr/>
        </p:nvSpPr>
        <p:spPr>
          <a:xfrm>
            <a:off x="5133432" y="2945968"/>
            <a:ext cx="1677383" cy="489878"/>
          </a:xfrm>
          <a:prstGeom prst="rect">
            <a:avLst/>
          </a:prstGeom>
        </p:spPr>
        <p:txBody>
          <a:bodyPr wrap="none" lIns="68580" tIns="34290" rIns="68580" bIns="34290">
            <a:spAutoFit/>
          </a:bodyPr>
          <a:lstStyle/>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endParaRPr kumimoji="0" lang="en-US" altLang="zh-CN"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endParaRPr>
          </a:p>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p>
        </p:txBody>
      </p:sp>
      <p:grpSp>
        <p:nvGrpSpPr>
          <p:cNvPr id="91" name="组合 90"/>
          <p:cNvGrpSpPr/>
          <p:nvPr/>
        </p:nvGrpSpPr>
        <p:grpSpPr>
          <a:xfrm>
            <a:off x="1403648" y="3281910"/>
            <a:ext cx="752606" cy="752707"/>
            <a:chOff x="1044402" y="3342408"/>
            <a:chExt cx="752606" cy="752707"/>
          </a:xfrm>
        </p:grpSpPr>
        <p:grpSp>
          <p:nvGrpSpPr>
            <p:cNvPr id="92" name="组合 91"/>
            <p:cNvGrpSpPr/>
            <p:nvPr/>
          </p:nvGrpSpPr>
          <p:grpSpPr>
            <a:xfrm>
              <a:off x="1044402" y="3342408"/>
              <a:ext cx="752606" cy="752707"/>
              <a:chOff x="6650094" y="4483185"/>
              <a:chExt cx="1003300" cy="1003300"/>
            </a:xfrm>
          </p:grpSpPr>
          <p:sp>
            <p:nvSpPr>
              <p:cNvPr id="94" name="MH_Other_1"/>
              <p:cNvSpPr/>
              <p:nvPr>
                <p:custDataLst>
                  <p:tags r:id="rId1"/>
                </p:custDataLst>
              </p:nvPr>
            </p:nvSpPr>
            <p:spPr>
              <a:xfrm>
                <a:off x="6650094" y="4483185"/>
                <a:ext cx="1003300" cy="1003300"/>
              </a:xfrm>
              <a:prstGeom prst="ellipse">
                <a:avLst/>
              </a:prstGeom>
              <a:gradFill flip="none" rotWithShape="1">
                <a:gsLst>
                  <a:gs pos="100000">
                    <a:srgbClr val="FFFFFF"/>
                  </a:gs>
                  <a:gs pos="0">
                    <a:srgbClr val="B8BBBC"/>
                  </a:gs>
                </a:gsLst>
                <a:lin ang="6600000" scaled="0"/>
                <a:tileRect/>
              </a:gradFill>
              <a:ln w="12700" cap="flat" cmpd="sng" algn="ctr">
                <a:gradFill>
                  <a:gsLst>
                    <a:gs pos="0">
                      <a:sysClr val="window" lastClr="FFFFFF"/>
                    </a:gs>
                    <a:gs pos="100000">
                      <a:sysClr val="window" lastClr="FFFFFF">
                        <a:lumMod val="75000"/>
                      </a:sysClr>
                    </a:gs>
                  </a:gsLst>
                  <a:lin ang="5400000" scaled="1"/>
                </a:gradFill>
                <a:prstDash val="solid"/>
                <a:miter lim="800000"/>
              </a:ln>
              <a:effectLst>
                <a:outerShdw blurRad="50800" dist="88900" dir="2700000" algn="tl"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gency FB"/>
                  <a:cs typeface="+mn-cs"/>
                </a:endParaRPr>
              </a:p>
            </p:txBody>
          </p:sp>
          <p:sp>
            <p:nvSpPr>
              <p:cNvPr id="95" name="MH_Other_2"/>
              <p:cNvSpPr/>
              <p:nvPr>
                <p:custDataLst>
                  <p:tags r:id="rId2"/>
                </p:custDataLst>
              </p:nvPr>
            </p:nvSpPr>
            <p:spPr>
              <a:xfrm>
                <a:off x="6771443" y="4604565"/>
                <a:ext cx="761812" cy="761814"/>
              </a:xfrm>
              <a:prstGeom prst="ellipse">
                <a:avLst/>
              </a:prstGeom>
              <a:solidFill>
                <a:srgbClr val="C00000"/>
              </a:solidFill>
              <a:ln w="12700" cap="flat" cmpd="sng" algn="ctr">
                <a:noFill/>
                <a:prstDash val="solid"/>
                <a:miter lim="800000"/>
              </a:ln>
              <a:effectLst>
                <a:innerShdw blurRad="1143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造字工房悦黑（非商用）常规体"/>
                  <a:cs typeface="+mn-cs"/>
                </a:endParaRPr>
              </a:p>
            </p:txBody>
          </p:sp>
        </p:grpSp>
        <p:sp>
          <p:nvSpPr>
            <p:cNvPr id="93" name="文本框 9"/>
            <p:cNvSpPr txBox="1"/>
            <p:nvPr/>
          </p:nvSpPr>
          <p:spPr>
            <a:xfrm>
              <a:off x="1116410" y="3585917"/>
              <a:ext cx="608590" cy="282771"/>
            </a:xfrm>
            <a:prstGeom prst="rect">
              <a:avLst/>
            </a:prstGeom>
            <a:noFill/>
          </p:spPr>
          <p:txBody>
            <a:bodyPr wrap="square" lIns="51435" tIns="25718" rIns="51435" bIns="25718" rtlCol="0">
              <a:spAutoFit/>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文字</a:t>
              </a:r>
              <a:endParaRPr kumimoji="0" lang="en-US" altLang="ko-KR"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96" name="矩形 95"/>
          <p:cNvSpPr/>
          <p:nvPr/>
        </p:nvSpPr>
        <p:spPr>
          <a:xfrm>
            <a:off x="2333508" y="3738056"/>
            <a:ext cx="1677383" cy="489878"/>
          </a:xfrm>
          <a:prstGeom prst="rect">
            <a:avLst/>
          </a:prstGeom>
        </p:spPr>
        <p:txBody>
          <a:bodyPr wrap="none" lIns="68580" tIns="34290" rIns="68580" bIns="34290">
            <a:spAutoFit/>
          </a:bodyPr>
          <a:lstStyle/>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endParaRPr kumimoji="0" lang="en-US" altLang="zh-CN"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endParaRPr>
          </a:p>
          <a:p>
            <a:pPr marL="0" marR="0" lvl="0" indent="0" algn="ctr" defTabSz="914400" eaLnBrk="1" fontAlgn="auto" latinLnBrk="0" hangingPunct="1">
              <a:lnSpc>
                <a:spcPct val="100000"/>
              </a:lnSpc>
              <a:spcBef>
                <a:spcPts val="375"/>
              </a:spcBef>
              <a:spcAft>
                <a:spcPts val="0"/>
              </a:spcAft>
              <a:buClrTx/>
              <a:buSzTx/>
              <a:buFontTx/>
              <a:buNone/>
              <a:tabLst/>
              <a:defRPr/>
            </a:pPr>
            <a:r>
              <a:rPr kumimoji="0" lang="zh-CN" altLang="en-US" sz="1200" b="0" i="0" u="none" strike="noStrike" kern="100" cap="none" spc="0" normalizeH="0" baseline="0" noProof="0" dirty="0">
                <a:ln>
                  <a:noFill/>
                </a:ln>
                <a:solidFill>
                  <a:sysClr val="windowText" lastClr="000000">
                    <a:lumMod val="50000"/>
                    <a:lumOff val="50000"/>
                  </a:sysClr>
                </a:solidFill>
                <a:effectLst/>
                <a:uLnTx/>
                <a:uFillTx/>
                <a:latin typeface="Impact MT Std" pitchFamily="34" charset="0"/>
                <a:ea typeface="微软雅黑" panose="020B0503020204020204" pitchFamily="34" charset="-122"/>
                <a:cs typeface="Times New Roman" panose="02020603050405020304" pitchFamily="18" charset="0"/>
              </a:rPr>
              <a:t>点击添加相关文字标题</a:t>
            </a:r>
          </a:p>
        </p:txBody>
      </p:sp>
    </p:spTree>
    <p:extLst>
      <p:ext uri="{BB962C8B-B14F-4D97-AF65-F5344CB8AC3E}">
        <p14:creationId xmlns:p14="http://schemas.microsoft.com/office/powerpoint/2010/main" val="369804453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randombar(horizontal)">
                                      <p:cBhvr>
                                        <p:cTn id="15" dur="500"/>
                                        <p:tgtEl>
                                          <p:spTgt spid="4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up)">
                                      <p:cBhvr>
                                        <p:cTn id="19" dur="500"/>
                                        <p:tgtEl>
                                          <p:spTgt spid="49"/>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right)">
                                      <p:cBhvr>
                                        <p:cTn id="23" dur="500"/>
                                        <p:tgtEl>
                                          <p:spTgt spid="57"/>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randombar(horizontal)">
                                      <p:cBhvr>
                                        <p:cTn id="27" dur="500"/>
                                        <p:tgtEl>
                                          <p:spTgt spid="60"/>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up)">
                                      <p:cBhvr>
                                        <p:cTn id="31" dur="500"/>
                                        <p:tgtEl>
                                          <p:spTgt spid="6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randombar(horizontal)">
                                      <p:cBhvr>
                                        <p:cTn id="39" dur="500"/>
                                        <p:tgtEl>
                                          <p:spTgt spid="29"/>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wipe(up)">
                                      <p:cBhvr>
                                        <p:cTn id="43" dur="500"/>
                                        <p:tgtEl>
                                          <p:spTgt spid="84"/>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childTnLst>
                          </p:cTn>
                        </p:par>
                        <p:par>
                          <p:cTn id="48" fill="hold">
                            <p:stCondLst>
                              <p:cond delay="5500"/>
                            </p:stCondLst>
                            <p:childTnLst>
                              <p:par>
                                <p:cTn id="49" presetID="14" presetClass="entr" presetSubtype="10" fill="hold"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randombar(horizontal)">
                                      <p:cBhvr>
                                        <p:cTn id="51" dur="500"/>
                                        <p:tgtEl>
                                          <p:spTgt spid="91"/>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wipe(up)">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9" grpId="0"/>
      <p:bldP spid="65" grpId="0"/>
      <p:bldP spid="84" grpId="0"/>
      <p:bldP spid="9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43" name="直接连接符 42"/>
          <p:cNvCxnSpPr/>
          <p:nvPr/>
        </p:nvCxnSpPr>
        <p:spPr>
          <a:xfrm>
            <a:off x="3564700" y="2855696"/>
            <a:ext cx="1998049"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618245" y="1486016"/>
            <a:ext cx="1998049"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2916228" y="1059909"/>
            <a:ext cx="851878" cy="852215"/>
            <a:chOff x="1677608" y="2996952"/>
            <a:chExt cx="1395643" cy="1395643"/>
          </a:xfrm>
        </p:grpSpPr>
        <p:sp>
          <p:nvSpPr>
            <p:cNvPr id="4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prstClr val="white"/>
                </a:solidFill>
              </a:endParaRPr>
            </a:p>
          </p:txBody>
        </p:sp>
        <p:sp>
          <p:nvSpPr>
            <p:cNvPr id="48" name="Oval 29"/>
            <p:cNvSpPr>
              <a:spLocks noChangeAspect="1"/>
            </p:cNvSpPr>
            <p:nvPr/>
          </p:nvSpPr>
          <p:spPr>
            <a:xfrm>
              <a:off x="1850114" y="3169459"/>
              <a:ext cx="1050631"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schemeClr val="accent6">
                    <a:lumMod val="75000"/>
                  </a:schemeClr>
                </a:solidFill>
                <a:effectLst>
                  <a:outerShdw blurRad="38100" dist="38100" dir="2700000" algn="tl">
                    <a:srgbClr val="000000">
                      <a:alpha val="43137"/>
                    </a:srgbClr>
                  </a:outerShdw>
                </a:effectLst>
                <a:latin typeface="DIN-BoldItalic" pitchFamily="50" charset="0"/>
              </a:endParaRPr>
            </a:p>
          </p:txBody>
        </p:sp>
      </p:grpSp>
      <p:grpSp>
        <p:nvGrpSpPr>
          <p:cNvPr id="49" name="组合 48"/>
          <p:cNvGrpSpPr/>
          <p:nvPr/>
        </p:nvGrpSpPr>
        <p:grpSpPr>
          <a:xfrm>
            <a:off x="3174186" y="1342583"/>
            <a:ext cx="317335" cy="292709"/>
            <a:chOff x="7339246" y="1487600"/>
            <a:chExt cx="423150" cy="390158"/>
          </a:xfrm>
        </p:grpSpPr>
        <p:sp>
          <p:nvSpPr>
            <p:cNvPr id="50" name="Freeform 364"/>
            <p:cNvSpPr>
              <a:spLocks/>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65"/>
            <p:cNvSpPr>
              <a:spLocks/>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66"/>
            <p:cNvSpPr>
              <a:spLocks/>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矩形 52"/>
          <p:cNvSpPr/>
          <p:nvPr/>
        </p:nvSpPr>
        <p:spPr>
          <a:xfrm>
            <a:off x="3978268" y="1132384"/>
            <a:ext cx="1917046" cy="346243"/>
          </a:xfrm>
          <a:prstGeom prst="rect">
            <a:avLst/>
          </a:prstGeom>
        </p:spPr>
        <p:txBody>
          <a:bodyPr wrap="square" lIns="68573" tIns="34287" rIns="68573" bIns="34287">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认知度</a:t>
            </a:r>
          </a:p>
        </p:txBody>
      </p:sp>
      <p:sp>
        <p:nvSpPr>
          <p:cNvPr id="54" name="矩形 47"/>
          <p:cNvSpPr>
            <a:spLocks noChangeArrowheads="1"/>
          </p:cNvSpPr>
          <p:nvPr/>
        </p:nvSpPr>
        <p:spPr bwMode="auto">
          <a:xfrm>
            <a:off x="3834251" y="1508963"/>
            <a:ext cx="3834093"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在此录入上述图表的综合说明，在此录入上述图表的综合描述说明。在此录入上述图表的综合说明，在此录入上述图表的综合描述说明。</a:t>
            </a:r>
          </a:p>
        </p:txBody>
      </p:sp>
      <p:grpSp>
        <p:nvGrpSpPr>
          <p:cNvPr id="55" name="组合 54"/>
          <p:cNvGrpSpPr/>
          <p:nvPr/>
        </p:nvGrpSpPr>
        <p:grpSpPr>
          <a:xfrm>
            <a:off x="2874826" y="2422624"/>
            <a:ext cx="851878" cy="852215"/>
            <a:chOff x="1677608" y="2996952"/>
            <a:chExt cx="1395643" cy="1395643"/>
          </a:xfrm>
        </p:grpSpPr>
        <p:sp>
          <p:nvSpPr>
            <p:cNvPr id="56"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prstClr val="white"/>
                </a:solidFill>
              </a:endParaRPr>
            </a:p>
          </p:txBody>
        </p:sp>
        <p:sp>
          <p:nvSpPr>
            <p:cNvPr id="57"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prstClr val="white"/>
                </a:solidFill>
                <a:effectLst>
                  <a:outerShdw blurRad="38100" dist="38100" dir="2700000" algn="tl">
                    <a:srgbClr val="000000">
                      <a:alpha val="43137"/>
                    </a:srgbClr>
                  </a:outerShdw>
                </a:effectLst>
                <a:latin typeface="DIN-BoldItalic" pitchFamily="50" charset="0"/>
              </a:endParaRPr>
            </a:p>
          </p:txBody>
        </p:sp>
      </p:grpSp>
      <p:grpSp>
        <p:nvGrpSpPr>
          <p:cNvPr id="58" name="组合 57"/>
          <p:cNvGrpSpPr/>
          <p:nvPr/>
        </p:nvGrpSpPr>
        <p:grpSpPr>
          <a:xfrm>
            <a:off x="3137663" y="2689258"/>
            <a:ext cx="336611" cy="342865"/>
            <a:chOff x="2000378" y="1974523"/>
            <a:chExt cx="576064" cy="586534"/>
          </a:xfrm>
        </p:grpSpPr>
        <p:sp>
          <p:nvSpPr>
            <p:cNvPr id="59"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63"/>
            <p:cNvSpPr>
              <a:spLocks/>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grpSp>
      <p:sp>
        <p:nvSpPr>
          <p:cNvPr id="61" name="矩形 60"/>
          <p:cNvSpPr/>
          <p:nvPr/>
        </p:nvSpPr>
        <p:spPr>
          <a:xfrm>
            <a:off x="3924723" y="2502064"/>
            <a:ext cx="2088231" cy="346243"/>
          </a:xfrm>
          <a:prstGeom prst="rect">
            <a:avLst/>
          </a:prstGeom>
        </p:spPr>
        <p:txBody>
          <a:bodyPr wrap="square" lIns="68573" tIns="34287" rIns="68573" bIns="34287">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转换度</a:t>
            </a:r>
          </a:p>
        </p:txBody>
      </p:sp>
      <p:sp>
        <p:nvSpPr>
          <p:cNvPr id="62" name="矩形 47"/>
          <p:cNvSpPr>
            <a:spLocks noChangeArrowheads="1"/>
          </p:cNvSpPr>
          <p:nvPr/>
        </p:nvSpPr>
        <p:spPr bwMode="auto">
          <a:xfrm>
            <a:off x="3780706" y="2878643"/>
            <a:ext cx="3834093"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在此录入上述图表的综合说明，在此录入上述图表的综合描述说明。在此录入上述图表的综合说明，在此录入上述图表的综合描述说明。</a:t>
            </a:r>
          </a:p>
        </p:txBody>
      </p:sp>
      <p:cxnSp>
        <p:nvCxnSpPr>
          <p:cNvPr id="63" name="直接连接符 62"/>
          <p:cNvCxnSpPr/>
          <p:nvPr/>
        </p:nvCxnSpPr>
        <p:spPr>
          <a:xfrm>
            <a:off x="3533682" y="4129836"/>
            <a:ext cx="1998049"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2843808" y="3665145"/>
            <a:ext cx="851878" cy="852215"/>
            <a:chOff x="1677608" y="2996952"/>
            <a:chExt cx="1395643" cy="1395643"/>
          </a:xfrm>
        </p:grpSpPr>
        <p:sp>
          <p:nvSpPr>
            <p:cNvPr id="65"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prstClr val="white"/>
                </a:solidFill>
              </a:endParaRPr>
            </a:p>
          </p:txBody>
        </p:sp>
        <p:sp>
          <p:nvSpPr>
            <p:cNvPr id="66"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solidFill>
                  <a:prstClr val="white"/>
                </a:solidFill>
                <a:effectLst>
                  <a:outerShdw blurRad="38100" dist="38100" dir="2700000" algn="tl">
                    <a:srgbClr val="000000">
                      <a:alpha val="43137"/>
                    </a:srgbClr>
                  </a:outerShdw>
                </a:effectLst>
                <a:latin typeface="DIN-BoldItalic" pitchFamily="50" charset="0"/>
              </a:endParaRPr>
            </a:p>
          </p:txBody>
        </p:sp>
      </p:grpSp>
      <p:sp>
        <p:nvSpPr>
          <p:cNvPr id="67" name="Freeform 133"/>
          <p:cNvSpPr>
            <a:spLocks/>
          </p:cNvSpPr>
          <p:nvPr/>
        </p:nvSpPr>
        <p:spPr bwMode="auto">
          <a:xfrm>
            <a:off x="3052629" y="3906506"/>
            <a:ext cx="409950" cy="369491"/>
          </a:xfrm>
          <a:custGeom>
            <a:avLst/>
            <a:gdLst>
              <a:gd name="T0" fmla="*/ 442 w 525"/>
              <a:gd name="T1" fmla="*/ 185 h 473"/>
              <a:gd name="T2" fmla="*/ 442 w 525"/>
              <a:gd name="T3" fmla="*/ 40 h 473"/>
              <a:gd name="T4" fmla="*/ 343 w 525"/>
              <a:gd name="T5" fmla="*/ 40 h 473"/>
              <a:gd name="T6" fmla="*/ 343 w 525"/>
              <a:gd name="T7" fmla="*/ 83 h 473"/>
              <a:gd name="T8" fmla="*/ 262 w 525"/>
              <a:gd name="T9" fmla="*/ 0 h 473"/>
              <a:gd name="T10" fmla="*/ 0 w 525"/>
              <a:gd name="T11" fmla="*/ 267 h 473"/>
              <a:gd name="T12" fmla="*/ 59 w 525"/>
              <a:gd name="T13" fmla="*/ 267 h 473"/>
              <a:gd name="T14" fmla="*/ 59 w 525"/>
              <a:gd name="T15" fmla="*/ 473 h 473"/>
              <a:gd name="T16" fmla="*/ 165 w 525"/>
              <a:gd name="T17" fmla="*/ 473 h 473"/>
              <a:gd name="T18" fmla="*/ 165 w 525"/>
              <a:gd name="T19" fmla="*/ 326 h 473"/>
              <a:gd name="T20" fmla="*/ 359 w 525"/>
              <a:gd name="T21" fmla="*/ 326 h 473"/>
              <a:gd name="T22" fmla="*/ 359 w 525"/>
              <a:gd name="T23" fmla="*/ 473 h 473"/>
              <a:gd name="T24" fmla="*/ 466 w 525"/>
              <a:gd name="T25" fmla="*/ 473 h 473"/>
              <a:gd name="T26" fmla="*/ 466 w 525"/>
              <a:gd name="T27" fmla="*/ 267 h 473"/>
              <a:gd name="T28" fmla="*/ 525 w 525"/>
              <a:gd name="T29" fmla="*/ 267 h 473"/>
              <a:gd name="T30" fmla="*/ 442 w 525"/>
              <a:gd name="T31" fmla="*/ 18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473">
                <a:moveTo>
                  <a:pt x="442" y="185"/>
                </a:moveTo>
                <a:lnTo>
                  <a:pt x="442" y="40"/>
                </a:lnTo>
                <a:lnTo>
                  <a:pt x="343" y="40"/>
                </a:lnTo>
                <a:lnTo>
                  <a:pt x="343" y="83"/>
                </a:lnTo>
                <a:lnTo>
                  <a:pt x="262" y="0"/>
                </a:lnTo>
                <a:lnTo>
                  <a:pt x="0" y="267"/>
                </a:lnTo>
                <a:lnTo>
                  <a:pt x="59" y="267"/>
                </a:lnTo>
                <a:lnTo>
                  <a:pt x="59" y="473"/>
                </a:lnTo>
                <a:lnTo>
                  <a:pt x="165" y="473"/>
                </a:lnTo>
                <a:lnTo>
                  <a:pt x="165" y="326"/>
                </a:lnTo>
                <a:lnTo>
                  <a:pt x="359" y="326"/>
                </a:lnTo>
                <a:lnTo>
                  <a:pt x="359" y="473"/>
                </a:lnTo>
                <a:lnTo>
                  <a:pt x="466" y="473"/>
                </a:lnTo>
                <a:lnTo>
                  <a:pt x="466" y="267"/>
                </a:lnTo>
                <a:lnTo>
                  <a:pt x="525" y="267"/>
                </a:lnTo>
                <a:lnTo>
                  <a:pt x="442" y="185"/>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8" name="矩形 67"/>
          <p:cNvSpPr/>
          <p:nvPr/>
        </p:nvSpPr>
        <p:spPr>
          <a:xfrm>
            <a:off x="3893704" y="3776204"/>
            <a:ext cx="2295055" cy="346243"/>
          </a:xfrm>
          <a:prstGeom prst="rect">
            <a:avLst/>
          </a:prstGeom>
        </p:spPr>
        <p:txBody>
          <a:bodyPr wrap="square" lIns="68573" tIns="34287" rIns="68573" bIns="34287">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说服度</a:t>
            </a:r>
          </a:p>
        </p:txBody>
      </p:sp>
      <p:sp>
        <p:nvSpPr>
          <p:cNvPr id="69" name="矩形 47"/>
          <p:cNvSpPr>
            <a:spLocks noChangeArrowheads="1"/>
          </p:cNvSpPr>
          <p:nvPr/>
        </p:nvSpPr>
        <p:spPr bwMode="auto">
          <a:xfrm>
            <a:off x="3749688" y="4152783"/>
            <a:ext cx="3834093" cy="86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tx1">
                    <a:lumMod val="50000"/>
                    <a:lumOff val="50000"/>
                  </a:schemeClr>
                </a:solidFill>
                <a:sym typeface="微软雅黑" pitchFamily="34" charset="-122"/>
              </a:rPr>
              <a:t>在此录入上述图表的综合说明，在此录入上述图表的综合描述说明。在此录入上述图表的综合说明，在此录入上述图表的综合描述说明。</a:t>
            </a:r>
          </a:p>
          <a:p>
            <a:pPr>
              <a:lnSpc>
                <a:spcPct val="120000"/>
              </a:lnSpc>
              <a:spcBef>
                <a:spcPct val="0"/>
              </a:spcBef>
              <a:buNone/>
            </a:pPr>
            <a:endParaRPr lang="zh-CN" altLang="en-US" sz="1100" dirty="0">
              <a:solidFill>
                <a:schemeClr val="tx1">
                  <a:lumMod val="50000"/>
                  <a:lumOff val="50000"/>
                </a:schemeClr>
              </a:solidFill>
              <a:sym typeface="微软雅黑" pitchFamily="34" charset="-122"/>
            </a:endParaRPr>
          </a:p>
        </p:txBody>
      </p:sp>
    </p:spTree>
    <p:extLst>
      <p:ext uri="{BB962C8B-B14F-4D97-AF65-F5344CB8AC3E}">
        <p14:creationId xmlns:p14="http://schemas.microsoft.com/office/powerpoint/2010/main" val="300662669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down)">
                                      <p:cBhvr>
                                        <p:cTn id="11" dur="290">
                                          <p:stCondLst>
                                            <p:cond delay="0"/>
                                          </p:stCondLst>
                                        </p:cTn>
                                        <p:tgtEl>
                                          <p:spTgt spid="46"/>
                                        </p:tgtEl>
                                      </p:cBhvr>
                                    </p:animEffect>
                                    <p:anim calcmode="lin" valueType="num">
                                      <p:cBhvr>
                                        <p:cTn id="12" dur="911"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13" dur="332"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14" dur="332" tmFilter="0, 0; 0.125,0.2665; 0.25,0.4; 0.375,0.465; 0.5,0.5;  0.625,0.535; 0.75,0.6; 0.875,0.7335; 1,1">
                                          <p:stCondLst>
                                            <p:cond delay="332"/>
                                          </p:stCondLst>
                                        </p:cTn>
                                        <p:tgtEl>
                                          <p:spTgt spid="46"/>
                                        </p:tgtEl>
                                        <p:attrNameLst>
                                          <p:attrName>ppt_y</p:attrName>
                                        </p:attrNameLst>
                                      </p:cBhvr>
                                      <p:tavLst>
                                        <p:tav tm="0" fmla="#ppt_y-sin(pi*$)/9">
                                          <p:val>
                                            <p:fltVal val="0"/>
                                          </p:val>
                                        </p:tav>
                                        <p:tav tm="100000">
                                          <p:val>
                                            <p:fltVal val="1"/>
                                          </p:val>
                                        </p:tav>
                                      </p:tavLst>
                                    </p:anim>
                                    <p:anim calcmode="lin" valueType="num">
                                      <p:cBhvr>
                                        <p:cTn id="15" dur="166" tmFilter="0, 0; 0.125,0.2665; 0.25,0.4; 0.375,0.465; 0.5,0.5;  0.625,0.535; 0.75,0.6; 0.875,0.7335; 1,1">
                                          <p:stCondLst>
                                            <p:cond delay="662"/>
                                          </p:stCondLst>
                                        </p:cTn>
                                        <p:tgtEl>
                                          <p:spTgt spid="46"/>
                                        </p:tgtEl>
                                        <p:attrNameLst>
                                          <p:attrName>ppt_y</p:attrName>
                                        </p:attrNameLst>
                                      </p:cBhvr>
                                      <p:tavLst>
                                        <p:tav tm="0" fmla="#ppt_y-sin(pi*$)/27">
                                          <p:val>
                                            <p:fltVal val="0"/>
                                          </p:val>
                                        </p:tav>
                                        <p:tav tm="100000">
                                          <p:val>
                                            <p:fltVal val="1"/>
                                          </p:val>
                                        </p:tav>
                                      </p:tavLst>
                                    </p:anim>
                                    <p:anim calcmode="lin" valueType="num">
                                      <p:cBhvr>
                                        <p:cTn id="16" dur="82" tmFilter="0, 0; 0.125,0.2665; 0.25,0.4; 0.375,0.465; 0.5,0.5;  0.625,0.535; 0.75,0.6; 0.875,0.7335; 1,1">
                                          <p:stCondLst>
                                            <p:cond delay="828"/>
                                          </p:stCondLst>
                                        </p:cTn>
                                        <p:tgtEl>
                                          <p:spTgt spid="46"/>
                                        </p:tgtEl>
                                        <p:attrNameLst>
                                          <p:attrName>ppt_y</p:attrName>
                                        </p:attrNameLst>
                                      </p:cBhvr>
                                      <p:tavLst>
                                        <p:tav tm="0" fmla="#ppt_y-sin(pi*$)/81">
                                          <p:val>
                                            <p:fltVal val="0"/>
                                          </p:val>
                                        </p:tav>
                                        <p:tav tm="100000">
                                          <p:val>
                                            <p:fltVal val="1"/>
                                          </p:val>
                                        </p:tav>
                                      </p:tavLst>
                                    </p:anim>
                                    <p:animScale>
                                      <p:cBhvr>
                                        <p:cTn id="17" dur="13">
                                          <p:stCondLst>
                                            <p:cond delay="325"/>
                                          </p:stCondLst>
                                        </p:cTn>
                                        <p:tgtEl>
                                          <p:spTgt spid="46"/>
                                        </p:tgtEl>
                                      </p:cBhvr>
                                      <p:to x="100000" y="60000"/>
                                    </p:animScale>
                                    <p:animScale>
                                      <p:cBhvr>
                                        <p:cTn id="18" dur="83" decel="50000">
                                          <p:stCondLst>
                                            <p:cond delay="338"/>
                                          </p:stCondLst>
                                        </p:cTn>
                                        <p:tgtEl>
                                          <p:spTgt spid="46"/>
                                        </p:tgtEl>
                                      </p:cBhvr>
                                      <p:to x="100000" y="100000"/>
                                    </p:animScale>
                                    <p:animScale>
                                      <p:cBhvr>
                                        <p:cTn id="19" dur="13">
                                          <p:stCondLst>
                                            <p:cond delay="656"/>
                                          </p:stCondLst>
                                        </p:cTn>
                                        <p:tgtEl>
                                          <p:spTgt spid="46"/>
                                        </p:tgtEl>
                                      </p:cBhvr>
                                      <p:to x="100000" y="80000"/>
                                    </p:animScale>
                                    <p:animScale>
                                      <p:cBhvr>
                                        <p:cTn id="20" dur="83" decel="50000">
                                          <p:stCondLst>
                                            <p:cond delay="669"/>
                                          </p:stCondLst>
                                        </p:cTn>
                                        <p:tgtEl>
                                          <p:spTgt spid="46"/>
                                        </p:tgtEl>
                                      </p:cBhvr>
                                      <p:to x="100000" y="100000"/>
                                    </p:animScale>
                                    <p:animScale>
                                      <p:cBhvr>
                                        <p:cTn id="21" dur="13">
                                          <p:stCondLst>
                                            <p:cond delay="821"/>
                                          </p:stCondLst>
                                        </p:cTn>
                                        <p:tgtEl>
                                          <p:spTgt spid="46"/>
                                        </p:tgtEl>
                                      </p:cBhvr>
                                      <p:to x="100000" y="90000"/>
                                    </p:animScale>
                                    <p:animScale>
                                      <p:cBhvr>
                                        <p:cTn id="22" dur="83" decel="50000">
                                          <p:stCondLst>
                                            <p:cond delay="834"/>
                                          </p:stCondLst>
                                        </p:cTn>
                                        <p:tgtEl>
                                          <p:spTgt spid="46"/>
                                        </p:tgtEl>
                                      </p:cBhvr>
                                      <p:to x="100000" y="100000"/>
                                    </p:animScale>
                                    <p:animScale>
                                      <p:cBhvr>
                                        <p:cTn id="23" dur="13">
                                          <p:stCondLst>
                                            <p:cond delay="904"/>
                                          </p:stCondLst>
                                        </p:cTn>
                                        <p:tgtEl>
                                          <p:spTgt spid="46"/>
                                        </p:tgtEl>
                                      </p:cBhvr>
                                      <p:to x="100000" y="95000"/>
                                    </p:animScale>
                                    <p:animScale>
                                      <p:cBhvr>
                                        <p:cTn id="24" dur="83" decel="50000">
                                          <p:stCondLst>
                                            <p:cond delay="917"/>
                                          </p:stCondLst>
                                        </p:cTn>
                                        <p:tgtEl>
                                          <p:spTgt spid="46"/>
                                        </p:tgtEl>
                                      </p:cBhvr>
                                      <p:to x="100000" y="100000"/>
                                    </p:animScale>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1000"/>
                                        <p:tgtEl>
                                          <p:spTgt spid="49"/>
                                        </p:tgtEl>
                                      </p:cBhvr>
                                    </p:animEffect>
                                    <p:anim calcmode="lin" valueType="num">
                                      <p:cBhvr>
                                        <p:cTn id="29" dur="1000" fill="hold"/>
                                        <p:tgtEl>
                                          <p:spTgt spid="49"/>
                                        </p:tgtEl>
                                        <p:attrNameLst>
                                          <p:attrName>ppt_x</p:attrName>
                                        </p:attrNameLst>
                                      </p:cBhvr>
                                      <p:tavLst>
                                        <p:tav tm="0">
                                          <p:val>
                                            <p:strVal val="#ppt_x"/>
                                          </p:val>
                                        </p:tav>
                                        <p:tav tm="100000">
                                          <p:val>
                                            <p:strVal val="#ppt_x"/>
                                          </p:val>
                                        </p:tav>
                                      </p:tavLst>
                                    </p:anim>
                                    <p:anim calcmode="lin" valueType="num">
                                      <p:cBhvr>
                                        <p:cTn id="30" dur="1000" fill="hold"/>
                                        <p:tgtEl>
                                          <p:spTgt spid="49"/>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left)">
                                      <p:cBhvr>
                                        <p:cTn id="34" dur="500"/>
                                        <p:tgtEl>
                                          <p:spTgt spid="45"/>
                                        </p:tgtEl>
                                      </p:cBhvr>
                                    </p:animEffect>
                                  </p:childTnLst>
                                </p:cTn>
                              </p:par>
                              <p:par>
                                <p:cTn id="35" presetID="2" presetClass="entr" presetSubtype="2" fill="hold" grpId="0" nodeType="withEffect">
                                  <p:stCondLst>
                                    <p:cond delay="50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1+#ppt_w/2"/>
                                          </p:val>
                                        </p:tav>
                                        <p:tav tm="100000">
                                          <p:val>
                                            <p:strVal val="#ppt_x"/>
                                          </p:val>
                                        </p:tav>
                                      </p:tavLst>
                                    </p:anim>
                                    <p:anim calcmode="lin" valueType="num">
                                      <p:cBhvr additive="base">
                                        <p:cTn id="38" dur="500" fill="hold"/>
                                        <p:tgtEl>
                                          <p:spTgt spid="5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500"/>
                                  </p:stCondLst>
                                  <p:childTnLst>
                                    <p:set>
                                      <p:cBhvr>
                                        <p:cTn id="40" dur="1" fill="hold">
                                          <p:stCondLst>
                                            <p:cond delay="0"/>
                                          </p:stCondLst>
                                        </p:cTn>
                                        <p:tgtEl>
                                          <p:spTgt spid="54"/>
                                        </p:tgtEl>
                                        <p:attrNameLst>
                                          <p:attrName>style.visibility</p:attrName>
                                        </p:attrNameLst>
                                      </p:cBhvr>
                                      <p:to>
                                        <p:strVal val="visible"/>
                                      </p:to>
                                    </p:set>
                                    <p:anim calcmode="lin" valueType="num">
                                      <p:cBhvr additive="base">
                                        <p:cTn id="41" dur="500" fill="hold"/>
                                        <p:tgtEl>
                                          <p:spTgt spid="54"/>
                                        </p:tgtEl>
                                        <p:attrNameLst>
                                          <p:attrName>ppt_x</p:attrName>
                                        </p:attrNameLst>
                                      </p:cBhvr>
                                      <p:tavLst>
                                        <p:tav tm="0">
                                          <p:val>
                                            <p:strVal val="1+#ppt_w/2"/>
                                          </p:val>
                                        </p:tav>
                                        <p:tav tm="100000">
                                          <p:val>
                                            <p:strVal val="#ppt_x"/>
                                          </p:val>
                                        </p:tav>
                                      </p:tavLst>
                                    </p:anim>
                                    <p:anim calcmode="lin" valueType="num">
                                      <p:cBhvr additive="base">
                                        <p:cTn id="42" dur="500" fill="hold"/>
                                        <p:tgtEl>
                                          <p:spTgt spid="5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6" presetClass="entr" presetSubtype="0"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down)">
                                      <p:cBhvr>
                                        <p:cTn id="46" dur="290">
                                          <p:stCondLst>
                                            <p:cond delay="0"/>
                                          </p:stCondLst>
                                        </p:cTn>
                                        <p:tgtEl>
                                          <p:spTgt spid="55"/>
                                        </p:tgtEl>
                                      </p:cBhvr>
                                    </p:animEffect>
                                    <p:anim calcmode="lin" valueType="num">
                                      <p:cBhvr>
                                        <p:cTn id="47" dur="911"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55"/>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55"/>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55"/>
                                        </p:tgtEl>
                                        <p:attrNameLst>
                                          <p:attrName>ppt_y</p:attrName>
                                        </p:attrNameLst>
                                      </p:cBhvr>
                                      <p:tavLst>
                                        <p:tav tm="0" fmla="#ppt_y-sin(pi*$)/81">
                                          <p:val>
                                            <p:fltVal val="0"/>
                                          </p:val>
                                        </p:tav>
                                        <p:tav tm="100000">
                                          <p:val>
                                            <p:fltVal val="1"/>
                                          </p:val>
                                        </p:tav>
                                      </p:tavLst>
                                    </p:anim>
                                    <p:animScale>
                                      <p:cBhvr>
                                        <p:cTn id="52" dur="13">
                                          <p:stCondLst>
                                            <p:cond delay="325"/>
                                          </p:stCondLst>
                                        </p:cTn>
                                        <p:tgtEl>
                                          <p:spTgt spid="55"/>
                                        </p:tgtEl>
                                      </p:cBhvr>
                                      <p:to x="100000" y="60000"/>
                                    </p:animScale>
                                    <p:animScale>
                                      <p:cBhvr>
                                        <p:cTn id="53" dur="83" decel="50000">
                                          <p:stCondLst>
                                            <p:cond delay="338"/>
                                          </p:stCondLst>
                                        </p:cTn>
                                        <p:tgtEl>
                                          <p:spTgt spid="55"/>
                                        </p:tgtEl>
                                      </p:cBhvr>
                                      <p:to x="100000" y="100000"/>
                                    </p:animScale>
                                    <p:animScale>
                                      <p:cBhvr>
                                        <p:cTn id="54" dur="13">
                                          <p:stCondLst>
                                            <p:cond delay="656"/>
                                          </p:stCondLst>
                                        </p:cTn>
                                        <p:tgtEl>
                                          <p:spTgt spid="55"/>
                                        </p:tgtEl>
                                      </p:cBhvr>
                                      <p:to x="100000" y="80000"/>
                                    </p:animScale>
                                    <p:animScale>
                                      <p:cBhvr>
                                        <p:cTn id="55" dur="83" decel="50000">
                                          <p:stCondLst>
                                            <p:cond delay="669"/>
                                          </p:stCondLst>
                                        </p:cTn>
                                        <p:tgtEl>
                                          <p:spTgt spid="55"/>
                                        </p:tgtEl>
                                      </p:cBhvr>
                                      <p:to x="100000" y="100000"/>
                                    </p:animScale>
                                    <p:animScale>
                                      <p:cBhvr>
                                        <p:cTn id="56" dur="13">
                                          <p:stCondLst>
                                            <p:cond delay="821"/>
                                          </p:stCondLst>
                                        </p:cTn>
                                        <p:tgtEl>
                                          <p:spTgt spid="55"/>
                                        </p:tgtEl>
                                      </p:cBhvr>
                                      <p:to x="100000" y="90000"/>
                                    </p:animScale>
                                    <p:animScale>
                                      <p:cBhvr>
                                        <p:cTn id="57" dur="83" decel="50000">
                                          <p:stCondLst>
                                            <p:cond delay="834"/>
                                          </p:stCondLst>
                                        </p:cTn>
                                        <p:tgtEl>
                                          <p:spTgt spid="55"/>
                                        </p:tgtEl>
                                      </p:cBhvr>
                                      <p:to x="100000" y="100000"/>
                                    </p:animScale>
                                    <p:animScale>
                                      <p:cBhvr>
                                        <p:cTn id="58" dur="13">
                                          <p:stCondLst>
                                            <p:cond delay="904"/>
                                          </p:stCondLst>
                                        </p:cTn>
                                        <p:tgtEl>
                                          <p:spTgt spid="55"/>
                                        </p:tgtEl>
                                      </p:cBhvr>
                                      <p:to x="100000" y="95000"/>
                                    </p:animScale>
                                    <p:animScale>
                                      <p:cBhvr>
                                        <p:cTn id="59" dur="83" decel="50000">
                                          <p:stCondLst>
                                            <p:cond delay="917"/>
                                          </p:stCondLst>
                                        </p:cTn>
                                        <p:tgtEl>
                                          <p:spTgt spid="55"/>
                                        </p:tgtEl>
                                      </p:cBhvr>
                                      <p:to x="100000" y="100000"/>
                                    </p:animScale>
                                  </p:childTnLst>
                                </p:cTn>
                              </p:par>
                            </p:childTnLst>
                          </p:cTn>
                        </p:par>
                        <p:par>
                          <p:cTn id="60" fill="hold">
                            <p:stCondLst>
                              <p:cond delay="4500"/>
                            </p:stCondLst>
                            <p:childTnLst>
                              <p:par>
                                <p:cTn id="61" presetID="42" presetClass="entr" presetSubtype="0" fill="hold"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000"/>
                                        <p:tgtEl>
                                          <p:spTgt spid="58"/>
                                        </p:tgtEl>
                                      </p:cBhvr>
                                    </p:animEffect>
                                    <p:anim calcmode="lin" valueType="num">
                                      <p:cBhvr>
                                        <p:cTn id="64" dur="1000" fill="hold"/>
                                        <p:tgtEl>
                                          <p:spTgt spid="58"/>
                                        </p:tgtEl>
                                        <p:attrNameLst>
                                          <p:attrName>ppt_x</p:attrName>
                                        </p:attrNameLst>
                                      </p:cBhvr>
                                      <p:tavLst>
                                        <p:tav tm="0">
                                          <p:val>
                                            <p:strVal val="#ppt_x"/>
                                          </p:val>
                                        </p:tav>
                                        <p:tav tm="100000">
                                          <p:val>
                                            <p:strVal val="#ppt_x"/>
                                          </p:val>
                                        </p:tav>
                                      </p:tavLst>
                                    </p:anim>
                                    <p:anim calcmode="lin" valueType="num">
                                      <p:cBhvr>
                                        <p:cTn id="65" dur="1000" fill="hold"/>
                                        <p:tgtEl>
                                          <p:spTgt spid="58"/>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22" presetClass="entr" presetSubtype="8" fill="hold" nodeType="after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wipe(left)">
                                      <p:cBhvr>
                                        <p:cTn id="69" dur="500"/>
                                        <p:tgtEl>
                                          <p:spTgt spid="43"/>
                                        </p:tgtEl>
                                      </p:cBhvr>
                                    </p:animEffect>
                                  </p:childTnLst>
                                </p:cTn>
                              </p:par>
                              <p:par>
                                <p:cTn id="70" presetID="2" presetClass="entr" presetSubtype="2" fill="hold" grpId="0" nodeType="withEffect">
                                  <p:stCondLst>
                                    <p:cond delay="500"/>
                                  </p:stCondLst>
                                  <p:childTnLst>
                                    <p:set>
                                      <p:cBhvr>
                                        <p:cTn id="71" dur="1" fill="hold">
                                          <p:stCondLst>
                                            <p:cond delay="0"/>
                                          </p:stCondLst>
                                        </p:cTn>
                                        <p:tgtEl>
                                          <p:spTgt spid="61"/>
                                        </p:tgtEl>
                                        <p:attrNameLst>
                                          <p:attrName>style.visibility</p:attrName>
                                        </p:attrNameLst>
                                      </p:cBhvr>
                                      <p:to>
                                        <p:strVal val="visible"/>
                                      </p:to>
                                    </p:set>
                                    <p:anim calcmode="lin" valueType="num">
                                      <p:cBhvr additive="base">
                                        <p:cTn id="72" dur="500" fill="hold"/>
                                        <p:tgtEl>
                                          <p:spTgt spid="61"/>
                                        </p:tgtEl>
                                        <p:attrNameLst>
                                          <p:attrName>ppt_x</p:attrName>
                                        </p:attrNameLst>
                                      </p:cBhvr>
                                      <p:tavLst>
                                        <p:tav tm="0">
                                          <p:val>
                                            <p:strVal val="1+#ppt_w/2"/>
                                          </p:val>
                                        </p:tav>
                                        <p:tav tm="100000">
                                          <p:val>
                                            <p:strVal val="#ppt_x"/>
                                          </p:val>
                                        </p:tav>
                                      </p:tavLst>
                                    </p:anim>
                                    <p:anim calcmode="lin" valueType="num">
                                      <p:cBhvr additive="base">
                                        <p:cTn id="73" dur="500" fill="hold"/>
                                        <p:tgtEl>
                                          <p:spTgt spid="61"/>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500"/>
                                  </p:stCondLst>
                                  <p:childTnLst>
                                    <p:set>
                                      <p:cBhvr>
                                        <p:cTn id="75" dur="1" fill="hold">
                                          <p:stCondLst>
                                            <p:cond delay="0"/>
                                          </p:stCondLst>
                                        </p:cTn>
                                        <p:tgtEl>
                                          <p:spTgt spid="62"/>
                                        </p:tgtEl>
                                        <p:attrNameLst>
                                          <p:attrName>style.visibility</p:attrName>
                                        </p:attrNameLst>
                                      </p:cBhvr>
                                      <p:to>
                                        <p:strVal val="visible"/>
                                      </p:to>
                                    </p:set>
                                    <p:anim calcmode="lin" valueType="num">
                                      <p:cBhvr additive="base">
                                        <p:cTn id="76" dur="500" fill="hold"/>
                                        <p:tgtEl>
                                          <p:spTgt spid="62"/>
                                        </p:tgtEl>
                                        <p:attrNameLst>
                                          <p:attrName>ppt_x</p:attrName>
                                        </p:attrNameLst>
                                      </p:cBhvr>
                                      <p:tavLst>
                                        <p:tav tm="0">
                                          <p:val>
                                            <p:strVal val="1+#ppt_w/2"/>
                                          </p:val>
                                        </p:tav>
                                        <p:tav tm="100000">
                                          <p:val>
                                            <p:strVal val="#ppt_x"/>
                                          </p:val>
                                        </p:tav>
                                      </p:tavLst>
                                    </p:anim>
                                    <p:anim calcmode="lin" valueType="num">
                                      <p:cBhvr additive="base">
                                        <p:cTn id="77" dur="500" fill="hold"/>
                                        <p:tgtEl>
                                          <p:spTgt spid="62"/>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26" presetClass="entr" presetSubtype="0" fill="hold"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down)">
                                      <p:cBhvr>
                                        <p:cTn id="81" dur="290">
                                          <p:stCondLst>
                                            <p:cond delay="0"/>
                                          </p:stCondLst>
                                        </p:cTn>
                                        <p:tgtEl>
                                          <p:spTgt spid="64"/>
                                        </p:tgtEl>
                                      </p:cBhvr>
                                    </p:animEffect>
                                    <p:anim calcmode="lin" valueType="num">
                                      <p:cBhvr>
                                        <p:cTn id="82" dur="911"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83" dur="332"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84" dur="332" tmFilter="0, 0; 0.125,0.2665; 0.25,0.4; 0.375,0.465; 0.5,0.5;  0.625,0.535; 0.75,0.6; 0.875,0.7335; 1,1">
                                          <p:stCondLst>
                                            <p:cond delay="332"/>
                                          </p:stCondLst>
                                        </p:cTn>
                                        <p:tgtEl>
                                          <p:spTgt spid="64"/>
                                        </p:tgtEl>
                                        <p:attrNameLst>
                                          <p:attrName>ppt_y</p:attrName>
                                        </p:attrNameLst>
                                      </p:cBhvr>
                                      <p:tavLst>
                                        <p:tav tm="0" fmla="#ppt_y-sin(pi*$)/9">
                                          <p:val>
                                            <p:fltVal val="0"/>
                                          </p:val>
                                        </p:tav>
                                        <p:tav tm="100000">
                                          <p:val>
                                            <p:fltVal val="1"/>
                                          </p:val>
                                        </p:tav>
                                      </p:tavLst>
                                    </p:anim>
                                    <p:anim calcmode="lin" valueType="num">
                                      <p:cBhvr>
                                        <p:cTn id="85" dur="166" tmFilter="0, 0; 0.125,0.2665; 0.25,0.4; 0.375,0.465; 0.5,0.5;  0.625,0.535; 0.75,0.6; 0.875,0.7335; 1,1">
                                          <p:stCondLst>
                                            <p:cond delay="662"/>
                                          </p:stCondLst>
                                        </p:cTn>
                                        <p:tgtEl>
                                          <p:spTgt spid="64"/>
                                        </p:tgtEl>
                                        <p:attrNameLst>
                                          <p:attrName>ppt_y</p:attrName>
                                        </p:attrNameLst>
                                      </p:cBhvr>
                                      <p:tavLst>
                                        <p:tav tm="0" fmla="#ppt_y-sin(pi*$)/27">
                                          <p:val>
                                            <p:fltVal val="0"/>
                                          </p:val>
                                        </p:tav>
                                        <p:tav tm="100000">
                                          <p:val>
                                            <p:fltVal val="1"/>
                                          </p:val>
                                        </p:tav>
                                      </p:tavLst>
                                    </p:anim>
                                    <p:anim calcmode="lin" valueType="num">
                                      <p:cBhvr>
                                        <p:cTn id="86" dur="82" tmFilter="0, 0; 0.125,0.2665; 0.25,0.4; 0.375,0.465; 0.5,0.5;  0.625,0.535; 0.75,0.6; 0.875,0.7335; 1,1">
                                          <p:stCondLst>
                                            <p:cond delay="828"/>
                                          </p:stCondLst>
                                        </p:cTn>
                                        <p:tgtEl>
                                          <p:spTgt spid="64"/>
                                        </p:tgtEl>
                                        <p:attrNameLst>
                                          <p:attrName>ppt_y</p:attrName>
                                        </p:attrNameLst>
                                      </p:cBhvr>
                                      <p:tavLst>
                                        <p:tav tm="0" fmla="#ppt_y-sin(pi*$)/81">
                                          <p:val>
                                            <p:fltVal val="0"/>
                                          </p:val>
                                        </p:tav>
                                        <p:tav tm="100000">
                                          <p:val>
                                            <p:fltVal val="1"/>
                                          </p:val>
                                        </p:tav>
                                      </p:tavLst>
                                    </p:anim>
                                    <p:animScale>
                                      <p:cBhvr>
                                        <p:cTn id="87" dur="13">
                                          <p:stCondLst>
                                            <p:cond delay="325"/>
                                          </p:stCondLst>
                                        </p:cTn>
                                        <p:tgtEl>
                                          <p:spTgt spid="64"/>
                                        </p:tgtEl>
                                      </p:cBhvr>
                                      <p:to x="100000" y="60000"/>
                                    </p:animScale>
                                    <p:animScale>
                                      <p:cBhvr>
                                        <p:cTn id="88" dur="83" decel="50000">
                                          <p:stCondLst>
                                            <p:cond delay="338"/>
                                          </p:stCondLst>
                                        </p:cTn>
                                        <p:tgtEl>
                                          <p:spTgt spid="64"/>
                                        </p:tgtEl>
                                      </p:cBhvr>
                                      <p:to x="100000" y="100000"/>
                                    </p:animScale>
                                    <p:animScale>
                                      <p:cBhvr>
                                        <p:cTn id="89" dur="13">
                                          <p:stCondLst>
                                            <p:cond delay="656"/>
                                          </p:stCondLst>
                                        </p:cTn>
                                        <p:tgtEl>
                                          <p:spTgt spid="64"/>
                                        </p:tgtEl>
                                      </p:cBhvr>
                                      <p:to x="100000" y="80000"/>
                                    </p:animScale>
                                    <p:animScale>
                                      <p:cBhvr>
                                        <p:cTn id="90" dur="83" decel="50000">
                                          <p:stCondLst>
                                            <p:cond delay="669"/>
                                          </p:stCondLst>
                                        </p:cTn>
                                        <p:tgtEl>
                                          <p:spTgt spid="64"/>
                                        </p:tgtEl>
                                      </p:cBhvr>
                                      <p:to x="100000" y="100000"/>
                                    </p:animScale>
                                    <p:animScale>
                                      <p:cBhvr>
                                        <p:cTn id="91" dur="13">
                                          <p:stCondLst>
                                            <p:cond delay="821"/>
                                          </p:stCondLst>
                                        </p:cTn>
                                        <p:tgtEl>
                                          <p:spTgt spid="64"/>
                                        </p:tgtEl>
                                      </p:cBhvr>
                                      <p:to x="100000" y="90000"/>
                                    </p:animScale>
                                    <p:animScale>
                                      <p:cBhvr>
                                        <p:cTn id="92" dur="83" decel="50000">
                                          <p:stCondLst>
                                            <p:cond delay="834"/>
                                          </p:stCondLst>
                                        </p:cTn>
                                        <p:tgtEl>
                                          <p:spTgt spid="64"/>
                                        </p:tgtEl>
                                      </p:cBhvr>
                                      <p:to x="100000" y="100000"/>
                                    </p:animScale>
                                    <p:animScale>
                                      <p:cBhvr>
                                        <p:cTn id="93" dur="13">
                                          <p:stCondLst>
                                            <p:cond delay="904"/>
                                          </p:stCondLst>
                                        </p:cTn>
                                        <p:tgtEl>
                                          <p:spTgt spid="64"/>
                                        </p:tgtEl>
                                      </p:cBhvr>
                                      <p:to x="100000" y="95000"/>
                                    </p:animScale>
                                    <p:animScale>
                                      <p:cBhvr>
                                        <p:cTn id="94" dur="83" decel="50000">
                                          <p:stCondLst>
                                            <p:cond delay="917"/>
                                          </p:stCondLst>
                                        </p:cTn>
                                        <p:tgtEl>
                                          <p:spTgt spid="64"/>
                                        </p:tgtEl>
                                      </p:cBhvr>
                                      <p:to x="100000" y="100000"/>
                                    </p:animScale>
                                  </p:childTnLst>
                                </p:cTn>
                              </p:par>
                            </p:childTnLst>
                          </p:cTn>
                        </p:par>
                        <p:par>
                          <p:cTn id="95" fill="hold">
                            <p:stCondLst>
                              <p:cond delay="7500"/>
                            </p:stCondLst>
                            <p:childTnLst>
                              <p:par>
                                <p:cTn id="96" presetID="42" presetClass="entr" presetSubtype="0" fill="hold" grpId="0" nodeType="afterEffect">
                                  <p:stCondLst>
                                    <p:cond delay="0"/>
                                  </p:stCondLst>
                                  <p:childTnLst>
                                    <p:set>
                                      <p:cBhvr>
                                        <p:cTn id="97" dur="1" fill="hold">
                                          <p:stCondLst>
                                            <p:cond delay="0"/>
                                          </p:stCondLst>
                                        </p:cTn>
                                        <p:tgtEl>
                                          <p:spTgt spid="67"/>
                                        </p:tgtEl>
                                        <p:attrNameLst>
                                          <p:attrName>style.visibility</p:attrName>
                                        </p:attrNameLst>
                                      </p:cBhvr>
                                      <p:to>
                                        <p:strVal val="visible"/>
                                      </p:to>
                                    </p:set>
                                    <p:animEffect transition="in" filter="fade">
                                      <p:cBhvr>
                                        <p:cTn id="98" dur="1000"/>
                                        <p:tgtEl>
                                          <p:spTgt spid="67"/>
                                        </p:tgtEl>
                                      </p:cBhvr>
                                    </p:animEffect>
                                    <p:anim calcmode="lin" valueType="num">
                                      <p:cBhvr>
                                        <p:cTn id="99" dur="1000" fill="hold"/>
                                        <p:tgtEl>
                                          <p:spTgt spid="67"/>
                                        </p:tgtEl>
                                        <p:attrNameLst>
                                          <p:attrName>ppt_x</p:attrName>
                                        </p:attrNameLst>
                                      </p:cBhvr>
                                      <p:tavLst>
                                        <p:tav tm="0">
                                          <p:val>
                                            <p:strVal val="#ppt_x"/>
                                          </p:val>
                                        </p:tav>
                                        <p:tav tm="100000">
                                          <p:val>
                                            <p:strVal val="#ppt_x"/>
                                          </p:val>
                                        </p:tav>
                                      </p:tavLst>
                                    </p:anim>
                                    <p:anim calcmode="lin" valueType="num">
                                      <p:cBhvr>
                                        <p:cTn id="100" dur="1000" fill="hold"/>
                                        <p:tgtEl>
                                          <p:spTgt spid="67"/>
                                        </p:tgtEl>
                                        <p:attrNameLst>
                                          <p:attrName>ppt_y</p:attrName>
                                        </p:attrNameLst>
                                      </p:cBhvr>
                                      <p:tavLst>
                                        <p:tav tm="0">
                                          <p:val>
                                            <p:strVal val="#ppt_y+.1"/>
                                          </p:val>
                                        </p:tav>
                                        <p:tav tm="100000">
                                          <p:val>
                                            <p:strVal val="#ppt_y"/>
                                          </p:val>
                                        </p:tav>
                                      </p:tavLst>
                                    </p:anim>
                                  </p:childTnLst>
                                </p:cTn>
                              </p:par>
                            </p:childTnLst>
                          </p:cTn>
                        </p:par>
                        <p:par>
                          <p:cTn id="101" fill="hold">
                            <p:stCondLst>
                              <p:cond delay="8500"/>
                            </p:stCondLst>
                            <p:childTnLst>
                              <p:par>
                                <p:cTn id="102" presetID="22" presetClass="entr" presetSubtype="8" fill="hold" nodeType="afterEffect">
                                  <p:stCondLst>
                                    <p:cond delay="0"/>
                                  </p:stCondLst>
                                  <p:childTnLst>
                                    <p:set>
                                      <p:cBhvr>
                                        <p:cTn id="103" dur="1" fill="hold">
                                          <p:stCondLst>
                                            <p:cond delay="0"/>
                                          </p:stCondLst>
                                        </p:cTn>
                                        <p:tgtEl>
                                          <p:spTgt spid="63"/>
                                        </p:tgtEl>
                                        <p:attrNameLst>
                                          <p:attrName>style.visibility</p:attrName>
                                        </p:attrNameLst>
                                      </p:cBhvr>
                                      <p:to>
                                        <p:strVal val="visible"/>
                                      </p:to>
                                    </p:set>
                                    <p:animEffect transition="in" filter="wipe(left)">
                                      <p:cBhvr>
                                        <p:cTn id="104" dur="500"/>
                                        <p:tgtEl>
                                          <p:spTgt spid="63"/>
                                        </p:tgtEl>
                                      </p:cBhvr>
                                    </p:animEffect>
                                  </p:childTnLst>
                                </p:cTn>
                              </p:par>
                              <p:par>
                                <p:cTn id="105" presetID="2" presetClass="entr" presetSubtype="2" fill="hold" grpId="0" nodeType="withEffect">
                                  <p:stCondLst>
                                    <p:cond delay="500"/>
                                  </p:stCondLst>
                                  <p:childTnLst>
                                    <p:set>
                                      <p:cBhvr>
                                        <p:cTn id="106" dur="1" fill="hold">
                                          <p:stCondLst>
                                            <p:cond delay="0"/>
                                          </p:stCondLst>
                                        </p:cTn>
                                        <p:tgtEl>
                                          <p:spTgt spid="68"/>
                                        </p:tgtEl>
                                        <p:attrNameLst>
                                          <p:attrName>style.visibility</p:attrName>
                                        </p:attrNameLst>
                                      </p:cBhvr>
                                      <p:to>
                                        <p:strVal val="visible"/>
                                      </p:to>
                                    </p:set>
                                    <p:anim calcmode="lin" valueType="num">
                                      <p:cBhvr additive="base">
                                        <p:cTn id="107" dur="500" fill="hold"/>
                                        <p:tgtEl>
                                          <p:spTgt spid="68"/>
                                        </p:tgtEl>
                                        <p:attrNameLst>
                                          <p:attrName>ppt_x</p:attrName>
                                        </p:attrNameLst>
                                      </p:cBhvr>
                                      <p:tavLst>
                                        <p:tav tm="0">
                                          <p:val>
                                            <p:strVal val="1+#ppt_w/2"/>
                                          </p:val>
                                        </p:tav>
                                        <p:tav tm="100000">
                                          <p:val>
                                            <p:strVal val="#ppt_x"/>
                                          </p:val>
                                        </p:tav>
                                      </p:tavLst>
                                    </p:anim>
                                    <p:anim calcmode="lin" valueType="num">
                                      <p:cBhvr additive="base">
                                        <p:cTn id="108" dur="500" fill="hold"/>
                                        <p:tgtEl>
                                          <p:spTgt spid="68"/>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500"/>
                                  </p:stCondLst>
                                  <p:childTnLst>
                                    <p:set>
                                      <p:cBhvr>
                                        <p:cTn id="110" dur="1" fill="hold">
                                          <p:stCondLst>
                                            <p:cond delay="0"/>
                                          </p:stCondLst>
                                        </p:cTn>
                                        <p:tgtEl>
                                          <p:spTgt spid="69"/>
                                        </p:tgtEl>
                                        <p:attrNameLst>
                                          <p:attrName>style.visibility</p:attrName>
                                        </p:attrNameLst>
                                      </p:cBhvr>
                                      <p:to>
                                        <p:strVal val="visible"/>
                                      </p:to>
                                    </p:set>
                                    <p:anim calcmode="lin" valueType="num">
                                      <p:cBhvr additive="base">
                                        <p:cTn id="111" dur="500" fill="hold"/>
                                        <p:tgtEl>
                                          <p:spTgt spid="69"/>
                                        </p:tgtEl>
                                        <p:attrNameLst>
                                          <p:attrName>ppt_x</p:attrName>
                                        </p:attrNameLst>
                                      </p:cBhvr>
                                      <p:tavLst>
                                        <p:tav tm="0">
                                          <p:val>
                                            <p:strVal val="1+#ppt_w/2"/>
                                          </p:val>
                                        </p:tav>
                                        <p:tav tm="100000">
                                          <p:val>
                                            <p:strVal val="#ppt_x"/>
                                          </p:val>
                                        </p:tav>
                                      </p:tavLst>
                                    </p:anim>
                                    <p:anim calcmode="lin" valueType="num">
                                      <p:cBhvr additive="base">
                                        <p:cTn id="112"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3" grpId="0"/>
      <p:bldP spid="54" grpId="0"/>
      <p:bldP spid="61" grpId="0"/>
      <p:bldP spid="62" grpId="0"/>
      <p:bldP spid="67" grpId="0" animBg="1"/>
      <p:bldP spid="68" grpId="0"/>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918745" y="1499343"/>
            <a:ext cx="2501127" cy="11324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1069812" y="1718295"/>
            <a:ext cx="621046" cy="621045"/>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 name="Group 41"/>
          <p:cNvGrpSpPr>
            <a:grpSpLocks/>
          </p:cNvGrpSpPr>
          <p:nvPr/>
        </p:nvGrpSpPr>
        <p:grpSpPr bwMode="auto">
          <a:xfrm>
            <a:off x="1783000" y="1718294"/>
            <a:ext cx="1458171" cy="799752"/>
            <a:chOff x="0" y="0"/>
            <a:chExt cx="2419" cy="1343"/>
          </a:xfrm>
        </p:grpSpPr>
        <p:sp>
          <p:nvSpPr>
            <p:cNvPr id="3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3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35" name="Freeform 9"/>
          <p:cNvSpPr>
            <a:spLocks noEditPoints="1"/>
          </p:cNvSpPr>
          <p:nvPr/>
        </p:nvSpPr>
        <p:spPr bwMode="auto">
          <a:xfrm>
            <a:off x="1213307"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36" name="组合 35"/>
          <p:cNvGrpSpPr/>
          <p:nvPr/>
        </p:nvGrpSpPr>
        <p:grpSpPr>
          <a:xfrm>
            <a:off x="5670021" y="1499343"/>
            <a:ext cx="2501127" cy="1132494"/>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5821088" y="1718295"/>
            <a:ext cx="621046" cy="621045"/>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2" name="Group 41"/>
          <p:cNvGrpSpPr>
            <a:grpSpLocks/>
          </p:cNvGrpSpPr>
          <p:nvPr/>
        </p:nvGrpSpPr>
        <p:grpSpPr bwMode="auto">
          <a:xfrm>
            <a:off x="6534276" y="1718294"/>
            <a:ext cx="1458171" cy="799752"/>
            <a:chOff x="0" y="0"/>
            <a:chExt cx="2419" cy="1343"/>
          </a:xfrm>
        </p:grpSpPr>
        <p:sp>
          <p:nvSpPr>
            <p:cNvPr id="4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4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45" name="Freeform 8"/>
          <p:cNvSpPr>
            <a:spLocks noEditPoints="1"/>
          </p:cNvSpPr>
          <p:nvPr/>
        </p:nvSpPr>
        <p:spPr bwMode="auto">
          <a:xfrm>
            <a:off x="6009378"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chemeClr val="tx1">
                  <a:lumMod val="65000"/>
                  <a:lumOff val="35000"/>
                </a:schemeClr>
              </a:solidFill>
              <a:latin typeface="微软雅黑"/>
              <a:ea typeface="微软雅黑"/>
              <a:sym typeface="Gill Sans" charset="0"/>
            </a:endParaRPr>
          </a:p>
        </p:txBody>
      </p:sp>
      <p:grpSp>
        <p:nvGrpSpPr>
          <p:cNvPr id="46" name="组合 45"/>
          <p:cNvGrpSpPr/>
          <p:nvPr/>
        </p:nvGrpSpPr>
        <p:grpSpPr>
          <a:xfrm>
            <a:off x="918745" y="2959843"/>
            <a:ext cx="2501127" cy="1132494"/>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1069812" y="3178795"/>
            <a:ext cx="621046" cy="621045"/>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2" name="Group 41"/>
          <p:cNvGrpSpPr>
            <a:grpSpLocks/>
          </p:cNvGrpSpPr>
          <p:nvPr/>
        </p:nvGrpSpPr>
        <p:grpSpPr bwMode="auto">
          <a:xfrm>
            <a:off x="1783000" y="3178794"/>
            <a:ext cx="1458171" cy="799752"/>
            <a:chOff x="0" y="0"/>
            <a:chExt cx="2419" cy="1343"/>
          </a:xfrm>
        </p:grpSpPr>
        <p:sp>
          <p:nvSpPr>
            <p:cNvPr id="5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5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55" name="Freeform 7"/>
          <p:cNvSpPr>
            <a:spLocks/>
          </p:cNvSpPr>
          <p:nvPr/>
        </p:nvSpPr>
        <p:spPr bwMode="auto">
          <a:xfrm>
            <a:off x="1205306"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56" name="组合 55"/>
          <p:cNvGrpSpPr/>
          <p:nvPr/>
        </p:nvGrpSpPr>
        <p:grpSpPr>
          <a:xfrm>
            <a:off x="5671273" y="2959843"/>
            <a:ext cx="2501127" cy="1132494"/>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5822340" y="3178795"/>
            <a:ext cx="621046" cy="621045"/>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Group 41"/>
          <p:cNvGrpSpPr>
            <a:grpSpLocks/>
          </p:cNvGrpSpPr>
          <p:nvPr/>
        </p:nvGrpSpPr>
        <p:grpSpPr bwMode="auto">
          <a:xfrm>
            <a:off x="6535528" y="3178794"/>
            <a:ext cx="1458171" cy="799752"/>
            <a:chOff x="0" y="0"/>
            <a:chExt cx="2419" cy="1343"/>
          </a:xfrm>
        </p:grpSpPr>
        <p:sp>
          <p:nvSpPr>
            <p:cNvPr id="6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6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65" name="Freeform 6"/>
          <p:cNvSpPr>
            <a:spLocks noEditPoints="1"/>
          </p:cNvSpPr>
          <p:nvPr/>
        </p:nvSpPr>
        <p:spPr bwMode="auto">
          <a:xfrm>
            <a:off x="6012692"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chemeClr val="tx1">
                  <a:lumMod val="65000"/>
                  <a:lumOff val="35000"/>
                </a:schemeClr>
              </a:solidFill>
              <a:latin typeface="微软雅黑"/>
              <a:ea typeface="微软雅黑"/>
              <a:sym typeface="Gill Sans" charset="0"/>
            </a:endParaRPr>
          </a:p>
        </p:txBody>
      </p:sp>
      <p:sp>
        <p:nvSpPr>
          <p:cNvPr id="66"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67" name="组合 66"/>
          <p:cNvGrpSpPr/>
          <p:nvPr/>
        </p:nvGrpSpPr>
        <p:grpSpPr>
          <a:xfrm>
            <a:off x="3745416" y="2042207"/>
            <a:ext cx="1446536" cy="1447110"/>
            <a:chOff x="1088690" y="2922646"/>
            <a:chExt cx="851878" cy="852215"/>
          </a:xfrm>
        </p:grpSpPr>
        <p:grpSp>
          <p:nvGrpSpPr>
            <p:cNvPr id="68" name="组合 67"/>
            <p:cNvGrpSpPr/>
            <p:nvPr/>
          </p:nvGrpSpPr>
          <p:grpSpPr>
            <a:xfrm>
              <a:off x="1088690" y="2922646"/>
              <a:ext cx="851878" cy="852215"/>
              <a:chOff x="1677608" y="2996952"/>
              <a:chExt cx="1395643" cy="1395643"/>
            </a:xfrm>
          </p:grpSpPr>
          <p:sp>
            <p:nvSpPr>
              <p:cNvPr id="70" name="Oval 60"/>
              <p:cNvSpPr>
                <a:spLocks noChangeAspect="1"/>
              </p:cNvSpPr>
              <p:nvPr/>
            </p:nvSpPr>
            <p:spPr>
              <a:xfrm>
                <a:off x="1677608" y="2996952"/>
                <a:ext cx="1395643" cy="1395643"/>
              </a:xfrm>
              <a:prstGeom prst="ellipse">
                <a:avLst/>
              </a:prstGeom>
              <a:gradFill flip="none" rotWithShape="1">
                <a:gsLst>
                  <a:gs pos="100000">
                    <a:sysClr val="window" lastClr="FFFFFF">
                      <a:lumMod val="81000"/>
                    </a:sysClr>
                  </a:gs>
                  <a:gs pos="0">
                    <a:sysClr val="window" lastClr="FFFFFF">
                      <a:lumMod val="99000"/>
                    </a:sysClr>
                  </a:gs>
                </a:gsLst>
                <a:lin ang="5400000" scaled="1"/>
                <a:tileRect/>
              </a:gradFill>
              <a:ln w="25400" cap="flat" cmpd="sng" algn="ctr">
                <a:noFill/>
                <a:prstDash val="solid"/>
              </a:ln>
              <a:effectLst>
                <a:outerShdw blurRad="317500" dist="1143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prstClr val="white"/>
                  </a:solidFill>
                  <a:effectLst/>
                  <a:uLnTx/>
                  <a:uFillTx/>
                  <a:latin typeface="Calibri"/>
                  <a:ea typeface="+mn-ea"/>
                  <a:cs typeface="+mn-cs"/>
                </a:endParaRPr>
              </a:p>
            </p:txBody>
          </p:sp>
          <p:sp>
            <p:nvSpPr>
              <p:cNvPr id="71" name="Oval 29"/>
              <p:cNvSpPr>
                <a:spLocks noChangeAspect="1"/>
              </p:cNvSpPr>
              <p:nvPr/>
            </p:nvSpPr>
            <p:spPr>
              <a:xfrm>
                <a:off x="1850114" y="3169459"/>
                <a:ext cx="1050631" cy="1050629"/>
              </a:xfrm>
              <a:prstGeom prst="ellipse">
                <a:avLst/>
              </a:prstGeom>
              <a:solidFill>
                <a:srgbClr val="C00000"/>
              </a:solidFill>
              <a:ln w="120650" cap="flat" cmpd="sng" algn="ctr">
                <a:gradFill flip="none" rotWithShape="1">
                  <a:gsLst>
                    <a:gs pos="0">
                      <a:sysClr val="window" lastClr="FFFFFF">
                        <a:lumMod val="78000"/>
                      </a:sysClr>
                    </a:gs>
                    <a:gs pos="100000">
                      <a:sysClr val="window" lastClr="FFFFFF">
                        <a:lumMod val="98000"/>
                      </a:sysClr>
                    </a:gs>
                  </a:gsLst>
                  <a:lin ang="5400000" scaled="1"/>
                  <a:tileRect/>
                </a:gradFill>
                <a:prstDash val="solid"/>
              </a:ln>
              <a:effectLst>
                <a:innerShdw blurRad="330200" dist="114300" dir="16200000">
                  <a:prstClr val="black">
                    <a:alpha val="53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DIN-BoldItalic" pitchFamily="50" charset="0"/>
                  <a:ea typeface="+mn-ea"/>
                  <a:cs typeface="+mn-cs"/>
                </a:endParaRPr>
              </a:p>
            </p:txBody>
          </p:sp>
        </p:grpSp>
        <p:sp>
          <p:nvSpPr>
            <p:cNvPr id="69" name="矩形 68"/>
            <p:cNvSpPr/>
            <p:nvPr/>
          </p:nvSpPr>
          <p:spPr>
            <a:xfrm>
              <a:off x="1269847" y="3202872"/>
              <a:ext cx="504478" cy="294531"/>
            </a:xfrm>
            <a:prstGeom prst="rect">
              <a:avLst/>
            </a:prstGeom>
          </p:spPr>
          <p:txBody>
            <a:bodyPr wrap="none" lIns="68573" tIns="34287" rIns="68573" bIns="34287">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rPr>
                <a:t>标题</a:t>
              </a:r>
              <a:endParaRPr kumimoji="0" lang="en-US" altLang="zh-CN" sz="2800" b="1" i="0" u="none" strike="noStrike" kern="0" cap="none" spc="0" normalizeH="0" baseline="0" noProof="0" dirty="0">
                <a:ln>
                  <a:noFill/>
                </a:ln>
                <a:solidFill>
                  <a:sysClr val="window" lastClr="FFFFFF"/>
                </a:solidFill>
                <a:effectLst/>
                <a:uLnTx/>
                <a:uFillTx/>
                <a:latin typeface="Impact MT Std" pitchFamily="34" charset="0"/>
                <a:ea typeface="微软雅黑" pitchFamily="34" charset="-122"/>
              </a:endParaRPr>
            </a:p>
          </p:txBody>
        </p:sp>
      </p:grpSp>
    </p:spTree>
    <p:extLst>
      <p:ext uri="{BB962C8B-B14F-4D97-AF65-F5344CB8AC3E}">
        <p14:creationId xmlns:p14="http://schemas.microsoft.com/office/powerpoint/2010/main" val="89811888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0-#ppt_w/2"/>
                                          </p:val>
                                        </p:tav>
                                        <p:tav tm="100000">
                                          <p:val>
                                            <p:strVal val="#ppt_x"/>
                                          </p:val>
                                        </p:tav>
                                      </p:tavLst>
                                    </p:anim>
                                    <p:anim calcmode="lin" valueType="num">
                                      <p:cBhvr additive="base">
                                        <p:cTn id="12" dur="500" fill="hold"/>
                                        <p:tgtEl>
                                          <p:spTgt spid="6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ppt_x</p:attrName>
                                        </p:attrNameLst>
                                      </p:cBhvr>
                                      <p:tavLst>
                                        <p:tav tm="0">
                                          <p:val>
                                            <p:strVal val="#ppt_x"/>
                                          </p:val>
                                        </p:tav>
                                        <p:tav tm="100000">
                                          <p:val>
                                            <p:strVal val="#ppt_x"/>
                                          </p:val>
                                        </p:tav>
                                      </p:tavLst>
                                    </p:anim>
                                    <p:anim calcmode="lin" valueType="num">
                                      <p:cBhvr>
                                        <p:cTn id="24" dur="500" fill="hold"/>
                                        <p:tgtEl>
                                          <p:spTgt spid="3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right)">
                                      <p:cBhvr>
                                        <p:cTn id="28" dur="500"/>
                                        <p:tgtEl>
                                          <p:spTgt spid="24"/>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anim calcmode="lin" valueType="num">
                                      <p:cBhvr>
                                        <p:cTn id="43" dur="500" fill="hold"/>
                                        <p:tgtEl>
                                          <p:spTgt spid="45"/>
                                        </p:tgtEl>
                                        <p:attrNameLst>
                                          <p:attrName>ppt_x</p:attrName>
                                        </p:attrNameLst>
                                      </p:cBhvr>
                                      <p:tavLst>
                                        <p:tav tm="0">
                                          <p:val>
                                            <p:strVal val="#ppt_x"/>
                                          </p:val>
                                        </p:tav>
                                        <p:tav tm="100000">
                                          <p:val>
                                            <p:strVal val="#ppt_x"/>
                                          </p:val>
                                        </p:tav>
                                      </p:tavLst>
                                    </p:anim>
                                    <p:anim calcmode="lin" valueType="num">
                                      <p:cBhvr>
                                        <p:cTn id="44" dur="5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right)">
                                      <p:cBhvr>
                                        <p:cTn id="48" dur="500"/>
                                        <p:tgtEl>
                                          <p:spTgt spid="36"/>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Effect transition="in" filter="fade">
                                      <p:cBhvr>
                                        <p:cTn id="58" dur="500"/>
                                        <p:tgtEl>
                                          <p:spTgt spid="49"/>
                                        </p:tgtEl>
                                      </p:cBhvr>
                                    </p:animEffect>
                                  </p:childTnLst>
                                </p:cTn>
                              </p:par>
                            </p:childTnLst>
                          </p:cTn>
                        </p:par>
                        <p:par>
                          <p:cTn id="59" fill="hold">
                            <p:stCondLst>
                              <p:cond delay="5500"/>
                            </p:stCondLst>
                            <p:childTnLst>
                              <p:par>
                                <p:cTn id="60" presetID="42" presetClass="entr" presetSubtype="0"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fade">
                                      <p:cBhvr>
                                        <p:cTn id="62" dur="500"/>
                                        <p:tgtEl>
                                          <p:spTgt spid="55"/>
                                        </p:tgtEl>
                                      </p:cBhvr>
                                    </p:animEffect>
                                    <p:anim calcmode="lin" valueType="num">
                                      <p:cBhvr>
                                        <p:cTn id="63" dur="500" fill="hold"/>
                                        <p:tgtEl>
                                          <p:spTgt spid="55"/>
                                        </p:tgtEl>
                                        <p:attrNameLst>
                                          <p:attrName>ppt_x</p:attrName>
                                        </p:attrNameLst>
                                      </p:cBhvr>
                                      <p:tavLst>
                                        <p:tav tm="0">
                                          <p:val>
                                            <p:strVal val="#ppt_x"/>
                                          </p:val>
                                        </p:tav>
                                        <p:tav tm="100000">
                                          <p:val>
                                            <p:strVal val="#ppt_x"/>
                                          </p:val>
                                        </p:tav>
                                      </p:tavLst>
                                    </p:anim>
                                    <p:anim calcmode="lin" valueType="num">
                                      <p:cBhvr>
                                        <p:cTn id="64" dur="500" fill="hold"/>
                                        <p:tgtEl>
                                          <p:spTgt spid="55"/>
                                        </p:tgtEl>
                                        <p:attrNameLst>
                                          <p:attrName>ppt_y</p:attrName>
                                        </p:attrNameLst>
                                      </p:cBhvr>
                                      <p:tavLst>
                                        <p:tav tm="0">
                                          <p:val>
                                            <p:strVal val="#ppt_y+.1"/>
                                          </p:val>
                                        </p:tav>
                                        <p:tav tm="100000">
                                          <p:val>
                                            <p:strVal val="#ppt_y"/>
                                          </p:val>
                                        </p:tav>
                                      </p:tavLst>
                                    </p:anim>
                                  </p:childTnLst>
                                </p:cTn>
                              </p:par>
                            </p:childTnLst>
                          </p:cTn>
                        </p:par>
                        <p:par>
                          <p:cTn id="65" fill="hold">
                            <p:stCondLst>
                              <p:cond delay="6000"/>
                            </p:stCondLst>
                            <p:childTnLst>
                              <p:par>
                                <p:cTn id="66" presetID="22" presetClass="entr" presetSubtype="2" fill="hold"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right)">
                                      <p:cBhvr>
                                        <p:cTn id="68" dur="500"/>
                                        <p:tgtEl>
                                          <p:spTgt spid="46"/>
                                        </p:tgtEl>
                                      </p:cBhvr>
                                    </p:animEffect>
                                  </p:childTnLst>
                                </p:cTn>
                              </p:par>
                            </p:childTnLst>
                          </p:cTn>
                        </p:par>
                        <p:par>
                          <p:cTn id="69" fill="hold">
                            <p:stCondLst>
                              <p:cond delay="6500"/>
                            </p:stCondLst>
                            <p:childTnLst>
                              <p:par>
                                <p:cTn id="70" presetID="22" presetClass="entr" presetSubtype="8" fill="hold" nodeType="afterEffect">
                                  <p:stCondLst>
                                    <p:cond delay="0"/>
                                  </p:stCondLst>
                                  <p:childTnLst>
                                    <p:set>
                                      <p:cBhvr>
                                        <p:cTn id="71" dur="1" fill="hold">
                                          <p:stCondLst>
                                            <p:cond delay="0"/>
                                          </p:stCondLst>
                                        </p:cTn>
                                        <p:tgtEl>
                                          <p:spTgt spid="52"/>
                                        </p:tgtEl>
                                        <p:attrNameLst>
                                          <p:attrName>style.visibility</p:attrName>
                                        </p:attrNameLst>
                                      </p:cBhvr>
                                      <p:to>
                                        <p:strVal val="visible"/>
                                      </p:to>
                                    </p:set>
                                    <p:animEffect transition="in" filter="wipe(left)">
                                      <p:cBhvr>
                                        <p:cTn id="72" dur="500"/>
                                        <p:tgtEl>
                                          <p:spTgt spid="52"/>
                                        </p:tgtEl>
                                      </p:cBhvr>
                                    </p:animEffect>
                                  </p:childTnLst>
                                </p:cTn>
                              </p:par>
                            </p:childTnLst>
                          </p:cTn>
                        </p:par>
                        <p:par>
                          <p:cTn id="73" fill="hold">
                            <p:stCondLst>
                              <p:cond delay="7000"/>
                            </p:stCondLst>
                            <p:childTnLst>
                              <p:par>
                                <p:cTn id="74" presetID="53" presetClass="entr" presetSubtype="16" fill="hold" nodeType="after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500" fill="hold"/>
                                        <p:tgtEl>
                                          <p:spTgt spid="59"/>
                                        </p:tgtEl>
                                        <p:attrNameLst>
                                          <p:attrName>ppt_w</p:attrName>
                                        </p:attrNameLst>
                                      </p:cBhvr>
                                      <p:tavLst>
                                        <p:tav tm="0">
                                          <p:val>
                                            <p:fltVal val="0"/>
                                          </p:val>
                                        </p:tav>
                                        <p:tav tm="100000">
                                          <p:val>
                                            <p:strVal val="#ppt_w"/>
                                          </p:val>
                                        </p:tav>
                                      </p:tavLst>
                                    </p:anim>
                                    <p:anim calcmode="lin" valueType="num">
                                      <p:cBhvr>
                                        <p:cTn id="77" dur="500" fill="hold"/>
                                        <p:tgtEl>
                                          <p:spTgt spid="59"/>
                                        </p:tgtEl>
                                        <p:attrNameLst>
                                          <p:attrName>ppt_h</p:attrName>
                                        </p:attrNameLst>
                                      </p:cBhvr>
                                      <p:tavLst>
                                        <p:tav tm="0">
                                          <p:val>
                                            <p:fltVal val="0"/>
                                          </p:val>
                                        </p:tav>
                                        <p:tav tm="100000">
                                          <p:val>
                                            <p:strVal val="#ppt_h"/>
                                          </p:val>
                                        </p:tav>
                                      </p:tavLst>
                                    </p:anim>
                                    <p:animEffect transition="in" filter="fade">
                                      <p:cBhvr>
                                        <p:cTn id="78" dur="500"/>
                                        <p:tgtEl>
                                          <p:spTgt spid="59"/>
                                        </p:tgtEl>
                                      </p:cBhvr>
                                    </p:animEffect>
                                  </p:childTnLst>
                                </p:cTn>
                              </p:par>
                            </p:childTnLst>
                          </p:cTn>
                        </p:par>
                        <p:par>
                          <p:cTn id="79" fill="hold">
                            <p:stCondLst>
                              <p:cond delay="7500"/>
                            </p:stCondLst>
                            <p:childTnLst>
                              <p:par>
                                <p:cTn id="80" presetID="42" presetClass="entr" presetSubtype="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500"/>
                                        <p:tgtEl>
                                          <p:spTgt spid="65"/>
                                        </p:tgtEl>
                                      </p:cBhvr>
                                    </p:animEffect>
                                    <p:anim calcmode="lin" valueType="num">
                                      <p:cBhvr>
                                        <p:cTn id="83" dur="500" fill="hold"/>
                                        <p:tgtEl>
                                          <p:spTgt spid="65"/>
                                        </p:tgtEl>
                                        <p:attrNameLst>
                                          <p:attrName>ppt_x</p:attrName>
                                        </p:attrNameLst>
                                      </p:cBhvr>
                                      <p:tavLst>
                                        <p:tav tm="0">
                                          <p:val>
                                            <p:strVal val="#ppt_x"/>
                                          </p:val>
                                        </p:tav>
                                        <p:tav tm="100000">
                                          <p:val>
                                            <p:strVal val="#ppt_x"/>
                                          </p:val>
                                        </p:tav>
                                      </p:tavLst>
                                    </p:anim>
                                    <p:anim calcmode="lin" valueType="num">
                                      <p:cBhvr>
                                        <p:cTn id="84" dur="500" fill="hold"/>
                                        <p:tgtEl>
                                          <p:spTgt spid="65"/>
                                        </p:tgtEl>
                                        <p:attrNameLst>
                                          <p:attrName>ppt_y</p:attrName>
                                        </p:attrNameLst>
                                      </p:cBhvr>
                                      <p:tavLst>
                                        <p:tav tm="0">
                                          <p:val>
                                            <p:strVal val="#ppt_y+.1"/>
                                          </p:val>
                                        </p:tav>
                                        <p:tav tm="100000">
                                          <p:val>
                                            <p:strVal val="#ppt_y"/>
                                          </p:val>
                                        </p:tav>
                                      </p:tavLst>
                                    </p:anim>
                                  </p:childTnLst>
                                </p:cTn>
                              </p:par>
                            </p:childTnLst>
                          </p:cTn>
                        </p:par>
                        <p:par>
                          <p:cTn id="85" fill="hold">
                            <p:stCondLst>
                              <p:cond delay="8000"/>
                            </p:stCondLst>
                            <p:childTnLst>
                              <p:par>
                                <p:cTn id="86" presetID="22" presetClass="entr" presetSubtype="2" fill="hold" nodeType="after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wipe(right)">
                                      <p:cBhvr>
                                        <p:cTn id="88" dur="500"/>
                                        <p:tgtEl>
                                          <p:spTgt spid="56"/>
                                        </p:tgtEl>
                                      </p:cBhvr>
                                    </p:animEffect>
                                  </p:childTnLst>
                                </p:cTn>
                              </p:par>
                            </p:childTnLst>
                          </p:cTn>
                        </p:par>
                        <p:par>
                          <p:cTn id="89" fill="hold">
                            <p:stCondLst>
                              <p:cond delay="8500"/>
                            </p:stCondLst>
                            <p:childTnLst>
                              <p:par>
                                <p:cTn id="90" presetID="22" presetClass="entr" presetSubtype="8" fill="hold" nodeType="afterEffect">
                                  <p:stCondLst>
                                    <p:cond delay="0"/>
                                  </p:stCondLst>
                                  <p:childTnLst>
                                    <p:set>
                                      <p:cBhvr>
                                        <p:cTn id="91" dur="1" fill="hold">
                                          <p:stCondLst>
                                            <p:cond delay="0"/>
                                          </p:stCondLst>
                                        </p:cTn>
                                        <p:tgtEl>
                                          <p:spTgt spid="62"/>
                                        </p:tgtEl>
                                        <p:attrNameLst>
                                          <p:attrName>style.visibility</p:attrName>
                                        </p:attrNameLst>
                                      </p:cBhvr>
                                      <p:to>
                                        <p:strVal val="visible"/>
                                      </p:to>
                                    </p:set>
                                    <p:animEffect transition="in" filter="wipe(left)">
                                      <p:cBhvr>
                                        <p:cTn id="9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5" grpId="0" animBg="1"/>
      <p:bldP spid="55" grpId="0" animBg="1"/>
      <p:bldP spid="65" grpId="0" animBg="1"/>
      <p:bldP spid="6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7"/>
          <p:cNvSpPr txBox="1"/>
          <p:nvPr/>
        </p:nvSpPr>
        <p:spPr>
          <a:xfrm>
            <a:off x="3737582" y="3021215"/>
            <a:ext cx="158417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关键字设问？</a:t>
            </a:r>
          </a:p>
        </p:txBody>
      </p:sp>
      <p:sp>
        <p:nvSpPr>
          <p:cNvPr id="3" name="TextBox 38"/>
          <p:cNvSpPr txBox="1"/>
          <p:nvPr/>
        </p:nvSpPr>
        <p:spPr>
          <a:xfrm>
            <a:off x="3737582" y="3292410"/>
            <a:ext cx="158417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关键字设问？</a:t>
            </a:r>
          </a:p>
        </p:txBody>
      </p:sp>
      <p:sp>
        <p:nvSpPr>
          <p:cNvPr id="4" name="TextBox 39"/>
          <p:cNvSpPr txBox="1"/>
          <p:nvPr/>
        </p:nvSpPr>
        <p:spPr>
          <a:xfrm>
            <a:off x="3737582" y="3580442"/>
            <a:ext cx="158417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关键字设问？</a:t>
            </a:r>
          </a:p>
        </p:txBody>
      </p:sp>
      <p:sp>
        <p:nvSpPr>
          <p:cNvPr id="5" name="圆角矩形 42"/>
          <p:cNvSpPr/>
          <p:nvPr/>
        </p:nvSpPr>
        <p:spPr>
          <a:xfrm>
            <a:off x="683568" y="2585496"/>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圆角矩形 43"/>
          <p:cNvSpPr/>
          <p:nvPr/>
        </p:nvSpPr>
        <p:spPr>
          <a:xfrm>
            <a:off x="683568" y="3397936"/>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圆角矩形 44"/>
          <p:cNvSpPr/>
          <p:nvPr/>
        </p:nvSpPr>
        <p:spPr>
          <a:xfrm>
            <a:off x="5347872" y="2585496"/>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圆角矩形 45"/>
          <p:cNvSpPr/>
          <p:nvPr/>
        </p:nvSpPr>
        <p:spPr>
          <a:xfrm>
            <a:off x="5347872" y="3397936"/>
            <a:ext cx="3168352" cy="469958"/>
          </a:xfrm>
          <a:prstGeom prst="round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TextBox 53"/>
          <p:cNvSpPr txBox="1"/>
          <p:nvPr/>
        </p:nvSpPr>
        <p:spPr>
          <a:xfrm>
            <a:off x="1034430" y="2743531"/>
            <a:ext cx="2313434" cy="153888"/>
          </a:xfrm>
          <a:prstGeom prst="rect">
            <a:avLst/>
          </a:prstGeom>
          <a:noFill/>
        </p:spPr>
        <p:txBody>
          <a:bodyPr wrap="square" lIns="0" tIns="0" rIns="0" bIns="0" rtlCol="0">
            <a:spAutoFit/>
          </a:bodyPr>
          <a:lstStyle/>
          <a:p>
            <a:r>
              <a:rPr lang="zh-CN" altLang="en-US" sz="1000" dirty="0">
                <a:latin typeface="+mj-ea"/>
              </a:rPr>
              <a:t>单击此处添加文本单击此处添加</a:t>
            </a:r>
            <a:endParaRPr lang="en-US" altLang="zh-CN" sz="1000" dirty="0">
              <a:latin typeface="+mj-ea"/>
            </a:endParaRPr>
          </a:p>
        </p:txBody>
      </p:sp>
      <p:sp>
        <p:nvSpPr>
          <p:cNvPr id="10" name="TextBox 54"/>
          <p:cNvSpPr txBox="1"/>
          <p:nvPr/>
        </p:nvSpPr>
        <p:spPr>
          <a:xfrm>
            <a:off x="1034430" y="3555971"/>
            <a:ext cx="2313434" cy="153888"/>
          </a:xfrm>
          <a:prstGeom prst="rect">
            <a:avLst/>
          </a:prstGeom>
          <a:noFill/>
        </p:spPr>
        <p:txBody>
          <a:bodyPr wrap="square" lIns="0" tIns="0" rIns="0" bIns="0" rtlCol="0">
            <a:spAutoFit/>
          </a:bodyPr>
          <a:lstStyle/>
          <a:p>
            <a:r>
              <a:rPr lang="zh-CN" altLang="en-US" sz="1000" dirty="0">
                <a:latin typeface="+mj-ea"/>
              </a:rPr>
              <a:t>单击此处添加文本单击此处</a:t>
            </a:r>
            <a:endParaRPr lang="en-US" altLang="zh-CN" sz="1000" dirty="0">
              <a:latin typeface="+mj-ea"/>
            </a:endParaRPr>
          </a:p>
        </p:txBody>
      </p:sp>
      <p:sp>
        <p:nvSpPr>
          <p:cNvPr id="11" name="TextBox 55"/>
          <p:cNvSpPr txBox="1"/>
          <p:nvPr/>
        </p:nvSpPr>
        <p:spPr>
          <a:xfrm>
            <a:off x="5698734" y="2743531"/>
            <a:ext cx="2313434" cy="153888"/>
          </a:xfrm>
          <a:prstGeom prst="rect">
            <a:avLst/>
          </a:prstGeom>
          <a:noFill/>
        </p:spPr>
        <p:txBody>
          <a:bodyPr wrap="square" lIns="0" tIns="0" rIns="0" bIns="0" rtlCol="0">
            <a:spAutoFit/>
          </a:bodyPr>
          <a:lstStyle/>
          <a:p>
            <a:r>
              <a:rPr lang="zh-CN" altLang="en-US" sz="1000" dirty="0">
                <a:latin typeface="+mj-ea"/>
              </a:rPr>
              <a:t>单击此处添加文本单击此处添加</a:t>
            </a:r>
            <a:endParaRPr lang="en-US" altLang="zh-CN" sz="1000" dirty="0">
              <a:latin typeface="+mj-ea"/>
            </a:endParaRPr>
          </a:p>
        </p:txBody>
      </p:sp>
      <p:sp>
        <p:nvSpPr>
          <p:cNvPr id="12" name="TextBox 56"/>
          <p:cNvSpPr txBox="1"/>
          <p:nvPr/>
        </p:nvSpPr>
        <p:spPr>
          <a:xfrm>
            <a:off x="5698734" y="3555971"/>
            <a:ext cx="2313434" cy="153888"/>
          </a:xfrm>
          <a:prstGeom prst="rect">
            <a:avLst/>
          </a:prstGeom>
          <a:noFill/>
        </p:spPr>
        <p:txBody>
          <a:bodyPr wrap="square" lIns="0" tIns="0" rIns="0" bIns="0" rtlCol="0">
            <a:spAutoFit/>
          </a:bodyPr>
          <a:lstStyle/>
          <a:p>
            <a:r>
              <a:rPr lang="zh-CN" altLang="en-US" sz="1000" dirty="0">
                <a:latin typeface="+mj-ea"/>
              </a:rPr>
              <a:t>单击此处添加文本单击此处</a:t>
            </a:r>
            <a:endParaRPr lang="en-US" altLang="zh-CN" sz="1000" dirty="0">
              <a:latin typeface="+mj-ea"/>
            </a:endParaRPr>
          </a:p>
        </p:txBody>
      </p:sp>
      <p:grpSp>
        <p:nvGrpSpPr>
          <p:cNvPr id="13" name="组合 12"/>
          <p:cNvGrpSpPr/>
          <p:nvPr/>
        </p:nvGrpSpPr>
        <p:grpSpPr>
          <a:xfrm>
            <a:off x="3848958" y="1379353"/>
            <a:ext cx="1361423" cy="1364178"/>
            <a:chOff x="7146423" y="413387"/>
            <a:chExt cx="495231" cy="496232"/>
          </a:xfrm>
        </p:grpSpPr>
        <p:grpSp>
          <p:nvGrpSpPr>
            <p:cNvPr id="14" name="组合 13"/>
            <p:cNvGrpSpPr/>
            <p:nvPr/>
          </p:nvGrpSpPr>
          <p:grpSpPr>
            <a:xfrm>
              <a:off x="7146423" y="413387"/>
              <a:ext cx="495231" cy="496232"/>
              <a:chOff x="1589596" y="810715"/>
              <a:chExt cx="2340698" cy="2345431"/>
            </a:xfrm>
          </p:grpSpPr>
          <p:grpSp>
            <p:nvGrpSpPr>
              <p:cNvPr id="16" name="组合 79"/>
              <p:cNvGrpSpPr>
                <a:grpSpLocks/>
              </p:cNvGrpSpPr>
              <p:nvPr/>
            </p:nvGrpSpPr>
            <p:grpSpPr bwMode="auto">
              <a:xfrm>
                <a:off x="1589596" y="810715"/>
                <a:ext cx="2340698" cy="2345431"/>
                <a:chOff x="6379729" y="2488774"/>
                <a:chExt cx="2513016" cy="2513016"/>
              </a:xfrm>
            </p:grpSpPr>
            <p:sp>
              <p:nvSpPr>
                <p:cNvPr id="1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7" name="椭圆 80"/>
              <p:cNvSpPr/>
              <p:nvPr/>
            </p:nvSpPr>
            <p:spPr bwMode="auto">
              <a:xfrm>
                <a:off x="1932719" y="1141998"/>
                <a:ext cx="1691507" cy="1694935"/>
              </a:xfrm>
              <a:prstGeom prst="ellipse">
                <a:avLst/>
              </a:prstGeom>
              <a:solidFill>
                <a:srgbClr val="C0000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000" b="1" kern="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grpSp>
        <p:sp>
          <p:nvSpPr>
            <p:cNvPr id="15" name="TextBox 62"/>
            <p:cNvSpPr txBox="1"/>
            <p:nvPr/>
          </p:nvSpPr>
          <p:spPr>
            <a:xfrm>
              <a:off x="7266038" y="516486"/>
              <a:ext cx="272428" cy="279891"/>
            </a:xfrm>
            <a:prstGeom prst="rect">
              <a:avLst/>
            </a:prstGeom>
            <a:noFill/>
          </p:spPr>
          <p:txBody>
            <a:bodyPr wrap="none" rtlCol="0">
              <a:spAutoFit/>
            </a:bodyPr>
            <a:lstStyle/>
            <a:p>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a:p>
              <a:r>
                <a:rPr lang="zh-CN" altLang="en-US" sz="2200" b="1" dirty="0">
                  <a:solidFill>
                    <a:schemeClr val="bg1"/>
                  </a:solidFill>
                  <a:latin typeface="微软雅黑" pitchFamily="34" charset="-122"/>
                  <a:ea typeface="微软雅黑" pitchFamily="34" charset="-122"/>
                </a:rPr>
                <a:t>文字</a:t>
              </a:r>
              <a:endParaRPr lang="en-US" altLang="zh-CN" sz="2200" b="1" dirty="0">
                <a:solidFill>
                  <a:schemeClr val="bg1"/>
                </a:solidFill>
                <a:latin typeface="微软雅黑" pitchFamily="34" charset="-122"/>
                <a:ea typeface="微软雅黑" pitchFamily="34" charset="-122"/>
              </a:endParaRPr>
            </a:p>
          </p:txBody>
        </p:sp>
      </p:grpSp>
      <p:sp>
        <p:nvSpPr>
          <p:cNvPr id="20"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84795614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fltVal val="0.5"/>
                                          </p:val>
                                        </p:tav>
                                        <p:tav tm="100000">
                                          <p:val>
                                            <p:strVal val="#ppt_x"/>
                                          </p:val>
                                        </p:tav>
                                      </p:tavLst>
                                    </p:anim>
                                    <p:anim calcmode="lin" valueType="num">
                                      <p:cBhvr>
                                        <p:cTn id="15" dur="500" fill="hold"/>
                                        <p:tgtEl>
                                          <p:spTgt spid="13"/>
                                        </p:tgtEl>
                                        <p:attrNameLst>
                                          <p:attrName>ppt_y</p:attrName>
                                        </p:attrNameLst>
                                      </p:cBhvr>
                                      <p:tavLst>
                                        <p:tav tm="0">
                                          <p:val>
                                            <p:fltVal val="0.5"/>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0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40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anim calcmode="lin" valueType="num">
                                      <p:cBhvr>
                                        <p:cTn id="30" dur="500" fill="hold"/>
                                        <p:tgtEl>
                                          <p:spTgt spid="4"/>
                                        </p:tgtEl>
                                        <p:attrNameLst>
                                          <p:attrName>ppt_x</p:attrName>
                                        </p:attrNameLst>
                                      </p:cBhvr>
                                      <p:tavLst>
                                        <p:tav tm="0">
                                          <p:val>
                                            <p:strVal val="#ppt_x"/>
                                          </p:val>
                                        </p:tav>
                                        <p:tav tm="100000">
                                          <p:val>
                                            <p:strVal val="#ppt_x"/>
                                          </p:val>
                                        </p:tav>
                                      </p:tavLst>
                                    </p:anim>
                                    <p:anim calcmode="lin" valueType="num">
                                      <p:cBhvr>
                                        <p:cTn id="31" dur="500" fill="hold"/>
                                        <p:tgtEl>
                                          <p:spTgt spid="4"/>
                                        </p:tgtEl>
                                        <p:attrNameLst>
                                          <p:attrName>ppt_y</p:attrName>
                                        </p:attrNameLst>
                                      </p:cBhvr>
                                      <p:tavLst>
                                        <p:tav tm="0">
                                          <p:val>
                                            <p:strVal val="#ppt_y+.1"/>
                                          </p:val>
                                        </p:tav>
                                        <p:tav tm="100000">
                                          <p:val>
                                            <p:strVal val="#ppt_y"/>
                                          </p:val>
                                        </p:tav>
                                      </p:tavLst>
                                    </p:anim>
                                  </p:childTnLst>
                                </p:cTn>
                              </p:par>
                            </p:childTnLst>
                          </p:cTn>
                        </p:par>
                        <p:par>
                          <p:cTn id="32" fill="hold">
                            <p:stCondLst>
                              <p:cond delay="19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300"/>
                                        <p:tgtEl>
                                          <p:spTgt spid="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300"/>
                                        <p:tgtEl>
                                          <p:spTgt spid="5"/>
                                        </p:tgtEl>
                                      </p:cBhvr>
                                    </p:animEffect>
                                  </p:childTnLst>
                                </p:cTn>
                              </p:par>
                            </p:childTnLst>
                          </p:cTn>
                        </p:par>
                        <p:par>
                          <p:cTn id="39" fill="hold">
                            <p:stCondLst>
                              <p:cond delay="22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300"/>
                                        <p:tgtEl>
                                          <p:spTgt spid="1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300"/>
                                        <p:tgtEl>
                                          <p:spTgt spid="6"/>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300"/>
                                        <p:tgtEl>
                                          <p:spTgt spid="1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300"/>
                                        <p:tgtEl>
                                          <p:spTgt spid="7"/>
                                        </p:tgtEl>
                                      </p:cBhvr>
                                    </p:animEffect>
                                  </p:childTnLst>
                                </p:cTn>
                              </p:par>
                            </p:childTnLst>
                          </p:cTn>
                        </p:par>
                        <p:par>
                          <p:cTn id="53" fill="hold">
                            <p:stCondLst>
                              <p:cond delay="2800"/>
                            </p:stCondLst>
                            <p:childTnLst>
                              <p:par>
                                <p:cTn id="54" presetID="22" presetClass="entr" presetSubtype="8"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300"/>
                                        <p:tgtEl>
                                          <p:spTgt spid="1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animBg="1"/>
      <p:bldP spid="8" grpId="0" animBg="1"/>
      <p:bldP spid="9" grpId="0"/>
      <p:bldP spid="10" grpId="0"/>
      <p:bldP spid="11" grpId="0"/>
      <p:bldP spid="12"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48" name="TextBox 30"/>
          <p:cNvSpPr txBox="1"/>
          <p:nvPr/>
        </p:nvSpPr>
        <p:spPr>
          <a:xfrm>
            <a:off x="1573093" y="3087557"/>
            <a:ext cx="1397368" cy="323165"/>
          </a:xfrm>
          <a:prstGeom prst="rect">
            <a:avLst/>
          </a:prstGeom>
          <a:noFill/>
        </p:spPr>
        <p:txBody>
          <a:bodyPr wrap="square" lIns="0" tIns="0" rIns="0" bIns="0" rtlCol="0">
            <a:spAutoFit/>
          </a:bodyPr>
          <a:lstStyle/>
          <a:p>
            <a:pPr algn="ctr"/>
            <a:r>
              <a:rPr lang="zh-CN" altLang="en-US" sz="2100" b="1" dirty="0">
                <a:solidFill>
                  <a:schemeClr val="tx1">
                    <a:lumMod val="75000"/>
                    <a:lumOff val="25000"/>
                  </a:schemeClr>
                </a:solidFill>
                <a:latin typeface="微软雅黑" pitchFamily="34" charset="-122"/>
                <a:ea typeface="微软雅黑" pitchFamily="34" charset="-122"/>
              </a:rPr>
              <a:t>标题内容</a:t>
            </a:r>
          </a:p>
        </p:txBody>
      </p:sp>
      <p:grpSp>
        <p:nvGrpSpPr>
          <p:cNvPr id="50" name="Group 52"/>
          <p:cNvGrpSpPr>
            <a:grpSpLocks/>
          </p:cNvGrpSpPr>
          <p:nvPr/>
        </p:nvGrpSpPr>
        <p:grpSpPr bwMode="auto">
          <a:xfrm>
            <a:off x="1430556" y="1300158"/>
            <a:ext cx="1625548" cy="1583848"/>
            <a:chOff x="3160707" y="1634350"/>
            <a:chExt cx="2825746" cy="2752719"/>
          </a:xfrm>
        </p:grpSpPr>
        <p:sp>
          <p:nvSpPr>
            <p:cNvPr id="55"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C00000"/>
            </a:solidFill>
            <a:ln w="9525">
              <a:noFill/>
              <a:round/>
              <a:headEnd/>
              <a:tailEnd/>
            </a:ln>
            <a:effectLst>
              <a:innerShdw blurRad="114300">
                <a:prstClr val="black"/>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6"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chemeClr val="tx1">
                <a:lumMod val="75000"/>
                <a:lumOff val="25000"/>
              </a:schemeClr>
            </a:solidFill>
            <a:ln w="9525">
              <a:noFill/>
              <a:round/>
              <a:headEnd/>
              <a:tailEnd/>
            </a:ln>
            <a:effectLst>
              <a:innerShdw blurRad="114300">
                <a:prstClr val="black"/>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7"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C00000"/>
            </a:solidFill>
            <a:ln w="9525">
              <a:noFill/>
              <a:round/>
              <a:headEnd/>
              <a:tailEnd/>
            </a:ln>
            <a:effectLst>
              <a:innerShdw blurRad="114300">
                <a:prstClr val="black"/>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58"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chemeClr val="tx1">
                <a:lumMod val="75000"/>
                <a:lumOff val="25000"/>
              </a:schemeClr>
            </a:solidFill>
            <a:ln w="9525">
              <a:noFill/>
              <a:round/>
              <a:headEnd/>
              <a:tailEnd/>
            </a:ln>
            <a:effectLst>
              <a:innerShdw blurRad="114300">
                <a:prstClr val="black"/>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458A"/>
                </a:solidFill>
                <a:effectLst/>
                <a:uLnTx/>
                <a:uFillTx/>
                <a:latin typeface="微软雅黑" pitchFamily="34" charset="-122"/>
                <a:ea typeface="微软雅黑" pitchFamily="34" charset="-122"/>
              </a:endParaRPr>
            </a:p>
          </p:txBody>
        </p:sp>
        <p:sp>
          <p:nvSpPr>
            <p:cNvPr id="59"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ysClr val="windowText" lastClr="000000">
                <a:lumMod val="50000"/>
                <a:lumOff val="50000"/>
              </a:sysClr>
            </a:solidFill>
            <a:ln w="9525">
              <a:noFill/>
              <a:round/>
              <a:headEnd/>
              <a:tailEnd/>
            </a:ln>
            <a:effectLst>
              <a:innerShdw blurRad="63500" dist="50800" dir="5400000">
                <a:prstClr val="black">
                  <a:alpha val="50000"/>
                </a:prstClr>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0"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ysClr val="windowText" lastClr="000000">
                <a:lumMod val="50000"/>
                <a:lumOff val="50000"/>
              </a:sysClr>
            </a:solidFill>
            <a:ln w="9525">
              <a:noFill/>
              <a:round/>
              <a:headEnd/>
              <a:tailEnd/>
            </a:ln>
            <a:effectLst>
              <a:innerShdw blurRad="63500" dist="50800" dir="5400000">
                <a:prstClr val="black">
                  <a:alpha val="50000"/>
                </a:prstClr>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61" name="矩形 47"/>
          <p:cNvSpPr>
            <a:spLocks noChangeArrowheads="1"/>
          </p:cNvSpPr>
          <p:nvPr/>
        </p:nvSpPr>
        <p:spPr bwMode="auto">
          <a:xfrm>
            <a:off x="1542080" y="3494643"/>
            <a:ext cx="1589760" cy="623252"/>
          </a:xfrm>
          <a:prstGeom prst="rect">
            <a:avLst/>
          </a:prstGeom>
          <a:noFill/>
          <a:ln w="25400">
            <a:noFill/>
            <a:miter lim="800000"/>
            <a:headEnd/>
            <a:tailEnd/>
          </a:ln>
        </p:spPr>
        <p:txBody>
          <a:bodyPr lIns="68582" tIns="34292" rIns="68582" bIns="34292">
            <a:spAutoFit/>
          </a:bodyPr>
          <a:lstStyle/>
          <a:p>
            <a:pPr algn="ctr" defTabSz="684701">
              <a:lnSpc>
                <a:spcPct val="120000"/>
              </a:lnSpc>
            </a:pP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23" name="TextBox 30"/>
          <p:cNvSpPr txBox="1"/>
          <p:nvPr/>
        </p:nvSpPr>
        <p:spPr>
          <a:xfrm>
            <a:off x="4075038" y="3087557"/>
            <a:ext cx="1397368" cy="323165"/>
          </a:xfrm>
          <a:prstGeom prst="rect">
            <a:avLst/>
          </a:prstGeom>
          <a:noFill/>
        </p:spPr>
        <p:txBody>
          <a:bodyPr wrap="square" lIns="0" tIns="0" rIns="0" bIns="0" rtlCol="0">
            <a:spAutoFit/>
          </a:bodyPr>
          <a:lstStyle/>
          <a:p>
            <a:pPr algn="ctr"/>
            <a:r>
              <a:rPr lang="zh-CN" altLang="en-US" sz="2100" b="1" dirty="0">
                <a:solidFill>
                  <a:schemeClr val="tx1">
                    <a:lumMod val="75000"/>
                    <a:lumOff val="25000"/>
                  </a:schemeClr>
                </a:solidFill>
                <a:latin typeface="微软雅黑" pitchFamily="34" charset="-122"/>
                <a:ea typeface="微软雅黑" pitchFamily="34" charset="-122"/>
              </a:rPr>
              <a:t>标题内容</a:t>
            </a:r>
          </a:p>
        </p:txBody>
      </p:sp>
      <p:grpSp>
        <p:nvGrpSpPr>
          <p:cNvPr id="24" name="Group 52"/>
          <p:cNvGrpSpPr>
            <a:grpSpLocks/>
          </p:cNvGrpSpPr>
          <p:nvPr/>
        </p:nvGrpSpPr>
        <p:grpSpPr bwMode="auto">
          <a:xfrm>
            <a:off x="3932501" y="1300158"/>
            <a:ext cx="1625548" cy="1583848"/>
            <a:chOff x="3160707" y="1634350"/>
            <a:chExt cx="2825746" cy="2752719"/>
          </a:xfrm>
        </p:grpSpPr>
        <p:sp>
          <p:nvSpPr>
            <p:cNvPr id="25"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C00000"/>
            </a:solidFill>
            <a:ln w="9525">
              <a:noFill/>
              <a:round/>
              <a:headEnd/>
              <a:tailEnd/>
            </a:ln>
            <a:effectLst>
              <a:innerShdw blurRad="114300">
                <a:prstClr val="black"/>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6"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chemeClr val="tx1">
                <a:lumMod val="75000"/>
                <a:lumOff val="25000"/>
              </a:schemeClr>
            </a:solidFill>
            <a:ln w="9525">
              <a:noFill/>
              <a:round/>
              <a:headEnd/>
              <a:tailEnd/>
            </a:ln>
            <a:effectLst>
              <a:innerShdw blurRad="114300">
                <a:prstClr val="black"/>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7"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C00000"/>
            </a:solidFill>
            <a:ln w="9525">
              <a:noFill/>
              <a:round/>
              <a:headEnd/>
              <a:tailEnd/>
            </a:ln>
            <a:effectLst>
              <a:innerShdw blurRad="114300">
                <a:prstClr val="black"/>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28"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chemeClr val="tx1">
                <a:lumMod val="75000"/>
                <a:lumOff val="25000"/>
              </a:schemeClr>
            </a:solidFill>
            <a:ln w="9525">
              <a:noFill/>
              <a:round/>
              <a:headEnd/>
              <a:tailEnd/>
            </a:ln>
            <a:effectLst>
              <a:innerShdw blurRad="114300">
                <a:prstClr val="black"/>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458A"/>
                </a:solidFill>
                <a:effectLst/>
                <a:uLnTx/>
                <a:uFillTx/>
                <a:latin typeface="微软雅黑" pitchFamily="34" charset="-122"/>
                <a:ea typeface="微软雅黑" pitchFamily="34" charset="-122"/>
              </a:endParaRPr>
            </a:p>
          </p:txBody>
        </p:sp>
        <p:sp>
          <p:nvSpPr>
            <p:cNvPr id="29"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ysClr val="windowText" lastClr="000000">
                <a:lumMod val="50000"/>
                <a:lumOff val="50000"/>
              </a:sysClr>
            </a:solidFill>
            <a:ln w="9525">
              <a:noFill/>
              <a:round/>
              <a:headEnd/>
              <a:tailEnd/>
            </a:ln>
            <a:effectLst>
              <a:innerShdw blurRad="63500" dist="50800" dir="5400000">
                <a:prstClr val="black">
                  <a:alpha val="50000"/>
                </a:prstClr>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0"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ysClr val="windowText" lastClr="000000">
                <a:lumMod val="50000"/>
                <a:lumOff val="50000"/>
              </a:sysClr>
            </a:solidFill>
            <a:ln w="9525">
              <a:noFill/>
              <a:round/>
              <a:headEnd/>
              <a:tailEnd/>
            </a:ln>
            <a:effectLst>
              <a:innerShdw blurRad="63500" dist="50800" dir="5400000">
                <a:prstClr val="black">
                  <a:alpha val="50000"/>
                </a:prstClr>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31" name="矩形 47"/>
          <p:cNvSpPr>
            <a:spLocks noChangeArrowheads="1"/>
          </p:cNvSpPr>
          <p:nvPr/>
        </p:nvSpPr>
        <p:spPr bwMode="auto">
          <a:xfrm>
            <a:off x="4044025" y="3494643"/>
            <a:ext cx="1589760" cy="623252"/>
          </a:xfrm>
          <a:prstGeom prst="rect">
            <a:avLst/>
          </a:prstGeom>
          <a:noFill/>
          <a:ln w="25400">
            <a:noFill/>
            <a:miter lim="800000"/>
            <a:headEnd/>
            <a:tailEnd/>
          </a:ln>
        </p:spPr>
        <p:txBody>
          <a:bodyPr lIns="68582" tIns="34292" rIns="68582" bIns="34292">
            <a:spAutoFit/>
          </a:bodyPr>
          <a:lstStyle/>
          <a:p>
            <a:pPr algn="ctr" defTabSz="684701">
              <a:lnSpc>
                <a:spcPct val="120000"/>
              </a:lnSpc>
            </a:pP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32" name="TextBox 30"/>
          <p:cNvSpPr txBox="1"/>
          <p:nvPr/>
        </p:nvSpPr>
        <p:spPr>
          <a:xfrm>
            <a:off x="6325621" y="3087557"/>
            <a:ext cx="1397368" cy="323165"/>
          </a:xfrm>
          <a:prstGeom prst="rect">
            <a:avLst/>
          </a:prstGeom>
          <a:noFill/>
        </p:spPr>
        <p:txBody>
          <a:bodyPr wrap="square" lIns="0" tIns="0" rIns="0" bIns="0" rtlCol="0">
            <a:spAutoFit/>
          </a:bodyPr>
          <a:lstStyle/>
          <a:p>
            <a:pPr algn="ctr"/>
            <a:r>
              <a:rPr lang="zh-CN" altLang="en-US" sz="2100" b="1" dirty="0">
                <a:solidFill>
                  <a:schemeClr val="tx1">
                    <a:lumMod val="75000"/>
                    <a:lumOff val="25000"/>
                  </a:schemeClr>
                </a:solidFill>
                <a:latin typeface="微软雅黑" pitchFamily="34" charset="-122"/>
                <a:ea typeface="微软雅黑" pitchFamily="34" charset="-122"/>
              </a:rPr>
              <a:t>标题内容</a:t>
            </a:r>
          </a:p>
        </p:txBody>
      </p:sp>
      <p:grpSp>
        <p:nvGrpSpPr>
          <p:cNvPr id="33" name="Group 52"/>
          <p:cNvGrpSpPr>
            <a:grpSpLocks/>
          </p:cNvGrpSpPr>
          <p:nvPr/>
        </p:nvGrpSpPr>
        <p:grpSpPr bwMode="auto">
          <a:xfrm>
            <a:off x="6183084" y="1300158"/>
            <a:ext cx="1625548" cy="1583848"/>
            <a:chOff x="3160707" y="1634350"/>
            <a:chExt cx="2825746" cy="2752719"/>
          </a:xfrm>
        </p:grpSpPr>
        <p:sp>
          <p:nvSpPr>
            <p:cNvPr id="34"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C00000"/>
            </a:solidFill>
            <a:ln w="9525">
              <a:noFill/>
              <a:round/>
              <a:headEnd/>
              <a:tailEnd/>
            </a:ln>
            <a:effectLst>
              <a:innerShdw blurRad="114300">
                <a:prstClr val="black"/>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5"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chemeClr val="tx1">
                <a:lumMod val="75000"/>
                <a:lumOff val="25000"/>
              </a:schemeClr>
            </a:solidFill>
            <a:ln w="9525">
              <a:noFill/>
              <a:round/>
              <a:headEnd/>
              <a:tailEnd/>
            </a:ln>
            <a:effectLst>
              <a:innerShdw blurRad="114300">
                <a:prstClr val="black"/>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6"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C00000"/>
            </a:solidFill>
            <a:ln w="9525">
              <a:noFill/>
              <a:round/>
              <a:headEnd/>
              <a:tailEnd/>
            </a:ln>
            <a:effectLst>
              <a:innerShdw blurRad="114300">
                <a:prstClr val="black"/>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37"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chemeClr val="tx1">
                <a:lumMod val="75000"/>
                <a:lumOff val="25000"/>
              </a:schemeClr>
            </a:solidFill>
            <a:ln w="9525">
              <a:noFill/>
              <a:round/>
              <a:headEnd/>
              <a:tailEnd/>
            </a:ln>
            <a:effectLst>
              <a:innerShdw blurRad="114300">
                <a:prstClr val="black"/>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458A"/>
                </a:solidFill>
                <a:effectLst/>
                <a:uLnTx/>
                <a:uFillTx/>
                <a:latin typeface="微软雅黑" pitchFamily="34" charset="-122"/>
                <a:ea typeface="微软雅黑" pitchFamily="34" charset="-122"/>
              </a:endParaRPr>
            </a:p>
          </p:txBody>
        </p:sp>
        <p:sp>
          <p:nvSpPr>
            <p:cNvPr id="38"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ysClr val="windowText" lastClr="000000">
                <a:lumMod val="50000"/>
                <a:lumOff val="50000"/>
              </a:sysClr>
            </a:solidFill>
            <a:ln w="9525">
              <a:noFill/>
              <a:round/>
              <a:headEnd/>
              <a:tailEnd/>
            </a:ln>
            <a:effectLst>
              <a:innerShdw blurRad="63500" dist="50800" dir="5400000">
                <a:prstClr val="black">
                  <a:alpha val="50000"/>
                </a:prstClr>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9"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ysClr val="windowText" lastClr="000000">
                <a:lumMod val="50000"/>
                <a:lumOff val="50000"/>
              </a:sysClr>
            </a:solidFill>
            <a:ln w="9525">
              <a:noFill/>
              <a:round/>
              <a:headEnd/>
              <a:tailEnd/>
            </a:ln>
            <a:effectLst>
              <a:innerShdw blurRad="63500" dist="50800" dir="5400000">
                <a:prstClr val="black">
                  <a:alpha val="50000"/>
                </a:prstClr>
              </a:innerShdw>
            </a:effectLst>
          </p:spPr>
          <p:txBody>
            <a:bodyPr/>
            <a:lstStyle/>
            <a:p>
              <a:pPr marL="0" marR="0" lvl="0" indent="0" defTabSz="68587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40" name="矩形 47"/>
          <p:cNvSpPr>
            <a:spLocks noChangeArrowheads="1"/>
          </p:cNvSpPr>
          <p:nvPr/>
        </p:nvSpPr>
        <p:spPr bwMode="auto">
          <a:xfrm>
            <a:off x="6294608" y="3494643"/>
            <a:ext cx="1589760" cy="623252"/>
          </a:xfrm>
          <a:prstGeom prst="rect">
            <a:avLst/>
          </a:prstGeom>
          <a:noFill/>
          <a:ln w="25400">
            <a:noFill/>
            <a:miter lim="800000"/>
            <a:headEnd/>
            <a:tailEnd/>
          </a:ln>
        </p:spPr>
        <p:txBody>
          <a:bodyPr lIns="68582" tIns="34292" rIns="68582" bIns="34292">
            <a:spAutoFit/>
          </a:bodyPr>
          <a:lstStyle/>
          <a:p>
            <a:pPr algn="ctr" defTabSz="684701">
              <a:lnSpc>
                <a:spcPct val="120000"/>
              </a:lnSpc>
            </a:pP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Tree>
    <p:extLst>
      <p:ext uri="{BB962C8B-B14F-4D97-AF65-F5344CB8AC3E}">
        <p14:creationId xmlns:p14="http://schemas.microsoft.com/office/powerpoint/2010/main" val="3170442366"/>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left)">
                                      <p:cBhvr>
                                        <p:cTn id="7" dur="500"/>
                                        <p:tgtEl>
                                          <p:spTgt spid="11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16" presetClass="entr" presetSubtype="21" fill="hold" grpId="0" nodeType="withEffect">
                                  <p:stCondLst>
                                    <p:cond delay="300"/>
                                  </p:stCondLst>
                                  <p:childTnLst>
                                    <p:set>
                                      <p:cBhvr>
                                        <p:cTn id="26" dur="1" fill="hold">
                                          <p:stCondLst>
                                            <p:cond delay="0"/>
                                          </p:stCondLst>
                                        </p:cTn>
                                        <p:tgtEl>
                                          <p:spTgt spid="48"/>
                                        </p:tgtEl>
                                        <p:attrNameLst>
                                          <p:attrName>style.visibility</p:attrName>
                                        </p:attrNameLst>
                                      </p:cBhvr>
                                      <p:to>
                                        <p:strVal val="visible"/>
                                      </p:to>
                                    </p:set>
                                    <p:animEffect transition="in" filter="barn(inVertical)">
                                      <p:cBhvr>
                                        <p:cTn id="27" dur="500"/>
                                        <p:tgtEl>
                                          <p:spTgt spid="48"/>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slide(fromBottom)">
                                      <p:cBhvr>
                                        <p:cTn id="30" dur="500"/>
                                        <p:tgtEl>
                                          <p:spTgt spid="61"/>
                                        </p:tgtEl>
                                      </p:cBhvr>
                                    </p:animEffect>
                                  </p:childTnLst>
                                </p:cTn>
                              </p:par>
                              <p:par>
                                <p:cTn id="31" presetID="16" presetClass="entr" presetSubtype="21" fill="hold" grpId="0" nodeType="withEffect">
                                  <p:stCondLst>
                                    <p:cond delay="300"/>
                                  </p:stCondLst>
                                  <p:childTnLst>
                                    <p:set>
                                      <p:cBhvr>
                                        <p:cTn id="32" dur="1" fill="hold">
                                          <p:stCondLst>
                                            <p:cond delay="0"/>
                                          </p:stCondLst>
                                        </p:cTn>
                                        <p:tgtEl>
                                          <p:spTgt spid="23"/>
                                        </p:tgtEl>
                                        <p:attrNameLst>
                                          <p:attrName>style.visibility</p:attrName>
                                        </p:attrNameLst>
                                      </p:cBhvr>
                                      <p:to>
                                        <p:strVal val="visible"/>
                                      </p:to>
                                    </p:set>
                                    <p:animEffect transition="in" filter="barn(inVertical)">
                                      <p:cBhvr>
                                        <p:cTn id="33" dur="500"/>
                                        <p:tgtEl>
                                          <p:spTgt spid="23"/>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slide(fromBottom)">
                                      <p:cBhvr>
                                        <p:cTn id="36" dur="500"/>
                                        <p:tgtEl>
                                          <p:spTgt spid="31"/>
                                        </p:tgtEl>
                                      </p:cBhvr>
                                    </p:animEffect>
                                  </p:childTnLst>
                                </p:cTn>
                              </p:par>
                              <p:par>
                                <p:cTn id="37" presetID="16" presetClass="entr" presetSubtype="21" fill="hold" grpId="0" nodeType="withEffect">
                                  <p:stCondLst>
                                    <p:cond delay="300"/>
                                  </p:stCondLst>
                                  <p:childTnLst>
                                    <p:set>
                                      <p:cBhvr>
                                        <p:cTn id="38" dur="1" fill="hold">
                                          <p:stCondLst>
                                            <p:cond delay="0"/>
                                          </p:stCondLst>
                                        </p:cTn>
                                        <p:tgtEl>
                                          <p:spTgt spid="32"/>
                                        </p:tgtEl>
                                        <p:attrNameLst>
                                          <p:attrName>style.visibility</p:attrName>
                                        </p:attrNameLst>
                                      </p:cBhvr>
                                      <p:to>
                                        <p:strVal val="visible"/>
                                      </p:to>
                                    </p:set>
                                    <p:animEffect transition="in" filter="barn(inVertical)">
                                      <p:cBhvr>
                                        <p:cTn id="39" dur="500"/>
                                        <p:tgtEl>
                                          <p:spTgt spid="32"/>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slide(fromBottom)">
                                      <p:cBhvr>
                                        <p:cTn id="4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48" grpId="0"/>
      <p:bldP spid="61" grpId="0"/>
      <p:bldP spid="23" grpId="0"/>
      <p:bldP spid="31" grpId="0"/>
      <p:bldP spid="32"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609990" y="6382589"/>
            <a:ext cx="877163" cy="369332"/>
          </a:xfrm>
          <a:prstGeom prst="rect">
            <a:avLst/>
          </a:prstGeom>
          <a:noFill/>
        </p:spPr>
        <p:txBody>
          <a:bodyPr wrap="none" rtlCol="0">
            <a:spAutoFit/>
          </a:bodyPr>
          <a:lstStyle/>
          <a:p>
            <a:r>
              <a:rPr lang="zh-CN" altLang="en-US" dirty="0"/>
              <a:t>延时符</a:t>
            </a:r>
          </a:p>
        </p:txBody>
      </p:sp>
      <p:sp>
        <p:nvSpPr>
          <p:cNvPr id="87" name="TextBox 86"/>
          <p:cNvSpPr txBox="1"/>
          <p:nvPr/>
        </p:nvSpPr>
        <p:spPr>
          <a:xfrm>
            <a:off x="2771800" y="2538719"/>
            <a:ext cx="3831426" cy="584775"/>
          </a:xfrm>
          <a:prstGeom prst="rect">
            <a:avLst/>
          </a:prstGeom>
          <a:noFill/>
        </p:spPr>
        <p:txBody>
          <a:bodyPr wrap="square" rtlCol="0">
            <a:spAutoFit/>
          </a:bodyPr>
          <a:lstStyle/>
          <a:p>
            <a:r>
              <a:rPr lang="zh-CN" altLang="en-US" sz="3200" dirty="0">
                <a:solidFill>
                  <a:srgbClr val="C00000"/>
                </a:solidFill>
                <a:latin typeface="微软雅黑" pitchFamily="34" charset="-122"/>
                <a:ea typeface="微软雅黑" pitchFamily="34" charset="-122"/>
              </a:rPr>
              <a:t>演示完毕感谢观看</a:t>
            </a:r>
            <a:endParaRPr lang="en-US" altLang="zh-CN" sz="3200" dirty="0">
              <a:solidFill>
                <a:srgbClr val="C00000"/>
              </a:solidFill>
              <a:latin typeface="微软雅黑" pitchFamily="34" charset="-122"/>
              <a:ea typeface="微软雅黑" pitchFamily="34" charset="-122"/>
            </a:endParaRPr>
          </a:p>
        </p:txBody>
      </p:sp>
      <p:sp>
        <p:nvSpPr>
          <p:cNvPr id="37" name="文本框 34"/>
          <p:cNvSpPr>
            <a:spLocks noChangeArrowheads="1"/>
          </p:cNvSpPr>
          <p:nvPr/>
        </p:nvSpPr>
        <p:spPr bwMode="auto">
          <a:xfrm>
            <a:off x="2858810" y="1780737"/>
            <a:ext cx="3269183" cy="838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5000" b="1" dirty="0">
                <a:solidFill>
                  <a:srgbClr val="C00000"/>
                </a:solidFill>
                <a:latin typeface="方正姚体" pitchFamily="2" charset="-122"/>
                <a:ea typeface="方正姚体" pitchFamily="2" charset="-122"/>
                <a:sym typeface="方正姚体" pitchFamily="2" charset="-122"/>
              </a:rPr>
              <a:t>THANK YOU</a:t>
            </a:r>
            <a:endParaRPr lang="zh-CN" altLang="en-US" sz="5000" b="1" dirty="0">
              <a:solidFill>
                <a:srgbClr val="C00000"/>
              </a:solidFill>
              <a:latin typeface="方正姚体" pitchFamily="2" charset="-122"/>
              <a:ea typeface="方正姚体" pitchFamily="2" charset="-122"/>
              <a:sym typeface="方正姚体" pitchFamily="2" charset="-122"/>
            </a:endParaRPr>
          </a:p>
        </p:txBody>
      </p:sp>
      <p:sp>
        <p:nvSpPr>
          <p:cNvPr id="6" name="矩形 5"/>
          <p:cNvSpPr/>
          <p:nvPr/>
        </p:nvSpPr>
        <p:spPr>
          <a:xfrm>
            <a:off x="1233145" y="1147849"/>
            <a:ext cx="6679300" cy="250402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spTree>
    <p:custDataLst>
      <p:tags r:id="rId1"/>
    </p:custDataLst>
    <p:extLst>
      <p:ext uri="{BB962C8B-B14F-4D97-AF65-F5344CB8AC3E}">
        <p14:creationId xmlns:p14="http://schemas.microsoft.com/office/powerpoint/2010/main" val="122862885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fade">
                                      <p:cBhvr>
                                        <p:cTn id="17" dur="3000"/>
                                        <p:tgtEl>
                                          <p:spTgt spid="87"/>
                                        </p:tgtEl>
                                      </p:cBhvr>
                                    </p:animEffect>
                                    <p:anim calcmode="lin" valueType="num">
                                      <p:cBhvr>
                                        <p:cTn id="18" dur="3000" fill="hold"/>
                                        <p:tgtEl>
                                          <p:spTgt spid="87"/>
                                        </p:tgtEl>
                                        <p:attrNameLst>
                                          <p:attrName>ppt_x</p:attrName>
                                        </p:attrNameLst>
                                      </p:cBhvr>
                                      <p:tavLst>
                                        <p:tav tm="0">
                                          <p:val>
                                            <p:strVal val="#ppt_x"/>
                                          </p:val>
                                        </p:tav>
                                        <p:tav tm="100000">
                                          <p:val>
                                            <p:strVal val="#ppt_x"/>
                                          </p:val>
                                        </p:tav>
                                      </p:tavLst>
                                    </p:anim>
                                    <p:anim calcmode="lin" valueType="num">
                                      <p:cBhvr>
                                        <p:cTn id="19" dur="3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7" grpId="0"/>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67744" y="2859782"/>
            <a:ext cx="4861587" cy="246221"/>
          </a:xfrm>
          <a:prstGeom prst="rect">
            <a:avLst/>
          </a:prstGeom>
          <a:noFill/>
        </p:spPr>
        <p:txBody>
          <a:bodyPr wrap="none" lIns="0" tIns="0" rIns="0" bIns="0" rtlCol="0">
            <a:spAutoFit/>
          </a:bodyPr>
          <a:lstStyle/>
          <a:p>
            <a:r>
              <a:rPr lang="en-US" altLang="zh-CN" sz="1600" b="1" dirty="0" smtClean="0">
                <a:solidFill>
                  <a:schemeClr val="accent6"/>
                </a:solidFill>
                <a:latin typeface="微软雅黑" pitchFamily="34" charset="-122"/>
                <a:ea typeface="微软雅黑" pitchFamily="34" charset="-122"/>
              </a:rPr>
              <a:t>51PPT</a:t>
            </a:r>
            <a:r>
              <a:rPr lang="zh-CN" altLang="en-US" sz="1600" b="1" dirty="0" smtClean="0">
                <a:solidFill>
                  <a:schemeClr val="accent6"/>
                </a:solidFill>
                <a:latin typeface="微软雅黑" pitchFamily="34" charset="-122"/>
                <a:ea typeface="微软雅黑" pitchFamily="34" charset="-122"/>
              </a:rPr>
              <a:t>模板网   </a:t>
            </a:r>
            <a:r>
              <a:rPr lang="en-US" altLang="zh-CN" sz="1600" b="1" dirty="0" smtClean="0">
                <a:solidFill>
                  <a:schemeClr val="accent6"/>
                </a:solidFill>
                <a:latin typeface="微软雅黑" pitchFamily="34" charset="-122"/>
                <a:ea typeface="微软雅黑" pitchFamily="34" charset="-122"/>
                <a:hlinkClick r:id="rId2"/>
              </a:rPr>
              <a:t>www.51pptmoban.com</a:t>
            </a:r>
            <a:r>
              <a:rPr lang="en-US" altLang="zh-CN" sz="1600" b="1" dirty="0" smtClean="0">
                <a:solidFill>
                  <a:schemeClr val="accent6"/>
                </a:solidFill>
                <a:latin typeface="微软雅黑" pitchFamily="34" charset="-122"/>
                <a:ea typeface="微软雅黑" pitchFamily="34" charset="-122"/>
              </a:rPr>
              <a:t>   </a:t>
            </a:r>
            <a:r>
              <a:rPr lang="zh-CN" altLang="en-US" sz="1600" b="1" smtClean="0">
                <a:solidFill>
                  <a:schemeClr val="accent6"/>
                </a:solidFill>
                <a:latin typeface="微软雅黑" pitchFamily="34" charset="-122"/>
                <a:ea typeface="微软雅黑" pitchFamily="34" charset="-122"/>
              </a:rPr>
              <a:t>整理发布</a:t>
            </a:r>
            <a:endParaRPr lang="zh-CN" altLang="en-US" sz="1600" b="1" dirty="0" smtClean="0">
              <a:solidFill>
                <a:schemeClr val="accent6"/>
              </a:solidFill>
              <a:latin typeface="微软雅黑" pitchFamily="34" charset="-122"/>
              <a:ea typeface="微软雅黑" pitchFamily="34" charset="-122"/>
            </a:endParaRPr>
          </a:p>
        </p:txBody>
      </p:sp>
    </p:spTree>
    <p:extLst>
      <p:ext uri="{BB962C8B-B14F-4D97-AF65-F5344CB8AC3E}">
        <p14:creationId xmlns:p14="http://schemas.microsoft.com/office/powerpoint/2010/main" val="1726450787"/>
      </p:ext>
    </p:extLst>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26812" y="1707656"/>
            <a:ext cx="2964274" cy="1077218"/>
          </a:xfrm>
          <a:prstGeom prst="rect">
            <a:avLst/>
          </a:prstGeom>
          <a:noFill/>
        </p:spPr>
        <p:txBody>
          <a:bodyPr wrap="none" rtlCol="0">
            <a:spAutoFit/>
          </a:bodyPr>
          <a:lstStyle/>
          <a:p>
            <a:pPr marL="0" lvl="1" defTabSz="685783"/>
            <a:r>
              <a:rPr lang="zh-CN" altLang="en-US" sz="14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第一部分</a:t>
            </a:r>
            <a:endParaRPr lang="en-US" altLang="zh-CN" sz="2800" b="1" dirty="0">
              <a:latin typeface="宋体" panose="02010600030101010101" pitchFamily="2" charset="-122"/>
              <a:ea typeface="宋体" panose="02010600030101010101" pitchFamily="2" charset="-122"/>
            </a:endParaRPr>
          </a:p>
          <a:p>
            <a:pPr marL="0" lvl="1" algn="ctr" defTabSz="685783"/>
            <a:r>
              <a:rPr lang="zh-CN" altLang="en-US" sz="3600" b="1" dirty="0">
                <a:latin typeface="宋体" panose="02010600030101010101" pitchFamily="2" charset="-122"/>
                <a:ea typeface="宋体" panose="02010600030101010101" pitchFamily="2" charset="-122"/>
              </a:rPr>
              <a:t>标题文字内容</a:t>
            </a:r>
            <a:endParaRPr lang="en-US" altLang="zh-CN" sz="3600" b="1" dirty="0">
              <a:latin typeface="宋体" panose="02010600030101010101" pitchFamily="2" charset="-122"/>
              <a:ea typeface="宋体" panose="02010600030101010101" pitchFamily="2" charset="-122"/>
            </a:endParaRPr>
          </a:p>
        </p:txBody>
      </p:sp>
      <p:cxnSp>
        <p:nvCxnSpPr>
          <p:cNvPr id="11" name="直接连接符 10"/>
          <p:cNvCxnSpPr/>
          <p:nvPr/>
        </p:nvCxnSpPr>
        <p:spPr>
          <a:xfrm flipV="1">
            <a:off x="4229091" y="1635646"/>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911092" y="3229731"/>
            <a:ext cx="902846" cy="246221"/>
          </a:xfrm>
          <a:prstGeom prst="rect">
            <a:avLst/>
          </a:prstGeom>
          <a:noFill/>
        </p:spPr>
        <p:txBody>
          <a:bodyPr wrap="square" lIns="0" tIns="0" rIns="0" bIns="0" rtlCol="0">
            <a:spAutoFit/>
          </a:bodyPr>
          <a:lstStyle/>
          <a:p>
            <a:pPr defTabSz="685783"/>
            <a:r>
              <a:rPr lang="en-US" altLang="zh-CN" sz="1600" dirty="0">
                <a:latin typeface="宋体" panose="02010600030101010101" pitchFamily="2" charset="-122"/>
                <a:ea typeface="宋体" panose="02010600030101010101" pitchFamily="2" charset="-122"/>
              </a:rPr>
              <a:t>PART 01</a:t>
            </a:r>
            <a:endParaRPr lang="zh-CN" altLang="en-US" sz="1600" dirty="0">
              <a:latin typeface="宋体" panose="02010600030101010101" pitchFamily="2" charset="-122"/>
              <a:ea typeface="宋体" panose="02010600030101010101" pitchFamily="2" charset="-122"/>
            </a:endParaRPr>
          </a:p>
        </p:txBody>
      </p:sp>
      <p:grpSp>
        <p:nvGrpSpPr>
          <p:cNvPr id="13" name="组合 12"/>
          <p:cNvGrpSpPr/>
          <p:nvPr/>
        </p:nvGrpSpPr>
        <p:grpSpPr>
          <a:xfrm>
            <a:off x="2716924" y="1707657"/>
            <a:ext cx="1197175" cy="1197175"/>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srgbClr val="080808"/>
                </a:solidFill>
                <a:latin typeface="宋体" panose="02010600030101010101" pitchFamily="2" charset="-122"/>
                <a:ea typeface="宋体" panose="02010600030101010101" pitchFamily="2" charset="-122"/>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srgbClr val="080808"/>
                </a:solidFill>
                <a:latin typeface="宋体" panose="02010600030101010101" pitchFamily="2" charset="-122"/>
                <a:ea typeface="宋体" panose="02010600030101010101" pitchFamily="2" charset="-122"/>
              </a:endParaRPr>
            </a:p>
          </p:txBody>
        </p:sp>
      </p:grpSp>
      <p:sp>
        <p:nvSpPr>
          <p:cNvPr id="16" name="TextBox 15"/>
          <p:cNvSpPr txBox="1"/>
          <p:nvPr/>
        </p:nvSpPr>
        <p:spPr>
          <a:xfrm>
            <a:off x="4823483" y="2787777"/>
            <a:ext cx="1027882"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17" name="TextBox 16"/>
          <p:cNvSpPr txBox="1"/>
          <p:nvPr/>
        </p:nvSpPr>
        <p:spPr>
          <a:xfrm>
            <a:off x="5876153" y="2787777"/>
            <a:ext cx="985236"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19" name="TextBox 18"/>
          <p:cNvSpPr txBox="1"/>
          <p:nvPr/>
        </p:nvSpPr>
        <p:spPr>
          <a:xfrm>
            <a:off x="4823482" y="3134848"/>
            <a:ext cx="985236"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20" name="TextBox 19"/>
          <p:cNvSpPr txBox="1"/>
          <p:nvPr/>
        </p:nvSpPr>
        <p:spPr>
          <a:xfrm>
            <a:off x="5876154" y="3134848"/>
            <a:ext cx="985236"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28" name="TextBox 13"/>
          <p:cNvSpPr txBox="1"/>
          <p:nvPr/>
        </p:nvSpPr>
        <p:spPr>
          <a:xfrm>
            <a:off x="2987824" y="1851670"/>
            <a:ext cx="902846" cy="769441"/>
          </a:xfrm>
          <a:prstGeom prst="rect">
            <a:avLst/>
          </a:prstGeom>
          <a:noFill/>
        </p:spPr>
        <p:txBody>
          <a:bodyPr wrap="square" lIns="0" tIns="0" rIns="0" bIns="0" rtlCol="0">
            <a:spAutoFit/>
          </a:bodyPr>
          <a:lstStyle/>
          <a:p>
            <a:pPr defTabSz="685783"/>
            <a:r>
              <a:rPr lang="en-US" altLang="zh-CN" sz="5000" b="1" dirty="0">
                <a:solidFill>
                  <a:srgbClr val="C00000"/>
                </a:solidFill>
                <a:latin typeface="宋体" panose="02010600030101010101" pitchFamily="2" charset="-122"/>
                <a:ea typeface="宋体" panose="02010600030101010101" pitchFamily="2" charset="-122"/>
              </a:rPr>
              <a:t>01</a:t>
            </a:r>
            <a:endParaRPr lang="zh-CN" altLang="en-US" sz="5000" b="1" dirty="0">
              <a:solidFill>
                <a:srgbClr val="C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237987283"/>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anim calcmode="lin" valueType="num">
                                      <p:cBhvr>
                                        <p:cTn id="19" dur="500" fill="hold"/>
                                        <p:tgtEl>
                                          <p:spTgt spid="28"/>
                                        </p:tgtEl>
                                        <p:attrNameLst>
                                          <p:attrName>ppt_x</p:attrName>
                                        </p:attrNameLst>
                                      </p:cBhvr>
                                      <p:tavLst>
                                        <p:tav tm="0">
                                          <p:val>
                                            <p:strVal val="#ppt_x"/>
                                          </p:val>
                                        </p:tav>
                                        <p:tav tm="100000">
                                          <p:val>
                                            <p:strVal val="#ppt_x"/>
                                          </p:val>
                                        </p:tav>
                                      </p:tavLst>
                                    </p:anim>
                                    <p:anim calcmode="lin" valueType="num">
                                      <p:cBhvr>
                                        <p:cTn id="20" dur="500" fill="hold"/>
                                        <p:tgtEl>
                                          <p:spTgt spid="28"/>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p:tgtEl>
                                          <p:spTgt spid="10"/>
                                        </p:tgtEl>
                                        <p:attrNameLst>
                                          <p:attrName>ppt_x</p:attrName>
                                        </p:attrNameLst>
                                      </p:cBhvr>
                                      <p:tavLst>
                                        <p:tav tm="0">
                                          <p:val>
                                            <p:strVal val="#ppt_x-#ppt_w*1.125000"/>
                                          </p:val>
                                        </p:tav>
                                        <p:tav tm="100000">
                                          <p:val>
                                            <p:strVal val="#ppt_x"/>
                                          </p:val>
                                        </p:tav>
                                      </p:tavLst>
                                    </p:anim>
                                    <p:animEffect transition="in" filter="wipe(right)">
                                      <p:cBhvr>
                                        <p:cTn id="25" dur="500"/>
                                        <p:tgtEl>
                                          <p:spTgt spid="10"/>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60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80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6" grpId="0"/>
      <p:bldP spid="17" grpId="0"/>
      <p:bldP spid="19" grpId="0"/>
      <p:bldP spid="20"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a:latin typeface="+mn-ea"/>
                <a:ea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50" name="组合 49"/>
          <p:cNvGrpSpPr/>
          <p:nvPr/>
        </p:nvGrpSpPr>
        <p:grpSpPr>
          <a:xfrm>
            <a:off x="3963049" y="622431"/>
            <a:ext cx="1404034" cy="1404590"/>
            <a:chOff x="1677608" y="2996952"/>
            <a:chExt cx="1395643" cy="1395643"/>
          </a:xfrm>
        </p:grpSpPr>
        <p:sp>
          <p:nvSpPr>
            <p:cNvPr id="51"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prstClr val="white"/>
                </a:solidFill>
              </a:endParaRPr>
            </a:p>
          </p:txBody>
        </p:sp>
        <p:sp>
          <p:nvSpPr>
            <p:cNvPr id="52" name="Oval 29"/>
            <p:cNvSpPr>
              <a:spLocks noChangeAspect="1"/>
            </p:cNvSpPr>
            <p:nvPr/>
          </p:nvSpPr>
          <p:spPr>
            <a:xfrm>
              <a:off x="1850114" y="3169458"/>
              <a:ext cx="1050630" cy="1050630"/>
            </a:xfrm>
            <a:prstGeom prst="ellipse">
              <a:avLst/>
            </a:prstGeom>
            <a:blipFill>
              <a:blip r:embed="rId3" cstate="print">
                <a:extLst>
                  <a:ext uri="{BEBA8EAE-BF5A-486C-A8C5-ECC9F3942E4B}">
                    <a14:imgProps xmlns:a14="http://schemas.microsoft.com/office/drawing/2010/main">
                      <a14:imgLayer r:embed="rId4">
                        <a14:imgEffect>
                          <a14:sharpenSoften amount="-100000"/>
                        </a14:imgEffect>
                        <a14:imgEffect>
                          <a14:brightnessContrast bright="9000"/>
                        </a14:imgEffect>
                      </a14:imgLayer>
                    </a14:imgProps>
                  </a:ext>
                </a:extLst>
              </a:blip>
              <a:srcRect/>
              <a:stretch>
                <a:fillRect l="-101980" t="-13479" r="-127524" b="-120759"/>
              </a:stretch>
            </a:bli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53" name="圆角矩形 52"/>
          <p:cNvSpPr/>
          <p:nvPr/>
        </p:nvSpPr>
        <p:spPr>
          <a:xfrm>
            <a:off x="4274790" y="2151433"/>
            <a:ext cx="810020" cy="276301"/>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endParaRPr>
          </a:p>
        </p:txBody>
      </p:sp>
      <p:sp>
        <p:nvSpPr>
          <p:cNvPr id="54" name="文本框 9"/>
          <p:cNvSpPr txBox="1"/>
          <p:nvPr/>
        </p:nvSpPr>
        <p:spPr>
          <a:xfrm>
            <a:off x="4303091" y="2186671"/>
            <a:ext cx="781719" cy="236676"/>
          </a:xfrm>
          <a:prstGeom prst="rect">
            <a:avLst/>
          </a:prstGeom>
          <a:noFill/>
        </p:spPr>
        <p:txBody>
          <a:bodyPr wrap="square" lIns="51435" tIns="25718" rIns="51435" bIns="25718" rtlCol="0">
            <a:spAutoFit/>
          </a:bodyPr>
          <a:lstStyle/>
          <a:p>
            <a:pPr marL="0" lvl="1" algn="ctr"/>
            <a:r>
              <a:rPr lang="zh-CN" altLang="en-US" sz="1200" b="1" dirty="0">
                <a:solidFill>
                  <a:schemeClr val="tx1">
                    <a:lumMod val="75000"/>
                    <a:lumOff val="25000"/>
                  </a:schemeClr>
                </a:solidFill>
                <a:latin typeface="微软雅黑" pitchFamily="34" charset="-122"/>
                <a:ea typeface="微软雅黑" pitchFamily="34" charset="-122"/>
              </a:rPr>
              <a:t>待用名</a:t>
            </a:r>
          </a:p>
        </p:txBody>
      </p:sp>
      <p:sp>
        <p:nvSpPr>
          <p:cNvPr id="55" name="TextBox 16"/>
          <p:cNvSpPr txBox="1"/>
          <p:nvPr/>
        </p:nvSpPr>
        <p:spPr>
          <a:xfrm>
            <a:off x="3969315" y="2540117"/>
            <a:ext cx="1545068" cy="300217"/>
          </a:xfrm>
          <a:prstGeom prst="rect">
            <a:avLst/>
          </a:prstGeom>
          <a:noFill/>
        </p:spPr>
        <p:txBody>
          <a:bodyPr wrap="square" lIns="68711" tIns="34357" rIns="68711" bIns="34357" rtlCol="0">
            <a:spAutoFit/>
          </a:bodyPr>
          <a:lstStyle/>
          <a:p>
            <a:pPr algn="ctr"/>
            <a:r>
              <a:rPr lang="zh-CN" altLang="en-US" sz="1500" dirty="0">
                <a:solidFill>
                  <a:schemeClr val="tx1">
                    <a:lumMod val="65000"/>
                    <a:lumOff val="35000"/>
                  </a:schemeClr>
                </a:solidFill>
                <a:latin typeface="微软雅黑" pitchFamily="34" charset="-122"/>
                <a:ea typeface="微软雅黑" pitchFamily="34" charset="-122"/>
              </a:rPr>
              <a:t>职务名称</a:t>
            </a:r>
            <a:endParaRPr lang="en-US" altLang="zh-CN" sz="1500" dirty="0">
              <a:solidFill>
                <a:schemeClr val="tx1">
                  <a:lumMod val="65000"/>
                  <a:lumOff val="35000"/>
                </a:schemeClr>
              </a:solidFill>
              <a:latin typeface="微软雅黑" pitchFamily="34" charset="-122"/>
              <a:ea typeface="微软雅黑" pitchFamily="34" charset="-122"/>
            </a:endParaRPr>
          </a:p>
        </p:txBody>
      </p:sp>
      <p:sp>
        <p:nvSpPr>
          <p:cNvPr id="56" name="TextBox 16"/>
          <p:cNvSpPr txBox="1"/>
          <p:nvPr/>
        </p:nvSpPr>
        <p:spPr>
          <a:xfrm>
            <a:off x="3892532" y="2810807"/>
            <a:ext cx="1545068" cy="438843"/>
          </a:xfrm>
          <a:prstGeom prst="rect">
            <a:avLst/>
          </a:prstGeom>
          <a:noFill/>
        </p:spPr>
        <p:txBody>
          <a:bodyPr wrap="square" lIns="68711" tIns="34357" rIns="68711" bIns="34357" rtlCol="0">
            <a:spAutoFit/>
          </a:bodyPr>
          <a:lstStyle/>
          <a:p>
            <a:pPr algn="ctr"/>
            <a:r>
              <a:rPr lang="zh-CN" altLang="en-US" sz="2400" dirty="0">
                <a:solidFill>
                  <a:schemeClr val="tx1">
                    <a:lumMod val="50000"/>
                    <a:lumOff val="50000"/>
                  </a:schemeClr>
                </a:solidFill>
                <a:latin typeface="微软雅黑" pitchFamily="34" charset="-122"/>
                <a:ea typeface="微软雅黑" pitchFamily="34" charset="-122"/>
              </a:rPr>
              <a:t>主要职责</a:t>
            </a:r>
            <a:endParaRPr lang="en-US" altLang="zh-CN" sz="2400" dirty="0">
              <a:solidFill>
                <a:schemeClr val="tx1">
                  <a:lumMod val="50000"/>
                  <a:lumOff val="50000"/>
                </a:schemeClr>
              </a:solidFill>
              <a:latin typeface="微软雅黑" pitchFamily="34" charset="-122"/>
              <a:ea typeface="微软雅黑" pitchFamily="34" charset="-122"/>
            </a:endParaRPr>
          </a:p>
        </p:txBody>
      </p:sp>
      <p:grpSp>
        <p:nvGrpSpPr>
          <p:cNvPr id="57" name="组合 56"/>
          <p:cNvGrpSpPr/>
          <p:nvPr/>
        </p:nvGrpSpPr>
        <p:grpSpPr>
          <a:xfrm rot="1738458">
            <a:off x="2692502" y="3336310"/>
            <a:ext cx="417443" cy="417443"/>
            <a:chOff x="4482708" y="3301238"/>
            <a:chExt cx="661162" cy="661162"/>
          </a:xfrm>
        </p:grpSpPr>
        <p:grpSp>
          <p:nvGrpSpPr>
            <p:cNvPr id="58" name="组合 57"/>
            <p:cNvGrpSpPr/>
            <p:nvPr/>
          </p:nvGrpSpPr>
          <p:grpSpPr>
            <a:xfrm>
              <a:off x="4482708" y="3301238"/>
              <a:ext cx="661162" cy="661162"/>
              <a:chOff x="775780" y="771550"/>
              <a:chExt cx="1852004" cy="1852004"/>
            </a:xfrm>
          </p:grpSpPr>
          <p:sp>
            <p:nvSpPr>
              <p:cNvPr id="62" name="椭圆 61"/>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63" name="椭圆 62"/>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59" name="组合 58"/>
            <p:cNvGrpSpPr/>
            <p:nvPr/>
          </p:nvGrpSpPr>
          <p:grpSpPr>
            <a:xfrm>
              <a:off x="4679943" y="3516067"/>
              <a:ext cx="266691" cy="231503"/>
              <a:chOff x="6434683" y="510993"/>
              <a:chExt cx="987549" cy="857250"/>
            </a:xfrm>
          </p:grpSpPr>
          <p:sp>
            <p:nvSpPr>
              <p:cNvPr id="60" name="任意多边形 5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1" name="直接连接符 60"/>
              <p:cNvCxnSpPr/>
              <p:nvPr/>
            </p:nvCxnSpPr>
            <p:spPr>
              <a:xfrm>
                <a:off x="6434683" y="954806"/>
                <a:ext cx="987549" cy="0"/>
              </a:xfrm>
              <a:prstGeom prst="line">
                <a:avLst/>
              </a:prstGeom>
              <a:noFill/>
              <a:ln w="28575" cap="flat" cmpd="sng" algn="ctr">
                <a:solidFill>
                  <a:srgbClr val="C00000"/>
                </a:solidFill>
                <a:prstDash val="solid"/>
              </a:ln>
              <a:effectLst/>
            </p:spPr>
          </p:cxnSp>
        </p:grpSp>
      </p:grpSp>
      <p:grpSp>
        <p:nvGrpSpPr>
          <p:cNvPr id="64" name="组合 63"/>
          <p:cNvGrpSpPr/>
          <p:nvPr/>
        </p:nvGrpSpPr>
        <p:grpSpPr>
          <a:xfrm rot="1738458">
            <a:off x="3835502" y="3336310"/>
            <a:ext cx="417443" cy="417443"/>
            <a:chOff x="4482708" y="3301238"/>
            <a:chExt cx="661162" cy="661162"/>
          </a:xfrm>
        </p:grpSpPr>
        <p:grpSp>
          <p:nvGrpSpPr>
            <p:cNvPr id="68" name="组合 67"/>
            <p:cNvGrpSpPr/>
            <p:nvPr/>
          </p:nvGrpSpPr>
          <p:grpSpPr>
            <a:xfrm>
              <a:off x="4482708" y="3301238"/>
              <a:ext cx="661162" cy="661162"/>
              <a:chOff x="775780" y="771550"/>
              <a:chExt cx="1852004" cy="1852004"/>
            </a:xfrm>
          </p:grpSpPr>
          <p:sp>
            <p:nvSpPr>
              <p:cNvPr id="73" name="椭圆 72"/>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74" name="椭圆 73"/>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69" name="组合 68"/>
            <p:cNvGrpSpPr/>
            <p:nvPr/>
          </p:nvGrpSpPr>
          <p:grpSpPr>
            <a:xfrm>
              <a:off x="4679943" y="3516067"/>
              <a:ext cx="266691" cy="231503"/>
              <a:chOff x="6434683" y="510993"/>
              <a:chExt cx="987549" cy="857250"/>
            </a:xfrm>
          </p:grpSpPr>
          <p:sp>
            <p:nvSpPr>
              <p:cNvPr id="70" name="任意多边形 6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71" name="直接连接符 70"/>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grpSp>
        <p:nvGrpSpPr>
          <p:cNvPr id="75" name="组合 74"/>
          <p:cNvGrpSpPr/>
          <p:nvPr/>
        </p:nvGrpSpPr>
        <p:grpSpPr>
          <a:xfrm rot="1738458">
            <a:off x="4955642" y="3336310"/>
            <a:ext cx="417443" cy="417443"/>
            <a:chOff x="4482708" y="3301238"/>
            <a:chExt cx="661162" cy="661162"/>
          </a:xfrm>
        </p:grpSpPr>
        <p:grpSp>
          <p:nvGrpSpPr>
            <p:cNvPr id="76" name="组合 75"/>
            <p:cNvGrpSpPr/>
            <p:nvPr/>
          </p:nvGrpSpPr>
          <p:grpSpPr>
            <a:xfrm>
              <a:off x="4482708" y="3301238"/>
              <a:ext cx="661162" cy="661162"/>
              <a:chOff x="775780" y="771550"/>
              <a:chExt cx="1852004" cy="1852004"/>
            </a:xfrm>
          </p:grpSpPr>
          <p:sp>
            <p:nvSpPr>
              <p:cNvPr id="80" name="椭圆 79"/>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81" name="椭圆 80"/>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77" name="组合 76"/>
            <p:cNvGrpSpPr/>
            <p:nvPr/>
          </p:nvGrpSpPr>
          <p:grpSpPr>
            <a:xfrm>
              <a:off x="4679943" y="3516067"/>
              <a:ext cx="266691" cy="231503"/>
              <a:chOff x="6434683" y="510993"/>
              <a:chExt cx="987549" cy="857250"/>
            </a:xfrm>
          </p:grpSpPr>
          <p:sp>
            <p:nvSpPr>
              <p:cNvPr id="78" name="任意多边形 77"/>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79" name="直接连接符 78"/>
              <p:cNvCxnSpPr/>
              <p:nvPr/>
            </p:nvCxnSpPr>
            <p:spPr>
              <a:xfrm>
                <a:off x="6434683" y="954806"/>
                <a:ext cx="987549" cy="0"/>
              </a:xfrm>
              <a:prstGeom prst="line">
                <a:avLst/>
              </a:prstGeom>
              <a:noFill/>
              <a:ln w="28575" cap="flat" cmpd="sng" algn="ctr">
                <a:solidFill>
                  <a:srgbClr val="C00000"/>
                </a:solidFill>
                <a:prstDash val="solid"/>
              </a:ln>
              <a:effectLst/>
            </p:spPr>
          </p:cxnSp>
        </p:grpSp>
      </p:grpSp>
      <p:grpSp>
        <p:nvGrpSpPr>
          <p:cNvPr id="82" name="组合 81"/>
          <p:cNvGrpSpPr/>
          <p:nvPr/>
        </p:nvGrpSpPr>
        <p:grpSpPr>
          <a:xfrm rot="1738458">
            <a:off x="6087757" y="3336310"/>
            <a:ext cx="417443" cy="417443"/>
            <a:chOff x="4482708" y="3301238"/>
            <a:chExt cx="661162" cy="661162"/>
          </a:xfrm>
        </p:grpSpPr>
        <p:grpSp>
          <p:nvGrpSpPr>
            <p:cNvPr id="83" name="组合 82"/>
            <p:cNvGrpSpPr/>
            <p:nvPr/>
          </p:nvGrpSpPr>
          <p:grpSpPr>
            <a:xfrm>
              <a:off x="4482708" y="3301238"/>
              <a:ext cx="661162" cy="661162"/>
              <a:chOff x="775780" y="771550"/>
              <a:chExt cx="1852004" cy="1852004"/>
            </a:xfrm>
          </p:grpSpPr>
          <p:sp>
            <p:nvSpPr>
              <p:cNvPr id="87" name="椭圆 86"/>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88" name="椭圆 87"/>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84" name="组合 83"/>
            <p:cNvGrpSpPr/>
            <p:nvPr/>
          </p:nvGrpSpPr>
          <p:grpSpPr>
            <a:xfrm>
              <a:off x="4679943" y="3516067"/>
              <a:ext cx="266691" cy="231503"/>
              <a:chOff x="6434683" y="510993"/>
              <a:chExt cx="987549" cy="857250"/>
            </a:xfrm>
          </p:grpSpPr>
          <p:sp>
            <p:nvSpPr>
              <p:cNvPr id="85" name="任意多边形 84"/>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86" name="直接连接符 85"/>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sp>
        <p:nvSpPr>
          <p:cNvPr id="89" name="TextBox 11"/>
          <p:cNvSpPr txBox="1"/>
          <p:nvPr/>
        </p:nvSpPr>
        <p:spPr>
          <a:xfrm>
            <a:off x="2377739" y="3791415"/>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微软雅黑" pitchFamily="34" charset="-122"/>
                <a:ea typeface="微软雅黑" pitchFamily="34" charset="-122"/>
              </a:rPr>
              <a:t>文字内容</a:t>
            </a:r>
            <a:endParaRPr lang="en-US" altLang="zh-CN" sz="1700" dirty="0">
              <a:solidFill>
                <a:schemeClr val="tx1">
                  <a:lumMod val="65000"/>
                  <a:lumOff val="35000"/>
                </a:schemeClr>
              </a:solidFill>
              <a:latin typeface="微软雅黑" pitchFamily="34" charset="-122"/>
              <a:ea typeface="微软雅黑" pitchFamily="34" charset="-122"/>
            </a:endParaRPr>
          </a:p>
        </p:txBody>
      </p:sp>
      <p:sp>
        <p:nvSpPr>
          <p:cNvPr id="90" name="TextBox 13"/>
          <p:cNvSpPr txBox="1"/>
          <p:nvPr/>
        </p:nvSpPr>
        <p:spPr>
          <a:xfrm>
            <a:off x="3537492" y="3791415"/>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微软雅黑" pitchFamily="34" charset="-122"/>
                <a:ea typeface="微软雅黑" pitchFamily="34" charset="-122"/>
              </a:rPr>
              <a:t>文字内容</a:t>
            </a:r>
            <a:endParaRPr lang="en-US" altLang="zh-CN" sz="1700" dirty="0">
              <a:solidFill>
                <a:schemeClr val="tx1">
                  <a:lumMod val="65000"/>
                  <a:lumOff val="35000"/>
                </a:schemeClr>
              </a:solidFill>
              <a:latin typeface="微软雅黑" pitchFamily="34" charset="-122"/>
              <a:ea typeface="微软雅黑" pitchFamily="34" charset="-122"/>
            </a:endParaRPr>
          </a:p>
        </p:txBody>
      </p:sp>
      <p:sp>
        <p:nvSpPr>
          <p:cNvPr id="91" name="TextBox 14"/>
          <p:cNvSpPr txBox="1"/>
          <p:nvPr/>
        </p:nvSpPr>
        <p:spPr>
          <a:xfrm>
            <a:off x="4697246" y="3791415"/>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微软雅黑" pitchFamily="34" charset="-122"/>
                <a:ea typeface="微软雅黑" pitchFamily="34" charset="-122"/>
              </a:rPr>
              <a:t>文字内容</a:t>
            </a:r>
            <a:endParaRPr lang="en-US" altLang="zh-CN" sz="1700" dirty="0">
              <a:solidFill>
                <a:schemeClr val="tx1">
                  <a:lumMod val="65000"/>
                  <a:lumOff val="35000"/>
                </a:schemeClr>
              </a:solidFill>
              <a:latin typeface="微软雅黑" pitchFamily="34" charset="-122"/>
              <a:ea typeface="微软雅黑" pitchFamily="34" charset="-122"/>
            </a:endParaRPr>
          </a:p>
        </p:txBody>
      </p:sp>
      <p:sp>
        <p:nvSpPr>
          <p:cNvPr id="92" name="TextBox 14"/>
          <p:cNvSpPr txBox="1"/>
          <p:nvPr/>
        </p:nvSpPr>
        <p:spPr>
          <a:xfrm>
            <a:off x="5851476" y="3791415"/>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微软雅黑" pitchFamily="34" charset="-122"/>
                <a:ea typeface="微软雅黑" pitchFamily="34" charset="-122"/>
              </a:rPr>
              <a:t>文字内容</a:t>
            </a:r>
            <a:endParaRPr lang="en-US" altLang="zh-CN" sz="17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7584192"/>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500"/>
                                        <p:tgtEl>
                                          <p:spTgt spid="72"/>
                                        </p:tgtEl>
                                      </p:cBhvr>
                                    </p:animEffect>
                                  </p:childTnLst>
                                </p:cTn>
                              </p:par>
                              <p:par>
                                <p:cTn id="8" presetID="26" presetClass="entr" presetSubtype="0" fill="hold" nodeType="withEffect">
                                  <p:stCondLst>
                                    <p:cond delay="750"/>
                                  </p:stCondLst>
                                  <p:childTnLst>
                                    <p:set>
                                      <p:cBhvr>
                                        <p:cTn id="9" dur="1" fill="hold">
                                          <p:stCondLst>
                                            <p:cond delay="0"/>
                                          </p:stCondLst>
                                        </p:cTn>
                                        <p:tgtEl>
                                          <p:spTgt spid="50"/>
                                        </p:tgtEl>
                                        <p:attrNameLst>
                                          <p:attrName>style.visibility</p:attrName>
                                        </p:attrNameLst>
                                      </p:cBhvr>
                                      <p:to>
                                        <p:strVal val="visible"/>
                                      </p:to>
                                    </p:set>
                                    <p:animEffect transition="in" filter="wipe(down)">
                                      <p:cBhvr>
                                        <p:cTn id="10" dur="290">
                                          <p:stCondLst>
                                            <p:cond delay="0"/>
                                          </p:stCondLst>
                                        </p:cTn>
                                        <p:tgtEl>
                                          <p:spTgt spid="50"/>
                                        </p:tgtEl>
                                      </p:cBhvr>
                                    </p:animEffect>
                                    <p:anim calcmode="lin" valueType="num">
                                      <p:cBhvr>
                                        <p:cTn id="11" dur="911"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12" dur="332"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13" dur="332" tmFilter="0, 0; 0.125,0.2665; 0.25,0.4; 0.375,0.465; 0.5,0.5;  0.625,0.535; 0.75,0.6; 0.875,0.7335; 1,1">
                                          <p:stCondLst>
                                            <p:cond delay="332"/>
                                          </p:stCondLst>
                                        </p:cTn>
                                        <p:tgtEl>
                                          <p:spTgt spid="50"/>
                                        </p:tgtEl>
                                        <p:attrNameLst>
                                          <p:attrName>ppt_y</p:attrName>
                                        </p:attrNameLst>
                                      </p:cBhvr>
                                      <p:tavLst>
                                        <p:tav tm="0" fmla="#ppt_y-sin(pi*$)/9">
                                          <p:val>
                                            <p:fltVal val="0"/>
                                          </p:val>
                                        </p:tav>
                                        <p:tav tm="100000">
                                          <p:val>
                                            <p:fltVal val="1"/>
                                          </p:val>
                                        </p:tav>
                                      </p:tavLst>
                                    </p:anim>
                                    <p:anim calcmode="lin" valueType="num">
                                      <p:cBhvr>
                                        <p:cTn id="14" dur="166" tmFilter="0, 0; 0.125,0.2665; 0.25,0.4; 0.375,0.465; 0.5,0.5;  0.625,0.535; 0.75,0.6; 0.875,0.7335; 1,1">
                                          <p:stCondLst>
                                            <p:cond delay="662"/>
                                          </p:stCondLst>
                                        </p:cTn>
                                        <p:tgtEl>
                                          <p:spTgt spid="50"/>
                                        </p:tgtEl>
                                        <p:attrNameLst>
                                          <p:attrName>ppt_y</p:attrName>
                                        </p:attrNameLst>
                                      </p:cBhvr>
                                      <p:tavLst>
                                        <p:tav tm="0" fmla="#ppt_y-sin(pi*$)/27">
                                          <p:val>
                                            <p:fltVal val="0"/>
                                          </p:val>
                                        </p:tav>
                                        <p:tav tm="100000">
                                          <p:val>
                                            <p:fltVal val="1"/>
                                          </p:val>
                                        </p:tav>
                                      </p:tavLst>
                                    </p:anim>
                                    <p:anim calcmode="lin" valueType="num">
                                      <p:cBhvr>
                                        <p:cTn id="15" dur="82" tmFilter="0, 0; 0.125,0.2665; 0.25,0.4; 0.375,0.465; 0.5,0.5;  0.625,0.535; 0.75,0.6; 0.875,0.7335; 1,1">
                                          <p:stCondLst>
                                            <p:cond delay="828"/>
                                          </p:stCondLst>
                                        </p:cTn>
                                        <p:tgtEl>
                                          <p:spTgt spid="50"/>
                                        </p:tgtEl>
                                        <p:attrNameLst>
                                          <p:attrName>ppt_y</p:attrName>
                                        </p:attrNameLst>
                                      </p:cBhvr>
                                      <p:tavLst>
                                        <p:tav tm="0" fmla="#ppt_y-sin(pi*$)/81">
                                          <p:val>
                                            <p:fltVal val="0"/>
                                          </p:val>
                                        </p:tav>
                                        <p:tav tm="100000">
                                          <p:val>
                                            <p:fltVal val="1"/>
                                          </p:val>
                                        </p:tav>
                                      </p:tavLst>
                                    </p:anim>
                                    <p:animScale>
                                      <p:cBhvr>
                                        <p:cTn id="16" dur="13">
                                          <p:stCondLst>
                                            <p:cond delay="325"/>
                                          </p:stCondLst>
                                        </p:cTn>
                                        <p:tgtEl>
                                          <p:spTgt spid="50"/>
                                        </p:tgtEl>
                                      </p:cBhvr>
                                      <p:to x="100000" y="60000"/>
                                    </p:animScale>
                                    <p:animScale>
                                      <p:cBhvr>
                                        <p:cTn id="17" dur="83" decel="50000">
                                          <p:stCondLst>
                                            <p:cond delay="338"/>
                                          </p:stCondLst>
                                        </p:cTn>
                                        <p:tgtEl>
                                          <p:spTgt spid="50"/>
                                        </p:tgtEl>
                                      </p:cBhvr>
                                      <p:to x="100000" y="100000"/>
                                    </p:animScale>
                                    <p:animScale>
                                      <p:cBhvr>
                                        <p:cTn id="18" dur="13">
                                          <p:stCondLst>
                                            <p:cond delay="656"/>
                                          </p:stCondLst>
                                        </p:cTn>
                                        <p:tgtEl>
                                          <p:spTgt spid="50"/>
                                        </p:tgtEl>
                                      </p:cBhvr>
                                      <p:to x="100000" y="80000"/>
                                    </p:animScale>
                                    <p:animScale>
                                      <p:cBhvr>
                                        <p:cTn id="19" dur="83" decel="50000">
                                          <p:stCondLst>
                                            <p:cond delay="669"/>
                                          </p:stCondLst>
                                        </p:cTn>
                                        <p:tgtEl>
                                          <p:spTgt spid="50"/>
                                        </p:tgtEl>
                                      </p:cBhvr>
                                      <p:to x="100000" y="100000"/>
                                    </p:animScale>
                                    <p:animScale>
                                      <p:cBhvr>
                                        <p:cTn id="20" dur="13">
                                          <p:stCondLst>
                                            <p:cond delay="821"/>
                                          </p:stCondLst>
                                        </p:cTn>
                                        <p:tgtEl>
                                          <p:spTgt spid="50"/>
                                        </p:tgtEl>
                                      </p:cBhvr>
                                      <p:to x="100000" y="90000"/>
                                    </p:animScale>
                                    <p:animScale>
                                      <p:cBhvr>
                                        <p:cTn id="21" dur="83" decel="50000">
                                          <p:stCondLst>
                                            <p:cond delay="834"/>
                                          </p:stCondLst>
                                        </p:cTn>
                                        <p:tgtEl>
                                          <p:spTgt spid="50"/>
                                        </p:tgtEl>
                                      </p:cBhvr>
                                      <p:to x="100000" y="100000"/>
                                    </p:animScale>
                                    <p:animScale>
                                      <p:cBhvr>
                                        <p:cTn id="22" dur="13">
                                          <p:stCondLst>
                                            <p:cond delay="904"/>
                                          </p:stCondLst>
                                        </p:cTn>
                                        <p:tgtEl>
                                          <p:spTgt spid="50"/>
                                        </p:tgtEl>
                                      </p:cBhvr>
                                      <p:to x="100000" y="95000"/>
                                    </p:animScale>
                                    <p:animScale>
                                      <p:cBhvr>
                                        <p:cTn id="23" dur="83" decel="50000">
                                          <p:stCondLst>
                                            <p:cond delay="917"/>
                                          </p:stCondLst>
                                        </p:cTn>
                                        <p:tgtEl>
                                          <p:spTgt spid="50"/>
                                        </p:tgtEl>
                                      </p:cBhvr>
                                      <p:to x="100000" y="100000"/>
                                    </p:animScale>
                                  </p:childTnLst>
                                </p:cTn>
                              </p:par>
                              <p:par>
                                <p:cTn id="24" presetID="42" presetClass="entr" presetSubtype="0" fill="hold" grpId="0" nodeType="withEffect">
                                  <p:stCondLst>
                                    <p:cond delay="75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750"/>
                                        <p:tgtEl>
                                          <p:spTgt spid="53"/>
                                        </p:tgtEl>
                                      </p:cBhvr>
                                    </p:animEffect>
                                    <p:anim calcmode="lin" valueType="num">
                                      <p:cBhvr>
                                        <p:cTn id="27" dur="750" fill="hold"/>
                                        <p:tgtEl>
                                          <p:spTgt spid="53"/>
                                        </p:tgtEl>
                                        <p:attrNameLst>
                                          <p:attrName>ppt_x</p:attrName>
                                        </p:attrNameLst>
                                      </p:cBhvr>
                                      <p:tavLst>
                                        <p:tav tm="0">
                                          <p:val>
                                            <p:strVal val="#ppt_x"/>
                                          </p:val>
                                        </p:tav>
                                        <p:tav tm="100000">
                                          <p:val>
                                            <p:strVal val="#ppt_x"/>
                                          </p:val>
                                        </p:tav>
                                      </p:tavLst>
                                    </p:anim>
                                    <p:anim calcmode="lin" valueType="num">
                                      <p:cBhvr>
                                        <p:cTn id="28" dur="750" fill="hold"/>
                                        <p:tgtEl>
                                          <p:spTgt spid="5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75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750"/>
                                        <p:tgtEl>
                                          <p:spTgt spid="54"/>
                                        </p:tgtEl>
                                      </p:cBhvr>
                                    </p:animEffect>
                                    <p:anim calcmode="lin" valueType="num">
                                      <p:cBhvr>
                                        <p:cTn id="32" dur="750" fill="hold"/>
                                        <p:tgtEl>
                                          <p:spTgt spid="54"/>
                                        </p:tgtEl>
                                        <p:attrNameLst>
                                          <p:attrName>ppt_x</p:attrName>
                                        </p:attrNameLst>
                                      </p:cBhvr>
                                      <p:tavLst>
                                        <p:tav tm="0">
                                          <p:val>
                                            <p:strVal val="#ppt_x"/>
                                          </p:val>
                                        </p:tav>
                                        <p:tav tm="100000">
                                          <p:val>
                                            <p:strVal val="#ppt_x"/>
                                          </p:val>
                                        </p:tav>
                                      </p:tavLst>
                                    </p:anim>
                                    <p:anim calcmode="lin" valueType="num">
                                      <p:cBhvr>
                                        <p:cTn id="33" dur="750" fill="hold"/>
                                        <p:tgtEl>
                                          <p:spTgt spid="54"/>
                                        </p:tgtEl>
                                        <p:attrNameLst>
                                          <p:attrName>ppt_y</p:attrName>
                                        </p:attrNameLst>
                                      </p:cBhvr>
                                      <p:tavLst>
                                        <p:tav tm="0">
                                          <p:val>
                                            <p:strVal val="#ppt_y+.1"/>
                                          </p:val>
                                        </p:tav>
                                        <p:tav tm="100000">
                                          <p:val>
                                            <p:strVal val="#ppt_y"/>
                                          </p:val>
                                        </p:tav>
                                      </p:tavLst>
                                    </p:anim>
                                  </p:childTnLst>
                                </p:cTn>
                              </p:par>
                              <p:par>
                                <p:cTn id="34" presetID="16" presetClass="entr" presetSubtype="21" fill="hold" grpId="0" nodeType="withEffect">
                                  <p:stCondLst>
                                    <p:cond delay="1300"/>
                                  </p:stCondLst>
                                  <p:childTnLst>
                                    <p:set>
                                      <p:cBhvr>
                                        <p:cTn id="35" dur="1" fill="hold">
                                          <p:stCondLst>
                                            <p:cond delay="0"/>
                                          </p:stCondLst>
                                        </p:cTn>
                                        <p:tgtEl>
                                          <p:spTgt spid="55"/>
                                        </p:tgtEl>
                                        <p:attrNameLst>
                                          <p:attrName>style.visibility</p:attrName>
                                        </p:attrNameLst>
                                      </p:cBhvr>
                                      <p:to>
                                        <p:strVal val="visible"/>
                                      </p:to>
                                    </p:set>
                                    <p:animEffect transition="in" filter="barn(inVertical)">
                                      <p:cBhvr>
                                        <p:cTn id="36" dur="500"/>
                                        <p:tgtEl>
                                          <p:spTgt spid="55"/>
                                        </p:tgtEl>
                                      </p:cBhvr>
                                    </p:animEffect>
                                  </p:childTnLst>
                                </p:cTn>
                              </p:par>
                            </p:childTnLst>
                          </p:cTn>
                        </p:par>
                        <p:par>
                          <p:cTn id="37" fill="hold">
                            <p:stCondLst>
                              <p:cond delay="1800"/>
                            </p:stCondLst>
                            <p:childTnLst>
                              <p:par>
                                <p:cTn id="38" presetID="16" presetClass="entr" presetSubtype="21" fill="hold" grpId="0" nodeType="after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barn(inVertical)">
                                      <p:cBhvr>
                                        <p:cTn id="40" dur="500"/>
                                        <p:tgtEl>
                                          <p:spTgt spid="56"/>
                                        </p:tgtEl>
                                      </p:cBhvr>
                                    </p:animEffect>
                                  </p:childTnLst>
                                </p:cTn>
                              </p:par>
                            </p:childTnLst>
                          </p:cTn>
                        </p:par>
                        <p:par>
                          <p:cTn id="41" fill="hold">
                            <p:stCondLst>
                              <p:cond delay="2300"/>
                            </p:stCondLst>
                            <p:childTnLst>
                              <p:par>
                                <p:cTn id="42" presetID="12" presetClass="entr" presetSubtype="8"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 calcmode="lin" valueType="num">
                                      <p:cBhvr additive="base">
                                        <p:cTn id="44" dur="500"/>
                                        <p:tgtEl>
                                          <p:spTgt spid="57"/>
                                        </p:tgtEl>
                                        <p:attrNameLst>
                                          <p:attrName>ppt_x</p:attrName>
                                        </p:attrNameLst>
                                      </p:cBhvr>
                                      <p:tavLst>
                                        <p:tav tm="0">
                                          <p:val>
                                            <p:strVal val="#ppt_x-#ppt_w*1.125000"/>
                                          </p:val>
                                        </p:tav>
                                        <p:tav tm="100000">
                                          <p:val>
                                            <p:strVal val="#ppt_x"/>
                                          </p:val>
                                        </p:tav>
                                      </p:tavLst>
                                    </p:anim>
                                    <p:animEffect transition="in" filter="wipe(right)">
                                      <p:cBhvr>
                                        <p:cTn id="45" dur="500"/>
                                        <p:tgtEl>
                                          <p:spTgt spid="57"/>
                                        </p:tgtEl>
                                      </p:cBhvr>
                                    </p:animEffect>
                                  </p:childTnLst>
                                </p:cTn>
                              </p:par>
                            </p:childTnLst>
                          </p:cTn>
                        </p:par>
                        <p:par>
                          <p:cTn id="46" fill="hold">
                            <p:stCondLst>
                              <p:cond delay="2800"/>
                            </p:stCondLst>
                            <p:childTnLst>
                              <p:par>
                                <p:cTn id="47" presetID="12" presetClass="entr" presetSubtype="8"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 calcmode="lin" valueType="num">
                                      <p:cBhvr additive="base">
                                        <p:cTn id="49" dur="500"/>
                                        <p:tgtEl>
                                          <p:spTgt spid="64"/>
                                        </p:tgtEl>
                                        <p:attrNameLst>
                                          <p:attrName>ppt_x</p:attrName>
                                        </p:attrNameLst>
                                      </p:cBhvr>
                                      <p:tavLst>
                                        <p:tav tm="0">
                                          <p:val>
                                            <p:strVal val="#ppt_x-#ppt_w*1.125000"/>
                                          </p:val>
                                        </p:tav>
                                        <p:tav tm="100000">
                                          <p:val>
                                            <p:strVal val="#ppt_x"/>
                                          </p:val>
                                        </p:tav>
                                      </p:tavLst>
                                    </p:anim>
                                    <p:animEffect transition="in" filter="wipe(right)">
                                      <p:cBhvr>
                                        <p:cTn id="50" dur="500"/>
                                        <p:tgtEl>
                                          <p:spTgt spid="64"/>
                                        </p:tgtEl>
                                      </p:cBhvr>
                                    </p:animEffect>
                                  </p:childTnLst>
                                </p:cTn>
                              </p:par>
                            </p:childTnLst>
                          </p:cTn>
                        </p:par>
                        <p:par>
                          <p:cTn id="51" fill="hold">
                            <p:stCondLst>
                              <p:cond delay="3300"/>
                            </p:stCondLst>
                            <p:childTnLst>
                              <p:par>
                                <p:cTn id="52" presetID="12" presetClass="entr" presetSubtype="8" fill="hold" nodeType="afterEffect">
                                  <p:stCondLst>
                                    <p:cond delay="0"/>
                                  </p:stCondLst>
                                  <p:childTnLst>
                                    <p:set>
                                      <p:cBhvr>
                                        <p:cTn id="53" dur="1" fill="hold">
                                          <p:stCondLst>
                                            <p:cond delay="0"/>
                                          </p:stCondLst>
                                        </p:cTn>
                                        <p:tgtEl>
                                          <p:spTgt spid="75"/>
                                        </p:tgtEl>
                                        <p:attrNameLst>
                                          <p:attrName>style.visibility</p:attrName>
                                        </p:attrNameLst>
                                      </p:cBhvr>
                                      <p:to>
                                        <p:strVal val="visible"/>
                                      </p:to>
                                    </p:set>
                                    <p:anim calcmode="lin" valueType="num">
                                      <p:cBhvr additive="base">
                                        <p:cTn id="54" dur="500"/>
                                        <p:tgtEl>
                                          <p:spTgt spid="75"/>
                                        </p:tgtEl>
                                        <p:attrNameLst>
                                          <p:attrName>ppt_x</p:attrName>
                                        </p:attrNameLst>
                                      </p:cBhvr>
                                      <p:tavLst>
                                        <p:tav tm="0">
                                          <p:val>
                                            <p:strVal val="#ppt_x-#ppt_w*1.125000"/>
                                          </p:val>
                                        </p:tav>
                                        <p:tav tm="100000">
                                          <p:val>
                                            <p:strVal val="#ppt_x"/>
                                          </p:val>
                                        </p:tav>
                                      </p:tavLst>
                                    </p:anim>
                                    <p:animEffect transition="in" filter="wipe(right)">
                                      <p:cBhvr>
                                        <p:cTn id="55" dur="500"/>
                                        <p:tgtEl>
                                          <p:spTgt spid="75"/>
                                        </p:tgtEl>
                                      </p:cBhvr>
                                    </p:animEffect>
                                  </p:childTnLst>
                                </p:cTn>
                              </p:par>
                            </p:childTnLst>
                          </p:cTn>
                        </p:par>
                        <p:par>
                          <p:cTn id="56" fill="hold">
                            <p:stCondLst>
                              <p:cond delay="3800"/>
                            </p:stCondLst>
                            <p:childTnLst>
                              <p:par>
                                <p:cTn id="57" presetID="12" presetClass="entr" presetSubtype="8" fill="hold" nodeType="after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additive="base">
                                        <p:cTn id="59" dur="500"/>
                                        <p:tgtEl>
                                          <p:spTgt spid="82"/>
                                        </p:tgtEl>
                                        <p:attrNameLst>
                                          <p:attrName>ppt_x</p:attrName>
                                        </p:attrNameLst>
                                      </p:cBhvr>
                                      <p:tavLst>
                                        <p:tav tm="0">
                                          <p:val>
                                            <p:strVal val="#ppt_x-#ppt_w*1.125000"/>
                                          </p:val>
                                        </p:tav>
                                        <p:tav tm="100000">
                                          <p:val>
                                            <p:strVal val="#ppt_x"/>
                                          </p:val>
                                        </p:tav>
                                      </p:tavLst>
                                    </p:anim>
                                    <p:animEffect transition="in" filter="wipe(right)">
                                      <p:cBhvr>
                                        <p:cTn id="60" dur="500"/>
                                        <p:tgtEl>
                                          <p:spTgt spid="82"/>
                                        </p:tgtEl>
                                      </p:cBhvr>
                                    </p:animEffect>
                                  </p:childTnLst>
                                </p:cTn>
                              </p:par>
                            </p:childTnLst>
                          </p:cTn>
                        </p:par>
                        <p:par>
                          <p:cTn id="61" fill="hold">
                            <p:stCondLst>
                              <p:cond delay="4300"/>
                            </p:stCondLst>
                            <p:childTnLst>
                              <p:par>
                                <p:cTn id="62" presetID="10" presetClass="entr" presetSubtype="0" fill="hold" grpId="0" nodeType="after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500"/>
                                        <p:tgtEl>
                                          <p:spTgt spid="89"/>
                                        </p:tgtEl>
                                      </p:cBhvr>
                                    </p:animEffect>
                                  </p:childTnLst>
                                </p:cTn>
                              </p:par>
                              <p:par>
                                <p:cTn id="65" presetID="10" presetClass="entr" presetSubtype="0" fill="hold" grpId="0" nodeType="withEffect">
                                  <p:stCondLst>
                                    <p:cond delay="200"/>
                                  </p:stCondLst>
                                  <p:childTnLst>
                                    <p:set>
                                      <p:cBhvr>
                                        <p:cTn id="66" dur="1" fill="hold">
                                          <p:stCondLst>
                                            <p:cond delay="0"/>
                                          </p:stCondLst>
                                        </p:cTn>
                                        <p:tgtEl>
                                          <p:spTgt spid="90"/>
                                        </p:tgtEl>
                                        <p:attrNameLst>
                                          <p:attrName>style.visibility</p:attrName>
                                        </p:attrNameLst>
                                      </p:cBhvr>
                                      <p:to>
                                        <p:strVal val="visible"/>
                                      </p:to>
                                    </p:set>
                                    <p:animEffect transition="in" filter="fade">
                                      <p:cBhvr>
                                        <p:cTn id="67" dur="500"/>
                                        <p:tgtEl>
                                          <p:spTgt spid="90"/>
                                        </p:tgtEl>
                                      </p:cBhvr>
                                    </p:animEffect>
                                  </p:childTnLst>
                                </p:cTn>
                              </p:par>
                              <p:par>
                                <p:cTn id="68" presetID="10" presetClass="entr" presetSubtype="0" fill="hold" grpId="0" nodeType="withEffect">
                                  <p:stCondLst>
                                    <p:cond delay="400"/>
                                  </p:stCondLst>
                                  <p:childTnLst>
                                    <p:set>
                                      <p:cBhvr>
                                        <p:cTn id="69" dur="1" fill="hold">
                                          <p:stCondLst>
                                            <p:cond delay="0"/>
                                          </p:stCondLst>
                                        </p:cTn>
                                        <p:tgtEl>
                                          <p:spTgt spid="91"/>
                                        </p:tgtEl>
                                        <p:attrNameLst>
                                          <p:attrName>style.visibility</p:attrName>
                                        </p:attrNameLst>
                                      </p:cBhvr>
                                      <p:to>
                                        <p:strVal val="visible"/>
                                      </p:to>
                                    </p:set>
                                    <p:animEffect transition="in" filter="fade">
                                      <p:cBhvr>
                                        <p:cTn id="70" dur="500"/>
                                        <p:tgtEl>
                                          <p:spTgt spid="91"/>
                                        </p:tgtEl>
                                      </p:cBhvr>
                                    </p:animEffect>
                                  </p:childTnLst>
                                </p:cTn>
                              </p:par>
                              <p:par>
                                <p:cTn id="71" presetID="10" presetClass="entr" presetSubtype="0" fill="hold" grpId="0" nodeType="withEffect">
                                  <p:stCondLst>
                                    <p:cond delay="600"/>
                                  </p:stCondLst>
                                  <p:childTnLst>
                                    <p:set>
                                      <p:cBhvr>
                                        <p:cTn id="72" dur="1" fill="hold">
                                          <p:stCondLst>
                                            <p:cond delay="0"/>
                                          </p:stCondLst>
                                        </p:cTn>
                                        <p:tgtEl>
                                          <p:spTgt spid="92"/>
                                        </p:tgtEl>
                                        <p:attrNameLst>
                                          <p:attrName>style.visibility</p:attrName>
                                        </p:attrNameLst>
                                      </p:cBhvr>
                                      <p:to>
                                        <p:strVal val="visible"/>
                                      </p:to>
                                    </p:set>
                                    <p:animEffect transition="in" filter="fade">
                                      <p:cBhvr>
                                        <p:cTn id="73"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53" grpId="0" animBg="1"/>
      <p:bldP spid="54" grpId="0"/>
      <p:bldP spid="55" grpId="0"/>
      <p:bldP spid="56" grpId="0"/>
      <p:bldP spid="89" grpId="0"/>
      <p:bldP spid="90" grpId="0"/>
      <p:bldP spid="91" grpId="0"/>
      <p:bldP spid="9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0" name="TextBox 22"/>
          <p:cNvSpPr txBox="1"/>
          <p:nvPr/>
        </p:nvSpPr>
        <p:spPr>
          <a:xfrm>
            <a:off x="1403647" y="1618551"/>
            <a:ext cx="2952328" cy="532453"/>
          </a:xfrm>
          <a:prstGeom prst="rect">
            <a:avLst/>
          </a:prstGeom>
          <a:noFill/>
        </p:spPr>
        <p:txBody>
          <a:bodyPr wrap="square" rtlCol="0">
            <a:spAutoFit/>
          </a:bodyPr>
          <a:lstStyle/>
          <a:p>
            <a:pPr defTabSz="685783">
              <a:lnSpc>
                <a:spcPct val="130000"/>
              </a:lnSpc>
              <a:defRPr/>
            </a:pPr>
            <a:r>
              <a:rPr lang="zh-CN" altLang="en-US" sz="1100" dirty="0">
                <a:solidFill>
                  <a:prstClr val="black"/>
                </a:solidFill>
                <a:latin typeface="宋体" panose="02010600030101010101" pitchFamily="2" charset="-122"/>
                <a:ea typeface="宋体" panose="02010600030101010101" pitchFamily="2" charset="-122"/>
              </a:rPr>
              <a:t>点击输入简要文字内容，文字内容需概括精炼，不用多余的文字修饰，言简意赅的说明</a:t>
            </a:r>
          </a:p>
        </p:txBody>
      </p:sp>
      <p:grpSp>
        <p:nvGrpSpPr>
          <p:cNvPr id="84" name="组合 83"/>
          <p:cNvGrpSpPr/>
          <p:nvPr/>
        </p:nvGrpSpPr>
        <p:grpSpPr>
          <a:xfrm>
            <a:off x="2267742" y="1114496"/>
            <a:ext cx="1356392" cy="432536"/>
            <a:chOff x="814328" y="3219334"/>
            <a:chExt cx="1356392" cy="432536"/>
          </a:xfrm>
        </p:grpSpPr>
        <p:grpSp>
          <p:nvGrpSpPr>
            <p:cNvPr id="85" name="组合 84"/>
            <p:cNvGrpSpPr/>
            <p:nvPr/>
          </p:nvGrpSpPr>
          <p:grpSpPr>
            <a:xfrm>
              <a:off x="814328" y="3219334"/>
              <a:ext cx="1356392" cy="432536"/>
              <a:chOff x="2173927" y="3285519"/>
              <a:chExt cx="1721136" cy="548848"/>
            </a:xfrm>
          </p:grpSpPr>
          <p:grpSp>
            <p:nvGrpSpPr>
              <p:cNvPr id="87" name="组合 8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89" name="圆角矩形 8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sp>
              <p:nvSpPr>
                <p:cNvPr id="90" name="圆角矩形 8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grpSp>
          <p:sp>
            <p:nvSpPr>
              <p:cNvPr id="88" name="椭圆 87"/>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grpSp>
        <p:sp>
          <p:nvSpPr>
            <p:cNvPr id="86"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685783"/>
              <a:r>
                <a:rPr lang="zh-CN" altLang="en-US" dirty="0">
                  <a:solidFill>
                    <a:schemeClr val="tx1">
                      <a:lumMod val="65000"/>
                      <a:lumOff val="35000"/>
                    </a:schemeClr>
                  </a:solidFill>
                  <a:latin typeface="宋体" panose="02010600030101010101" pitchFamily="2" charset="-122"/>
                  <a:ea typeface="宋体" panose="02010600030101010101" pitchFamily="2" charset="-122"/>
                </a:rPr>
                <a:t>标题内容</a:t>
              </a:r>
            </a:p>
          </p:txBody>
        </p:sp>
      </p:grpSp>
      <p:sp>
        <p:nvSpPr>
          <p:cNvPr id="91" name="TextBox 81"/>
          <p:cNvSpPr txBox="1"/>
          <p:nvPr/>
        </p:nvSpPr>
        <p:spPr>
          <a:xfrm>
            <a:off x="1403647" y="2914695"/>
            <a:ext cx="2952328" cy="532453"/>
          </a:xfrm>
          <a:prstGeom prst="rect">
            <a:avLst/>
          </a:prstGeom>
          <a:noFill/>
        </p:spPr>
        <p:txBody>
          <a:bodyPr wrap="square" rtlCol="0">
            <a:spAutoFit/>
          </a:bodyPr>
          <a:lstStyle/>
          <a:p>
            <a:pPr defTabSz="685783">
              <a:lnSpc>
                <a:spcPct val="130000"/>
              </a:lnSpc>
              <a:defRPr/>
            </a:pPr>
            <a:r>
              <a:rPr lang="zh-CN" altLang="en-US" sz="1100" dirty="0">
                <a:solidFill>
                  <a:prstClr val="black"/>
                </a:solidFill>
                <a:latin typeface="宋体" panose="02010600030101010101" pitchFamily="2" charset="-122"/>
                <a:ea typeface="宋体" panose="02010600030101010101" pitchFamily="2" charset="-122"/>
              </a:rPr>
              <a:t>点击输入简要文字内容，文字内容需概括精炼，不用多余的文字修饰，言简意赅的说明</a:t>
            </a:r>
          </a:p>
        </p:txBody>
      </p:sp>
      <p:sp>
        <p:nvSpPr>
          <p:cNvPr id="92" name="TextBox 82"/>
          <p:cNvSpPr txBox="1"/>
          <p:nvPr/>
        </p:nvSpPr>
        <p:spPr>
          <a:xfrm>
            <a:off x="1403647" y="4138831"/>
            <a:ext cx="2952328" cy="532453"/>
          </a:xfrm>
          <a:prstGeom prst="rect">
            <a:avLst/>
          </a:prstGeom>
          <a:noFill/>
        </p:spPr>
        <p:txBody>
          <a:bodyPr wrap="square" rtlCol="0">
            <a:spAutoFit/>
          </a:bodyPr>
          <a:lstStyle/>
          <a:p>
            <a:pPr defTabSz="685783">
              <a:lnSpc>
                <a:spcPct val="130000"/>
              </a:lnSpc>
              <a:defRPr/>
            </a:pPr>
            <a:r>
              <a:rPr lang="zh-CN" altLang="en-US" sz="1100" dirty="0">
                <a:solidFill>
                  <a:prstClr val="black"/>
                </a:solidFill>
                <a:latin typeface="宋体" panose="02010600030101010101" pitchFamily="2" charset="-122"/>
                <a:ea typeface="宋体" panose="02010600030101010101" pitchFamily="2" charset="-122"/>
              </a:rPr>
              <a:t>点击输入简要文字内容，文字内容需概括精炼，不用多余的文字修饰，言简意赅的说明</a:t>
            </a:r>
          </a:p>
        </p:txBody>
      </p:sp>
      <p:grpSp>
        <p:nvGrpSpPr>
          <p:cNvPr id="93" name="组合 92"/>
          <p:cNvGrpSpPr/>
          <p:nvPr/>
        </p:nvGrpSpPr>
        <p:grpSpPr>
          <a:xfrm>
            <a:off x="2267742" y="2347576"/>
            <a:ext cx="1356392" cy="432536"/>
            <a:chOff x="814328" y="3219334"/>
            <a:chExt cx="1356392" cy="432536"/>
          </a:xfrm>
        </p:grpSpPr>
        <p:grpSp>
          <p:nvGrpSpPr>
            <p:cNvPr id="94" name="组合 93"/>
            <p:cNvGrpSpPr/>
            <p:nvPr/>
          </p:nvGrpSpPr>
          <p:grpSpPr>
            <a:xfrm>
              <a:off x="814328" y="3219334"/>
              <a:ext cx="1356392" cy="432536"/>
              <a:chOff x="2173927" y="3285519"/>
              <a:chExt cx="1721136" cy="548848"/>
            </a:xfrm>
          </p:grpSpPr>
          <p:grpSp>
            <p:nvGrpSpPr>
              <p:cNvPr id="96" name="组合 95"/>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8" name="圆角矩形 9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sp>
              <p:nvSpPr>
                <p:cNvPr id="99" name="圆角矩形 9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grpSp>
          <p:sp>
            <p:nvSpPr>
              <p:cNvPr id="97" name="椭圆 96"/>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grpSp>
        <p:sp>
          <p:nvSpPr>
            <p:cNvPr id="95"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685783"/>
              <a:r>
                <a:rPr lang="zh-CN" altLang="en-US" dirty="0">
                  <a:solidFill>
                    <a:schemeClr val="tx1">
                      <a:lumMod val="65000"/>
                      <a:lumOff val="35000"/>
                    </a:schemeClr>
                  </a:solidFill>
                  <a:latin typeface="宋体" panose="02010600030101010101" pitchFamily="2" charset="-122"/>
                  <a:ea typeface="宋体" panose="02010600030101010101" pitchFamily="2" charset="-122"/>
                </a:rPr>
                <a:t>标题内容</a:t>
              </a:r>
            </a:p>
          </p:txBody>
        </p:sp>
      </p:grpSp>
      <p:grpSp>
        <p:nvGrpSpPr>
          <p:cNvPr id="100" name="组合 99"/>
          <p:cNvGrpSpPr/>
          <p:nvPr/>
        </p:nvGrpSpPr>
        <p:grpSpPr>
          <a:xfrm>
            <a:off x="2267742" y="3569623"/>
            <a:ext cx="1356392" cy="432536"/>
            <a:chOff x="814328" y="3219334"/>
            <a:chExt cx="1356392" cy="432536"/>
          </a:xfrm>
        </p:grpSpPr>
        <p:grpSp>
          <p:nvGrpSpPr>
            <p:cNvPr id="101" name="组合 100"/>
            <p:cNvGrpSpPr/>
            <p:nvPr/>
          </p:nvGrpSpPr>
          <p:grpSpPr>
            <a:xfrm>
              <a:off x="814328" y="3219334"/>
              <a:ext cx="1356392" cy="432536"/>
              <a:chOff x="2173927" y="3285519"/>
              <a:chExt cx="1721136" cy="548848"/>
            </a:xfrm>
          </p:grpSpPr>
          <p:grpSp>
            <p:nvGrpSpPr>
              <p:cNvPr id="103" name="组合 10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05" name="圆角矩形 10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sp>
              <p:nvSpPr>
                <p:cNvPr id="106" name="圆角矩形 10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grpSp>
          <p:sp>
            <p:nvSpPr>
              <p:cNvPr id="104" name="椭圆 103"/>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grpSp>
        <p:sp>
          <p:nvSpPr>
            <p:cNvPr id="102" name="TextBox 9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685783"/>
              <a:r>
                <a:rPr lang="zh-CN" altLang="en-US" dirty="0">
                  <a:solidFill>
                    <a:schemeClr val="tx1">
                      <a:lumMod val="65000"/>
                      <a:lumOff val="35000"/>
                    </a:schemeClr>
                  </a:solidFill>
                  <a:latin typeface="宋体" panose="02010600030101010101" pitchFamily="2" charset="-122"/>
                  <a:ea typeface="宋体" panose="02010600030101010101" pitchFamily="2" charset="-122"/>
                </a:rPr>
                <a:t>标题内容</a:t>
              </a:r>
            </a:p>
          </p:txBody>
        </p:sp>
      </p:grpSp>
      <p:sp>
        <p:nvSpPr>
          <p:cNvPr id="53" name="TextBox 22"/>
          <p:cNvSpPr txBox="1"/>
          <p:nvPr/>
        </p:nvSpPr>
        <p:spPr>
          <a:xfrm>
            <a:off x="5076056" y="1618551"/>
            <a:ext cx="2952328" cy="532453"/>
          </a:xfrm>
          <a:prstGeom prst="rect">
            <a:avLst/>
          </a:prstGeom>
          <a:noFill/>
        </p:spPr>
        <p:txBody>
          <a:bodyPr wrap="square" rtlCol="0">
            <a:spAutoFit/>
          </a:bodyPr>
          <a:lstStyle/>
          <a:p>
            <a:pPr defTabSz="685783">
              <a:lnSpc>
                <a:spcPct val="130000"/>
              </a:lnSpc>
              <a:defRPr/>
            </a:pPr>
            <a:r>
              <a:rPr lang="zh-CN" altLang="en-US" sz="1100" dirty="0">
                <a:solidFill>
                  <a:prstClr val="black"/>
                </a:solidFill>
                <a:latin typeface="宋体" panose="02010600030101010101" pitchFamily="2" charset="-122"/>
                <a:ea typeface="宋体" panose="02010600030101010101" pitchFamily="2" charset="-122"/>
              </a:rPr>
              <a:t>点击输入简要文字内容，文字内容需概括精炼，不用多余的文字修饰，言简意赅的说明</a:t>
            </a:r>
          </a:p>
        </p:txBody>
      </p:sp>
      <p:grpSp>
        <p:nvGrpSpPr>
          <p:cNvPr id="54" name="组合 53"/>
          <p:cNvGrpSpPr/>
          <p:nvPr/>
        </p:nvGrpSpPr>
        <p:grpSpPr>
          <a:xfrm>
            <a:off x="5940151" y="1114496"/>
            <a:ext cx="1356392" cy="432536"/>
            <a:chOff x="814328" y="3219334"/>
            <a:chExt cx="1356392" cy="432536"/>
          </a:xfrm>
        </p:grpSpPr>
        <p:grpSp>
          <p:nvGrpSpPr>
            <p:cNvPr id="55" name="组合 54"/>
            <p:cNvGrpSpPr/>
            <p:nvPr/>
          </p:nvGrpSpPr>
          <p:grpSpPr>
            <a:xfrm>
              <a:off x="814328" y="3219334"/>
              <a:ext cx="1356392" cy="432536"/>
              <a:chOff x="2173927" y="3285519"/>
              <a:chExt cx="1721136" cy="548848"/>
            </a:xfrm>
          </p:grpSpPr>
          <p:grpSp>
            <p:nvGrpSpPr>
              <p:cNvPr id="107" name="组合 10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09" name="圆角矩形 8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sp>
              <p:nvSpPr>
                <p:cNvPr id="110" name="圆角矩形 8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grpSp>
          <p:sp>
            <p:nvSpPr>
              <p:cNvPr id="108" name="椭圆 107"/>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grpSp>
        <p:sp>
          <p:nvSpPr>
            <p:cNvPr id="56"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685783"/>
              <a:r>
                <a:rPr lang="zh-CN" altLang="en-US" dirty="0">
                  <a:solidFill>
                    <a:schemeClr val="tx1">
                      <a:lumMod val="65000"/>
                      <a:lumOff val="35000"/>
                    </a:schemeClr>
                  </a:solidFill>
                  <a:latin typeface="宋体" panose="02010600030101010101" pitchFamily="2" charset="-122"/>
                  <a:ea typeface="宋体" panose="02010600030101010101" pitchFamily="2" charset="-122"/>
                </a:rPr>
                <a:t>标题内容</a:t>
              </a:r>
            </a:p>
          </p:txBody>
        </p:sp>
      </p:grpSp>
      <p:sp>
        <p:nvSpPr>
          <p:cNvPr id="111" name="TextBox 81"/>
          <p:cNvSpPr txBox="1"/>
          <p:nvPr/>
        </p:nvSpPr>
        <p:spPr>
          <a:xfrm>
            <a:off x="5076056" y="2914695"/>
            <a:ext cx="2952328" cy="532453"/>
          </a:xfrm>
          <a:prstGeom prst="rect">
            <a:avLst/>
          </a:prstGeom>
          <a:noFill/>
        </p:spPr>
        <p:txBody>
          <a:bodyPr wrap="square" rtlCol="0">
            <a:spAutoFit/>
          </a:bodyPr>
          <a:lstStyle/>
          <a:p>
            <a:pPr defTabSz="685783">
              <a:lnSpc>
                <a:spcPct val="130000"/>
              </a:lnSpc>
              <a:defRPr/>
            </a:pPr>
            <a:r>
              <a:rPr lang="zh-CN" altLang="en-US" sz="1100" dirty="0">
                <a:solidFill>
                  <a:prstClr val="black"/>
                </a:solidFill>
                <a:latin typeface="宋体" panose="02010600030101010101" pitchFamily="2" charset="-122"/>
                <a:ea typeface="宋体" panose="02010600030101010101" pitchFamily="2" charset="-122"/>
              </a:rPr>
              <a:t>点击输入简要文字内容，文字内容需概括精炼，不用多余的文字修饰，言简意赅的说明</a:t>
            </a:r>
          </a:p>
        </p:txBody>
      </p:sp>
      <p:sp>
        <p:nvSpPr>
          <p:cNvPr id="112" name="TextBox 82"/>
          <p:cNvSpPr txBox="1"/>
          <p:nvPr/>
        </p:nvSpPr>
        <p:spPr>
          <a:xfrm>
            <a:off x="5076056" y="4138831"/>
            <a:ext cx="2952328" cy="532453"/>
          </a:xfrm>
          <a:prstGeom prst="rect">
            <a:avLst/>
          </a:prstGeom>
          <a:noFill/>
        </p:spPr>
        <p:txBody>
          <a:bodyPr wrap="square" rtlCol="0">
            <a:spAutoFit/>
          </a:bodyPr>
          <a:lstStyle/>
          <a:p>
            <a:pPr defTabSz="685783">
              <a:lnSpc>
                <a:spcPct val="130000"/>
              </a:lnSpc>
              <a:defRPr/>
            </a:pPr>
            <a:r>
              <a:rPr lang="zh-CN" altLang="en-US" sz="1100" dirty="0">
                <a:solidFill>
                  <a:prstClr val="black"/>
                </a:solidFill>
                <a:latin typeface="宋体" panose="02010600030101010101" pitchFamily="2" charset="-122"/>
                <a:ea typeface="宋体" panose="02010600030101010101" pitchFamily="2" charset="-122"/>
              </a:rPr>
              <a:t>点击输入简要文字内容，文字内容需概括精炼，不用多余的文字修饰，言简意赅的说明</a:t>
            </a:r>
          </a:p>
        </p:txBody>
      </p:sp>
      <p:grpSp>
        <p:nvGrpSpPr>
          <p:cNvPr id="113" name="组合 112"/>
          <p:cNvGrpSpPr/>
          <p:nvPr/>
        </p:nvGrpSpPr>
        <p:grpSpPr>
          <a:xfrm>
            <a:off x="5940151" y="2347576"/>
            <a:ext cx="1356392" cy="432536"/>
            <a:chOff x="814328" y="3219334"/>
            <a:chExt cx="1356392" cy="432536"/>
          </a:xfrm>
        </p:grpSpPr>
        <p:grpSp>
          <p:nvGrpSpPr>
            <p:cNvPr id="114" name="组合 113"/>
            <p:cNvGrpSpPr/>
            <p:nvPr/>
          </p:nvGrpSpPr>
          <p:grpSpPr>
            <a:xfrm>
              <a:off x="814328" y="3219334"/>
              <a:ext cx="1356392" cy="432536"/>
              <a:chOff x="2173927" y="3285519"/>
              <a:chExt cx="1721136" cy="548848"/>
            </a:xfrm>
          </p:grpSpPr>
          <p:grpSp>
            <p:nvGrpSpPr>
              <p:cNvPr id="116" name="组合 115"/>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18" name="圆角矩形 9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sp>
              <p:nvSpPr>
                <p:cNvPr id="119" name="圆角矩形 9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grpSp>
          <p:sp>
            <p:nvSpPr>
              <p:cNvPr id="117" name="椭圆 116"/>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grpSp>
        <p:sp>
          <p:nvSpPr>
            <p:cNvPr id="115"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685783"/>
              <a:r>
                <a:rPr lang="zh-CN" altLang="en-US" dirty="0">
                  <a:solidFill>
                    <a:schemeClr val="tx1">
                      <a:lumMod val="65000"/>
                      <a:lumOff val="35000"/>
                    </a:schemeClr>
                  </a:solidFill>
                  <a:latin typeface="宋体" panose="02010600030101010101" pitchFamily="2" charset="-122"/>
                  <a:ea typeface="宋体" panose="02010600030101010101" pitchFamily="2" charset="-122"/>
                </a:rPr>
                <a:t>标题内容</a:t>
              </a:r>
            </a:p>
          </p:txBody>
        </p:sp>
      </p:grpSp>
      <p:grpSp>
        <p:nvGrpSpPr>
          <p:cNvPr id="120" name="组合 119"/>
          <p:cNvGrpSpPr/>
          <p:nvPr/>
        </p:nvGrpSpPr>
        <p:grpSpPr>
          <a:xfrm>
            <a:off x="5940151" y="3569623"/>
            <a:ext cx="1356392" cy="432536"/>
            <a:chOff x="814328" y="3219334"/>
            <a:chExt cx="1356392" cy="432536"/>
          </a:xfrm>
        </p:grpSpPr>
        <p:grpSp>
          <p:nvGrpSpPr>
            <p:cNvPr id="121" name="组合 120"/>
            <p:cNvGrpSpPr/>
            <p:nvPr/>
          </p:nvGrpSpPr>
          <p:grpSpPr>
            <a:xfrm>
              <a:off x="814328" y="3219334"/>
              <a:ext cx="1356392" cy="432536"/>
              <a:chOff x="2173927" y="3285519"/>
              <a:chExt cx="1721136" cy="548848"/>
            </a:xfrm>
          </p:grpSpPr>
          <p:grpSp>
            <p:nvGrpSpPr>
              <p:cNvPr id="123" name="组合 12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25" name="圆角矩形 10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sp>
              <p:nvSpPr>
                <p:cNvPr id="126" name="圆角矩形 10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grpSp>
          <p:sp>
            <p:nvSpPr>
              <p:cNvPr id="124" name="椭圆 123"/>
              <p:cNvSpPr/>
              <p:nvPr/>
            </p:nvSpPr>
            <p:spPr>
              <a:xfrm>
                <a:off x="2307128" y="3420211"/>
                <a:ext cx="279463" cy="279463"/>
              </a:xfrm>
              <a:prstGeom prst="ellipse">
                <a:avLst/>
              </a:prstGeom>
              <a:solidFill>
                <a:srgbClr val="C000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prstClr val="white"/>
                  </a:solidFill>
                  <a:latin typeface="宋体" panose="02010600030101010101" pitchFamily="2" charset="-122"/>
                  <a:ea typeface="宋体" panose="02010600030101010101" pitchFamily="2" charset="-122"/>
                </a:endParaRPr>
              </a:p>
            </p:txBody>
          </p:sp>
        </p:grpSp>
        <p:sp>
          <p:nvSpPr>
            <p:cNvPr id="122" name="TextBox 9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defTabSz="685783"/>
              <a:r>
                <a:rPr lang="zh-CN" altLang="en-US" dirty="0">
                  <a:solidFill>
                    <a:schemeClr val="tx1">
                      <a:lumMod val="65000"/>
                      <a:lumOff val="35000"/>
                    </a:schemeClr>
                  </a:solidFill>
                  <a:latin typeface="宋体" panose="02010600030101010101" pitchFamily="2" charset="-122"/>
                  <a:ea typeface="宋体" panose="02010600030101010101" pitchFamily="2" charset="-122"/>
                </a:rPr>
                <a:t>标题内容</a:t>
              </a:r>
            </a:p>
          </p:txBody>
        </p:sp>
      </p:grpSp>
    </p:spTree>
    <p:extLst>
      <p:ext uri="{BB962C8B-B14F-4D97-AF65-F5344CB8AC3E}">
        <p14:creationId xmlns:p14="http://schemas.microsoft.com/office/powerpoint/2010/main" val="2572013269"/>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wipe(left)">
                                      <p:cBhvr>
                                        <p:cTn id="7" dur="500"/>
                                        <p:tgtEl>
                                          <p:spTgt spid="157"/>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300" fill="hold"/>
                                        <p:tgtEl>
                                          <p:spTgt spid="84"/>
                                        </p:tgtEl>
                                        <p:attrNameLst>
                                          <p:attrName>ppt_x</p:attrName>
                                        </p:attrNameLst>
                                      </p:cBhvr>
                                      <p:tavLst>
                                        <p:tav tm="0">
                                          <p:val>
                                            <p:strVal val="1+#ppt_w/2"/>
                                          </p:val>
                                        </p:tav>
                                        <p:tav tm="100000">
                                          <p:val>
                                            <p:strVal val="#ppt_x"/>
                                          </p:val>
                                        </p:tav>
                                      </p:tavLst>
                                    </p:anim>
                                    <p:anim calcmode="lin" valueType="num">
                                      <p:cBhvr additive="base">
                                        <p:cTn id="12" dur="300" fill="hold"/>
                                        <p:tgtEl>
                                          <p:spTgt spid="84"/>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2" presetClass="entr" presetSubtype="1" fill="hold" grpId="0" nodeType="after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up)">
                                      <p:cBhvr>
                                        <p:cTn id="16" dur="300"/>
                                        <p:tgtEl>
                                          <p:spTgt spid="60"/>
                                        </p:tgtEl>
                                      </p:cBhvr>
                                    </p:animEffect>
                                  </p:childTnLst>
                                </p:cTn>
                              </p:par>
                            </p:childTnLst>
                          </p:cTn>
                        </p:par>
                        <p:par>
                          <p:cTn id="17" fill="hold">
                            <p:stCondLst>
                              <p:cond delay="1100"/>
                            </p:stCondLst>
                            <p:childTnLst>
                              <p:par>
                                <p:cTn id="18" presetID="2" presetClass="entr" presetSubtype="2" fill="hold" nodeType="afterEffect">
                                  <p:stCondLst>
                                    <p:cond delay="0"/>
                                  </p:stCondLst>
                                  <p:childTnLst>
                                    <p:set>
                                      <p:cBhvr>
                                        <p:cTn id="19" dur="1" fill="hold">
                                          <p:stCondLst>
                                            <p:cond delay="0"/>
                                          </p:stCondLst>
                                        </p:cTn>
                                        <p:tgtEl>
                                          <p:spTgt spid="93"/>
                                        </p:tgtEl>
                                        <p:attrNameLst>
                                          <p:attrName>style.visibility</p:attrName>
                                        </p:attrNameLst>
                                      </p:cBhvr>
                                      <p:to>
                                        <p:strVal val="visible"/>
                                      </p:to>
                                    </p:set>
                                    <p:anim calcmode="lin" valueType="num">
                                      <p:cBhvr additive="base">
                                        <p:cTn id="20" dur="300" fill="hold"/>
                                        <p:tgtEl>
                                          <p:spTgt spid="93"/>
                                        </p:tgtEl>
                                        <p:attrNameLst>
                                          <p:attrName>ppt_x</p:attrName>
                                        </p:attrNameLst>
                                      </p:cBhvr>
                                      <p:tavLst>
                                        <p:tav tm="0">
                                          <p:val>
                                            <p:strVal val="1+#ppt_w/2"/>
                                          </p:val>
                                        </p:tav>
                                        <p:tav tm="100000">
                                          <p:val>
                                            <p:strVal val="#ppt_x"/>
                                          </p:val>
                                        </p:tav>
                                      </p:tavLst>
                                    </p:anim>
                                    <p:anim calcmode="lin" valueType="num">
                                      <p:cBhvr additive="base">
                                        <p:cTn id="21" dur="300" fill="hold"/>
                                        <p:tgtEl>
                                          <p:spTgt spid="93"/>
                                        </p:tgtEl>
                                        <p:attrNameLst>
                                          <p:attrName>ppt_y</p:attrName>
                                        </p:attrNameLst>
                                      </p:cBhvr>
                                      <p:tavLst>
                                        <p:tav tm="0">
                                          <p:val>
                                            <p:strVal val="#ppt_y"/>
                                          </p:val>
                                        </p:tav>
                                        <p:tav tm="100000">
                                          <p:val>
                                            <p:strVal val="#ppt_y"/>
                                          </p:val>
                                        </p:tav>
                                      </p:tavLst>
                                    </p:anim>
                                  </p:childTnLst>
                                </p:cTn>
                              </p:par>
                            </p:childTnLst>
                          </p:cTn>
                        </p:par>
                        <p:par>
                          <p:cTn id="22" fill="hold">
                            <p:stCondLst>
                              <p:cond delay="1400"/>
                            </p:stCondLst>
                            <p:childTnLst>
                              <p:par>
                                <p:cTn id="23" presetID="22" presetClass="entr" presetSubtype="1" fill="hold" grpId="0" nodeType="afterEffect">
                                  <p:stCondLst>
                                    <p:cond delay="0"/>
                                  </p:stCondLst>
                                  <p:childTnLst>
                                    <p:set>
                                      <p:cBhvr>
                                        <p:cTn id="24" dur="1" fill="hold">
                                          <p:stCondLst>
                                            <p:cond delay="0"/>
                                          </p:stCondLst>
                                        </p:cTn>
                                        <p:tgtEl>
                                          <p:spTgt spid="91"/>
                                        </p:tgtEl>
                                        <p:attrNameLst>
                                          <p:attrName>style.visibility</p:attrName>
                                        </p:attrNameLst>
                                      </p:cBhvr>
                                      <p:to>
                                        <p:strVal val="visible"/>
                                      </p:to>
                                    </p:set>
                                    <p:animEffect transition="in" filter="wipe(up)">
                                      <p:cBhvr>
                                        <p:cTn id="25" dur="300"/>
                                        <p:tgtEl>
                                          <p:spTgt spid="91"/>
                                        </p:tgtEl>
                                      </p:cBhvr>
                                    </p:animEffect>
                                  </p:childTnLst>
                                </p:cTn>
                              </p:par>
                            </p:childTnLst>
                          </p:cTn>
                        </p:par>
                        <p:par>
                          <p:cTn id="26" fill="hold">
                            <p:stCondLst>
                              <p:cond delay="1700"/>
                            </p:stCondLst>
                            <p:childTnLst>
                              <p:par>
                                <p:cTn id="27" presetID="2" presetClass="entr" presetSubtype="2" fill="hold" nodeType="afterEffect">
                                  <p:stCondLst>
                                    <p:cond delay="0"/>
                                  </p:stCondLst>
                                  <p:childTnLst>
                                    <p:set>
                                      <p:cBhvr>
                                        <p:cTn id="28" dur="1" fill="hold">
                                          <p:stCondLst>
                                            <p:cond delay="0"/>
                                          </p:stCondLst>
                                        </p:cTn>
                                        <p:tgtEl>
                                          <p:spTgt spid="100"/>
                                        </p:tgtEl>
                                        <p:attrNameLst>
                                          <p:attrName>style.visibility</p:attrName>
                                        </p:attrNameLst>
                                      </p:cBhvr>
                                      <p:to>
                                        <p:strVal val="visible"/>
                                      </p:to>
                                    </p:set>
                                    <p:anim calcmode="lin" valueType="num">
                                      <p:cBhvr additive="base">
                                        <p:cTn id="29" dur="300" fill="hold"/>
                                        <p:tgtEl>
                                          <p:spTgt spid="100"/>
                                        </p:tgtEl>
                                        <p:attrNameLst>
                                          <p:attrName>ppt_x</p:attrName>
                                        </p:attrNameLst>
                                      </p:cBhvr>
                                      <p:tavLst>
                                        <p:tav tm="0">
                                          <p:val>
                                            <p:strVal val="1+#ppt_w/2"/>
                                          </p:val>
                                        </p:tav>
                                        <p:tav tm="100000">
                                          <p:val>
                                            <p:strVal val="#ppt_x"/>
                                          </p:val>
                                        </p:tav>
                                      </p:tavLst>
                                    </p:anim>
                                    <p:anim calcmode="lin" valueType="num">
                                      <p:cBhvr additive="base">
                                        <p:cTn id="30" dur="300" fill="hold"/>
                                        <p:tgtEl>
                                          <p:spTgt spid="100"/>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wipe(up)">
                                      <p:cBhvr>
                                        <p:cTn id="34" dur="300"/>
                                        <p:tgtEl>
                                          <p:spTgt spid="92"/>
                                        </p:tgtEl>
                                      </p:cBhvr>
                                    </p:animEffect>
                                  </p:childTnLst>
                                </p:cTn>
                              </p:par>
                            </p:childTnLst>
                          </p:cTn>
                        </p:par>
                        <p:par>
                          <p:cTn id="35" fill="hold">
                            <p:stCondLst>
                              <p:cond delay="2300"/>
                            </p:stCondLst>
                            <p:childTnLst>
                              <p:par>
                                <p:cTn id="36" presetID="2" presetClass="entr" presetSubtype="2"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300" fill="hold"/>
                                        <p:tgtEl>
                                          <p:spTgt spid="54"/>
                                        </p:tgtEl>
                                        <p:attrNameLst>
                                          <p:attrName>ppt_x</p:attrName>
                                        </p:attrNameLst>
                                      </p:cBhvr>
                                      <p:tavLst>
                                        <p:tav tm="0">
                                          <p:val>
                                            <p:strVal val="1+#ppt_w/2"/>
                                          </p:val>
                                        </p:tav>
                                        <p:tav tm="100000">
                                          <p:val>
                                            <p:strVal val="#ppt_x"/>
                                          </p:val>
                                        </p:tav>
                                      </p:tavLst>
                                    </p:anim>
                                    <p:anim calcmode="lin" valueType="num">
                                      <p:cBhvr additive="base">
                                        <p:cTn id="39" dur="300" fill="hold"/>
                                        <p:tgtEl>
                                          <p:spTgt spid="54"/>
                                        </p:tgtEl>
                                        <p:attrNameLst>
                                          <p:attrName>ppt_y</p:attrName>
                                        </p:attrNameLst>
                                      </p:cBhvr>
                                      <p:tavLst>
                                        <p:tav tm="0">
                                          <p:val>
                                            <p:strVal val="#ppt_y"/>
                                          </p:val>
                                        </p:tav>
                                        <p:tav tm="100000">
                                          <p:val>
                                            <p:strVal val="#ppt_y"/>
                                          </p:val>
                                        </p:tav>
                                      </p:tavLst>
                                    </p:anim>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up)">
                                      <p:cBhvr>
                                        <p:cTn id="43" dur="300"/>
                                        <p:tgtEl>
                                          <p:spTgt spid="53"/>
                                        </p:tgtEl>
                                      </p:cBhvr>
                                    </p:animEffect>
                                  </p:childTnLst>
                                </p:cTn>
                              </p:par>
                            </p:childTnLst>
                          </p:cTn>
                        </p:par>
                        <p:par>
                          <p:cTn id="44" fill="hold">
                            <p:stCondLst>
                              <p:cond delay="2900"/>
                            </p:stCondLst>
                            <p:childTnLst>
                              <p:par>
                                <p:cTn id="45" presetID="2" presetClass="entr" presetSubtype="2" fill="hold" nodeType="afterEffect">
                                  <p:stCondLst>
                                    <p:cond delay="0"/>
                                  </p:stCondLst>
                                  <p:childTnLst>
                                    <p:set>
                                      <p:cBhvr>
                                        <p:cTn id="46" dur="1" fill="hold">
                                          <p:stCondLst>
                                            <p:cond delay="0"/>
                                          </p:stCondLst>
                                        </p:cTn>
                                        <p:tgtEl>
                                          <p:spTgt spid="113"/>
                                        </p:tgtEl>
                                        <p:attrNameLst>
                                          <p:attrName>style.visibility</p:attrName>
                                        </p:attrNameLst>
                                      </p:cBhvr>
                                      <p:to>
                                        <p:strVal val="visible"/>
                                      </p:to>
                                    </p:set>
                                    <p:anim calcmode="lin" valueType="num">
                                      <p:cBhvr additive="base">
                                        <p:cTn id="47" dur="300" fill="hold"/>
                                        <p:tgtEl>
                                          <p:spTgt spid="113"/>
                                        </p:tgtEl>
                                        <p:attrNameLst>
                                          <p:attrName>ppt_x</p:attrName>
                                        </p:attrNameLst>
                                      </p:cBhvr>
                                      <p:tavLst>
                                        <p:tav tm="0">
                                          <p:val>
                                            <p:strVal val="1+#ppt_w/2"/>
                                          </p:val>
                                        </p:tav>
                                        <p:tav tm="100000">
                                          <p:val>
                                            <p:strVal val="#ppt_x"/>
                                          </p:val>
                                        </p:tav>
                                      </p:tavLst>
                                    </p:anim>
                                    <p:anim calcmode="lin" valueType="num">
                                      <p:cBhvr additive="base">
                                        <p:cTn id="48" dur="300" fill="hold"/>
                                        <p:tgtEl>
                                          <p:spTgt spid="113"/>
                                        </p:tgtEl>
                                        <p:attrNameLst>
                                          <p:attrName>ppt_y</p:attrName>
                                        </p:attrNameLst>
                                      </p:cBhvr>
                                      <p:tavLst>
                                        <p:tav tm="0">
                                          <p:val>
                                            <p:strVal val="#ppt_y"/>
                                          </p:val>
                                        </p:tav>
                                        <p:tav tm="100000">
                                          <p:val>
                                            <p:strVal val="#ppt_y"/>
                                          </p:val>
                                        </p:tav>
                                      </p:tavLst>
                                    </p:anim>
                                  </p:childTnLst>
                                </p:cTn>
                              </p:par>
                            </p:childTnLst>
                          </p:cTn>
                        </p:par>
                        <p:par>
                          <p:cTn id="49" fill="hold">
                            <p:stCondLst>
                              <p:cond delay="3200"/>
                            </p:stCondLst>
                            <p:childTnLst>
                              <p:par>
                                <p:cTn id="50" presetID="22" presetClass="entr" presetSubtype="1" fill="hold" grpId="0" nodeType="afterEffect">
                                  <p:stCondLst>
                                    <p:cond delay="0"/>
                                  </p:stCondLst>
                                  <p:childTnLst>
                                    <p:set>
                                      <p:cBhvr>
                                        <p:cTn id="51" dur="1" fill="hold">
                                          <p:stCondLst>
                                            <p:cond delay="0"/>
                                          </p:stCondLst>
                                        </p:cTn>
                                        <p:tgtEl>
                                          <p:spTgt spid="111"/>
                                        </p:tgtEl>
                                        <p:attrNameLst>
                                          <p:attrName>style.visibility</p:attrName>
                                        </p:attrNameLst>
                                      </p:cBhvr>
                                      <p:to>
                                        <p:strVal val="visible"/>
                                      </p:to>
                                    </p:set>
                                    <p:animEffect transition="in" filter="wipe(up)">
                                      <p:cBhvr>
                                        <p:cTn id="52" dur="300"/>
                                        <p:tgtEl>
                                          <p:spTgt spid="111"/>
                                        </p:tgtEl>
                                      </p:cBhvr>
                                    </p:animEffect>
                                  </p:childTnLst>
                                </p:cTn>
                              </p:par>
                            </p:childTnLst>
                          </p:cTn>
                        </p:par>
                        <p:par>
                          <p:cTn id="53" fill="hold">
                            <p:stCondLst>
                              <p:cond delay="3500"/>
                            </p:stCondLst>
                            <p:childTnLst>
                              <p:par>
                                <p:cTn id="54" presetID="2" presetClass="entr" presetSubtype="2" fill="hold" nodeType="afterEffect">
                                  <p:stCondLst>
                                    <p:cond delay="0"/>
                                  </p:stCondLst>
                                  <p:childTnLst>
                                    <p:set>
                                      <p:cBhvr>
                                        <p:cTn id="55" dur="1" fill="hold">
                                          <p:stCondLst>
                                            <p:cond delay="0"/>
                                          </p:stCondLst>
                                        </p:cTn>
                                        <p:tgtEl>
                                          <p:spTgt spid="120"/>
                                        </p:tgtEl>
                                        <p:attrNameLst>
                                          <p:attrName>style.visibility</p:attrName>
                                        </p:attrNameLst>
                                      </p:cBhvr>
                                      <p:to>
                                        <p:strVal val="visible"/>
                                      </p:to>
                                    </p:set>
                                    <p:anim calcmode="lin" valueType="num">
                                      <p:cBhvr additive="base">
                                        <p:cTn id="56" dur="300" fill="hold"/>
                                        <p:tgtEl>
                                          <p:spTgt spid="120"/>
                                        </p:tgtEl>
                                        <p:attrNameLst>
                                          <p:attrName>ppt_x</p:attrName>
                                        </p:attrNameLst>
                                      </p:cBhvr>
                                      <p:tavLst>
                                        <p:tav tm="0">
                                          <p:val>
                                            <p:strVal val="1+#ppt_w/2"/>
                                          </p:val>
                                        </p:tav>
                                        <p:tav tm="100000">
                                          <p:val>
                                            <p:strVal val="#ppt_x"/>
                                          </p:val>
                                        </p:tav>
                                      </p:tavLst>
                                    </p:anim>
                                    <p:anim calcmode="lin" valueType="num">
                                      <p:cBhvr additive="base">
                                        <p:cTn id="57" dur="300" fill="hold"/>
                                        <p:tgtEl>
                                          <p:spTgt spid="120"/>
                                        </p:tgtEl>
                                        <p:attrNameLst>
                                          <p:attrName>ppt_y</p:attrName>
                                        </p:attrNameLst>
                                      </p:cBhvr>
                                      <p:tavLst>
                                        <p:tav tm="0">
                                          <p:val>
                                            <p:strVal val="#ppt_y"/>
                                          </p:val>
                                        </p:tav>
                                        <p:tav tm="100000">
                                          <p:val>
                                            <p:strVal val="#ppt_y"/>
                                          </p:val>
                                        </p:tav>
                                      </p:tavLst>
                                    </p:anim>
                                  </p:childTnLst>
                                </p:cTn>
                              </p:par>
                            </p:childTnLst>
                          </p:cTn>
                        </p:par>
                        <p:par>
                          <p:cTn id="58" fill="hold">
                            <p:stCondLst>
                              <p:cond delay="3800"/>
                            </p:stCondLst>
                            <p:childTnLst>
                              <p:par>
                                <p:cTn id="59" presetID="22" presetClass="entr" presetSubtype="1" fill="hold" grpId="0" nodeType="afterEffect">
                                  <p:stCondLst>
                                    <p:cond delay="0"/>
                                  </p:stCondLst>
                                  <p:childTnLst>
                                    <p:set>
                                      <p:cBhvr>
                                        <p:cTn id="60" dur="1" fill="hold">
                                          <p:stCondLst>
                                            <p:cond delay="0"/>
                                          </p:stCondLst>
                                        </p:cTn>
                                        <p:tgtEl>
                                          <p:spTgt spid="112"/>
                                        </p:tgtEl>
                                        <p:attrNameLst>
                                          <p:attrName>style.visibility</p:attrName>
                                        </p:attrNameLst>
                                      </p:cBhvr>
                                      <p:to>
                                        <p:strVal val="visible"/>
                                      </p:to>
                                    </p:set>
                                    <p:animEffect transition="in" filter="wipe(up)">
                                      <p:cBhvr>
                                        <p:cTn id="61" dur="3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60" grpId="0"/>
      <p:bldP spid="91" grpId="0"/>
      <p:bldP spid="92" grpId="0"/>
      <p:bldP spid="53" grpId="0"/>
      <p:bldP spid="111" grpId="0"/>
      <p:bldP spid="1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06" name="TextBox 30"/>
          <p:cNvSpPr txBox="1"/>
          <p:nvPr/>
        </p:nvSpPr>
        <p:spPr>
          <a:xfrm>
            <a:off x="1226539" y="1276400"/>
            <a:ext cx="1565650" cy="553998"/>
          </a:xfrm>
          <a:prstGeom prst="rect">
            <a:avLst/>
          </a:prstGeom>
          <a:noFill/>
        </p:spPr>
        <p:txBody>
          <a:bodyPr wrap="square" lIns="0" tIns="0" rIns="0" bIns="0" rtlCol="0">
            <a:spAutoFit/>
          </a:bodyPr>
          <a:lstStyle/>
          <a:p>
            <a:pPr algn="ctr"/>
            <a:r>
              <a:rPr lang="zh-CN" altLang="en-US" b="1" dirty="0">
                <a:solidFill>
                  <a:schemeClr val="tx1">
                    <a:lumMod val="65000"/>
                    <a:lumOff val="35000"/>
                  </a:schemeClr>
                </a:solidFill>
                <a:latin typeface="微软雅黑" pitchFamily="34" charset="-122"/>
                <a:ea typeface="微软雅黑" pitchFamily="34" charset="-122"/>
              </a:rPr>
              <a:t>添加您的</a:t>
            </a:r>
            <a:endParaRPr lang="en-US" altLang="zh-CN" b="1" dirty="0">
              <a:solidFill>
                <a:schemeClr val="tx1">
                  <a:lumMod val="65000"/>
                  <a:lumOff val="35000"/>
                </a:schemeClr>
              </a:solidFill>
              <a:latin typeface="微软雅黑" pitchFamily="34" charset="-122"/>
              <a:ea typeface="微软雅黑" pitchFamily="34" charset="-122"/>
            </a:endParaRPr>
          </a:p>
          <a:p>
            <a:pPr algn="ctr"/>
            <a:r>
              <a:rPr lang="zh-CN" altLang="en-US" b="1" dirty="0">
                <a:solidFill>
                  <a:schemeClr val="tx1">
                    <a:lumMod val="65000"/>
                    <a:lumOff val="35000"/>
                  </a:schemeClr>
                </a:solidFill>
                <a:latin typeface="微软雅黑" pitchFamily="34" charset="-122"/>
                <a:ea typeface="微软雅黑" pitchFamily="34" charset="-122"/>
              </a:rPr>
              <a:t>标题内容</a:t>
            </a:r>
          </a:p>
        </p:txBody>
      </p:sp>
      <p:sp>
        <p:nvSpPr>
          <p:cNvPr id="107" name="TextBox 30"/>
          <p:cNvSpPr txBox="1"/>
          <p:nvPr/>
        </p:nvSpPr>
        <p:spPr>
          <a:xfrm>
            <a:off x="2936205" y="1276400"/>
            <a:ext cx="953584"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添加您的</a:t>
            </a:r>
            <a:endParaRPr lang="en-US" altLang="zh-CN" dirty="0">
              <a:solidFill>
                <a:schemeClr val="tx1">
                  <a:lumMod val="65000"/>
                  <a:lumOff val="35000"/>
                </a:schemeClr>
              </a:solidFill>
            </a:endParaRPr>
          </a:p>
          <a:p>
            <a:r>
              <a:rPr lang="zh-CN" altLang="en-US" dirty="0">
                <a:solidFill>
                  <a:schemeClr val="tx1">
                    <a:lumMod val="65000"/>
                    <a:lumOff val="35000"/>
                  </a:schemeClr>
                </a:solidFill>
              </a:rPr>
              <a:t>标题内容</a:t>
            </a:r>
          </a:p>
        </p:txBody>
      </p:sp>
      <p:sp>
        <p:nvSpPr>
          <p:cNvPr id="108" name="TextBox 30"/>
          <p:cNvSpPr txBox="1"/>
          <p:nvPr/>
        </p:nvSpPr>
        <p:spPr>
          <a:xfrm>
            <a:off x="4177820" y="1276400"/>
            <a:ext cx="1134649"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添加您的</a:t>
            </a:r>
            <a:endParaRPr lang="en-US" altLang="zh-CN" dirty="0">
              <a:solidFill>
                <a:schemeClr val="tx1">
                  <a:lumMod val="65000"/>
                  <a:lumOff val="35000"/>
                </a:schemeClr>
              </a:solidFill>
            </a:endParaRPr>
          </a:p>
          <a:p>
            <a:r>
              <a:rPr lang="zh-CN" altLang="en-US" dirty="0">
                <a:solidFill>
                  <a:schemeClr val="tx1">
                    <a:lumMod val="65000"/>
                    <a:lumOff val="35000"/>
                  </a:schemeClr>
                </a:solidFill>
              </a:rPr>
              <a:t>标题内容</a:t>
            </a:r>
          </a:p>
        </p:txBody>
      </p:sp>
      <p:sp>
        <p:nvSpPr>
          <p:cNvPr id="109" name="TextBox 30"/>
          <p:cNvSpPr txBox="1"/>
          <p:nvPr/>
        </p:nvSpPr>
        <p:spPr>
          <a:xfrm>
            <a:off x="5504617" y="1276400"/>
            <a:ext cx="1248012"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添加您的</a:t>
            </a:r>
            <a:endParaRPr lang="en-US" altLang="zh-CN" dirty="0">
              <a:solidFill>
                <a:schemeClr val="tx1">
                  <a:lumMod val="65000"/>
                  <a:lumOff val="35000"/>
                </a:schemeClr>
              </a:solidFill>
            </a:endParaRPr>
          </a:p>
          <a:p>
            <a:r>
              <a:rPr lang="zh-CN" altLang="en-US" dirty="0">
                <a:solidFill>
                  <a:schemeClr val="tx1">
                    <a:lumMod val="65000"/>
                    <a:lumOff val="35000"/>
                  </a:schemeClr>
                </a:solidFill>
              </a:rPr>
              <a:t>标题内容</a:t>
            </a:r>
          </a:p>
        </p:txBody>
      </p:sp>
      <p:sp>
        <p:nvSpPr>
          <p:cNvPr id="110" name="TextBox 30"/>
          <p:cNvSpPr txBox="1"/>
          <p:nvPr/>
        </p:nvSpPr>
        <p:spPr>
          <a:xfrm>
            <a:off x="6866430" y="1276400"/>
            <a:ext cx="1110335"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添加您的</a:t>
            </a:r>
            <a:endParaRPr lang="en-US" altLang="zh-CN" dirty="0">
              <a:solidFill>
                <a:schemeClr val="tx1">
                  <a:lumMod val="65000"/>
                  <a:lumOff val="35000"/>
                </a:schemeClr>
              </a:solidFill>
            </a:endParaRPr>
          </a:p>
          <a:p>
            <a:r>
              <a:rPr lang="zh-CN" altLang="en-US" dirty="0">
                <a:solidFill>
                  <a:schemeClr val="tx1">
                    <a:lumMod val="65000"/>
                    <a:lumOff val="35000"/>
                  </a:schemeClr>
                </a:solidFill>
              </a:rPr>
              <a:t>标题内容</a:t>
            </a:r>
          </a:p>
        </p:txBody>
      </p:sp>
      <p:grpSp>
        <p:nvGrpSpPr>
          <p:cNvPr id="164" name="组合 163"/>
          <p:cNvGrpSpPr/>
          <p:nvPr/>
        </p:nvGrpSpPr>
        <p:grpSpPr>
          <a:xfrm>
            <a:off x="1998247" y="2678206"/>
            <a:ext cx="69938" cy="536571"/>
            <a:chOff x="2690232" y="4097191"/>
            <a:chExt cx="93235" cy="715207"/>
          </a:xfrm>
        </p:grpSpPr>
        <p:sp>
          <p:nvSpPr>
            <p:cNvPr id="165" name="椭圆 164"/>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6" name="椭圆 165"/>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67" name="直接连接符 166"/>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68" name="组合 167"/>
          <p:cNvGrpSpPr/>
          <p:nvPr/>
        </p:nvGrpSpPr>
        <p:grpSpPr>
          <a:xfrm>
            <a:off x="3367703" y="2678205"/>
            <a:ext cx="69938" cy="536571"/>
            <a:chOff x="2690232" y="4097191"/>
            <a:chExt cx="93235" cy="715207"/>
          </a:xfrm>
        </p:grpSpPr>
        <p:sp>
          <p:nvSpPr>
            <p:cNvPr id="169" name="椭圆 168"/>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0" name="椭圆 169"/>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1" name="直接连接符 170"/>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72" name="组合 171"/>
          <p:cNvGrpSpPr/>
          <p:nvPr/>
        </p:nvGrpSpPr>
        <p:grpSpPr>
          <a:xfrm>
            <a:off x="4737164" y="2678203"/>
            <a:ext cx="69938" cy="536571"/>
            <a:chOff x="2690232" y="4097191"/>
            <a:chExt cx="93235" cy="715207"/>
          </a:xfrm>
        </p:grpSpPr>
        <p:sp>
          <p:nvSpPr>
            <p:cNvPr id="173" name="椭圆 172"/>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4" name="椭圆 173"/>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5" name="直接连接符 174"/>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76" name="组合 175"/>
          <p:cNvGrpSpPr/>
          <p:nvPr/>
        </p:nvGrpSpPr>
        <p:grpSpPr>
          <a:xfrm>
            <a:off x="6106617" y="2678203"/>
            <a:ext cx="69938" cy="536571"/>
            <a:chOff x="2690232" y="4097191"/>
            <a:chExt cx="93235" cy="715207"/>
          </a:xfrm>
        </p:grpSpPr>
        <p:sp>
          <p:nvSpPr>
            <p:cNvPr id="177" name="椭圆 176"/>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8" name="椭圆 177"/>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9" name="直接连接符 178"/>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80" name="组合 179"/>
          <p:cNvGrpSpPr/>
          <p:nvPr/>
        </p:nvGrpSpPr>
        <p:grpSpPr>
          <a:xfrm>
            <a:off x="7476074" y="2678205"/>
            <a:ext cx="69938" cy="536571"/>
            <a:chOff x="2690232" y="4097191"/>
            <a:chExt cx="93235" cy="715207"/>
          </a:xfrm>
        </p:grpSpPr>
        <p:sp>
          <p:nvSpPr>
            <p:cNvPr id="181" name="椭圆 180"/>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2" name="椭圆 181"/>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83" name="直接连接符 182"/>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sp>
        <p:nvSpPr>
          <p:cNvPr id="184" name="矩形 27"/>
          <p:cNvSpPr>
            <a:spLocks noChangeArrowheads="1"/>
          </p:cNvSpPr>
          <p:nvPr/>
        </p:nvSpPr>
        <p:spPr bwMode="auto">
          <a:xfrm>
            <a:off x="1496045"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lang="zh-CN" altLang="en-US" sz="900" kern="0" dirty="0">
                <a:solidFill>
                  <a:schemeClr val="tx1">
                    <a:lumMod val="65000"/>
                    <a:lumOff val="35000"/>
                  </a:schemeClr>
                </a:solidFill>
                <a:latin typeface="微软雅黑"/>
                <a:ea typeface="微软雅黑"/>
                <a:cs typeface="Lato Light" charset="0"/>
                <a:sym typeface="Lato Light" charset="0"/>
              </a:rPr>
              <a:t>此处添加详细文本描述，建议与标题相关并符合整体语言风格，语言描述尽量简洁生动</a:t>
            </a:r>
            <a:r>
              <a:rPr lang="zh-CN" altLang="en-US" sz="900" kern="0" dirty="0">
                <a:solidFill>
                  <a:schemeClr val="tx1">
                    <a:lumMod val="65000"/>
                    <a:lumOff val="35000"/>
                  </a:schemeClr>
                </a:solidFill>
                <a:latin typeface="微软雅黑" pitchFamily="34" charset="-122"/>
                <a:ea typeface="微软雅黑" pitchFamily="34" charset="-122"/>
              </a:rPr>
              <a:t>。</a:t>
            </a:r>
            <a:r>
              <a:rPr lang="zh-CN" altLang="en-US" sz="900" kern="0" dirty="0">
                <a:solidFill>
                  <a:schemeClr val="tx1">
                    <a:lumMod val="65000"/>
                    <a:lumOff val="35000"/>
                  </a:schemeClr>
                </a:solidFill>
                <a:latin typeface="微软雅黑"/>
                <a:ea typeface="微软雅黑"/>
                <a:cs typeface="Lato Light" charset="0"/>
                <a:sym typeface="Lato Light" charset="0"/>
              </a:rPr>
              <a:t>此处添加详细文本描述</a:t>
            </a:r>
            <a:endParaRPr lang="zh-CN" altLang="en-US" sz="900" kern="0" dirty="0">
              <a:solidFill>
                <a:schemeClr val="tx1">
                  <a:lumMod val="65000"/>
                  <a:lumOff val="35000"/>
                </a:schemeClr>
              </a:solidFill>
              <a:latin typeface="微软雅黑" pitchFamily="34" charset="-122"/>
              <a:ea typeface="微软雅黑" pitchFamily="34" charset="-122"/>
            </a:endParaRPr>
          </a:p>
        </p:txBody>
      </p:sp>
      <p:sp>
        <p:nvSpPr>
          <p:cNvPr id="185" name="矩形 27"/>
          <p:cNvSpPr>
            <a:spLocks noChangeArrowheads="1"/>
          </p:cNvSpPr>
          <p:nvPr/>
        </p:nvSpPr>
        <p:spPr bwMode="auto">
          <a:xfrm>
            <a:off x="2889416"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86" name="矩形 27"/>
          <p:cNvSpPr>
            <a:spLocks noChangeArrowheads="1"/>
          </p:cNvSpPr>
          <p:nvPr/>
        </p:nvSpPr>
        <p:spPr bwMode="auto">
          <a:xfrm>
            <a:off x="4253759"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87" name="矩形 27"/>
          <p:cNvSpPr>
            <a:spLocks noChangeArrowheads="1"/>
          </p:cNvSpPr>
          <p:nvPr/>
        </p:nvSpPr>
        <p:spPr bwMode="auto">
          <a:xfrm>
            <a:off x="5612659"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88" name="矩形 27"/>
          <p:cNvSpPr>
            <a:spLocks noChangeArrowheads="1"/>
          </p:cNvSpPr>
          <p:nvPr/>
        </p:nvSpPr>
        <p:spPr bwMode="auto">
          <a:xfrm>
            <a:off x="6958859"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grpSp>
        <p:nvGrpSpPr>
          <p:cNvPr id="2" name="组合 1"/>
          <p:cNvGrpSpPr/>
          <p:nvPr/>
        </p:nvGrpSpPr>
        <p:grpSpPr>
          <a:xfrm>
            <a:off x="1278229" y="1892561"/>
            <a:ext cx="6750949" cy="809956"/>
            <a:chOff x="1278229" y="1892561"/>
            <a:chExt cx="6750949" cy="809956"/>
          </a:xfrm>
        </p:grpSpPr>
        <p:grpSp>
          <p:nvGrpSpPr>
            <p:cNvPr id="112" name="组合 111"/>
            <p:cNvGrpSpPr/>
            <p:nvPr/>
          </p:nvGrpSpPr>
          <p:grpSpPr>
            <a:xfrm>
              <a:off x="1278229" y="2054899"/>
              <a:ext cx="6750949" cy="496995"/>
              <a:chOff x="1278229" y="2054900"/>
              <a:chExt cx="6750949" cy="494538"/>
            </a:xfrm>
          </p:grpSpPr>
          <p:sp>
            <p:nvSpPr>
              <p:cNvPr id="113" name="任意多边形 112"/>
              <p:cNvSpPr/>
              <p:nvPr/>
            </p:nvSpPr>
            <p:spPr>
              <a:xfrm>
                <a:off x="1278229" y="2054900"/>
                <a:ext cx="6750949" cy="494538"/>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ysClr val="window" lastClr="FFFFFF">
                  <a:lumMod val="75000"/>
                  <a:alpha val="50000"/>
                </a:sysClr>
              </a:solidFill>
              <a:ln w="25400" cap="flat" cmpd="sng" algn="ctr">
                <a:noFill/>
                <a:prstDash val="solid"/>
              </a:ln>
              <a:effectLst>
                <a:innerShdw blurRad="63500" dist="508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6" name="文本框 25"/>
              <p:cNvSpPr txBox="1"/>
              <p:nvPr/>
            </p:nvSpPr>
            <p:spPr>
              <a:xfrm>
                <a:off x="1655727" y="2109985"/>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Impact" panose="020B0806030902050204" pitchFamily="34" charset="0"/>
                  </a:rPr>
                  <a:t>01</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124" name="文本框 26"/>
              <p:cNvSpPr txBox="1"/>
              <p:nvPr/>
            </p:nvSpPr>
            <p:spPr>
              <a:xfrm>
                <a:off x="3015656" y="2109985"/>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Impact" panose="020B0806030902050204" pitchFamily="34" charset="0"/>
                  </a:rPr>
                  <a:t>02</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122" name="文本框 27"/>
              <p:cNvSpPr txBox="1"/>
              <p:nvPr/>
            </p:nvSpPr>
            <p:spPr>
              <a:xfrm>
                <a:off x="4375586" y="2109985"/>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Impact" panose="020B0806030902050204" pitchFamily="34" charset="0"/>
                  </a:rPr>
                  <a:t>03</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120" name="文本框 28"/>
              <p:cNvSpPr txBox="1"/>
              <p:nvPr/>
            </p:nvSpPr>
            <p:spPr>
              <a:xfrm>
                <a:off x="5735516" y="2109985"/>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Impact" panose="020B0806030902050204" pitchFamily="34" charset="0"/>
                  </a:rPr>
                  <a:t>04</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118" name="文本框 29"/>
              <p:cNvSpPr txBox="1"/>
              <p:nvPr/>
            </p:nvSpPr>
            <p:spPr>
              <a:xfrm>
                <a:off x="7095446" y="2109985"/>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sysClr val="window" lastClr="FFFFFF"/>
                    </a:solidFill>
                    <a:effectLst/>
                    <a:uLnTx/>
                    <a:uFillTx/>
                    <a:latin typeface="Impact" panose="020B0806030902050204" pitchFamily="34" charset="0"/>
                  </a:rPr>
                  <a:t>05</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grpSp>
        <p:grpSp>
          <p:nvGrpSpPr>
            <p:cNvPr id="48" name="组合 47"/>
            <p:cNvGrpSpPr/>
            <p:nvPr/>
          </p:nvGrpSpPr>
          <p:grpSpPr>
            <a:xfrm>
              <a:off x="2280902" y="1892561"/>
              <a:ext cx="809956" cy="809956"/>
              <a:chOff x="4482708" y="3301238"/>
              <a:chExt cx="661162" cy="661162"/>
            </a:xfrm>
          </p:grpSpPr>
          <p:grpSp>
            <p:nvGrpSpPr>
              <p:cNvPr id="49" name="组合 48"/>
              <p:cNvGrpSpPr/>
              <p:nvPr/>
            </p:nvGrpSpPr>
            <p:grpSpPr>
              <a:xfrm>
                <a:off x="4482708" y="3301238"/>
                <a:ext cx="661162" cy="661162"/>
                <a:chOff x="775780" y="771550"/>
                <a:chExt cx="1852004" cy="1852004"/>
              </a:xfrm>
            </p:grpSpPr>
            <p:sp>
              <p:nvSpPr>
                <p:cNvPr id="53" name="椭圆 52"/>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54" name="椭圆 53"/>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50" name="组合 49"/>
              <p:cNvGrpSpPr/>
              <p:nvPr/>
            </p:nvGrpSpPr>
            <p:grpSpPr>
              <a:xfrm>
                <a:off x="4679943" y="3516067"/>
                <a:ext cx="266691" cy="231503"/>
                <a:chOff x="6434683" y="510993"/>
                <a:chExt cx="987549" cy="857250"/>
              </a:xfrm>
            </p:grpSpPr>
            <p:sp>
              <p:nvSpPr>
                <p:cNvPr id="51" name="任意多边形 5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52" name="直接连接符 51"/>
                <p:cNvCxnSpPr/>
                <p:nvPr/>
              </p:nvCxnSpPr>
              <p:spPr>
                <a:xfrm>
                  <a:off x="6434683" y="954806"/>
                  <a:ext cx="987549" cy="0"/>
                </a:xfrm>
                <a:prstGeom prst="line">
                  <a:avLst/>
                </a:prstGeom>
                <a:noFill/>
                <a:ln w="28575" cap="flat" cmpd="sng" algn="ctr">
                  <a:solidFill>
                    <a:srgbClr val="C00000"/>
                  </a:solidFill>
                  <a:prstDash val="solid"/>
                </a:ln>
                <a:effectLst/>
              </p:spPr>
            </p:cxnSp>
          </p:grpSp>
        </p:grpSp>
        <p:grpSp>
          <p:nvGrpSpPr>
            <p:cNvPr id="55" name="组合 54"/>
            <p:cNvGrpSpPr/>
            <p:nvPr/>
          </p:nvGrpSpPr>
          <p:grpSpPr>
            <a:xfrm>
              <a:off x="3645515" y="1892561"/>
              <a:ext cx="809956" cy="809956"/>
              <a:chOff x="4482708" y="3301238"/>
              <a:chExt cx="661162" cy="661162"/>
            </a:xfrm>
          </p:grpSpPr>
          <p:grpSp>
            <p:nvGrpSpPr>
              <p:cNvPr id="56" name="组合 55"/>
              <p:cNvGrpSpPr/>
              <p:nvPr/>
            </p:nvGrpSpPr>
            <p:grpSpPr>
              <a:xfrm>
                <a:off x="4482708" y="3301238"/>
                <a:ext cx="661162" cy="661162"/>
                <a:chOff x="775780" y="771550"/>
                <a:chExt cx="1852004" cy="1852004"/>
              </a:xfrm>
            </p:grpSpPr>
            <p:sp>
              <p:nvSpPr>
                <p:cNvPr id="60" name="椭圆 59"/>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61" name="椭圆 60"/>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57" name="组合 56"/>
              <p:cNvGrpSpPr/>
              <p:nvPr/>
            </p:nvGrpSpPr>
            <p:grpSpPr>
              <a:xfrm>
                <a:off x="4679943" y="3516067"/>
                <a:ext cx="266691" cy="231503"/>
                <a:chOff x="6434683" y="510993"/>
                <a:chExt cx="987549" cy="857250"/>
              </a:xfrm>
            </p:grpSpPr>
            <p:sp>
              <p:nvSpPr>
                <p:cNvPr id="58" name="任意多边形 5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59" name="直接连接符 58"/>
                <p:cNvCxnSpPr/>
                <p:nvPr/>
              </p:nvCxnSpPr>
              <p:spPr>
                <a:xfrm>
                  <a:off x="6434683" y="954806"/>
                  <a:ext cx="987549" cy="0"/>
                </a:xfrm>
                <a:prstGeom prst="line">
                  <a:avLst/>
                </a:prstGeom>
                <a:noFill/>
                <a:ln w="28575" cap="flat" cmpd="sng" algn="ctr">
                  <a:solidFill>
                    <a:srgbClr val="C00000"/>
                  </a:solidFill>
                  <a:prstDash val="solid"/>
                </a:ln>
                <a:effectLst/>
              </p:spPr>
            </p:cxnSp>
          </p:grpSp>
        </p:grpSp>
        <p:grpSp>
          <p:nvGrpSpPr>
            <p:cNvPr id="62" name="组合 61"/>
            <p:cNvGrpSpPr/>
            <p:nvPr/>
          </p:nvGrpSpPr>
          <p:grpSpPr>
            <a:xfrm>
              <a:off x="5007202" y="1892561"/>
              <a:ext cx="809956" cy="809956"/>
              <a:chOff x="4482708" y="3301238"/>
              <a:chExt cx="661162" cy="661162"/>
            </a:xfrm>
          </p:grpSpPr>
          <p:grpSp>
            <p:nvGrpSpPr>
              <p:cNvPr id="63" name="组合 62"/>
              <p:cNvGrpSpPr/>
              <p:nvPr/>
            </p:nvGrpSpPr>
            <p:grpSpPr>
              <a:xfrm>
                <a:off x="4482708" y="3301238"/>
                <a:ext cx="661162" cy="661162"/>
                <a:chOff x="775780" y="771550"/>
                <a:chExt cx="1852004" cy="1852004"/>
              </a:xfrm>
            </p:grpSpPr>
            <p:sp>
              <p:nvSpPr>
                <p:cNvPr id="67" name="椭圆 66"/>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68" name="椭圆 67"/>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64" name="组合 63"/>
              <p:cNvGrpSpPr/>
              <p:nvPr/>
            </p:nvGrpSpPr>
            <p:grpSpPr>
              <a:xfrm>
                <a:off x="4679943" y="3516067"/>
                <a:ext cx="266691" cy="231503"/>
                <a:chOff x="6434683" y="510993"/>
                <a:chExt cx="987549" cy="857250"/>
              </a:xfrm>
            </p:grpSpPr>
            <p:sp>
              <p:nvSpPr>
                <p:cNvPr id="65" name="任意多边形 5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6" name="直接连接符 65"/>
                <p:cNvCxnSpPr/>
                <p:nvPr/>
              </p:nvCxnSpPr>
              <p:spPr>
                <a:xfrm>
                  <a:off x="6434683" y="954806"/>
                  <a:ext cx="987549" cy="0"/>
                </a:xfrm>
                <a:prstGeom prst="line">
                  <a:avLst/>
                </a:prstGeom>
                <a:noFill/>
                <a:ln w="28575" cap="flat" cmpd="sng" algn="ctr">
                  <a:solidFill>
                    <a:srgbClr val="C00000"/>
                  </a:solidFill>
                  <a:prstDash val="solid"/>
                </a:ln>
                <a:effectLst/>
              </p:spPr>
            </p:cxnSp>
          </p:grpSp>
        </p:grpSp>
        <p:grpSp>
          <p:nvGrpSpPr>
            <p:cNvPr id="69" name="组合 68"/>
            <p:cNvGrpSpPr/>
            <p:nvPr/>
          </p:nvGrpSpPr>
          <p:grpSpPr>
            <a:xfrm>
              <a:off x="6421336" y="1892561"/>
              <a:ext cx="809956" cy="809956"/>
              <a:chOff x="4482708" y="3301238"/>
              <a:chExt cx="661162" cy="661162"/>
            </a:xfrm>
          </p:grpSpPr>
          <p:grpSp>
            <p:nvGrpSpPr>
              <p:cNvPr id="70" name="组合 69"/>
              <p:cNvGrpSpPr/>
              <p:nvPr/>
            </p:nvGrpSpPr>
            <p:grpSpPr>
              <a:xfrm>
                <a:off x="4482708" y="3301238"/>
                <a:ext cx="661162" cy="661162"/>
                <a:chOff x="775780" y="771550"/>
                <a:chExt cx="1852004" cy="1852004"/>
              </a:xfrm>
            </p:grpSpPr>
            <p:sp>
              <p:nvSpPr>
                <p:cNvPr id="74" name="椭圆 73"/>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75" name="椭圆 74"/>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71" name="组合 70"/>
              <p:cNvGrpSpPr/>
              <p:nvPr/>
            </p:nvGrpSpPr>
            <p:grpSpPr>
              <a:xfrm>
                <a:off x="4679943" y="3516067"/>
                <a:ext cx="266691" cy="231503"/>
                <a:chOff x="6434683" y="510993"/>
                <a:chExt cx="987549" cy="857250"/>
              </a:xfrm>
            </p:grpSpPr>
            <p:sp>
              <p:nvSpPr>
                <p:cNvPr id="72" name="任意多边形 5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73" name="直接连接符 72"/>
                <p:cNvCxnSpPr/>
                <p:nvPr/>
              </p:nvCxnSpPr>
              <p:spPr>
                <a:xfrm>
                  <a:off x="6434683" y="954806"/>
                  <a:ext cx="987549" cy="0"/>
                </a:xfrm>
                <a:prstGeom prst="line">
                  <a:avLst/>
                </a:prstGeom>
                <a:noFill/>
                <a:ln w="28575" cap="flat" cmpd="sng" algn="ctr">
                  <a:solidFill>
                    <a:srgbClr val="C00000"/>
                  </a:solidFill>
                  <a:prstDash val="solid"/>
                </a:ln>
                <a:effectLst/>
              </p:spPr>
            </p:cxnSp>
          </p:grpSp>
        </p:grpSp>
      </p:grpSp>
    </p:spTree>
    <p:extLst>
      <p:ext uri="{BB962C8B-B14F-4D97-AF65-F5344CB8AC3E}">
        <p14:creationId xmlns:p14="http://schemas.microsoft.com/office/powerpoint/2010/main" val="1160180889"/>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wipe(left)">
                                      <p:cBhvr>
                                        <p:cTn id="7" dur="500"/>
                                        <p:tgtEl>
                                          <p:spTgt spid="16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fade">
                                      <p:cBhvr>
                                        <p:cTn id="17" dur="1000"/>
                                        <p:tgtEl>
                                          <p:spTgt spid="106"/>
                                        </p:tgtEl>
                                      </p:cBhvr>
                                    </p:animEffect>
                                    <p:anim calcmode="lin" valueType="num">
                                      <p:cBhvr>
                                        <p:cTn id="18" dur="1000" fill="hold"/>
                                        <p:tgtEl>
                                          <p:spTgt spid="106"/>
                                        </p:tgtEl>
                                        <p:attrNameLst>
                                          <p:attrName>ppt_x</p:attrName>
                                        </p:attrNameLst>
                                      </p:cBhvr>
                                      <p:tavLst>
                                        <p:tav tm="0">
                                          <p:val>
                                            <p:strVal val="#ppt_x"/>
                                          </p:val>
                                        </p:tav>
                                        <p:tav tm="100000">
                                          <p:val>
                                            <p:strVal val="#ppt_x"/>
                                          </p:val>
                                        </p:tav>
                                      </p:tavLst>
                                    </p:anim>
                                    <p:anim calcmode="lin" valueType="num">
                                      <p:cBhvr>
                                        <p:cTn id="19" dur="1000" fill="hold"/>
                                        <p:tgtEl>
                                          <p:spTgt spid="10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7"/>
                                        </p:tgtEl>
                                        <p:attrNameLst>
                                          <p:attrName>style.visibility</p:attrName>
                                        </p:attrNameLst>
                                      </p:cBhvr>
                                      <p:to>
                                        <p:strVal val="visible"/>
                                      </p:to>
                                    </p:set>
                                    <p:animEffect transition="in" filter="fade">
                                      <p:cBhvr>
                                        <p:cTn id="22" dur="1000"/>
                                        <p:tgtEl>
                                          <p:spTgt spid="107"/>
                                        </p:tgtEl>
                                      </p:cBhvr>
                                    </p:animEffect>
                                    <p:anim calcmode="lin" valueType="num">
                                      <p:cBhvr>
                                        <p:cTn id="23" dur="1000" fill="hold"/>
                                        <p:tgtEl>
                                          <p:spTgt spid="107"/>
                                        </p:tgtEl>
                                        <p:attrNameLst>
                                          <p:attrName>ppt_x</p:attrName>
                                        </p:attrNameLst>
                                      </p:cBhvr>
                                      <p:tavLst>
                                        <p:tav tm="0">
                                          <p:val>
                                            <p:strVal val="#ppt_x"/>
                                          </p:val>
                                        </p:tav>
                                        <p:tav tm="100000">
                                          <p:val>
                                            <p:strVal val="#ppt_x"/>
                                          </p:val>
                                        </p:tav>
                                      </p:tavLst>
                                    </p:anim>
                                    <p:anim calcmode="lin" valueType="num">
                                      <p:cBhvr>
                                        <p:cTn id="24" dur="1000" fill="hold"/>
                                        <p:tgtEl>
                                          <p:spTgt spid="10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8"/>
                                        </p:tgtEl>
                                        <p:attrNameLst>
                                          <p:attrName>style.visibility</p:attrName>
                                        </p:attrNameLst>
                                      </p:cBhvr>
                                      <p:to>
                                        <p:strVal val="visible"/>
                                      </p:to>
                                    </p:set>
                                    <p:animEffect transition="in" filter="fade">
                                      <p:cBhvr>
                                        <p:cTn id="27" dur="1000"/>
                                        <p:tgtEl>
                                          <p:spTgt spid="108"/>
                                        </p:tgtEl>
                                      </p:cBhvr>
                                    </p:animEffect>
                                    <p:anim calcmode="lin" valueType="num">
                                      <p:cBhvr>
                                        <p:cTn id="28" dur="1000" fill="hold"/>
                                        <p:tgtEl>
                                          <p:spTgt spid="108"/>
                                        </p:tgtEl>
                                        <p:attrNameLst>
                                          <p:attrName>ppt_x</p:attrName>
                                        </p:attrNameLst>
                                      </p:cBhvr>
                                      <p:tavLst>
                                        <p:tav tm="0">
                                          <p:val>
                                            <p:strVal val="#ppt_x"/>
                                          </p:val>
                                        </p:tav>
                                        <p:tav tm="100000">
                                          <p:val>
                                            <p:strVal val="#ppt_x"/>
                                          </p:val>
                                        </p:tav>
                                      </p:tavLst>
                                    </p:anim>
                                    <p:anim calcmode="lin" valueType="num">
                                      <p:cBhvr>
                                        <p:cTn id="29" dur="1000" fill="hold"/>
                                        <p:tgtEl>
                                          <p:spTgt spid="10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9"/>
                                        </p:tgtEl>
                                        <p:attrNameLst>
                                          <p:attrName>style.visibility</p:attrName>
                                        </p:attrNameLst>
                                      </p:cBhvr>
                                      <p:to>
                                        <p:strVal val="visible"/>
                                      </p:to>
                                    </p:set>
                                    <p:animEffect transition="in" filter="fade">
                                      <p:cBhvr>
                                        <p:cTn id="32" dur="1000"/>
                                        <p:tgtEl>
                                          <p:spTgt spid="109"/>
                                        </p:tgtEl>
                                      </p:cBhvr>
                                    </p:animEffect>
                                    <p:anim calcmode="lin" valueType="num">
                                      <p:cBhvr>
                                        <p:cTn id="33" dur="1000" fill="hold"/>
                                        <p:tgtEl>
                                          <p:spTgt spid="109"/>
                                        </p:tgtEl>
                                        <p:attrNameLst>
                                          <p:attrName>ppt_x</p:attrName>
                                        </p:attrNameLst>
                                      </p:cBhvr>
                                      <p:tavLst>
                                        <p:tav tm="0">
                                          <p:val>
                                            <p:strVal val="#ppt_x"/>
                                          </p:val>
                                        </p:tav>
                                        <p:tav tm="100000">
                                          <p:val>
                                            <p:strVal val="#ppt_x"/>
                                          </p:val>
                                        </p:tav>
                                      </p:tavLst>
                                    </p:anim>
                                    <p:anim calcmode="lin" valueType="num">
                                      <p:cBhvr>
                                        <p:cTn id="34" dur="1000" fill="hold"/>
                                        <p:tgtEl>
                                          <p:spTgt spid="10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0"/>
                                        </p:tgtEl>
                                        <p:attrNameLst>
                                          <p:attrName>style.visibility</p:attrName>
                                        </p:attrNameLst>
                                      </p:cBhvr>
                                      <p:to>
                                        <p:strVal val="visible"/>
                                      </p:to>
                                    </p:set>
                                    <p:animEffect transition="in" filter="fade">
                                      <p:cBhvr>
                                        <p:cTn id="37" dur="1000"/>
                                        <p:tgtEl>
                                          <p:spTgt spid="110"/>
                                        </p:tgtEl>
                                      </p:cBhvr>
                                    </p:animEffect>
                                    <p:anim calcmode="lin" valueType="num">
                                      <p:cBhvr>
                                        <p:cTn id="38" dur="1000" fill="hold"/>
                                        <p:tgtEl>
                                          <p:spTgt spid="110"/>
                                        </p:tgtEl>
                                        <p:attrNameLst>
                                          <p:attrName>ppt_x</p:attrName>
                                        </p:attrNameLst>
                                      </p:cBhvr>
                                      <p:tavLst>
                                        <p:tav tm="0">
                                          <p:val>
                                            <p:strVal val="#ppt_x"/>
                                          </p:val>
                                        </p:tav>
                                        <p:tav tm="100000">
                                          <p:val>
                                            <p:strVal val="#ppt_x"/>
                                          </p:val>
                                        </p:tav>
                                      </p:tavLst>
                                    </p:anim>
                                    <p:anim calcmode="lin" valueType="num">
                                      <p:cBhvr>
                                        <p:cTn id="39" dur="1000" fill="hold"/>
                                        <p:tgtEl>
                                          <p:spTgt spid="110"/>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2" presetClass="entr" presetSubtype="1" fill="hold" nodeType="afterEffect">
                                  <p:stCondLst>
                                    <p:cond delay="0"/>
                                  </p:stCondLst>
                                  <p:childTnLst>
                                    <p:set>
                                      <p:cBhvr>
                                        <p:cTn id="42" dur="1" fill="hold">
                                          <p:stCondLst>
                                            <p:cond delay="0"/>
                                          </p:stCondLst>
                                        </p:cTn>
                                        <p:tgtEl>
                                          <p:spTgt spid="164"/>
                                        </p:tgtEl>
                                        <p:attrNameLst>
                                          <p:attrName>style.visibility</p:attrName>
                                        </p:attrNameLst>
                                      </p:cBhvr>
                                      <p:to>
                                        <p:strVal val="visible"/>
                                      </p:to>
                                    </p:set>
                                    <p:animEffect transition="in" filter="wipe(up)">
                                      <p:cBhvr>
                                        <p:cTn id="43" dur="500"/>
                                        <p:tgtEl>
                                          <p:spTgt spid="164"/>
                                        </p:tgtEl>
                                      </p:cBhvr>
                                    </p:animEffect>
                                  </p:childTnLst>
                                </p:cTn>
                              </p:par>
                              <p:par>
                                <p:cTn id="44" presetID="22" presetClass="entr" presetSubtype="1" fill="hold" nodeType="withEffect">
                                  <p:stCondLst>
                                    <p:cond delay="0"/>
                                  </p:stCondLst>
                                  <p:childTnLst>
                                    <p:set>
                                      <p:cBhvr>
                                        <p:cTn id="45" dur="1" fill="hold">
                                          <p:stCondLst>
                                            <p:cond delay="0"/>
                                          </p:stCondLst>
                                        </p:cTn>
                                        <p:tgtEl>
                                          <p:spTgt spid="168"/>
                                        </p:tgtEl>
                                        <p:attrNameLst>
                                          <p:attrName>style.visibility</p:attrName>
                                        </p:attrNameLst>
                                      </p:cBhvr>
                                      <p:to>
                                        <p:strVal val="visible"/>
                                      </p:to>
                                    </p:set>
                                    <p:animEffect transition="in" filter="wipe(up)">
                                      <p:cBhvr>
                                        <p:cTn id="46" dur="500"/>
                                        <p:tgtEl>
                                          <p:spTgt spid="168"/>
                                        </p:tgtEl>
                                      </p:cBhvr>
                                    </p:animEffect>
                                  </p:childTnLst>
                                </p:cTn>
                              </p:par>
                              <p:par>
                                <p:cTn id="47" presetID="22" presetClass="entr" presetSubtype="1" fill="hold" nodeType="withEffect">
                                  <p:stCondLst>
                                    <p:cond delay="0"/>
                                  </p:stCondLst>
                                  <p:childTnLst>
                                    <p:set>
                                      <p:cBhvr>
                                        <p:cTn id="48" dur="1" fill="hold">
                                          <p:stCondLst>
                                            <p:cond delay="0"/>
                                          </p:stCondLst>
                                        </p:cTn>
                                        <p:tgtEl>
                                          <p:spTgt spid="172"/>
                                        </p:tgtEl>
                                        <p:attrNameLst>
                                          <p:attrName>style.visibility</p:attrName>
                                        </p:attrNameLst>
                                      </p:cBhvr>
                                      <p:to>
                                        <p:strVal val="visible"/>
                                      </p:to>
                                    </p:set>
                                    <p:animEffect transition="in" filter="wipe(up)">
                                      <p:cBhvr>
                                        <p:cTn id="49" dur="500"/>
                                        <p:tgtEl>
                                          <p:spTgt spid="172"/>
                                        </p:tgtEl>
                                      </p:cBhvr>
                                    </p:animEffect>
                                  </p:childTnLst>
                                </p:cTn>
                              </p:par>
                              <p:par>
                                <p:cTn id="50" presetID="22" presetClass="entr" presetSubtype="1" fill="hold" nodeType="withEffect">
                                  <p:stCondLst>
                                    <p:cond delay="0"/>
                                  </p:stCondLst>
                                  <p:childTnLst>
                                    <p:set>
                                      <p:cBhvr>
                                        <p:cTn id="51" dur="1" fill="hold">
                                          <p:stCondLst>
                                            <p:cond delay="0"/>
                                          </p:stCondLst>
                                        </p:cTn>
                                        <p:tgtEl>
                                          <p:spTgt spid="176"/>
                                        </p:tgtEl>
                                        <p:attrNameLst>
                                          <p:attrName>style.visibility</p:attrName>
                                        </p:attrNameLst>
                                      </p:cBhvr>
                                      <p:to>
                                        <p:strVal val="visible"/>
                                      </p:to>
                                    </p:set>
                                    <p:animEffect transition="in" filter="wipe(up)">
                                      <p:cBhvr>
                                        <p:cTn id="52" dur="500"/>
                                        <p:tgtEl>
                                          <p:spTgt spid="176"/>
                                        </p:tgtEl>
                                      </p:cBhvr>
                                    </p:animEffect>
                                  </p:childTnLst>
                                </p:cTn>
                              </p:par>
                              <p:par>
                                <p:cTn id="53" presetID="22" presetClass="entr" presetSubtype="1" fill="hold" nodeType="withEffect">
                                  <p:stCondLst>
                                    <p:cond delay="0"/>
                                  </p:stCondLst>
                                  <p:childTnLst>
                                    <p:set>
                                      <p:cBhvr>
                                        <p:cTn id="54" dur="1" fill="hold">
                                          <p:stCondLst>
                                            <p:cond delay="0"/>
                                          </p:stCondLst>
                                        </p:cTn>
                                        <p:tgtEl>
                                          <p:spTgt spid="180"/>
                                        </p:tgtEl>
                                        <p:attrNameLst>
                                          <p:attrName>style.visibility</p:attrName>
                                        </p:attrNameLst>
                                      </p:cBhvr>
                                      <p:to>
                                        <p:strVal val="visible"/>
                                      </p:to>
                                    </p:set>
                                    <p:animEffect transition="in" filter="wipe(up)">
                                      <p:cBhvr>
                                        <p:cTn id="55" dur="500"/>
                                        <p:tgtEl>
                                          <p:spTgt spid="180"/>
                                        </p:tgtEl>
                                      </p:cBhvr>
                                    </p:animEffect>
                                  </p:childTnLst>
                                </p:cTn>
                              </p:par>
                            </p:childTnLst>
                          </p:cTn>
                        </p:par>
                        <p:par>
                          <p:cTn id="56" fill="hold">
                            <p:stCondLst>
                              <p:cond delay="2000"/>
                            </p:stCondLst>
                            <p:childTnLst>
                              <p:par>
                                <p:cTn id="57" presetID="21" presetClass="entr" presetSubtype="1" fill="hold" grpId="0" nodeType="afterEffect">
                                  <p:stCondLst>
                                    <p:cond delay="0"/>
                                  </p:stCondLst>
                                  <p:childTnLst>
                                    <p:set>
                                      <p:cBhvr>
                                        <p:cTn id="58" dur="1" fill="hold">
                                          <p:stCondLst>
                                            <p:cond delay="0"/>
                                          </p:stCondLst>
                                        </p:cTn>
                                        <p:tgtEl>
                                          <p:spTgt spid="184"/>
                                        </p:tgtEl>
                                        <p:attrNameLst>
                                          <p:attrName>style.visibility</p:attrName>
                                        </p:attrNameLst>
                                      </p:cBhvr>
                                      <p:to>
                                        <p:strVal val="visible"/>
                                      </p:to>
                                    </p:set>
                                    <p:animEffect transition="in" filter="wheel(1)">
                                      <p:cBhvr>
                                        <p:cTn id="59" dur="2000"/>
                                        <p:tgtEl>
                                          <p:spTgt spid="184"/>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185"/>
                                        </p:tgtEl>
                                        <p:attrNameLst>
                                          <p:attrName>style.visibility</p:attrName>
                                        </p:attrNameLst>
                                      </p:cBhvr>
                                      <p:to>
                                        <p:strVal val="visible"/>
                                      </p:to>
                                    </p:set>
                                    <p:animEffect transition="in" filter="wheel(1)">
                                      <p:cBhvr>
                                        <p:cTn id="62" dur="2000"/>
                                        <p:tgtEl>
                                          <p:spTgt spid="185"/>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186"/>
                                        </p:tgtEl>
                                        <p:attrNameLst>
                                          <p:attrName>style.visibility</p:attrName>
                                        </p:attrNameLst>
                                      </p:cBhvr>
                                      <p:to>
                                        <p:strVal val="visible"/>
                                      </p:to>
                                    </p:set>
                                    <p:animEffect transition="in" filter="wheel(1)">
                                      <p:cBhvr>
                                        <p:cTn id="65" dur="2000"/>
                                        <p:tgtEl>
                                          <p:spTgt spid="186"/>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187"/>
                                        </p:tgtEl>
                                        <p:attrNameLst>
                                          <p:attrName>style.visibility</p:attrName>
                                        </p:attrNameLst>
                                      </p:cBhvr>
                                      <p:to>
                                        <p:strVal val="visible"/>
                                      </p:to>
                                    </p:set>
                                    <p:animEffect transition="in" filter="wheel(1)">
                                      <p:cBhvr>
                                        <p:cTn id="68" dur="2000"/>
                                        <p:tgtEl>
                                          <p:spTgt spid="187"/>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188"/>
                                        </p:tgtEl>
                                        <p:attrNameLst>
                                          <p:attrName>style.visibility</p:attrName>
                                        </p:attrNameLst>
                                      </p:cBhvr>
                                      <p:to>
                                        <p:strVal val="visible"/>
                                      </p:to>
                                    </p:set>
                                    <p:animEffect transition="in" filter="wheel(1)">
                                      <p:cBhvr>
                                        <p:cTn id="71" dur="20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p:bldP spid="106" grpId="0"/>
      <p:bldP spid="107" grpId="0"/>
      <p:bldP spid="108" grpId="0"/>
      <p:bldP spid="109" grpId="0"/>
      <p:bldP spid="110" grpId="0"/>
      <p:bldP spid="184" grpId="0"/>
      <p:bldP spid="185" grpId="0"/>
      <p:bldP spid="186" grpId="0"/>
      <p:bldP spid="187" grpId="0"/>
      <p:bldP spid="1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p:cNvSpPr/>
          <p:nvPr/>
        </p:nvSpPr>
        <p:spPr>
          <a:xfrm>
            <a:off x="-900607" y="1802948"/>
            <a:ext cx="8352928" cy="1238183"/>
          </a:xfrm>
          <a:prstGeom prst="roundRect">
            <a:avLst>
              <a:gd name="adj" fmla="val 50000"/>
            </a:avLst>
          </a:prstGeom>
          <a:solidFill>
            <a:schemeClr val="bg1">
              <a:lumMod val="7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100" name="组合 99"/>
          <p:cNvGrpSpPr/>
          <p:nvPr/>
        </p:nvGrpSpPr>
        <p:grpSpPr>
          <a:xfrm>
            <a:off x="1475656" y="1901705"/>
            <a:ext cx="1040675" cy="1040675"/>
            <a:chOff x="1926806" y="976808"/>
            <a:chExt cx="1040675" cy="1040675"/>
          </a:xfrm>
        </p:grpSpPr>
        <p:grpSp>
          <p:nvGrpSpPr>
            <p:cNvPr id="101" name="组合 100"/>
            <p:cNvGrpSpPr/>
            <p:nvPr/>
          </p:nvGrpSpPr>
          <p:grpSpPr>
            <a:xfrm>
              <a:off x="1926806" y="976808"/>
              <a:ext cx="1040675" cy="1040675"/>
              <a:chOff x="1980506" y="1001104"/>
              <a:chExt cx="964666" cy="964666"/>
            </a:xfrm>
          </p:grpSpPr>
          <p:sp>
            <p:nvSpPr>
              <p:cNvPr id="108" name="椭圆 107"/>
              <p:cNvSpPr/>
              <p:nvPr/>
            </p:nvSpPr>
            <p:spPr>
              <a:xfrm rot="1738458">
                <a:off x="1980506" y="1001104"/>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104" name="组合 103"/>
              <p:cNvGrpSpPr/>
              <p:nvPr/>
            </p:nvGrpSpPr>
            <p:grpSpPr>
              <a:xfrm rot="1738458">
                <a:off x="2086399" y="1101537"/>
                <a:ext cx="763798" cy="763798"/>
                <a:chOff x="775780" y="771550"/>
                <a:chExt cx="1852004" cy="1852004"/>
              </a:xfrm>
            </p:grpSpPr>
            <p:sp>
              <p:nvSpPr>
                <p:cNvPr id="105" name="椭圆 104"/>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06" name="椭圆 105"/>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sp>
          <p:nvSpPr>
            <p:cNvPr id="102" name="KSO_Shape"/>
            <p:cNvSpPr>
              <a:spLocks/>
            </p:cNvSpPr>
            <p:nvPr/>
          </p:nvSpPr>
          <p:spPr bwMode="auto">
            <a:xfrm>
              <a:off x="2285242" y="1321339"/>
              <a:ext cx="323804" cy="324387"/>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C00000"/>
            </a:solidFill>
            <a:ln>
              <a:noFill/>
            </a:ln>
            <a:extLst/>
          </p:spPr>
          <p:txBody>
            <a:bodyPr lIns="68589" tIns="34295" rIns="68589" bIns="34295"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09" name="组合 108"/>
          <p:cNvGrpSpPr/>
          <p:nvPr/>
        </p:nvGrpSpPr>
        <p:grpSpPr>
          <a:xfrm>
            <a:off x="3099277" y="1901705"/>
            <a:ext cx="1040675" cy="1040675"/>
            <a:chOff x="6111847" y="1896817"/>
            <a:chExt cx="1040675" cy="1040675"/>
          </a:xfrm>
        </p:grpSpPr>
        <p:grpSp>
          <p:nvGrpSpPr>
            <p:cNvPr id="110" name="组合 109"/>
            <p:cNvGrpSpPr/>
            <p:nvPr/>
          </p:nvGrpSpPr>
          <p:grpSpPr>
            <a:xfrm>
              <a:off x="6111847" y="1896817"/>
              <a:ext cx="1040675" cy="1040675"/>
              <a:chOff x="1980506" y="1001104"/>
              <a:chExt cx="964666" cy="964666"/>
            </a:xfrm>
          </p:grpSpPr>
          <p:sp>
            <p:nvSpPr>
              <p:cNvPr id="117" name="椭圆 116"/>
              <p:cNvSpPr/>
              <p:nvPr/>
            </p:nvSpPr>
            <p:spPr>
              <a:xfrm rot="1738458">
                <a:off x="1980506" y="1001104"/>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113" name="组合 112"/>
              <p:cNvGrpSpPr/>
              <p:nvPr/>
            </p:nvGrpSpPr>
            <p:grpSpPr>
              <a:xfrm rot="1738458">
                <a:off x="2086399" y="1101537"/>
                <a:ext cx="763798" cy="763798"/>
                <a:chOff x="775780" y="771550"/>
                <a:chExt cx="1852004" cy="1852004"/>
              </a:xfrm>
            </p:grpSpPr>
            <p:sp>
              <p:nvSpPr>
                <p:cNvPr id="114" name="椭圆 113"/>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15" name="椭圆 114"/>
                <p:cNvSpPr/>
                <p:nvPr/>
              </p:nvSpPr>
              <p:spPr>
                <a:xfrm>
                  <a:off x="1007828" y="1003598"/>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sp>
          <p:nvSpPr>
            <p:cNvPr id="111" name="Freeform 10"/>
            <p:cNvSpPr>
              <a:spLocks noChangeAspect="1" noEditPoints="1"/>
            </p:cNvSpPr>
            <p:nvPr/>
          </p:nvSpPr>
          <p:spPr bwMode="auto">
            <a:xfrm>
              <a:off x="6451961" y="2246584"/>
              <a:ext cx="372228" cy="341137"/>
            </a:xfrm>
            <a:custGeom>
              <a:avLst/>
              <a:gdLst>
                <a:gd name="T0" fmla="*/ 460 w 2893"/>
                <a:gd name="T1" fmla="*/ 2647 h 2647"/>
                <a:gd name="T2" fmla="*/ 460 w 2893"/>
                <a:gd name="T3" fmla="*/ 1530 h 2647"/>
                <a:gd name="T4" fmla="*/ 1453 w 2893"/>
                <a:gd name="T5" fmla="*/ 660 h 2647"/>
                <a:gd name="T6" fmla="*/ 2445 w 2893"/>
                <a:gd name="T7" fmla="*/ 1530 h 2647"/>
                <a:gd name="T8" fmla="*/ 2445 w 2893"/>
                <a:gd name="T9" fmla="*/ 2647 h 2647"/>
                <a:gd name="T10" fmla="*/ 1750 w 2893"/>
                <a:gd name="T11" fmla="*/ 2647 h 2647"/>
                <a:gd name="T12" fmla="*/ 1750 w 2893"/>
                <a:gd name="T13" fmla="*/ 1902 h 2647"/>
                <a:gd name="T14" fmla="*/ 1229 w 2893"/>
                <a:gd name="T15" fmla="*/ 1902 h 2647"/>
                <a:gd name="T16" fmla="*/ 1229 w 2893"/>
                <a:gd name="T17" fmla="*/ 2647 h 2647"/>
                <a:gd name="T18" fmla="*/ 460 w 2893"/>
                <a:gd name="T19" fmla="*/ 2647 h 2647"/>
                <a:gd name="T20" fmla="*/ 2148 w 2893"/>
                <a:gd name="T21" fmla="*/ 546 h 2647"/>
                <a:gd name="T22" fmla="*/ 2421 w 2893"/>
                <a:gd name="T23" fmla="*/ 782 h 2647"/>
                <a:gd name="T24" fmla="*/ 2421 w 2893"/>
                <a:gd name="T25" fmla="*/ 322 h 2647"/>
                <a:gd name="T26" fmla="*/ 2148 w 2893"/>
                <a:gd name="T27" fmla="*/ 322 h 2647"/>
                <a:gd name="T28" fmla="*/ 2148 w 2893"/>
                <a:gd name="T29" fmla="*/ 546 h 2647"/>
                <a:gd name="T30" fmla="*/ 1453 w 2893"/>
                <a:gd name="T31" fmla="*/ 521 h 2647"/>
                <a:gd name="T32" fmla="*/ 273 w 2893"/>
                <a:gd name="T33" fmla="*/ 1552 h 2647"/>
                <a:gd name="T34" fmla="*/ 0 w 2893"/>
                <a:gd name="T35" fmla="*/ 1302 h 2647"/>
                <a:gd name="T36" fmla="*/ 1428 w 2893"/>
                <a:gd name="T37" fmla="*/ 0 h 2647"/>
                <a:gd name="T38" fmla="*/ 2893 w 2893"/>
                <a:gd name="T39" fmla="*/ 1316 h 2647"/>
                <a:gd name="T40" fmla="*/ 2657 w 2893"/>
                <a:gd name="T41" fmla="*/ 1527 h 2647"/>
                <a:gd name="T42" fmla="*/ 1453 w 2893"/>
                <a:gd name="T43" fmla="*/ 521 h 2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93" h="2647">
                  <a:moveTo>
                    <a:pt x="460" y="2647"/>
                  </a:moveTo>
                  <a:lnTo>
                    <a:pt x="460" y="1530"/>
                  </a:lnTo>
                  <a:lnTo>
                    <a:pt x="1453" y="660"/>
                  </a:lnTo>
                  <a:lnTo>
                    <a:pt x="2445" y="1530"/>
                  </a:lnTo>
                  <a:lnTo>
                    <a:pt x="2445" y="2647"/>
                  </a:lnTo>
                  <a:lnTo>
                    <a:pt x="1750" y="2647"/>
                  </a:lnTo>
                  <a:lnTo>
                    <a:pt x="1750" y="1902"/>
                  </a:lnTo>
                  <a:lnTo>
                    <a:pt x="1229" y="1902"/>
                  </a:lnTo>
                  <a:lnTo>
                    <a:pt x="1229" y="2647"/>
                  </a:lnTo>
                  <a:lnTo>
                    <a:pt x="460" y="2647"/>
                  </a:lnTo>
                  <a:close/>
                  <a:moveTo>
                    <a:pt x="2148" y="546"/>
                  </a:moveTo>
                  <a:lnTo>
                    <a:pt x="2421" y="782"/>
                  </a:lnTo>
                  <a:lnTo>
                    <a:pt x="2421" y="322"/>
                  </a:lnTo>
                  <a:lnTo>
                    <a:pt x="2148" y="322"/>
                  </a:lnTo>
                  <a:lnTo>
                    <a:pt x="2148" y="546"/>
                  </a:lnTo>
                  <a:close/>
                  <a:moveTo>
                    <a:pt x="1453" y="521"/>
                  </a:moveTo>
                  <a:lnTo>
                    <a:pt x="273" y="1552"/>
                  </a:lnTo>
                  <a:lnTo>
                    <a:pt x="0" y="1302"/>
                  </a:lnTo>
                  <a:lnTo>
                    <a:pt x="1428" y="0"/>
                  </a:lnTo>
                  <a:lnTo>
                    <a:pt x="2893" y="1316"/>
                  </a:lnTo>
                  <a:lnTo>
                    <a:pt x="2657" y="1527"/>
                  </a:lnTo>
                  <a:lnTo>
                    <a:pt x="1453" y="521"/>
                  </a:lnTo>
                  <a:close/>
                </a:path>
              </a:pathLst>
            </a:custGeom>
            <a:solidFill>
              <a:srgbClr val="C00000"/>
            </a:solidFill>
            <a:ln>
              <a:noFill/>
            </a:ln>
          </p:spPr>
          <p:txBody>
            <a:bodyPr vert="horz" wrap="square" lIns="91452" tIns="45726" rIns="91452" bIns="45726" numCol="1" anchor="t" anchorCtr="0" compatLnSpc="1">
              <a:prstTxWarp prst="textNoShape">
                <a:avLst/>
              </a:prstTxWarp>
            </a:bodyPr>
            <a:lstStyle/>
            <a:p>
              <a:endParaRPr lang="zh-CN" altLang="en-US" sz="2400">
                <a:solidFill>
                  <a:srgbClr val="1E90B4"/>
                </a:solidFill>
              </a:endParaRPr>
            </a:p>
          </p:txBody>
        </p:sp>
      </p:grpSp>
      <p:grpSp>
        <p:nvGrpSpPr>
          <p:cNvPr id="118" name="组合 117"/>
          <p:cNvGrpSpPr/>
          <p:nvPr/>
        </p:nvGrpSpPr>
        <p:grpSpPr>
          <a:xfrm>
            <a:off x="6300192" y="1901705"/>
            <a:ext cx="1040675" cy="1040675"/>
            <a:chOff x="1926806" y="2715452"/>
            <a:chExt cx="1040675" cy="1040675"/>
          </a:xfrm>
        </p:grpSpPr>
        <p:grpSp>
          <p:nvGrpSpPr>
            <p:cNvPr id="119" name="组合 118"/>
            <p:cNvGrpSpPr/>
            <p:nvPr/>
          </p:nvGrpSpPr>
          <p:grpSpPr>
            <a:xfrm>
              <a:off x="1926806" y="2715452"/>
              <a:ext cx="1040675" cy="1040675"/>
              <a:chOff x="1980506" y="1001104"/>
              <a:chExt cx="964666" cy="964666"/>
            </a:xfrm>
          </p:grpSpPr>
          <p:sp>
            <p:nvSpPr>
              <p:cNvPr id="126" name="椭圆 125"/>
              <p:cNvSpPr/>
              <p:nvPr/>
            </p:nvSpPr>
            <p:spPr>
              <a:xfrm rot="1738458">
                <a:off x="1980506" y="1001104"/>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122" name="组合 121"/>
              <p:cNvGrpSpPr/>
              <p:nvPr/>
            </p:nvGrpSpPr>
            <p:grpSpPr>
              <a:xfrm rot="1738458">
                <a:off x="2086399" y="1101537"/>
                <a:ext cx="763798" cy="763798"/>
                <a:chOff x="775780" y="771550"/>
                <a:chExt cx="1852004" cy="1852004"/>
              </a:xfrm>
            </p:grpSpPr>
            <p:sp>
              <p:nvSpPr>
                <p:cNvPr id="123" name="椭圆 122"/>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24" name="椭圆 123"/>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sp>
          <p:nvSpPr>
            <p:cNvPr id="120" name="Freeform 13"/>
            <p:cNvSpPr>
              <a:spLocks noEditPoints="1"/>
            </p:cNvSpPr>
            <p:nvPr/>
          </p:nvSpPr>
          <p:spPr bwMode="auto">
            <a:xfrm>
              <a:off x="2294126" y="3104741"/>
              <a:ext cx="306036" cy="262094"/>
            </a:xfrm>
            <a:custGeom>
              <a:avLst/>
              <a:gdLst>
                <a:gd name="T0" fmla="*/ 219 w 341"/>
                <a:gd name="T1" fmla="*/ 124 h 292"/>
                <a:gd name="T2" fmla="*/ 235 w 341"/>
                <a:gd name="T3" fmla="*/ 136 h 292"/>
                <a:gd name="T4" fmla="*/ 243 w 341"/>
                <a:gd name="T5" fmla="*/ 153 h 292"/>
                <a:gd name="T6" fmla="*/ 97 w 341"/>
                <a:gd name="T7" fmla="*/ 156 h 292"/>
                <a:gd name="T8" fmla="*/ 105 w 341"/>
                <a:gd name="T9" fmla="*/ 137 h 292"/>
                <a:gd name="T10" fmla="*/ 119 w 341"/>
                <a:gd name="T11" fmla="*/ 125 h 292"/>
                <a:gd name="T12" fmla="*/ 256 w 341"/>
                <a:gd name="T13" fmla="*/ 127 h 292"/>
                <a:gd name="T14" fmla="*/ 323 w 341"/>
                <a:gd name="T15" fmla="*/ 130 h 292"/>
                <a:gd name="T16" fmla="*/ 335 w 341"/>
                <a:gd name="T17" fmla="*/ 139 h 292"/>
                <a:gd name="T18" fmla="*/ 341 w 341"/>
                <a:gd name="T19" fmla="*/ 153 h 292"/>
                <a:gd name="T20" fmla="*/ 250 w 341"/>
                <a:gd name="T21" fmla="*/ 153 h 292"/>
                <a:gd name="T22" fmla="*/ 242 w 341"/>
                <a:gd name="T23" fmla="*/ 134 h 292"/>
                <a:gd name="T24" fmla="*/ 256 w 341"/>
                <a:gd name="T25" fmla="*/ 127 h 292"/>
                <a:gd name="T26" fmla="*/ 101 w 341"/>
                <a:gd name="T27" fmla="*/ 131 h 292"/>
                <a:gd name="T28" fmla="*/ 91 w 341"/>
                <a:gd name="T29" fmla="*/ 149 h 292"/>
                <a:gd name="T30" fmla="*/ 0 w 341"/>
                <a:gd name="T31" fmla="*/ 157 h 292"/>
                <a:gd name="T32" fmla="*/ 5 w 341"/>
                <a:gd name="T33" fmla="*/ 142 h 292"/>
                <a:gd name="T34" fmla="*/ 15 w 341"/>
                <a:gd name="T35" fmla="*/ 131 h 292"/>
                <a:gd name="T36" fmla="*/ 30 w 341"/>
                <a:gd name="T37" fmla="*/ 127 h 292"/>
                <a:gd name="T38" fmla="*/ 75 w 341"/>
                <a:gd name="T39" fmla="*/ 34 h 292"/>
                <a:gd name="T40" fmla="*/ 91 w 341"/>
                <a:gd name="T41" fmla="*/ 46 h 292"/>
                <a:gd name="T42" fmla="*/ 100 w 341"/>
                <a:gd name="T43" fmla="*/ 65 h 292"/>
                <a:gd name="T44" fmla="*/ 99 w 341"/>
                <a:gd name="T45" fmla="*/ 86 h 292"/>
                <a:gd name="T46" fmla="*/ 88 w 341"/>
                <a:gd name="T47" fmla="*/ 104 h 292"/>
                <a:gd name="T48" fmla="*/ 70 w 341"/>
                <a:gd name="T49" fmla="*/ 114 h 292"/>
                <a:gd name="T50" fmla="*/ 49 w 341"/>
                <a:gd name="T51" fmla="*/ 115 h 292"/>
                <a:gd name="T52" fmla="*/ 31 w 341"/>
                <a:gd name="T53" fmla="*/ 106 h 292"/>
                <a:gd name="T54" fmla="*/ 18 w 341"/>
                <a:gd name="T55" fmla="*/ 90 h 292"/>
                <a:gd name="T56" fmla="*/ 15 w 341"/>
                <a:gd name="T57" fmla="*/ 69 h 292"/>
                <a:gd name="T58" fmla="*/ 22 w 341"/>
                <a:gd name="T59" fmla="*/ 50 h 292"/>
                <a:gd name="T60" fmla="*/ 37 w 341"/>
                <a:gd name="T61" fmla="*/ 36 h 292"/>
                <a:gd name="T62" fmla="*/ 58 w 341"/>
                <a:gd name="T63" fmla="*/ 31 h 292"/>
                <a:gd name="T64" fmla="*/ 301 w 341"/>
                <a:gd name="T65" fmla="*/ 35 h 292"/>
                <a:gd name="T66" fmla="*/ 317 w 341"/>
                <a:gd name="T67" fmla="*/ 48 h 292"/>
                <a:gd name="T68" fmla="*/ 325 w 341"/>
                <a:gd name="T69" fmla="*/ 67 h 292"/>
                <a:gd name="T70" fmla="*/ 323 w 341"/>
                <a:gd name="T71" fmla="*/ 88 h 292"/>
                <a:gd name="T72" fmla="*/ 312 w 341"/>
                <a:gd name="T73" fmla="*/ 105 h 292"/>
                <a:gd name="T74" fmla="*/ 293 w 341"/>
                <a:gd name="T75" fmla="*/ 115 h 292"/>
                <a:gd name="T76" fmla="*/ 272 w 341"/>
                <a:gd name="T77" fmla="*/ 115 h 292"/>
                <a:gd name="T78" fmla="*/ 254 w 341"/>
                <a:gd name="T79" fmla="*/ 105 h 292"/>
                <a:gd name="T80" fmla="*/ 243 w 341"/>
                <a:gd name="T81" fmla="*/ 88 h 292"/>
                <a:gd name="T82" fmla="*/ 240 w 341"/>
                <a:gd name="T83" fmla="*/ 67 h 292"/>
                <a:gd name="T84" fmla="*/ 248 w 341"/>
                <a:gd name="T85" fmla="*/ 48 h 292"/>
                <a:gd name="T86" fmla="*/ 264 w 341"/>
                <a:gd name="T87" fmla="*/ 35 h 292"/>
                <a:gd name="T88" fmla="*/ 170 w 341"/>
                <a:gd name="T89" fmla="*/ 0 h 292"/>
                <a:gd name="T90" fmla="*/ 196 w 341"/>
                <a:gd name="T91" fmla="*/ 6 h 292"/>
                <a:gd name="T92" fmla="*/ 215 w 341"/>
                <a:gd name="T93" fmla="*/ 24 h 292"/>
                <a:gd name="T94" fmla="*/ 224 w 341"/>
                <a:gd name="T95" fmla="*/ 48 h 292"/>
                <a:gd name="T96" fmla="*/ 220 w 341"/>
                <a:gd name="T97" fmla="*/ 75 h 292"/>
                <a:gd name="T98" fmla="*/ 205 w 341"/>
                <a:gd name="T99" fmla="*/ 96 h 292"/>
                <a:gd name="T100" fmla="*/ 181 w 341"/>
                <a:gd name="T101" fmla="*/ 107 h 292"/>
                <a:gd name="T102" fmla="*/ 154 w 341"/>
                <a:gd name="T103" fmla="*/ 106 h 292"/>
                <a:gd name="T104" fmla="*/ 132 w 341"/>
                <a:gd name="T105" fmla="*/ 92 h 292"/>
                <a:gd name="T106" fmla="*/ 118 w 341"/>
                <a:gd name="T107" fmla="*/ 70 h 292"/>
                <a:gd name="T108" fmla="*/ 117 w 341"/>
                <a:gd name="T109" fmla="*/ 43 h 292"/>
                <a:gd name="T110" fmla="*/ 129 w 341"/>
                <a:gd name="T111" fmla="*/ 19 h 292"/>
                <a:gd name="T112" fmla="*/ 149 w 341"/>
                <a:gd name="T113"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1" h="292">
                  <a:moveTo>
                    <a:pt x="137" y="121"/>
                  </a:moveTo>
                  <a:lnTo>
                    <a:pt x="204" y="121"/>
                  </a:lnTo>
                  <a:lnTo>
                    <a:pt x="205" y="121"/>
                  </a:lnTo>
                  <a:lnTo>
                    <a:pt x="207" y="121"/>
                  </a:lnTo>
                  <a:lnTo>
                    <a:pt x="210" y="122"/>
                  </a:lnTo>
                  <a:lnTo>
                    <a:pt x="211" y="122"/>
                  </a:lnTo>
                  <a:lnTo>
                    <a:pt x="214" y="122"/>
                  </a:lnTo>
                  <a:lnTo>
                    <a:pt x="216" y="123"/>
                  </a:lnTo>
                  <a:lnTo>
                    <a:pt x="217" y="124"/>
                  </a:lnTo>
                  <a:lnTo>
                    <a:pt x="219" y="124"/>
                  </a:lnTo>
                  <a:lnTo>
                    <a:pt x="221" y="125"/>
                  </a:lnTo>
                  <a:lnTo>
                    <a:pt x="223" y="126"/>
                  </a:lnTo>
                  <a:lnTo>
                    <a:pt x="224" y="127"/>
                  </a:lnTo>
                  <a:lnTo>
                    <a:pt x="226" y="128"/>
                  </a:lnTo>
                  <a:lnTo>
                    <a:pt x="228" y="129"/>
                  </a:lnTo>
                  <a:lnTo>
                    <a:pt x="229" y="130"/>
                  </a:lnTo>
                  <a:lnTo>
                    <a:pt x="231" y="132"/>
                  </a:lnTo>
                  <a:lnTo>
                    <a:pt x="232" y="133"/>
                  </a:lnTo>
                  <a:lnTo>
                    <a:pt x="233" y="134"/>
                  </a:lnTo>
                  <a:lnTo>
                    <a:pt x="235" y="136"/>
                  </a:lnTo>
                  <a:lnTo>
                    <a:pt x="236" y="137"/>
                  </a:lnTo>
                  <a:lnTo>
                    <a:pt x="237" y="139"/>
                  </a:lnTo>
                  <a:lnTo>
                    <a:pt x="238" y="140"/>
                  </a:lnTo>
                  <a:lnTo>
                    <a:pt x="239" y="142"/>
                  </a:lnTo>
                  <a:lnTo>
                    <a:pt x="240" y="144"/>
                  </a:lnTo>
                  <a:lnTo>
                    <a:pt x="241" y="146"/>
                  </a:lnTo>
                  <a:lnTo>
                    <a:pt x="242" y="148"/>
                  </a:lnTo>
                  <a:lnTo>
                    <a:pt x="242" y="150"/>
                  </a:lnTo>
                  <a:lnTo>
                    <a:pt x="243" y="152"/>
                  </a:lnTo>
                  <a:lnTo>
                    <a:pt x="243" y="153"/>
                  </a:lnTo>
                  <a:lnTo>
                    <a:pt x="244" y="156"/>
                  </a:lnTo>
                  <a:lnTo>
                    <a:pt x="244" y="157"/>
                  </a:lnTo>
                  <a:lnTo>
                    <a:pt x="244" y="160"/>
                  </a:lnTo>
                  <a:lnTo>
                    <a:pt x="244" y="162"/>
                  </a:lnTo>
                  <a:lnTo>
                    <a:pt x="244" y="292"/>
                  </a:lnTo>
                  <a:lnTo>
                    <a:pt x="96" y="292"/>
                  </a:lnTo>
                  <a:lnTo>
                    <a:pt x="96" y="162"/>
                  </a:lnTo>
                  <a:lnTo>
                    <a:pt x="96" y="160"/>
                  </a:lnTo>
                  <a:lnTo>
                    <a:pt x="96" y="157"/>
                  </a:lnTo>
                  <a:lnTo>
                    <a:pt x="97" y="156"/>
                  </a:lnTo>
                  <a:lnTo>
                    <a:pt x="97" y="153"/>
                  </a:lnTo>
                  <a:lnTo>
                    <a:pt x="98" y="152"/>
                  </a:lnTo>
                  <a:lnTo>
                    <a:pt x="98" y="150"/>
                  </a:lnTo>
                  <a:lnTo>
                    <a:pt x="99" y="148"/>
                  </a:lnTo>
                  <a:lnTo>
                    <a:pt x="99" y="146"/>
                  </a:lnTo>
                  <a:lnTo>
                    <a:pt x="100" y="144"/>
                  </a:lnTo>
                  <a:lnTo>
                    <a:pt x="101" y="142"/>
                  </a:lnTo>
                  <a:lnTo>
                    <a:pt x="102" y="140"/>
                  </a:lnTo>
                  <a:lnTo>
                    <a:pt x="103" y="139"/>
                  </a:lnTo>
                  <a:lnTo>
                    <a:pt x="105" y="137"/>
                  </a:lnTo>
                  <a:lnTo>
                    <a:pt x="106" y="136"/>
                  </a:lnTo>
                  <a:lnTo>
                    <a:pt x="107" y="134"/>
                  </a:lnTo>
                  <a:lnTo>
                    <a:pt x="109" y="133"/>
                  </a:lnTo>
                  <a:lnTo>
                    <a:pt x="110" y="132"/>
                  </a:lnTo>
                  <a:lnTo>
                    <a:pt x="111" y="130"/>
                  </a:lnTo>
                  <a:lnTo>
                    <a:pt x="113" y="129"/>
                  </a:lnTo>
                  <a:lnTo>
                    <a:pt x="114" y="128"/>
                  </a:lnTo>
                  <a:lnTo>
                    <a:pt x="116" y="127"/>
                  </a:lnTo>
                  <a:lnTo>
                    <a:pt x="118" y="126"/>
                  </a:lnTo>
                  <a:lnTo>
                    <a:pt x="119" y="125"/>
                  </a:lnTo>
                  <a:lnTo>
                    <a:pt x="121" y="124"/>
                  </a:lnTo>
                  <a:lnTo>
                    <a:pt x="123" y="124"/>
                  </a:lnTo>
                  <a:lnTo>
                    <a:pt x="125" y="123"/>
                  </a:lnTo>
                  <a:lnTo>
                    <a:pt x="127" y="122"/>
                  </a:lnTo>
                  <a:lnTo>
                    <a:pt x="129" y="122"/>
                  </a:lnTo>
                  <a:lnTo>
                    <a:pt x="131" y="122"/>
                  </a:lnTo>
                  <a:lnTo>
                    <a:pt x="133" y="121"/>
                  </a:lnTo>
                  <a:lnTo>
                    <a:pt x="135" y="121"/>
                  </a:lnTo>
                  <a:lnTo>
                    <a:pt x="137" y="121"/>
                  </a:lnTo>
                  <a:close/>
                  <a:moveTo>
                    <a:pt x="256" y="127"/>
                  </a:moveTo>
                  <a:lnTo>
                    <a:pt x="309" y="127"/>
                  </a:lnTo>
                  <a:lnTo>
                    <a:pt x="310" y="127"/>
                  </a:lnTo>
                  <a:lnTo>
                    <a:pt x="312" y="127"/>
                  </a:lnTo>
                  <a:lnTo>
                    <a:pt x="314" y="127"/>
                  </a:lnTo>
                  <a:lnTo>
                    <a:pt x="315" y="127"/>
                  </a:lnTo>
                  <a:lnTo>
                    <a:pt x="317" y="127"/>
                  </a:lnTo>
                  <a:lnTo>
                    <a:pt x="318" y="128"/>
                  </a:lnTo>
                  <a:lnTo>
                    <a:pt x="320" y="128"/>
                  </a:lnTo>
                  <a:lnTo>
                    <a:pt x="321" y="129"/>
                  </a:lnTo>
                  <a:lnTo>
                    <a:pt x="323" y="130"/>
                  </a:lnTo>
                  <a:lnTo>
                    <a:pt x="324" y="130"/>
                  </a:lnTo>
                  <a:lnTo>
                    <a:pt x="325" y="131"/>
                  </a:lnTo>
                  <a:lnTo>
                    <a:pt x="327" y="132"/>
                  </a:lnTo>
                  <a:lnTo>
                    <a:pt x="328" y="133"/>
                  </a:lnTo>
                  <a:lnTo>
                    <a:pt x="329" y="134"/>
                  </a:lnTo>
                  <a:lnTo>
                    <a:pt x="330" y="135"/>
                  </a:lnTo>
                  <a:lnTo>
                    <a:pt x="331" y="136"/>
                  </a:lnTo>
                  <a:lnTo>
                    <a:pt x="332" y="137"/>
                  </a:lnTo>
                  <a:lnTo>
                    <a:pt x="334" y="138"/>
                  </a:lnTo>
                  <a:lnTo>
                    <a:pt x="335" y="139"/>
                  </a:lnTo>
                  <a:lnTo>
                    <a:pt x="335" y="140"/>
                  </a:lnTo>
                  <a:lnTo>
                    <a:pt x="336" y="142"/>
                  </a:lnTo>
                  <a:lnTo>
                    <a:pt x="337" y="143"/>
                  </a:lnTo>
                  <a:lnTo>
                    <a:pt x="338" y="144"/>
                  </a:lnTo>
                  <a:lnTo>
                    <a:pt x="338" y="146"/>
                  </a:lnTo>
                  <a:lnTo>
                    <a:pt x="339" y="147"/>
                  </a:lnTo>
                  <a:lnTo>
                    <a:pt x="339" y="149"/>
                  </a:lnTo>
                  <a:lnTo>
                    <a:pt x="340" y="150"/>
                  </a:lnTo>
                  <a:lnTo>
                    <a:pt x="340" y="152"/>
                  </a:lnTo>
                  <a:lnTo>
                    <a:pt x="341" y="153"/>
                  </a:lnTo>
                  <a:lnTo>
                    <a:pt x="341" y="155"/>
                  </a:lnTo>
                  <a:lnTo>
                    <a:pt x="341" y="157"/>
                  </a:lnTo>
                  <a:lnTo>
                    <a:pt x="341" y="158"/>
                  </a:lnTo>
                  <a:lnTo>
                    <a:pt x="341" y="261"/>
                  </a:lnTo>
                  <a:lnTo>
                    <a:pt x="251" y="261"/>
                  </a:lnTo>
                  <a:lnTo>
                    <a:pt x="251" y="162"/>
                  </a:lnTo>
                  <a:lnTo>
                    <a:pt x="251" y="160"/>
                  </a:lnTo>
                  <a:lnTo>
                    <a:pt x="251" y="157"/>
                  </a:lnTo>
                  <a:lnTo>
                    <a:pt x="250" y="155"/>
                  </a:lnTo>
                  <a:lnTo>
                    <a:pt x="250" y="153"/>
                  </a:lnTo>
                  <a:lnTo>
                    <a:pt x="250" y="151"/>
                  </a:lnTo>
                  <a:lnTo>
                    <a:pt x="249" y="149"/>
                  </a:lnTo>
                  <a:lnTo>
                    <a:pt x="249" y="147"/>
                  </a:lnTo>
                  <a:lnTo>
                    <a:pt x="248" y="145"/>
                  </a:lnTo>
                  <a:lnTo>
                    <a:pt x="247" y="143"/>
                  </a:lnTo>
                  <a:lnTo>
                    <a:pt x="246" y="141"/>
                  </a:lnTo>
                  <a:lnTo>
                    <a:pt x="245" y="140"/>
                  </a:lnTo>
                  <a:lnTo>
                    <a:pt x="244" y="138"/>
                  </a:lnTo>
                  <a:lnTo>
                    <a:pt x="243" y="136"/>
                  </a:lnTo>
                  <a:lnTo>
                    <a:pt x="242" y="134"/>
                  </a:lnTo>
                  <a:lnTo>
                    <a:pt x="241" y="133"/>
                  </a:lnTo>
                  <a:lnTo>
                    <a:pt x="240" y="131"/>
                  </a:lnTo>
                  <a:lnTo>
                    <a:pt x="242" y="130"/>
                  </a:lnTo>
                  <a:lnTo>
                    <a:pt x="243" y="129"/>
                  </a:lnTo>
                  <a:lnTo>
                    <a:pt x="246" y="128"/>
                  </a:lnTo>
                  <a:lnTo>
                    <a:pt x="248" y="128"/>
                  </a:lnTo>
                  <a:lnTo>
                    <a:pt x="250" y="127"/>
                  </a:lnTo>
                  <a:lnTo>
                    <a:pt x="252" y="127"/>
                  </a:lnTo>
                  <a:lnTo>
                    <a:pt x="254" y="127"/>
                  </a:lnTo>
                  <a:lnTo>
                    <a:pt x="256" y="127"/>
                  </a:lnTo>
                  <a:close/>
                  <a:moveTo>
                    <a:pt x="32" y="127"/>
                  </a:moveTo>
                  <a:lnTo>
                    <a:pt x="84" y="127"/>
                  </a:lnTo>
                  <a:lnTo>
                    <a:pt x="86" y="127"/>
                  </a:lnTo>
                  <a:lnTo>
                    <a:pt x="89" y="127"/>
                  </a:lnTo>
                  <a:lnTo>
                    <a:pt x="91" y="127"/>
                  </a:lnTo>
                  <a:lnTo>
                    <a:pt x="93" y="128"/>
                  </a:lnTo>
                  <a:lnTo>
                    <a:pt x="95" y="128"/>
                  </a:lnTo>
                  <a:lnTo>
                    <a:pt x="97" y="129"/>
                  </a:lnTo>
                  <a:lnTo>
                    <a:pt x="99" y="130"/>
                  </a:lnTo>
                  <a:lnTo>
                    <a:pt x="101" y="131"/>
                  </a:lnTo>
                  <a:lnTo>
                    <a:pt x="99" y="133"/>
                  </a:lnTo>
                  <a:lnTo>
                    <a:pt x="98" y="134"/>
                  </a:lnTo>
                  <a:lnTo>
                    <a:pt x="97" y="136"/>
                  </a:lnTo>
                  <a:lnTo>
                    <a:pt x="96" y="138"/>
                  </a:lnTo>
                  <a:lnTo>
                    <a:pt x="95" y="140"/>
                  </a:lnTo>
                  <a:lnTo>
                    <a:pt x="94" y="141"/>
                  </a:lnTo>
                  <a:lnTo>
                    <a:pt x="93" y="143"/>
                  </a:lnTo>
                  <a:lnTo>
                    <a:pt x="93" y="145"/>
                  </a:lnTo>
                  <a:lnTo>
                    <a:pt x="92" y="147"/>
                  </a:lnTo>
                  <a:lnTo>
                    <a:pt x="91" y="149"/>
                  </a:lnTo>
                  <a:lnTo>
                    <a:pt x="91" y="151"/>
                  </a:lnTo>
                  <a:lnTo>
                    <a:pt x="90" y="153"/>
                  </a:lnTo>
                  <a:lnTo>
                    <a:pt x="90" y="155"/>
                  </a:lnTo>
                  <a:lnTo>
                    <a:pt x="90" y="157"/>
                  </a:lnTo>
                  <a:lnTo>
                    <a:pt x="90" y="160"/>
                  </a:lnTo>
                  <a:lnTo>
                    <a:pt x="90" y="162"/>
                  </a:lnTo>
                  <a:lnTo>
                    <a:pt x="90" y="261"/>
                  </a:lnTo>
                  <a:lnTo>
                    <a:pt x="0" y="261"/>
                  </a:lnTo>
                  <a:lnTo>
                    <a:pt x="0" y="158"/>
                  </a:lnTo>
                  <a:lnTo>
                    <a:pt x="0" y="157"/>
                  </a:lnTo>
                  <a:lnTo>
                    <a:pt x="0" y="155"/>
                  </a:lnTo>
                  <a:lnTo>
                    <a:pt x="0" y="153"/>
                  </a:lnTo>
                  <a:lnTo>
                    <a:pt x="0" y="152"/>
                  </a:lnTo>
                  <a:lnTo>
                    <a:pt x="1" y="150"/>
                  </a:lnTo>
                  <a:lnTo>
                    <a:pt x="1" y="149"/>
                  </a:lnTo>
                  <a:lnTo>
                    <a:pt x="1" y="147"/>
                  </a:lnTo>
                  <a:lnTo>
                    <a:pt x="2" y="146"/>
                  </a:lnTo>
                  <a:lnTo>
                    <a:pt x="3" y="144"/>
                  </a:lnTo>
                  <a:lnTo>
                    <a:pt x="4" y="143"/>
                  </a:lnTo>
                  <a:lnTo>
                    <a:pt x="5" y="142"/>
                  </a:lnTo>
                  <a:lnTo>
                    <a:pt x="5" y="140"/>
                  </a:lnTo>
                  <a:lnTo>
                    <a:pt x="6" y="139"/>
                  </a:lnTo>
                  <a:lnTo>
                    <a:pt x="7" y="138"/>
                  </a:lnTo>
                  <a:lnTo>
                    <a:pt x="8" y="137"/>
                  </a:lnTo>
                  <a:lnTo>
                    <a:pt x="9" y="136"/>
                  </a:lnTo>
                  <a:lnTo>
                    <a:pt x="10" y="135"/>
                  </a:lnTo>
                  <a:lnTo>
                    <a:pt x="11" y="134"/>
                  </a:lnTo>
                  <a:lnTo>
                    <a:pt x="13" y="133"/>
                  </a:lnTo>
                  <a:lnTo>
                    <a:pt x="14" y="132"/>
                  </a:lnTo>
                  <a:lnTo>
                    <a:pt x="15" y="131"/>
                  </a:lnTo>
                  <a:lnTo>
                    <a:pt x="17" y="130"/>
                  </a:lnTo>
                  <a:lnTo>
                    <a:pt x="18" y="130"/>
                  </a:lnTo>
                  <a:lnTo>
                    <a:pt x="19" y="129"/>
                  </a:lnTo>
                  <a:lnTo>
                    <a:pt x="21" y="128"/>
                  </a:lnTo>
                  <a:lnTo>
                    <a:pt x="22" y="128"/>
                  </a:lnTo>
                  <a:lnTo>
                    <a:pt x="24" y="127"/>
                  </a:lnTo>
                  <a:lnTo>
                    <a:pt x="25" y="127"/>
                  </a:lnTo>
                  <a:lnTo>
                    <a:pt x="27" y="127"/>
                  </a:lnTo>
                  <a:lnTo>
                    <a:pt x="29" y="127"/>
                  </a:lnTo>
                  <a:lnTo>
                    <a:pt x="30" y="127"/>
                  </a:lnTo>
                  <a:lnTo>
                    <a:pt x="32" y="127"/>
                  </a:lnTo>
                  <a:close/>
                  <a:moveTo>
                    <a:pt x="58" y="31"/>
                  </a:moveTo>
                  <a:lnTo>
                    <a:pt x="60" y="31"/>
                  </a:lnTo>
                  <a:lnTo>
                    <a:pt x="62" y="31"/>
                  </a:lnTo>
                  <a:lnTo>
                    <a:pt x="64" y="32"/>
                  </a:lnTo>
                  <a:lnTo>
                    <a:pt x="67" y="32"/>
                  </a:lnTo>
                  <a:lnTo>
                    <a:pt x="69" y="32"/>
                  </a:lnTo>
                  <a:lnTo>
                    <a:pt x="70" y="33"/>
                  </a:lnTo>
                  <a:lnTo>
                    <a:pt x="73" y="34"/>
                  </a:lnTo>
                  <a:lnTo>
                    <a:pt x="75" y="34"/>
                  </a:lnTo>
                  <a:lnTo>
                    <a:pt x="77" y="35"/>
                  </a:lnTo>
                  <a:lnTo>
                    <a:pt x="78" y="36"/>
                  </a:lnTo>
                  <a:lnTo>
                    <a:pt x="80" y="37"/>
                  </a:lnTo>
                  <a:lnTo>
                    <a:pt x="82" y="38"/>
                  </a:lnTo>
                  <a:lnTo>
                    <a:pt x="83" y="39"/>
                  </a:lnTo>
                  <a:lnTo>
                    <a:pt x="85" y="41"/>
                  </a:lnTo>
                  <a:lnTo>
                    <a:pt x="86" y="42"/>
                  </a:lnTo>
                  <a:lnTo>
                    <a:pt x="88" y="43"/>
                  </a:lnTo>
                  <a:lnTo>
                    <a:pt x="90" y="45"/>
                  </a:lnTo>
                  <a:lnTo>
                    <a:pt x="91" y="46"/>
                  </a:lnTo>
                  <a:lnTo>
                    <a:pt x="92" y="48"/>
                  </a:lnTo>
                  <a:lnTo>
                    <a:pt x="93" y="50"/>
                  </a:lnTo>
                  <a:lnTo>
                    <a:pt x="94" y="51"/>
                  </a:lnTo>
                  <a:lnTo>
                    <a:pt x="96" y="53"/>
                  </a:lnTo>
                  <a:lnTo>
                    <a:pt x="96" y="55"/>
                  </a:lnTo>
                  <a:lnTo>
                    <a:pt x="97" y="57"/>
                  </a:lnTo>
                  <a:lnTo>
                    <a:pt x="98" y="59"/>
                  </a:lnTo>
                  <a:lnTo>
                    <a:pt x="99" y="61"/>
                  </a:lnTo>
                  <a:lnTo>
                    <a:pt x="99" y="63"/>
                  </a:lnTo>
                  <a:lnTo>
                    <a:pt x="100" y="65"/>
                  </a:lnTo>
                  <a:lnTo>
                    <a:pt x="100" y="67"/>
                  </a:lnTo>
                  <a:lnTo>
                    <a:pt x="100" y="69"/>
                  </a:lnTo>
                  <a:lnTo>
                    <a:pt x="101" y="71"/>
                  </a:lnTo>
                  <a:lnTo>
                    <a:pt x="101" y="74"/>
                  </a:lnTo>
                  <a:lnTo>
                    <a:pt x="101" y="76"/>
                  </a:lnTo>
                  <a:lnTo>
                    <a:pt x="100" y="78"/>
                  </a:lnTo>
                  <a:lnTo>
                    <a:pt x="100" y="80"/>
                  </a:lnTo>
                  <a:lnTo>
                    <a:pt x="100" y="82"/>
                  </a:lnTo>
                  <a:lnTo>
                    <a:pt x="99" y="84"/>
                  </a:lnTo>
                  <a:lnTo>
                    <a:pt x="99" y="86"/>
                  </a:lnTo>
                  <a:lnTo>
                    <a:pt x="98" y="88"/>
                  </a:lnTo>
                  <a:lnTo>
                    <a:pt x="97" y="90"/>
                  </a:lnTo>
                  <a:lnTo>
                    <a:pt x="96" y="92"/>
                  </a:lnTo>
                  <a:lnTo>
                    <a:pt x="96" y="94"/>
                  </a:lnTo>
                  <a:lnTo>
                    <a:pt x="94" y="96"/>
                  </a:lnTo>
                  <a:lnTo>
                    <a:pt x="93" y="97"/>
                  </a:lnTo>
                  <a:lnTo>
                    <a:pt x="92" y="99"/>
                  </a:lnTo>
                  <a:lnTo>
                    <a:pt x="91" y="101"/>
                  </a:lnTo>
                  <a:lnTo>
                    <a:pt x="90" y="102"/>
                  </a:lnTo>
                  <a:lnTo>
                    <a:pt x="88" y="104"/>
                  </a:lnTo>
                  <a:lnTo>
                    <a:pt x="86" y="105"/>
                  </a:lnTo>
                  <a:lnTo>
                    <a:pt x="85" y="106"/>
                  </a:lnTo>
                  <a:lnTo>
                    <a:pt x="83" y="107"/>
                  </a:lnTo>
                  <a:lnTo>
                    <a:pt x="82" y="109"/>
                  </a:lnTo>
                  <a:lnTo>
                    <a:pt x="80" y="110"/>
                  </a:lnTo>
                  <a:lnTo>
                    <a:pt x="78" y="111"/>
                  </a:lnTo>
                  <a:lnTo>
                    <a:pt x="77" y="112"/>
                  </a:lnTo>
                  <a:lnTo>
                    <a:pt x="75" y="113"/>
                  </a:lnTo>
                  <a:lnTo>
                    <a:pt x="73" y="114"/>
                  </a:lnTo>
                  <a:lnTo>
                    <a:pt x="70" y="114"/>
                  </a:lnTo>
                  <a:lnTo>
                    <a:pt x="69" y="115"/>
                  </a:lnTo>
                  <a:lnTo>
                    <a:pt x="67" y="115"/>
                  </a:lnTo>
                  <a:lnTo>
                    <a:pt x="64" y="116"/>
                  </a:lnTo>
                  <a:lnTo>
                    <a:pt x="62" y="116"/>
                  </a:lnTo>
                  <a:lnTo>
                    <a:pt x="60" y="116"/>
                  </a:lnTo>
                  <a:lnTo>
                    <a:pt x="58" y="116"/>
                  </a:lnTo>
                  <a:lnTo>
                    <a:pt x="56" y="116"/>
                  </a:lnTo>
                  <a:lnTo>
                    <a:pt x="54" y="116"/>
                  </a:lnTo>
                  <a:lnTo>
                    <a:pt x="51" y="116"/>
                  </a:lnTo>
                  <a:lnTo>
                    <a:pt x="49" y="115"/>
                  </a:lnTo>
                  <a:lnTo>
                    <a:pt x="47" y="115"/>
                  </a:lnTo>
                  <a:lnTo>
                    <a:pt x="45" y="114"/>
                  </a:lnTo>
                  <a:lnTo>
                    <a:pt x="43" y="114"/>
                  </a:lnTo>
                  <a:lnTo>
                    <a:pt x="41" y="113"/>
                  </a:lnTo>
                  <a:lnTo>
                    <a:pt x="39" y="112"/>
                  </a:lnTo>
                  <a:lnTo>
                    <a:pt x="37" y="111"/>
                  </a:lnTo>
                  <a:lnTo>
                    <a:pt x="36" y="110"/>
                  </a:lnTo>
                  <a:lnTo>
                    <a:pt x="34" y="109"/>
                  </a:lnTo>
                  <a:lnTo>
                    <a:pt x="32" y="107"/>
                  </a:lnTo>
                  <a:lnTo>
                    <a:pt x="31" y="106"/>
                  </a:lnTo>
                  <a:lnTo>
                    <a:pt x="29" y="105"/>
                  </a:lnTo>
                  <a:lnTo>
                    <a:pt x="28" y="104"/>
                  </a:lnTo>
                  <a:lnTo>
                    <a:pt x="26" y="102"/>
                  </a:lnTo>
                  <a:lnTo>
                    <a:pt x="25" y="101"/>
                  </a:lnTo>
                  <a:lnTo>
                    <a:pt x="24" y="99"/>
                  </a:lnTo>
                  <a:lnTo>
                    <a:pt x="22" y="97"/>
                  </a:lnTo>
                  <a:lnTo>
                    <a:pt x="21" y="96"/>
                  </a:lnTo>
                  <a:lnTo>
                    <a:pt x="20" y="94"/>
                  </a:lnTo>
                  <a:lnTo>
                    <a:pt x="19" y="92"/>
                  </a:lnTo>
                  <a:lnTo>
                    <a:pt x="18" y="90"/>
                  </a:lnTo>
                  <a:lnTo>
                    <a:pt x="18" y="88"/>
                  </a:lnTo>
                  <a:lnTo>
                    <a:pt x="17" y="86"/>
                  </a:lnTo>
                  <a:lnTo>
                    <a:pt x="16" y="84"/>
                  </a:lnTo>
                  <a:lnTo>
                    <a:pt x="16" y="82"/>
                  </a:lnTo>
                  <a:lnTo>
                    <a:pt x="16" y="80"/>
                  </a:lnTo>
                  <a:lnTo>
                    <a:pt x="15" y="78"/>
                  </a:lnTo>
                  <a:lnTo>
                    <a:pt x="15" y="76"/>
                  </a:lnTo>
                  <a:lnTo>
                    <a:pt x="15" y="74"/>
                  </a:lnTo>
                  <a:lnTo>
                    <a:pt x="15" y="71"/>
                  </a:lnTo>
                  <a:lnTo>
                    <a:pt x="15" y="69"/>
                  </a:lnTo>
                  <a:lnTo>
                    <a:pt x="16" y="67"/>
                  </a:lnTo>
                  <a:lnTo>
                    <a:pt x="16" y="65"/>
                  </a:lnTo>
                  <a:lnTo>
                    <a:pt x="16" y="63"/>
                  </a:lnTo>
                  <a:lnTo>
                    <a:pt x="17" y="61"/>
                  </a:lnTo>
                  <a:lnTo>
                    <a:pt x="18" y="59"/>
                  </a:lnTo>
                  <a:lnTo>
                    <a:pt x="18" y="57"/>
                  </a:lnTo>
                  <a:lnTo>
                    <a:pt x="19" y="55"/>
                  </a:lnTo>
                  <a:lnTo>
                    <a:pt x="20" y="53"/>
                  </a:lnTo>
                  <a:lnTo>
                    <a:pt x="21" y="51"/>
                  </a:lnTo>
                  <a:lnTo>
                    <a:pt x="22" y="50"/>
                  </a:lnTo>
                  <a:lnTo>
                    <a:pt x="24" y="48"/>
                  </a:lnTo>
                  <a:lnTo>
                    <a:pt x="25" y="46"/>
                  </a:lnTo>
                  <a:lnTo>
                    <a:pt x="26" y="45"/>
                  </a:lnTo>
                  <a:lnTo>
                    <a:pt x="28" y="43"/>
                  </a:lnTo>
                  <a:lnTo>
                    <a:pt x="29" y="42"/>
                  </a:lnTo>
                  <a:lnTo>
                    <a:pt x="31" y="41"/>
                  </a:lnTo>
                  <a:lnTo>
                    <a:pt x="32" y="39"/>
                  </a:lnTo>
                  <a:lnTo>
                    <a:pt x="34" y="38"/>
                  </a:lnTo>
                  <a:lnTo>
                    <a:pt x="36" y="37"/>
                  </a:lnTo>
                  <a:lnTo>
                    <a:pt x="37" y="36"/>
                  </a:lnTo>
                  <a:lnTo>
                    <a:pt x="39" y="35"/>
                  </a:lnTo>
                  <a:lnTo>
                    <a:pt x="41" y="34"/>
                  </a:lnTo>
                  <a:lnTo>
                    <a:pt x="43" y="34"/>
                  </a:lnTo>
                  <a:lnTo>
                    <a:pt x="45" y="33"/>
                  </a:lnTo>
                  <a:lnTo>
                    <a:pt x="47" y="32"/>
                  </a:lnTo>
                  <a:lnTo>
                    <a:pt x="49" y="32"/>
                  </a:lnTo>
                  <a:lnTo>
                    <a:pt x="51" y="32"/>
                  </a:lnTo>
                  <a:lnTo>
                    <a:pt x="54" y="31"/>
                  </a:lnTo>
                  <a:lnTo>
                    <a:pt x="56" y="31"/>
                  </a:lnTo>
                  <a:lnTo>
                    <a:pt x="58" y="31"/>
                  </a:lnTo>
                  <a:close/>
                  <a:moveTo>
                    <a:pt x="282" y="31"/>
                  </a:moveTo>
                  <a:lnTo>
                    <a:pt x="285" y="31"/>
                  </a:lnTo>
                  <a:lnTo>
                    <a:pt x="287" y="31"/>
                  </a:lnTo>
                  <a:lnTo>
                    <a:pt x="289" y="32"/>
                  </a:lnTo>
                  <a:lnTo>
                    <a:pt x="291" y="32"/>
                  </a:lnTo>
                  <a:lnTo>
                    <a:pt x="293" y="32"/>
                  </a:lnTo>
                  <a:lnTo>
                    <a:pt x="295" y="33"/>
                  </a:lnTo>
                  <a:lnTo>
                    <a:pt x="297" y="34"/>
                  </a:lnTo>
                  <a:lnTo>
                    <a:pt x="299" y="34"/>
                  </a:lnTo>
                  <a:lnTo>
                    <a:pt x="301" y="35"/>
                  </a:lnTo>
                  <a:lnTo>
                    <a:pt x="303" y="36"/>
                  </a:lnTo>
                  <a:lnTo>
                    <a:pt x="305" y="37"/>
                  </a:lnTo>
                  <a:lnTo>
                    <a:pt x="307" y="38"/>
                  </a:lnTo>
                  <a:lnTo>
                    <a:pt x="308" y="39"/>
                  </a:lnTo>
                  <a:lnTo>
                    <a:pt x="310" y="41"/>
                  </a:lnTo>
                  <a:lnTo>
                    <a:pt x="312" y="42"/>
                  </a:lnTo>
                  <a:lnTo>
                    <a:pt x="313" y="43"/>
                  </a:lnTo>
                  <a:lnTo>
                    <a:pt x="314" y="45"/>
                  </a:lnTo>
                  <a:lnTo>
                    <a:pt x="315" y="46"/>
                  </a:lnTo>
                  <a:lnTo>
                    <a:pt x="317" y="48"/>
                  </a:lnTo>
                  <a:lnTo>
                    <a:pt x="318" y="50"/>
                  </a:lnTo>
                  <a:lnTo>
                    <a:pt x="319" y="51"/>
                  </a:lnTo>
                  <a:lnTo>
                    <a:pt x="320" y="53"/>
                  </a:lnTo>
                  <a:lnTo>
                    <a:pt x="321" y="55"/>
                  </a:lnTo>
                  <a:lnTo>
                    <a:pt x="322" y="57"/>
                  </a:lnTo>
                  <a:lnTo>
                    <a:pt x="323" y="59"/>
                  </a:lnTo>
                  <a:lnTo>
                    <a:pt x="324" y="61"/>
                  </a:lnTo>
                  <a:lnTo>
                    <a:pt x="324" y="63"/>
                  </a:lnTo>
                  <a:lnTo>
                    <a:pt x="325" y="65"/>
                  </a:lnTo>
                  <a:lnTo>
                    <a:pt x="325" y="67"/>
                  </a:lnTo>
                  <a:lnTo>
                    <a:pt x="325" y="69"/>
                  </a:lnTo>
                  <a:lnTo>
                    <a:pt x="325" y="71"/>
                  </a:lnTo>
                  <a:lnTo>
                    <a:pt x="325" y="74"/>
                  </a:lnTo>
                  <a:lnTo>
                    <a:pt x="325" y="76"/>
                  </a:lnTo>
                  <a:lnTo>
                    <a:pt x="325" y="78"/>
                  </a:lnTo>
                  <a:lnTo>
                    <a:pt x="325" y="80"/>
                  </a:lnTo>
                  <a:lnTo>
                    <a:pt x="325" y="82"/>
                  </a:lnTo>
                  <a:lnTo>
                    <a:pt x="324" y="84"/>
                  </a:lnTo>
                  <a:lnTo>
                    <a:pt x="324" y="86"/>
                  </a:lnTo>
                  <a:lnTo>
                    <a:pt x="323" y="88"/>
                  </a:lnTo>
                  <a:lnTo>
                    <a:pt x="322" y="90"/>
                  </a:lnTo>
                  <a:lnTo>
                    <a:pt x="321" y="92"/>
                  </a:lnTo>
                  <a:lnTo>
                    <a:pt x="320" y="94"/>
                  </a:lnTo>
                  <a:lnTo>
                    <a:pt x="319" y="96"/>
                  </a:lnTo>
                  <a:lnTo>
                    <a:pt x="318" y="97"/>
                  </a:lnTo>
                  <a:lnTo>
                    <a:pt x="317" y="99"/>
                  </a:lnTo>
                  <a:lnTo>
                    <a:pt x="315" y="101"/>
                  </a:lnTo>
                  <a:lnTo>
                    <a:pt x="314" y="102"/>
                  </a:lnTo>
                  <a:lnTo>
                    <a:pt x="313" y="104"/>
                  </a:lnTo>
                  <a:lnTo>
                    <a:pt x="312" y="105"/>
                  </a:lnTo>
                  <a:lnTo>
                    <a:pt x="310" y="106"/>
                  </a:lnTo>
                  <a:lnTo>
                    <a:pt x="308" y="107"/>
                  </a:lnTo>
                  <a:lnTo>
                    <a:pt x="307" y="109"/>
                  </a:lnTo>
                  <a:lnTo>
                    <a:pt x="305" y="110"/>
                  </a:lnTo>
                  <a:lnTo>
                    <a:pt x="303" y="111"/>
                  </a:lnTo>
                  <a:lnTo>
                    <a:pt x="301" y="112"/>
                  </a:lnTo>
                  <a:lnTo>
                    <a:pt x="299" y="113"/>
                  </a:lnTo>
                  <a:lnTo>
                    <a:pt x="297" y="114"/>
                  </a:lnTo>
                  <a:lnTo>
                    <a:pt x="295" y="114"/>
                  </a:lnTo>
                  <a:lnTo>
                    <a:pt x="293" y="115"/>
                  </a:lnTo>
                  <a:lnTo>
                    <a:pt x="291" y="115"/>
                  </a:lnTo>
                  <a:lnTo>
                    <a:pt x="289" y="116"/>
                  </a:lnTo>
                  <a:lnTo>
                    <a:pt x="287" y="116"/>
                  </a:lnTo>
                  <a:lnTo>
                    <a:pt x="285" y="116"/>
                  </a:lnTo>
                  <a:lnTo>
                    <a:pt x="282" y="116"/>
                  </a:lnTo>
                  <a:lnTo>
                    <a:pt x="280" y="116"/>
                  </a:lnTo>
                  <a:lnTo>
                    <a:pt x="278" y="116"/>
                  </a:lnTo>
                  <a:lnTo>
                    <a:pt x="276" y="116"/>
                  </a:lnTo>
                  <a:lnTo>
                    <a:pt x="274" y="115"/>
                  </a:lnTo>
                  <a:lnTo>
                    <a:pt x="272" y="115"/>
                  </a:lnTo>
                  <a:lnTo>
                    <a:pt x="270" y="114"/>
                  </a:lnTo>
                  <a:lnTo>
                    <a:pt x="268" y="114"/>
                  </a:lnTo>
                  <a:lnTo>
                    <a:pt x="266" y="113"/>
                  </a:lnTo>
                  <a:lnTo>
                    <a:pt x="264" y="112"/>
                  </a:lnTo>
                  <a:lnTo>
                    <a:pt x="262" y="111"/>
                  </a:lnTo>
                  <a:lnTo>
                    <a:pt x="260" y="110"/>
                  </a:lnTo>
                  <a:lnTo>
                    <a:pt x="259" y="109"/>
                  </a:lnTo>
                  <a:lnTo>
                    <a:pt x="257" y="107"/>
                  </a:lnTo>
                  <a:lnTo>
                    <a:pt x="256" y="106"/>
                  </a:lnTo>
                  <a:lnTo>
                    <a:pt x="254" y="105"/>
                  </a:lnTo>
                  <a:lnTo>
                    <a:pt x="253" y="104"/>
                  </a:lnTo>
                  <a:lnTo>
                    <a:pt x="251" y="102"/>
                  </a:lnTo>
                  <a:lnTo>
                    <a:pt x="250" y="101"/>
                  </a:lnTo>
                  <a:lnTo>
                    <a:pt x="248" y="99"/>
                  </a:lnTo>
                  <a:lnTo>
                    <a:pt x="247" y="97"/>
                  </a:lnTo>
                  <a:lnTo>
                    <a:pt x="246" y="96"/>
                  </a:lnTo>
                  <a:lnTo>
                    <a:pt x="245" y="94"/>
                  </a:lnTo>
                  <a:lnTo>
                    <a:pt x="244" y="92"/>
                  </a:lnTo>
                  <a:lnTo>
                    <a:pt x="243" y="90"/>
                  </a:lnTo>
                  <a:lnTo>
                    <a:pt x="243" y="88"/>
                  </a:lnTo>
                  <a:lnTo>
                    <a:pt x="242" y="86"/>
                  </a:lnTo>
                  <a:lnTo>
                    <a:pt x="241" y="84"/>
                  </a:lnTo>
                  <a:lnTo>
                    <a:pt x="241" y="82"/>
                  </a:lnTo>
                  <a:lnTo>
                    <a:pt x="240" y="80"/>
                  </a:lnTo>
                  <a:lnTo>
                    <a:pt x="240" y="78"/>
                  </a:lnTo>
                  <a:lnTo>
                    <a:pt x="240" y="76"/>
                  </a:lnTo>
                  <a:lnTo>
                    <a:pt x="240" y="74"/>
                  </a:lnTo>
                  <a:lnTo>
                    <a:pt x="240" y="71"/>
                  </a:lnTo>
                  <a:lnTo>
                    <a:pt x="240" y="69"/>
                  </a:lnTo>
                  <a:lnTo>
                    <a:pt x="240" y="67"/>
                  </a:lnTo>
                  <a:lnTo>
                    <a:pt x="241" y="65"/>
                  </a:lnTo>
                  <a:lnTo>
                    <a:pt x="241" y="63"/>
                  </a:lnTo>
                  <a:lnTo>
                    <a:pt x="242" y="61"/>
                  </a:lnTo>
                  <a:lnTo>
                    <a:pt x="243" y="59"/>
                  </a:lnTo>
                  <a:lnTo>
                    <a:pt x="243" y="57"/>
                  </a:lnTo>
                  <a:lnTo>
                    <a:pt x="244" y="55"/>
                  </a:lnTo>
                  <a:lnTo>
                    <a:pt x="245" y="53"/>
                  </a:lnTo>
                  <a:lnTo>
                    <a:pt x="246" y="51"/>
                  </a:lnTo>
                  <a:lnTo>
                    <a:pt x="247" y="50"/>
                  </a:lnTo>
                  <a:lnTo>
                    <a:pt x="248" y="48"/>
                  </a:lnTo>
                  <a:lnTo>
                    <a:pt x="250" y="46"/>
                  </a:lnTo>
                  <a:lnTo>
                    <a:pt x="251" y="45"/>
                  </a:lnTo>
                  <a:lnTo>
                    <a:pt x="253" y="43"/>
                  </a:lnTo>
                  <a:lnTo>
                    <a:pt x="254" y="42"/>
                  </a:lnTo>
                  <a:lnTo>
                    <a:pt x="256" y="41"/>
                  </a:lnTo>
                  <a:lnTo>
                    <a:pt x="257" y="39"/>
                  </a:lnTo>
                  <a:lnTo>
                    <a:pt x="259" y="38"/>
                  </a:lnTo>
                  <a:lnTo>
                    <a:pt x="260" y="37"/>
                  </a:lnTo>
                  <a:lnTo>
                    <a:pt x="262" y="36"/>
                  </a:lnTo>
                  <a:lnTo>
                    <a:pt x="264" y="35"/>
                  </a:lnTo>
                  <a:lnTo>
                    <a:pt x="266" y="34"/>
                  </a:lnTo>
                  <a:lnTo>
                    <a:pt x="268" y="34"/>
                  </a:lnTo>
                  <a:lnTo>
                    <a:pt x="270" y="33"/>
                  </a:lnTo>
                  <a:lnTo>
                    <a:pt x="272" y="32"/>
                  </a:lnTo>
                  <a:lnTo>
                    <a:pt x="274" y="32"/>
                  </a:lnTo>
                  <a:lnTo>
                    <a:pt x="276" y="32"/>
                  </a:lnTo>
                  <a:lnTo>
                    <a:pt x="278" y="31"/>
                  </a:lnTo>
                  <a:lnTo>
                    <a:pt x="280" y="31"/>
                  </a:lnTo>
                  <a:lnTo>
                    <a:pt x="282" y="31"/>
                  </a:lnTo>
                  <a:close/>
                  <a:moveTo>
                    <a:pt x="170" y="0"/>
                  </a:moveTo>
                  <a:lnTo>
                    <a:pt x="173" y="0"/>
                  </a:lnTo>
                  <a:lnTo>
                    <a:pt x="176" y="0"/>
                  </a:lnTo>
                  <a:lnTo>
                    <a:pt x="178" y="0"/>
                  </a:lnTo>
                  <a:lnTo>
                    <a:pt x="181" y="1"/>
                  </a:lnTo>
                  <a:lnTo>
                    <a:pt x="184" y="2"/>
                  </a:lnTo>
                  <a:lnTo>
                    <a:pt x="186" y="2"/>
                  </a:lnTo>
                  <a:lnTo>
                    <a:pt x="189" y="3"/>
                  </a:lnTo>
                  <a:lnTo>
                    <a:pt x="191" y="4"/>
                  </a:lnTo>
                  <a:lnTo>
                    <a:pt x="194" y="5"/>
                  </a:lnTo>
                  <a:lnTo>
                    <a:pt x="196" y="6"/>
                  </a:lnTo>
                  <a:lnTo>
                    <a:pt x="198" y="8"/>
                  </a:lnTo>
                  <a:lnTo>
                    <a:pt x="201" y="9"/>
                  </a:lnTo>
                  <a:lnTo>
                    <a:pt x="203" y="10"/>
                  </a:lnTo>
                  <a:lnTo>
                    <a:pt x="205" y="12"/>
                  </a:lnTo>
                  <a:lnTo>
                    <a:pt x="207" y="14"/>
                  </a:lnTo>
                  <a:lnTo>
                    <a:pt x="209" y="15"/>
                  </a:lnTo>
                  <a:lnTo>
                    <a:pt x="211" y="18"/>
                  </a:lnTo>
                  <a:lnTo>
                    <a:pt x="212" y="19"/>
                  </a:lnTo>
                  <a:lnTo>
                    <a:pt x="214" y="22"/>
                  </a:lnTo>
                  <a:lnTo>
                    <a:pt x="215" y="24"/>
                  </a:lnTo>
                  <a:lnTo>
                    <a:pt x="217" y="26"/>
                  </a:lnTo>
                  <a:lnTo>
                    <a:pt x="218" y="28"/>
                  </a:lnTo>
                  <a:lnTo>
                    <a:pt x="219" y="31"/>
                  </a:lnTo>
                  <a:lnTo>
                    <a:pt x="220" y="33"/>
                  </a:lnTo>
                  <a:lnTo>
                    <a:pt x="221" y="35"/>
                  </a:lnTo>
                  <a:lnTo>
                    <a:pt x="222" y="38"/>
                  </a:lnTo>
                  <a:lnTo>
                    <a:pt x="223" y="40"/>
                  </a:lnTo>
                  <a:lnTo>
                    <a:pt x="224" y="43"/>
                  </a:lnTo>
                  <a:lnTo>
                    <a:pt x="224" y="45"/>
                  </a:lnTo>
                  <a:lnTo>
                    <a:pt x="224" y="48"/>
                  </a:lnTo>
                  <a:lnTo>
                    <a:pt x="225" y="51"/>
                  </a:lnTo>
                  <a:lnTo>
                    <a:pt x="225" y="54"/>
                  </a:lnTo>
                  <a:lnTo>
                    <a:pt x="225" y="57"/>
                  </a:lnTo>
                  <a:lnTo>
                    <a:pt x="224" y="59"/>
                  </a:lnTo>
                  <a:lnTo>
                    <a:pt x="224" y="62"/>
                  </a:lnTo>
                  <a:lnTo>
                    <a:pt x="224" y="65"/>
                  </a:lnTo>
                  <a:lnTo>
                    <a:pt x="223" y="68"/>
                  </a:lnTo>
                  <a:lnTo>
                    <a:pt x="222" y="70"/>
                  </a:lnTo>
                  <a:lnTo>
                    <a:pt x="221" y="73"/>
                  </a:lnTo>
                  <a:lnTo>
                    <a:pt x="220" y="75"/>
                  </a:lnTo>
                  <a:lnTo>
                    <a:pt x="219" y="78"/>
                  </a:lnTo>
                  <a:lnTo>
                    <a:pt x="218" y="80"/>
                  </a:lnTo>
                  <a:lnTo>
                    <a:pt x="217" y="82"/>
                  </a:lnTo>
                  <a:lnTo>
                    <a:pt x="215" y="84"/>
                  </a:lnTo>
                  <a:lnTo>
                    <a:pt x="214" y="86"/>
                  </a:lnTo>
                  <a:lnTo>
                    <a:pt x="212" y="88"/>
                  </a:lnTo>
                  <a:lnTo>
                    <a:pt x="211" y="90"/>
                  </a:lnTo>
                  <a:lnTo>
                    <a:pt x="209" y="92"/>
                  </a:lnTo>
                  <a:lnTo>
                    <a:pt x="207" y="94"/>
                  </a:lnTo>
                  <a:lnTo>
                    <a:pt x="205" y="96"/>
                  </a:lnTo>
                  <a:lnTo>
                    <a:pt x="203" y="97"/>
                  </a:lnTo>
                  <a:lnTo>
                    <a:pt x="201" y="99"/>
                  </a:lnTo>
                  <a:lnTo>
                    <a:pt x="198" y="100"/>
                  </a:lnTo>
                  <a:lnTo>
                    <a:pt x="196" y="101"/>
                  </a:lnTo>
                  <a:lnTo>
                    <a:pt x="194" y="103"/>
                  </a:lnTo>
                  <a:lnTo>
                    <a:pt x="191" y="104"/>
                  </a:lnTo>
                  <a:lnTo>
                    <a:pt x="189" y="105"/>
                  </a:lnTo>
                  <a:lnTo>
                    <a:pt x="186" y="106"/>
                  </a:lnTo>
                  <a:lnTo>
                    <a:pt x="184" y="106"/>
                  </a:lnTo>
                  <a:lnTo>
                    <a:pt x="181" y="107"/>
                  </a:lnTo>
                  <a:lnTo>
                    <a:pt x="178" y="107"/>
                  </a:lnTo>
                  <a:lnTo>
                    <a:pt x="176" y="108"/>
                  </a:lnTo>
                  <a:lnTo>
                    <a:pt x="173" y="108"/>
                  </a:lnTo>
                  <a:lnTo>
                    <a:pt x="170" y="108"/>
                  </a:lnTo>
                  <a:lnTo>
                    <a:pt x="168" y="108"/>
                  </a:lnTo>
                  <a:lnTo>
                    <a:pt x="165" y="108"/>
                  </a:lnTo>
                  <a:lnTo>
                    <a:pt x="162" y="107"/>
                  </a:lnTo>
                  <a:lnTo>
                    <a:pt x="159" y="107"/>
                  </a:lnTo>
                  <a:lnTo>
                    <a:pt x="157" y="106"/>
                  </a:lnTo>
                  <a:lnTo>
                    <a:pt x="154" y="106"/>
                  </a:lnTo>
                  <a:lnTo>
                    <a:pt x="152" y="105"/>
                  </a:lnTo>
                  <a:lnTo>
                    <a:pt x="149" y="104"/>
                  </a:lnTo>
                  <a:lnTo>
                    <a:pt x="147" y="103"/>
                  </a:lnTo>
                  <a:lnTo>
                    <a:pt x="144" y="101"/>
                  </a:lnTo>
                  <a:lnTo>
                    <a:pt x="142" y="100"/>
                  </a:lnTo>
                  <a:lnTo>
                    <a:pt x="140" y="99"/>
                  </a:lnTo>
                  <a:lnTo>
                    <a:pt x="138" y="97"/>
                  </a:lnTo>
                  <a:lnTo>
                    <a:pt x="136" y="96"/>
                  </a:lnTo>
                  <a:lnTo>
                    <a:pt x="134" y="94"/>
                  </a:lnTo>
                  <a:lnTo>
                    <a:pt x="132" y="92"/>
                  </a:lnTo>
                  <a:lnTo>
                    <a:pt x="130" y="90"/>
                  </a:lnTo>
                  <a:lnTo>
                    <a:pt x="129" y="88"/>
                  </a:lnTo>
                  <a:lnTo>
                    <a:pt x="127" y="86"/>
                  </a:lnTo>
                  <a:lnTo>
                    <a:pt x="125" y="84"/>
                  </a:lnTo>
                  <a:lnTo>
                    <a:pt x="124" y="82"/>
                  </a:lnTo>
                  <a:lnTo>
                    <a:pt x="122" y="80"/>
                  </a:lnTo>
                  <a:lnTo>
                    <a:pt x="121" y="78"/>
                  </a:lnTo>
                  <a:lnTo>
                    <a:pt x="120" y="75"/>
                  </a:lnTo>
                  <a:lnTo>
                    <a:pt x="119" y="73"/>
                  </a:lnTo>
                  <a:lnTo>
                    <a:pt x="118" y="70"/>
                  </a:lnTo>
                  <a:lnTo>
                    <a:pt x="118" y="68"/>
                  </a:lnTo>
                  <a:lnTo>
                    <a:pt x="117" y="65"/>
                  </a:lnTo>
                  <a:lnTo>
                    <a:pt x="116" y="62"/>
                  </a:lnTo>
                  <a:lnTo>
                    <a:pt x="116" y="59"/>
                  </a:lnTo>
                  <a:lnTo>
                    <a:pt x="116" y="57"/>
                  </a:lnTo>
                  <a:lnTo>
                    <a:pt x="116" y="54"/>
                  </a:lnTo>
                  <a:lnTo>
                    <a:pt x="116" y="51"/>
                  </a:lnTo>
                  <a:lnTo>
                    <a:pt x="116" y="48"/>
                  </a:lnTo>
                  <a:lnTo>
                    <a:pt x="116" y="45"/>
                  </a:lnTo>
                  <a:lnTo>
                    <a:pt x="117" y="43"/>
                  </a:lnTo>
                  <a:lnTo>
                    <a:pt x="118" y="40"/>
                  </a:lnTo>
                  <a:lnTo>
                    <a:pt x="118" y="38"/>
                  </a:lnTo>
                  <a:lnTo>
                    <a:pt x="119" y="35"/>
                  </a:lnTo>
                  <a:lnTo>
                    <a:pt x="120" y="33"/>
                  </a:lnTo>
                  <a:lnTo>
                    <a:pt x="121" y="31"/>
                  </a:lnTo>
                  <a:lnTo>
                    <a:pt x="122" y="28"/>
                  </a:lnTo>
                  <a:lnTo>
                    <a:pt x="124" y="26"/>
                  </a:lnTo>
                  <a:lnTo>
                    <a:pt x="125" y="24"/>
                  </a:lnTo>
                  <a:lnTo>
                    <a:pt x="127" y="22"/>
                  </a:lnTo>
                  <a:lnTo>
                    <a:pt x="129" y="19"/>
                  </a:lnTo>
                  <a:lnTo>
                    <a:pt x="130" y="18"/>
                  </a:lnTo>
                  <a:lnTo>
                    <a:pt x="132" y="15"/>
                  </a:lnTo>
                  <a:lnTo>
                    <a:pt x="134" y="14"/>
                  </a:lnTo>
                  <a:lnTo>
                    <a:pt x="136" y="12"/>
                  </a:lnTo>
                  <a:lnTo>
                    <a:pt x="138" y="10"/>
                  </a:lnTo>
                  <a:lnTo>
                    <a:pt x="140" y="9"/>
                  </a:lnTo>
                  <a:lnTo>
                    <a:pt x="142" y="8"/>
                  </a:lnTo>
                  <a:lnTo>
                    <a:pt x="144" y="6"/>
                  </a:lnTo>
                  <a:lnTo>
                    <a:pt x="147" y="5"/>
                  </a:lnTo>
                  <a:lnTo>
                    <a:pt x="149" y="4"/>
                  </a:lnTo>
                  <a:lnTo>
                    <a:pt x="152" y="3"/>
                  </a:lnTo>
                  <a:lnTo>
                    <a:pt x="154" y="2"/>
                  </a:lnTo>
                  <a:lnTo>
                    <a:pt x="157" y="2"/>
                  </a:lnTo>
                  <a:lnTo>
                    <a:pt x="159" y="1"/>
                  </a:lnTo>
                  <a:lnTo>
                    <a:pt x="162" y="0"/>
                  </a:lnTo>
                  <a:lnTo>
                    <a:pt x="165" y="0"/>
                  </a:lnTo>
                  <a:lnTo>
                    <a:pt x="168" y="0"/>
                  </a:lnTo>
                  <a:lnTo>
                    <a:pt x="170" y="0"/>
                  </a:lnTo>
                  <a:close/>
                </a:path>
              </a:pathLst>
            </a:custGeom>
            <a:solidFill>
              <a:srgbClr val="C00000"/>
            </a:solidFill>
            <a:ln>
              <a:noFill/>
            </a:ln>
          </p:spPr>
          <p:txBody>
            <a:bodyPr vert="horz" wrap="square" lIns="68589" tIns="34295" rIns="68589" bIns="34295" numCol="1" anchor="t" anchorCtr="0" compatLnSpc="1">
              <a:prstTxWarp prst="textNoShape">
                <a:avLst/>
              </a:prstTxWarp>
            </a:bodyPr>
            <a:lstStyle/>
            <a:p>
              <a:endParaRPr lang="zh-CN" altLang="en-US"/>
            </a:p>
          </p:txBody>
        </p:sp>
      </p:grpSp>
      <p:grpSp>
        <p:nvGrpSpPr>
          <p:cNvPr id="127" name="组合 126"/>
          <p:cNvGrpSpPr/>
          <p:nvPr/>
        </p:nvGrpSpPr>
        <p:grpSpPr>
          <a:xfrm>
            <a:off x="4693189" y="1901705"/>
            <a:ext cx="1040675" cy="1040675"/>
            <a:chOff x="6111847" y="3530023"/>
            <a:chExt cx="1040675" cy="1040675"/>
          </a:xfrm>
        </p:grpSpPr>
        <p:grpSp>
          <p:nvGrpSpPr>
            <p:cNvPr id="128" name="组合 127"/>
            <p:cNvGrpSpPr/>
            <p:nvPr/>
          </p:nvGrpSpPr>
          <p:grpSpPr>
            <a:xfrm>
              <a:off x="6111847" y="3530023"/>
              <a:ext cx="1040675" cy="1040675"/>
              <a:chOff x="1980506" y="1001104"/>
              <a:chExt cx="964666" cy="964666"/>
            </a:xfrm>
          </p:grpSpPr>
          <p:sp>
            <p:nvSpPr>
              <p:cNvPr id="135" name="椭圆 134"/>
              <p:cNvSpPr/>
              <p:nvPr/>
            </p:nvSpPr>
            <p:spPr>
              <a:xfrm rot="1738458">
                <a:off x="1980506" y="1001104"/>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131" name="组合 130"/>
              <p:cNvGrpSpPr/>
              <p:nvPr/>
            </p:nvGrpSpPr>
            <p:grpSpPr>
              <a:xfrm rot="1738458">
                <a:off x="2086399" y="1101537"/>
                <a:ext cx="763798" cy="763798"/>
                <a:chOff x="775780" y="771550"/>
                <a:chExt cx="1852004" cy="1852004"/>
              </a:xfrm>
            </p:grpSpPr>
            <p:sp>
              <p:nvSpPr>
                <p:cNvPr id="132" name="椭圆 131"/>
                <p:cNvSpPr/>
                <p:nvPr/>
              </p:nvSpPr>
              <p:spPr>
                <a:xfrm>
                  <a:off x="775780" y="771550"/>
                  <a:ext cx="1852004" cy="1852004"/>
                </a:xfrm>
                <a:prstGeom prst="ellipse">
                  <a:avLst/>
                </a:prstGeom>
                <a:solidFill>
                  <a:srgbClr val="C000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33" name="椭圆 132"/>
                <p:cNvSpPr/>
                <p:nvPr/>
              </p:nvSpPr>
              <p:spPr>
                <a:xfrm>
                  <a:off x="1007828" y="1003598"/>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sp>
          <p:nvSpPr>
            <p:cNvPr id="129" name="Freeform 5"/>
            <p:cNvSpPr>
              <a:spLocks noEditPoints="1"/>
            </p:cNvSpPr>
            <p:nvPr/>
          </p:nvSpPr>
          <p:spPr bwMode="auto">
            <a:xfrm>
              <a:off x="6416147" y="3854663"/>
              <a:ext cx="423805" cy="323706"/>
            </a:xfrm>
            <a:custGeom>
              <a:avLst/>
              <a:gdLst>
                <a:gd name="T0" fmla="*/ 4 w 221"/>
                <a:gd name="T1" fmla="*/ 143 h 168"/>
                <a:gd name="T2" fmla="*/ 17 w 221"/>
                <a:gd name="T3" fmla="*/ 152 h 168"/>
                <a:gd name="T4" fmla="*/ 46 w 221"/>
                <a:gd name="T5" fmla="*/ 107 h 168"/>
                <a:gd name="T6" fmla="*/ 46 w 221"/>
                <a:gd name="T7" fmla="*/ 107 h 168"/>
                <a:gd name="T8" fmla="*/ 43 w 221"/>
                <a:gd name="T9" fmla="*/ 78 h 168"/>
                <a:gd name="T10" fmla="*/ 45 w 221"/>
                <a:gd name="T11" fmla="*/ 75 h 168"/>
                <a:gd name="T12" fmla="*/ 70 w 221"/>
                <a:gd name="T13" fmla="*/ 36 h 168"/>
                <a:gd name="T14" fmla="*/ 108 w 221"/>
                <a:gd name="T15" fmla="*/ 61 h 168"/>
                <a:gd name="T16" fmla="*/ 81 w 221"/>
                <a:gd name="T17" fmla="*/ 103 h 168"/>
                <a:gd name="T18" fmla="*/ 52 w 221"/>
                <a:gd name="T19" fmla="*/ 111 h 168"/>
                <a:gd name="T20" fmla="*/ 23 w 221"/>
                <a:gd name="T21" fmla="*/ 155 h 168"/>
                <a:gd name="T22" fmla="*/ 36 w 221"/>
                <a:gd name="T23" fmla="*/ 164 h 168"/>
                <a:gd name="T24" fmla="*/ 37 w 221"/>
                <a:gd name="T25" fmla="*/ 168 h 168"/>
                <a:gd name="T26" fmla="*/ 0 w 221"/>
                <a:gd name="T27" fmla="*/ 144 h 168"/>
                <a:gd name="T28" fmla="*/ 4 w 221"/>
                <a:gd name="T29" fmla="*/ 143 h 168"/>
                <a:gd name="T30" fmla="*/ 109 w 221"/>
                <a:gd name="T31" fmla="*/ 0 h 168"/>
                <a:gd name="T32" fmla="*/ 118 w 221"/>
                <a:gd name="T33" fmla="*/ 22 h 168"/>
                <a:gd name="T34" fmla="*/ 142 w 221"/>
                <a:gd name="T35" fmla="*/ 18 h 168"/>
                <a:gd name="T36" fmla="*/ 130 w 221"/>
                <a:gd name="T37" fmla="*/ 33 h 168"/>
                <a:gd name="T38" fmla="*/ 130 w 221"/>
                <a:gd name="T39" fmla="*/ 25 h 168"/>
                <a:gd name="T40" fmla="*/ 109 w 221"/>
                <a:gd name="T41" fmla="*/ 13 h 168"/>
                <a:gd name="T42" fmla="*/ 88 w 221"/>
                <a:gd name="T43" fmla="*/ 25 h 168"/>
                <a:gd name="T44" fmla="*/ 89 w 221"/>
                <a:gd name="T45" fmla="*/ 34 h 168"/>
                <a:gd name="T46" fmla="*/ 76 w 221"/>
                <a:gd name="T47" fmla="*/ 18 h 168"/>
                <a:gd name="T48" fmla="*/ 100 w 221"/>
                <a:gd name="T49" fmla="*/ 22 h 168"/>
                <a:gd name="T50" fmla="*/ 109 w 221"/>
                <a:gd name="T51" fmla="*/ 0 h 168"/>
                <a:gd name="T52" fmla="*/ 217 w 221"/>
                <a:gd name="T53" fmla="*/ 140 h 168"/>
                <a:gd name="T54" fmla="*/ 204 w 221"/>
                <a:gd name="T55" fmla="*/ 149 h 168"/>
                <a:gd name="T56" fmla="*/ 175 w 221"/>
                <a:gd name="T57" fmla="*/ 104 h 168"/>
                <a:gd name="T58" fmla="*/ 174 w 221"/>
                <a:gd name="T59" fmla="*/ 104 h 168"/>
                <a:gd name="T60" fmla="*/ 178 w 221"/>
                <a:gd name="T61" fmla="*/ 75 h 168"/>
                <a:gd name="T62" fmla="*/ 176 w 221"/>
                <a:gd name="T63" fmla="*/ 72 h 168"/>
                <a:gd name="T64" fmla="*/ 151 w 221"/>
                <a:gd name="T65" fmla="*/ 33 h 168"/>
                <a:gd name="T66" fmla="*/ 113 w 221"/>
                <a:gd name="T67" fmla="*/ 58 h 168"/>
                <a:gd name="T68" fmla="*/ 140 w 221"/>
                <a:gd name="T69" fmla="*/ 99 h 168"/>
                <a:gd name="T70" fmla="*/ 169 w 221"/>
                <a:gd name="T71" fmla="*/ 107 h 168"/>
                <a:gd name="T72" fmla="*/ 198 w 221"/>
                <a:gd name="T73" fmla="*/ 152 h 168"/>
                <a:gd name="T74" fmla="*/ 185 w 221"/>
                <a:gd name="T75" fmla="*/ 161 h 168"/>
                <a:gd name="T76" fmla="*/ 184 w 221"/>
                <a:gd name="T77" fmla="*/ 164 h 168"/>
                <a:gd name="T78" fmla="*/ 221 w 221"/>
                <a:gd name="T79" fmla="*/ 141 h 168"/>
                <a:gd name="T80" fmla="*/ 217 w 221"/>
                <a:gd name="T81" fmla="*/ 1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1" h="168">
                  <a:moveTo>
                    <a:pt x="4" y="143"/>
                  </a:moveTo>
                  <a:cubicBezTo>
                    <a:pt x="17" y="152"/>
                    <a:pt x="17" y="152"/>
                    <a:pt x="17" y="152"/>
                  </a:cubicBezTo>
                  <a:cubicBezTo>
                    <a:pt x="46" y="107"/>
                    <a:pt x="46" y="107"/>
                    <a:pt x="46" y="107"/>
                  </a:cubicBezTo>
                  <a:cubicBezTo>
                    <a:pt x="46" y="107"/>
                    <a:pt x="46" y="107"/>
                    <a:pt x="46" y="107"/>
                  </a:cubicBezTo>
                  <a:cubicBezTo>
                    <a:pt x="38" y="100"/>
                    <a:pt x="37" y="87"/>
                    <a:pt x="43" y="78"/>
                  </a:cubicBezTo>
                  <a:cubicBezTo>
                    <a:pt x="43" y="77"/>
                    <a:pt x="44" y="76"/>
                    <a:pt x="45" y="75"/>
                  </a:cubicBezTo>
                  <a:cubicBezTo>
                    <a:pt x="70" y="36"/>
                    <a:pt x="70" y="36"/>
                    <a:pt x="70" y="36"/>
                  </a:cubicBezTo>
                  <a:cubicBezTo>
                    <a:pt x="108" y="61"/>
                    <a:pt x="108" y="61"/>
                    <a:pt x="108" y="61"/>
                  </a:cubicBezTo>
                  <a:cubicBezTo>
                    <a:pt x="81" y="103"/>
                    <a:pt x="81" y="103"/>
                    <a:pt x="81" y="103"/>
                  </a:cubicBezTo>
                  <a:cubicBezTo>
                    <a:pt x="74" y="112"/>
                    <a:pt x="62" y="115"/>
                    <a:pt x="52" y="111"/>
                  </a:cubicBezTo>
                  <a:cubicBezTo>
                    <a:pt x="23" y="155"/>
                    <a:pt x="23" y="155"/>
                    <a:pt x="23" y="155"/>
                  </a:cubicBezTo>
                  <a:cubicBezTo>
                    <a:pt x="36" y="164"/>
                    <a:pt x="36" y="164"/>
                    <a:pt x="36" y="164"/>
                  </a:cubicBezTo>
                  <a:cubicBezTo>
                    <a:pt x="37" y="165"/>
                    <a:pt x="37" y="166"/>
                    <a:pt x="37" y="168"/>
                  </a:cubicBezTo>
                  <a:cubicBezTo>
                    <a:pt x="0" y="144"/>
                    <a:pt x="0" y="144"/>
                    <a:pt x="0" y="144"/>
                  </a:cubicBezTo>
                  <a:cubicBezTo>
                    <a:pt x="1" y="143"/>
                    <a:pt x="3" y="142"/>
                    <a:pt x="4" y="143"/>
                  </a:cubicBezTo>
                  <a:close/>
                  <a:moveTo>
                    <a:pt x="109" y="0"/>
                  </a:moveTo>
                  <a:cubicBezTo>
                    <a:pt x="112" y="7"/>
                    <a:pt x="115" y="14"/>
                    <a:pt x="118" y="22"/>
                  </a:cubicBezTo>
                  <a:cubicBezTo>
                    <a:pt x="126" y="20"/>
                    <a:pt x="134" y="19"/>
                    <a:pt x="142" y="18"/>
                  </a:cubicBezTo>
                  <a:cubicBezTo>
                    <a:pt x="138" y="23"/>
                    <a:pt x="134" y="28"/>
                    <a:pt x="130" y="33"/>
                  </a:cubicBezTo>
                  <a:cubicBezTo>
                    <a:pt x="124" y="29"/>
                    <a:pt x="124" y="31"/>
                    <a:pt x="130" y="25"/>
                  </a:cubicBezTo>
                  <a:cubicBezTo>
                    <a:pt x="112" y="28"/>
                    <a:pt x="116" y="30"/>
                    <a:pt x="109" y="13"/>
                  </a:cubicBezTo>
                  <a:cubicBezTo>
                    <a:pt x="102" y="30"/>
                    <a:pt x="106" y="28"/>
                    <a:pt x="88" y="25"/>
                  </a:cubicBezTo>
                  <a:cubicBezTo>
                    <a:pt x="94" y="32"/>
                    <a:pt x="95" y="30"/>
                    <a:pt x="89" y="34"/>
                  </a:cubicBezTo>
                  <a:cubicBezTo>
                    <a:pt x="84" y="28"/>
                    <a:pt x="80" y="23"/>
                    <a:pt x="76" y="18"/>
                  </a:cubicBezTo>
                  <a:cubicBezTo>
                    <a:pt x="84" y="19"/>
                    <a:pt x="92" y="20"/>
                    <a:pt x="100" y="22"/>
                  </a:cubicBezTo>
                  <a:cubicBezTo>
                    <a:pt x="103" y="14"/>
                    <a:pt x="106" y="7"/>
                    <a:pt x="109" y="0"/>
                  </a:cubicBezTo>
                  <a:close/>
                  <a:moveTo>
                    <a:pt x="217" y="140"/>
                  </a:moveTo>
                  <a:cubicBezTo>
                    <a:pt x="204" y="149"/>
                    <a:pt x="204" y="149"/>
                    <a:pt x="204" y="149"/>
                  </a:cubicBezTo>
                  <a:cubicBezTo>
                    <a:pt x="175" y="104"/>
                    <a:pt x="175" y="104"/>
                    <a:pt x="175" y="104"/>
                  </a:cubicBezTo>
                  <a:cubicBezTo>
                    <a:pt x="174" y="104"/>
                    <a:pt x="174" y="104"/>
                    <a:pt x="174" y="104"/>
                  </a:cubicBezTo>
                  <a:cubicBezTo>
                    <a:pt x="182" y="96"/>
                    <a:pt x="184" y="84"/>
                    <a:pt x="178" y="75"/>
                  </a:cubicBezTo>
                  <a:cubicBezTo>
                    <a:pt x="177" y="74"/>
                    <a:pt x="177" y="73"/>
                    <a:pt x="176" y="72"/>
                  </a:cubicBezTo>
                  <a:cubicBezTo>
                    <a:pt x="151" y="33"/>
                    <a:pt x="151" y="33"/>
                    <a:pt x="151" y="33"/>
                  </a:cubicBezTo>
                  <a:cubicBezTo>
                    <a:pt x="113" y="58"/>
                    <a:pt x="113" y="58"/>
                    <a:pt x="113" y="58"/>
                  </a:cubicBezTo>
                  <a:cubicBezTo>
                    <a:pt x="140" y="99"/>
                    <a:pt x="140" y="99"/>
                    <a:pt x="140" y="99"/>
                  </a:cubicBezTo>
                  <a:cubicBezTo>
                    <a:pt x="147" y="109"/>
                    <a:pt x="159" y="112"/>
                    <a:pt x="169" y="107"/>
                  </a:cubicBezTo>
                  <a:cubicBezTo>
                    <a:pt x="198" y="152"/>
                    <a:pt x="198" y="152"/>
                    <a:pt x="198" y="152"/>
                  </a:cubicBezTo>
                  <a:cubicBezTo>
                    <a:pt x="185" y="161"/>
                    <a:pt x="185" y="161"/>
                    <a:pt x="185" y="161"/>
                  </a:cubicBezTo>
                  <a:cubicBezTo>
                    <a:pt x="184" y="161"/>
                    <a:pt x="183" y="163"/>
                    <a:pt x="184" y="164"/>
                  </a:cubicBezTo>
                  <a:cubicBezTo>
                    <a:pt x="221" y="141"/>
                    <a:pt x="221" y="141"/>
                    <a:pt x="221" y="141"/>
                  </a:cubicBezTo>
                  <a:cubicBezTo>
                    <a:pt x="220" y="140"/>
                    <a:pt x="218" y="139"/>
                    <a:pt x="217" y="140"/>
                  </a:cubicBezTo>
                  <a:close/>
                </a:path>
              </a:pathLst>
            </a:custGeom>
            <a:solidFill>
              <a:srgbClr val="C00000"/>
            </a:solidFill>
            <a:ln>
              <a:noFill/>
            </a:ln>
          </p:spPr>
          <p:txBody>
            <a:bodyPr vert="horz" wrap="square" lIns="68589" tIns="34295" rIns="68589" bIns="34295" numCol="1" anchor="t" anchorCtr="0" compatLnSpc="1">
              <a:prstTxWarp prst="textNoShape">
                <a:avLst/>
              </a:prstTxWarp>
            </a:bodyPr>
            <a:lstStyle/>
            <a:p>
              <a:endParaRPr lang="zh-CN" altLang="en-US"/>
            </a:p>
          </p:txBody>
        </p:sp>
      </p:grpSp>
      <p:sp>
        <p:nvSpPr>
          <p:cNvPr id="63" name="矩形 47"/>
          <p:cNvSpPr>
            <a:spLocks noChangeArrowheads="1"/>
          </p:cNvSpPr>
          <p:nvPr/>
        </p:nvSpPr>
        <p:spPr bwMode="auto">
          <a:xfrm>
            <a:off x="1322339" y="3225905"/>
            <a:ext cx="1392083" cy="52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10000"/>
              </a:lnSpc>
            </a:pPr>
            <a:r>
              <a:rPr lang="zh-CN" altLang="en-US" sz="900" dirty="0">
                <a:solidFill>
                  <a:schemeClr val="tx1">
                    <a:lumMod val="50000"/>
                    <a:lumOff val="50000"/>
                  </a:schemeClr>
                </a:solidFill>
                <a:latin typeface="微软雅黑" pitchFamily="34" charset="-122"/>
                <a:ea typeface="微软雅黑" pitchFamily="34" charset="-122"/>
                <a:sym typeface="方正兰亭黑_GBK" pitchFamily="2" charset="-122"/>
              </a:rPr>
              <a:t>点击录入你的综合描述说明，点击录入你的综合描述说明。</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64" name="矩形 47"/>
          <p:cNvSpPr>
            <a:spLocks noChangeArrowheads="1"/>
          </p:cNvSpPr>
          <p:nvPr/>
        </p:nvSpPr>
        <p:spPr bwMode="auto">
          <a:xfrm>
            <a:off x="2987824" y="3225905"/>
            <a:ext cx="1392083" cy="52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10000"/>
              </a:lnSpc>
            </a:pPr>
            <a:r>
              <a:rPr lang="zh-CN" altLang="en-US" sz="900" dirty="0">
                <a:solidFill>
                  <a:schemeClr val="tx1">
                    <a:lumMod val="50000"/>
                    <a:lumOff val="50000"/>
                  </a:schemeClr>
                </a:solidFill>
                <a:latin typeface="微软雅黑" pitchFamily="34" charset="-122"/>
                <a:ea typeface="微软雅黑" pitchFamily="34" charset="-122"/>
                <a:sym typeface="方正兰亭黑_GBK" pitchFamily="2" charset="-122"/>
              </a:rPr>
              <a:t>点击录入你的综合描述说明，点击录入你的综合描述说明。</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65" name="矩形 47"/>
          <p:cNvSpPr>
            <a:spLocks noChangeArrowheads="1"/>
          </p:cNvSpPr>
          <p:nvPr/>
        </p:nvSpPr>
        <p:spPr bwMode="auto">
          <a:xfrm>
            <a:off x="4499992" y="3269467"/>
            <a:ext cx="1392083" cy="52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10000"/>
              </a:lnSpc>
            </a:pPr>
            <a:r>
              <a:rPr lang="zh-CN" altLang="en-US" sz="900" dirty="0">
                <a:solidFill>
                  <a:schemeClr val="tx1">
                    <a:lumMod val="50000"/>
                    <a:lumOff val="50000"/>
                  </a:schemeClr>
                </a:solidFill>
                <a:latin typeface="微软雅黑" pitchFamily="34" charset="-122"/>
                <a:ea typeface="微软雅黑" pitchFamily="34" charset="-122"/>
                <a:sym typeface="方正兰亭黑_GBK" pitchFamily="2" charset="-122"/>
              </a:rPr>
              <a:t>点击录入你的综合描述说明，点击录入你的综合描述说明。</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66" name="矩形 47"/>
          <p:cNvSpPr>
            <a:spLocks noChangeArrowheads="1"/>
          </p:cNvSpPr>
          <p:nvPr/>
        </p:nvSpPr>
        <p:spPr bwMode="auto">
          <a:xfrm>
            <a:off x="6221168" y="3269467"/>
            <a:ext cx="1392083" cy="52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82" tIns="34292" rIns="68582" bIns="34292">
            <a:spAutoFit/>
          </a:bodyPr>
          <a:lstStyle/>
          <a:p>
            <a:pPr algn="ctr">
              <a:lnSpc>
                <a:spcPct val="110000"/>
              </a:lnSpc>
            </a:pPr>
            <a:r>
              <a:rPr lang="zh-CN" altLang="en-US" sz="900" dirty="0">
                <a:solidFill>
                  <a:schemeClr val="tx1">
                    <a:lumMod val="50000"/>
                    <a:lumOff val="50000"/>
                  </a:schemeClr>
                </a:solidFill>
                <a:latin typeface="微软雅黑" pitchFamily="34" charset="-122"/>
                <a:ea typeface="微软雅黑" pitchFamily="34" charset="-122"/>
                <a:sym typeface="方正兰亭黑_GBK" pitchFamily="2" charset="-122"/>
              </a:rPr>
              <a:t>点击录入你的综合描述说明，点击录入你的综合描述说明。</a:t>
            </a:r>
            <a:endParaRPr lang="zh-CN" altLang="en-US"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30894195"/>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par>
                                <p:cTn id="13" presetID="10" presetClass="entr" presetSubtype="0" fill="hold" nodeType="with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fade">
                                      <p:cBhvr>
                                        <p:cTn id="15" dur="500"/>
                                        <p:tgtEl>
                                          <p:spTgt spid="100"/>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wipe(up)">
                                      <p:cBhvr>
                                        <p:cTn id="18" dur="500"/>
                                        <p:tgtEl>
                                          <p:spTgt spid="63"/>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09"/>
                                        </p:tgtEl>
                                        <p:attrNameLst>
                                          <p:attrName>style.visibility</p:attrName>
                                        </p:attrNameLst>
                                      </p:cBhvr>
                                      <p:to>
                                        <p:strVal val="visible"/>
                                      </p:to>
                                    </p:set>
                                    <p:animEffect transition="in" filter="fade">
                                      <p:cBhvr>
                                        <p:cTn id="22" dur="500"/>
                                        <p:tgtEl>
                                          <p:spTgt spid="10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up)">
                                      <p:cBhvr>
                                        <p:cTn id="25" dur="500"/>
                                        <p:tgtEl>
                                          <p:spTgt spid="64"/>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127"/>
                                        </p:tgtEl>
                                        <p:attrNameLst>
                                          <p:attrName>style.visibility</p:attrName>
                                        </p:attrNameLst>
                                      </p:cBhvr>
                                      <p:to>
                                        <p:strVal val="visible"/>
                                      </p:to>
                                    </p:set>
                                    <p:animEffect transition="in" filter="fade">
                                      <p:cBhvr>
                                        <p:cTn id="29" dur="500"/>
                                        <p:tgtEl>
                                          <p:spTgt spid="127"/>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wipe(up)">
                                      <p:cBhvr>
                                        <p:cTn id="32" dur="500"/>
                                        <p:tgtEl>
                                          <p:spTgt spid="65"/>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118"/>
                                        </p:tgtEl>
                                        <p:attrNameLst>
                                          <p:attrName>style.visibility</p:attrName>
                                        </p:attrNameLst>
                                      </p:cBhvr>
                                      <p:to>
                                        <p:strVal val="visible"/>
                                      </p:to>
                                    </p:set>
                                    <p:animEffect transition="in" filter="fade">
                                      <p:cBhvr>
                                        <p:cTn id="36" dur="500"/>
                                        <p:tgtEl>
                                          <p:spTgt spid="11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up)">
                                      <p:cBhvr>
                                        <p:cTn id="39"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2" grpId="0"/>
      <p:bldP spid="63" grpId="0"/>
      <p:bldP spid="64" grpId="0"/>
      <p:bldP spid="65" grpId="0"/>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26812" y="1707656"/>
            <a:ext cx="2964274" cy="1077218"/>
          </a:xfrm>
          <a:prstGeom prst="rect">
            <a:avLst/>
          </a:prstGeom>
          <a:noFill/>
        </p:spPr>
        <p:txBody>
          <a:bodyPr wrap="none" rtlCol="0">
            <a:spAutoFit/>
          </a:bodyPr>
          <a:lstStyle/>
          <a:p>
            <a:pPr marL="0" lvl="1" defTabSz="685783"/>
            <a:r>
              <a:rPr lang="zh-CN" altLang="en-US" sz="14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第二部分</a:t>
            </a:r>
            <a:endParaRPr lang="en-US" altLang="zh-CN" sz="2800" b="1" dirty="0">
              <a:latin typeface="宋体" panose="02010600030101010101" pitchFamily="2" charset="-122"/>
              <a:ea typeface="宋体" panose="02010600030101010101" pitchFamily="2" charset="-122"/>
            </a:endParaRPr>
          </a:p>
          <a:p>
            <a:pPr marL="0" lvl="1" algn="ctr" defTabSz="685783"/>
            <a:r>
              <a:rPr lang="zh-CN" altLang="en-US" sz="3600" b="1" dirty="0">
                <a:latin typeface="宋体" panose="02010600030101010101" pitchFamily="2" charset="-122"/>
                <a:ea typeface="宋体" panose="02010600030101010101" pitchFamily="2" charset="-122"/>
              </a:rPr>
              <a:t>标题文字内容</a:t>
            </a:r>
            <a:endParaRPr lang="en-US" altLang="zh-CN" sz="3600" b="1" dirty="0">
              <a:latin typeface="宋体" panose="02010600030101010101" pitchFamily="2" charset="-122"/>
              <a:ea typeface="宋体" panose="02010600030101010101" pitchFamily="2" charset="-122"/>
            </a:endParaRPr>
          </a:p>
        </p:txBody>
      </p:sp>
      <p:cxnSp>
        <p:nvCxnSpPr>
          <p:cNvPr id="10" name="直接连接符 9"/>
          <p:cNvCxnSpPr/>
          <p:nvPr/>
        </p:nvCxnSpPr>
        <p:spPr>
          <a:xfrm flipV="1">
            <a:off x="4229091" y="1635646"/>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911092" y="3229731"/>
            <a:ext cx="902846" cy="246221"/>
          </a:xfrm>
          <a:prstGeom prst="rect">
            <a:avLst/>
          </a:prstGeom>
          <a:noFill/>
        </p:spPr>
        <p:txBody>
          <a:bodyPr wrap="square" lIns="0" tIns="0" rIns="0" bIns="0" rtlCol="0">
            <a:spAutoFit/>
          </a:bodyPr>
          <a:lstStyle/>
          <a:p>
            <a:pPr defTabSz="685783"/>
            <a:r>
              <a:rPr lang="en-US" altLang="zh-CN" sz="1600" dirty="0">
                <a:latin typeface="宋体" panose="02010600030101010101" pitchFamily="2" charset="-122"/>
                <a:ea typeface="宋体" panose="02010600030101010101" pitchFamily="2" charset="-122"/>
              </a:rPr>
              <a:t>PART 02</a:t>
            </a:r>
            <a:endParaRPr lang="zh-CN" altLang="en-US" sz="1600" dirty="0">
              <a:latin typeface="宋体" panose="02010600030101010101" pitchFamily="2" charset="-122"/>
              <a:ea typeface="宋体" panose="02010600030101010101" pitchFamily="2" charset="-122"/>
            </a:endParaRPr>
          </a:p>
        </p:txBody>
      </p:sp>
      <p:grpSp>
        <p:nvGrpSpPr>
          <p:cNvPr id="12" name="组合 11"/>
          <p:cNvGrpSpPr/>
          <p:nvPr/>
        </p:nvGrpSpPr>
        <p:grpSpPr>
          <a:xfrm>
            <a:off x="2716924" y="1707657"/>
            <a:ext cx="1197175" cy="1197175"/>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srgbClr val="080808"/>
                </a:solidFill>
                <a:latin typeface="宋体" panose="02010600030101010101" pitchFamily="2" charset="-122"/>
                <a:ea typeface="宋体" panose="02010600030101010101" pitchFamily="2" charset="-122"/>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a:solidFill>
                  <a:srgbClr val="080808"/>
                </a:solidFill>
                <a:latin typeface="宋体" panose="02010600030101010101" pitchFamily="2" charset="-122"/>
                <a:ea typeface="宋体" panose="02010600030101010101" pitchFamily="2" charset="-122"/>
              </a:endParaRPr>
            </a:p>
          </p:txBody>
        </p:sp>
      </p:grpSp>
      <p:sp>
        <p:nvSpPr>
          <p:cNvPr id="15" name="TextBox 14"/>
          <p:cNvSpPr txBox="1"/>
          <p:nvPr/>
        </p:nvSpPr>
        <p:spPr>
          <a:xfrm>
            <a:off x="4823483" y="2787777"/>
            <a:ext cx="1027882"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16" name="TextBox 15"/>
          <p:cNvSpPr txBox="1"/>
          <p:nvPr/>
        </p:nvSpPr>
        <p:spPr>
          <a:xfrm>
            <a:off x="5876153" y="2787777"/>
            <a:ext cx="985236"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18" name="TextBox 17"/>
          <p:cNvSpPr txBox="1"/>
          <p:nvPr/>
        </p:nvSpPr>
        <p:spPr>
          <a:xfrm>
            <a:off x="4823482" y="3134848"/>
            <a:ext cx="985236"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19" name="TextBox 18"/>
          <p:cNvSpPr txBox="1"/>
          <p:nvPr/>
        </p:nvSpPr>
        <p:spPr>
          <a:xfrm>
            <a:off x="5876154" y="3134848"/>
            <a:ext cx="985236" cy="245726"/>
          </a:xfrm>
          <a:prstGeom prst="rect">
            <a:avLst/>
          </a:prstGeom>
          <a:noFill/>
        </p:spPr>
        <p:txBody>
          <a:bodyPr wrap="square" lIns="60469" tIns="30235" rIns="60469" bIns="30235" rtlCol="0">
            <a:spAutoFit/>
          </a:bodyPr>
          <a:lstStyle/>
          <a:p>
            <a:pPr defTabSz="685783"/>
            <a:r>
              <a:rPr lang="en-US" altLang="zh-CN" sz="1200" dirty="0">
                <a:latin typeface="宋体" panose="02010600030101010101" pitchFamily="2" charset="-122"/>
                <a:ea typeface="宋体" panose="02010600030101010101" pitchFamily="2" charset="-122"/>
              </a:rPr>
              <a:t>※ </a:t>
            </a:r>
            <a:r>
              <a:rPr lang="zh-CN" altLang="en-US" sz="1200" dirty="0">
                <a:latin typeface="宋体" panose="02010600030101010101" pitchFamily="2" charset="-122"/>
                <a:ea typeface="宋体" panose="02010600030101010101" pitchFamily="2" charset="-122"/>
              </a:rPr>
              <a:t>添加内容</a:t>
            </a:r>
          </a:p>
        </p:txBody>
      </p:sp>
      <p:sp>
        <p:nvSpPr>
          <p:cNvPr id="21" name="TextBox 13"/>
          <p:cNvSpPr txBox="1"/>
          <p:nvPr/>
        </p:nvSpPr>
        <p:spPr>
          <a:xfrm>
            <a:off x="2937534" y="1921523"/>
            <a:ext cx="902846" cy="769441"/>
          </a:xfrm>
          <a:prstGeom prst="rect">
            <a:avLst/>
          </a:prstGeom>
          <a:noFill/>
        </p:spPr>
        <p:txBody>
          <a:bodyPr wrap="square" lIns="0" tIns="0" rIns="0" bIns="0" rtlCol="0">
            <a:spAutoFit/>
          </a:bodyPr>
          <a:lstStyle/>
          <a:p>
            <a:pPr defTabSz="685783"/>
            <a:r>
              <a:rPr lang="en-US" altLang="zh-CN" sz="5000" b="1" dirty="0">
                <a:solidFill>
                  <a:srgbClr val="C00000"/>
                </a:solidFill>
                <a:latin typeface="宋体" panose="02010600030101010101" pitchFamily="2" charset="-122"/>
                <a:ea typeface="宋体" panose="02010600030101010101" pitchFamily="2" charset="-122"/>
              </a:rPr>
              <a:t>02</a:t>
            </a:r>
            <a:endParaRPr lang="zh-CN" altLang="en-US" sz="5000" b="1" dirty="0">
              <a:solidFill>
                <a:srgbClr val="C0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288671088"/>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ppt_x</p:attrName>
                                        </p:attrNameLst>
                                      </p:cBhvr>
                                      <p:tavLst>
                                        <p:tav tm="0">
                                          <p:val>
                                            <p:strVal val="#ppt_x-#ppt_w*1.125000"/>
                                          </p:val>
                                        </p:tav>
                                        <p:tav tm="100000">
                                          <p:val>
                                            <p:strVal val="#ppt_x"/>
                                          </p:val>
                                        </p:tav>
                                      </p:tavLst>
                                    </p:anim>
                                    <p:animEffect transition="in" filter="wipe(right)">
                                      <p:cBhvr>
                                        <p:cTn id="24" dur="500"/>
                                        <p:tgtEl>
                                          <p:spTgt spid="9"/>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strVal val="#ppt_x"/>
                                          </p:val>
                                        </p:tav>
                                        <p:tav tm="100000">
                                          <p:val>
                                            <p:strVal val="#ppt_x"/>
                                          </p:val>
                                        </p:tav>
                                      </p:tavLst>
                                    </p:anim>
                                    <p:anim calcmode="lin" valueType="num">
                                      <p:cBhvr>
                                        <p:cTn id="30" dur="5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ppt_x"/>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5" grpId="0"/>
      <p:bldP spid="16" grpId="0"/>
      <p:bldP spid="18" grpId="0"/>
      <p:bldP spid="19"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611560" y="2404621"/>
            <a:ext cx="5092866" cy="2412968"/>
          </a:xfrm>
          <a:prstGeom prst="rect">
            <a:avLst/>
          </a:prstGeom>
          <a:noFill/>
        </p:spPr>
        <p:txBody>
          <a:bodyPr wrap="square" lIns="0" tIns="0" rIns="0" bIns="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rPr>
              <a:t>您的内容打在这里，或者通过复制您的文本后，在此框中选择粘贴，并选择只保留文字</a:t>
            </a:r>
            <a:r>
              <a:rPr lang="zh-CN" altLang="en-US" sz="1100" dirty="0" smtClean="0">
                <a:solidFill>
                  <a:schemeClr val="tx1">
                    <a:lumMod val="95000"/>
                    <a:lumOff val="5000"/>
                  </a:schemeClr>
                </a:solidFill>
              </a:rPr>
              <a:t>。</a:t>
            </a:r>
            <a:endParaRPr lang="en-US" altLang="zh-CN" sz="1100" dirty="0" smtClean="0">
              <a:solidFill>
                <a:schemeClr val="tx1">
                  <a:lumMod val="95000"/>
                  <a:lumOff val="5000"/>
                </a:schemeClr>
              </a:solidFill>
            </a:endParaRPr>
          </a:p>
          <a:p>
            <a:pPr>
              <a:lnSpc>
                <a:spcPct val="120000"/>
              </a:lnSpc>
              <a:spcAft>
                <a:spcPct val="40000"/>
              </a:spcAft>
              <a:buClr>
                <a:srgbClr val="292929"/>
              </a:buClr>
            </a:pPr>
            <a:r>
              <a:rPr lang="zh-CN" altLang="en-US" sz="1100" dirty="0">
                <a:solidFill>
                  <a:schemeClr val="tx1">
                    <a:lumMod val="95000"/>
                    <a:lumOff val="5000"/>
                  </a:schemeClr>
                </a:solidFill>
              </a:rPr>
              <a:t>您的内容打在这里，或者通过复制您的文本后，在此框中选择粘贴，并选择只保留文字。</a:t>
            </a:r>
            <a:endParaRPr lang="en-US" altLang="zh-CN" sz="1100" noProof="1">
              <a:solidFill>
                <a:schemeClr val="tx1">
                  <a:lumMod val="95000"/>
                  <a:lumOff val="5000"/>
                </a:schemeClr>
              </a:solidFill>
            </a:endParaRPr>
          </a:p>
          <a:p>
            <a:pPr lvl="0">
              <a:lnSpc>
                <a:spcPct val="120000"/>
              </a:lnSpc>
              <a:spcAft>
                <a:spcPct val="40000"/>
              </a:spcAft>
              <a:buClr>
                <a:srgbClr val="292929"/>
              </a:buClr>
            </a:pPr>
            <a:endParaRPr lang="en-US" altLang="zh-CN" sz="1100" noProof="1" smtClean="0">
              <a:solidFill>
                <a:schemeClr val="tx1">
                  <a:lumMod val="95000"/>
                  <a:lumOff val="5000"/>
                </a:schemeClr>
              </a:solidFill>
            </a:endParaRPr>
          </a:p>
          <a:p>
            <a:pPr>
              <a:lnSpc>
                <a:spcPct val="120000"/>
              </a:lnSpc>
              <a:spcAft>
                <a:spcPct val="40000"/>
              </a:spcAft>
              <a:buClr>
                <a:srgbClr val="292929"/>
              </a:buClr>
            </a:pPr>
            <a:r>
              <a:rPr lang="zh-CN" altLang="en-US" sz="1100" dirty="0">
                <a:solidFill>
                  <a:schemeClr val="tx1">
                    <a:lumMod val="95000"/>
                    <a:lumOff val="5000"/>
                  </a:schemeClr>
                </a:solidFill>
              </a:rPr>
              <a:t>您的内容打在这里，或者通过复制您的文本后，在此框中选择粘贴，并选择只保留文字。</a:t>
            </a:r>
            <a:endParaRPr lang="en-US" altLang="zh-CN" sz="1100" noProof="1">
              <a:solidFill>
                <a:schemeClr val="tx1">
                  <a:lumMod val="95000"/>
                  <a:lumOff val="5000"/>
                </a:schemeClr>
              </a:solidFill>
            </a:endParaRPr>
          </a:p>
          <a:p>
            <a:pPr>
              <a:lnSpc>
                <a:spcPct val="120000"/>
              </a:lnSpc>
              <a:spcAft>
                <a:spcPct val="40000"/>
              </a:spcAft>
              <a:buClr>
                <a:srgbClr val="292929"/>
              </a:buClr>
            </a:pPr>
            <a:r>
              <a:rPr lang="zh-CN" altLang="en-US" sz="1100" dirty="0">
                <a:solidFill>
                  <a:schemeClr val="tx1">
                    <a:lumMod val="95000"/>
                    <a:lumOff val="5000"/>
                  </a:schemeClr>
                </a:solidFill>
              </a:rPr>
              <a:t>您的内容打在这里，或者通过复制您的文本后，在此框中选择粘贴，并选择只保留文字。</a:t>
            </a:r>
            <a:endParaRPr lang="en-US" altLang="zh-CN" sz="1100" noProof="1">
              <a:solidFill>
                <a:schemeClr val="tx1">
                  <a:lumMod val="95000"/>
                  <a:lumOff val="5000"/>
                </a:schemeClr>
              </a:solidFill>
            </a:endParaRPr>
          </a:p>
          <a:p>
            <a:pPr lvl="0">
              <a:lnSpc>
                <a:spcPct val="120000"/>
              </a:lnSpc>
              <a:spcAft>
                <a:spcPct val="40000"/>
              </a:spcAft>
              <a:buClr>
                <a:srgbClr val="292929"/>
              </a:buClr>
            </a:pPr>
            <a:endParaRPr lang="en-US" altLang="zh-CN" sz="1100" noProof="1">
              <a:solidFill>
                <a:schemeClr val="tx1">
                  <a:lumMod val="95000"/>
                  <a:lumOff val="5000"/>
                </a:schemeClr>
              </a:solidFill>
            </a:endParaRPr>
          </a:p>
        </p:txBody>
      </p:sp>
      <p:grpSp>
        <p:nvGrpSpPr>
          <p:cNvPr id="48" name="组合 47"/>
          <p:cNvGrpSpPr/>
          <p:nvPr/>
        </p:nvGrpSpPr>
        <p:grpSpPr>
          <a:xfrm>
            <a:off x="879890" y="1213741"/>
            <a:ext cx="1172844" cy="902720"/>
            <a:chOff x="5027106" y="2345385"/>
            <a:chExt cx="1172844" cy="902720"/>
          </a:xfrm>
        </p:grpSpPr>
        <p:grpSp>
          <p:nvGrpSpPr>
            <p:cNvPr id="49" name="组合 4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latin typeface="微软雅黑" pitchFamily="34" charset="-122"/>
                  <a:ea typeface="微软雅黑" pitchFamily="34" charset="-122"/>
                </a:rPr>
                <a:t>专业</a:t>
              </a:r>
            </a:p>
          </p:txBody>
        </p:sp>
      </p:grpSp>
      <p:grpSp>
        <p:nvGrpSpPr>
          <p:cNvPr id="53" name="组合 52"/>
          <p:cNvGrpSpPr/>
          <p:nvPr/>
        </p:nvGrpSpPr>
        <p:grpSpPr>
          <a:xfrm>
            <a:off x="2072653" y="1196541"/>
            <a:ext cx="1172844" cy="902720"/>
            <a:chOff x="5027106" y="2345385"/>
            <a:chExt cx="1172844" cy="902720"/>
          </a:xfrm>
        </p:grpSpPr>
        <p:grpSp>
          <p:nvGrpSpPr>
            <p:cNvPr id="54" name="组合 5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a:latin typeface="微软雅黑" pitchFamily="34" charset="-122"/>
                  <a:ea typeface="微软雅黑" pitchFamily="34" charset="-122"/>
                </a:rPr>
                <a:t>年轻</a:t>
              </a:r>
            </a:p>
          </p:txBody>
        </p:sp>
      </p:grpSp>
      <p:grpSp>
        <p:nvGrpSpPr>
          <p:cNvPr id="58" name="组合 57"/>
          <p:cNvGrpSpPr/>
          <p:nvPr/>
        </p:nvGrpSpPr>
        <p:grpSpPr>
          <a:xfrm>
            <a:off x="3239482" y="1226637"/>
            <a:ext cx="1172844" cy="902720"/>
            <a:chOff x="5027106" y="2345385"/>
            <a:chExt cx="1172844" cy="902720"/>
          </a:xfrm>
        </p:grpSpPr>
        <p:grpSp>
          <p:nvGrpSpPr>
            <p:cNvPr id="59" name="组合 5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latin typeface="微软雅黑" pitchFamily="34" charset="-122"/>
                  <a:ea typeface="微软雅黑" pitchFamily="34" charset="-122"/>
                </a:rPr>
                <a:t>有梦想</a:t>
              </a:r>
            </a:p>
          </p:txBody>
        </p:sp>
      </p:grpSp>
      <p:grpSp>
        <p:nvGrpSpPr>
          <p:cNvPr id="63" name="组合 62"/>
          <p:cNvGrpSpPr/>
          <p:nvPr/>
        </p:nvGrpSpPr>
        <p:grpSpPr>
          <a:xfrm>
            <a:off x="4413381" y="1238200"/>
            <a:ext cx="1172844" cy="902720"/>
            <a:chOff x="5027106" y="2345385"/>
            <a:chExt cx="1172844" cy="902720"/>
          </a:xfrm>
        </p:grpSpPr>
        <p:grpSp>
          <p:nvGrpSpPr>
            <p:cNvPr id="64" name="组合 63"/>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latin typeface="微软雅黑" pitchFamily="34" charset="-122"/>
                  <a:ea typeface="微软雅黑" pitchFamily="34" charset="-122"/>
                </a:rPr>
                <a:t>行动力强</a:t>
              </a:r>
            </a:p>
          </p:txBody>
        </p:sp>
      </p:grpSp>
      <p:sp>
        <p:nvSpPr>
          <p:cNvPr id="26"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b="1" dirty="0">
                <a:latin typeface="+mn-ea"/>
              </a:rPr>
              <a:t>您的标题内容</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7" name="椭圆 26"/>
          <p:cNvSpPr/>
          <p:nvPr/>
        </p:nvSpPr>
        <p:spPr>
          <a:xfrm>
            <a:off x="6084169" y="466304"/>
            <a:ext cx="2088233" cy="2088233"/>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cmpd="dbl">
            <a:solidFill>
              <a:srgbClr val="8214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椭圆 27"/>
          <p:cNvSpPr/>
          <p:nvPr/>
        </p:nvSpPr>
        <p:spPr>
          <a:xfrm>
            <a:off x="6084168" y="2830278"/>
            <a:ext cx="2088233" cy="208823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cmpd="dbl">
            <a:solidFill>
              <a:srgbClr val="8214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221645273"/>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2" accel="58000" fill="hold" nodeType="afterEffect" p14:presetBounceEnd="58000">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14:bounceEnd="58000">
                                          <p:cBhvr additive="base">
                                            <p:cTn id="11" dur="1300" fill="hold"/>
                                            <p:tgtEl>
                                              <p:spTgt spid="48"/>
                                            </p:tgtEl>
                                            <p:attrNameLst>
                                              <p:attrName>ppt_x</p:attrName>
                                            </p:attrNameLst>
                                          </p:cBhvr>
                                          <p:tavLst>
                                            <p:tav tm="0">
                                              <p:val>
                                                <p:strVal val="1+#ppt_w/2"/>
                                              </p:val>
                                            </p:tav>
                                            <p:tav tm="100000">
                                              <p:val>
                                                <p:strVal val="#ppt_x"/>
                                              </p:val>
                                            </p:tav>
                                          </p:tavLst>
                                        </p:anim>
                                        <p:anim calcmode="lin" valueType="num" p14:bounceEnd="58000">
                                          <p:cBhvr additive="base">
                                            <p:cTn id="12" dur="13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8000">
                                      <p:stCondLst>
                                        <p:cond delay="200"/>
                                      </p:stCondLst>
                                      <p:childTnLst>
                                        <p:set>
                                          <p:cBhvr>
                                            <p:cTn id="14" dur="1" fill="hold">
                                              <p:stCondLst>
                                                <p:cond delay="0"/>
                                              </p:stCondLst>
                                            </p:cTn>
                                            <p:tgtEl>
                                              <p:spTgt spid="53"/>
                                            </p:tgtEl>
                                            <p:attrNameLst>
                                              <p:attrName>style.visibility</p:attrName>
                                            </p:attrNameLst>
                                          </p:cBhvr>
                                          <p:to>
                                            <p:strVal val="visible"/>
                                          </p:to>
                                        </p:set>
                                        <p:anim calcmode="lin" valueType="num" p14:bounceEnd="58000">
                                          <p:cBhvr additive="base">
                                            <p:cTn id="15" dur="1300" fill="hold"/>
                                            <p:tgtEl>
                                              <p:spTgt spid="53"/>
                                            </p:tgtEl>
                                            <p:attrNameLst>
                                              <p:attrName>ppt_x</p:attrName>
                                            </p:attrNameLst>
                                          </p:cBhvr>
                                          <p:tavLst>
                                            <p:tav tm="0">
                                              <p:val>
                                                <p:strVal val="1+#ppt_w/2"/>
                                              </p:val>
                                            </p:tav>
                                            <p:tav tm="100000">
                                              <p:val>
                                                <p:strVal val="#ppt_x"/>
                                              </p:val>
                                            </p:tav>
                                          </p:tavLst>
                                        </p:anim>
                                        <p:anim calcmode="lin" valueType="num" p14:bounceEnd="58000">
                                          <p:cBhvr additive="base">
                                            <p:cTn id="16" dur="130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8000">
                                      <p:stCondLst>
                                        <p:cond delay="500"/>
                                      </p:stCondLst>
                                      <p:childTnLst>
                                        <p:set>
                                          <p:cBhvr>
                                            <p:cTn id="18" dur="1" fill="hold">
                                              <p:stCondLst>
                                                <p:cond delay="0"/>
                                              </p:stCondLst>
                                            </p:cTn>
                                            <p:tgtEl>
                                              <p:spTgt spid="58"/>
                                            </p:tgtEl>
                                            <p:attrNameLst>
                                              <p:attrName>style.visibility</p:attrName>
                                            </p:attrNameLst>
                                          </p:cBhvr>
                                          <p:to>
                                            <p:strVal val="visible"/>
                                          </p:to>
                                        </p:set>
                                        <p:anim calcmode="lin" valueType="num" p14:bounceEnd="58000">
                                          <p:cBhvr additive="base">
                                            <p:cTn id="19" dur="1300" fill="hold"/>
                                            <p:tgtEl>
                                              <p:spTgt spid="58"/>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58"/>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800"/>
                                      </p:stCondLst>
                                      <p:childTnLst>
                                        <p:set>
                                          <p:cBhvr>
                                            <p:cTn id="22" dur="1" fill="hold">
                                              <p:stCondLst>
                                                <p:cond delay="0"/>
                                              </p:stCondLst>
                                            </p:cTn>
                                            <p:tgtEl>
                                              <p:spTgt spid="63"/>
                                            </p:tgtEl>
                                            <p:attrNameLst>
                                              <p:attrName>style.visibility</p:attrName>
                                            </p:attrNameLst>
                                          </p:cBhvr>
                                          <p:to>
                                            <p:strVal val="visible"/>
                                          </p:to>
                                        </p:set>
                                        <p:anim calcmode="lin" valueType="num" p14:bounceEnd="58000">
                                          <p:cBhvr additive="base">
                                            <p:cTn id="23" dur="1300" fill="hold"/>
                                            <p:tgtEl>
                                              <p:spTgt spid="63"/>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63"/>
                                            </p:tgtEl>
                                            <p:attrNameLst>
                                              <p:attrName>ppt_y</p:attrName>
                                            </p:attrNameLst>
                                          </p:cBhvr>
                                          <p:tavLst>
                                            <p:tav tm="0">
                                              <p:val>
                                                <p:strVal val="#ppt_y"/>
                                              </p:val>
                                            </p:tav>
                                            <p:tav tm="100000">
                                              <p:val>
                                                <p:strVal val="#ppt_y"/>
                                              </p:val>
                                            </p:tav>
                                          </p:tavLst>
                                        </p:anim>
                                      </p:childTnLst>
                                    </p:cTn>
                                  </p:par>
                                </p:childTnLst>
                              </p:cTn>
                            </p:par>
                            <p:par>
                              <p:cTn id="25" fill="hold">
                                <p:stCondLst>
                                  <p:cond delay="2600"/>
                                </p:stCondLst>
                                <p:childTnLst>
                                  <p:par>
                                    <p:cTn id="26" presetID="53" presetClass="entr" presetSubtype="16"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childTnLst>
                              </p:cTn>
                            </p:par>
                            <p:par>
                              <p:cTn id="31" fill="hold">
                                <p:stCondLst>
                                  <p:cond delay="31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3600"/>
                                </p:stCondLst>
                                <p:childTnLst>
                                  <p:par>
                                    <p:cTn id="38" presetID="42" presetClass="entr" presetSubtype="0"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1500"/>
                                            <p:tgtEl>
                                              <p:spTgt spid="45"/>
                                            </p:tgtEl>
                                          </p:cBhvr>
                                        </p:animEffect>
                                        <p:anim calcmode="lin" valueType="num">
                                          <p:cBhvr>
                                            <p:cTn id="41" dur="1500" fill="hold"/>
                                            <p:tgtEl>
                                              <p:spTgt spid="45"/>
                                            </p:tgtEl>
                                            <p:attrNameLst>
                                              <p:attrName>ppt_x</p:attrName>
                                            </p:attrNameLst>
                                          </p:cBhvr>
                                          <p:tavLst>
                                            <p:tav tm="0">
                                              <p:val>
                                                <p:strVal val="#ppt_x"/>
                                              </p:val>
                                            </p:tav>
                                            <p:tav tm="100000">
                                              <p:val>
                                                <p:strVal val="#ppt_x"/>
                                              </p:val>
                                            </p:tav>
                                          </p:tavLst>
                                        </p:anim>
                                        <p:anim calcmode="lin" valueType="num">
                                          <p:cBhvr>
                                            <p:cTn id="42" dur="1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26" grpId="0"/>
          <p:bldP spid="27" grpId="0" animBg="1"/>
          <p:bldP spid="2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2" accel="5800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300" fill="hold"/>
                                            <p:tgtEl>
                                              <p:spTgt spid="48"/>
                                            </p:tgtEl>
                                            <p:attrNameLst>
                                              <p:attrName>ppt_x</p:attrName>
                                            </p:attrNameLst>
                                          </p:cBhvr>
                                          <p:tavLst>
                                            <p:tav tm="0">
                                              <p:val>
                                                <p:strVal val="1+#ppt_w/2"/>
                                              </p:val>
                                            </p:tav>
                                            <p:tav tm="100000">
                                              <p:val>
                                                <p:strVal val="#ppt_x"/>
                                              </p:val>
                                            </p:tav>
                                          </p:tavLst>
                                        </p:anim>
                                        <p:anim calcmode="lin" valueType="num">
                                          <p:cBhvr additive="base">
                                            <p:cTn id="12" dur="13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1300" fill="hold"/>
                                            <p:tgtEl>
                                              <p:spTgt spid="53"/>
                                            </p:tgtEl>
                                            <p:attrNameLst>
                                              <p:attrName>ppt_x</p:attrName>
                                            </p:attrNameLst>
                                          </p:cBhvr>
                                          <p:tavLst>
                                            <p:tav tm="0">
                                              <p:val>
                                                <p:strVal val="1+#ppt_w/2"/>
                                              </p:val>
                                            </p:tav>
                                            <p:tav tm="100000">
                                              <p:val>
                                                <p:strVal val="#ppt_x"/>
                                              </p:val>
                                            </p:tav>
                                          </p:tavLst>
                                        </p:anim>
                                        <p:anim calcmode="lin" valueType="num">
                                          <p:cBhvr additive="base">
                                            <p:cTn id="16" dur="130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50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1300" fill="hold"/>
                                            <p:tgtEl>
                                              <p:spTgt spid="58"/>
                                            </p:tgtEl>
                                            <p:attrNameLst>
                                              <p:attrName>ppt_x</p:attrName>
                                            </p:attrNameLst>
                                          </p:cBhvr>
                                          <p:tavLst>
                                            <p:tav tm="0">
                                              <p:val>
                                                <p:strVal val="1+#ppt_w/2"/>
                                              </p:val>
                                            </p:tav>
                                            <p:tav tm="100000">
                                              <p:val>
                                                <p:strVal val="#ppt_x"/>
                                              </p:val>
                                            </p:tav>
                                          </p:tavLst>
                                        </p:anim>
                                        <p:anim calcmode="lin" valueType="num">
                                          <p:cBhvr additive="base">
                                            <p:cTn id="20" dur="1300" fill="hold"/>
                                            <p:tgtEl>
                                              <p:spTgt spid="58"/>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80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1300" fill="hold"/>
                                            <p:tgtEl>
                                              <p:spTgt spid="63"/>
                                            </p:tgtEl>
                                            <p:attrNameLst>
                                              <p:attrName>ppt_x</p:attrName>
                                            </p:attrNameLst>
                                          </p:cBhvr>
                                          <p:tavLst>
                                            <p:tav tm="0">
                                              <p:val>
                                                <p:strVal val="1+#ppt_w/2"/>
                                              </p:val>
                                            </p:tav>
                                            <p:tav tm="100000">
                                              <p:val>
                                                <p:strVal val="#ppt_x"/>
                                              </p:val>
                                            </p:tav>
                                          </p:tavLst>
                                        </p:anim>
                                        <p:anim calcmode="lin" valueType="num">
                                          <p:cBhvr additive="base">
                                            <p:cTn id="24" dur="1300" fill="hold"/>
                                            <p:tgtEl>
                                              <p:spTgt spid="63"/>
                                            </p:tgtEl>
                                            <p:attrNameLst>
                                              <p:attrName>ppt_y</p:attrName>
                                            </p:attrNameLst>
                                          </p:cBhvr>
                                          <p:tavLst>
                                            <p:tav tm="0">
                                              <p:val>
                                                <p:strVal val="#ppt_y"/>
                                              </p:val>
                                            </p:tav>
                                            <p:tav tm="100000">
                                              <p:val>
                                                <p:strVal val="#ppt_y"/>
                                              </p:val>
                                            </p:tav>
                                          </p:tavLst>
                                        </p:anim>
                                      </p:childTnLst>
                                    </p:cTn>
                                  </p:par>
                                </p:childTnLst>
                              </p:cTn>
                            </p:par>
                            <p:par>
                              <p:cTn id="25" fill="hold">
                                <p:stCondLst>
                                  <p:cond delay="2600"/>
                                </p:stCondLst>
                                <p:childTnLst>
                                  <p:par>
                                    <p:cTn id="26" presetID="53" presetClass="entr" presetSubtype="16"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childTnLst>
                              </p:cTn>
                            </p:par>
                            <p:par>
                              <p:cTn id="31" fill="hold">
                                <p:stCondLst>
                                  <p:cond delay="3100"/>
                                </p:stCondLst>
                                <p:childTnLst>
                                  <p:par>
                                    <p:cTn id="32" presetID="5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3600"/>
                                </p:stCondLst>
                                <p:childTnLst>
                                  <p:par>
                                    <p:cTn id="38" presetID="42" presetClass="entr" presetSubtype="0"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1500"/>
                                            <p:tgtEl>
                                              <p:spTgt spid="45"/>
                                            </p:tgtEl>
                                          </p:cBhvr>
                                        </p:animEffect>
                                        <p:anim calcmode="lin" valueType="num">
                                          <p:cBhvr>
                                            <p:cTn id="41" dur="1500" fill="hold"/>
                                            <p:tgtEl>
                                              <p:spTgt spid="45"/>
                                            </p:tgtEl>
                                            <p:attrNameLst>
                                              <p:attrName>ppt_x</p:attrName>
                                            </p:attrNameLst>
                                          </p:cBhvr>
                                          <p:tavLst>
                                            <p:tav tm="0">
                                              <p:val>
                                                <p:strVal val="#ppt_x"/>
                                              </p:val>
                                            </p:tav>
                                            <p:tav tm="100000">
                                              <p:val>
                                                <p:strVal val="#ppt_x"/>
                                              </p:val>
                                            </p:tav>
                                          </p:tavLst>
                                        </p:anim>
                                        <p:anim calcmode="lin" valueType="num">
                                          <p:cBhvr>
                                            <p:cTn id="42" dur="1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26" grpId="0"/>
          <p:bldP spid="27" grpId="0" animBg="1"/>
          <p:bldP spid="28"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3"/>
</p:tagLst>
</file>

<file path=ppt/tags/tag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4"/>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8662</TotalTime>
  <Words>3271</Words>
  <Application>Microsoft Office PowerPoint</Application>
  <PresentationFormat>全屏显示(16:9)</PresentationFormat>
  <Paragraphs>261</Paragraphs>
  <Slides>26</Slides>
  <Notes>24</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26</vt:i4>
      </vt:variant>
    </vt:vector>
  </HeadingPairs>
  <TitlesOfParts>
    <vt:vector size="44" baseType="lpstr">
      <vt:lpstr>DIN-BoldItalic</vt:lpstr>
      <vt:lpstr>Gill Sans</vt:lpstr>
      <vt:lpstr>Impact MT Std</vt:lpstr>
      <vt:lpstr>Lato Light</vt:lpstr>
      <vt:lpstr>方正兰亭黑_GBK</vt:lpstr>
      <vt:lpstr>方正姚体</vt:lpstr>
      <vt:lpstr>宋体</vt:lpstr>
      <vt:lpstr>微软雅黑</vt:lpstr>
      <vt:lpstr>幼圆</vt:lpstr>
      <vt:lpstr>造字工房悦黑（非商用）常规体</vt:lpstr>
      <vt:lpstr>Agency FB</vt:lpstr>
      <vt:lpstr>Arial</vt:lpstr>
      <vt:lpstr>Bebas Neue</vt:lpstr>
      <vt:lpstr>Calibri</vt:lpstr>
      <vt:lpstr>Century Gothic</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906</cp:revision>
  <dcterms:created xsi:type="dcterms:W3CDTF">2015-04-24T01:01:13Z</dcterms:created>
  <dcterms:modified xsi:type="dcterms:W3CDTF">2018-10-06T09:37:17Z</dcterms:modified>
</cp:coreProperties>
</file>