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85" r:id="rId3"/>
    <p:sldId id="258" r:id="rId4"/>
    <p:sldId id="257" r:id="rId5"/>
    <p:sldId id="263" r:id="rId6"/>
    <p:sldId id="264" r:id="rId7"/>
    <p:sldId id="265" r:id="rId8"/>
    <p:sldId id="266" r:id="rId9"/>
    <p:sldId id="267" r:id="rId10"/>
    <p:sldId id="268" r:id="rId11"/>
    <p:sldId id="259" r:id="rId12"/>
    <p:sldId id="269" r:id="rId13"/>
    <p:sldId id="270" r:id="rId14"/>
    <p:sldId id="272" r:id="rId15"/>
    <p:sldId id="273" r:id="rId16"/>
    <p:sldId id="274" r:id="rId17"/>
    <p:sldId id="260" r:id="rId18"/>
    <p:sldId id="275" r:id="rId19"/>
    <p:sldId id="276" r:id="rId20"/>
    <p:sldId id="277" r:id="rId21"/>
    <p:sldId id="278" r:id="rId22"/>
    <p:sldId id="261" r:id="rId23"/>
    <p:sldId id="279" r:id="rId24"/>
    <p:sldId id="280" r:id="rId25"/>
    <p:sldId id="282" r:id="rId26"/>
    <p:sldId id="283" r:id="rId27"/>
    <p:sldId id="284" r:id="rId28"/>
    <p:sldId id="286"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A399"/>
    <a:srgbClr val="DACDBC"/>
    <a:srgbClr val="645842"/>
    <a:srgbClr val="5B5C57"/>
    <a:srgbClr val="766F53"/>
    <a:srgbClr val="A39473"/>
    <a:srgbClr val="F09892"/>
    <a:srgbClr val="DCC9A8"/>
    <a:srgbClr val="DBC8A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p:scale>
          <a:sx n="66" d="100"/>
          <a:sy n="66" d="100"/>
        </p:scale>
        <p:origin x="1234" y="552"/>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389F79-6482-44C0-8366-BB461199832D}" type="datetimeFigureOut">
              <a:rPr lang="zh-CN" altLang="en-US" smtClean="0"/>
              <a:t>2018/10/6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29B6D1-31DD-4F7B-9075-DFBBC7B3C609}" type="slidenum">
              <a:rPr lang="zh-CN" altLang="en-US" smtClean="0"/>
              <a:t>‹#›</a:t>
            </a:fld>
            <a:endParaRPr lang="zh-CN" altLang="en-US"/>
          </a:p>
        </p:txBody>
      </p:sp>
    </p:spTree>
    <p:extLst>
      <p:ext uri="{BB962C8B-B14F-4D97-AF65-F5344CB8AC3E}">
        <p14:creationId xmlns:p14="http://schemas.microsoft.com/office/powerpoint/2010/main" val="2276865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29B6D1-31DD-4F7B-9075-DFBBC7B3C609}" type="slidenum">
              <a:rPr lang="zh-CN" altLang="en-US" smtClean="0"/>
              <a:t>1</a:t>
            </a:fld>
            <a:endParaRPr lang="zh-CN" altLang="en-US"/>
          </a:p>
        </p:txBody>
      </p:sp>
    </p:spTree>
    <p:extLst>
      <p:ext uri="{BB962C8B-B14F-4D97-AF65-F5344CB8AC3E}">
        <p14:creationId xmlns:p14="http://schemas.microsoft.com/office/powerpoint/2010/main" val="35014707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29B6D1-31DD-4F7B-9075-DFBBC7B3C609}" type="slidenum">
              <a:rPr lang="zh-CN" altLang="en-US" smtClean="0"/>
              <a:t>11</a:t>
            </a:fld>
            <a:endParaRPr lang="zh-CN" altLang="en-US"/>
          </a:p>
        </p:txBody>
      </p:sp>
    </p:spTree>
    <p:extLst>
      <p:ext uri="{BB962C8B-B14F-4D97-AF65-F5344CB8AC3E}">
        <p14:creationId xmlns:p14="http://schemas.microsoft.com/office/powerpoint/2010/main" val="2162907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12</a:t>
            </a:fld>
            <a:endParaRPr lang="zh-CN" altLang="en-US"/>
          </a:p>
        </p:txBody>
      </p:sp>
    </p:spTree>
    <p:extLst>
      <p:ext uri="{BB962C8B-B14F-4D97-AF65-F5344CB8AC3E}">
        <p14:creationId xmlns:p14="http://schemas.microsoft.com/office/powerpoint/2010/main" val="837607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13</a:t>
            </a:fld>
            <a:endParaRPr lang="zh-CN" altLang="en-US"/>
          </a:p>
        </p:txBody>
      </p:sp>
    </p:spTree>
    <p:extLst>
      <p:ext uri="{BB962C8B-B14F-4D97-AF65-F5344CB8AC3E}">
        <p14:creationId xmlns:p14="http://schemas.microsoft.com/office/powerpoint/2010/main" val="864866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14</a:t>
            </a:fld>
            <a:endParaRPr lang="zh-CN" altLang="en-US"/>
          </a:p>
        </p:txBody>
      </p:sp>
    </p:spTree>
    <p:extLst>
      <p:ext uri="{BB962C8B-B14F-4D97-AF65-F5344CB8AC3E}">
        <p14:creationId xmlns:p14="http://schemas.microsoft.com/office/powerpoint/2010/main" val="37221589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15</a:t>
            </a:fld>
            <a:endParaRPr lang="zh-CN" altLang="en-US"/>
          </a:p>
        </p:txBody>
      </p:sp>
    </p:spTree>
    <p:extLst>
      <p:ext uri="{BB962C8B-B14F-4D97-AF65-F5344CB8AC3E}">
        <p14:creationId xmlns:p14="http://schemas.microsoft.com/office/powerpoint/2010/main" val="3871825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16</a:t>
            </a:fld>
            <a:endParaRPr lang="zh-CN" altLang="en-US"/>
          </a:p>
        </p:txBody>
      </p:sp>
    </p:spTree>
    <p:extLst>
      <p:ext uri="{BB962C8B-B14F-4D97-AF65-F5344CB8AC3E}">
        <p14:creationId xmlns:p14="http://schemas.microsoft.com/office/powerpoint/2010/main" val="663973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29B6D1-31DD-4F7B-9075-DFBBC7B3C609}" type="slidenum">
              <a:rPr lang="zh-CN" altLang="en-US" smtClean="0"/>
              <a:t>17</a:t>
            </a:fld>
            <a:endParaRPr lang="zh-CN" altLang="en-US"/>
          </a:p>
        </p:txBody>
      </p:sp>
    </p:spTree>
    <p:extLst>
      <p:ext uri="{BB962C8B-B14F-4D97-AF65-F5344CB8AC3E}">
        <p14:creationId xmlns:p14="http://schemas.microsoft.com/office/powerpoint/2010/main" val="5090490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18</a:t>
            </a:fld>
            <a:endParaRPr lang="zh-CN" altLang="en-US"/>
          </a:p>
        </p:txBody>
      </p:sp>
    </p:spTree>
    <p:extLst>
      <p:ext uri="{BB962C8B-B14F-4D97-AF65-F5344CB8AC3E}">
        <p14:creationId xmlns:p14="http://schemas.microsoft.com/office/powerpoint/2010/main" val="985669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19</a:t>
            </a:fld>
            <a:endParaRPr lang="zh-CN" altLang="en-US"/>
          </a:p>
        </p:txBody>
      </p:sp>
    </p:spTree>
    <p:extLst>
      <p:ext uri="{BB962C8B-B14F-4D97-AF65-F5344CB8AC3E}">
        <p14:creationId xmlns:p14="http://schemas.microsoft.com/office/powerpoint/2010/main" val="3407352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20</a:t>
            </a:fld>
            <a:endParaRPr lang="zh-CN" altLang="en-US"/>
          </a:p>
        </p:txBody>
      </p:sp>
    </p:spTree>
    <p:extLst>
      <p:ext uri="{BB962C8B-B14F-4D97-AF65-F5344CB8AC3E}">
        <p14:creationId xmlns:p14="http://schemas.microsoft.com/office/powerpoint/2010/main" val="1909140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29B6D1-31DD-4F7B-9075-DFBBC7B3C609}" type="slidenum">
              <a:rPr lang="zh-CN" altLang="en-US" smtClean="0"/>
              <a:t>3</a:t>
            </a:fld>
            <a:endParaRPr lang="zh-CN" altLang="en-US"/>
          </a:p>
        </p:txBody>
      </p:sp>
    </p:spTree>
    <p:extLst>
      <p:ext uri="{BB962C8B-B14F-4D97-AF65-F5344CB8AC3E}">
        <p14:creationId xmlns:p14="http://schemas.microsoft.com/office/powerpoint/2010/main" val="2343212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21</a:t>
            </a:fld>
            <a:endParaRPr lang="zh-CN" altLang="en-US"/>
          </a:p>
        </p:txBody>
      </p:sp>
    </p:spTree>
    <p:extLst>
      <p:ext uri="{BB962C8B-B14F-4D97-AF65-F5344CB8AC3E}">
        <p14:creationId xmlns:p14="http://schemas.microsoft.com/office/powerpoint/2010/main" val="4177939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29B6D1-31DD-4F7B-9075-DFBBC7B3C609}" type="slidenum">
              <a:rPr lang="zh-CN" altLang="en-US" smtClean="0"/>
              <a:t>22</a:t>
            </a:fld>
            <a:endParaRPr lang="zh-CN" altLang="en-US"/>
          </a:p>
        </p:txBody>
      </p:sp>
    </p:spTree>
    <p:extLst>
      <p:ext uri="{BB962C8B-B14F-4D97-AF65-F5344CB8AC3E}">
        <p14:creationId xmlns:p14="http://schemas.microsoft.com/office/powerpoint/2010/main" val="13417864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23</a:t>
            </a:fld>
            <a:endParaRPr lang="zh-CN" altLang="en-US"/>
          </a:p>
        </p:txBody>
      </p:sp>
    </p:spTree>
    <p:extLst>
      <p:ext uri="{BB962C8B-B14F-4D97-AF65-F5344CB8AC3E}">
        <p14:creationId xmlns:p14="http://schemas.microsoft.com/office/powerpoint/2010/main" val="882814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24</a:t>
            </a:fld>
            <a:endParaRPr lang="zh-CN" altLang="en-US"/>
          </a:p>
        </p:txBody>
      </p:sp>
    </p:spTree>
    <p:extLst>
      <p:ext uri="{BB962C8B-B14F-4D97-AF65-F5344CB8AC3E}">
        <p14:creationId xmlns:p14="http://schemas.microsoft.com/office/powerpoint/2010/main" val="30949233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25</a:t>
            </a:fld>
            <a:endParaRPr lang="zh-CN" altLang="en-US"/>
          </a:p>
        </p:txBody>
      </p:sp>
    </p:spTree>
    <p:extLst>
      <p:ext uri="{BB962C8B-B14F-4D97-AF65-F5344CB8AC3E}">
        <p14:creationId xmlns:p14="http://schemas.microsoft.com/office/powerpoint/2010/main" val="26748284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26</a:t>
            </a:fld>
            <a:endParaRPr lang="zh-CN" altLang="en-US"/>
          </a:p>
        </p:txBody>
      </p:sp>
    </p:spTree>
    <p:extLst>
      <p:ext uri="{BB962C8B-B14F-4D97-AF65-F5344CB8AC3E}">
        <p14:creationId xmlns:p14="http://schemas.microsoft.com/office/powerpoint/2010/main" val="40862126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29B6D1-31DD-4F7B-9075-DFBBC7B3C609}" type="slidenum">
              <a:rPr lang="zh-CN" altLang="en-US" smtClean="0"/>
              <a:t>27</a:t>
            </a:fld>
            <a:endParaRPr lang="zh-CN" altLang="en-US"/>
          </a:p>
        </p:txBody>
      </p:sp>
    </p:spTree>
    <p:extLst>
      <p:ext uri="{BB962C8B-B14F-4D97-AF65-F5344CB8AC3E}">
        <p14:creationId xmlns:p14="http://schemas.microsoft.com/office/powerpoint/2010/main" val="538720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29B6D1-31DD-4F7B-9075-DFBBC7B3C609}" type="slidenum">
              <a:rPr lang="zh-CN" altLang="en-US" smtClean="0"/>
              <a:t>4</a:t>
            </a:fld>
            <a:endParaRPr lang="zh-CN" altLang="en-US"/>
          </a:p>
        </p:txBody>
      </p:sp>
    </p:spTree>
    <p:extLst>
      <p:ext uri="{BB962C8B-B14F-4D97-AF65-F5344CB8AC3E}">
        <p14:creationId xmlns:p14="http://schemas.microsoft.com/office/powerpoint/2010/main" val="1211359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a:t>
            </a:fld>
            <a:endParaRPr lang="zh-CN" altLang="en-US"/>
          </a:p>
        </p:txBody>
      </p:sp>
    </p:spTree>
    <p:extLst>
      <p:ext uri="{BB962C8B-B14F-4D97-AF65-F5344CB8AC3E}">
        <p14:creationId xmlns:p14="http://schemas.microsoft.com/office/powerpoint/2010/main" val="3408578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a:t>
            </a:fld>
            <a:endParaRPr lang="zh-CN" altLang="en-US"/>
          </a:p>
        </p:txBody>
      </p:sp>
    </p:spTree>
    <p:extLst>
      <p:ext uri="{BB962C8B-B14F-4D97-AF65-F5344CB8AC3E}">
        <p14:creationId xmlns:p14="http://schemas.microsoft.com/office/powerpoint/2010/main" val="4268802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a:t>
            </a:fld>
            <a:endParaRPr lang="zh-CN" altLang="en-US"/>
          </a:p>
        </p:txBody>
      </p:sp>
    </p:spTree>
    <p:extLst>
      <p:ext uri="{BB962C8B-B14F-4D97-AF65-F5344CB8AC3E}">
        <p14:creationId xmlns:p14="http://schemas.microsoft.com/office/powerpoint/2010/main" val="3269725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8</a:t>
            </a:fld>
            <a:endParaRPr lang="zh-CN" altLang="en-US"/>
          </a:p>
        </p:txBody>
      </p:sp>
    </p:spTree>
    <p:extLst>
      <p:ext uri="{BB962C8B-B14F-4D97-AF65-F5344CB8AC3E}">
        <p14:creationId xmlns:p14="http://schemas.microsoft.com/office/powerpoint/2010/main" val="1303705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9</a:t>
            </a:fld>
            <a:endParaRPr lang="zh-CN" altLang="en-US"/>
          </a:p>
        </p:txBody>
      </p:sp>
    </p:spTree>
    <p:extLst>
      <p:ext uri="{BB962C8B-B14F-4D97-AF65-F5344CB8AC3E}">
        <p14:creationId xmlns:p14="http://schemas.microsoft.com/office/powerpoint/2010/main" val="92960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10</a:t>
            </a:fld>
            <a:endParaRPr lang="zh-CN" altLang="en-US"/>
          </a:p>
        </p:txBody>
      </p:sp>
    </p:spTree>
    <p:extLst>
      <p:ext uri="{BB962C8B-B14F-4D97-AF65-F5344CB8AC3E}">
        <p14:creationId xmlns:p14="http://schemas.microsoft.com/office/powerpoint/2010/main" val="3206325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3C986D0-F301-4020-9610-708C4DB9610D}" type="datetimeFigureOut">
              <a:rPr lang="zh-CN" altLang="en-US" smtClean="0"/>
              <a:t>2018/10/6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31A01-4665-404C-96BC-1C8B65ABB5B8}" type="slidenum">
              <a:rPr lang="zh-CN" altLang="en-US" smtClean="0"/>
              <a:t>‹#›</a:t>
            </a:fld>
            <a:endParaRPr lang="zh-CN" altLang="en-US"/>
          </a:p>
        </p:txBody>
      </p:sp>
    </p:spTree>
    <p:extLst>
      <p:ext uri="{BB962C8B-B14F-4D97-AF65-F5344CB8AC3E}">
        <p14:creationId xmlns:p14="http://schemas.microsoft.com/office/powerpoint/2010/main" val="3698229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C986D0-F301-4020-9610-708C4DB9610D}" type="datetimeFigureOut">
              <a:rPr lang="zh-CN" altLang="en-US" smtClean="0"/>
              <a:t>2018/10/6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31A01-4665-404C-96BC-1C8B65ABB5B8}" type="slidenum">
              <a:rPr lang="zh-CN" altLang="en-US" smtClean="0"/>
              <a:t>‹#›</a:t>
            </a:fld>
            <a:endParaRPr lang="zh-CN" altLang="en-US"/>
          </a:p>
        </p:txBody>
      </p:sp>
    </p:spTree>
    <p:extLst>
      <p:ext uri="{BB962C8B-B14F-4D97-AF65-F5344CB8AC3E}">
        <p14:creationId xmlns:p14="http://schemas.microsoft.com/office/powerpoint/2010/main" val="1049359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C986D0-F301-4020-9610-708C4DB9610D}" type="datetimeFigureOut">
              <a:rPr lang="zh-CN" altLang="en-US" smtClean="0"/>
              <a:t>2018/10/6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31A01-4665-404C-96BC-1C8B65ABB5B8}" type="slidenum">
              <a:rPr lang="zh-CN" altLang="en-US" smtClean="0"/>
              <a:t>‹#›</a:t>
            </a:fld>
            <a:endParaRPr lang="zh-CN" altLang="en-US"/>
          </a:p>
        </p:txBody>
      </p:sp>
    </p:spTree>
    <p:extLst>
      <p:ext uri="{BB962C8B-B14F-4D97-AF65-F5344CB8AC3E}">
        <p14:creationId xmlns:p14="http://schemas.microsoft.com/office/powerpoint/2010/main" val="1409528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7559113"/>
      </p:ext>
    </p:extLst>
  </p:cSld>
  <p:clrMapOvr>
    <a:masterClrMapping/>
  </p:clrMapOvr>
  <p:transition spd="slow">
    <p:push dir="u"/>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946762"/>
      </p:ext>
    </p:extLst>
  </p:cSld>
  <p:clrMapOvr>
    <a:masterClrMapping/>
  </p:clrMapOvr>
  <p:transition spd="slow">
    <p:push dir="u"/>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9231219"/>
      </p:ext>
    </p:extLst>
  </p:cSld>
  <p:clrMapOvr>
    <a:masterClrMapping/>
  </p:clrMapOvr>
  <p:transition spd="slow">
    <p:push dir="u"/>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9964013"/>
      </p:ext>
    </p:extLst>
  </p:cSld>
  <p:clrMapOvr>
    <a:masterClrMapping/>
  </p:clrMapOvr>
  <p:transition spd="slow">
    <p:push dir="u"/>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5530068"/>
      </p:ext>
    </p:extLst>
  </p:cSld>
  <p:clrMapOvr>
    <a:masterClrMapping/>
  </p:clrMapOvr>
  <p:transition spd="slow">
    <p:push dir="u"/>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89835551"/>
      </p:ext>
    </p:extLst>
  </p:cSld>
  <p:clrMapOvr>
    <a:masterClrMapping/>
  </p:clrMapOvr>
  <p:transition spd="slow">
    <p:push dir="u"/>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1526987"/>
      </p:ext>
    </p:extLst>
  </p:cSld>
  <p:clrMapOvr>
    <a:masterClrMapping/>
  </p:clrMapOvr>
  <p:transition spd="slow">
    <p:push dir="u"/>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1714846"/>
      </p:ext>
    </p:extLst>
  </p:cSld>
  <p:clrMapOvr>
    <a:masterClrMapping/>
  </p:clrMapOvr>
  <p:transition spd="slow">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C986D0-F301-4020-9610-708C4DB9610D}" type="datetimeFigureOut">
              <a:rPr lang="zh-CN" altLang="en-US" smtClean="0"/>
              <a:t>2018/10/6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31A01-4665-404C-96BC-1C8B65ABB5B8}" type="slidenum">
              <a:rPr lang="zh-CN" altLang="en-US" smtClean="0"/>
              <a:t>‹#›</a:t>
            </a:fld>
            <a:endParaRPr lang="zh-CN" altLang="en-US"/>
          </a:p>
        </p:txBody>
      </p:sp>
    </p:spTree>
    <p:extLst>
      <p:ext uri="{BB962C8B-B14F-4D97-AF65-F5344CB8AC3E}">
        <p14:creationId xmlns:p14="http://schemas.microsoft.com/office/powerpoint/2010/main" val="3523417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16181508"/>
      </p:ext>
    </p:extLst>
  </p:cSld>
  <p:clrMapOvr>
    <a:masterClrMapping/>
  </p:clrMapOvr>
  <p:transition spd="slow">
    <p:push dir="u"/>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4584367"/>
      </p:ext>
    </p:extLst>
  </p:cSld>
  <p:clrMapOvr>
    <a:masterClrMapping/>
  </p:clrMapOvr>
  <p:transition spd="slow">
    <p:push dir="u"/>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7596410"/>
      </p:ext>
    </p:extLst>
  </p:cSld>
  <p:clrMapOvr>
    <a:masterClrMapping/>
  </p:clrMapOvr>
  <p:transition spd="slow">
    <p:push dir="u"/>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7606474"/>
      </p:ext>
    </p:extLst>
  </p:cSld>
  <p:clrMapOvr>
    <a:masterClrMapping/>
  </p:clrMapOvr>
  <p:transition spd="slow">
    <p:push dir="u"/>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829250"/>
      </p:ext>
    </p:extLst>
  </p:cSld>
  <p:clrMapOvr>
    <a:masterClrMapping/>
  </p:clrMapOvr>
  <p:transition spd="slow">
    <p:push dir="u"/>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9873093"/>
      </p:ext>
    </p:extLst>
  </p:cSld>
  <p:clrMapOvr>
    <a:masterClrMapping/>
  </p:clrMapOvr>
  <p:transition spd="slow">
    <p:push dir="u"/>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9406556"/>
      </p:ext>
    </p:extLst>
  </p:cSld>
  <p:clrMapOvr>
    <a:masterClrMapping/>
  </p:clrMapOvr>
  <p:transition spd="slow">
    <p:push dir="u"/>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283839"/>
      </p:ext>
    </p:extLst>
  </p:cSld>
  <p:clrMapOvr>
    <a:masterClrMapping/>
  </p:clrMapOvr>
  <p:transition spd="slow">
    <p:push dir="u"/>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15700"/>
      </p:ext>
    </p:extLst>
  </p:cSld>
  <p:clrMapOvr>
    <a:masterClrMapping/>
  </p:clrMapOvr>
  <p:transition spd="slow">
    <p:push dir="u"/>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3648035"/>
      </p:ext>
    </p:extLst>
  </p:cSld>
  <p:clrMapOvr>
    <a:masterClrMapping/>
  </p:clrMapOvr>
  <p:transition spd="slow">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3C986D0-F301-4020-9610-708C4DB9610D}" type="datetimeFigureOut">
              <a:rPr lang="zh-CN" altLang="en-US" smtClean="0"/>
              <a:t>2018/10/6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31A01-4665-404C-96BC-1C8B65ABB5B8}" type="slidenum">
              <a:rPr lang="zh-CN" altLang="en-US" smtClean="0"/>
              <a:t>‹#›</a:t>
            </a:fld>
            <a:endParaRPr lang="zh-CN" altLang="en-US"/>
          </a:p>
        </p:txBody>
      </p:sp>
    </p:spTree>
    <p:extLst>
      <p:ext uri="{BB962C8B-B14F-4D97-AF65-F5344CB8AC3E}">
        <p14:creationId xmlns:p14="http://schemas.microsoft.com/office/powerpoint/2010/main" val="7373104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8876549"/>
      </p:ext>
    </p:extLst>
  </p:cSld>
  <p:clrMapOvr>
    <a:masterClrMapping/>
  </p:clrMapOvr>
  <p:transition spd="slow">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3C986D0-F301-4020-9610-708C4DB9610D}" type="datetimeFigureOut">
              <a:rPr lang="zh-CN" altLang="en-US" smtClean="0"/>
              <a:t>2018/10/6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F31A01-4665-404C-96BC-1C8B65ABB5B8}" type="slidenum">
              <a:rPr lang="zh-CN" altLang="en-US" smtClean="0"/>
              <a:t>‹#›</a:t>
            </a:fld>
            <a:endParaRPr lang="zh-CN" altLang="en-US"/>
          </a:p>
        </p:txBody>
      </p:sp>
    </p:spTree>
    <p:extLst>
      <p:ext uri="{BB962C8B-B14F-4D97-AF65-F5344CB8AC3E}">
        <p14:creationId xmlns:p14="http://schemas.microsoft.com/office/powerpoint/2010/main" val="1182078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3C986D0-F301-4020-9610-708C4DB9610D}" type="datetimeFigureOut">
              <a:rPr lang="zh-CN" altLang="en-US" smtClean="0"/>
              <a:t>2018/10/6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F31A01-4665-404C-96BC-1C8B65ABB5B8}" type="slidenum">
              <a:rPr lang="zh-CN" altLang="en-US" smtClean="0"/>
              <a:t>‹#›</a:t>
            </a:fld>
            <a:endParaRPr lang="zh-CN" altLang="en-US"/>
          </a:p>
        </p:txBody>
      </p:sp>
    </p:spTree>
    <p:extLst>
      <p:ext uri="{BB962C8B-B14F-4D97-AF65-F5344CB8AC3E}">
        <p14:creationId xmlns:p14="http://schemas.microsoft.com/office/powerpoint/2010/main" val="3634784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3C986D0-F301-4020-9610-708C4DB9610D}" type="datetimeFigureOut">
              <a:rPr lang="zh-CN" altLang="en-US" smtClean="0"/>
              <a:t>2018/10/6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F31A01-4665-404C-96BC-1C8B65ABB5B8}" type="slidenum">
              <a:rPr lang="zh-CN" altLang="en-US" smtClean="0"/>
              <a:t>‹#›</a:t>
            </a:fld>
            <a:endParaRPr lang="zh-CN" altLang="en-US"/>
          </a:p>
        </p:txBody>
      </p:sp>
    </p:spTree>
    <p:extLst>
      <p:ext uri="{BB962C8B-B14F-4D97-AF65-F5344CB8AC3E}">
        <p14:creationId xmlns:p14="http://schemas.microsoft.com/office/powerpoint/2010/main" val="3463884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3C986D0-F301-4020-9610-708C4DB9610D}" type="datetimeFigureOut">
              <a:rPr lang="zh-CN" altLang="en-US" smtClean="0"/>
              <a:t>2018/10/6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F31A01-4665-404C-96BC-1C8B65ABB5B8}" type="slidenum">
              <a:rPr lang="zh-CN" altLang="en-US" smtClean="0"/>
              <a:t>‹#›</a:t>
            </a:fld>
            <a:endParaRPr lang="zh-CN" altLang="en-US"/>
          </a:p>
        </p:txBody>
      </p:sp>
    </p:spTree>
    <p:extLst>
      <p:ext uri="{BB962C8B-B14F-4D97-AF65-F5344CB8AC3E}">
        <p14:creationId xmlns:p14="http://schemas.microsoft.com/office/powerpoint/2010/main" val="14039151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3C986D0-F301-4020-9610-708C4DB9610D}" type="datetimeFigureOut">
              <a:rPr lang="zh-CN" altLang="en-US" smtClean="0"/>
              <a:t>2018/10/6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F31A01-4665-404C-96BC-1C8B65ABB5B8}" type="slidenum">
              <a:rPr lang="zh-CN" altLang="en-US" smtClean="0"/>
              <a:t>‹#›</a:t>
            </a:fld>
            <a:endParaRPr lang="zh-CN" altLang="en-US"/>
          </a:p>
        </p:txBody>
      </p:sp>
    </p:spTree>
    <p:extLst>
      <p:ext uri="{BB962C8B-B14F-4D97-AF65-F5344CB8AC3E}">
        <p14:creationId xmlns:p14="http://schemas.microsoft.com/office/powerpoint/2010/main" val="4129506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3C986D0-F301-4020-9610-708C4DB9610D}" type="datetimeFigureOut">
              <a:rPr lang="zh-CN" altLang="en-US" smtClean="0"/>
              <a:t>2018/10/6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F31A01-4665-404C-96BC-1C8B65ABB5B8}" type="slidenum">
              <a:rPr lang="zh-CN" altLang="en-US" smtClean="0"/>
              <a:t>‹#›</a:t>
            </a:fld>
            <a:endParaRPr lang="zh-CN" altLang="en-US"/>
          </a:p>
        </p:txBody>
      </p:sp>
    </p:spTree>
    <p:extLst>
      <p:ext uri="{BB962C8B-B14F-4D97-AF65-F5344CB8AC3E}">
        <p14:creationId xmlns:p14="http://schemas.microsoft.com/office/powerpoint/2010/main" val="115127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jp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2">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C986D0-F301-4020-9610-708C4DB9610D}" type="datetimeFigureOut">
              <a:rPr lang="zh-CN" altLang="en-US" smtClean="0"/>
              <a:t>2018/10/6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F31A01-4665-404C-96BC-1C8B65ABB5B8}"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35373731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8" r:id="rId29"/>
    <p:sldLayoutId id="2147483679" r:id="rId3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png"/><Relationship Id="rId18" Type="http://schemas.openxmlformats.org/officeDocument/2006/relationships/image" Target="../media/image8.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17" Type="http://schemas.microsoft.com/office/2007/relationships/hdphoto" Target="../media/hdphoto1.wdp"/><Relationship Id="rId2" Type="http://schemas.openxmlformats.org/officeDocument/2006/relationships/tags" Target="../tags/tag3.xml"/><Relationship Id="rId16" Type="http://schemas.openxmlformats.org/officeDocument/2006/relationships/image" Target="../media/image7.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2.png"/><Relationship Id="rId5" Type="http://schemas.openxmlformats.org/officeDocument/2006/relationships/tags" Target="../tags/tag6.xml"/><Relationship Id="rId15" Type="http://schemas.openxmlformats.org/officeDocument/2006/relationships/image" Target="../media/image6.png"/><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7.xml"/><Relationship Id="rId1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tags" Target="../tags/tag26.xml"/><Relationship Id="rId7" Type="http://schemas.openxmlformats.org/officeDocument/2006/relationships/notesSlide" Target="../notesSlides/notesSlide1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7.xml"/><Relationship Id="rId11" Type="http://schemas.openxmlformats.org/officeDocument/2006/relationships/image" Target="../media/image4.png"/><Relationship Id="rId5" Type="http://schemas.openxmlformats.org/officeDocument/2006/relationships/tags" Target="../tags/tag28.xml"/><Relationship Id="rId10" Type="http://schemas.microsoft.com/office/2007/relationships/hdphoto" Target="../media/hdphoto1.wdp"/><Relationship Id="rId4" Type="http://schemas.openxmlformats.org/officeDocument/2006/relationships/tags" Target="../tags/tag27.xml"/><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7" Type="http://schemas.microsoft.com/office/2007/relationships/hdphoto" Target="../media/hdphoto1.wdp"/><Relationship Id="rId2" Type="http://schemas.openxmlformats.org/officeDocument/2006/relationships/notesSlide" Target="../notesSlides/notesSlide12.xml"/><Relationship Id="rId1" Type="http://schemas.openxmlformats.org/officeDocument/2006/relationships/slideLayout" Target="../slideLayouts/slideLayout19.xml"/><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20.xml"/><Relationship Id="rId5" Type="http://schemas.openxmlformats.org/officeDocument/2006/relationships/image" Target="../media/image12.jp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7" Type="http://schemas.microsoft.com/office/2007/relationships/hdphoto" Target="../media/hdphoto1.wdp"/><Relationship Id="rId2" Type="http://schemas.openxmlformats.org/officeDocument/2006/relationships/notesSlide" Target="../notesSlides/notesSlide14.xml"/><Relationship Id="rId1" Type="http://schemas.openxmlformats.org/officeDocument/2006/relationships/slideLayout" Target="../slideLayouts/slideLayout21.xml"/><Relationship Id="rId6" Type="http://schemas.openxmlformats.org/officeDocument/2006/relationships/image" Target="../media/image7.png"/><Relationship Id="rId5" Type="http://schemas.openxmlformats.org/officeDocument/2006/relationships/image" Target="../media/image17.jp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7" Type="http://schemas.microsoft.com/office/2007/relationships/hdphoto" Target="../media/hdphoto1.wdp"/><Relationship Id="rId2" Type="http://schemas.openxmlformats.org/officeDocument/2006/relationships/notesSlide" Target="../notesSlides/notesSlide15.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tags" Target="../tags/tag31.xml"/><Relationship Id="rId7" Type="http://schemas.openxmlformats.org/officeDocument/2006/relationships/notesSlide" Target="../notesSlides/notesSlide16.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slideLayout" Target="../slideLayouts/slideLayout7.xml"/><Relationship Id="rId11" Type="http://schemas.openxmlformats.org/officeDocument/2006/relationships/image" Target="../media/image4.png"/><Relationship Id="rId5" Type="http://schemas.openxmlformats.org/officeDocument/2006/relationships/tags" Target="../tags/tag33.xml"/><Relationship Id="rId10" Type="http://schemas.microsoft.com/office/2007/relationships/hdphoto" Target="../media/hdphoto1.wdp"/><Relationship Id="rId4" Type="http://schemas.openxmlformats.org/officeDocument/2006/relationships/tags" Target="../tags/tag32.xml"/><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7" Type="http://schemas.microsoft.com/office/2007/relationships/hdphoto" Target="../media/hdphoto1.wdp"/><Relationship Id="rId2" Type="http://schemas.openxmlformats.org/officeDocument/2006/relationships/notesSlide" Target="../notesSlides/notesSlide17.xml"/><Relationship Id="rId1" Type="http://schemas.openxmlformats.org/officeDocument/2006/relationships/slideLayout" Target="../slideLayouts/slideLayout23.xml"/><Relationship Id="rId6" Type="http://schemas.openxmlformats.org/officeDocument/2006/relationships/image" Target="../media/image7.png"/><Relationship Id="rId5" Type="http://schemas.openxmlformats.org/officeDocument/2006/relationships/image" Target="../media/image12.jp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24.xml"/><Relationship Id="rId5" Type="http://schemas.openxmlformats.org/officeDocument/2006/relationships/image" Target="../media/image12.jp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7" Type="http://schemas.microsoft.com/office/2007/relationships/hdphoto" Target="../media/hdphoto1.wdp"/><Relationship Id="rId2" Type="http://schemas.openxmlformats.org/officeDocument/2006/relationships/notesSlide" Target="../notesSlides/notesSlide19.xml"/><Relationship Id="rId1" Type="http://schemas.openxmlformats.org/officeDocument/2006/relationships/slideLayout" Target="../slideLayouts/slideLayout25.xml"/><Relationship Id="rId6" Type="http://schemas.openxmlformats.org/officeDocument/2006/relationships/image" Target="../media/image7.png"/><Relationship Id="rId5" Type="http://schemas.openxmlformats.org/officeDocument/2006/relationships/image" Target="../media/image28.jpeg"/><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26.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17.jp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36.xml"/><Relationship Id="rId7" Type="http://schemas.openxmlformats.org/officeDocument/2006/relationships/image" Target="../media/image5.jp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notesSlide" Target="../notesSlides/notesSlide21.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tags" Target="../tags/tag37.xml"/><Relationship Id="rId9"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7.xml"/><Relationship Id="rId5" Type="http://schemas.openxmlformats.org/officeDocument/2006/relationships/image" Target="../media/image3.png"/><Relationship Id="rId4" Type="http://schemas.openxmlformats.org/officeDocument/2006/relationships/image" Target="../media/image5.jpg"/></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7" Type="http://schemas.microsoft.com/office/2007/relationships/hdphoto" Target="../media/hdphoto1.wdp"/><Relationship Id="rId2" Type="http://schemas.openxmlformats.org/officeDocument/2006/relationships/notesSlide" Target="../notesSlides/notesSlide23.xml"/><Relationship Id="rId1" Type="http://schemas.openxmlformats.org/officeDocument/2006/relationships/slideLayout" Target="../slideLayouts/slideLayout28.xml"/><Relationship Id="rId6" Type="http://schemas.openxmlformats.org/officeDocument/2006/relationships/image" Target="../media/image7.png"/><Relationship Id="rId5" Type="http://schemas.openxmlformats.org/officeDocument/2006/relationships/image" Target="../media/image18.jp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29.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7" Type="http://schemas.microsoft.com/office/2007/relationships/hdphoto" Target="../media/hdphoto1.wdp"/><Relationship Id="rId2" Type="http://schemas.openxmlformats.org/officeDocument/2006/relationships/notesSlide" Target="../notesSlides/notesSlide25.xml"/><Relationship Id="rId1" Type="http://schemas.openxmlformats.org/officeDocument/2006/relationships/slideLayout" Target="../slideLayouts/slideLayout30.xml"/><Relationship Id="rId6" Type="http://schemas.openxmlformats.org/officeDocument/2006/relationships/image" Target="../media/image7.png"/><Relationship Id="rId5" Type="http://schemas.openxmlformats.org/officeDocument/2006/relationships/image" Target="../media/image17.jpg"/><Relationship Id="rId4" Type="http://schemas.openxmlformats.org/officeDocument/2006/relationships/image" Target="../media/image21.jpg"/></Relationships>
</file>

<file path=ppt/slides/_rels/slide27.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image" Target="../media/image4.png"/><Relationship Id="rId18" Type="http://schemas.openxmlformats.org/officeDocument/2006/relationships/image" Target="../media/image8.png"/><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image" Target="../media/image3.png"/><Relationship Id="rId17" Type="http://schemas.microsoft.com/office/2007/relationships/hdphoto" Target="../media/hdphoto1.wdp"/><Relationship Id="rId2" Type="http://schemas.openxmlformats.org/officeDocument/2006/relationships/tags" Target="../tags/tag39.xml"/><Relationship Id="rId16" Type="http://schemas.openxmlformats.org/officeDocument/2006/relationships/image" Target="../media/image7.png"/><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image" Target="../media/image2.png"/><Relationship Id="rId5" Type="http://schemas.openxmlformats.org/officeDocument/2006/relationships/tags" Target="../tags/tag42.xml"/><Relationship Id="rId15" Type="http://schemas.openxmlformats.org/officeDocument/2006/relationships/image" Target="../media/image6.png"/><Relationship Id="rId10" Type="http://schemas.openxmlformats.org/officeDocument/2006/relationships/notesSlide" Target="../notesSlides/notesSlide26.xml"/><Relationship Id="rId19" Type="http://schemas.openxmlformats.org/officeDocument/2006/relationships/image" Target="../media/image29.jpeg"/><Relationship Id="rId4" Type="http://schemas.openxmlformats.org/officeDocument/2006/relationships/tags" Target="../tags/tag41.xml"/><Relationship Id="rId9" Type="http://schemas.openxmlformats.org/officeDocument/2006/relationships/slideLayout" Target="../slideLayouts/slideLayout7.xml"/><Relationship Id="rId14" Type="http://schemas.openxmlformats.org/officeDocument/2006/relationships/image" Target="../media/image5.jp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10.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5.jp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notesSlide" Target="../notesSlides/notesSlide2.xml"/><Relationship Id="rId5" Type="http://schemas.openxmlformats.org/officeDocument/2006/relationships/tags" Target="../tags/tag14.xml"/><Relationship Id="rId15" Type="http://schemas.openxmlformats.org/officeDocument/2006/relationships/image" Target="../media/image11.png"/><Relationship Id="rId10" Type="http://schemas.openxmlformats.org/officeDocument/2006/relationships/slideLayout" Target="../slideLayouts/slideLayout7.xml"/><Relationship Id="rId4" Type="http://schemas.openxmlformats.org/officeDocument/2006/relationships/tags" Target="../tags/tag13.xml"/><Relationship Id="rId9" Type="http://schemas.openxmlformats.org/officeDocument/2006/relationships/tags" Target="../tags/tag18.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tags" Target="../tags/tag21.xml"/><Relationship Id="rId7" Type="http://schemas.openxmlformats.org/officeDocument/2006/relationships/notesSlide" Target="../notesSlides/notesSlide3.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Layout" Target="../slideLayouts/slideLayout7.xml"/><Relationship Id="rId11" Type="http://schemas.openxmlformats.org/officeDocument/2006/relationships/image" Target="../media/image4.png"/><Relationship Id="rId5" Type="http://schemas.openxmlformats.org/officeDocument/2006/relationships/tags" Target="../tags/tag23.xml"/><Relationship Id="rId10" Type="http://schemas.microsoft.com/office/2007/relationships/hdphoto" Target="../media/hdphoto1.wdp"/><Relationship Id="rId4" Type="http://schemas.openxmlformats.org/officeDocument/2006/relationships/tags" Target="../tags/tag22.xml"/><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7" Type="http://schemas.microsoft.com/office/2007/relationships/hdphoto" Target="../media/hdphoto1.wdp"/><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12.jp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7" Type="http://schemas.microsoft.com/office/2007/relationships/hdphoto" Target="../media/hdphoto1.wdp"/><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17.jp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库_图片 3"/>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0" y="0"/>
            <a:ext cx="10058400" cy="5657850"/>
          </a:xfrm>
          <a:prstGeom prst="rect">
            <a:avLst/>
          </a:prstGeom>
        </p:spPr>
      </p:pic>
      <p:pic>
        <p:nvPicPr>
          <p:cNvPr id="5" name="PA_库_图片 4"/>
          <p:cNvPicPr>
            <a:picLocks noChangeAspect="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2133600" y="2183337"/>
            <a:ext cx="10058400" cy="5657850"/>
          </a:xfrm>
          <a:prstGeom prst="rect">
            <a:avLst/>
          </a:prstGeom>
        </p:spPr>
      </p:pic>
      <p:pic>
        <p:nvPicPr>
          <p:cNvPr id="6" name="PA_库_图片 5"/>
          <p:cNvPicPr>
            <a:picLocks noChangeAspect="1"/>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2322099" y="1299413"/>
            <a:ext cx="7751011" cy="4359944"/>
          </a:xfrm>
          <a:prstGeom prst="rect">
            <a:avLst/>
          </a:prstGeom>
        </p:spPr>
      </p:pic>
      <p:pic>
        <p:nvPicPr>
          <p:cNvPr id="7" name="PA_库_图片 6"/>
          <p:cNvPicPr>
            <a:picLocks noChangeAspect="1"/>
          </p:cNvPicPr>
          <p:nvPr>
            <p:custDataLst>
              <p:tags r:id="rId4"/>
            </p:custDataLst>
          </p:nvPr>
        </p:nvPicPr>
        <p:blipFill>
          <a:blip r:embed="rId14">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9" name="PA_图片 8"/>
          <p:cNvPicPr>
            <a:picLocks noChangeAspect="1"/>
          </p:cNvPicPr>
          <p:nvPr>
            <p:custDataLst>
              <p:tags r:id="rId5"/>
            </p:custDataLst>
          </p:nvPr>
        </p:nvPicPr>
        <p:blipFill>
          <a:blip r:embed="rId15" cstate="print">
            <a:extLst>
              <a:ext uri="{28A0092B-C50C-407E-A947-70E740481C1C}">
                <a14:useLocalDpi xmlns:a14="http://schemas.microsoft.com/office/drawing/2010/main" val="0"/>
              </a:ext>
            </a:extLst>
          </a:blip>
          <a:stretch>
            <a:fillRect/>
          </a:stretch>
        </p:blipFill>
        <p:spPr>
          <a:xfrm>
            <a:off x="4038599" y="1299413"/>
            <a:ext cx="4114801" cy="4114801"/>
          </a:xfrm>
          <a:prstGeom prst="rect">
            <a:avLst/>
          </a:prstGeom>
        </p:spPr>
      </p:pic>
      <p:pic>
        <p:nvPicPr>
          <p:cNvPr id="10" name="PA_库_图片 9"/>
          <p:cNvPicPr>
            <a:picLocks noChangeAspect="1"/>
          </p:cNvPicPr>
          <p:nvPr>
            <p:custDataLst>
              <p:tags r:id="rId6"/>
            </p:custDataLst>
          </p:nvPr>
        </p:nvPicPr>
        <p:blipFill>
          <a:blip r:embed="rId16">
            <a:extLst>
              <a:ext uri="{BEBA8EAE-BF5A-486C-A8C5-ECC9F3942E4B}">
                <a14:imgProps xmlns:a14="http://schemas.microsoft.com/office/drawing/2010/main">
                  <a14:imgLayer r:embed="rId1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pic>
        <p:nvPicPr>
          <p:cNvPr id="11" name="PA_库_图片 10"/>
          <p:cNvPicPr>
            <a:picLocks noChangeAspect="1"/>
          </p:cNvPicPr>
          <p:nvPr>
            <p:custDataLst>
              <p:tags r:id="rId7"/>
            </p:custDataLst>
          </p:nvPr>
        </p:nvPicPr>
        <p:blipFill>
          <a:blip r:embed="rId16">
            <a:extLst>
              <a:ext uri="{BEBA8EAE-BF5A-486C-A8C5-ECC9F3942E4B}">
                <a14:imgProps xmlns:a14="http://schemas.microsoft.com/office/drawing/2010/main">
                  <a14:imgLayer r:embed="rId1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sp>
        <p:nvSpPr>
          <p:cNvPr id="12" name="PA_库_矩形 11"/>
          <p:cNvSpPr/>
          <p:nvPr>
            <p:custDataLst>
              <p:tags r:id="rId8"/>
            </p:custDataLst>
          </p:nvPr>
        </p:nvSpPr>
        <p:spPr>
          <a:xfrm>
            <a:off x="4547185" y="1034715"/>
            <a:ext cx="3097630" cy="4768264"/>
          </a:xfrm>
          <a:prstGeom prst="rect">
            <a:avLst/>
          </a:prstGeom>
          <a:solidFill>
            <a:srgbClr val="6EA399">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690701" y="960421"/>
            <a:ext cx="2627230" cy="4916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16749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set>
                                      <p:cBhvr>
                                        <p:cTn id="9" dur="1" fill="hold">
                                          <p:stCondLst>
                                            <p:cond delay="0"/>
                                          </p:stCondLst>
                                        </p:cTn>
                                        <p:tgtEl>
                                          <p:spTgt spid="4"/>
                                        </p:tgtEl>
                                        <p:attrNameLst>
                                          <p:attrName>style.visibility</p:attrName>
                                        </p:attrNameLst>
                                      </p:cBhvr>
                                      <p:to>
                                        <p:strVal val="visible"/>
                                      </p:to>
                                    </p:set>
                                    <p:anim to="" calcmode="lin" valueType="num">
                                      <p:cBhvr>
                                        <p:cTn id="10"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12" dur="1500">
                                          <p:stCondLst>
                                            <p:cond delay="0"/>
                                          </p:stCondLst>
                                        </p:cTn>
                                        <p:tgtEl>
                                          <p:spTgt spid="4"/>
                                        </p:tgtEl>
                                      </p:cBhvr>
                                    </p:animEffect>
                                  </p:childTnLst>
                                </p:cTn>
                              </p:par>
                              <p:par>
                                <p:cTn id="13" presetID="2" presetClass="entr" presetSubtype="2" decel="100000"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1+#ppt_w/2"/>
                                          </p:val>
                                        </p:tav>
                                        <p:tav tm="100000">
                                          <p:val>
                                            <p:strVal val="#ppt_x"/>
                                          </p:val>
                                        </p:tav>
                                      </p:tavLst>
                                    </p:anim>
                                    <p:anim calcmode="lin" valueType="num">
                                      <p:cBhvr additive="base">
                                        <p:cTn id="16" dur="1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500" fill="hold"/>
                                        <p:tgtEl>
                                          <p:spTgt spid="7"/>
                                        </p:tgtEl>
                                        <p:attrNameLst>
                                          <p:attrName>ppt_x</p:attrName>
                                        </p:attrNameLst>
                                      </p:cBhvr>
                                      <p:tavLst>
                                        <p:tav tm="0">
                                          <p:val>
                                            <p:strVal val="#ppt_x"/>
                                          </p:val>
                                        </p:tav>
                                        <p:tav tm="100000">
                                          <p:val>
                                            <p:strVal val="#ppt_x"/>
                                          </p:val>
                                        </p:tav>
                                      </p:tavLst>
                                    </p:anim>
                                    <p:anim calcmode="lin" valueType="num">
                                      <p:cBhvr additive="base">
                                        <p:cTn id="20" dur="1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500" fill="hold"/>
                                        <p:tgtEl>
                                          <p:spTgt spid="6"/>
                                        </p:tgtEl>
                                        <p:attrNameLst>
                                          <p:attrName>ppt_x</p:attrName>
                                        </p:attrNameLst>
                                      </p:cBhvr>
                                      <p:tavLst>
                                        <p:tav tm="0">
                                          <p:val>
                                            <p:strVal val="#ppt_x"/>
                                          </p:val>
                                        </p:tav>
                                        <p:tav tm="100000">
                                          <p:val>
                                            <p:strVal val="#ppt_x"/>
                                          </p:val>
                                        </p:tav>
                                      </p:tavLst>
                                    </p:anim>
                                    <p:anim calcmode="lin" valueType="num">
                                      <p:cBhvr additive="base">
                                        <p:cTn id="24" dur="1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1" decel="10000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500" fill="hold"/>
                                        <p:tgtEl>
                                          <p:spTgt spid="10"/>
                                        </p:tgtEl>
                                        <p:attrNameLst>
                                          <p:attrName>ppt_x</p:attrName>
                                        </p:attrNameLst>
                                      </p:cBhvr>
                                      <p:tavLst>
                                        <p:tav tm="0">
                                          <p:val>
                                            <p:strVal val="#ppt_x"/>
                                          </p:val>
                                        </p:tav>
                                        <p:tav tm="100000">
                                          <p:val>
                                            <p:strVal val="#ppt_x"/>
                                          </p:val>
                                        </p:tav>
                                      </p:tavLst>
                                    </p:anim>
                                    <p:anim calcmode="lin" valueType="num">
                                      <p:cBhvr additive="base">
                                        <p:cTn id="28" dur="1500" fill="hold"/>
                                        <p:tgtEl>
                                          <p:spTgt spid="10"/>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ppt_x"/>
                                          </p:val>
                                        </p:tav>
                                        <p:tav tm="100000">
                                          <p:val>
                                            <p:strVal val="#ppt_x"/>
                                          </p:val>
                                        </p:tav>
                                      </p:tavLst>
                                    </p:anim>
                                    <p:anim calcmode="lin" valueType="num">
                                      <p:cBhvr additive="base">
                                        <p:cTn id="32" dur="1500" fill="hold"/>
                                        <p:tgtEl>
                                          <p:spTgt spid="11"/>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nodePh="1">
                                  <p:stCondLst>
                                    <p:cond delay="250"/>
                                  </p:stCondLst>
                                  <p:endCondLst>
                                    <p:cond evt="begin" delay="0">
                                      <p:tn val="33"/>
                                    </p:cond>
                                  </p:endCondLst>
                                  <p:childTnLst>
                                    <p:set>
                                      <p:cBhvr>
                                        <p:cTn id="34"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35" dur="1500" fill="hold"/>
                                        <p:tgtEl>
                                          <p:spTgt spid="12">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36" dur="1500" fill="hold"/>
                                        <p:tgtEl>
                                          <p:spTgt spid="12">
                                            <p:txEl>
                                              <p:charRg st="4294967295" end="429496729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1678517" y="1095791"/>
            <a:ext cx="8929984" cy="4666420"/>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a:off x="2697848" y="4544394"/>
            <a:ext cx="1957993" cy="523092"/>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a:t>
            </a:r>
          </a:p>
        </p:txBody>
      </p:sp>
      <p:sp>
        <p:nvSpPr>
          <p:cNvPr id="29" name="TextBox 28"/>
          <p:cNvSpPr txBox="1"/>
          <p:nvPr/>
        </p:nvSpPr>
        <p:spPr>
          <a:xfrm>
            <a:off x="2735628" y="4072087"/>
            <a:ext cx="1210588" cy="338554"/>
          </a:xfrm>
          <a:prstGeom prst="rect">
            <a:avLst/>
          </a:prstGeom>
          <a:solidFill>
            <a:srgbClr val="DACDBC"/>
          </a:solidFill>
          <a:ln>
            <a:noFill/>
          </a:ln>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cxnSp>
        <p:nvCxnSpPr>
          <p:cNvPr id="36" name="直接连接符 35"/>
          <p:cNvCxnSpPr/>
          <p:nvPr/>
        </p:nvCxnSpPr>
        <p:spPr>
          <a:xfrm>
            <a:off x="2831637" y="4473161"/>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5231905" y="4577915"/>
            <a:ext cx="1957993" cy="523092"/>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a:t>
            </a:r>
          </a:p>
        </p:txBody>
      </p:sp>
      <p:sp>
        <p:nvSpPr>
          <p:cNvPr id="17" name="TextBox 28"/>
          <p:cNvSpPr txBox="1"/>
          <p:nvPr/>
        </p:nvSpPr>
        <p:spPr>
          <a:xfrm>
            <a:off x="5269685" y="4105608"/>
            <a:ext cx="1210588" cy="338554"/>
          </a:xfrm>
          <a:prstGeom prst="rect">
            <a:avLst/>
          </a:prstGeom>
          <a:solidFill>
            <a:srgbClr val="DACDBC"/>
          </a:solidFill>
          <a:ln>
            <a:noFill/>
          </a:ln>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cxnSp>
        <p:nvCxnSpPr>
          <p:cNvPr id="18" name="直接连接符 17"/>
          <p:cNvCxnSpPr/>
          <p:nvPr/>
        </p:nvCxnSpPr>
        <p:spPr>
          <a:xfrm>
            <a:off x="5365695" y="4506683"/>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7728182" y="4573382"/>
            <a:ext cx="1957993" cy="523092"/>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a:t>
            </a:r>
          </a:p>
        </p:txBody>
      </p:sp>
      <p:sp>
        <p:nvSpPr>
          <p:cNvPr id="21" name="TextBox 28"/>
          <p:cNvSpPr txBox="1"/>
          <p:nvPr/>
        </p:nvSpPr>
        <p:spPr>
          <a:xfrm>
            <a:off x="7765962" y="4101075"/>
            <a:ext cx="1210588" cy="338554"/>
          </a:xfrm>
          <a:prstGeom prst="rect">
            <a:avLst/>
          </a:prstGeom>
          <a:solidFill>
            <a:srgbClr val="DACDBC"/>
          </a:solidFill>
          <a:ln>
            <a:noFill/>
          </a:ln>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cxnSp>
        <p:nvCxnSpPr>
          <p:cNvPr id="22" name="直接连接符 21"/>
          <p:cNvCxnSpPr/>
          <p:nvPr/>
        </p:nvCxnSpPr>
        <p:spPr>
          <a:xfrm>
            <a:off x="7861972" y="4502149"/>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23648" y="1796819"/>
            <a:ext cx="1828736" cy="1828736"/>
          </a:xfrm>
          <a:prstGeom prst="ellipse">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53908" y="1796819"/>
            <a:ext cx="1828736" cy="1828736"/>
          </a:xfrm>
          <a:prstGeom prst="ellipse">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9105" y="1796819"/>
            <a:ext cx="1828736" cy="1828736"/>
          </a:xfrm>
          <a:prstGeom prst="ellipse">
            <a:avLst/>
          </a:prstGeom>
        </p:spPr>
      </p:pic>
      <p:pic>
        <p:nvPicPr>
          <p:cNvPr id="25" name="图片 24"/>
          <p:cNvPicPr>
            <a:picLocks noChangeAspect="1"/>
          </p:cNvPicPr>
          <p:nvPr/>
        </p:nvPicPr>
        <p:blipFill>
          <a:blip r:embed="rId5">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26" name="图片 25"/>
          <p:cNvPicPr>
            <a:picLocks noChangeAspect="1"/>
          </p:cNvPicPr>
          <p:nvPr/>
        </p:nvPicPr>
        <p:blipFill>
          <a:blip r:embed="rId5">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380925443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2000">
                                          <p:cBhvr additive="base">
                                            <p:cTn id="11"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62000">
                                          <p:cBhvr additive="base">
                                            <p:cTn id="15"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62000">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14:bounceEnd="62000">
                                          <p:cBhvr additive="base">
                                            <p:cTn id="19"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14:presetBounceEnd="51000">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14:bounceEnd="51000">
                                          <p:cBhvr additive="base">
                                            <p:cTn id="23" dur="2000" fill="hold"/>
                                            <p:tgtEl>
                                              <p:spTgt spid="2"/>
                                            </p:tgtEl>
                                            <p:attrNameLst>
                                              <p:attrName>ppt_x</p:attrName>
                                            </p:attrNameLst>
                                          </p:cBhvr>
                                          <p:tavLst>
                                            <p:tav tm="0">
                                              <p:val>
                                                <p:strVal val="#ppt_x"/>
                                              </p:val>
                                            </p:tav>
                                            <p:tav tm="100000">
                                              <p:val>
                                                <p:strVal val="#ppt_x"/>
                                              </p:val>
                                            </p:tav>
                                          </p:tavLst>
                                        </p:anim>
                                        <p:anim calcmode="lin" valueType="num" p14:bounceEnd="51000">
                                          <p:cBhvr additive="base">
                                            <p:cTn id="24" dur="20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14:presetBounceEnd="51000">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14:bounceEnd="51000">
                                          <p:cBhvr additive="base">
                                            <p:cTn id="27" dur="2000" fill="hold"/>
                                            <p:tgtEl>
                                              <p:spTgt spid="4"/>
                                            </p:tgtEl>
                                            <p:attrNameLst>
                                              <p:attrName>ppt_x</p:attrName>
                                            </p:attrNameLst>
                                          </p:cBhvr>
                                          <p:tavLst>
                                            <p:tav tm="0">
                                              <p:val>
                                                <p:strVal val="#ppt_x"/>
                                              </p:val>
                                            </p:tav>
                                            <p:tav tm="100000">
                                              <p:val>
                                                <p:strVal val="#ppt_x"/>
                                              </p:val>
                                            </p:tav>
                                          </p:tavLst>
                                        </p:anim>
                                        <p:anim calcmode="lin" valueType="num" p14:bounceEnd="51000">
                                          <p:cBhvr additive="base">
                                            <p:cTn id="28" dur="20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51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51000">
                                          <p:cBhvr additive="base">
                                            <p:cTn id="31" dur="2000" fill="hold"/>
                                            <p:tgtEl>
                                              <p:spTgt spid="5"/>
                                            </p:tgtEl>
                                            <p:attrNameLst>
                                              <p:attrName>ppt_x</p:attrName>
                                            </p:attrNameLst>
                                          </p:cBhvr>
                                          <p:tavLst>
                                            <p:tav tm="0">
                                              <p:val>
                                                <p:strVal val="#ppt_x"/>
                                              </p:val>
                                            </p:tav>
                                            <p:tav tm="100000">
                                              <p:val>
                                                <p:strVal val="#ppt_x"/>
                                              </p:val>
                                            </p:tav>
                                          </p:tavLst>
                                        </p:anim>
                                        <p:anim calcmode="lin" valueType="num" p14:bounceEnd="51000">
                                          <p:cBhvr additive="base">
                                            <p:cTn id="32" dur="20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2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62000">
                                          <p:cBhvr additive="base">
                                            <p:cTn id="35" dur="200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62000">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62000">
                                          <p:cBhvr additive="base">
                                            <p:cTn id="39"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14:presetBounceEnd="62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62000">
                                          <p:cBhvr additive="base">
                                            <p:cTn id="43"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62000">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14:bounceEnd="62000">
                                          <p:cBhvr additive="base">
                                            <p:cTn id="47"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8" dur="20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14:presetBounceEnd="62000">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14:bounceEnd="62000">
                                          <p:cBhvr additive="base">
                                            <p:cTn id="51" dur="2000" fill="hold"/>
                                            <p:tgtEl>
                                              <p:spTgt spid="21"/>
                                            </p:tgtEl>
                                            <p:attrNameLst>
                                              <p:attrName>ppt_x</p:attrName>
                                            </p:attrNameLst>
                                          </p:cBhvr>
                                          <p:tavLst>
                                            <p:tav tm="0">
                                              <p:val>
                                                <p:strVal val="#ppt_x"/>
                                              </p:val>
                                            </p:tav>
                                            <p:tav tm="100000">
                                              <p:val>
                                                <p:strVal val="#ppt_x"/>
                                              </p:val>
                                            </p:tav>
                                          </p:tavLst>
                                        </p:anim>
                                        <p:anim calcmode="lin" valueType="num" p14:bounceEnd="62000">
                                          <p:cBhvr additive="base">
                                            <p:cTn id="52" dur="20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14:presetBounceEnd="62000">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14:bounceEnd="62000">
                                          <p:cBhvr additive="base">
                                            <p:cTn id="55" dur="2000" fill="hold"/>
                                            <p:tgtEl>
                                              <p:spTgt spid="22"/>
                                            </p:tgtEl>
                                            <p:attrNameLst>
                                              <p:attrName>ppt_x</p:attrName>
                                            </p:attrNameLst>
                                          </p:cBhvr>
                                          <p:tavLst>
                                            <p:tav tm="0">
                                              <p:val>
                                                <p:strVal val="#ppt_x"/>
                                              </p:val>
                                            </p:tav>
                                            <p:tav tm="100000">
                                              <p:val>
                                                <p:strVal val="#ppt_x"/>
                                              </p:val>
                                            </p:tav>
                                          </p:tavLst>
                                        </p:anim>
                                        <p:anim calcmode="lin" valueType="num" p14:bounceEnd="62000">
                                          <p:cBhvr additive="base">
                                            <p:cTn id="56" dur="2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16" grpId="0"/>
          <p:bldP spid="17" grpId="0" animBg="1"/>
          <p:bldP spid="19"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000" fill="hold"/>
                                            <p:tgtEl>
                                              <p:spTgt spid="23"/>
                                            </p:tgtEl>
                                            <p:attrNameLst>
                                              <p:attrName>ppt_x</p:attrName>
                                            </p:attrNameLst>
                                          </p:cBhvr>
                                          <p:tavLst>
                                            <p:tav tm="0">
                                              <p:val>
                                                <p:strVal val="#ppt_x"/>
                                              </p:val>
                                            </p:tav>
                                            <p:tav tm="100000">
                                              <p:val>
                                                <p:strVal val="#ppt_x"/>
                                              </p:val>
                                            </p:tav>
                                          </p:tavLst>
                                        </p:anim>
                                        <p:anim calcmode="lin" valueType="num">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2000" fill="hold"/>
                                            <p:tgtEl>
                                              <p:spTgt spid="29"/>
                                            </p:tgtEl>
                                            <p:attrNameLst>
                                              <p:attrName>ppt_x</p:attrName>
                                            </p:attrNameLst>
                                          </p:cBhvr>
                                          <p:tavLst>
                                            <p:tav tm="0">
                                              <p:val>
                                                <p:strVal val="#ppt_x"/>
                                              </p:val>
                                            </p:tav>
                                            <p:tav tm="100000">
                                              <p:val>
                                                <p:strVal val="#ppt_x"/>
                                              </p:val>
                                            </p:tav>
                                          </p:tavLst>
                                        </p:anim>
                                        <p:anim calcmode="lin" valueType="num">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2000" fill="hold"/>
                                            <p:tgtEl>
                                              <p:spTgt spid="36"/>
                                            </p:tgtEl>
                                            <p:attrNameLst>
                                              <p:attrName>ppt_x</p:attrName>
                                            </p:attrNameLst>
                                          </p:cBhvr>
                                          <p:tavLst>
                                            <p:tav tm="0">
                                              <p:val>
                                                <p:strVal val="#ppt_x"/>
                                              </p:val>
                                            </p:tav>
                                            <p:tav tm="100000">
                                              <p:val>
                                                <p:strVal val="#ppt_x"/>
                                              </p:val>
                                            </p:tav>
                                          </p:tavLst>
                                        </p:anim>
                                        <p:anim calcmode="lin" valueType="num">
                                          <p:cBhvr additive="base">
                                            <p:cTn id="20" dur="2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2000" fill="hold"/>
                                            <p:tgtEl>
                                              <p:spTgt spid="2"/>
                                            </p:tgtEl>
                                            <p:attrNameLst>
                                              <p:attrName>ppt_x</p:attrName>
                                            </p:attrNameLst>
                                          </p:cBhvr>
                                          <p:tavLst>
                                            <p:tav tm="0">
                                              <p:val>
                                                <p:strVal val="#ppt_x"/>
                                              </p:val>
                                            </p:tav>
                                            <p:tav tm="100000">
                                              <p:val>
                                                <p:strVal val="#ppt_x"/>
                                              </p:val>
                                            </p:tav>
                                          </p:tavLst>
                                        </p:anim>
                                        <p:anim calcmode="lin" valueType="num">
                                          <p:cBhvr additive="base">
                                            <p:cTn id="24" dur="20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000" fill="hold"/>
                                            <p:tgtEl>
                                              <p:spTgt spid="4"/>
                                            </p:tgtEl>
                                            <p:attrNameLst>
                                              <p:attrName>ppt_x</p:attrName>
                                            </p:attrNameLst>
                                          </p:cBhvr>
                                          <p:tavLst>
                                            <p:tav tm="0">
                                              <p:val>
                                                <p:strVal val="#ppt_x"/>
                                              </p:val>
                                            </p:tav>
                                            <p:tav tm="100000">
                                              <p:val>
                                                <p:strVal val="#ppt_x"/>
                                              </p:val>
                                            </p:tav>
                                          </p:tavLst>
                                        </p:anim>
                                        <p:anim calcmode="lin" valueType="num">
                                          <p:cBhvr additive="base">
                                            <p:cTn id="28" dur="20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2000" fill="hold"/>
                                            <p:tgtEl>
                                              <p:spTgt spid="5"/>
                                            </p:tgtEl>
                                            <p:attrNameLst>
                                              <p:attrName>ppt_x</p:attrName>
                                            </p:attrNameLst>
                                          </p:cBhvr>
                                          <p:tavLst>
                                            <p:tav tm="0">
                                              <p:val>
                                                <p:strVal val="#ppt_x"/>
                                              </p:val>
                                            </p:tav>
                                            <p:tav tm="100000">
                                              <p:val>
                                                <p:strVal val="#ppt_x"/>
                                              </p:val>
                                            </p:tav>
                                          </p:tavLst>
                                        </p:anim>
                                        <p:anim calcmode="lin" valueType="num">
                                          <p:cBhvr additive="base">
                                            <p:cTn id="32" dur="20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2000" fill="hold"/>
                                            <p:tgtEl>
                                              <p:spTgt spid="16"/>
                                            </p:tgtEl>
                                            <p:attrNameLst>
                                              <p:attrName>ppt_x</p:attrName>
                                            </p:attrNameLst>
                                          </p:cBhvr>
                                          <p:tavLst>
                                            <p:tav tm="0">
                                              <p:val>
                                                <p:strVal val="#ppt_x"/>
                                              </p:val>
                                            </p:tav>
                                            <p:tav tm="100000">
                                              <p:val>
                                                <p:strVal val="#ppt_x"/>
                                              </p:val>
                                            </p:tav>
                                          </p:tavLst>
                                        </p:anim>
                                        <p:anim calcmode="lin" valueType="num">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2000" fill="hold"/>
                                            <p:tgtEl>
                                              <p:spTgt spid="17"/>
                                            </p:tgtEl>
                                            <p:attrNameLst>
                                              <p:attrName>ppt_x</p:attrName>
                                            </p:attrNameLst>
                                          </p:cBhvr>
                                          <p:tavLst>
                                            <p:tav tm="0">
                                              <p:val>
                                                <p:strVal val="#ppt_x"/>
                                              </p:val>
                                            </p:tav>
                                            <p:tav tm="100000">
                                              <p:val>
                                                <p:strVal val="#ppt_x"/>
                                              </p:val>
                                            </p:tav>
                                          </p:tavLst>
                                        </p:anim>
                                        <p:anim calcmode="lin" valueType="num">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2000" fill="hold"/>
                                            <p:tgtEl>
                                              <p:spTgt spid="18"/>
                                            </p:tgtEl>
                                            <p:attrNameLst>
                                              <p:attrName>ppt_x</p:attrName>
                                            </p:attrNameLst>
                                          </p:cBhvr>
                                          <p:tavLst>
                                            <p:tav tm="0">
                                              <p:val>
                                                <p:strVal val="#ppt_x"/>
                                              </p:val>
                                            </p:tav>
                                            <p:tav tm="100000">
                                              <p:val>
                                                <p:strVal val="#ppt_x"/>
                                              </p:val>
                                            </p:tav>
                                          </p:tavLst>
                                        </p:anim>
                                        <p:anim calcmode="lin" valueType="num">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2000" fill="hold"/>
                                            <p:tgtEl>
                                              <p:spTgt spid="19"/>
                                            </p:tgtEl>
                                            <p:attrNameLst>
                                              <p:attrName>ppt_x</p:attrName>
                                            </p:attrNameLst>
                                          </p:cBhvr>
                                          <p:tavLst>
                                            <p:tav tm="0">
                                              <p:val>
                                                <p:strVal val="#ppt_x"/>
                                              </p:val>
                                            </p:tav>
                                            <p:tav tm="100000">
                                              <p:val>
                                                <p:strVal val="#ppt_x"/>
                                              </p:val>
                                            </p:tav>
                                          </p:tavLst>
                                        </p:anim>
                                        <p:anim calcmode="lin" valueType="num">
                                          <p:cBhvr additive="base">
                                            <p:cTn id="48" dur="20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2000" fill="hold"/>
                                            <p:tgtEl>
                                              <p:spTgt spid="21"/>
                                            </p:tgtEl>
                                            <p:attrNameLst>
                                              <p:attrName>ppt_x</p:attrName>
                                            </p:attrNameLst>
                                          </p:cBhvr>
                                          <p:tavLst>
                                            <p:tav tm="0">
                                              <p:val>
                                                <p:strVal val="#ppt_x"/>
                                              </p:val>
                                            </p:tav>
                                            <p:tav tm="100000">
                                              <p:val>
                                                <p:strVal val="#ppt_x"/>
                                              </p:val>
                                            </p:tav>
                                          </p:tavLst>
                                        </p:anim>
                                        <p:anim calcmode="lin" valueType="num">
                                          <p:cBhvr additive="base">
                                            <p:cTn id="52" dur="20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2000" fill="hold"/>
                                            <p:tgtEl>
                                              <p:spTgt spid="22"/>
                                            </p:tgtEl>
                                            <p:attrNameLst>
                                              <p:attrName>ppt_x</p:attrName>
                                            </p:attrNameLst>
                                          </p:cBhvr>
                                          <p:tavLst>
                                            <p:tav tm="0">
                                              <p:val>
                                                <p:strVal val="#ppt_x"/>
                                              </p:val>
                                            </p:tav>
                                            <p:tav tm="100000">
                                              <p:val>
                                                <p:strVal val="#ppt_x"/>
                                              </p:val>
                                            </p:tav>
                                          </p:tavLst>
                                        </p:anim>
                                        <p:anim calcmode="lin" valueType="num">
                                          <p:cBhvr additive="base">
                                            <p:cTn id="56" dur="2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16" grpId="0"/>
          <p:bldP spid="17" grpId="0" animBg="1"/>
          <p:bldP spid="19" grpId="0"/>
          <p:bldP spid="21"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3" name="PA_库_图片 2"/>
          <p:cNvPicPr>
            <a:picLocks noChangeAspect="1"/>
          </p:cNvPicPr>
          <p:nvPr>
            <p:custDataLst>
              <p:tags r:id="rId1"/>
            </p:custDataLst>
          </p:nvPr>
        </p:nvPicPr>
        <p:blipFill>
          <a:blip r:embed="rId9">
            <a:extLst>
              <a:ext uri="{BEBA8EAE-BF5A-486C-A8C5-ECC9F3942E4B}">
                <a14:imgProps xmlns:a14="http://schemas.microsoft.com/office/drawing/2010/main">
                  <a14:imgLayer r:embed="rId10">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4" name="图片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22099" y="1299413"/>
            <a:ext cx="7751011" cy="4359944"/>
          </a:xfrm>
          <a:prstGeom prst="rect">
            <a:avLst/>
          </a:prstGeom>
        </p:spPr>
      </p:pic>
      <p:pic>
        <p:nvPicPr>
          <p:cNvPr id="5" name="PA_库_图片 4"/>
          <p:cNvPicPr>
            <a:picLocks noChangeAspect="1"/>
          </p:cNvPicPr>
          <p:nvPr>
            <p:custDataLst>
              <p:tags r:id="rId2"/>
            </p:custDataLst>
          </p:nvPr>
        </p:nvPicPr>
        <p:blipFill>
          <a:blip r:embed="rId9">
            <a:extLst>
              <a:ext uri="{BEBA8EAE-BF5A-486C-A8C5-ECC9F3942E4B}">
                <a14:imgProps xmlns:a14="http://schemas.microsoft.com/office/drawing/2010/main">
                  <a14:imgLayer r:embed="rId10">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
        <p:nvSpPr>
          <p:cNvPr id="6" name="PA_库_文本框 5"/>
          <p:cNvSpPr txBox="1"/>
          <p:nvPr>
            <p:custDataLst>
              <p:tags r:id="rId3"/>
            </p:custDataLst>
          </p:nvPr>
        </p:nvSpPr>
        <p:spPr>
          <a:xfrm>
            <a:off x="5473733" y="1560238"/>
            <a:ext cx="1292662" cy="3785652"/>
          </a:xfrm>
          <a:prstGeom prst="rect">
            <a:avLst/>
          </a:prstGeom>
          <a:noFill/>
        </p:spPr>
        <p:txBody>
          <a:bodyPr vert="eaVert" wrap="none" rtlCol="0">
            <a:spAutoFit/>
          </a:bodyPr>
          <a:lstStyle/>
          <a:p>
            <a:r>
              <a:rPr lang="zh-CN" altLang="en-US" sz="7200" dirty="0" smtClean="0">
                <a:solidFill>
                  <a:schemeClr val="bg1"/>
                </a:solidFill>
                <a:latin typeface="叶根友特楷简体" panose="02010601030101010101" pitchFamily="2" charset="-122"/>
                <a:ea typeface="叶根友特楷简体" panose="02010601030101010101" pitchFamily="2" charset="-122"/>
              </a:rPr>
              <a:t>第二部分</a:t>
            </a:r>
            <a:endParaRPr lang="zh-CN" altLang="en-US" sz="7200" dirty="0">
              <a:solidFill>
                <a:schemeClr val="bg1"/>
              </a:solidFill>
              <a:latin typeface="叶根友特楷简体" panose="02010601030101010101" pitchFamily="2" charset="-122"/>
              <a:ea typeface="叶根友特楷简体" panose="02010601030101010101" pitchFamily="2" charset="-122"/>
            </a:endParaRPr>
          </a:p>
        </p:txBody>
      </p:sp>
      <p:sp>
        <p:nvSpPr>
          <p:cNvPr id="7" name="PA_库_矩形 6"/>
          <p:cNvSpPr/>
          <p:nvPr>
            <p:custDataLst>
              <p:tags r:id="rId4"/>
            </p:custDataLst>
          </p:nvPr>
        </p:nvSpPr>
        <p:spPr>
          <a:xfrm>
            <a:off x="1583435" y="2293500"/>
            <a:ext cx="1477328" cy="4010848"/>
          </a:xfrm>
          <a:prstGeom prst="rect">
            <a:avLst/>
          </a:prstGeom>
        </p:spPr>
        <p:txBody>
          <a:bodyPr vert="eaVert" wrap="square">
            <a:spAutoFit/>
          </a:bodyPr>
          <a:lstStyle/>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柳风中摆，新荷雨中摇。</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亭亭长玉颈，款款小蛮腰。</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乍现玲珑态，凭添妩媚娇。</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从来民国范，大美数旗袍。</a:t>
            </a:r>
          </a:p>
        </p:txBody>
      </p:sp>
      <p:sp>
        <p:nvSpPr>
          <p:cNvPr id="8" name="PA_库_矩形 7"/>
          <p:cNvSpPr/>
          <p:nvPr>
            <p:custDataLst>
              <p:tags r:id="rId5"/>
            </p:custDataLst>
          </p:nvPr>
        </p:nvSpPr>
        <p:spPr>
          <a:xfrm>
            <a:off x="7739638" y="2293500"/>
            <a:ext cx="2985433" cy="4010848"/>
          </a:xfrm>
          <a:prstGeom prst="rect">
            <a:avLst/>
          </a:prstGeom>
        </p:spPr>
        <p:txBody>
          <a:bodyPr vert="eaVert" wrap="square">
            <a:spAutoFit/>
          </a:bodyPr>
          <a:lstStyle/>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芊芊淑女，婀娜旗袍着身，</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曼妙多姿，笑颜如花绽，</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玉音婉转流，皎皎兮似轻云之蔽月，</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飘飘兮若回风之流雪。</a:t>
            </a:r>
            <a:endParaRPr lang="zh-CN" altLang="en-US" sz="1400" dirty="0">
              <a:solidFill>
                <a:srgbClr val="6EA399"/>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638557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ppt_x"/>
                                          </p:val>
                                        </p:tav>
                                        <p:tav tm="100000">
                                          <p:val>
                                            <p:strVal val="#ppt_x"/>
                                          </p:val>
                                        </p:tav>
                                      </p:tavLst>
                                    </p:anim>
                                    <p:anim calcmode="lin" valueType="num">
                                      <p:cBhvr additive="base">
                                        <p:cTn id="16" dur="1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500" fill="hold"/>
                                        <p:tgtEl>
                                          <p:spTgt spid="7"/>
                                        </p:tgtEl>
                                        <p:attrNameLst>
                                          <p:attrName>ppt_x</p:attrName>
                                        </p:attrNameLst>
                                      </p:cBhvr>
                                      <p:tavLst>
                                        <p:tav tm="0">
                                          <p:val>
                                            <p:strVal val="0-#ppt_w/2"/>
                                          </p:val>
                                        </p:tav>
                                        <p:tav tm="100000">
                                          <p:val>
                                            <p:strVal val="#ppt_x"/>
                                          </p:val>
                                        </p:tav>
                                      </p:tavLst>
                                    </p:anim>
                                    <p:anim calcmode="lin" valueType="num">
                                      <p:cBhvr additive="base">
                                        <p:cTn id="20" dur="1500" fill="hold"/>
                                        <p:tgtEl>
                                          <p:spTgt spid="7"/>
                                        </p:tgtEl>
                                        <p:attrNameLst>
                                          <p:attrName>ppt_y</p:attrName>
                                        </p:attrNameLst>
                                      </p:cBhvr>
                                      <p:tavLst>
                                        <p:tav tm="0">
                                          <p:val>
                                            <p:strVal val="#ppt_y"/>
                                          </p:val>
                                        </p:tav>
                                        <p:tav tm="100000">
                                          <p:val>
                                            <p:strVal val="#ppt_y"/>
                                          </p:val>
                                        </p:tav>
                                      </p:tavLst>
                                    </p:anim>
                                    <p:set>
                                      <p:cBhvr>
                                        <p:cTn id="21" dur="1" fill="hold">
                                          <p:stCondLst>
                                            <p:cond delay="0"/>
                                          </p:stCondLst>
                                        </p:cTn>
                                        <p:tgtEl>
                                          <p:spTgt spid="7"/>
                                        </p:tgtEl>
                                        <p:attrNameLst>
                                          <p:attrName>style.visibility</p:attrName>
                                        </p:attrNameLst>
                                      </p:cBhvr>
                                      <p:to>
                                        <p:strVal val="visible"/>
                                      </p:to>
                                    </p:set>
                                    <p:anim to="" calcmode="lin" valueType="num">
                                      <p:cBhvr>
                                        <p:cTn id="22" dur="1500" fill="hold">
                                          <p:stCondLst>
                                            <p:cond delay="0"/>
                                          </p:stCondLst>
                                        </p:cTn>
                                        <p:tgtEl>
                                          <p:spTgt spid="7"/>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7"/>
                                        </p:tgtEl>
                                        <p:attrNameLst>
                                          <p:attrName>ppt_h</p:attrName>
                                        </p:attrNameLst>
                                      </p:cBhvr>
                                      <p:tavLst>
                                        <p:tav tm="0">
                                          <p:val>
                                            <p:strVal val="0"/>
                                          </p:val>
                                        </p:tav>
                                        <p:tav tm="100000">
                                          <p:val>
                                            <p:strVal val="#ppt_h"/>
                                          </p:val>
                                        </p:tav>
                                      </p:tavLst>
                                    </p:anim>
                                    <p:animEffect filter="fade">
                                      <p:cBhvr>
                                        <p:cTn id="24" dur="1500">
                                          <p:stCondLst>
                                            <p:cond delay="0"/>
                                          </p:stCondLst>
                                        </p:cTn>
                                        <p:tgtEl>
                                          <p:spTgt spid="7"/>
                                        </p:tgtEl>
                                      </p:cBhvr>
                                    </p:animEffect>
                                  </p:childTnLst>
                                </p:cTn>
                              </p:par>
                              <p:par>
                                <p:cTn id="25" presetID="2" presetClass="entr" presetSubtype="8" decel="100000"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500" fill="hold"/>
                                        <p:tgtEl>
                                          <p:spTgt spid="8"/>
                                        </p:tgtEl>
                                        <p:attrNameLst>
                                          <p:attrName>ppt_x</p:attrName>
                                        </p:attrNameLst>
                                      </p:cBhvr>
                                      <p:tavLst>
                                        <p:tav tm="0">
                                          <p:val>
                                            <p:strVal val="0-#ppt_w/2"/>
                                          </p:val>
                                        </p:tav>
                                        <p:tav tm="100000">
                                          <p:val>
                                            <p:strVal val="#ppt_x"/>
                                          </p:val>
                                        </p:tav>
                                      </p:tavLst>
                                    </p:anim>
                                    <p:anim calcmode="lin" valueType="num">
                                      <p:cBhvr additive="base">
                                        <p:cTn id="28" dur="1500" fill="hold"/>
                                        <p:tgtEl>
                                          <p:spTgt spid="8"/>
                                        </p:tgtEl>
                                        <p:attrNameLst>
                                          <p:attrName>ppt_y</p:attrName>
                                        </p:attrNameLst>
                                      </p:cBhvr>
                                      <p:tavLst>
                                        <p:tav tm="0">
                                          <p:val>
                                            <p:strVal val="#ppt_y"/>
                                          </p:val>
                                        </p:tav>
                                        <p:tav tm="100000">
                                          <p:val>
                                            <p:strVal val="#ppt_y"/>
                                          </p:val>
                                        </p:tav>
                                      </p:tavLst>
                                    </p:anim>
                                    <p:set>
                                      <p:cBhvr>
                                        <p:cTn id="29" dur="1" fill="hold">
                                          <p:stCondLst>
                                            <p:cond delay="0"/>
                                          </p:stCondLst>
                                        </p:cTn>
                                        <p:tgtEl>
                                          <p:spTgt spid="8"/>
                                        </p:tgtEl>
                                        <p:attrNameLst>
                                          <p:attrName>style.visibility</p:attrName>
                                        </p:attrNameLst>
                                      </p:cBhvr>
                                      <p:to>
                                        <p:strVal val="visible"/>
                                      </p:to>
                                    </p:set>
                                    <p:anim to="" calcmode="lin" valueType="num">
                                      <p:cBhvr>
                                        <p:cTn id="30"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32" dur="15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7" name="矩形 6"/>
          <p:cNvSpPr/>
          <p:nvPr/>
        </p:nvSpPr>
        <p:spPr>
          <a:xfrm>
            <a:off x="1679509" y="1124744"/>
            <a:ext cx="8352928" cy="4224469"/>
          </a:xfrm>
          <a:prstGeom prst="rect">
            <a:avLst/>
          </a:prstGeom>
          <a:blipFill>
            <a:blip r:embed="rId4"/>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55573" y="2190764"/>
            <a:ext cx="3600400" cy="3600400"/>
          </a:xfrm>
          <a:prstGeom prst="rect">
            <a:avLst/>
          </a:prstGeom>
          <a:solidFill>
            <a:srgbClr val="DACDBC"/>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7306360" y="4076296"/>
            <a:ext cx="1957993" cy="1169231"/>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 PROPOSAL IS IN WE UNDERSTAND YOUR COMPANY FOR THE</a:t>
            </a:r>
          </a:p>
        </p:txBody>
      </p:sp>
      <p:sp>
        <p:nvSpPr>
          <p:cNvPr id="12" name="TextBox 33"/>
          <p:cNvSpPr txBox="1"/>
          <p:nvPr/>
        </p:nvSpPr>
        <p:spPr>
          <a:xfrm>
            <a:off x="7824193" y="2180861"/>
            <a:ext cx="758541" cy="1569660"/>
          </a:xfrm>
          <a:prstGeom prst="rect">
            <a:avLst/>
          </a:prstGeom>
          <a:noFill/>
          <a:ln>
            <a:solidFill>
              <a:srgbClr val="6EA399"/>
            </a:solidFill>
          </a:ln>
        </p:spPr>
        <p:txBody>
          <a:bodyPr wrap="none" rtlCol="0">
            <a:spAutoFit/>
          </a:bodyPr>
          <a:lstStyle/>
          <a:p>
            <a:r>
              <a:rPr lang="en-US" altLang="zh-CN" sz="9600" spc="400" dirty="0">
                <a:solidFill>
                  <a:srgbClr val="6EA399"/>
                </a:solidFill>
                <a:latin typeface="Agency FB" pitchFamily="34" charset="0"/>
              </a:rPr>
              <a:t>B</a:t>
            </a:r>
            <a:endParaRPr lang="zh-CN" altLang="en-US" sz="9600" spc="400" dirty="0">
              <a:solidFill>
                <a:srgbClr val="6EA399"/>
              </a:solidFill>
              <a:latin typeface="Agency FB" pitchFamily="34" charset="0"/>
            </a:endParaRPr>
          </a:p>
        </p:txBody>
      </p:sp>
      <p:sp>
        <p:nvSpPr>
          <p:cNvPr id="14" name="TextBox 34"/>
          <p:cNvSpPr txBox="1"/>
          <p:nvPr/>
        </p:nvSpPr>
        <p:spPr>
          <a:xfrm>
            <a:off x="7344140" y="3603990"/>
            <a:ext cx="1210588" cy="338554"/>
          </a:xfrm>
          <a:prstGeom prst="rect">
            <a:avLst/>
          </a:prstGeom>
          <a:solidFill>
            <a:schemeClr val="bg1"/>
          </a:solidFill>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cxnSp>
        <p:nvCxnSpPr>
          <p:cNvPr id="15" name="直接连接符 14"/>
          <p:cNvCxnSpPr/>
          <p:nvPr/>
        </p:nvCxnSpPr>
        <p:spPr>
          <a:xfrm>
            <a:off x="7466631" y="4005064"/>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046685" y="4268317"/>
            <a:ext cx="1957993" cy="1169231"/>
          </a:xfrm>
          <a:prstGeom prst="rect">
            <a:avLst/>
          </a:prstGeom>
        </p:spPr>
        <p:txBody>
          <a:bodyPr wrap="square">
            <a:spAutoFit/>
          </a:bodyPr>
          <a:lstStyle/>
          <a:p>
            <a:pPr algn="ctr">
              <a:lnSpc>
                <a:spcPct val="150000"/>
              </a:lnSpc>
            </a:pPr>
            <a:r>
              <a:rPr lang="en-US" altLang="zh-CN" sz="933" dirty="0">
                <a:solidFill>
                  <a:schemeClr val="bg1"/>
                </a:solidFill>
              </a:rPr>
              <a:t>OF THIS SCHEME, WE THANK YOU FOR YOUR READING, THE PROPOSAL IS IN WE UNDERSTAND YOUR COMPANY FOR THE</a:t>
            </a:r>
          </a:p>
        </p:txBody>
      </p:sp>
      <p:sp>
        <p:nvSpPr>
          <p:cNvPr id="17" name="TextBox 33"/>
          <p:cNvSpPr txBox="1"/>
          <p:nvPr/>
        </p:nvSpPr>
        <p:spPr>
          <a:xfrm>
            <a:off x="3564517" y="2372883"/>
            <a:ext cx="728084" cy="1569660"/>
          </a:xfrm>
          <a:prstGeom prst="rect">
            <a:avLst/>
          </a:prstGeom>
          <a:noFill/>
          <a:ln>
            <a:solidFill>
              <a:schemeClr val="bg1"/>
            </a:solidFill>
          </a:ln>
        </p:spPr>
        <p:txBody>
          <a:bodyPr wrap="none" rtlCol="0">
            <a:spAutoFit/>
          </a:bodyPr>
          <a:lstStyle/>
          <a:p>
            <a:r>
              <a:rPr lang="en-US" altLang="zh-CN" sz="9600" spc="400" dirty="0">
                <a:solidFill>
                  <a:schemeClr val="bg1"/>
                </a:solidFill>
                <a:latin typeface="Agency FB" pitchFamily="34" charset="0"/>
              </a:rPr>
              <a:t>A</a:t>
            </a:r>
            <a:endParaRPr lang="zh-CN" altLang="en-US" sz="9600" spc="400" dirty="0">
              <a:solidFill>
                <a:schemeClr val="bg1"/>
              </a:solidFill>
              <a:latin typeface="Agency FB" pitchFamily="34" charset="0"/>
            </a:endParaRPr>
          </a:p>
        </p:txBody>
      </p:sp>
      <p:sp>
        <p:nvSpPr>
          <p:cNvPr id="18" name="TextBox 34"/>
          <p:cNvSpPr txBox="1"/>
          <p:nvPr/>
        </p:nvSpPr>
        <p:spPr>
          <a:xfrm>
            <a:off x="3084465" y="3796011"/>
            <a:ext cx="1210588" cy="338554"/>
          </a:xfrm>
          <a:prstGeom prst="rect">
            <a:avLst/>
          </a:prstGeom>
          <a:solidFill>
            <a:srgbClr val="DACDBC"/>
          </a:solidFill>
        </p:spPr>
        <p:txBody>
          <a:bodyPr wrap="none" rtlCol="0">
            <a:spAutoFit/>
          </a:bodyPr>
          <a:lstStyle/>
          <a:p>
            <a:r>
              <a:rPr lang="zh-CN" altLang="en-US" sz="1600" b="1" dirty="0" smtClean="0">
                <a:solidFill>
                  <a:schemeClr val="bg1"/>
                </a:solidFill>
              </a:rPr>
              <a:t>锦衣旗袍诗</a:t>
            </a:r>
            <a:endParaRPr lang="zh-CN" altLang="en-US" sz="1600" b="1" dirty="0">
              <a:solidFill>
                <a:schemeClr val="bg1"/>
              </a:solidFill>
            </a:endParaRPr>
          </a:p>
        </p:txBody>
      </p:sp>
      <p:cxnSp>
        <p:nvCxnSpPr>
          <p:cNvPr id="19" name="直接连接符 18"/>
          <p:cNvCxnSpPr/>
          <p:nvPr/>
        </p:nvCxnSpPr>
        <p:spPr>
          <a:xfrm>
            <a:off x="3206956" y="4197085"/>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a:blip r:embed="rId5">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23" name="图片 22"/>
          <p:cNvPicPr>
            <a:picLocks noChangeAspect="1"/>
          </p:cNvPicPr>
          <p:nvPr/>
        </p:nvPicPr>
        <p:blipFill>
          <a:blip r:embed="rId5">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161160880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2000">
                                          <p:cBhvr additive="base">
                                            <p:cTn id="19" dur="2000" fill="hold"/>
                                            <p:tgtEl>
                                              <p:spTgt spid="11"/>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62000">
                                          <p:cBhvr additive="base">
                                            <p:cTn id="23" dur="2000" fill="hold"/>
                                            <p:tgtEl>
                                              <p:spTgt spid="12"/>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62000">
                                          <p:cBhvr additive="base">
                                            <p:cTn id="27"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2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62000">
                                          <p:cBhvr additive="base">
                                            <p:cTn id="31" dur="200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2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62000">
                                          <p:cBhvr additive="base">
                                            <p:cTn id="35" dur="200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62000">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62000">
                                          <p:cBhvr additive="base">
                                            <p:cTn id="39"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14:presetBounceEnd="62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62000">
                                          <p:cBhvr additive="base">
                                            <p:cTn id="43"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14:presetBounceEnd="62000">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14:bounceEnd="62000">
                                          <p:cBhvr additive="base">
                                            <p:cTn id="47"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8"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1" grpId="0"/>
          <p:bldP spid="12" grpId="0" animBg="1"/>
          <p:bldP spid="14" grpId="0" animBg="1"/>
          <p:bldP spid="16" grpId="0"/>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2000" fill="hold"/>
                                            <p:tgtEl>
                                              <p:spTgt spid="11"/>
                                            </p:tgtEl>
                                            <p:attrNameLst>
                                              <p:attrName>ppt_x</p:attrName>
                                            </p:attrNameLst>
                                          </p:cBhvr>
                                          <p:tavLst>
                                            <p:tav tm="0">
                                              <p:val>
                                                <p:strVal val="#ppt_x"/>
                                              </p:val>
                                            </p:tav>
                                            <p:tav tm="100000">
                                              <p:val>
                                                <p:strVal val="#ppt_x"/>
                                              </p:val>
                                            </p:tav>
                                          </p:tavLst>
                                        </p:anim>
                                        <p:anim calcmode="lin" valueType="num">
                                          <p:cBhvr additive="base">
                                            <p:cTn id="20" dur="20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000" fill="hold"/>
                                            <p:tgtEl>
                                              <p:spTgt spid="12"/>
                                            </p:tgtEl>
                                            <p:attrNameLst>
                                              <p:attrName>ppt_x</p:attrName>
                                            </p:attrNameLst>
                                          </p:cBhvr>
                                          <p:tavLst>
                                            <p:tav tm="0">
                                              <p:val>
                                                <p:strVal val="#ppt_x"/>
                                              </p:val>
                                            </p:tav>
                                            <p:tav tm="100000">
                                              <p:val>
                                                <p:strVal val="#ppt_x"/>
                                              </p:val>
                                            </p:tav>
                                          </p:tavLst>
                                        </p:anim>
                                        <p:anim calcmode="lin" valueType="num">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2000" fill="hold"/>
                                            <p:tgtEl>
                                              <p:spTgt spid="14"/>
                                            </p:tgtEl>
                                            <p:attrNameLst>
                                              <p:attrName>ppt_x</p:attrName>
                                            </p:attrNameLst>
                                          </p:cBhvr>
                                          <p:tavLst>
                                            <p:tav tm="0">
                                              <p:val>
                                                <p:strVal val="#ppt_x"/>
                                              </p:val>
                                            </p:tav>
                                            <p:tav tm="100000">
                                              <p:val>
                                                <p:strVal val="#ppt_x"/>
                                              </p:val>
                                            </p:tav>
                                          </p:tavLst>
                                        </p:anim>
                                        <p:anim calcmode="lin" valueType="num">
                                          <p:cBhvr additive="base">
                                            <p:cTn id="28" dur="2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000" fill="hold"/>
                                            <p:tgtEl>
                                              <p:spTgt spid="15"/>
                                            </p:tgtEl>
                                            <p:attrNameLst>
                                              <p:attrName>ppt_x</p:attrName>
                                            </p:attrNameLst>
                                          </p:cBhvr>
                                          <p:tavLst>
                                            <p:tav tm="0">
                                              <p:val>
                                                <p:strVal val="#ppt_x"/>
                                              </p:val>
                                            </p:tav>
                                            <p:tav tm="100000">
                                              <p:val>
                                                <p:strVal val="#ppt_x"/>
                                              </p:val>
                                            </p:tav>
                                          </p:tavLst>
                                        </p:anim>
                                        <p:anim calcmode="lin" valueType="num">
                                          <p:cBhvr additive="base">
                                            <p:cTn id="32" dur="20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2000" fill="hold"/>
                                            <p:tgtEl>
                                              <p:spTgt spid="16"/>
                                            </p:tgtEl>
                                            <p:attrNameLst>
                                              <p:attrName>ppt_x</p:attrName>
                                            </p:attrNameLst>
                                          </p:cBhvr>
                                          <p:tavLst>
                                            <p:tav tm="0">
                                              <p:val>
                                                <p:strVal val="#ppt_x"/>
                                              </p:val>
                                            </p:tav>
                                            <p:tav tm="100000">
                                              <p:val>
                                                <p:strVal val="#ppt_x"/>
                                              </p:val>
                                            </p:tav>
                                          </p:tavLst>
                                        </p:anim>
                                        <p:anim calcmode="lin" valueType="num">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2000" fill="hold"/>
                                            <p:tgtEl>
                                              <p:spTgt spid="17"/>
                                            </p:tgtEl>
                                            <p:attrNameLst>
                                              <p:attrName>ppt_x</p:attrName>
                                            </p:attrNameLst>
                                          </p:cBhvr>
                                          <p:tavLst>
                                            <p:tav tm="0">
                                              <p:val>
                                                <p:strVal val="#ppt_x"/>
                                              </p:val>
                                            </p:tav>
                                            <p:tav tm="100000">
                                              <p:val>
                                                <p:strVal val="#ppt_x"/>
                                              </p:val>
                                            </p:tav>
                                          </p:tavLst>
                                        </p:anim>
                                        <p:anim calcmode="lin" valueType="num">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2000" fill="hold"/>
                                            <p:tgtEl>
                                              <p:spTgt spid="18"/>
                                            </p:tgtEl>
                                            <p:attrNameLst>
                                              <p:attrName>ppt_x</p:attrName>
                                            </p:attrNameLst>
                                          </p:cBhvr>
                                          <p:tavLst>
                                            <p:tav tm="0">
                                              <p:val>
                                                <p:strVal val="#ppt_x"/>
                                              </p:val>
                                            </p:tav>
                                            <p:tav tm="100000">
                                              <p:val>
                                                <p:strVal val="#ppt_x"/>
                                              </p:val>
                                            </p:tav>
                                          </p:tavLst>
                                        </p:anim>
                                        <p:anim calcmode="lin" valueType="num">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2000" fill="hold"/>
                                            <p:tgtEl>
                                              <p:spTgt spid="19"/>
                                            </p:tgtEl>
                                            <p:attrNameLst>
                                              <p:attrName>ppt_x</p:attrName>
                                            </p:attrNameLst>
                                          </p:cBhvr>
                                          <p:tavLst>
                                            <p:tav tm="0">
                                              <p:val>
                                                <p:strVal val="#ppt_x"/>
                                              </p:val>
                                            </p:tav>
                                            <p:tav tm="100000">
                                              <p:val>
                                                <p:strVal val="#ppt_x"/>
                                              </p:val>
                                            </p:tav>
                                          </p:tavLst>
                                        </p:anim>
                                        <p:anim calcmode="lin" valueType="num">
                                          <p:cBhvr additive="base">
                                            <p:cTn id="48"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1" grpId="0"/>
          <p:bldP spid="12" grpId="0" animBg="1"/>
          <p:bldP spid="14" grpId="0" animBg="1"/>
          <p:bldP spid="16" grpId="0"/>
          <p:bldP spid="17" grpId="0" animBg="1"/>
          <p:bldP spid="1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7" name="矩形 6"/>
          <p:cNvSpPr/>
          <p:nvPr/>
        </p:nvSpPr>
        <p:spPr>
          <a:xfrm>
            <a:off x="2255573" y="1374674"/>
            <a:ext cx="8352928" cy="4224469"/>
          </a:xfrm>
          <a:prstGeom prst="rect">
            <a:avLst/>
          </a:prstGeom>
          <a:solidFill>
            <a:srgbClr val="F09892"/>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blipFill dpi="0" rotWithShape="1">
            <a:blip r:embed="rId4"/>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432037" y="932723"/>
            <a:ext cx="3600400" cy="36004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6591867" y="2686043"/>
            <a:ext cx="3299221" cy="1169231"/>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6963017" y="1725937"/>
            <a:ext cx="2501006" cy="584775"/>
          </a:xfrm>
          <a:prstGeom prst="rect">
            <a:avLst/>
          </a:prstGeom>
          <a:noFill/>
        </p:spPr>
        <p:txBody>
          <a:bodyPr wrap="none" rtlCol="0">
            <a:spAutoFit/>
          </a:bodyPr>
          <a:lstStyle/>
          <a:p>
            <a:r>
              <a:rPr lang="zh-CN" altLang="en-US" sz="3200" b="1" spc="400"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3200" b="1" spc="400"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11" name="直接连接符 10"/>
          <p:cNvCxnSpPr/>
          <p:nvPr/>
        </p:nvCxnSpPr>
        <p:spPr>
          <a:xfrm>
            <a:off x="6821669" y="1725936"/>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821669" y="2197860"/>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46259">
            <a:off x="8802473" y="185237"/>
            <a:ext cx="2255264" cy="2056387"/>
          </a:xfrm>
          <a:prstGeom prst="rect">
            <a:avLst/>
          </a:prstGeom>
        </p:spPr>
      </p:pic>
      <p:pic>
        <p:nvPicPr>
          <p:cNvPr id="14" name="图片 13"/>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5" name="图片 14"/>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15868785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6" name="矩形 25"/>
          <p:cNvSpPr/>
          <p:nvPr/>
        </p:nvSpPr>
        <p:spPr>
          <a:xfrm>
            <a:off x="3484720" y="-149131"/>
            <a:ext cx="4984307" cy="2300449"/>
          </a:xfrm>
          <a:prstGeom prst="rect">
            <a:avLst/>
          </a:prstGeom>
          <a:blipFill dpi="0" rotWithShape="1">
            <a:blip r:embed="rId4"/>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1678517" y="1095791"/>
            <a:ext cx="8929984" cy="466642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2622416" y="4577915"/>
            <a:ext cx="1957993" cy="523092"/>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a:t>
            </a:r>
          </a:p>
        </p:txBody>
      </p:sp>
      <p:sp>
        <p:nvSpPr>
          <p:cNvPr id="17" name="TextBox 28"/>
          <p:cNvSpPr txBox="1"/>
          <p:nvPr/>
        </p:nvSpPr>
        <p:spPr>
          <a:xfrm>
            <a:off x="2660196" y="4105608"/>
            <a:ext cx="1210588" cy="338554"/>
          </a:xfrm>
          <a:prstGeom prst="rect">
            <a:avLst/>
          </a:prstGeom>
          <a:solidFill>
            <a:schemeClr val="bg1"/>
          </a:solidFill>
        </p:spPr>
        <p:txBody>
          <a:bodyPr wrap="none" rtlCol="0">
            <a:spAutoFit/>
          </a:bodyPr>
          <a:lstStyle/>
          <a:p>
            <a:r>
              <a:rPr lang="zh-CN" altLang="en-US" sz="1600" b="1"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1600" b="1"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18" name="直接连接符 17"/>
          <p:cNvCxnSpPr/>
          <p:nvPr/>
        </p:nvCxnSpPr>
        <p:spPr>
          <a:xfrm>
            <a:off x="2756205" y="4506683"/>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44313" y="1796819"/>
            <a:ext cx="1819341" cy="1828736"/>
          </a:xfrm>
          <a:prstGeom prst="ellipse">
            <a:avLst/>
          </a:prstGeom>
        </p:spPr>
      </p:pic>
      <p:sp>
        <p:nvSpPr>
          <p:cNvPr id="24" name="矩形 23"/>
          <p:cNvSpPr/>
          <p:nvPr/>
        </p:nvSpPr>
        <p:spPr>
          <a:xfrm>
            <a:off x="5194723" y="2591882"/>
            <a:ext cx="4416491" cy="2555828"/>
          </a:xfrm>
          <a:prstGeom prst="rect">
            <a:avLst/>
          </a:prstGeom>
        </p:spPr>
        <p:txBody>
          <a:bodyPr wrap="square">
            <a:spAutoFit/>
          </a:bodyPr>
          <a:lstStyle/>
          <a:p>
            <a:pPr>
              <a:lnSpc>
                <a:spcPct val="150000"/>
              </a:lnSpc>
            </a:pPr>
            <a:r>
              <a:rPr lang="en-US" altLang="zh-CN" sz="1067" dirty="0">
                <a:solidFill>
                  <a:schemeClr val="bg1">
                    <a:lumMod val="50000"/>
                  </a:schemeClr>
                </a:solidFill>
              </a:rPr>
              <a:t>OF THIS SCHEME, WE THANK YOU FOR YOUR READING, THE PROPOSAL IS IN WE UNDERSTAND YOUR COMPANY FOR THEOF THIS SCHEME, WE THANK YOU FOR YOUR READING, THE PROPOSAL IS IN WE UNDERSTAND YOUR COMPANY FOR THE</a:t>
            </a:r>
          </a:p>
          <a:p>
            <a:pPr>
              <a:lnSpc>
                <a:spcPct val="150000"/>
              </a:lnSpc>
            </a:pPr>
            <a:endParaRPr lang="en-US" altLang="zh-CN" sz="1067" dirty="0">
              <a:solidFill>
                <a:schemeClr val="bg1">
                  <a:lumMod val="50000"/>
                </a:schemeClr>
              </a:solidFill>
            </a:endParaRPr>
          </a:p>
          <a:p>
            <a:pPr>
              <a:lnSpc>
                <a:spcPct val="150000"/>
              </a:lnSpc>
            </a:pPr>
            <a:r>
              <a:rPr lang="en-US" altLang="zh-CN" sz="1067" dirty="0">
                <a:solidFill>
                  <a:schemeClr val="bg1">
                    <a:lumMod val="50000"/>
                  </a:schemeClr>
                </a:solidFill>
              </a:rPr>
              <a:t>OF THIS SCHEME, WE THANK YOU FOR YOUR READING, THE PROPOSAL IS IN WE UNDERSTAND YOUR COMPANY FOR THE</a:t>
            </a:r>
          </a:p>
          <a:p>
            <a:pPr>
              <a:lnSpc>
                <a:spcPct val="150000"/>
              </a:lnSpc>
            </a:pPr>
            <a:endParaRPr lang="en-US" altLang="zh-CN" sz="1067" dirty="0">
              <a:solidFill>
                <a:schemeClr val="bg1">
                  <a:lumMod val="50000"/>
                </a:schemeClr>
              </a:solidFill>
            </a:endParaRPr>
          </a:p>
          <a:p>
            <a:pPr>
              <a:lnSpc>
                <a:spcPct val="150000"/>
              </a:lnSpc>
            </a:pPr>
            <a:r>
              <a:rPr lang="en-US" altLang="zh-CN" sz="1067" dirty="0">
                <a:solidFill>
                  <a:schemeClr val="bg1">
                    <a:lumMod val="50000"/>
                  </a:schemeClr>
                </a:solidFill>
              </a:rPr>
              <a:t>OF THIS SCHEME, WE THANK YOU FOR YOUR READING, THE PROPOSAL IS IN WE</a:t>
            </a:r>
          </a:p>
        </p:txBody>
      </p:sp>
      <p:sp>
        <p:nvSpPr>
          <p:cNvPr id="25" name="TextBox 28"/>
          <p:cNvSpPr txBox="1"/>
          <p:nvPr/>
        </p:nvSpPr>
        <p:spPr>
          <a:xfrm>
            <a:off x="5173710" y="1935413"/>
            <a:ext cx="1891865" cy="502766"/>
          </a:xfrm>
          <a:prstGeom prst="rect">
            <a:avLst/>
          </a:prstGeom>
          <a:solidFill>
            <a:schemeClr val="bg1"/>
          </a:solidFill>
        </p:spPr>
        <p:txBody>
          <a:bodyPr wrap="none" rtlCol="0">
            <a:spAutoFit/>
          </a:bodyPr>
          <a:lstStyle/>
          <a:p>
            <a:r>
              <a:rPr lang="zh-CN" altLang="en-US" sz="2667"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2667" dirty="0">
              <a:solidFill>
                <a:srgbClr val="6EA399"/>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41122317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1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1000">
                                          <p:cBhvr additive="base">
                                            <p:cTn id="11" dur="2000" fill="hold"/>
                                            <p:tgtEl>
                                              <p:spTgt spid="2"/>
                                            </p:tgtEl>
                                            <p:attrNameLst>
                                              <p:attrName>ppt_x</p:attrName>
                                            </p:attrNameLst>
                                          </p:cBhvr>
                                          <p:tavLst>
                                            <p:tav tm="0">
                                              <p:val>
                                                <p:strVal val="#ppt_x"/>
                                              </p:val>
                                            </p:tav>
                                            <p:tav tm="100000">
                                              <p:val>
                                                <p:strVal val="#ppt_x"/>
                                              </p:val>
                                            </p:tav>
                                          </p:tavLst>
                                        </p:anim>
                                        <p:anim calcmode="lin" valueType="num" p14:bounceEnd="51000">
                                          <p:cBhvr additive="base">
                                            <p:cTn id="12" dur="2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62000">
                                          <p:cBhvr additive="base">
                                            <p:cTn id="15" dur="200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62000">
                                          <p:cBhvr additive="base">
                                            <p:cTn id="19"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2000">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14:bounceEnd="62000">
                                          <p:cBhvr additive="base">
                                            <p:cTn id="23"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18"/>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2" presetClass="entr" presetSubtype="4" fill="hold" grpId="0" nodeType="withEffect" p14:presetBounceEnd="62000">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14:bounceEnd="62000">
                                          <p:cBhvr additive="base">
                                            <p:cTn id="32"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33" dur="20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8" fill="hold" grpId="0" nodeType="withEffect" p14:presetBounceEnd="42000">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14:bounceEnd="42000">
                                          <p:cBhvr additive="base">
                                            <p:cTn id="36" dur="2000" fill="hold"/>
                                            <p:tgtEl>
                                              <p:spTgt spid="26"/>
                                            </p:tgtEl>
                                            <p:attrNameLst>
                                              <p:attrName>ppt_x</p:attrName>
                                            </p:attrNameLst>
                                          </p:cBhvr>
                                          <p:tavLst>
                                            <p:tav tm="0">
                                              <p:val>
                                                <p:strVal val="0-#ppt_w/2"/>
                                              </p:val>
                                            </p:tav>
                                            <p:tav tm="100000">
                                              <p:val>
                                                <p:strVal val="#ppt_x"/>
                                              </p:val>
                                            </p:tav>
                                          </p:tavLst>
                                        </p:anim>
                                        <p:anim calcmode="lin" valueType="num" p14:bounceEnd="42000">
                                          <p:cBhvr additive="base">
                                            <p:cTn id="37" dur="2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0" grpId="0" animBg="1"/>
          <p:bldP spid="16" grpId="0"/>
          <p:bldP spid="17" grpId="0" animBg="1"/>
          <p:bldP spid="24" grpId="0"/>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000" fill="hold"/>
                                            <p:tgtEl>
                                              <p:spTgt spid="2"/>
                                            </p:tgtEl>
                                            <p:attrNameLst>
                                              <p:attrName>ppt_x</p:attrName>
                                            </p:attrNameLst>
                                          </p:cBhvr>
                                          <p:tavLst>
                                            <p:tav tm="0">
                                              <p:val>
                                                <p:strVal val="#ppt_x"/>
                                              </p:val>
                                            </p:tav>
                                            <p:tav tm="100000">
                                              <p:val>
                                                <p:strVal val="#ppt_x"/>
                                              </p:val>
                                            </p:tav>
                                          </p:tavLst>
                                        </p:anim>
                                        <p:anim calcmode="lin" valueType="num">
                                          <p:cBhvr additive="base">
                                            <p:cTn id="12" dur="2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2000" fill="hold"/>
                                            <p:tgtEl>
                                              <p:spTgt spid="16"/>
                                            </p:tgtEl>
                                            <p:attrNameLst>
                                              <p:attrName>ppt_x</p:attrName>
                                            </p:attrNameLst>
                                          </p:cBhvr>
                                          <p:tavLst>
                                            <p:tav tm="0">
                                              <p:val>
                                                <p:strVal val="#ppt_x"/>
                                              </p:val>
                                            </p:tav>
                                            <p:tav tm="100000">
                                              <p:val>
                                                <p:strVal val="#ppt_x"/>
                                              </p:val>
                                            </p:tav>
                                          </p:tavLst>
                                        </p:anim>
                                        <p:anim calcmode="lin" valueType="num">
                                          <p:cBhvr additive="base">
                                            <p:cTn id="16" dur="2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2000" fill="hold"/>
                                            <p:tgtEl>
                                              <p:spTgt spid="17"/>
                                            </p:tgtEl>
                                            <p:attrNameLst>
                                              <p:attrName>ppt_x</p:attrName>
                                            </p:attrNameLst>
                                          </p:cBhvr>
                                          <p:tavLst>
                                            <p:tav tm="0">
                                              <p:val>
                                                <p:strVal val="#ppt_x"/>
                                              </p:val>
                                            </p:tav>
                                            <p:tav tm="100000">
                                              <p:val>
                                                <p:strVal val="#ppt_x"/>
                                              </p:val>
                                            </p:tav>
                                          </p:tavLst>
                                        </p:anim>
                                        <p:anim calcmode="lin" valueType="num">
                                          <p:cBhvr additive="base">
                                            <p:cTn id="20" dur="20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2000" fill="hold"/>
                                            <p:tgtEl>
                                              <p:spTgt spid="18"/>
                                            </p:tgtEl>
                                            <p:attrNameLst>
                                              <p:attrName>ppt_x</p:attrName>
                                            </p:attrNameLst>
                                          </p:cBhvr>
                                          <p:tavLst>
                                            <p:tav tm="0">
                                              <p:val>
                                                <p:strVal val="#ppt_x"/>
                                              </p:val>
                                            </p:tav>
                                            <p:tav tm="100000">
                                              <p:val>
                                                <p:strVal val="#ppt_x"/>
                                              </p:val>
                                            </p:tav>
                                          </p:tavLst>
                                        </p:anim>
                                        <p:anim calcmode="lin" valueType="num">
                                          <p:cBhvr additive="base">
                                            <p:cTn id="24" dur="2000" fill="hold"/>
                                            <p:tgtEl>
                                              <p:spTgt spid="18"/>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2000" fill="hold"/>
                                            <p:tgtEl>
                                              <p:spTgt spid="25"/>
                                            </p:tgtEl>
                                            <p:attrNameLst>
                                              <p:attrName>ppt_x</p:attrName>
                                            </p:attrNameLst>
                                          </p:cBhvr>
                                          <p:tavLst>
                                            <p:tav tm="0">
                                              <p:val>
                                                <p:strVal val="#ppt_x"/>
                                              </p:val>
                                            </p:tav>
                                            <p:tav tm="100000">
                                              <p:val>
                                                <p:strVal val="#ppt_x"/>
                                              </p:val>
                                            </p:tav>
                                          </p:tavLst>
                                        </p:anim>
                                        <p:anim calcmode="lin" valueType="num">
                                          <p:cBhvr additive="base">
                                            <p:cTn id="33" dur="20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2000" fill="hold"/>
                                            <p:tgtEl>
                                              <p:spTgt spid="26"/>
                                            </p:tgtEl>
                                            <p:attrNameLst>
                                              <p:attrName>ppt_x</p:attrName>
                                            </p:attrNameLst>
                                          </p:cBhvr>
                                          <p:tavLst>
                                            <p:tav tm="0">
                                              <p:val>
                                                <p:strVal val="0-#ppt_w/2"/>
                                              </p:val>
                                            </p:tav>
                                            <p:tav tm="100000">
                                              <p:val>
                                                <p:strVal val="#ppt_x"/>
                                              </p:val>
                                            </p:tav>
                                          </p:tavLst>
                                        </p:anim>
                                        <p:anim calcmode="lin" valueType="num">
                                          <p:cBhvr additive="base">
                                            <p:cTn id="37" dur="2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0" grpId="0" animBg="1"/>
          <p:bldP spid="16" grpId="0"/>
          <p:bldP spid="17" grpId="0" animBg="1"/>
          <p:bldP spid="24" grpId="0"/>
          <p:bldP spid="25"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46259">
            <a:off x="7395674" y="-237057"/>
            <a:ext cx="4295404" cy="3916620"/>
          </a:xfrm>
          <a:prstGeom prst="rect">
            <a:avLst/>
          </a:prstGeom>
        </p:spPr>
      </p:pic>
      <p:sp>
        <p:nvSpPr>
          <p:cNvPr id="7" name="矩形 6"/>
          <p:cNvSpPr/>
          <p:nvPr/>
        </p:nvSpPr>
        <p:spPr>
          <a:xfrm rot="10800000">
            <a:off x="1679509" y="1124744"/>
            <a:ext cx="8352928" cy="4224469"/>
          </a:xfrm>
          <a:prstGeom prst="rect">
            <a:avLst/>
          </a:prstGeom>
          <a:solidFill>
            <a:srgbClr val="DACDBC"/>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55573" y="2190764"/>
            <a:ext cx="3600400" cy="3600400"/>
          </a:xfrm>
          <a:prstGeom prst="rect">
            <a:avLst/>
          </a:prstGeom>
          <a:blipFill dpi="0" rotWithShape="1">
            <a:blip r:embed="rId5"/>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a:off x="7824193" y="3574178"/>
            <a:ext cx="1957993" cy="523092"/>
          </a:xfrm>
          <a:prstGeom prst="rect">
            <a:avLst/>
          </a:prstGeom>
        </p:spPr>
        <p:txBody>
          <a:bodyPr wrap="square">
            <a:spAutoFit/>
          </a:bodyPr>
          <a:lstStyle/>
          <a:p>
            <a:pPr>
              <a:lnSpc>
                <a:spcPct val="150000"/>
              </a:lnSpc>
            </a:pPr>
            <a:r>
              <a:rPr lang="en-US" altLang="zh-CN" sz="933" dirty="0">
                <a:solidFill>
                  <a:schemeClr val="bg1">
                    <a:lumMod val="50000"/>
                  </a:schemeClr>
                </a:solidFill>
              </a:rPr>
              <a:t>OF THIS SCHEME, WE THANK YOU FOR YOUR READING, THE</a:t>
            </a:r>
          </a:p>
        </p:txBody>
      </p:sp>
      <p:sp>
        <p:nvSpPr>
          <p:cNvPr id="22" name="TextBox 21"/>
          <p:cNvSpPr txBox="1"/>
          <p:nvPr/>
        </p:nvSpPr>
        <p:spPr>
          <a:xfrm>
            <a:off x="6672064" y="2756925"/>
            <a:ext cx="1316386" cy="1569660"/>
          </a:xfrm>
          <a:prstGeom prst="rect">
            <a:avLst/>
          </a:prstGeom>
          <a:noFill/>
        </p:spPr>
        <p:txBody>
          <a:bodyPr wrap="none" rtlCol="0">
            <a:spAutoFit/>
          </a:bodyPr>
          <a:lstStyle/>
          <a:p>
            <a:r>
              <a:rPr lang="en-US" altLang="zh-CN" sz="9600" spc="400" dirty="0">
                <a:solidFill>
                  <a:srgbClr val="6EA399"/>
                </a:solidFill>
                <a:latin typeface="Agency FB" pitchFamily="34" charset="0"/>
              </a:rPr>
              <a:t>O2</a:t>
            </a:r>
            <a:endParaRPr lang="zh-CN" altLang="en-US" sz="9600" spc="400" dirty="0">
              <a:solidFill>
                <a:srgbClr val="6EA399"/>
              </a:solidFill>
              <a:latin typeface="Agency FB" pitchFamily="34" charset="0"/>
            </a:endParaRPr>
          </a:p>
        </p:txBody>
      </p:sp>
      <p:sp>
        <p:nvSpPr>
          <p:cNvPr id="24" name="TextBox 23"/>
          <p:cNvSpPr txBox="1"/>
          <p:nvPr/>
        </p:nvSpPr>
        <p:spPr>
          <a:xfrm>
            <a:off x="7841124" y="3094124"/>
            <a:ext cx="1210588" cy="338554"/>
          </a:xfrm>
          <a:prstGeom prst="rect">
            <a:avLst/>
          </a:prstGeom>
          <a:solidFill>
            <a:schemeClr val="bg1"/>
          </a:solidFill>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cxnSp>
        <p:nvCxnSpPr>
          <p:cNvPr id="25" name="直接连接符 24"/>
          <p:cNvCxnSpPr/>
          <p:nvPr/>
        </p:nvCxnSpPr>
        <p:spPr>
          <a:xfrm>
            <a:off x="7937133" y="3495199"/>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5" name="图片 14"/>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130633785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2000">
                                          <p:cBhvr additive="base">
                                            <p:cTn id="19"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52000">
                                          <p:cBhvr additive="base">
                                            <p:cTn id="23"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52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52000">
                                          <p:cBhvr additive="base">
                                            <p:cTn id="27"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52000">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14:bounceEnd="52000">
                                          <p:cBhvr additive="base">
                                            <p:cTn id="31"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2000" fill="hold"/>
                                            <p:tgtEl>
                                              <p:spTgt spid="21"/>
                                            </p:tgtEl>
                                            <p:attrNameLst>
                                              <p:attrName>ppt_x</p:attrName>
                                            </p:attrNameLst>
                                          </p:cBhvr>
                                          <p:tavLst>
                                            <p:tav tm="0">
                                              <p:val>
                                                <p:strVal val="#ppt_x"/>
                                              </p:val>
                                            </p:tav>
                                            <p:tav tm="100000">
                                              <p:val>
                                                <p:strVal val="#ppt_x"/>
                                              </p:val>
                                            </p:tav>
                                          </p:tavLst>
                                        </p:anim>
                                        <p:anim calcmode="lin" valueType="num">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000" fill="hold"/>
                                            <p:tgtEl>
                                              <p:spTgt spid="22"/>
                                            </p:tgtEl>
                                            <p:attrNameLst>
                                              <p:attrName>ppt_x</p:attrName>
                                            </p:attrNameLst>
                                          </p:cBhvr>
                                          <p:tavLst>
                                            <p:tav tm="0">
                                              <p:val>
                                                <p:strVal val="#ppt_x"/>
                                              </p:val>
                                            </p:tav>
                                            <p:tav tm="100000">
                                              <p:val>
                                                <p:strVal val="#ppt_x"/>
                                              </p:val>
                                            </p:tav>
                                          </p:tavLst>
                                        </p:anim>
                                        <p:anim calcmode="lin" valueType="num">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2000" fill="hold"/>
                                            <p:tgtEl>
                                              <p:spTgt spid="24"/>
                                            </p:tgtEl>
                                            <p:attrNameLst>
                                              <p:attrName>ppt_x</p:attrName>
                                            </p:attrNameLst>
                                          </p:cBhvr>
                                          <p:tavLst>
                                            <p:tav tm="0">
                                              <p:val>
                                                <p:strVal val="#ppt_x"/>
                                              </p:val>
                                            </p:tav>
                                            <p:tav tm="100000">
                                              <p:val>
                                                <p:strVal val="#ppt_x"/>
                                              </p:val>
                                            </p:tav>
                                          </p:tavLst>
                                        </p:anim>
                                        <p:anim calcmode="lin" valueType="num">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2000" fill="hold"/>
                                            <p:tgtEl>
                                              <p:spTgt spid="25"/>
                                            </p:tgtEl>
                                            <p:attrNameLst>
                                              <p:attrName>ppt_x</p:attrName>
                                            </p:attrNameLst>
                                          </p:cBhvr>
                                          <p:tavLst>
                                            <p:tav tm="0">
                                              <p:val>
                                                <p:strVal val="#ppt_x"/>
                                              </p:val>
                                            </p:tav>
                                            <p:tav tm="100000">
                                              <p:val>
                                                <p:strVal val="#ppt_x"/>
                                              </p:val>
                                            </p:tav>
                                          </p:tavLst>
                                        </p:anim>
                                        <p:anim calcmode="lin" valueType="num">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1678517" y="1095791"/>
            <a:ext cx="8929984" cy="466642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a:off x="4023565" y="2223796"/>
            <a:ext cx="3320575" cy="1384610"/>
          </a:xfrm>
          <a:prstGeom prst="rect">
            <a:avLst/>
          </a:prstGeom>
        </p:spPr>
        <p:txBody>
          <a:bodyPr wrap="square">
            <a:spAutoFit/>
          </a:bodyPr>
          <a:lstStyle/>
          <a:p>
            <a:pPr>
              <a:lnSpc>
                <a:spcPct val="150000"/>
              </a:lnSpc>
            </a:pPr>
            <a:r>
              <a:rPr lang="en-US" altLang="zh-CN" sz="933" dirty="0">
                <a:solidFill>
                  <a:schemeClr val="bg1">
                    <a:lumMod val="50000"/>
                  </a:schemeClr>
                </a:solidFill>
              </a:rPr>
              <a:t>OF THIS SCHEME, WE THANK YOU FOR YOUR READING, THE PROPOSAL IS IN WE UNDERSTAND YOUR COMPANY FOR THEOF THIS SCHEME, WE THANK YOU FOR YOUR READING, THE PROPOSAL IS IN WE UNDERSTAND YOUR COMPANY FOR THE</a:t>
            </a:r>
          </a:p>
          <a:p>
            <a:pPr>
              <a:lnSpc>
                <a:spcPct val="150000"/>
              </a:lnSpc>
            </a:pPr>
            <a:endParaRPr lang="en-US" altLang="zh-CN" sz="933" dirty="0">
              <a:solidFill>
                <a:schemeClr val="bg1">
                  <a:lumMod val="50000"/>
                </a:schemeClr>
              </a:solidFill>
            </a:endParaRPr>
          </a:p>
        </p:txBody>
      </p:sp>
      <p:sp>
        <p:nvSpPr>
          <p:cNvPr id="28" name="TextBox 27"/>
          <p:cNvSpPr txBox="1"/>
          <p:nvPr/>
        </p:nvSpPr>
        <p:spPr>
          <a:xfrm>
            <a:off x="2471520" y="1508787"/>
            <a:ext cx="1552044" cy="1569660"/>
          </a:xfrm>
          <a:prstGeom prst="rect">
            <a:avLst/>
          </a:prstGeom>
          <a:blipFill>
            <a:blip r:embed="rId4"/>
            <a:stretch>
              <a:fillRect/>
            </a:stretch>
          </a:blipFill>
          <a:ln>
            <a:solidFill>
              <a:srgbClr val="6EA399"/>
            </a:solidFill>
          </a:ln>
        </p:spPr>
        <p:txBody>
          <a:bodyPr wrap="square" rtlCol="0">
            <a:spAutoFit/>
          </a:bodyPr>
          <a:lstStyle/>
          <a:p>
            <a:pPr algn="ctr"/>
            <a:r>
              <a:rPr lang="en-US" altLang="zh-CN" sz="9600" spc="400" dirty="0" smtClean="0">
                <a:solidFill>
                  <a:schemeClr val="bg1"/>
                </a:solidFill>
                <a:latin typeface="Agency FB" pitchFamily="34" charset="0"/>
              </a:rPr>
              <a:t>A</a:t>
            </a:r>
            <a:endParaRPr lang="zh-CN" altLang="en-US" sz="9600" spc="400" dirty="0">
              <a:solidFill>
                <a:schemeClr val="bg1"/>
              </a:solidFill>
              <a:latin typeface="Agency FB" pitchFamily="34" charset="0"/>
            </a:endParaRPr>
          </a:p>
        </p:txBody>
      </p:sp>
      <p:sp>
        <p:nvSpPr>
          <p:cNvPr id="29" name="TextBox 28"/>
          <p:cNvSpPr txBox="1"/>
          <p:nvPr/>
        </p:nvSpPr>
        <p:spPr>
          <a:xfrm>
            <a:off x="2375510" y="2931915"/>
            <a:ext cx="1210588" cy="338554"/>
          </a:xfrm>
          <a:prstGeom prst="rect">
            <a:avLst/>
          </a:prstGeom>
          <a:solidFill>
            <a:schemeClr val="bg1"/>
          </a:solidFill>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sp>
        <p:nvSpPr>
          <p:cNvPr id="34" name="TextBox 33"/>
          <p:cNvSpPr txBox="1"/>
          <p:nvPr/>
        </p:nvSpPr>
        <p:spPr>
          <a:xfrm>
            <a:off x="8304246" y="3332989"/>
            <a:ext cx="1152127" cy="1569660"/>
          </a:xfrm>
          <a:prstGeom prst="rect">
            <a:avLst/>
          </a:prstGeom>
          <a:blipFill>
            <a:blip r:embed="rId5"/>
            <a:stretch>
              <a:fillRect/>
            </a:stretch>
          </a:blipFill>
          <a:ln>
            <a:solidFill>
              <a:srgbClr val="C00000"/>
            </a:solidFill>
          </a:ln>
        </p:spPr>
        <p:txBody>
          <a:bodyPr wrap="square" rtlCol="0">
            <a:spAutoFit/>
          </a:bodyPr>
          <a:lstStyle>
            <a:defPPr>
              <a:defRPr lang="zh-CN"/>
            </a:defPPr>
            <a:lvl1pPr algn="ctr">
              <a:defRPr sz="9600" spc="400">
                <a:solidFill>
                  <a:schemeClr val="bg1"/>
                </a:solidFill>
                <a:latin typeface="Agency FB" pitchFamily="34" charset="0"/>
              </a:defRPr>
            </a:lvl1pPr>
          </a:lstStyle>
          <a:p>
            <a:r>
              <a:rPr lang="en-US" altLang="zh-CN" dirty="0"/>
              <a:t>B</a:t>
            </a:r>
            <a:endParaRPr lang="zh-CN" altLang="en-US" dirty="0"/>
          </a:p>
        </p:txBody>
      </p:sp>
      <p:sp>
        <p:nvSpPr>
          <p:cNvPr id="35" name="TextBox 34"/>
          <p:cNvSpPr txBox="1"/>
          <p:nvPr/>
        </p:nvSpPr>
        <p:spPr>
          <a:xfrm>
            <a:off x="7824193" y="4756118"/>
            <a:ext cx="1210588" cy="338554"/>
          </a:xfrm>
          <a:prstGeom prst="rect">
            <a:avLst/>
          </a:prstGeom>
          <a:solidFill>
            <a:schemeClr val="bg1"/>
          </a:solidFill>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cxnSp>
        <p:nvCxnSpPr>
          <p:cNvPr id="36" name="直接连接符 35"/>
          <p:cNvCxnSpPr/>
          <p:nvPr/>
        </p:nvCxnSpPr>
        <p:spPr>
          <a:xfrm>
            <a:off x="2471520" y="3308925"/>
            <a:ext cx="665389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471520" y="5125449"/>
            <a:ext cx="698485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4023564" y="3725976"/>
            <a:ext cx="3873472" cy="1169231"/>
          </a:xfrm>
          <a:prstGeom prst="rect">
            <a:avLst/>
          </a:prstGeom>
        </p:spPr>
        <p:txBody>
          <a:bodyPr wrap="square">
            <a:spAutoFit/>
          </a:bodyPr>
          <a:lstStyle/>
          <a:p>
            <a:pPr algn="r">
              <a:lnSpc>
                <a:spcPct val="150000"/>
              </a:lnSpc>
            </a:pPr>
            <a:r>
              <a:rPr lang="en-US" altLang="zh-CN" sz="933" dirty="0">
                <a:solidFill>
                  <a:schemeClr val="bg1">
                    <a:lumMod val="50000"/>
                  </a:schemeClr>
                </a:solidFill>
              </a:rPr>
              <a:t>OF THIS SCHEME, WE THANK YOU FOR YOUR READING, THE PROPOSAL IS IN WE UNDERSTAND YOUR COMPANY FOR THEOF THIS SCHEME, WE THANK YOU FOR YOUR READING, THE PROPOSAL IS IN WE UNDERSTAND YOUR COMPANY FOR THE</a:t>
            </a:r>
          </a:p>
          <a:p>
            <a:pPr algn="r">
              <a:lnSpc>
                <a:spcPct val="150000"/>
              </a:lnSpc>
            </a:pPr>
            <a:endParaRPr lang="en-US" altLang="zh-CN" sz="933" dirty="0">
              <a:solidFill>
                <a:schemeClr val="bg1">
                  <a:lumMod val="50000"/>
                </a:schemeClr>
              </a:solidFill>
            </a:endParaRPr>
          </a:p>
        </p:txBody>
      </p:sp>
      <p:pic>
        <p:nvPicPr>
          <p:cNvPr id="13" name="图片 12"/>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4" name="图片 13"/>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174150017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2000">
                                          <p:cBhvr additive="base">
                                            <p:cTn id="11"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14:bounceEnd="62000">
                                          <p:cBhvr additive="base">
                                            <p:cTn id="15"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14:bounceEnd="62000">
                                          <p:cBhvr additive="base">
                                            <p:cTn id="19"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14:bounceEnd="62000">
                                          <p:cBhvr additive="base">
                                            <p:cTn id="23" dur="2000" fill="hold"/>
                                            <p:tgtEl>
                                              <p:spTgt spid="34"/>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14:bounceEnd="62000">
                                          <p:cBhvr additive="base">
                                            <p:cTn id="27" dur="2000" fill="hold"/>
                                            <p:tgtEl>
                                              <p:spTgt spid="35"/>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2000">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14:bounceEnd="62000">
                                          <p:cBhvr additive="base">
                                            <p:cTn id="3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62000">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14:bounceEnd="62000">
                                          <p:cBhvr additive="base">
                                            <p:cTn id="35"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62000">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14:bounceEnd="62000">
                                          <p:cBhvr additive="base">
                                            <p:cTn id="39"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4" grpId="0" animBg="1"/>
          <p:bldP spid="35"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000" fill="hold"/>
                                            <p:tgtEl>
                                              <p:spTgt spid="23"/>
                                            </p:tgtEl>
                                            <p:attrNameLst>
                                              <p:attrName>ppt_x</p:attrName>
                                            </p:attrNameLst>
                                          </p:cBhvr>
                                          <p:tavLst>
                                            <p:tav tm="0">
                                              <p:val>
                                                <p:strVal val="#ppt_x"/>
                                              </p:val>
                                            </p:tav>
                                            <p:tav tm="100000">
                                              <p:val>
                                                <p:strVal val="#ppt_x"/>
                                              </p:val>
                                            </p:tav>
                                          </p:tavLst>
                                        </p:anim>
                                        <p:anim calcmode="lin" valueType="num">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000" fill="hold"/>
                                            <p:tgtEl>
                                              <p:spTgt spid="28"/>
                                            </p:tgtEl>
                                            <p:attrNameLst>
                                              <p:attrName>ppt_x</p:attrName>
                                            </p:attrNameLst>
                                          </p:cBhvr>
                                          <p:tavLst>
                                            <p:tav tm="0">
                                              <p:val>
                                                <p:strVal val="#ppt_x"/>
                                              </p:val>
                                            </p:tav>
                                            <p:tav tm="100000">
                                              <p:val>
                                                <p:strVal val="#ppt_x"/>
                                              </p:val>
                                            </p:tav>
                                          </p:tavLst>
                                        </p:anim>
                                        <p:anim calcmode="lin" valueType="num">
                                          <p:cBhvr additive="base">
                                            <p:cTn id="16" dur="20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2000" fill="hold"/>
                                            <p:tgtEl>
                                              <p:spTgt spid="29"/>
                                            </p:tgtEl>
                                            <p:attrNameLst>
                                              <p:attrName>ppt_x</p:attrName>
                                            </p:attrNameLst>
                                          </p:cBhvr>
                                          <p:tavLst>
                                            <p:tav tm="0">
                                              <p:val>
                                                <p:strVal val="#ppt_x"/>
                                              </p:val>
                                            </p:tav>
                                            <p:tav tm="100000">
                                              <p:val>
                                                <p:strVal val="#ppt_x"/>
                                              </p:val>
                                            </p:tav>
                                          </p:tavLst>
                                        </p:anim>
                                        <p:anim calcmode="lin" valueType="num">
                                          <p:cBhvr additive="base">
                                            <p:cTn id="20" dur="20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2000" fill="hold"/>
                                            <p:tgtEl>
                                              <p:spTgt spid="34"/>
                                            </p:tgtEl>
                                            <p:attrNameLst>
                                              <p:attrName>ppt_x</p:attrName>
                                            </p:attrNameLst>
                                          </p:cBhvr>
                                          <p:tavLst>
                                            <p:tav tm="0">
                                              <p:val>
                                                <p:strVal val="#ppt_x"/>
                                              </p:val>
                                            </p:tav>
                                            <p:tav tm="100000">
                                              <p:val>
                                                <p:strVal val="#ppt_x"/>
                                              </p:val>
                                            </p:tav>
                                          </p:tavLst>
                                        </p:anim>
                                        <p:anim calcmode="lin" valueType="num">
                                          <p:cBhvr additive="base">
                                            <p:cTn id="24" dur="20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2000" fill="hold"/>
                                            <p:tgtEl>
                                              <p:spTgt spid="35"/>
                                            </p:tgtEl>
                                            <p:attrNameLst>
                                              <p:attrName>ppt_x</p:attrName>
                                            </p:attrNameLst>
                                          </p:cBhvr>
                                          <p:tavLst>
                                            <p:tav tm="0">
                                              <p:val>
                                                <p:strVal val="#ppt_x"/>
                                              </p:val>
                                            </p:tav>
                                            <p:tav tm="100000">
                                              <p:val>
                                                <p:strVal val="#ppt_x"/>
                                              </p:val>
                                            </p:tav>
                                          </p:tavLst>
                                        </p:anim>
                                        <p:anim calcmode="lin" valueType="num">
                                          <p:cBhvr additive="base">
                                            <p:cTn id="28" dur="20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2000" fill="hold"/>
                                            <p:tgtEl>
                                              <p:spTgt spid="36"/>
                                            </p:tgtEl>
                                            <p:attrNameLst>
                                              <p:attrName>ppt_x</p:attrName>
                                            </p:attrNameLst>
                                          </p:cBhvr>
                                          <p:tavLst>
                                            <p:tav tm="0">
                                              <p:val>
                                                <p:strVal val="#ppt_x"/>
                                              </p:val>
                                            </p:tav>
                                            <p:tav tm="100000">
                                              <p:val>
                                                <p:strVal val="#ppt_x"/>
                                              </p:val>
                                            </p:tav>
                                          </p:tavLst>
                                        </p:anim>
                                        <p:anim calcmode="lin" valueType="num">
                                          <p:cBhvr additive="base">
                                            <p:cTn id="32" dur="20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2000" fill="hold"/>
                                            <p:tgtEl>
                                              <p:spTgt spid="17"/>
                                            </p:tgtEl>
                                            <p:attrNameLst>
                                              <p:attrName>ppt_x</p:attrName>
                                            </p:attrNameLst>
                                          </p:cBhvr>
                                          <p:tavLst>
                                            <p:tav tm="0">
                                              <p:val>
                                                <p:strVal val="#ppt_x"/>
                                              </p:val>
                                            </p:tav>
                                            <p:tav tm="100000">
                                              <p:val>
                                                <p:strVal val="#ppt_x"/>
                                              </p:val>
                                            </p:tav>
                                          </p:tavLst>
                                        </p:anim>
                                        <p:anim calcmode="lin" valueType="num">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2000" fill="hold"/>
                                            <p:tgtEl>
                                              <p:spTgt spid="19"/>
                                            </p:tgtEl>
                                            <p:attrNameLst>
                                              <p:attrName>ppt_x</p:attrName>
                                            </p:attrNameLst>
                                          </p:cBhvr>
                                          <p:tavLst>
                                            <p:tav tm="0">
                                              <p:val>
                                                <p:strVal val="#ppt_x"/>
                                              </p:val>
                                            </p:tav>
                                            <p:tav tm="100000">
                                              <p:val>
                                                <p:strVal val="#ppt_x"/>
                                              </p:val>
                                            </p:tav>
                                          </p:tavLst>
                                        </p:anim>
                                        <p:anim calcmode="lin" valueType="num">
                                          <p:cBhvr additive="base">
                                            <p:cTn id="40"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4" grpId="0" animBg="1"/>
          <p:bldP spid="35" grpId="0" animBg="1"/>
          <p:bldP spid="1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3" name="PA_库_图片 2"/>
          <p:cNvPicPr>
            <a:picLocks noChangeAspect="1"/>
          </p:cNvPicPr>
          <p:nvPr>
            <p:custDataLst>
              <p:tags r:id="rId1"/>
            </p:custDataLst>
          </p:nvPr>
        </p:nvPicPr>
        <p:blipFill>
          <a:blip r:embed="rId9">
            <a:extLst>
              <a:ext uri="{BEBA8EAE-BF5A-486C-A8C5-ECC9F3942E4B}">
                <a14:imgProps xmlns:a14="http://schemas.microsoft.com/office/drawing/2010/main">
                  <a14:imgLayer r:embed="rId10">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4" name="图片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22099" y="1299413"/>
            <a:ext cx="7751011" cy="4359944"/>
          </a:xfrm>
          <a:prstGeom prst="rect">
            <a:avLst/>
          </a:prstGeom>
        </p:spPr>
      </p:pic>
      <p:pic>
        <p:nvPicPr>
          <p:cNvPr id="5" name="PA_库_图片 4"/>
          <p:cNvPicPr>
            <a:picLocks noChangeAspect="1"/>
          </p:cNvPicPr>
          <p:nvPr>
            <p:custDataLst>
              <p:tags r:id="rId2"/>
            </p:custDataLst>
          </p:nvPr>
        </p:nvPicPr>
        <p:blipFill>
          <a:blip r:embed="rId9">
            <a:extLst>
              <a:ext uri="{BEBA8EAE-BF5A-486C-A8C5-ECC9F3942E4B}">
                <a14:imgProps xmlns:a14="http://schemas.microsoft.com/office/drawing/2010/main">
                  <a14:imgLayer r:embed="rId10">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
        <p:nvSpPr>
          <p:cNvPr id="6" name="PA_库_文本框 5"/>
          <p:cNvSpPr txBox="1"/>
          <p:nvPr>
            <p:custDataLst>
              <p:tags r:id="rId3"/>
            </p:custDataLst>
          </p:nvPr>
        </p:nvSpPr>
        <p:spPr>
          <a:xfrm>
            <a:off x="5473733" y="1560238"/>
            <a:ext cx="1292662" cy="3785652"/>
          </a:xfrm>
          <a:prstGeom prst="rect">
            <a:avLst/>
          </a:prstGeom>
          <a:noFill/>
        </p:spPr>
        <p:txBody>
          <a:bodyPr vert="eaVert" wrap="none" rtlCol="0">
            <a:spAutoFit/>
          </a:bodyPr>
          <a:lstStyle/>
          <a:p>
            <a:r>
              <a:rPr lang="zh-CN" altLang="en-US" sz="7200" dirty="0" smtClean="0">
                <a:solidFill>
                  <a:schemeClr val="bg1"/>
                </a:solidFill>
                <a:latin typeface="叶根友特楷简体" panose="02010601030101010101" pitchFamily="2" charset="-122"/>
                <a:ea typeface="叶根友特楷简体" panose="02010601030101010101" pitchFamily="2" charset="-122"/>
              </a:rPr>
              <a:t>第三部分</a:t>
            </a:r>
            <a:endParaRPr lang="zh-CN" altLang="en-US" sz="7200" dirty="0">
              <a:solidFill>
                <a:schemeClr val="bg1"/>
              </a:solidFill>
              <a:latin typeface="叶根友特楷简体" panose="02010601030101010101" pitchFamily="2" charset="-122"/>
              <a:ea typeface="叶根友特楷简体" panose="02010601030101010101" pitchFamily="2" charset="-122"/>
            </a:endParaRPr>
          </a:p>
        </p:txBody>
      </p:sp>
      <p:sp>
        <p:nvSpPr>
          <p:cNvPr id="7" name="PA_库_矩形 6"/>
          <p:cNvSpPr/>
          <p:nvPr>
            <p:custDataLst>
              <p:tags r:id="rId4"/>
            </p:custDataLst>
          </p:nvPr>
        </p:nvSpPr>
        <p:spPr>
          <a:xfrm>
            <a:off x="1583435" y="2293500"/>
            <a:ext cx="1477328" cy="4010848"/>
          </a:xfrm>
          <a:prstGeom prst="rect">
            <a:avLst/>
          </a:prstGeom>
        </p:spPr>
        <p:txBody>
          <a:bodyPr vert="eaVert" wrap="square">
            <a:spAutoFit/>
          </a:bodyPr>
          <a:lstStyle/>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柳风中摆，新荷雨中摇。</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亭亭长玉颈，款款小蛮腰。</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乍现玲珑态，凭添妩媚娇。</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从来民国范，大美数旗袍。</a:t>
            </a:r>
          </a:p>
        </p:txBody>
      </p:sp>
      <p:sp>
        <p:nvSpPr>
          <p:cNvPr id="8" name="PA_库_矩形 7"/>
          <p:cNvSpPr/>
          <p:nvPr>
            <p:custDataLst>
              <p:tags r:id="rId5"/>
            </p:custDataLst>
          </p:nvPr>
        </p:nvSpPr>
        <p:spPr>
          <a:xfrm>
            <a:off x="7739638" y="2293500"/>
            <a:ext cx="2985433" cy="4010848"/>
          </a:xfrm>
          <a:prstGeom prst="rect">
            <a:avLst/>
          </a:prstGeom>
        </p:spPr>
        <p:txBody>
          <a:bodyPr vert="eaVert" wrap="square">
            <a:spAutoFit/>
          </a:bodyPr>
          <a:lstStyle/>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芊芊淑女，婀娜旗袍着身，</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曼妙多姿，笑颜如花绽，</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玉音婉转流，皎皎兮似轻云之蔽月，</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飘飘兮若回风之流雪。</a:t>
            </a:r>
            <a:endParaRPr lang="zh-CN" altLang="en-US" sz="1400" dirty="0">
              <a:solidFill>
                <a:srgbClr val="6EA399"/>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3922429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ppt_x"/>
                                          </p:val>
                                        </p:tav>
                                        <p:tav tm="100000">
                                          <p:val>
                                            <p:strVal val="#ppt_x"/>
                                          </p:val>
                                        </p:tav>
                                      </p:tavLst>
                                    </p:anim>
                                    <p:anim calcmode="lin" valueType="num">
                                      <p:cBhvr additive="base">
                                        <p:cTn id="16" dur="1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500" fill="hold"/>
                                        <p:tgtEl>
                                          <p:spTgt spid="7"/>
                                        </p:tgtEl>
                                        <p:attrNameLst>
                                          <p:attrName>ppt_x</p:attrName>
                                        </p:attrNameLst>
                                      </p:cBhvr>
                                      <p:tavLst>
                                        <p:tav tm="0">
                                          <p:val>
                                            <p:strVal val="0-#ppt_w/2"/>
                                          </p:val>
                                        </p:tav>
                                        <p:tav tm="100000">
                                          <p:val>
                                            <p:strVal val="#ppt_x"/>
                                          </p:val>
                                        </p:tav>
                                      </p:tavLst>
                                    </p:anim>
                                    <p:anim calcmode="lin" valueType="num">
                                      <p:cBhvr additive="base">
                                        <p:cTn id="20" dur="1500" fill="hold"/>
                                        <p:tgtEl>
                                          <p:spTgt spid="7"/>
                                        </p:tgtEl>
                                        <p:attrNameLst>
                                          <p:attrName>ppt_y</p:attrName>
                                        </p:attrNameLst>
                                      </p:cBhvr>
                                      <p:tavLst>
                                        <p:tav tm="0">
                                          <p:val>
                                            <p:strVal val="#ppt_y"/>
                                          </p:val>
                                        </p:tav>
                                        <p:tav tm="100000">
                                          <p:val>
                                            <p:strVal val="#ppt_y"/>
                                          </p:val>
                                        </p:tav>
                                      </p:tavLst>
                                    </p:anim>
                                    <p:set>
                                      <p:cBhvr>
                                        <p:cTn id="21" dur="1" fill="hold">
                                          <p:stCondLst>
                                            <p:cond delay="0"/>
                                          </p:stCondLst>
                                        </p:cTn>
                                        <p:tgtEl>
                                          <p:spTgt spid="7"/>
                                        </p:tgtEl>
                                        <p:attrNameLst>
                                          <p:attrName>style.visibility</p:attrName>
                                        </p:attrNameLst>
                                      </p:cBhvr>
                                      <p:to>
                                        <p:strVal val="visible"/>
                                      </p:to>
                                    </p:set>
                                    <p:anim to="" calcmode="lin" valueType="num">
                                      <p:cBhvr>
                                        <p:cTn id="22" dur="1500" fill="hold">
                                          <p:stCondLst>
                                            <p:cond delay="0"/>
                                          </p:stCondLst>
                                        </p:cTn>
                                        <p:tgtEl>
                                          <p:spTgt spid="7"/>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7"/>
                                        </p:tgtEl>
                                        <p:attrNameLst>
                                          <p:attrName>ppt_h</p:attrName>
                                        </p:attrNameLst>
                                      </p:cBhvr>
                                      <p:tavLst>
                                        <p:tav tm="0">
                                          <p:val>
                                            <p:strVal val="0"/>
                                          </p:val>
                                        </p:tav>
                                        <p:tav tm="100000">
                                          <p:val>
                                            <p:strVal val="#ppt_h"/>
                                          </p:val>
                                        </p:tav>
                                      </p:tavLst>
                                    </p:anim>
                                    <p:animEffect filter="fade">
                                      <p:cBhvr>
                                        <p:cTn id="24" dur="1500">
                                          <p:stCondLst>
                                            <p:cond delay="0"/>
                                          </p:stCondLst>
                                        </p:cTn>
                                        <p:tgtEl>
                                          <p:spTgt spid="7"/>
                                        </p:tgtEl>
                                      </p:cBhvr>
                                    </p:animEffect>
                                  </p:childTnLst>
                                </p:cTn>
                              </p:par>
                              <p:par>
                                <p:cTn id="25" presetID="2" presetClass="entr" presetSubtype="8" decel="100000"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500" fill="hold"/>
                                        <p:tgtEl>
                                          <p:spTgt spid="8"/>
                                        </p:tgtEl>
                                        <p:attrNameLst>
                                          <p:attrName>ppt_x</p:attrName>
                                        </p:attrNameLst>
                                      </p:cBhvr>
                                      <p:tavLst>
                                        <p:tav tm="0">
                                          <p:val>
                                            <p:strVal val="0-#ppt_w/2"/>
                                          </p:val>
                                        </p:tav>
                                        <p:tav tm="100000">
                                          <p:val>
                                            <p:strVal val="#ppt_x"/>
                                          </p:val>
                                        </p:tav>
                                      </p:tavLst>
                                    </p:anim>
                                    <p:anim calcmode="lin" valueType="num">
                                      <p:cBhvr additive="base">
                                        <p:cTn id="28" dur="1500" fill="hold"/>
                                        <p:tgtEl>
                                          <p:spTgt spid="8"/>
                                        </p:tgtEl>
                                        <p:attrNameLst>
                                          <p:attrName>ppt_y</p:attrName>
                                        </p:attrNameLst>
                                      </p:cBhvr>
                                      <p:tavLst>
                                        <p:tav tm="0">
                                          <p:val>
                                            <p:strVal val="#ppt_y"/>
                                          </p:val>
                                        </p:tav>
                                        <p:tav tm="100000">
                                          <p:val>
                                            <p:strVal val="#ppt_y"/>
                                          </p:val>
                                        </p:tav>
                                      </p:tavLst>
                                    </p:anim>
                                    <p:set>
                                      <p:cBhvr>
                                        <p:cTn id="29" dur="1" fill="hold">
                                          <p:stCondLst>
                                            <p:cond delay="0"/>
                                          </p:stCondLst>
                                        </p:cTn>
                                        <p:tgtEl>
                                          <p:spTgt spid="8"/>
                                        </p:tgtEl>
                                        <p:attrNameLst>
                                          <p:attrName>style.visibility</p:attrName>
                                        </p:attrNameLst>
                                      </p:cBhvr>
                                      <p:to>
                                        <p:strVal val="visible"/>
                                      </p:to>
                                    </p:set>
                                    <p:anim to="" calcmode="lin" valueType="num">
                                      <p:cBhvr>
                                        <p:cTn id="30"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32" dur="15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12"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flipH="1">
            <a:off x="-2232217" y="4551228"/>
            <a:ext cx="4548943" cy="255878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255573" y="1374674"/>
            <a:ext cx="8352928" cy="4224469"/>
          </a:xfrm>
          <a:prstGeom prst="rect">
            <a:avLst/>
          </a:prstGeom>
          <a:solidFill>
            <a:srgbClr val="A3947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2316726" y="3198876"/>
            <a:ext cx="3299221" cy="1169231"/>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2687876" y="2238770"/>
            <a:ext cx="2501006" cy="584775"/>
          </a:xfrm>
          <a:prstGeom prst="rect">
            <a:avLst/>
          </a:prstGeom>
          <a:noFill/>
        </p:spPr>
        <p:txBody>
          <a:bodyPr wrap="none" rtlCol="0">
            <a:spAutoFit/>
          </a:bodyPr>
          <a:lstStyle/>
          <a:p>
            <a:r>
              <a:rPr lang="zh-CN" altLang="en-US" sz="3200" b="1" spc="400"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3200" b="1" spc="400"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11" name="直接连接符 10"/>
          <p:cNvCxnSpPr/>
          <p:nvPr/>
        </p:nvCxnSpPr>
        <p:spPr>
          <a:xfrm>
            <a:off x="2546527" y="2238769"/>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546527" y="2710693"/>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6432037" y="932723"/>
            <a:ext cx="3600400" cy="3600400"/>
          </a:xfrm>
          <a:prstGeom prst="rect">
            <a:avLst/>
          </a:prstGeom>
          <a:blipFill dpi="0" rotWithShape="0">
            <a:blip r:embed="rId5"/>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5" name="图片 14"/>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6" name="图片 15"/>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363300640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14:presetBounceEnd="64000">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14:bounceEnd="64000">
                                          <p:cBhvr additive="base">
                                            <p:cTn id="35" dur="2000" fill="hold"/>
                                            <p:tgtEl>
                                              <p:spTgt spid="12"/>
                                            </p:tgtEl>
                                            <p:attrNameLst>
                                              <p:attrName>ppt_x</p:attrName>
                                            </p:attrNameLst>
                                          </p:cBhvr>
                                          <p:tavLst>
                                            <p:tav tm="0">
                                              <p:val>
                                                <p:strVal val="0-#ppt_w/2"/>
                                              </p:val>
                                            </p:tav>
                                            <p:tav tm="100000">
                                              <p:val>
                                                <p:strVal val="#ppt_x"/>
                                              </p:val>
                                            </p:tav>
                                          </p:tavLst>
                                        </p:anim>
                                        <p:anim calcmode="lin" valueType="num" p14:bounceEnd="64000">
                                          <p:cBhvr additive="base">
                                            <p:cTn id="36" dur="2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2000" fill="hold"/>
                                            <p:tgtEl>
                                              <p:spTgt spid="12"/>
                                            </p:tgtEl>
                                            <p:attrNameLst>
                                              <p:attrName>ppt_x</p:attrName>
                                            </p:attrNameLst>
                                          </p:cBhvr>
                                          <p:tavLst>
                                            <p:tav tm="0">
                                              <p:val>
                                                <p:strVal val="0-#ppt_w/2"/>
                                              </p:val>
                                            </p:tav>
                                            <p:tav tm="100000">
                                              <p:val>
                                                <p:strVal val="#ppt_x"/>
                                              </p:val>
                                            </p:tav>
                                          </p:tavLst>
                                        </p:anim>
                                        <p:anim calcmode="lin" valueType="num">
                                          <p:cBhvr additive="base">
                                            <p:cTn id="36" dur="2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2"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1678517" y="1095791"/>
            <a:ext cx="8929984" cy="466642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a:off x="2063553" y="1696300"/>
            <a:ext cx="2753300" cy="1599990"/>
          </a:xfrm>
          <a:prstGeom prst="rect">
            <a:avLst/>
          </a:prstGeom>
        </p:spPr>
        <p:txBody>
          <a:bodyPr wrap="square">
            <a:spAutoFit/>
          </a:bodyPr>
          <a:lstStyle/>
          <a:p>
            <a:pPr algn="r">
              <a:lnSpc>
                <a:spcPct val="150000"/>
              </a:lnSpc>
            </a:pPr>
            <a:r>
              <a:rPr lang="en-US" altLang="zh-CN" sz="933" dirty="0">
                <a:solidFill>
                  <a:schemeClr val="bg1">
                    <a:lumMod val="50000"/>
                  </a:schemeClr>
                </a:solidFill>
              </a:rPr>
              <a:t>OF THIS SCHEME, WE THANK YOU FOR YOUR READING, THE PROPOSAL IS IN WE UNDERSTAND YOUR COMPANY FOR THEOF THIS SCHEME, WE THANK YOU FOR YOUR READING, THE PROPOSAL IS IN WE UNDERSTAND YOUR COMPANY FOR THE</a:t>
            </a:r>
          </a:p>
          <a:p>
            <a:pPr algn="r">
              <a:lnSpc>
                <a:spcPct val="150000"/>
              </a:lnSpc>
            </a:pPr>
            <a:endParaRPr lang="en-US" altLang="zh-CN" sz="933" dirty="0">
              <a:solidFill>
                <a:schemeClr val="bg1">
                  <a:lumMod val="50000"/>
                </a:schemeClr>
              </a:solidFill>
            </a:endParaRPr>
          </a:p>
        </p:txBody>
      </p:sp>
      <p:sp>
        <p:nvSpPr>
          <p:cNvPr id="28" name="TextBox 27"/>
          <p:cNvSpPr txBox="1"/>
          <p:nvPr/>
        </p:nvSpPr>
        <p:spPr>
          <a:xfrm>
            <a:off x="7623403" y="1368163"/>
            <a:ext cx="2110144" cy="1569660"/>
          </a:xfrm>
          <a:prstGeom prst="rect">
            <a:avLst/>
          </a:prstGeom>
          <a:blipFill>
            <a:blip r:embed="rId4"/>
            <a:stretch>
              <a:fillRect/>
            </a:stretch>
          </a:blipFill>
          <a:ln>
            <a:solidFill>
              <a:srgbClr val="6EA399"/>
            </a:solidFill>
          </a:ln>
        </p:spPr>
        <p:txBody>
          <a:bodyPr wrap="square" rtlCol="0">
            <a:spAutoFit/>
          </a:bodyPr>
          <a:lstStyle/>
          <a:p>
            <a:pPr algn="ctr"/>
            <a:r>
              <a:rPr lang="en-US" altLang="zh-CN" sz="9600" spc="400" dirty="0">
                <a:solidFill>
                  <a:srgbClr val="6EA399"/>
                </a:solidFill>
                <a:latin typeface="Agency FB" pitchFamily="34" charset="0"/>
              </a:rPr>
              <a:t>A</a:t>
            </a:r>
            <a:endParaRPr lang="zh-CN" altLang="en-US" sz="9600" spc="400" dirty="0">
              <a:solidFill>
                <a:srgbClr val="6EA399"/>
              </a:solidFill>
              <a:latin typeface="Agency FB" pitchFamily="34" charset="0"/>
            </a:endParaRPr>
          </a:p>
        </p:txBody>
      </p:sp>
      <p:sp>
        <p:nvSpPr>
          <p:cNvPr id="29" name="TextBox 28"/>
          <p:cNvSpPr txBox="1"/>
          <p:nvPr/>
        </p:nvSpPr>
        <p:spPr>
          <a:xfrm>
            <a:off x="7477966" y="2791291"/>
            <a:ext cx="1210588" cy="338554"/>
          </a:xfrm>
          <a:prstGeom prst="rect">
            <a:avLst/>
          </a:prstGeom>
          <a:solidFill>
            <a:schemeClr val="bg1"/>
          </a:solidFill>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cxnSp>
        <p:nvCxnSpPr>
          <p:cNvPr id="36" name="直接连接符 35"/>
          <p:cNvCxnSpPr>
            <a:stCxn id="20" idx="1"/>
            <a:endCxn id="20" idx="3"/>
          </p:cNvCxnSpPr>
          <p:nvPr/>
        </p:nvCxnSpPr>
        <p:spPr>
          <a:xfrm>
            <a:off x="1678517" y="3429001"/>
            <a:ext cx="8929984"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0" idx="0"/>
            <a:endCxn id="20" idx="2"/>
          </p:cNvCxnSpPr>
          <p:nvPr/>
        </p:nvCxnSpPr>
        <p:spPr>
          <a:xfrm>
            <a:off x="6143509" y="1095791"/>
            <a:ext cx="0" cy="466642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33030" y="2312788"/>
            <a:ext cx="2220959" cy="2232427"/>
          </a:xfrm>
          <a:prstGeom prst="rect">
            <a:avLst/>
          </a:prstGeom>
        </p:spPr>
      </p:pic>
      <p:sp>
        <p:nvSpPr>
          <p:cNvPr id="21" name="TextBox 27"/>
          <p:cNvSpPr txBox="1"/>
          <p:nvPr/>
        </p:nvSpPr>
        <p:spPr>
          <a:xfrm>
            <a:off x="2453929" y="3652820"/>
            <a:ext cx="2198415" cy="1569660"/>
          </a:xfrm>
          <a:prstGeom prst="rect">
            <a:avLst/>
          </a:prstGeom>
          <a:blipFill>
            <a:blip r:embed="rId4"/>
            <a:stretch>
              <a:fillRect/>
            </a:stretch>
          </a:blipFill>
          <a:ln>
            <a:solidFill>
              <a:srgbClr val="6EA399"/>
            </a:solidFill>
          </a:ln>
        </p:spPr>
        <p:txBody>
          <a:bodyPr wrap="square" rtlCol="0">
            <a:spAutoFit/>
          </a:bodyPr>
          <a:lstStyle/>
          <a:p>
            <a:pPr algn="ctr"/>
            <a:r>
              <a:rPr lang="en-US" altLang="zh-CN" sz="9600" spc="400" dirty="0">
                <a:solidFill>
                  <a:srgbClr val="6EA399"/>
                </a:solidFill>
                <a:latin typeface="Agency FB" pitchFamily="34" charset="0"/>
              </a:rPr>
              <a:t>B</a:t>
            </a:r>
            <a:endParaRPr lang="zh-CN" altLang="en-US" sz="9600" spc="400" dirty="0">
              <a:solidFill>
                <a:srgbClr val="6EA399"/>
              </a:solidFill>
              <a:latin typeface="Agency FB" pitchFamily="34" charset="0"/>
            </a:endParaRPr>
          </a:p>
        </p:txBody>
      </p:sp>
      <p:sp>
        <p:nvSpPr>
          <p:cNvPr id="22" name="TextBox 28"/>
          <p:cNvSpPr txBox="1"/>
          <p:nvPr/>
        </p:nvSpPr>
        <p:spPr>
          <a:xfrm>
            <a:off x="2308492" y="5075948"/>
            <a:ext cx="1210588" cy="338554"/>
          </a:xfrm>
          <a:prstGeom prst="rect">
            <a:avLst/>
          </a:prstGeom>
          <a:solidFill>
            <a:schemeClr val="bg1"/>
          </a:solidFill>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sp>
        <p:nvSpPr>
          <p:cNvPr id="24" name="矩形 23"/>
          <p:cNvSpPr/>
          <p:nvPr/>
        </p:nvSpPr>
        <p:spPr>
          <a:xfrm>
            <a:off x="7511381" y="3875865"/>
            <a:ext cx="2753300" cy="1599990"/>
          </a:xfrm>
          <a:prstGeom prst="rect">
            <a:avLst/>
          </a:prstGeom>
        </p:spPr>
        <p:txBody>
          <a:bodyPr wrap="square">
            <a:spAutoFit/>
          </a:bodyPr>
          <a:lstStyle/>
          <a:p>
            <a:pPr>
              <a:lnSpc>
                <a:spcPct val="150000"/>
              </a:lnSpc>
            </a:pPr>
            <a:r>
              <a:rPr lang="en-US" altLang="zh-CN" sz="933" dirty="0">
                <a:solidFill>
                  <a:schemeClr val="bg1">
                    <a:lumMod val="50000"/>
                  </a:schemeClr>
                </a:solidFill>
              </a:rPr>
              <a:t>OF THIS SCHEME, WE THANK YOU FOR YOUR READING, THE PROPOSAL IS IN WE UNDERSTAND YOUR COMPANY FOR THEOF THIS SCHEME, WE THANK YOU FOR YOUR READING, THE PROPOSAL IS IN WE UNDERSTAND YOUR COMPANY FOR THE</a:t>
            </a:r>
          </a:p>
          <a:p>
            <a:pPr>
              <a:lnSpc>
                <a:spcPct val="150000"/>
              </a:lnSpc>
            </a:pPr>
            <a:endParaRPr lang="en-US" altLang="zh-CN" sz="933" dirty="0">
              <a:solidFill>
                <a:schemeClr val="bg1">
                  <a:lumMod val="50000"/>
                </a:schemeClr>
              </a:solidFill>
            </a:endParaRPr>
          </a:p>
        </p:txBody>
      </p:sp>
    </p:spTree>
    <p:extLst>
      <p:ext uri="{BB962C8B-B14F-4D97-AF65-F5344CB8AC3E}">
        <p14:creationId xmlns:p14="http://schemas.microsoft.com/office/powerpoint/2010/main" val="79052062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62000">
                                          <p:cBhvr additive="base">
                                            <p:cTn id="1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2000">
                                          <p:cBhvr additive="base">
                                            <p:cTn id="15"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14:presetBounceEnd="62000">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14:bounceEnd="62000">
                                          <p:cBhvr additive="base">
                                            <p:cTn id="2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2000">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14:bounceEnd="62000">
                                          <p:cBhvr additive="base">
                                            <p:cTn id="29"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62000">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14:bounceEnd="62000">
                                          <p:cBhvr additive="base">
                                            <p:cTn id="3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2000">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14:bounceEnd="62000">
                                          <p:cBhvr additive="base">
                                            <p:cTn id="37" dur="2000" fill="hold"/>
                                            <p:tgtEl>
                                              <p:spTgt spid="21"/>
                                            </p:tgtEl>
                                            <p:attrNameLst>
                                              <p:attrName>ppt_x</p:attrName>
                                            </p:attrNameLst>
                                          </p:cBhvr>
                                          <p:tavLst>
                                            <p:tav tm="0">
                                              <p:val>
                                                <p:strVal val="#ppt_x"/>
                                              </p:val>
                                            </p:tav>
                                            <p:tav tm="100000">
                                              <p:val>
                                                <p:strVal val="#ppt_x"/>
                                              </p:val>
                                            </p:tav>
                                          </p:tavLst>
                                        </p:anim>
                                        <p:anim calcmode="lin" valueType="num" p14:bounceEnd="62000">
                                          <p:cBhvr additive="base">
                                            <p:cTn id="38" dur="20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62000">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14:bounceEnd="62000">
                                          <p:cBhvr additive="base">
                                            <p:cTn id="41" dur="2000" fill="hold"/>
                                            <p:tgtEl>
                                              <p:spTgt spid="22"/>
                                            </p:tgtEl>
                                            <p:attrNameLst>
                                              <p:attrName>ppt_x</p:attrName>
                                            </p:attrNameLst>
                                          </p:cBhvr>
                                          <p:tavLst>
                                            <p:tav tm="0">
                                              <p:val>
                                                <p:strVal val="#ppt_x"/>
                                              </p:val>
                                            </p:tav>
                                            <p:tav tm="100000">
                                              <p:val>
                                                <p:strVal val="#ppt_x"/>
                                              </p:val>
                                            </p:tav>
                                          </p:tavLst>
                                        </p:anim>
                                        <p:anim calcmode="lin" valueType="num" p14:bounceEnd="62000">
                                          <p:cBhvr additive="base">
                                            <p:cTn id="42" dur="2000" fill="hold"/>
                                            <p:tgtEl>
                                              <p:spTgt spid="2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14:presetBounceEnd="62000">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14:bounceEnd="62000">
                                          <p:cBhvr additive="base">
                                            <p:cTn id="45"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46" dur="2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1" grpId="0" animBg="1"/>
          <p:bldP spid="22"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0" fill="hold"/>
                                            <p:tgtEl>
                                              <p:spTgt spid="36"/>
                                            </p:tgtEl>
                                            <p:attrNameLst>
                                              <p:attrName>ppt_x</p:attrName>
                                            </p:attrNameLst>
                                          </p:cBhvr>
                                          <p:tavLst>
                                            <p:tav tm="0">
                                              <p:val>
                                                <p:strVal val="#ppt_x"/>
                                              </p:val>
                                            </p:tav>
                                            <p:tav tm="100000">
                                              <p:val>
                                                <p:strVal val="#ppt_x"/>
                                              </p:val>
                                            </p:tav>
                                          </p:tavLst>
                                        </p:anim>
                                        <p:anim calcmode="lin" valueType="num">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ppt_x"/>
                                              </p:val>
                                            </p:tav>
                                            <p:tav tm="100000">
                                              <p:val>
                                                <p:strVal val="#ppt_x"/>
                                              </p:val>
                                            </p:tav>
                                          </p:tavLst>
                                        </p:anim>
                                        <p:anim calcmode="lin" valueType="num">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2000" fill="hold"/>
                                            <p:tgtEl>
                                              <p:spTgt spid="23"/>
                                            </p:tgtEl>
                                            <p:attrNameLst>
                                              <p:attrName>ppt_x</p:attrName>
                                            </p:attrNameLst>
                                          </p:cBhvr>
                                          <p:tavLst>
                                            <p:tav tm="0">
                                              <p:val>
                                                <p:strVal val="#ppt_x"/>
                                              </p:val>
                                            </p:tav>
                                            <p:tav tm="100000">
                                              <p:val>
                                                <p:strVal val="#ppt_x"/>
                                              </p:val>
                                            </p:tav>
                                          </p:tavLst>
                                        </p:anim>
                                        <p:anim calcmode="lin" valueType="num">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2000" fill="hold"/>
                                            <p:tgtEl>
                                              <p:spTgt spid="28"/>
                                            </p:tgtEl>
                                            <p:attrNameLst>
                                              <p:attrName>ppt_x</p:attrName>
                                            </p:attrNameLst>
                                          </p:cBhvr>
                                          <p:tavLst>
                                            <p:tav tm="0">
                                              <p:val>
                                                <p:strVal val="#ppt_x"/>
                                              </p:val>
                                            </p:tav>
                                            <p:tav tm="100000">
                                              <p:val>
                                                <p:strVal val="#ppt_x"/>
                                              </p:val>
                                            </p:tav>
                                          </p:tavLst>
                                        </p:anim>
                                        <p:anim calcmode="lin" valueType="num">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2000" fill="hold"/>
                                            <p:tgtEl>
                                              <p:spTgt spid="29"/>
                                            </p:tgtEl>
                                            <p:attrNameLst>
                                              <p:attrName>ppt_x</p:attrName>
                                            </p:attrNameLst>
                                          </p:cBhvr>
                                          <p:tavLst>
                                            <p:tav tm="0">
                                              <p:val>
                                                <p:strVal val="#ppt_x"/>
                                              </p:val>
                                            </p:tav>
                                            <p:tav tm="100000">
                                              <p:val>
                                                <p:strVal val="#ppt_x"/>
                                              </p:val>
                                            </p:tav>
                                          </p:tavLst>
                                        </p:anim>
                                        <p:anim calcmode="lin" valueType="num">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2000" fill="hold"/>
                                            <p:tgtEl>
                                              <p:spTgt spid="21"/>
                                            </p:tgtEl>
                                            <p:attrNameLst>
                                              <p:attrName>ppt_x</p:attrName>
                                            </p:attrNameLst>
                                          </p:cBhvr>
                                          <p:tavLst>
                                            <p:tav tm="0">
                                              <p:val>
                                                <p:strVal val="#ppt_x"/>
                                              </p:val>
                                            </p:tav>
                                            <p:tav tm="100000">
                                              <p:val>
                                                <p:strVal val="#ppt_x"/>
                                              </p:val>
                                            </p:tav>
                                          </p:tavLst>
                                        </p:anim>
                                        <p:anim calcmode="lin" valueType="num">
                                          <p:cBhvr additive="base">
                                            <p:cTn id="38" dur="20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2000" fill="hold"/>
                                            <p:tgtEl>
                                              <p:spTgt spid="22"/>
                                            </p:tgtEl>
                                            <p:attrNameLst>
                                              <p:attrName>ppt_x</p:attrName>
                                            </p:attrNameLst>
                                          </p:cBhvr>
                                          <p:tavLst>
                                            <p:tav tm="0">
                                              <p:val>
                                                <p:strVal val="#ppt_x"/>
                                              </p:val>
                                            </p:tav>
                                            <p:tav tm="100000">
                                              <p:val>
                                                <p:strVal val="#ppt_x"/>
                                              </p:val>
                                            </p:tav>
                                          </p:tavLst>
                                        </p:anim>
                                        <p:anim calcmode="lin" valueType="num">
                                          <p:cBhvr additive="base">
                                            <p:cTn id="42" dur="2000" fill="hold"/>
                                            <p:tgtEl>
                                              <p:spTgt spid="2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2000" fill="hold"/>
                                            <p:tgtEl>
                                              <p:spTgt spid="24"/>
                                            </p:tgtEl>
                                            <p:attrNameLst>
                                              <p:attrName>ppt_x</p:attrName>
                                            </p:attrNameLst>
                                          </p:cBhvr>
                                          <p:tavLst>
                                            <p:tav tm="0">
                                              <p:val>
                                                <p:strVal val="#ppt_x"/>
                                              </p:val>
                                            </p:tav>
                                            <p:tav tm="100000">
                                              <p:val>
                                                <p:strVal val="#ppt_x"/>
                                              </p:val>
                                            </p:tav>
                                          </p:tavLst>
                                        </p:anim>
                                        <p:anim calcmode="lin" valueType="num">
                                          <p:cBhvr additive="base">
                                            <p:cTn id="46" dur="2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1" grpId="0" animBg="1"/>
          <p:bldP spid="22" grpId="0" animBg="1"/>
          <p:bldP spid="2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工作同步\优品\PPT\★ 开店\店铺推广\★ 公众号\04 公众号广宣\7.9 公号推文广宣\燃品堂通用-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219386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8202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7" name="矩形 6"/>
          <p:cNvSpPr/>
          <p:nvPr/>
        </p:nvSpPr>
        <p:spPr>
          <a:xfrm>
            <a:off x="2255573" y="1374674"/>
            <a:ext cx="8352928" cy="4224469"/>
          </a:xfrm>
          <a:prstGeom prst="rect">
            <a:avLst/>
          </a:prstGeom>
          <a:blipFill dpi="0" rotWithShape="1">
            <a:blip r:embed="rId4"/>
            <a:srcRect/>
            <a:tile tx="0" ty="0" sx="100000" sy="100000" flip="none" algn="tl"/>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solidFill>
            <a:srgbClr val="DACDBC"/>
          </a:solidFill>
          <a:ln>
            <a:solidFill>
              <a:srgbClr val="DACDBC"/>
            </a:solid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432037" y="932723"/>
            <a:ext cx="3600400" cy="36004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6591867" y="2686043"/>
            <a:ext cx="3299221" cy="1169231"/>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6963017" y="1725937"/>
            <a:ext cx="2501006" cy="584775"/>
          </a:xfrm>
          <a:prstGeom prst="rect">
            <a:avLst/>
          </a:prstGeom>
          <a:noFill/>
        </p:spPr>
        <p:txBody>
          <a:bodyPr wrap="none" rtlCol="0">
            <a:spAutoFit/>
          </a:bodyPr>
          <a:lstStyle/>
          <a:p>
            <a:r>
              <a:rPr lang="zh-CN" altLang="en-US" sz="3200" b="1" spc="400"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3200" b="1" spc="400"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11" name="直接连接符 10"/>
          <p:cNvCxnSpPr/>
          <p:nvPr/>
        </p:nvCxnSpPr>
        <p:spPr>
          <a:xfrm>
            <a:off x="6821669" y="1725936"/>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821669" y="2197860"/>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11968" y="1725936"/>
            <a:ext cx="1439340" cy="1446773"/>
          </a:xfrm>
          <a:prstGeom prst="rect">
            <a:avLst/>
          </a:prstGeom>
        </p:spPr>
      </p:pic>
      <p:sp>
        <p:nvSpPr>
          <p:cNvPr id="12" name="矩形 11"/>
          <p:cNvSpPr/>
          <p:nvPr/>
        </p:nvSpPr>
        <p:spPr>
          <a:xfrm>
            <a:off x="1980688" y="3429000"/>
            <a:ext cx="3299221" cy="1169231"/>
          </a:xfrm>
          <a:prstGeom prst="rect">
            <a:avLst/>
          </a:prstGeom>
        </p:spPr>
        <p:txBody>
          <a:bodyPr wrap="square">
            <a:spAutoFit/>
          </a:bodyPr>
          <a:lstStyle/>
          <a:p>
            <a:pPr>
              <a:lnSpc>
                <a:spcPct val="150000"/>
              </a:lnSpc>
            </a:pPr>
            <a:r>
              <a:rPr lang="en-US" altLang="zh-CN" sz="933" dirty="0">
                <a:solidFill>
                  <a:schemeClr val="bg1"/>
                </a:solidFill>
              </a:rPr>
              <a:t>OF THIS SCHEME, WE THANK YOU FOR YOUR READING, THE PROPOSAL IS IN WE UNDERSTAND YOUR COMPANY FOR THE RELEVANT REQUIREMENTS, AND PROPOSAL INFORMATION, THIS PAPER DISCUSSES THE SPECIFIC REQUIREMENTS</a:t>
            </a:r>
          </a:p>
        </p:txBody>
      </p:sp>
      <p:pic>
        <p:nvPicPr>
          <p:cNvPr id="15" name="图片 14"/>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6" name="图片 15"/>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98236252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1678517" y="1095791"/>
            <a:ext cx="8929984" cy="4666420"/>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a:off x="2023331" y="4291741"/>
            <a:ext cx="1373547" cy="738472"/>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a:t>
            </a:r>
          </a:p>
        </p:txBody>
      </p:sp>
      <p:sp>
        <p:nvSpPr>
          <p:cNvPr id="28" name="TextBox 27"/>
          <p:cNvSpPr txBox="1"/>
          <p:nvPr/>
        </p:nvSpPr>
        <p:spPr>
          <a:xfrm>
            <a:off x="7623404" y="1368163"/>
            <a:ext cx="728084" cy="1569660"/>
          </a:xfrm>
          <a:prstGeom prst="rect">
            <a:avLst/>
          </a:prstGeom>
          <a:noFill/>
          <a:ln>
            <a:solidFill>
              <a:srgbClr val="6EA399"/>
            </a:solidFill>
          </a:ln>
        </p:spPr>
        <p:txBody>
          <a:bodyPr wrap="none" rtlCol="0">
            <a:spAutoFit/>
          </a:bodyPr>
          <a:lstStyle/>
          <a:p>
            <a:r>
              <a:rPr lang="en-US" altLang="zh-CN" sz="9600" spc="400" dirty="0">
                <a:solidFill>
                  <a:srgbClr val="6EA399"/>
                </a:solidFill>
                <a:latin typeface="Agency FB" pitchFamily="34" charset="0"/>
              </a:rPr>
              <a:t>A</a:t>
            </a:r>
            <a:endParaRPr lang="zh-CN" altLang="en-US" sz="9600" spc="400" dirty="0">
              <a:solidFill>
                <a:srgbClr val="6EA399"/>
              </a:solidFill>
              <a:latin typeface="Agency FB" pitchFamily="34" charset="0"/>
            </a:endParaRPr>
          </a:p>
        </p:txBody>
      </p:sp>
      <p:sp>
        <p:nvSpPr>
          <p:cNvPr id="29" name="TextBox 28"/>
          <p:cNvSpPr txBox="1"/>
          <p:nvPr/>
        </p:nvSpPr>
        <p:spPr>
          <a:xfrm>
            <a:off x="7477966" y="2791291"/>
            <a:ext cx="1210588" cy="338554"/>
          </a:xfrm>
          <a:prstGeom prst="rect">
            <a:avLst/>
          </a:prstGeom>
          <a:solidFill>
            <a:srgbClr val="DACDBC"/>
          </a:solidFill>
        </p:spPr>
        <p:txBody>
          <a:bodyPr wrap="none" rtlCol="0">
            <a:spAutoFit/>
          </a:bodyPr>
          <a:lstStyle/>
          <a:p>
            <a:r>
              <a:rPr lang="zh-CN" altLang="en-US" sz="1600" b="1"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1600" b="1"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36" name="直接连接符 35"/>
          <p:cNvCxnSpPr>
            <a:stCxn id="20" idx="1"/>
            <a:endCxn id="20" idx="3"/>
          </p:cNvCxnSpPr>
          <p:nvPr/>
        </p:nvCxnSpPr>
        <p:spPr>
          <a:xfrm>
            <a:off x="1678517" y="3429001"/>
            <a:ext cx="8929984"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0" idx="0"/>
            <a:endCxn id="20" idx="2"/>
          </p:cNvCxnSpPr>
          <p:nvPr/>
        </p:nvCxnSpPr>
        <p:spPr>
          <a:xfrm>
            <a:off x="6143509" y="1095791"/>
            <a:ext cx="0" cy="466642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2397" y="1087902"/>
            <a:ext cx="2375358" cy="2268023"/>
          </a:xfrm>
          <a:prstGeom prst="rect">
            <a:avLst/>
          </a:prstGeom>
        </p:spPr>
      </p:pic>
      <p:sp>
        <p:nvSpPr>
          <p:cNvPr id="24" name="矩形 23"/>
          <p:cNvSpPr/>
          <p:nvPr/>
        </p:nvSpPr>
        <p:spPr>
          <a:xfrm>
            <a:off x="7511381" y="3875865"/>
            <a:ext cx="2753300" cy="1599990"/>
          </a:xfrm>
          <a:prstGeom prst="rect">
            <a:avLst/>
          </a:prstGeom>
        </p:spPr>
        <p:txBody>
          <a:bodyPr wrap="square">
            <a:spAutoFit/>
          </a:bodyPr>
          <a:lstStyle/>
          <a:p>
            <a:pPr>
              <a:lnSpc>
                <a:spcPct val="150000"/>
              </a:lnSpc>
            </a:pPr>
            <a:r>
              <a:rPr lang="en-US" altLang="zh-CN" sz="933" dirty="0">
                <a:solidFill>
                  <a:schemeClr val="bg1">
                    <a:lumMod val="50000"/>
                  </a:schemeClr>
                </a:solidFill>
              </a:rPr>
              <a:t>OF THIS SCHEME, WE THANK YOU FOR YOUR READING, THE PROPOSAL IS IN WE UNDERSTAND YOUR COMPANY FOR THEOF THIS SCHEME, WE THANK YOU FOR YOUR READING, THE PROPOSAL IS IN WE UNDERSTAND YOUR COMPANY FOR THE</a:t>
            </a:r>
          </a:p>
          <a:p>
            <a:pPr>
              <a:lnSpc>
                <a:spcPct val="150000"/>
              </a:lnSpc>
            </a:pPr>
            <a:endParaRPr lang="en-US" altLang="zh-CN" sz="933" dirty="0">
              <a:solidFill>
                <a:schemeClr val="bg1">
                  <a:lumMod val="50000"/>
                </a:schemeClr>
              </a:solidFill>
            </a:endParaRPr>
          </a:p>
        </p:txBody>
      </p:sp>
      <p:cxnSp>
        <p:nvCxnSpPr>
          <p:cNvPr id="13" name="直接连接符 12"/>
          <p:cNvCxnSpPr/>
          <p:nvPr/>
        </p:nvCxnSpPr>
        <p:spPr>
          <a:xfrm>
            <a:off x="3835521" y="1095791"/>
            <a:ext cx="0" cy="466642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6307" y="3476786"/>
            <a:ext cx="2211717" cy="2212350"/>
          </a:xfrm>
          <a:prstGeom prst="rect">
            <a:avLst/>
          </a:prstGeom>
        </p:spPr>
      </p:pic>
      <p:pic>
        <p:nvPicPr>
          <p:cNvPr id="17" name="图片 16"/>
          <p:cNvPicPr>
            <a:picLocks noChangeAspect="1"/>
          </p:cNvPicPr>
          <p:nvPr/>
        </p:nvPicPr>
        <p:blipFill>
          <a:blip r:embed="rId5">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8" name="图片 17"/>
          <p:cNvPicPr>
            <a:picLocks noChangeAspect="1"/>
          </p:cNvPicPr>
          <p:nvPr/>
        </p:nvPicPr>
        <p:blipFill>
          <a:blip r:embed="rId5">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325902706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62000">
                                          <p:cBhvr additive="base">
                                            <p:cTn id="1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2000">
                                          <p:cBhvr additive="base">
                                            <p:cTn id="15"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14:presetBounceEnd="62000">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14:bounceEnd="62000">
                                          <p:cBhvr additive="base">
                                            <p:cTn id="2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2000">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14:bounceEnd="62000">
                                          <p:cBhvr additive="base">
                                            <p:cTn id="29"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62000">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14:bounceEnd="62000">
                                          <p:cBhvr additive="base">
                                            <p:cTn id="3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2000">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14:bounceEnd="62000">
                                          <p:cBhvr additive="base">
                                            <p:cTn id="37"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38" dur="20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14:presetBounceEnd="62000">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14:bounceEnd="62000">
                                          <p:cBhvr additive="base">
                                            <p:cTn id="4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42" dur="20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500" fill="hold"/>
                                            <p:tgtEl>
                                              <p:spTgt spid="15"/>
                                            </p:tgtEl>
                                            <p:attrNameLst>
                                              <p:attrName>ppt_w</p:attrName>
                                            </p:attrNameLst>
                                          </p:cBhvr>
                                          <p:tavLst>
                                            <p:tav tm="0">
                                              <p:val>
                                                <p:fltVal val="0"/>
                                              </p:val>
                                            </p:tav>
                                            <p:tav tm="100000">
                                              <p:val>
                                                <p:strVal val="#ppt_w"/>
                                              </p:val>
                                            </p:tav>
                                          </p:tavLst>
                                        </p:anim>
                                        <p:anim calcmode="lin" valueType="num">
                                          <p:cBhvr>
                                            <p:cTn id="47" dur="1500" fill="hold"/>
                                            <p:tgtEl>
                                              <p:spTgt spid="15"/>
                                            </p:tgtEl>
                                            <p:attrNameLst>
                                              <p:attrName>ppt_h</p:attrName>
                                            </p:attrNameLst>
                                          </p:cBhvr>
                                          <p:tavLst>
                                            <p:tav tm="0">
                                              <p:val>
                                                <p:fltVal val="0"/>
                                              </p:val>
                                            </p:tav>
                                            <p:tav tm="100000">
                                              <p:val>
                                                <p:strVal val="#ppt_h"/>
                                              </p:val>
                                            </p:tav>
                                          </p:tavLst>
                                        </p:anim>
                                        <p:animEffect transition="in" filter="fade">
                                          <p:cBhvr>
                                            <p:cTn id="48"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0" fill="hold"/>
                                            <p:tgtEl>
                                              <p:spTgt spid="36"/>
                                            </p:tgtEl>
                                            <p:attrNameLst>
                                              <p:attrName>ppt_x</p:attrName>
                                            </p:attrNameLst>
                                          </p:cBhvr>
                                          <p:tavLst>
                                            <p:tav tm="0">
                                              <p:val>
                                                <p:strVal val="#ppt_x"/>
                                              </p:val>
                                            </p:tav>
                                            <p:tav tm="100000">
                                              <p:val>
                                                <p:strVal val="#ppt_x"/>
                                              </p:val>
                                            </p:tav>
                                          </p:tavLst>
                                        </p:anim>
                                        <p:anim calcmode="lin" valueType="num">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ppt_x"/>
                                              </p:val>
                                            </p:tav>
                                            <p:tav tm="100000">
                                              <p:val>
                                                <p:strVal val="#ppt_x"/>
                                              </p:val>
                                            </p:tav>
                                          </p:tavLst>
                                        </p:anim>
                                        <p:anim calcmode="lin" valueType="num">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2000" fill="hold"/>
                                            <p:tgtEl>
                                              <p:spTgt spid="23"/>
                                            </p:tgtEl>
                                            <p:attrNameLst>
                                              <p:attrName>ppt_x</p:attrName>
                                            </p:attrNameLst>
                                          </p:cBhvr>
                                          <p:tavLst>
                                            <p:tav tm="0">
                                              <p:val>
                                                <p:strVal val="#ppt_x"/>
                                              </p:val>
                                            </p:tav>
                                            <p:tav tm="100000">
                                              <p:val>
                                                <p:strVal val="#ppt_x"/>
                                              </p:val>
                                            </p:tav>
                                          </p:tavLst>
                                        </p:anim>
                                        <p:anim calcmode="lin" valueType="num">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2000" fill="hold"/>
                                            <p:tgtEl>
                                              <p:spTgt spid="28"/>
                                            </p:tgtEl>
                                            <p:attrNameLst>
                                              <p:attrName>ppt_x</p:attrName>
                                            </p:attrNameLst>
                                          </p:cBhvr>
                                          <p:tavLst>
                                            <p:tav tm="0">
                                              <p:val>
                                                <p:strVal val="#ppt_x"/>
                                              </p:val>
                                            </p:tav>
                                            <p:tav tm="100000">
                                              <p:val>
                                                <p:strVal val="#ppt_x"/>
                                              </p:val>
                                            </p:tav>
                                          </p:tavLst>
                                        </p:anim>
                                        <p:anim calcmode="lin" valueType="num">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2000" fill="hold"/>
                                            <p:tgtEl>
                                              <p:spTgt spid="29"/>
                                            </p:tgtEl>
                                            <p:attrNameLst>
                                              <p:attrName>ppt_x</p:attrName>
                                            </p:attrNameLst>
                                          </p:cBhvr>
                                          <p:tavLst>
                                            <p:tav tm="0">
                                              <p:val>
                                                <p:strVal val="#ppt_x"/>
                                              </p:val>
                                            </p:tav>
                                            <p:tav tm="100000">
                                              <p:val>
                                                <p:strVal val="#ppt_x"/>
                                              </p:val>
                                            </p:tav>
                                          </p:tavLst>
                                        </p:anim>
                                        <p:anim calcmode="lin" valueType="num">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2000" fill="hold"/>
                                            <p:tgtEl>
                                              <p:spTgt spid="24"/>
                                            </p:tgtEl>
                                            <p:attrNameLst>
                                              <p:attrName>ppt_x</p:attrName>
                                            </p:attrNameLst>
                                          </p:cBhvr>
                                          <p:tavLst>
                                            <p:tav tm="0">
                                              <p:val>
                                                <p:strVal val="#ppt_x"/>
                                              </p:val>
                                            </p:tav>
                                            <p:tav tm="100000">
                                              <p:val>
                                                <p:strVal val="#ppt_x"/>
                                              </p:val>
                                            </p:tav>
                                          </p:tavLst>
                                        </p:anim>
                                        <p:anim calcmode="lin" valueType="num">
                                          <p:cBhvr additive="base">
                                            <p:cTn id="38" dur="20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000" fill="hold"/>
                                            <p:tgtEl>
                                              <p:spTgt spid="13"/>
                                            </p:tgtEl>
                                            <p:attrNameLst>
                                              <p:attrName>ppt_x</p:attrName>
                                            </p:attrNameLst>
                                          </p:cBhvr>
                                          <p:tavLst>
                                            <p:tav tm="0">
                                              <p:val>
                                                <p:strVal val="#ppt_x"/>
                                              </p:val>
                                            </p:tav>
                                            <p:tav tm="100000">
                                              <p:val>
                                                <p:strVal val="#ppt_x"/>
                                              </p:val>
                                            </p:tav>
                                          </p:tavLst>
                                        </p:anim>
                                        <p:anim calcmode="lin" valueType="num">
                                          <p:cBhvr additive="base">
                                            <p:cTn id="42" dur="20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500" fill="hold"/>
                                            <p:tgtEl>
                                              <p:spTgt spid="15"/>
                                            </p:tgtEl>
                                            <p:attrNameLst>
                                              <p:attrName>ppt_w</p:attrName>
                                            </p:attrNameLst>
                                          </p:cBhvr>
                                          <p:tavLst>
                                            <p:tav tm="0">
                                              <p:val>
                                                <p:fltVal val="0"/>
                                              </p:val>
                                            </p:tav>
                                            <p:tav tm="100000">
                                              <p:val>
                                                <p:strVal val="#ppt_w"/>
                                              </p:val>
                                            </p:tav>
                                          </p:tavLst>
                                        </p:anim>
                                        <p:anim calcmode="lin" valueType="num">
                                          <p:cBhvr>
                                            <p:cTn id="47" dur="1500" fill="hold"/>
                                            <p:tgtEl>
                                              <p:spTgt spid="15"/>
                                            </p:tgtEl>
                                            <p:attrNameLst>
                                              <p:attrName>ppt_h</p:attrName>
                                            </p:attrNameLst>
                                          </p:cBhvr>
                                          <p:tavLst>
                                            <p:tav tm="0">
                                              <p:val>
                                                <p:fltVal val="0"/>
                                              </p:val>
                                            </p:tav>
                                            <p:tav tm="100000">
                                              <p:val>
                                                <p:strVal val="#ppt_h"/>
                                              </p:val>
                                            </p:tav>
                                          </p:tavLst>
                                        </p:anim>
                                        <p:animEffect transition="in" filter="fade">
                                          <p:cBhvr>
                                            <p:cTn id="48"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3" name="PA_库_图片 2"/>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4" name="图片 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22099" y="1299413"/>
            <a:ext cx="7751011" cy="4359944"/>
          </a:xfrm>
          <a:prstGeom prst="rect">
            <a:avLst/>
          </a:prstGeom>
        </p:spPr>
      </p:pic>
      <p:pic>
        <p:nvPicPr>
          <p:cNvPr id="5" name="PA_库_图片 4"/>
          <p:cNvPicPr>
            <a:picLocks noChangeAspect="1"/>
          </p:cNvPicPr>
          <p:nvPr>
            <p:custDataLst>
              <p:tags r:id="rId2"/>
            </p:custDataLst>
          </p:nvPr>
        </p:nvPicPr>
        <p:blipFill>
          <a:blip r:embed="rId8">
            <a:extLst>
              <a:ext uri="{BEBA8EAE-BF5A-486C-A8C5-ECC9F3942E4B}">
                <a14:imgProps xmlns:a14="http://schemas.microsoft.com/office/drawing/2010/main">
                  <a14:imgLayer r:embed="rId9">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
        <p:nvSpPr>
          <p:cNvPr id="6" name="PA_库_文本框 5"/>
          <p:cNvSpPr txBox="1"/>
          <p:nvPr>
            <p:custDataLst>
              <p:tags r:id="rId3"/>
            </p:custDataLst>
          </p:nvPr>
        </p:nvSpPr>
        <p:spPr>
          <a:xfrm>
            <a:off x="5473733" y="1560238"/>
            <a:ext cx="1292662" cy="3785652"/>
          </a:xfrm>
          <a:prstGeom prst="rect">
            <a:avLst/>
          </a:prstGeom>
          <a:noFill/>
        </p:spPr>
        <p:txBody>
          <a:bodyPr vert="eaVert" wrap="none" rtlCol="0">
            <a:spAutoFit/>
          </a:bodyPr>
          <a:lstStyle/>
          <a:p>
            <a:r>
              <a:rPr lang="zh-CN" altLang="en-US" sz="7200" dirty="0" smtClean="0">
                <a:solidFill>
                  <a:schemeClr val="bg1"/>
                </a:solidFill>
                <a:latin typeface="叶根友特楷简体" panose="02010601030101010101" pitchFamily="2" charset="-122"/>
                <a:ea typeface="叶根友特楷简体" panose="02010601030101010101" pitchFamily="2" charset="-122"/>
              </a:rPr>
              <a:t>第四部分</a:t>
            </a:r>
            <a:endParaRPr lang="zh-CN" altLang="en-US" sz="7200" dirty="0">
              <a:solidFill>
                <a:schemeClr val="bg1"/>
              </a:solidFill>
              <a:latin typeface="叶根友特楷简体" panose="02010601030101010101" pitchFamily="2" charset="-122"/>
              <a:ea typeface="叶根友特楷简体" panose="02010601030101010101" pitchFamily="2" charset="-122"/>
            </a:endParaRPr>
          </a:p>
        </p:txBody>
      </p:sp>
      <p:sp>
        <p:nvSpPr>
          <p:cNvPr id="7" name="矩形 6"/>
          <p:cNvSpPr/>
          <p:nvPr/>
        </p:nvSpPr>
        <p:spPr>
          <a:xfrm>
            <a:off x="1583435" y="2293500"/>
            <a:ext cx="1477328" cy="4010848"/>
          </a:xfrm>
          <a:prstGeom prst="rect">
            <a:avLst/>
          </a:prstGeom>
        </p:spPr>
        <p:txBody>
          <a:bodyPr vert="eaVert" wrap="square">
            <a:spAutoFit/>
          </a:bodyPr>
          <a:lstStyle/>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柳风中摆，新荷雨中摇。</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亭亭长玉颈，款款小蛮腰。</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乍现玲珑态，凭添妩媚娇。</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从来民国范，大美数旗袍。</a:t>
            </a:r>
          </a:p>
        </p:txBody>
      </p:sp>
      <p:sp>
        <p:nvSpPr>
          <p:cNvPr id="8" name="PA_库_矩形 7"/>
          <p:cNvSpPr/>
          <p:nvPr>
            <p:custDataLst>
              <p:tags r:id="rId4"/>
            </p:custDataLst>
          </p:nvPr>
        </p:nvSpPr>
        <p:spPr>
          <a:xfrm>
            <a:off x="7739638" y="2293500"/>
            <a:ext cx="2985433" cy="4010848"/>
          </a:xfrm>
          <a:prstGeom prst="rect">
            <a:avLst/>
          </a:prstGeom>
        </p:spPr>
        <p:txBody>
          <a:bodyPr vert="eaVert" wrap="square">
            <a:spAutoFit/>
          </a:bodyPr>
          <a:lstStyle/>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芊芊淑女，婀娜旗袍着身，</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曼妙多姿，笑颜如花绽，</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玉音婉转流，皎皎兮似轻云之蔽月，</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飘飘兮若回风之流雪。</a:t>
            </a:r>
            <a:endParaRPr lang="zh-CN" altLang="en-US" sz="1400" dirty="0">
              <a:solidFill>
                <a:srgbClr val="6EA399"/>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34439287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ppt_x"/>
                                          </p:val>
                                        </p:tav>
                                        <p:tav tm="100000">
                                          <p:val>
                                            <p:strVal val="#ppt_x"/>
                                          </p:val>
                                        </p:tav>
                                      </p:tavLst>
                                    </p:anim>
                                    <p:anim calcmode="lin" valueType="num">
                                      <p:cBhvr additive="base">
                                        <p:cTn id="16" dur="1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0-#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set>
                                      <p:cBhvr>
                                        <p:cTn id="21" dur="1" fill="hold">
                                          <p:stCondLst>
                                            <p:cond delay="0"/>
                                          </p:stCondLst>
                                        </p:cTn>
                                        <p:tgtEl>
                                          <p:spTgt spid="8"/>
                                        </p:tgtEl>
                                        <p:attrNameLst>
                                          <p:attrName>style.visibility</p:attrName>
                                        </p:attrNameLst>
                                      </p:cBhvr>
                                      <p:to>
                                        <p:strVal val="visible"/>
                                      </p:to>
                                    </p:set>
                                    <p:anim to="" calcmode="lin" valueType="num">
                                      <p:cBhvr>
                                        <p:cTn id="22"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24" dur="15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8"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7644815" y="5484222"/>
            <a:ext cx="5215412" cy="2360245"/>
          </a:xfrm>
          <a:prstGeom prst="rect">
            <a:avLst/>
          </a:prstGeom>
          <a:blipFill dpi="0" rotWithShape="1">
            <a:blip r:embed="rId3"/>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40" name="矩形 39"/>
          <p:cNvSpPr/>
          <p:nvPr/>
        </p:nvSpPr>
        <p:spPr>
          <a:xfrm>
            <a:off x="-2251644" y="-1326284"/>
            <a:ext cx="6800726" cy="3077682"/>
          </a:xfrm>
          <a:prstGeom prst="rect">
            <a:avLst/>
          </a:prstGeom>
          <a:blipFill dpi="0" rotWithShape="1">
            <a:blip r:embed="rId5"/>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1678517" y="1095791"/>
            <a:ext cx="8929984" cy="466642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 name="组合 1"/>
          <p:cNvGrpSpPr/>
          <p:nvPr/>
        </p:nvGrpSpPr>
        <p:grpSpPr>
          <a:xfrm>
            <a:off x="3012938" y="2084851"/>
            <a:ext cx="5952661" cy="1299463"/>
            <a:chOff x="2375384" y="1338491"/>
            <a:chExt cx="4464496" cy="974597"/>
          </a:xfrm>
        </p:grpSpPr>
        <p:grpSp>
          <p:nvGrpSpPr>
            <p:cNvPr id="13" name="组合 12"/>
            <p:cNvGrpSpPr/>
            <p:nvPr/>
          </p:nvGrpSpPr>
          <p:grpSpPr>
            <a:xfrm>
              <a:off x="2375384" y="1352373"/>
              <a:ext cx="960714" cy="960715"/>
              <a:chOff x="1693980" y="2060848"/>
              <a:chExt cx="1224136" cy="1224136"/>
            </a:xfrm>
          </p:grpSpPr>
          <p:sp>
            <p:nvSpPr>
              <p:cNvPr id="24" name="椭圆 23"/>
              <p:cNvSpPr/>
              <p:nvPr/>
            </p:nvSpPr>
            <p:spPr>
              <a:xfrm>
                <a:off x="1693980" y="2060848"/>
                <a:ext cx="1224136" cy="1224136"/>
              </a:xfrm>
              <a:prstGeom prst="ellipse">
                <a:avLst/>
              </a:prstGeom>
              <a:noFill/>
              <a:ln w="12700">
                <a:solidFill>
                  <a:srgbClr val="9CAC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65000"/>
                        <a:lumOff val="35000"/>
                      </a:schemeClr>
                    </a:solidFill>
                    <a:latin typeface="Avant GardeBook" pitchFamily="50" charset="0"/>
                  </a:rPr>
                  <a:t>75%</a:t>
                </a:r>
                <a:endParaRPr lang="zh-CN" altLang="en-US" sz="3200" dirty="0">
                  <a:solidFill>
                    <a:schemeClr val="tx1">
                      <a:lumMod val="65000"/>
                      <a:lumOff val="35000"/>
                    </a:schemeClr>
                  </a:solidFill>
                  <a:latin typeface="Avant GardeBook" pitchFamily="50" charset="0"/>
                </a:endParaRPr>
              </a:p>
            </p:txBody>
          </p:sp>
          <p:sp>
            <p:nvSpPr>
              <p:cNvPr id="25" name="弧形 24"/>
              <p:cNvSpPr/>
              <p:nvPr/>
            </p:nvSpPr>
            <p:spPr>
              <a:xfrm>
                <a:off x="1693980" y="2060848"/>
                <a:ext cx="1224136" cy="1224136"/>
              </a:xfrm>
              <a:prstGeom prst="arc">
                <a:avLst>
                  <a:gd name="adj1" fmla="val 16200000"/>
                  <a:gd name="adj2" fmla="val 10800000"/>
                </a:avLst>
              </a:prstGeom>
              <a:ln w="38100">
                <a:solidFill>
                  <a:srgbClr val="6EA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dirty="0">
                  <a:latin typeface="Avant GardeBook" pitchFamily="50" charset="0"/>
                </a:endParaRPr>
              </a:p>
            </p:txBody>
          </p:sp>
        </p:grpSp>
        <p:sp>
          <p:nvSpPr>
            <p:cNvPr id="14" name="椭圆 13"/>
            <p:cNvSpPr/>
            <p:nvPr/>
          </p:nvSpPr>
          <p:spPr>
            <a:xfrm>
              <a:off x="5879166" y="1352373"/>
              <a:ext cx="960714" cy="960715"/>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65000"/>
                      <a:lumOff val="35000"/>
                    </a:schemeClr>
                  </a:solidFill>
                  <a:latin typeface="Avant GardeBook" pitchFamily="50" charset="0"/>
                </a:rPr>
                <a:t>45%</a:t>
              </a:r>
              <a:endParaRPr lang="zh-CN" altLang="en-US" sz="3200" dirty="0">
                <a:solidFill>
                  <a:schemeClr val="tx1">
                    <a:lumMod val="65000"/>
                    <a:lumOff val="35000"/>
                  </a:schemeClr>
                </a:solidFill>
                <a:latin typeface="Avant GardeBook" pitchFamily="50" charset="0"/>
              </a:endParaRPr>
            </a:p>
          </p:txBody>
        </p:sp>
        <p:sp>
          <p:nvSpPr>
            <p:cNvPr id="15" name="弧形 14"/>
            <p:cNvSpPr/>
            <p:nvPr/>
          </p:nvSpPr>
          <p:spPr>
            <a:xfrm>
              <a:off x="5879166" y="1352373"/>
              <a:ext cx="960714" cy="960715"/>
            </a:xfrm>
            <a:prstGeom prst="arc">
              <a:avLst>
                <a:gd name="adj1" fmla="val 16200000"/>
                <a:gd name="adj2" fmla="val 4701356"/>
              </a:avLst>
            </a:prstGeom>
            <a:ln w="285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dirty="0">
                <a:latin typeface="Avant GardeBook" pitchFamily="50" charset="0"/>
              </a:endParaRPr>
            </a:p>
          </p:txBody>
        </p:sp>
        <p:sp>
          <p:nvSpPr>
            <p:cNvPr id="16" name="椭圆 15"/>
            <p:cNvSpPr/>
            <p:nvPr/>
          </p:nvSpPr>
          <p:spPr>
            <a:xfrm>
              <a:off x="4127275" y="1338491"/>
              <a:ext cx="960714" cy="960715"/>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65000"/>
                      <a:lumOff val="35000"/>
                    </a:schemeClr>
                  </a:solidFill>
                  <a:latin typeface="Avant GardeBook" pitchFamily="50" charset="0"/>
                </a:rPr>
                <a:t>89%</a:t>
              </a:r>
              <a:endParaRPr lang="zh-CN" altLang="en-US" sz="3200" dirty="0">
                <a:solidFill>
                  <a:schemeClr val="tx1">
                    <a:lumMod val="65000"/>
                    <a:lumOff val="35000"/>
                  </a:schemeClr>
                </a:solidFill>
                <a:latin typeface="Avant GardeBook" pitchFamily="50" charset="0"/>
              </a:endParaRPr>
            </a:p>
          </p:txBody>
        </p:sp>
        <p:sp>
          <p:nvSpPr>
            <p:cNvPr id="18" name="弧形 17"/>
            <p:cNvSpPr/>
            <p:nvPr/>
          </p:nvSpPr>
          <p:spPr>
            <a:xfrm>
              <a:off x="4127275" y="1338491"/>
              <a:ext cx="960714" cy="960715"/>
            </a:xfrm>
            <a:prstGeom prst="arc">
              <a:avLst>
                <a:gd name="adj1" fmla="val 16200000"/>
                <a:gd name="adj2" fmla="val 13139163"/>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dirty="0">
                <a:latin typeface="Avant GardeBook" pitchFamily="50" charset="0"/>
              </a:endParaRPr>
            </a:p>
          </p:txBody>
        </p:sp>
      </p:grpSp>
      <p:sp>
        <p:nvSpPr>
          <p:cNvPr id="26" name="矩形 25"/>
          <p:cNvSpPr/>
          <p:nvPr/>
        </p:nvSpPr>
        <p:spPr>
          <a:xfrm>
            <a:off x="2735628" y="4208583"/>
            <a:ext cx="1957993" cy="523092"/>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a:t>
            </a:r>
          </a:p>
        </p:txBody>
      </p:sp>
      <p:sp>
        <p:nvSpPr>
          <p:cNvPr id="27" name="TextBox 28"/>
          <p:cNvSpPr txBox="1"/>
          <p:nvPr/>
        </p:nvSpPr>
        <p:spPr>
          <a:xfrm>
            <a:off x="2773408" y="3736276"/>
            <a:ext cx="1475084" cy="400110"/>
          </a:xfrm>
          <a:prstGeom prst="rect">
            <a:avLst/>
          </a:prstGeom>
          <a:solidFill>
            <a:schemeClr val="bg1"/>
          </a:solidFill>
        </p:spPr>
        <p:txBody>
          <a:bodyPr wrap="none" rtlCol="0">
            <a:spAutoFit/>
          </a:bodyPr>
          <a:lstStyle/>
          <a:p>
            <a:r>
              <a:rPr lang="zh-CN" altLang="en-US" sz="2000" b="1"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2000" b="1"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30" name="直接连接符 29"/>
          <p:cNvCxnSpPr/>
          <p:nvPr/>
        </p:nvCxnSpPr>
        <p:spPr>
          <a:xfrm>
            <a:off x="2869417" y="4137351"/>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063060" y="4208583"/>
            <a:ext cx="1957993" cy="523092"/>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a:t>
            </a:r>
          </a:p>
        </p:txBody>
      </p:sp>
      <p:sp>
        <p:nvSpPr>
          <p:cNvPr id="32" name="TextBox 28"/>
          <p:cNvSpPr txBox="1"/>
          <p:nvPr/>
        </p:nvSpPr>
        <p:spPr>
          <a:xfrm>
            <a:off x="5100840" y="3736276"/>
            <a:ext cx="1475084" cy="400110"/>
          </a:xfrm>
          <a:prstGeom prst="rect">
            <a:avLst/>
          </a:prstGeom>
          <a:solidFill>
            <a:schemeClr val="bg1"/>
          </a:solidFill>
        </p:spPr>
        <p:txBody>
          <a:bodyPr wrap="none" rtlCol="0">
            <a:spAutoFit/>
          </a:bodyPr>
          <a:lstStyle/>
          <a:p>
            <a:r>
              <a:rPr lang="zh-CN" altLang="en-US" sz="2000" b="1"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2000" b="1"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33" name="直接连接符 32"/>
          <p:cNvCxnSpPr/>
          <p:nvPr/>
        </p:nvCxnSpPr>
        <p:spPr>
          <a:xfrm>
            <a:off x="5196849" y="4137351"/>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463514" y="4208583"/>
            <a:ext cx="1957993" cy="523092"/>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a:t>
            </a:r>
          </a:p>
        </p:txBody>
      </p:sp>
      <p:sp>
        <p:nvSpPr>
          <p:cNvPr id="38" name="TextBox 28"/>
          <p:cNvSpPr txBox="1"/>
          <p:nvPr/>
        </p:nvSpPr>
        <p:spPr>
          <a:xfrm>
            <a:off x="7501294" y="3736276"/>
            <a:ext cx="1475084" cy="400110"/>
          </a:xfrm>
          <a:prstGeom prst="rect">
            <a:avLst/>
          </a:prstGeom>
          <a:solidFill>
            <a:schemeClr val="bg1"/>
          </a:solidFill>
        </p:spPr>
        <p:txBody>
          <a:bodyPr wrap="none" rtlCol="0">
            <a:spAutoFit/>
          </a:bodyPr>
          <a:lstStyle/>
          <a:p>
            <a:r>
              <a:rPr lang="zh-CN" altLang="en-US" sz="2000" b="1"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2000" b="1"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39" name="直接连接符 38"/>
          <p:cNvCxnSpPr/>
          <p:nvPr/>
        </p:nvCxnSpPr>
        <p:spPr>
          <a:xfrm>
            <a:off x="7597304" y="4137351"/>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068979" y="1805654"/>
            <a:ext cx="1861983" cy="1861983"/>
          </a:xfrm>
          <a:prstGeom prst="ellipse">
            <a:avLst/>
          </a:prstGeom>
          <a:noFill/>
          <a:ln w="6350">
            <a:solidFill>
              <a:srgbClr val="DBE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60598748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250" fill="hold"/>
                                            <p:tgtEl>
                                              <p:spTgt spid="2"/>
                                            </p:tgtEl>
                                            <p:attrNameLst>
                                              <p:attrName>ppt_w</p:attrName>
                                            </p:attrNameLst>
                                          </p:cBhvr>
                                          <p:tavLst>
                                            <p:tav tm="0">
                                              <p:val>
                                                <p:fltVal val="0"/>
                                              </p:val>
                                            </p:tav>
                                            <p:tav tm="100000">
                                              <p:val>
                                                <p:strVal val="#ppt_w"/>
                                              </p:val>
                                            </p:tav>
                                          </p:tavLst>
                                        </p:anim>
                                        <p:anim calcmode="lin" valueType="num">
                                          <p:cBhvr>
                                            <p:cTn id="12" dur="1250" fill="hold"/>
                                            <p:tgtEl>
                                              <p:spTgt spid="2"/>
                                            </p:tgtEl>
                                            <p:attrNameLst>
                                              <p:attrName>ppt_h</p:attrName>
                                            </p:attrNameLst>
                                          </p:cBhvr>
                                          <p:tavLst>
                                            <p:tav tm="0">
                                              <p:val>
                                                <p:fltVal val="0"/>
                                              </p:val>
                                            </p:tav>
                                            <p:tav tm="100000">
                                              <p:val>
                                                <p:strVal val="#ppt_h"/>
                                              </p:val>
                                            </p:tav>
                                          </p:tavLst>
                                        </p:anim>
                                        <p:animEffect transition="in" filter="fade">
                                          <p:cBhvr>
                                            <p:cTn id="13" dur="1250"/>
                                            <p:tgtEl>
                                              <p:spTgt spid="2"/>
                                            </p:tgtEl>
                                          </p:cBhvr>
                                        </p:animEffect>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62000">
                                          <p:cBhvr additive="base">
                                            <p:cTn id="16" dur="2000" fill="hold"/>
                                            <p:tgtEl>
                                              <p:spTgt spid="26"/>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14:presetBounceEnd="62000">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14:bounceEnd="62000">
                                          <p:cBhvr additive="base">
                                            <p:cTn id="20" dur="20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1" dur="2000" fill="hold"/>
                                            <p:tgtEl>
                                              <p:spTgt spid="2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62000">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62000">
                                          <p:cBhvr additive="base">
                                            <p:cTn id="24" dur="2000" fill="hold"/>
                                            <p:tgtEl>
                                              <p:spTgt spid="30"/>
                                            </p:tgtEl>
                                            <p:attrNameLst>
                                              <p:attrName>ppt_x</p:attrName>
                                            </p:attrNameLst>
                                          </p:cBhvr>
                                          <p:tavLst>
                                            <p:tav tm="0">
                                              <p:val>
                                                <p:strVal val="#ppt_x"/>
                                              </p:val>
                                            </p:tav>
                                            <p:tav tm="100000">
                                              <p:val>
                                                <p:strVal val="#ppt_x"/>
                                              </p:val>
                                            </p:tav>
                                          </p:tavLst>
                                        </p:anim>
                                        <p:anim calcmode="lin" valueType="num" p14:bounceEnd="62000">
                                          <p:cBhvr additive="base">
                                            <p:cTn id="25" dur="2000" fill="hold"/>
                                            <p:tgtEl>
                                              <p:spTgt spid="3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62000">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14:bounceEnd="62000">
                                          <p:cBhvr additive="base">
                                            <p:cTn id="28" dur="2000" fill="hold"/>
                                            <p:tgtEl>
                                              <p:spTgt spid="31"/>
                                            </p:tgtEl>
                                            <p:attrNameLst>
                                              <p:attrName>ppt_x</p:attrName>
                                            </p:attrNameLst>
                                          </p:cBhvr>
                                          <p:tavLst>
                                            <p:tav tm="0">
                                              <p:val>
                                                <p:strVal val="#ppt_x"/>
                                              </p:val>
                                            </p:tav>
                                            <p:tav tm="100000">
                                              <p:val>
                                                <p:strVal val="#ppt_x"/>
                                              </p:val>
                                            </p:tav>
                                          </p:tavLst>
                                        </p:anim>
                                        <p:anim calcmode="lin" valueType="num" p14:bounceEnd="62000">
                                          <p:cBhvr additive="base">
                                            <p:cTn id="29" dur="20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62000">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14:bounceEnd="62000">
                                          <p:cBhvr additive="base">
                                            <p:cTn id="32" dur="2000" fill="hold"/>
                                            <p:tgtEl>
                                              <p:spTgt spid="32"/>
                                            </p:tgtEl>
                                            <p:attrNameLst>
                                              <p:attrName>ppt_x</p:attrName>
                                            </p:attrNameLst>
                                          </p:cBhvr>
                                          <p:tavLst>
                                            <p:tav tm="0">
                                              <p:val>
                                                <p:strVal val="#ppt_x"/>
                                              </p:val>
                                            </p:tav>
                                            <p:tav tm="100000">
                                              <p:val>
                                                <p:strVal val="#ppt_x"/>
                                              </p:val>
                                            </p:tav>
                                          </p:tavLst>
                                        </p:anim>
                                        <p:anim calcmode="lin" valueType="num" p14:bounceEnd="62000">
                                          <p:cBhvr additive="base">
                                            <p:cTn id="33" dur="2000" fill="hold"/>
                                            <p:tgtEl>
                                              <p:spTgt spid="32"/>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14:presetBounceEnd="62000">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14:bounceEnd="62000">
                                          <p:cBhvr additive="base">
                                            <p:cTn id="36" dur="2000" fill="hold"/>
                                            <p:tgtEl>
                                              <p:spTgt spid="33"/>
                                            </p:tgtEl>
                                            <p:attrNameLst>
                                              <p:attrName>ppt_x</p:attrName>
                                            </p:attrNameLst>
                                          </p:cBhvr>
                                          <p:tavLst>
                                            <p:tav tm="0">
                                              <p:val>
                                                <p:strVal val="#ppt_x"/>
                                              </p:val>
                                            </p:tav>
                                            <p:tav tm="100000">
                                              <p:val>
                                                <p:strVal val="#ppt_x"/>
                                              </p:val>
                                            </p:tav>
                                          </p:tavLst>
                                        </p:anim>
                                        <p:anim calcmode="lin" valueType="num" p14:bounceEnd="62000">
                                          <p:cBhvr additive="base">
                                            <p:cTn id="37" dur="20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62000">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14:bounceEnd="62000">
                                          <p:cBhvr additive="base">
                                            <p:cTn id="40" dur="2000" fill="hold"/>
                                            <p:tgtEl>
                                              <p:spTgt spid="37"/>
                                            </p:tgtEl>
                                            <p:attrNameLst>
                                              <p:attrName>ppt_x</p:attrName>
                                            </p:attrNameLst>
                                          </p:cBhvr>
                                          <p:tavLst>
                                            <p:tav tm="0">
                                              <p:val>
                                                <p:strVal val="#ppt_x"/>
                                              </p:val>
                                            </p:tav>
                                            <p:tav tm="100000">
                                              <p:val>
                                                <p:strVal val="#ppt_x"/>
                                              </p:val>
                                            </p:tav>
                                          </p:tavLst>
                                        </p:anim>
                                        <p:anim calcmode="lin" valueType="num" p14:bounceEnd="62000">
                                          <p:cBhvr additive="base">
                                            <p:cTn id="41" dur="2000" fill="hold"/>
                                            <p:tgtEl>
                                              <p:spTgt spid="3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14:presetBounceEnd="62000">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14:bounceEnd="62000">
                                          <p:cBhvr additive="base">
                                            <p:cTn id="44" dur="2000" fill="hold"/>
                                            <p:tgtEl>
                                              <p:spTgt spid="38"/>
                                            </p:tgtEl>
                                            <p:attrNameLst>
                                              <p:attrName>ppt_x</p:attrName>
                                            </p:attrNameLst>
                                          </p:cBhvr>
                                          <p:tavLst>
                                            <p:tav tm="0">
                                              <p:val>
                                                <p:strVal val="#ppt_x"/>
                                              </p:val>
                                            </p:tav>
                                            <p:tav tm="100000">
                                              <p:val>
                                                <p:strVal val="#ppt_x"/>
                                              </p:val>
                                            </p:tav>
                                          </p:tavLst>
                                        </p:anim>
                                        <p:anim calcmode="lin" valueType="num" p14:bounceEnd="62000">
                                          <p:cBhvr additive="base">
                                            <p:cTn id="45" dur="2000" fill="hold"/>
                                            <p:tgtEl>
                                              <p:spTgt spid="3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14:presetBounceEnd="62000">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14:bounceEnd="62000">
                                          <p:cBhvr additive="base">
                                            <p:cTn id="48" dur="2000" fill="hold"/>
                                            <p:tgtEl>
                                              <p:spTgt spid="39"/>
                                            </p:tgtEl>
                                            <p:attrNameLst>
                                              <p:attrName>ppt_x</p:attrName>
                                            </p:attrNameLst>
                                          </p:cBhvr>
                                          <p:tavLst>
                                            <p:tav tm="0">
                                              <p:val>
                                                <p:strVal val="#ppt_x"/>
                                              </p:val>
                                            </p:tav>
                                            <p:tav tm="100000">
                                              <p:val>
                                                <p:strVal val="#ppt_x"/>
                                              </p:val>
                                            </p:tav>
                                          </p:tavLst>
                                        </p:anim>
                                        <p:anim calcmode="lin" valueType="num" p14:bounceEnd="62000">
                                          <p:cBhvr additive="base">
                                            <p:cTn id="49" dur="2000" fill="hold"/>
                                            <p:tgtEl>
                                              <p:spTgt spid="3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14:presetBounceEnd="42000">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14:bounceEnd="42000">
                                          <p:cBhvr additive="base">
                                            <p:cTn id="52" dur="2000" fill="hold"/>
                                            <p:tgtEl>
                                              <p:spTgt spid="40"/>
                                            </p:tgtEl>
                                            <p:attrNameLst>
                                              <p:attrName>ppt_x</p:attrName>
                                            </p:attrNameLst>
                                          </p:cBhvr>
                                          <p:tavLst>
                                            <p:tav tm="0">
                                              <p:val>
                                                <p:strVal val="#ppt_x"/>
                                              </p:val>
                                            </p:tav>
                                            <p:tav tm="100000">
                                              <p:val>
                                                <p:strVal val="#ppt_x"/>
                                              </p:val>
                                            </p:tav>
                                          </p:tavLst>
                                        </p:anim>
                                        <p:anim calcmode="lin" valueType="num" p14:bounceEnd="42000">
                                          <p:cBhvr additive="base">
                                            <p:cTn id="53" dur="2000" fill="hold"/>
                                            <p:tgtEl>
                                              <p:spTgt spid="40"/>
                                            </p:tgtEl>
                                            <p:attrNameLst>
                                              <p:attrName>ppt_y</p:attrName>
                                            </p:attrNameLst>
                                          </p:cBhvr>
                                          <p:tavLst>
                                            <p:tav tm="0">
                                              <p:val>
                                                <p:strVal val="1+#ppt_h/2"/>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par>
                                    <p:cTn id="59" presetID="2" presetClass="entr" presetSubtype="4" fill="hold" grpId="0" nodeType="withEffect" p14:presetBounceEnd="42000">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14:bounceEnd="42000">
                                          <p:cBhvr additive="base">
                                            <p:cTn id="61" dur="20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62" dur="2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0" grpId="0" animBg="1"/>
          <p:bldP spid="20" grpId="0" animBg="1"/>
          <p:bldP spid="26" grpId="0"/>
          <p:bldP spid="27" grpId="0" animBg="1"/>
          <p:bldP spid="31" grpId="0"/>
          <p:bldP spid="32" grpId="0" animBg="1"/>
          <p:bldP spid="37" grpId="0"/>
          <p:bldP spid="38" grpId="0" animBg="1"/>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250" fill="hold"/>
                                            <p:tgtEl>
                                              <p:spTgt spid="2"/>
                                            </p:tgtEl>
                                            <p:attrNameLst>
                                              <p:attrName>ppt_w</p:attrName>
                                            </p:attrNameLst>
                                          </p:cBhvr>
                                          <p:tavLst>
                                            <p:tav tm="0">
                                              <p:val>
                                                <p:fltVal val="0"/>
                                              </p:val>
                                            </p:tav>
                                            <p:tav tm="100000">
                                              <p:val>
                                                <p:strVal val="#ppt_w"/>
                                              </p:val>
                                            </p:tav>
                                          </p:tavLst>
                                        </p:anim>
                                        <p:anim calcmode="lin" valueType="num">
                                          <p:cBhvr>
                                            <p:cTn id="12" dur="1250" fill="hold"/>
                                            <p:tgtEl>
                                              <p:spTgt spid="2"/>
                                            </p:tgtEl>
                                            <p:attrNameLst>
                                              <p:attrName>ppt_h</p:attrName>
                                            </p:attrNameLst>
                                          </p:cBhvr>
                                          <p:tavLst>
                                            <p:tav tm="0">
                                              <p:val>
                                                <p:fltVal val="0"/>
                                              </p:val>
                                            </p:tav>
                                            <p:tav tm="100000">
                                              <p:val>
                                                <p:strVal val="#ppt_h"/>
                                              </p:val>
                                            </p:tav>
                                          </p:tavLst>
                                        </p:anim>
                                        <p:animEffect transition="in" filter="fade">
                                          <p:cBhvr>
                                            <p:cTn id="13" dur="1250"/>
                                            <p:tgtEl>
                                              <p:spTgt spid="2"/>
                                            </p:tgtEl>
                                          </p:cBhvr>
                                        </p:animEffect>
                                      </p:childTnLst>
                                    </p:cTn>
                                  </p:par>
                                  <p:par>
                                    <p:cTn id="14" presetID="2" presetClass="entr" presetSubtype="4"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2000" fill="hold"/>
                                            <p:tgtEl>
                                              <p:spTgt spid="26"/>
                                            </p:tgtEl>
                                            <p:attrNameLst>
                                              <p:attrName>ppt_x</p:attrName>
                                            </p:attrNameLst>
                                          </p:cBhvr>
                                          <p:tavLst>
                                            <p:tav tm="0">
                                              <p:val>
                                                <p:strVal val="#ppt_x"/>
                                              </p:val>
                                            </p:tav>
                                            <p:tav tm="100000">
                                              <p:val>
                                                <p:strVal val="#ppt_x"/>
                                              </p:val>
                                            </p:tav>
                                          </p:tavLst>
                                        </p:anim>
                                        <p:anim calcmode="lin" valueType="num">
                                          <p:cBhvr additive="base">
                                            <p:cTn id="17" dur="2000" fill="hold"/>
                                            <p:tgtEl>
                                              <p:spTgt spid="2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2000" fill="hold"/>
                                            <p:tgtEl>
                                              <p:spTgt spid="27"/>
                                            </p:tgtEl>
                                            <p:attrNameLst>
                                              <p:attrName>ppt_x</p:attrName>
                                            </p:attrNameLst>
                                          </p:cBhvr>
                                          <p:tavLst>
                                            <p:tav tm="0">
                                              <p:val>
                                                <p:strVal val="#ppt_x"/>
                                              </p:val>
                                            </p:tav>
                                            <p:tav tm="100000">
                                              <p:val>
                                                <p:strVal val="#ppt_x"/>
                                              </p:val>
                                            </p:tav>
                                          </p:tavLst>
                                        </p:anim>
                                        <p:anim calcmode="lin" valueType="num">
                                          <p:cBhvr additive="base">
                                            <p:cTn id="21" dur="2000" fill="hold"/>
                                            <p:tgtEl>
                                              <p:spTgt spid="2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2000" fill="hold"/>
                                            <p:tgtEl>
                                              <p:spTgt spid="30"/>
                                            </p:tgtEl>
                                            <p:attrNameLst>
                                              <p:attrName>ppt_x</p:attrName>
                                            </p:attrNameLst>
                                          </p:cBhvr>
                                          <p:tavLst>
                                            <p:tav tm="0">
                                              <p:val>
                                                <p:strVal val="#ppt_x"/>
                                              </p:val>
                                            </p:tav>
                                            <p:tav tm="100000">
                                              <p:val>
                                                <p:strVal val="#ppt_x"/>
                                              </p:val>
                                            </p:tav>
                                          </p:tavLst>
                                        </p:anim>
                                        <p:anim calcmode="lin" valueType="num">
                                          <p:cBhvr additive="base">
                                            <p:cTn id="25" dur="2000" fill="hold"/>
                                            <p:tgtEl>
                                              <p:spTgt spid="3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2000" fill="hold"/>
                                            <p:tgtEl>
                                              <p:spTgt spid="31"/>
                                            </p:tgtEl>
                                            <p:attrNameLst>
                                              <p:attrName>ppt_x</p:attrName>
                                            </p:attrNameLst>
                                          </p:cBhvr>
                                          <p:tavLst>
                                            <p:tav tm="0">
                                              <p:val>
                                                <p:strVal val="#ppt_x"/>
                                              </p:val>
                                            </p:tav>
                                            <p:tav tm="100000">
                                              <p:val>
                                                <p:strVal val="#ppt_x"/>
                                              </p:val>
                                            </p:tav>
                                          </p:tavLst>
                                        </p:anim>
                                        <p:anim calcmode="lin" valueType="num">
                                          <p:cBhvr additive="base">
                                            <p:cTn id="29" dur="20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2000" fill="hold"/>
                                            <p:tgtEl>
                                              <p:spTgt spid="32"/>
                                            </p:tgtEl>
                                            <p:attrNameLst>
                                              <p:attrName>ppt_x</p:attrName>
                                            </p:attrNameLst>
                                          </p:cBhvr>
                                          <p:tavLst>
                                            <p:tav tm="0">
                                              <p:val>
                                                <p:strVal val="#ppt_x"/>
                                              </p:val>
                                            </p:tav>
                                            <p:tav tm="100000">
                                              <p:val>
                                                <p:strVal val="#ppt_x"/>
                                              </p:val>
                                            </p:tav>
                                          </p:tavLst>
                                        </p:anim>
                                        <p:anim calcmode="lin" valueType="num">
                                          <p:cBhvr additive="base">
                                            <p:cTn id="33" dur="2000" fill="hold"/>
                                            <p:tgtEl>
                                              <p:spTgt spid="32"/>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2000" fill="hold"/>
                                            <p:tgtEl>
                                              <p:spTgt spid="33"/>
                                            </p:tgtEl>
                                            <p:attrNameLst>
                                              <p:attrName>ppt_x</p:attrName>
                                            </p:attrNameLst>
                                          </p:cBhvr>
                                          <p:tavLst>
                                            <p:tav tm="0">
                                              <p:val>
                                                <p:strVal val="#ppt_x"/>
                                              </p:val>
                                            </p:tav>
                                            <p:tav tm="100000">
                                              <p:val>
                                                <p:strVal val="#ppt_x"/>
                                              </p:val>
                                            </p:tav>
                                          </p:tavLst>
                                        </p:anim>
                                        <p:anim calcmode="lin" valueType="num">
                                          <p:cBhvr additive="base">
                                            <p:cTn id="37" dur="20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2000" fill="hold"/>
                                            <p:tgtEl>
                                              <p:spTgt spid="37"/>
                                            </p:tgtEl>
                                            <p:attrNameLst>
                                              <p:attrName>ppt_x</p:attrName>
                                            </p:attrNameLst>
                                          </p:cBhvr>
                                          <p:tavLst>
                                            <p:tav tm="0">
                                              <p:val>
                                                <p:strVal val="#ppt_x"/>
                                              </p:val>
                                            </p:tav>
                                            <p:tav tm="100000">
                                              <p:val>
                                                <p:strVal val="#ppt_x"/>
                                              </p:val>
                                            </p:tav>
                                          </p:tavLst>
                                        </p:anim>
                                        <p:anim calcmode="lin" valueType="num">
                                          <p:cBhvr additive="base">
                                            <p:cTn id="41" dur="2000" fill="hold"/>
                                            <p:tgtEl>
                                              <p:spTgt spid="3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2000" fill="hold"/>
                                            <p:tgtEl>
                                              <p:spTgt spid="38"/>
                                            </p:tgtEl>
                                            <p:attrNameLst>
                                              <p:attrName>ppt_x</p:attrName>
                                            </p:attrNameLst>
                                          </p:cBhvr>
                                          <p:tavLst>
                                            <p:tav tm="0">
                                              <p:val>
                                                <p:strVal val="#ppt_x"/>
                                              </p:val>
                                            </p:tav>
                                            <p:tav tm="100000">
                                              <p:val>
                                                <p:strVal val="#ppt_x"/>
                                              </p:val>
                                            </p:tav>
                                          </p:tavLst>
                                        </p:anim>
                                        <p:anim calcmode="lin" valueType="num">
                                          <p:cBhvr additive="base">
                                            <p:cTn id="45" dur="2000" fill="hold"/>
                                            <p:tgtEl>
                                              <p:spTgt spid="3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2000" fill="hold"/>
                                            <p:tgtEl>
                                              <p:spTgt spid="39"/>
                                            </p:tgtEl>
                                            <p:attrNameLst>
                                              <p:attrName>ppt_x</p:attrName>
                                            </p:attrNameLst>
                                          </p:cBhvr>
                                          <p:tavLst>
                                            <p:tav tm="0">
                                              <p:val>
                                                <p:strVal val="#ppt_x"/>
                                              </p:val>
                                            </p:tav>
                                            <p:tav tm="100000">
                                              <p:val>
                                                <p:strVal val="#ppt_x"/>
                                              </p:val>
                                            </p:tav>
                                          </p:tavLst>
                                        </p:anim>
                                        <p:anim calcmode="lin" valueType="num">
                                          <p:cBhvr additive="base">
                                            <p:cTn id="49" dur="2000" fill="hold"/>
                                            <p:tgtEl>
                                              <p:spTgt spid="3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2000" fill="hold"/>
                                            <p:tgtEl>
                                              <p:spTgt spid="40"/>
                                            </p:tgtEl>
                                            <p:attrNameLst>
                                              <p:attrName>ppt_x</p:attrName>
                                            </p:attrNameLst>
                                          </p:cBhvr>
                                          <p:tavLst>
                                            <p:tav tm="0">
                                              <p:val>
                                                <p:strVal val="#ppt_x"/>
                                              </p:val>
                                            </p:tav>
                                            <p:tav tm="100000">
                                              <p:val>
                                                <p:strVal val="#ppt_x"/>
                                              </p:val>
                                            </p:tav>
                                          </p:tavLst>
                                        </p:anim>
                                        <p:anim calcmode="lin" valueType="num">
                                          <p:cBhvr additive="base">
                                            <p:cTn id="53" dur="2000" fill="hold"/>
                                            <p:tgtEl>
                                              <p:spTgt spid="40"/>
                                            </p:tgtEl>
                                            <p:attrNameLst>
                                              <p:attrName>ppt_y</p:attrName>
                                            </p:attrNameLst>
                                          </p:cBhvr>
                                          <p:tavLst>
                                            <p:tav tm="0">
                                              <p:val>
                                                <p:strVal val="1+#ppt_h/2"/>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2000" fill="hold"/>
                                            <p:tgtEl>
                                              <p:spTgt spid="28"/>
                                            </p:tgtEl>
                                            <p:attrNameLst>
                                              <p:attrName>ppt_x</p:attrName>
                                            </p:attrNameLst>
                                          </p:cBhvr>
                                          <p:tavLst>
                                            <p:tav tm="0">
                                              <p:val>
                                                <p:strVal val="#ppt_x"/>
                                              </p:val>
                                            </p:tav>
                                            <p:tav tm="100000">
                                              <p:val>
                                                <p:strVal val="#ppt_x"/>
                                              </p:val>
                                            </p:tav>
                                          </p:tavLst>
                                        </p:anim>
                                        <p:anim calcmode="lin" valueType="num">
                                          <p:cBhvr additive="base">
                                            <p:cTn id="62" dur="2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0" grpId="0" animBg="1"/>
          <p:bldP spid="20" grpId="0" animBg="1"/>
          <p:bldP spid="26" grpId="0"/>
          <p:bldP spid="27" grpId="0" animBg="1"/>
          <p:bldP spid="31" grpId="0"/>
          <p:bldP spid="32" grpId="0" animBg="1"/>
          <p:bldP spid="37" grpId="0"/>
          <p:bldP spid="38" grpId="0" animBg="1"/>
          <p:bldP spid="3"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022692" y="-271668"/>
            <a:ext cx="5754842" cy="3237098"/>
          </a:xfrm>
          <a:prstGeom prst="rect">
            <a:avLst/>
          </a:prstGeom>
        </p:spPr>
      </p:pic>
      <p:sp>
        <p:nvSpPr>
          <p:cNvPr id="7" name="矩形 6"/>
          <p:cNvSpPr/>
          <p:nvPr/>
        </p:nvSpPr>
        <p:spPr>
          <a:xfrm rot="10800000">
            <a:off x="1679509" y="1124744"/>
            <a:ext cx="8352928" cy="4224469"/>
          </a:xfrm>
          <a:prstGeom prst="rect">
            <a:avLst/>
          </a:prstGeom>
          <a:solidFill>
            <a:srgbClr val="A3947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rot="10800000">
            <a:off x="3119669" y="1892829"/>
            <a:ext cx="7488832" cy="3456384"/>
          </a:xfrm>
          <a:prstGeom prst="rect">
            <a:avLst/>
          </a:prstGeom>
          <a:solidFill>
            <a:srgbClr val="DACDBC"/>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55573" y="2190764"/>
            <a:ext cx="3600400" cy="3600400"/>
          </a:xfrm>
          <a:prstGeom prst="rect">
            <a:avLst/>
          </a:prstGeom>
          <a:blipFill dpi="0" rotWithShape="1">
            <a:blip r:embed="rId5"/>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a:off x="7824193" y="3574178"/>
            <a:ext cx="1957993" cy="523092"/>
          </a:xfrm>
          <a:prstGeom prst="rect">
            <a:avLst/>
          </a:prstGeom>
        </p:spPr>
        <p:txBody>
          <a:bodyPr wrap="square">
            <a:spAutoFit/>
          </a:bodyPr>
          <a:lstStyle/>
          <a:p>
            <a:pPr>
              <a:lnSpc>
                <a:spcPct val="150000"/>
              </a:lnSpc>
            </a:pPr>
            <a:r>
              <a:rPr lang="en-US" altLang="zh-CN" sz="933" dirty="0">
                <a:solidFill>
                  <a:schemeClr val="bg1">
                    <a:lumMod val="50000"/>
                  </a:schemeClr>
                </a:solidFill>
              </a:rPr>
              <a:t>OF THIS SCHEME, WE THANK YOU FOR YOUR READING, THE</a:t>
            </a:r>
          </a:p>
        </p:txBody>
      </p:sp>
      <p:sp>
        <p:nvSpPr>
          <p:cNvPr id="22" name="TextBox 21"/>
          <p:cNvSpPr txBox="1"/>
          <p:nvPr/>
        </p:nvSpPr>
        <p:spPr>
          <a:xfrm>
            <a:off x="6672064" y="2756925"/>
            <a:ext cx="1354858" cy="1569660"/>
          </a:xfrm>
          <a:prstGeom prst="rect">
            <a:avLst/>
          </a:prstGeom>
          <a:noFill/>
        </p:spPr>
        <p:txBody>
          <a:bodyPr wrap="none" rtlCol="0">
            <a:spAutoFit/>
          </a:bodyPr>
          <a:lstStyle/>
          <a:p>
            <a:r>
              <a:rPr lang="en-US" altLang="zh-CN" sz="9600" spc="400" dirty="0">
                <a:solidFill>
                  <a:srgbClr val="6EA399"/>
                </a:solidFill>
                <a:latin typeface="Agency FB" pitchFamily="34" charset="0"/>
              </a:rPr>
              <a:t>O3</a:t>
            </a:r>
            <a:endParaRPr lang="zh-CN" altLang="en-US" sz="9600" spc="400" dirty="0">
              <a:solidFill>
                <a:srgbClr val="6EA399"/>
              </a:solidFill>
              <a:latin typeface="Agency FB" pitchFamily="34" charset="0"/>
            </a:endParaRPr>
          </a:p>
        </p:txBody>
      </p:sp>
      <p:sp>
        <p:nvSpPr>
          <p:cNvPr id="24" name="TextBox 23"/>
          <p:cNvSpPr txBox="1"/>
          <p:nvPr/>
        </p:nvSpPr>
        <p:spPr>
          <a:xfrm>
            <a:off x="7841124" y="3094124"/>
            <a:ext cx="1338828" cy="369332"/>
          </a:xfrm>
          <a:prstGeom prst="rect">
            <a:avLst/>
          </a:prstGeom>
          <a:solidFill>
            <a:srgbClr val="DACDBC"/>
          </a:solidFill>
        </p:spPr>
        <p:txBody>
          <a:bodyPr wrap="none" rtlCol="0">
            <a:spAutoFit/>
          </a:bodyPr>
          <a:lstStyle/>
          <a:p>
            <a:r>
              <a:rPr lang="zh-CN" altLang="en-US"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25" name="直接连接符 24"/>
          <p:cNvCxnSpPr/>
          <p:nvPr/>
        </p:nvCxnSpPr>
        <p:spPr>
          <a:xfrm>
            <a:off x="7937133" y="3495199"/>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5" name="图片 14"/>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167668214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2000">
                                          <p:cBhvr additive="base">
                                            <p:cTn id="19"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52000">
                                          <p:cBhvr additive="base">
                                            <p:cTn id="23"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52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52000">
                                          <p:cBhvr additive="base">
                                            <p:cTn id="27"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52000">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14:bounceEnd="52000">
                                          <p:cBhvr additive="base">
                                            <p:cTn id="31"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2000" fill="hold"/>
                                            <p:tgtEl>
                                              <p:spTgt spid="21"/>
                                            </p:tgtEl>
                                            <p:attrNameLst>
                                              <p:attrName>ppt_x</p:attrName>
                                            </p:attrNameLst>
                                          </p:cBhvr>
                                          <p:tavLst>
                                            <p:tav tm="0">
                                              <p:val>
                                                <p:strVal val="#ppt_x"/>
                                              </p:val>
                                            </p:tav>
                                            <p:tav tm="100000">
                                              <p:val>
                                                <p:strVal val="#ppt_x"/>
                                              </p:val>
                                            </p:tav>
                                          </p:tavLst>
                                        </p:anim>
                                        <p:anim calcmode="lin" valueType="num">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000" fill="hold"/>
                                            <p:tgtEl>
                                              <p:spTgt spid="22"/>
                                            </p:tgtEl>
                                            <p:attrNameLst>
                                              <p:attrName>ppt_x</p:attrName>
                                            </p:attrNameLst>
                                          </p:cBhvr>
                                          <p:tavLst>
                                            <p:tav tm="0">
                                              <p:val>
                                                <p:strVal val="#ppt_x"/>
                                              </p:val>
                                            </p:tav>
                                            <p:tav tm="100000">
                                              <p:val>
                                                <p:strVal val="#ppt_x"/>
                                              </p:val>
                                            </p:tav>
                                          </p:tavLst>
                                        </p:anim>
                                        <p:anim calcmode="lin" valueType="num">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2000" fill="hold"/>
                                            <p:tgtEl>
                                              <p:spTgt spid="24"/>
                                            </p:tgtEl>
                                            <p:attrNameLst>
                                              <p:attrName>ppt_x</p:attrName>
                                            </p:attrNameLst>
                                          </p:cBhvr>
                                          <p:tavLst>
                                            <p:tav tm="0">
                                              <p:val>
                                                <p:strVal val="#ppt_x"/>
                                              </p:val>
                                            </p:tav>
                                            <p:tav tm="100000">
                                              <p:val>
                                                <p:strVal val="#ppt_x"/>
                                              </p:val>
                                            </p:tav>
                                          </p:tavLst>
                                        </p:anim>
                                        <p:anim calcmode="lin" valueType="num">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2000" fill="hold"/>
                                            <p:tgtEl>
                                              <p:spTgt spid="25"/>
                                            </p:tgtEl>
                                            <p:attrNameLst>
                                              <p:attrName>ppt_x</p:attrName>
                                            </p:attrNameLst>
                                          </p:cBhvr>
                                          <p:tavLst>
                                            <p:tav tm="0">
                                              <p:val>
                                                <p:strVal val="#ppt_x"/>
                                              </p:val>
                                            </p:tav>
                                            <p:tav tm="100000">
                                              <p:val>
                                                <p:strVal val="#ppt_x"/>
                                              </p:val>
                                            </p:tav>
                                          </p:tavLst>
                                        </p:anim>
                                        <p:anim calcmode="lin" valueType="num">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1678517" y="1095791"/>
            <a:ext cx="8929984" cy="466642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a:off x="8891133" y="1331666"/>
            <a:ext cx="1373547" cy="738472"/>
          </a:xfrm>
          <a:prstGeom prst="rect">
            <a:avLst/>
          </a:prstGeom>
        </p:spPr>
        <p:txBody>
          <a:bodyPr wrap="square">
            <a:spAutoFit/>
          </a:bodyPr>
          <a:lstStyle/>
          <a:p>
            <a:pPr>
              <a:lnSpc>
                <a:spcPct val="150000"/>
              </a:lnSpc>
            </a:pPr>
            <a:r>
              <a:rPr lang="en-US" altLang="zh-CN" sz="933" dirty="0">
                <a:solidFill>
                  <a:schemeClr val="bg1">
                    <a:lumMod val="50000"/>
                  </a:schemeClr>
                </a:solidFill>
              </a:rPr>
              <a:t>OF THIS SCHEME, WE THANK YOU FOR YOUR READING, THE</a:t>
            </a:r>
          </a:p>
        </p:txBody>
      </p:sp>
      <p:sp>
        <p:nvSpPr>
          <p:cNvPr id="28" name="TextBox 27"/>
          <p:cNvSpPr txBox="1"/>
          <p:nvPr/>
        </p:nvSpPr>
        <p:spPr>
          <a:xfrm>
            <a:off x="4935312" y="3475345"/>
            <a:ext cx="2278801" cy="1569660"/>
          </a:xfrm>
          <a:prstGeom prst="rect">
            <a:avLst/>
          </a:prstGeom>
          <a:blipFill>
            <a:blip r:embed="rId4"/>
            <a:stretch>
              <a:fillRect/>
            </a:stretch>
          </a:blipFill>
          <a:ln>
            <a:solidFill>
              <a:srgbClr val="6EA399"/>
            </a:solidFill>
          </a:ln>
        </p:spPr>
        <p:txBody>
          <a:bodyPr wrap="square" rtlCol="0">
            <a:spAutoFit/>
          </a:bodyPr>
          <a:lstStyle/>
          <a:p>
            <a:pPr algn="ctr"/>
            <a:r>
              <a:rPr lang="en-US" altLang="zh-CN" sz="9600" spc="400" dirty="0">
                <a:solidFill>
                  <a:srgbClr val="6EA399"/>
                </a:solidFill>
                <a:latin typeface="Agency FB" pitchFamily="34" charset="0"/>
              </a:rPr>
              <a:t>A</a:t>
            </a:r>
            <a:endParaRPr lang="zh-CN" altLang="en-US" sz="9600" spc="400" dirty="0">
              <a:solidFill>
                <a:srgbClr val="6EA399"/>
              </a:solidFill>
              <a:latin typeface="Agency FB" pitchFamily="34" charset="0"/>
            </a:endParaRPr>
          </a:p>
        </p:txBody>
      </p:sp>
      <p:sp>
        <p:nvSpPr>
          <p:cNvPr id="29" name="TextBox 28"/>
          <p:cNvSpPr txBox="1"/>
          <p:nvPr/>
        </p:nvSpPr>
        <p:spPr>
          <a:xfrm>
            <a:off x="4874018" y="4898474"/>
            <a:ext cx="1210588" cy="338554"/>
          </a:xfrm>
          <a:prstGeom prst="rect">
            <a:avLst/>
          </a:prstGeom>
          <a:solidFill>
            <a:schemeClr val="bg1"/>
          </a:solidFill>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sp>
        <p:nvSpPr>
          <p:cNvPr id="24" name="矩形 23"/>
          <p:cNvSpPr/>
          <p:nvPr/>
        </p:nvSpPr>
        <p:spPr>
          <a:xfrm>
            <a:off x="7330924" y="3626637"/>
            <a:ext cx="2753300" cy="1599990"/>
          </a:xfrm>
          <a:prstGeom prst="rect">
            <a:avLst/>
          </a:prstGeom>
        </p:spPr>
        <p:txBody>
          <a:bodyPr wrap="square">
            <a:spAutoFit/>
          </a:bodyPr>
          <a:lstStyle/>
          <a:p>
            <a:pPr>
              <a:lnSpc>
                <a:spcPct val="150000"/>
              </a:lnSpc>
            </a:pPr>
            <a:r>
              <a:rPr lang="en-US" altLang="zh-CN" sz="933" dirty="0">
                <a:solidFill>
                  <a:schemeClr val="bg1">
                    <a:lumMod val="50000"/>
                  </a:schemeClr>
                </a:solidFill>
              </a:rPr>
              <a:t>OF THIS SCHEME, WE THANK YOU FOR YOUR READING, THE PROPOSAL IS IN WE UNDERSTAND YOUR COMPANY FOR THEOF THIS SCHEME, WE THANK YOU FOR YOUR READING, THE PROPOSAL IS IN WE UNDERSTAND YOUR COMPANY FOR THE</a:t>
            </a:r>
          </a:p>
          <a:p>
            <a:pPr>
              <a:lnSpc>
                <a:spcPct val="150000"/>
              </a:lnSpc>
            </a:pPr>
            <a:endParaRPr lang="en-US" altLang="zh-CN" sz="933" dirty="0">
              <a:solidFill>
                <a:schemeClr val="bg1">
                  <a:lumMod val="50000"/>
                </a:schemeClr>
              </a:solidFill>
            </a:endParaRPr>
          </a:p>
        </p:txBody>
      </p:sp>
      <p:grpSp>
        <p:nvGrpSpPr>
          <p:cNvPr id="4" name="组合 3"/>
          <p:cNvGrpSpPr/>
          <p:nvPr/>
        </p:nvGrpSpPr>
        <p:grpSpPr>
          <a:xfrm rot="5400000">
            <a:off x="1763872" y="1657862"/>
            <a:ext cx="4089312" cy="3542279"/>
            <a:chOff x="3966480" y="1896240"/>
            <a:chExt cx="4097053" cy="3548984"/>
          </a:xfrm>
        </p:grpSpPr>
        <p:sp>
          <p:nvSpPr>
            <p:cNvPr id="19" name="Freeform 6"/>
            <p:cNvSpPr>
              <a:spLocks/>
            </p:cNvSpPr>
            <p:nvPr/>
          </p:nvSpPr>
          <p:spPr bwMode="auto">
            <a:xfrm>
              <a:off x="5408537" y="1896240"/>
              <a:ext cx="1199467" cy="1042233"/>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rgbClr val="5B5C57"/>
            </a:solidFill>
            <a:ln w="5" cap="flat">
              <a:noFill/>
              <a:prstDash val="solid"/>
              <a:miter lim="800000"/>
              <a:headEnd/>
              <a:tailEnd/>
            </a:ln>
          </p:spPr>
          <p:txBody>
            <a:bodyPr vert="horz" wrap="square" lIns="121920" tIns="60960" rIns="121920" bIns="60960" numCol="1" anchor="b" anchorCtr="0" compatLnSpc="1">
              <a:prstTxWarp prst="textNoShape">
                <a:avLst/>
              </a:prstTxWarp>
            </a:bodyPr>
            <a:lstStyle/>
            <a:p>
              <a:pPr algn="ctr"/>
              <a:endParaRPr lang="zh-CN" altLang="en-US" sz="1867" dirty="0">
                <a:solidFill>
                  <a:schemeClr val="bg1"/>
                </a:solidFill>
                <a:latin typeface="微软雅黑" pitchFamily="34" charset="-122"/>
                <a:ea typeface="微软雅黑" pitchFamily="34" charset="-122"/>
              </a:endParaRPr>
            </a:p>
          </p:txBody>
        </p:sp>
        <p:sp>
          <p:nvSpPr>
            <p:cNvPr id="21" name="Freeform 7"/>
            <p:cNvSpPr>
              <a:spLocks/>
            </p:cNvSpPr>
            <p:nvPr/>
          </p:nvSpPr>
          <p:spPr bwMode="auto">
            <a:xfrm>
              <a:off x="4995237" y="3158602"/>
              <a:ext cx="2026066" cy="489671"/>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rgbClr val="645842"/>
            </a:solidFill>
            <a:ln w="5" cap="flat">
              <a:noFill/>
              <a:prstDash val="solid"/>
              <a:miter lim="800000"/>
              <a:headEnd/>
              <a:tailEnd/>
            </a:ln>
          </p:spPr>
          <p:txBody>
            <a:bodyPr vert="horz" wrap="square" lIns="121920" tIns="60960" rIns="121920" bIns="60960" numCol="1" anchor="ctr" anchorCtr="0" compatLnSpc="1">
              <a:prstTxWarp prst="textNoShape">
                <a:avLst/>
              </a:prstTxWarp>
            </a:bodyPr>
            <a:lstStyle/>
            <a:p>
              <a:pPr algn="ctr"/>
              <a:endParaRPr lang="zh-CN" altLang="en-US" sz="1867" dirty="0">
                <a:solidFill>
                  <a:schemeClr val="bg1"/>
                </a:solidFill>
                <a:latin typeface="微软雅黑" pitchFamily="34" charset="-122"/>
                <a:ea typeface="微软雅黑" pitchFamily="34" charset="-122"/>
              </a:endParaRPr>
            </a:p>
          </p:txBody>
        </p:sp>
        <p:sp>
          <p:nvSpPr>
            <p:cNvPr id="22" name="Freeform 8"/>
            <p:cNvSpPr>
              <a:spLocks/>
            </p:cNvSpPr>
            <p:nvPr/>
          </p:nvSpPr>
          <p:spPr bwMode="auto">
            <a:xfrm>
              <a:off x="4590923" y="3872889"/>
              <a:ext cx="2843679" cy="485178"/>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rgbClr val="766F53"/>
            </a:solidFill>
            <a:ln w="5" cap="flat">
              <a:noFill/>
              <a:prstDash val="solid"/>
              <a:miter lim="800000"/>
              <a:headEnd/>
              <a:tailEnd/>
            </a:ln>
          </p:spPr>
          <p:txBody>
            <a:bodyPr vert="horz" wrap="square" lIns="121920" tIns="60960" rIns="121920" bIns="60960" numCol="1" anchor="ctr" anchorCtr="0" compatLnSpc="1">
              <a:prstTxWarp prst="textNoShape">
                <a:avLst/>
              </a:prstTxWarp>
            </a:bodyPr>
            <a:lstStyle/>
            <a:p>
              <a:pPr algn="ctr"/>
              <a:endParaRPr lang="zh-CN" altLang="en-US" sz="1867" dirty="0">
                <a:solidFill>
                  <a:schemeClr val="bg1"/>
                </a:solidFill>
                <a:latin typeface="微软雅黑" pitchFamily="34" charset="-122"/>
                <a:ea typeface="微软雅黑" pitchFamily="34" charset="-122"/>
              </a:endParaRPr>
            </a:p>
          </p:txBody>
        </p:sp>
        <p:sp>
          <p:nvSpPr>
            <p:cNvPr id="25" name="Freeform 9"/>
            <p:cNvSpPr>
              <a:spLocks/>
            </p:cNvSpPr>
            <p:nvPr/>
          </p:nvSpPr>
          <p:spPr bwMode="auto">
            <a:xfrm>
              <a:off x="3966480" y="4582686"/>
              <a:ext cx="4097053" cy="862538"/>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rgbClr val="A39473"/>
            </a:solidFill>
            <a:ln w="5" cap="flat">
              <a:noFill/>
              <a:prstDash val="solid"/>
              <a:miter lim="800000"/>
              <a:headEnd/>
              <a:tailEnd/>
            </a:ln>
          </p:spPr>
          <p:txBody>
            <a:bodyPr vert="horz" wrap="square" lIns="121920" tIns="60960" rIns="121920" bIns="60960" numCol="1" anchor="ctr" anchorCtr="0" compatLnSpc="1">
              <a:prstTxWarp prst="textNoShape">
                <a:avLst/>
              </a:prstTxWarp>
            </a:bodyPr>
            <a:lstStyle/>
            <a:p>
              <a:pPr algn="ctr"/>
              <a:endParaRPr lang="zh-CN" altLang="en-US" sz="1867" dirty="0">
                <a:solidFill>
                  <a:schemeClr val="bg1"/>
                </a:solidFill>
                <a:latin typeface="微软雅黑" pitchFamily="34" charset="-122"/>
                <a:ea typeface="微软雅黑" pitchFamily="34" charset="-122"/>
              </a:endParaRPr>
            </a:p>
          </p:txBody>
        </p:sp>
        <p:sp>
          <p:nvSpPr>
            <p:cNvPr id="26" name="Freeform 10"/>
            <p:cNvSpPr>
              <a:spLocks/>
            </p:cNvSpPr>
            <p:nvPr/>
          </p:nvSpPr>
          <p:spPr bwMode="auto">
            <a:xfrm>
              <a:off x="5408537" y="2938473"/>
              <a:ext cx="1325254" cy="220128"/>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85000"/>
              </a:schemeClr>
            </a:solidFill>
            <a:ln w="5"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dirty="0">
                <a:latin typeface="Avant GardeBook" pitchFamily="50" charset="0"/>
              </a:endParaRPr>
            </a:p>
          </p:txBody>
        </p:sp>
        <p:sp>
          <p:nvSpPr>
            <p:cNvPr id="27" name="Freeform 11"/>
            <p:cNvSpPr>
              <a:spLocks/>
            </p:cNvSpPr>
            <p:nvPr/>
          </p:nvSpPr>
          <p:spPr bwMode="auto">
            <a:xfrm>
              <a:off x="4995237" y="3648270"/>
              <a:ext cx="2156344" cy="224619"/>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85000"/>
              </a:schemeClr>
            </a:solidFill>
            <a:ln w="5"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dirty="0">
                <a:latin typeface="Avant GardeBook" pitchFamily="50" charset="0"/>
              </a:endParaRPr>
            </a:p>
          </p:txBody>
        </p:sp>
        <p:sp>
          <p:nvSpPr>
            <p:cNvPr id="30" name="Freeform 12"/>
            <p:cNvSpPr>
              <a:spLocks/>
            </p:cNvSpPr>
            <p:nvPr/>
          </p:nvSpPr>
          <p:spPr bwMode="auto">
            <a:xfrm>
              <a:off x="4590923" y="4358067"/>
              <a:ext cx="2973957" cy="224619"/>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85000"/>
              </a:schemeClr>
            </a:solidFill>
            <a:ln w="5"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dirty="0">
                <a:latin typeface="Avant GardeBook" pitchFamily="50" charset="0"/>
              </a:endParaRPr>
            </a:p>
          </p:txBody>
        </p:sp>
      </p:grpSp>
      <p:cxnSp>
        <p:nvCxnSpPr>
          <p:cNvPr id="3" name="直接连接符 2"/>
          <p:cNvCxnSpPr/>
          <p:nvPr/>
        </p:nvCxnSpPr>
        <p:spPr>
          <a:xfrm flipV="1">
            <a:off x="2037389" y="1095791"/>
            <a:ext cx="7540519" cy="4377867"/>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423750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14:presetBounceEnd="62000">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14:bounceEnd="62000">
                                          <p:cBhvr additive="base">
                                            <p:cTn id="17"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8" dur="2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14:presetBounceEnd="62000">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14:bounceEnd="62000">
                                          <p:cBhvr additive="base">
                                            <p:cTn id="21"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22" dur="2000" fill="hold"/>
                                            <p:tgtEl>
                                              <p:spTgt spid="2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14:presetBounceEnd="62000">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14:bounceEnd="62000">
                                          <p:cBhvr additive="base">
                                            <p:cTn id="25"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6" dur="20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2000">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14:bounceEnd="62000">
                                          <p:cBhvr additive="base">
                                            <p:cTn id="29"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30" dur="2000" fill="hold"/>
                                            <p:tgtEl>
                                              <p:spTgt spid="24"/>
                                            </p:tgtEl>
                                            <p:attrNameLst>
                                              <p:attrName>ppt_y</p:attrName>
                                            </p:attrNameLst>
                                          </p:cBhvr>
                                          <p:tavLst>
                                            <p:tav tm="0">
                                              <p:val>
                                                <p:strVal val="1+#ppt_h/2"/>
                                              </p:val>
                                            </p:tav>
                                            <p:tav tm="100000">
                                              <p:val>
                                                <p:strVal val="#ppt_y"/>
                                              </p:val>
                                            </p:tav>
                                          </p:tavLst>
                                        </p:anim>
                                      </p:childTnLst>
                                    </p:cTn>
                                  </p:par>
                                  <p:par>
                                    <p:cTn id="31" presetID="21" presetClass="entr" presetSubtype="1"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heel(1)">
                                          <p:cBhvr>
                                            <p:cTn id="3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000" fill="hold"/>
                                            <p:tgtEl>
                                              <p:spTgt spid="23"/>
                                            </p:tgtEl>
                                            <p:attrNameLst>
                                              <p:attrName>ppt_x</p:attrName>
                                            </p:attrNameLst>
                                          </p:cBhvr>
                                          <p:tavLst>
                                            <p:tav tm="0">
                                              <p:val>
                                                <p:strVal val="#ppt_x"/>
                                              </p:val>
                                            </p:tav>
                                            <p:tav tm="100000">
                                              <p:val>
                                                <p:strVal val="#ppt_x"/>
                                              </p:val>
                                            </p:tav>
                                          </p:tavLst>
                                        </p:anim>
                                        <p:anim calcmode="lin" valueType="num">
                                          <p:cBhvr additive="base">
                                            <p:cTn id="18" dur="2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2000" fill="hold"/>
                                            <p:tgtEl>
                                              <p:spTgt spid="28"/>
                                            </p:tgtEl>
                                            <p:attrNameLst>
                                              <p:attrName>ppt_x</p:attrName>
                                            </p:attrNameLst>
                                          </p:cBhvr>
                                          <p:tavLst>
                                            <p:tav tm="0">
                                              <p:val>
                                                <p:strVal val="#ppt_x"/>
                                              </p:val>
                                            </p:tav>
                                            <p:tav tm="100000">
                                              <p:val>
                                                <p:strVal val="#ppt_x"/>
                                              </p:val>
                                            </p:tav>
                                          </p:tavLst>
                                        </p:anim>
                                        <p:anim calcmode="lin" valueType="num">
                                          <p:cBhvr additive="base">
                                            <p:cTn id="22" dur="2000" fill="hold"/>
                                            <p:tgtEl>
                                              <p:spTgt spid="2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2000" fill="hold"/>
                                            <p:tgtEl>
                                              <p:spTgt spid="29"/>
                                            </p:tgtEl>
                                            <p:attrNameLst>
                                              <p:attrName>ppt_x</p:attrName>
                                            </p:attrNameLst>
                                          </p:cBhvr>
                                          <p:tavLst>
                                            <p:tav tm="0">
                                              <p:val>
                                                <p:strVal val="#ppt_x"/>
                                              </p:val>
                                            </p:tav>
                                            <p:tav tm="100000">
                                              <p:val>
                                                <p:strVal val="#ppt_x"/>
                                              </p:val>
                                            </p:tav>
                                          </p:tavLst>
                                        </p:anim>
                                        <p:anim calcmode="lin" valueType="num">
                                          <p:cBhvr additive="base">
                                            <p:cTn id="26" dur="20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2000" fill="hold"/>
                                            <p:tgtEl>
                                              <p:spTgt spid="24"/>
                                            </p:tgtEl>
                                            <p:attrNameLst>
                                              <p:attrName>ppt_x</p:attrName>
                                            </p:attrNameLst>
                                          </p:cBhvr>
                                          <p:tavLst>
                                            <p:tav tm="0">
                                              <p:val>
                                                <p:strVal val="#ppt_x"/>
                                              </p:val>
                                            </p:tav>
                                            <p:tav tm="100000">
                                              <p:val>
                                                <p:strVal val="#ppt_x"/>
                                              </p:val>
                                            </p:tav>
                                          </p:tavLst>
                                        </p:anim>
                                        <p:anim calcmode="lin" valueType="num">
                                          <p:cBhvr additive="base">
                                            <p:cTn id="30" dur="2000" fill="hold"/>
                                            <p:tgtEl>
                                              <p:spTgt spid="24"/>
                                            </p:tgtEl>
                                            <p:attrNameLst>
                                              <p:attrName>ppt_y</p:attrName>
                                            </p:attrNameLst>
                                          </p:cBhvr>
                                          <p:tavLst>
                                            <p:tav tm="0">
                                              <p:val>
                                                <p:strVal val="1+#ppt_h/2"/>
                                              </p:val>
                                            </p:tav>
                                            <p:tav tm="100000">
                                              <p:val>
                                                <p:strVal val="#ppt_y"/>
                                              </p:val>
                                            </p:tav>
                                          </p:tavLst>
                                        </p:anim>
                                      </p:childTnLst>
                                    </p:cTn>
                                  </p:par>
                                  <p:par>
                                    <p:cTn id="31" presetID="21" presetClass="entr" presetSubtype="1"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heel(1)">
                                          <p:cBhvr>
                                            <p:cTn id="3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7" name="矩形 6"/>
          <p:cNvSpPr/>
          <p:nvPr/>
        </p:nvSpPr>
        <p:spPr>
          <a:xfrm>
            <a:off x="2255573" y="1374674"/>
            <a:ext cx="8352928" cy="4224469"/>
          </a:xfrm>
          <a:prstGeom prst="rect">
            <a:avLst/>
          </a:prstGeom>
          <a:solidFill>
            <a:srgbClr val="DACDBC"/>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blipFill>
            <a:blip r:embed="rId4"/>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432037" y="932723"/>
            <a:ext cx="3600400" cy="36004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6591867" y="2686043"/>
            <a:ext cx="3299221" cy="1169231"/>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6963017" y="1725937"/>
            <a:ext cx="2501006" cy="584775"/>
          </a:xfrm>
          <a:prstGeom prst="rect">
            <a:avLst/>
          </a:prstGeom>
          <a:noFill/>
        </p:spPr>
        <p:txBody>
          <a:bodyPr wrap="none" rtlCol="0">
            <a:spAutoFit/>
          </a:bodyPr>
          <a:lstStyle/>
          <a:p>
            <a:r>
              <a:rPr lang="zh-CN" altLang="en-US" sz="3200" b="1" spc="400"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3200" b="1" spc="400"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11" name="直接连接符 10"/>
          <p:cNvCxnSpPr/>
          <p:nvPr/>
        </p:nvCxnSpPr>
        <p:spPr>
          <a:xfrm>
            <a:off x="6821669" y="1725936"/>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821669" y="2197860"/>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74018" y="1725936"/>
            <a:ext cx="1515241" cy="1446773"/>
          </a:xfrm>
          <a:prstGeom prst="rect">
            <a:avLst/>
          </a:prstGeom>
          <a:ln>
            <a:solidFill>
              <a:srgbClr val="6EA399"/>
            </a:solidFill>
          </a:ln>
        </p:spPr>
      </p:pic>
      <p:sp>
        <p:nvSpPr>
          <p:cNvPr id="12" name="矩形 11"/>
          <p:cNvSpPr/>
          <p:nvPr/>
        </p:nvSpPr>
        <p:spPr>
          <a:xfrm>
            <a:off x="1980688" y="3429000"/>
            <a:ext cx="3299221" cy="1169231"/>
          </a:xfrm>
          <a:prstGeom prst="rect">
            <a:avLst/>
          </a:prstGeom>
        </p:spPr>
        <p:txBody>
          <a:bodyPr wrap="square">
            <a:spAutoFit/>
          </a:bodyPr>
          <a:lstStyle/>
          <a:p>
            <a:pPr>
              <a:lnSpc>
                <a:spcPct val="150000"/>
              </a:lnSpc>
            </a:pPr>
            <a:r>
              <a:rPr lang="en-US" altLang="zh-CN" sz="933" dirty="0">
                <a:solidFill>
                  <a:srgbClr val="645842"/>
                </a:solidFill>
              </a:rPr>
              <a:t>OF THIS SCHEME, WE THANK YOU FOR YOUR READING, THE PROPOSAL IS IN WE UNDERSTAND YOUR COMPANY FOR THE RELEVANT REQUIREMENTS, AND PROPOSAL INFORMATION, THIS PAPER DISCUSSES THE SPECIFIC REQUIREMENTS</a:t>
            </a:r>
          </a:p>
        </p:txBody>
      </p:sp>
      <p:pic>
        <p:nvPicPr>
          <p:cNvPr id="15" name="图片 14"/>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6" name="图片 15"/>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216954579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0" y="0"/>
            <a:ext cx="10058400" cy="5657850"/>
          </a:xfrm>
          <a:prstGeom prst="rect">
            <a:avLst/>
          </a:prstGeom>
        </p:spPr>
      </p:pic>
      <p:pic>
        <p:nvPicPr>
          <p:cNvPr id="5" name="PA_图片 4"/>
          <p:cNvPicPr>
            <a:picLocks noChangeAspect="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2133600" y="2183337"/>
            <a:ext cx="10058400" cy="5657850"/>
          </a:xfrm>
          <a:prstGeom prst="rect">
            <a:avLst/>
          </a:prstGeom>
        </p:spPr>
      </p:pic>
      <p:pic>
        <p:nvPicPr>
          <p:cNvPr id="6" name="PA_图片 5"/>
          <p:cNvPicPr>
            <a:picLocks noChangeAspect="1"/>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2322099" y="1299413"/>
            <a:ext cx="7751011" cy="4359944"/>
          </a:xfrm>
          <a:prstGeom prst="rect">
            <a:avLst/>
          </a:prstGeom>
        </p:spPr>
      </p:pic>
      <p:pic>
        <p:nvPicPr>
          <p:cNvPr id="7" name="PA_图片 6"/>
          <p:cNvPicPr>
            <a:picLocks noChangeAspect="1"/>
          </p:cNvPicPr>
          <p:nvPr>
            <p:custDataLst>
              <p:tags r:id="rId4"/>
            </p:custDataLst>
          </p:nvPr>
        </p:nvPicPr>
        <p:blipFill>
          <a:blip r:embed="rId14">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9" name="PA_图片 8"/>
          <p:cNvPicPr>
            <a:picLocks noChangeAspect="1"/>
          </p:cNvPicPr>
          <p:nvPr>
            <p:custDataLst>
              <p:tags r:id="rId5"/>
            </p:custDataLst>
          </p:nvPr>
        </p:nvPicPr>
        <p:blipFill>
          <a:blip r:embed="rId15" cstate="print">
            <a:extLst>
              <a:ext uri="{28A0092B-C50C-407E-A947-70E740481C1C}">
                <a14:useLocalDpi xmlns:a14="http://schemas.microsoft.com/office/drawing/2010/main" val="0"/>
              </a:ext>
            </a:extLst>
          </a:blip>
          <a:stretch>
            <a:fillRect/>
          </a:stretch>
        </p:blipFill>
        <p:spPr>
          <a:xfrm>
            <a:off x="4038599" y="1299413"/>
            <a:ext cx="4114801" cy="4114801"/>
          </a:xfrm>
          <a:prstGeom prst="rect">
            <a:avLst/>
          </a:prstGeom>
        </p:spPr>
      </p:pic>
      <p:pic>
        <p:nvPicPr>
          <p:cNvPr id="10" name="PA_库_图片 9"/>
          <p:cNvPicPr>
            <a:picLocks noChangeAspect="1"/>
          </p:cNvPicPr>
          <p:nvPr>
            <p:custDataLst>
              <p:tags r:id="rId6"/>
            </p:custDataLst>
          </p:nvPr>
        </p:nvPicPr>
        <p:blipFill>
          <a:blip r:embed="rId16">
            <a:extLst>
              <a:ext uri="{BEBA8EAE-BF5A-486C-A8C5-ECC9F3942E4B}">
                <a14:imgProps xmlns:a14="http://schemas.microsoft.com/office/drawing/2010/main">
                  <a14:imgLayer r:embed="rId1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pic>
        <p:nvPicPr>
          <p:cNvPr id="11" name="PA_库_图片 10"/>
          <p:cNvPicPr>
            <a:picLocks noChangeAspect="1"/>
          </p:cNvPicPr>
          <p:nvPr>
            <p:custDataLst>
              <p:tags r:id="rId7"/>
            </p:custDataLst>
          </p:nvPr>
        </p:nvPicPr>
        <p:blipFill>
          <a:blip r:embed="rId16">
            <a:extLst>
              <a:ext uri="{BEBA8EAE-BF5A-486C-A8C5-ECC9F3942E4B}">
                <a14:imgProps xmlns:a14="http://schemas.microsoft.com/office/drawing/2010/main">
                  <a14:imgLayer r:embed="rId1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sp>
        <p:nvSpPr>
          <p:cNvPr id="12" name="PA_库_矩形 11"/>
          <p:cNvSpPr/>
          <p:nvPr>
            <p:custDataLst>
              <p:tags r:id="rId8"/>
            </p:custDataLst>
          </p:nvPr>
        </p:nvSpPr>
        <p:spPr>
          <a:xfrm>
            <a:off x="4547185" y="1034715"/>
            <a:ext cx="3097630" cy="4768264"/>
          </a:xfrm>
          <a:prstGeom prst="rect">
            <a:avLst/>
          </a:prstGeom>
          <a:solidFill>
            <a:srgbClr val="6EA399">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690701" y="960421"/>
            <a:ext cx="2627230" cy="4916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a:extLst>
              <a:ext uri="{FF2B5EF4-FFF2-40B4-BE49-F238E27FC236}">
                <a16:creationId xmlns:a16="http://schemas.microsoft.com/office/drawing/2014/main" xmlns="" id="{193DB9CF-D0E6-4828-81F3-30102E2E0823}"/>
              </a:ext>
            </a:extLst>
          </p:cNvPr>
          <p:cNvSpPr/>
          <p:nvPr/>
        </p:nvSpPr>
        <p:spPr>
          <a:xfrm>
            <a:off x="315270" y="4644281"/>
            <a:ext cx="2696766" cy="812530"/>
          </a:xfrm>
          <a:prstGeom prst="rect">
            <a:avLst/>
          </a:prstGeom>
        </p:spPr>
        <p:txBody>
          <a:bodyPr wrap="square">
            <a:spAutoFit/>
          </a:bodyPr>
          <a:lstStyle/>
          <a:p>
            <a:pPr>
              <a:lnSpc>
                <a:spcPct val="130000"/>
              </a:lnSpc>
              <a:buClr>
                <a:srgbClr val="E7E6E6">
                  <a:lumMod val="10000"/>
                </a:srgbClr>
              </a:buClr>
              <a:defRPr/>
            </a:pPr>
            <a:r>
              <a:rPr lang="zh-CN" altLang="en-US" sz="1200" kern="0" dirty="0">
                <a:solidFill>
                  <a:srgbClr val="212A35"/>
                </a:solidFill>
                <a:latin typeface="微软雅黑 Light" pitchFamily="34" charset="-122"/>
                <a:ea typeface="微软雅黑 Light" pitchFamily="34" charset="-122"/>
                <a:cs typeface="+mn-ea"/>
                <a:sym typeface="+mn-lt"/>
              </a:rPr>
              <a:t>微信关注“燃品堂</a:t>
            </a:r>
            <a:r>
              <a:rPr lang="en-US" altLang="zh-CN" sz="1200" kern="0" dirty="0">
                <a:solidFill>
                  <a:srgbClr val="212A35"/>
                </a:solidFill>
                <a:latin typeface="微软雅黑 Light" pitchFamily="34" charset="-122"/>
                <a:ea typeface="微软雅黑 Light" pitchFamily="34" charset="-122"/>
                <a:cs typeface="+mn-ea"/>
                <a:sym typeface="+mn-lt"/>
              </a:rPr>
              <a:t>PPT”</a:t>
            </a:r>
          </a:p>
          <a:p>
            <a:pPr lvl="0">
              <a:lnSpc>
                <a:spcPct val="130000"/>
              </a:lnSpc>
              <a:buClr>
                <a:srgbClr val="E7E6E6">
                  <a:lumMod val="10000"/>
                </a:srgbClr>
              </a:buClr>
              <a:defRPr/>
            </a:pPr>
            <a:r>
              <a:rPr lang="zh-CN" altLang="en-US" sz="1200" kern="0" dirty="0">
                <a:solidFill>
                  <a:srgbClr val="212A35"/>
                </a:solidFill>
                <a:latin typeface="微软雅黑 Light" pitchFamily="34" charset="-122"/>
                <a:ea typeface="微软雅黑 Light" pitchFamily="34" charset="-122"/>
                <a:cs typeface="+mn-ea"/>
                <a:sym typeface="+mn-lt"/>
              </a:rPr>
              <a:t>每</a:t>
            </a:r>
            <a:r>
              <a:rPr lang="zh-CN" altLang="en-US" sz="1200" kern="0" dirty="0" smtClean="0">
                <a:solidFill>
                  <a:srgbClr val="212A35"/>
                </a:solidFill>
                <a:latin typeface="微软雅黑 Light" pitchFamily="34" charset="-122"/>
                <a:ea typeface="微软雅黑 Light" pitchFamily="34" charset="-122"/>
                <a:cs typeface="+mn-ea"/>
                <a:sym typeface="+mn-lt"/>
              </a:rPr>
              <a:t>周</a:t>
            </a:r>
            <a:r>
              <a:rPr lang="zh-CN" altLang="en-US" sz="1200" kern="0" dirty="0">
                <a:solidFill>
                  <a:srgbClr val="212A35"/>
                </a:solidFill>
                <a:latin typeface="微软雅黑 Light" pitchFamily="34" charset="-122"/>
                <a:ea typeface="微软雅黑 Light" pitchFamily="34" charset="-122"/>
                <a:cs typeface="+mn-ea"/>
                <a:sym typeface="+mn-lt"/>
              </a:rPr>
              <a:t>免费</a:t>
            </a:r>
            <a:r>
              <a:rPr lang="zh-CN" altLang="en-US" sz="1200" kern="0" dirty="0" smtClean="0">
                <a:solidFill>
                  <a:srgbClr val="212A35"/>
                </a:solidFill>
                <a:latin typeface="微软雅黑 Light" pitchFamily="34" charset="-122"/>
                <a:ea typeface="微软雅黑 Light" pitchFamily="34" charset="-122"/>
                <a:cs typeface="+mn-ea"/>
                <a:sym typeface="+mn-lt"/>
              </a:rPr>
              <a:t>赠送</a:t>
            </a:r>
            <a:r>
              <a:rPr lang="en-US" altLang="zh-CN" sz="1200" kern="0" dirty="0" smtClean="0">
                <a:solidFill>
                  <a:srgbClr val="212A35"/>
                </a:solidFill>
                <a:latin typeface="微软雅黑 Light" pitchFamily="34" charset="-122"/>
                <a:ea typeface="微软雅黑 Light" pitchFamily="34" charset="-122"/>
                <a:cs typeface="+mn-ea"/>
                <a:sym typeface="+mn-lt"/>
              </a:rPr>
              <a:t>PPT</a:t>
            </a:r>
            <a:r>
              <a:rPr lang="zh-CN" altLang="en-US" sz="1200" kern="0" dirty="0">
                <a:solidFill>
                  <a:srgbClr val="212A35"/>
                </a:solidFill>
                <a:latin typeface="微软雅黑 Light" pitchFamily="34" charset="-122"/>
                <a:ea typeface="微软雅黑 Light" pitchFamily="34" charset="-122"/>
                <a:cs typeface="+mn-ea"/>
                <a:sym typeface="+mn-lt"/>
              </a:rPr>
              <a:t>资源</a:t>
            </a:r>
          </a:p>
          <a:p>
            <a:pPr lvl="0">
              <a:lnSpc>
                <a:spcPct val="130000"/>
              </a:lnSpc>
              <a:buClr>
                <a:srgbClr val="E7E6E6">
                  <a:lumMod val="10000"/>
                </a:srgbClr>
              </a:buClr>
              <a:defRPr/>
            </a:pPr>
            <a:r>
              <a:rPr lang="en-US" altLang="zh-CN" sz="1200" b="1" kern="0" dirty="0">
                <a:solidFill>
                  <a:srgbClr val="C00000"/>
                </a:solidFill>
                <a:latin typeface="微软雅黑 Light" pitchFamily="34" charset="-122"/>
                <a:ea typeface="微软雅黑 Light" pitchFamily="34" charset="-122"/>
                <a:cs typeface="+mn-ea"/>
                <a:sym typeface="+mn-lt"/>
              </a:rPr>
              <a:t>500</a:t>
            </a:r>
            <a:r>
              <a:rPr lang="zh-CN" altLang="en-US" sz="1200" b="1" kern="0" dirty="0">
                <a:solidFill>
                  <a:srgbClr val="C00000"/>
                </a:solidFill>
                <a:latin typeface="微软雅黑 Light" pitchFamily="34" charset="-122"/>
                <a:ea typeface="微软雅黑 Light" pitchFamily="34" charset="-122"/>
                <a:cs typeface="+mn-ea"/>
                <a:sym typeface="+mn-lt"/>
              </a:rPr>
              <a:t>套</a:t>
            </a:r>
            <a:r>
              <a:rPr lang="en-US" altLang="zh-CN" sz="1200" b="1" kern="0" dirty="0" smtClean="0">
                <a:solidFill>
                  <a:srgbClr val="C00000"/>
                </a:solidFill>
                <a:latin typeface="微软雅黑 Light" pitchFamily="34" charset="-122"/>
                <a:ea typeface="微软雅黑 Light" pitchFamily="34" charset="-122"/>
                <a:cs typeface="+mn-ea"/>
                <a:sym typeface="+mn-lt"/>
              </a:rPr>
              <a:t>PPT</a:t>
            </a:r>
            <a:r>
              <a:rPr lang="zh-CN" altLang="en-US" sz="1200" b="1" kern="0" dirty="0" smtClean="0">
                <a:solidFill>
                  <a:srgbClr val="C00000"/>
                </a:solidFill>
                <a:latin typeface="微软雅黑 Light" pitchFamily="34" charset="-122"/>
                <a:ea typeface="微软雅黑 Light" pitchFamily="34" charset="-122"/>
                <a:cs typeface="+mn-ea"/>
                <a:sym typeface="+mn-lt"/>
              </a:rPr>
              <a:t>精品持续</a:t>
            </a:r>
            <a:r>
              <a:rPr lang="zh-CN" altLang="en-US" sz="1200" b="1" kern="0" dirty="0">
                <a:solidFill>
                  <a:srgbClr val="C00000"/>
                </a:solidFill>
                <a:latin typeface="微软雅黑 Light" pitchFamily="34" charset="-122"/>
                <a:ea typeface="微软雅黑 Light" pitchFamily="34" charset="-122"/>
                <a:cs typeface="+mn-ea"/>
                <a:sym typeface="+mn-lt"/>
              </a:rPr>
              <a:t>更新</a:t>
            </a:r>
          </a:p>
        </p:txBody>
      </p:sp>
      <p:pic>
        <p:nvPicPr>
          <p:cNvPr id="15" name="Picture 2" descr="E:\工作同步\优品\PPT\★ 开店\店铺推广\★ 公众号\04 公众号广宣\素材\344px.jp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08399" y="5453564"/>
            <a:ext cx="1122299" cy="112229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8486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ppt_x"/>
                                          </p:val>
                                        </p:tav>
                                        <p:tav tm="100000">
                                          <p:val>
                                            <p:strVal val="#ppt_x"/>
                                          </p:val>
                                        </p:tav>
                                      </p:tavLst>
                                    </p:anim>
                                    <p:anim calcmode="lin" valueType="num">
                                      <p:cBhvr additive="base">
                                        <p:cTn id="8" dur="1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ppt_x"/>
                                          </p:val>
                                        </p:tav>
                                        <p:tav tm="100000">
                                          <p:val>
                                            <p:strVal val="#ppt_x"/>
                                          </p:val>
                                        </p:tav>
                                      </p:tavLst>
                                    </p:anim>
                                    <p:anim calcmode="lin" valueType="num">
                                      <p:cBhvr additive="base">
                                        <p:cTn id="12" dur="1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250"/>
                                  </p:stCondLst>
                                  <p:endCondLst>
                                    <p:cond evt="begin" delay="0">
                                      <p:tn val="13"/>
                                    </p:cond>
                                  </p:endCondLst>
                                  <p:childTnLst>
                                    <p:set>
                                      <p:cBhvr>
                                        <p:cTn id="14"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15" dur="1500" fill="hold"/>
                                        <p:tgtEl>
                                          <p:spTgt spid="12">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6" dur="1500" fill="hold"/>
                                        <p:tgtEl>
                                          <p:spTgt spid="12">
                                            <p:txEl>
                                              <p:charRg st="4294967295" end="429496729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8886" y="3244334"/>
            <a:ext cx="4914230" cy="1200329"/>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燃品堂</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PPT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原创作品</a:t>
            </a: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smtClean="0">
                <a:effectLst/>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effectLst/>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665145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11" name="PA_库_图片 10"/>
          <p:cNvPicPr>
            <a:picLocks noChangeAspect="1"/>
          </p:cNvPicPr>
          <p:nvPr>
            <p:custDataLst>
              <p:tags r:id="rId1"/>
            </p:custDataLst>
          </p:nvPr>
        </p:nvPicPr>
        <p:blipFill>
          <a:blip r:embed="rId13" cstate="print">
            <a:extLst>
              <a:ext uri="{BEBA8EAE-BF5A-486C-A8C5-ECC9F3942E4B}">
                <a14:imgProps xmlns:a14="http://schemas.microsoft.com/office/drawing/2010/main">
                  <a14:imgLayer r:embed="rId14">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3963654" y="2117559"/>
            <a:ext cx="1167062" cy="875297"/>
          </a:xfrm>
          <a:prstGeom prst="rect">
            <a:avLst/>
          </a:prstGeom>
        </p:spPr>
      </p:pic>
      <p:pic>
        <p:nvPicPr>
          <p:cNvPr id="12" name="PA_库_图片 11"/>
          <p:cNvPicPr>
            <a:picLocks noChangeAspect="1"/>
          </p:cNvPicPr>
          <p:nvPr>
            <p:custDataLst>
              <p:tags r:id="rId2"/>
            </p:custDataLst>
          </p:nvPr>
        </p:nvPicPr>
        <p:blipFill>
          <a:blip r:embed="rId13" cstate="print">
            <a:extLst>
              <a:ext uri="{BEBA8EAE-BF5A-486C-A8C5-ECC9F3942E4B}">
                <a14:imgProps xmlns:a14="http://schemas.microsoft.com/office/drawing/2010/main">
                  <a14:imgLayer r:embed="rId14">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7061284" y="2117559"/>
            <a:ext cx="1167062" cy="875297"/>
          </a:xfrm>
          <a:prstGeom prst="rect">
            <a:avLst/>
          </a:prstGeom>
        </p:spPr>
      </p:pic>
      <p:pic>
        <p:nvPicPr>
          <p:cNvPr id="13" name="PA_库_图片 12"/>
          <p:cNvPicPr>
            <a:picLocks noChangeAspect="1"/>
          </p:cNvPicPr>
          <p:nvPr>
            <p:custDataLst>
              <p:tags r:id="rId3"/>
            </p:custDataLst>
          </p:nvPr>
        </p:nvPicPr>
        <p:blipFill>
          <a:blip r:embed="rId13" cstate="print">
            <a:extLst>
              <a:ext uri="{BEBA8EAE-BF5A-486C-A8C5-ECC9F3942E4B}">
                <a14:imgProps xmlns:a14="http://schemas.microsoft.com/office/drawing/2010/main">
                  <a14:imgLayer r:embed="rId14">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3963654" y="3942348"/>
            <a:ext cx="1167062" cy="875297"/>
          </a:xfrm>
          <a:prstGeom prst="rect">
            <a:avLst/>
          </a:prstGeom>
        </p:spPr>
      </p:pic>
      <p:pic>
        <p:nvPicPr>
          <p:cNvPr id="14" name="PA_库_图片 13"/>
          <p:cNvPicPr>
            <a:picLocks noChangeAspect="1"/>
          </p:cNvPicPr>
          <p:nvPr>
            <p:custDataLst>
              <p:tags r:id="rId4"/>
            </p:custDataLst>
          </p:nvPr>
        </p:nvPicPr>
        <p:blipFill>
          <a:blip r:embed="rId13" cstate="print">
            <a:extLst>
              <a:ext uri="{BEBA8EAE-BF5A-486C-A8C5-ECC9F3942E4B}">
                <a14:imgProps xmlns:a14="http://schemas.microsoft.com/office/drawing/2010/main">
                  <a14:imgLayer r:embed="rId14">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7061284" y="3942348"/>
            <a:ext cx="1167062" cy="875297"/>
          </a:xfrm>
          <a:prstGeom prst="rect">
            <a:avLst/>
          </a:prstGeom>
        </p:spPr>
      </p:pic>
      <p:pic>
        <p:nvPicPr>
          <p:cNvPr id="16" name="图片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122037" y="319536"/>
            <a:ext cx="3731357" cy="6218928"/>
          </a:xfrm>
          <a:prstGeom prst="rect">
            <a:avLst/>
          </a:prstGeom>
        </p:spPr>
      </p:pic>
      <p:sp>
        <p:nvSpPr>
          <p:cNvPr id="17" name="PA_库_文本框 16"/>
          <p:cNvSpPr txBox="1"/>
          <p:nvPr>
            <p:custDataLst>
              <p:tags r:id="rId5"/>
            </p:custDataLst>
          </p:nvPr>
        </p:nvSpPr>
        <p:spPr>
          <a:xfrm>
            <a:off x="4606351" y="830853"/>
            <a:ext cx="3247043" cy="5196294"/>
          </a:xfrm>
          <a:prstGeom prst="rect">
            <a:avLst/>
          </a:prstGeom>
          <a:noFill/>
        </p:spPr>
        <p:txBody>
          <a:bodyPr vert="eaVert" wrap="none" rtlCol="0">
            <a:spAutoFit/>
          </a:bodyPr>
          <a:lstStyle/>
          <a:p>
            <a:r>
              <a:rPr lang="zh-CN" altLang="en-US" sz="19900" dirty="0" smtClean="0">
                <a:solidFill>
                  <a:schemeClr val="bg1">
                    <a:alpha val="72000"/>
                  </a:schemeClr>
                </a:solidFill>
                <a:latin typeface="叶根友特楷简体" panose="02010601030101010101" pitchFamily="2" charset="-122"/>
                <a:ea typeface="叶根友特楷简体" panose="02010601030101010101" pitchFamily="2" charset="-122"/>
              </a:rPr>
              <a:t>目录</a:t>
            </a:r>
            <a:endParaRPr lang="zh-CN" altLang="en-US" sz="19900" dirty="0">
              <a:solidFill>
                <a:schemeClr val="bg1">
                  <a:alpha val="72000"/>
                </a:schemeClr>
              </a:solidFill>
              <a:latin typeface="叶根友特楷简体" panose="02010601030101010101" pitchFamily="2" charset="-122"/>
              <a:ea typeface="叶根友特楷简体" panose="02010601030101010101" pitchFamily="2" charset="-122"/>
            </a:endParaRPr>
          </a:p>
        </p:txBody>
      </p:sp>
      <p:sp>
        <p:nvSpPr>
          <p:cNvPr id="18" name="PA_库_矩形 17"/>
          <p:cNvSpPr/>
          <p:nvPr>
            <p:custDataLst>
              <p:tags r:id="rId6"/>
            </p:custDataLst>
          </p:nvPr>
        </p:nvSpPr>
        <p:spPr>
          <a:xfrm>
            <a:off x="1969719" y="2113734"/>
            <a:ext cx="1914743" cy="830997"/>
          </a:xfrm>
          <a:prstGeom prst="rect">
            <a:avLst/>
          </a:prstGeom>
        </p:spPr>
        <p:txBody>
          <a:bodyPr wrap="square">
            <a:spAutoFit/>
          </a:bodyPr>
          <a:lstStyle/>
          <a:p>
            <a:r>
              <a:rPr lang="zh-CN" altLang="en-US" sz="2400" dirty="0">
                <a:solidFill>
                  <a:srgbClr val="6EA399"/>
                </a:solidFill>
                <a:latin typeface="方正清刻本悦宋简体" panose="02000000000000000000" pitchFamily="2" charset="-122"/>
                <a:ea typeface="方正清刻本悦宋简体" panose="02000000000000000000" pitchFamily="2" charset="-122"/>
              </a:rPr>
              <a:t>锦衣旗袍诗</a:t>
            </a:r>
            <a:r>
              <a:rPr lang="en-US" altLang="zh-CN" sz="2400" dirty="0" smtClean="0">
                <a:solidFill>
                  <a:srgbClr val="6EA399"/>
                </a:solidFill>
                <a:latin typeface="方正清刻本悦宋简体" panose="02000000000000000000" pitchFamily="2" charset="-122"/>
                <a:ea typeface="方正清刻本悦宋简体" panose="02000000000000000000" pitchFamily="2" charset="-122"/>
              </a:rPr>
              <a:t>, </a:t>
            </a:r>
          </a:p>
          <a:p>
            <a:r>
              <a:rPr lang="zh-CN" altLang="en-US" sz="2400" dirty="0" smtClean="0">
                <a:solidFill>
                  <a:srgbClr val="6EA399"/>
                </a:solidFill>
                <a:latin typeface="方正清刻本悦宋简体" panose="02000000000000000000" pitchFamily="2" charset="-122"/>
                <a:ea typeface="方正清刻本悦宋简体" panose="02000000000000000000" pitchFamily="2" charset="-122"/>
              </a:rPr>
              <a:t>曼</a:t>
            </a:r>
            <a:r>
              <a:rPr lang="zh-CN" altLang="en-US" sz="2400" dirty="0">
                <a:solidFill>
                  <a:srgbClr val="6EA399"/>
                </a:solidFill>
                <a:latin typeface="方正清刻本悦宋简体" panose="02000000000000000000" pitchFamily="2" charset="-122"/>
                <a:ea typeface="方正清刻本悦宋简体" panose="02000000000000000000" pitchFamily="2" charset="-122"/>
              </a:rPr>
              <a:t>玉花样时。</a:t>
            </a:r>
          </a:p>
        </p:txBody>
      </p:sp>
      <p:sp>
        <p:nvSpPr>
          <p:cNvPr id="19" name="PA_库_矩形 18"/>
          <p:cNvSpPr/>
          <p:nvPr>
            <p:custDataLst>
              <p:tags r:id="rId7"/>
            </p:custDataLst>
          </p:nvPr>
        </p:nvSpPr>
        <p:spPr>
          <a:xfrm>
            <a:off x="1969718" y="3913972"/>
            <a:ext cx="1914743" cy="830997"/>
          </a:xfrm>
          <a:prstGeom prst="rect">
            <a:avLst/>
          </a:prstGeom>
        </p:spPr>
        <p:txBody>
          <a:bodyPr wrap="square">
            <a:spAutoFit/>
          </a:bodyPr>
          <a:lstStyle/>
          <a:p>
            <a:r>
              <a:rPr lang="zh-CN" altLang="en-US" sz="2400" dirty="0">
                <a:solidFill>
                  <a:srgbClr val="6EA399"/>
                </a:solidFill>
                <a:latin typeface="方正清刻本悦宋简体" panose="02000000000000000000" pitchFamily="2" charset="-122"/>
                <a:ea typeface="方正清刻本悦宋简体" panose="02000000000000000000" pitchFamily="2" charset="-122"/>
              </a:rPr>
              <a:t>锦衣旗袍诗</a:t>
            </a:r>
            <a:r>
              <a:rPr lang="en-US" altLang="zh-CN" sz="2400" dirty="0" smtClean="0">
                <a:solidFill>
                  <a:srgbClr val="6EA399"/>
                </a:solidFill>
                <a:latin typeface="方正清刻本悦宋简体" panose="02000000000000000000" pitchFamily="2" charset="-122"/>
                <a:ea typeface="方正清刻本悦宋简体" panose="02000000000000000000" pitchFamily="2" charset="-122"/>
              </a:rPr>
              <a:t>, </a:t>
            </a:r>
          </a:p>
          <a:p>
            <a:r>
              <a:rPr lang="zh-CN" altLang="en-US" sz="2400" dirty="0" smtClean="0">
                <a:solidFill>
                  <a:srgbClr val="6EA399"/>
                </a:solidFill>
                <a:latin typeface="方正清刻本悦宋简体" panose="02000000000000000000" pitchFamily="2" charset="-122"/>
                <a:ea typeface="方正清刻本悦宋简体" panose="02000000000000000000" pitchFamily="2" charset="-122"/>
              </a:rPr>
              <a:t>曼</a:t>
            </a:r>
            <a:r>
              <a:rPr lang="zh-CN" altLang="en-US" sz="2400" dirty="0">
                <a:solidFill>
                  <a:srgbClr val="6EA399"/>
                </a:solidFill>
                <a:latin typeface="方正清刻本悦宋简体" panose="02000000000000000000" pitchFamily="2" charset="-122"/>
                <a:ea typeface="方正清刻本悦宋简体" panose="02000000000000000000" pitchFamily="2" charset="-122"/>
              </a:rPr>
              <a:t>玉花样时。</a:t>
            </a:r>
          </a:p>
        </p:txBody>
      </p:sp>
      <p:sp>
        <p:nvSpPr>
          <p:cNvPr id="20" name="PA_库_矩形 19"/>
          <p:cNvSpPr/>
          <p:nvPr>
            <p:custDataLst>
              <p:tags r:id="rId8"/>
            </p:custDataLst>
          </p:nvPr>
        </p:nvSpPr>
        <p:spPr>
          <a:xfrm>
            <a:off x="8462761" y="2186410"/>
            <a:ext cx="1914743" cy="830997"/>
          </a:xfrm>
          <a:prstGeom prst="rect">
            <a:avLst/>
          </a:prstGeom>
        </p:spPr>
        <p:txBody>
          <a:bodyPr wrap="square">
            <a:spAutoFit/>
          </a:bodyPr>
          <a:lstStyle/>
          <a:p>
            <a:r>
              <a:rPr lang="zh-CN" altLang="en-US" sz="2400" dirty="0">
                <a:solidFill>
                  <a:srgbClr val="6EA399"/>
                </a:solidFill>
                <a:latin typeface="方正清刻本悦宋简体" panose="02000000000000000000" pitchFamily="2" charset="-122"/>
                <a:ea typeface="方正清刻本悦宋简体" panose="02000000000000000000" pitchFamily="2" charset="-122"/>
              </a:rPr>
              <a:t>锦衣旗袍诗</a:t>
            </a:r>
            <a:r>
              <a:rPr lang="en-US" altLang="zh-CN" sz="2400" dirty="0" smtClean="0">
                <a:solidFill>
                  <a:srgbClr val="6EA399"/>
                </a:solidFill>
                <a:latin typeface="方正清刻本悦宋简体" panose="02000000000000000000" pitchFamily="2" charset="-122"/>
                <a:ea typeface="方正清刻本悦宋简体" panose="02000000000000000000" pitchFamily="2" charset="-122"/>
              </a:rPr>
              <a:t>, </a:t>
            </a:r>
          </a:p>
          <a:p>
            <a:r>
              <a:rPr lang="zh-CN" altLang="en-US" sz="2400" dirty="0" smtClean="0">
                <a:solidFill>
                  <a:srgbClr val="6EA399"/>
                </a:solidFill>
                <a:latin typeface="方正清刻本悦宋简体" panose="02000000000000000000" pitchFamily="2" charset="-122"/>
                <a:ea typeface="方正清刻本悦宋简体" panose="02000000000000000000" pitchFamily="2" charset="-122"/>
              </a:rPr>
              <a:t>曼</a:t>
            </a:r>
            <a:r>
              <a:rPr lang="zh-CN" altLang="en-US" sz="2400" dirty="0">
                <a:solidFill>
                  <a:srgbClr val="6EA399"/>
                </a:solidFill>
                <a:latin typeface="方正清刻本悦宋简体" panose="02000000000000000000" pitchFamily="2" charset="-122"/>
                <a:ea typeface="方正清刻本悦宋简体" panose="02000000000000000000" pitchFamily="2" charset="-122"/>
              </a:rPr>
              <a:t>玉花样时。</a:t>
            </a:r>
          </a:p>
        </p:txBody>
      </p:sp>
      <p:sp>
        <p:nvSpPr>
          <p:cNvPr id="21" name="PA_库_矩形 20"/>
          <p:cNvSpPr/>
          <p:nvPr>
            <p:custDataLst>
              <p:tags r:id="rId9"/>
            </p:custDataLst>
          </p:nvPr>
        </p:nvSpPr>
        <p:spPr>
          <a:xfrm>
            <a:off x="8462760" y="3986648"/>
            <a:ext cx="1914743" cy="830997"/>
          </a:xfrm>
          <a:prstGeom prst="rect">
            <a:avLst/>
          </a:prstGeom>
        </p:spPr>
        <p:txBody>
          <a:bodyPr wrap="square">
            <a:spAutoFit/>
          </a:bodyPr>
          <a:lstStyle/>
          <a:p>
            <a:r>
              <a:rPr lang="zh-CN" altLang="en-US" sz="2400" dirty="0">
                <a:solidFill>
                  <a:srgbClr val="6EA399"/>
                </a:solidFill>
                <a:latin typeface="方正清刻本悦宋简体" panose="02000000000000000000" pitchFamily="2" charset="-122"/>
                <a:ea typeface="方正清刻本悦宋简体" panose="02000000000000000000" pitchFamily="2" charset="-122"/>
              </a:rPr>
              <a:t>锦衣旗袍诗</a:t>
            </a:r>
            <a:r>
              <a:rPr lang="en-US" altLang="zh-CN" sz="2400" dirty="0" smtClean="0">
                <a:solidFill>
                  <a:srgbClr val="6EA399"/>
                </a:solidFill>
                <a:latin typeface="方正清刻本悦宋简体" panose="02000000000000000000" pitchFamily="2" charset="-122"/>
                <a:ea typeface="方正清刻本悦宋简体" panose="02000000000000000000" pitchFamily="2" charset="-122"/>
              </a:rPr>
              <a:t>, </a:t>
            </a:r>
          </a:p>
          <a:p>
            <a:r>
              <a:rPr lang="zh-CN" altLang="en-US" sz="2400" dirty="0" smtClean="0">
                <a:solidFill>
                  <a:srgbClr val="6EA399"/>
                </a:solidFill>
                <a:latin typeface="方正清刻本悦宋简体" panose="02000000000000000000" pitchFamily="2" charset="-122"/>
                <a:ea typeface="方正清刻本悦宋简体" panose="02000000000000000000" pitchFamily="2" charset="-122"/>
              </a:rPr>
              <a:t>曼</a:t>
            </a:r>
            <a:r>
              <a:rPr lang="zh-CN" altLang="en-US" sz="2400" dirty="0">
                <a:solidFill>
                  <a:srgbClr val="6EA399"/>
                </a:solidFill>
                <a:latin typeface="方正清刻本悦宋简体" panose="02000000000000000000" pitchFamily="2" charset="-122"/>
                <a:ea typeface="方正清刻本悦宋简体" panose="02000000000000000000" pitchFamily="2" charset="-122"/>
              </a:rPr>
              <a:t>玉花样时。</a:t>
            </a:r>
          </a:p>
        </p:txBody>
      </p:sp>
    </p:spTree>
    <p:extLst>
      <p:ext uri="{BB962C8B-B14F-4D97-AF65-F5344CB8AC3E}">
        <p14:creationId xmlns:p14="http://schemas.microsoft.com/office/powerpoint/2010/main" val="19601152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ppt_x"/>
                                          </p:val>
                                        </p:tav>
                                        <p:tav tm="100000">
                                          <p:val>
                                            <p:strVal val="#ppt_x"/>
                                          </p:val>
                                        </p:tav>
                                      </p:tavLst>
                                    </p:anim>
                                    <p:anim calcmode="lin" valueType="num">
                                      <p:cBhvr additive="base">
                                        <p:cTn id="8" dur="1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ppt_x"/>
                                          </p:val>
                                        </p:tav>
                                        <p:tav tm="100000">
                                          <p:val>
                                            <p:strVal val="#ppt_x"/>
                                          </p:val>
                                        </p:tav>
                                      </p:tavLst>
                                    </p:anim>
                                    <p:anim calcmode="lin" valueType="num">
                                      <p:cBhvr additive="base">
                                        <p:cTn id="12" dur="1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500" fill="hold"/>
                                        <p:tgtEl>
                                          <p:spTgt spid="13"/>
                                        </p:tgtEl>
                                        <p:attrNameLst>
                                          <p:attrName>ppt_x</p:attrName>
                                        </p:attrNameLst>
                                      </p:cBhvr>
                                      <p:tavLst>
                                        <p:tav tm="0">
                                          <p:val>
                                            <p:strVal val="#ppt_x"/>
                                          </p:val>
                                        </p:tav>
                                        <p:tav tm="100000">
                                          <p:val>
                                            <p:strVal val="#ppt_x"/>
                                          </p:val>
                                        </p:tav>
                                      </p:tavLst>
                                    </p:anim>
                                    <p:anim calcmode="lin" valueType="num">
                                      <p:cBhvr additive="base">
                                        <p:cTn id="16" dur="1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500" fill="hold"/>
                                        <p:tgtEl>
                                          <p:spTgt spid="14"/>
                                        </p:tgtEl>
                                        <p:attrNameLst>
                                          <p:attrName>ppt_x</p:attrName>
                                        </p:attrNameLst>
                                      </p:cBhvr>
                                      <p:tavLst>
                                        <p:tav tm="0">
                                          <p:val>
                                            <p:strVal val="#ppt_x"/>
                                          </p:val>
                                        </p:tav>
                                        <p:tav tm="100000">
                                          <p:val>
                                            <p:strVal val="#ppt_x"/>
                                          </p:val>
                                        </p:tav>
                                      </p:tavLst>
                                    </p:anim>
                                    <p:anim calcmode="lin" valueType="num">
                                      <p:cBhvr additive="base">
                                        <p:cTn id="20" dur="1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500" fill="hold"/>
                                        <p:tgtEl>
                                          <p:spTgt spid="18"/>
                                        </p:tgtEl>
                                        <p:attrNameLst>
                                          <p:attrName>ppt_x</p:attrName>
                                        </p:attrNameLst>
                                      </p:cBhvr>
                                      <p:tavLst>
                                        <p:tav tm="0">
                                          <p:val>
                                            <p:strVal val="#ppt_x"/>
                                          </p:val>
                                        </p:tav>
                                        <p:tav tm="100000">
                                          <p:val>
                                            <p:strVal val="#ppt_x"/>
                                          </p:val>
                                        </p:tav>
                                      </p:tavLst>
                                    </p:anim>
                                    <p:anim calcmode="lin" valueType="num">
                                      <p:cBhvr additive="base">
                                        <p:cTn id="24" dur="1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500" fill="hold"/>
                                        <p:tgtEl>
                                          <p:spTgt spid="19"/>
                                        </p:tgtEl>
                                        <p:attrNameLst>
                                          <p:attrName>ppt_x</p:attrName>
                                        </p:attrNameLst>
                                      </p:cBhvr>
                                      <p:tavLst>
                                        <p:tav tm="0">
                                          <p:val>
                                            <p:strVal val="#ppt_x"/>
                                          </p:val>
                                        </p:tav>
                                        <p:tav tm="100000">
                                          <p:val>
                                            <p:strVal val="#ppt_x"/>
                                          </p:val>
                                        </p:tav>
                                      </p:tavLst>
                                    </p:anim>
                                    <p:anim calcmode="lin" valueType="num">
                                      <p:cBhvr additive="base">
                                        <p:cTn id="28" dur="1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25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500" fill="hold"/>
                                        <p:tgtEl>
                                          <p:spTgt spid="20"/>
                                        </p:tgtEl>
                                        <p:attrNameLst>
                                          <p:attrName>ppt_x</p:attrName>
                                        </p:attrNameLst>
                                      </p:cBhvr>
                                      <p:tavLst>
                                        <p:tav tm="0">
                                          <p:val>
                                            <p:strVal val="#ppt_x"/>
                                          </p:val>
                                        </p:tav>
                                        <p:tav tm="100000">
                                          <p:val>
                                            <p:strVal val="#ppt_x"/>
                                          </p:val>
                                        </p:tav>
                                      </p:tavLst>
                                    </p:anim>
                                    <p:anim calcmode="lin" valueType="num">
                                      <p:cBhvr additive="base">
                                        <p:cTn id="32" dur="1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500" fill="hold"/>
                                        <p:tgtEl>
                                          <p:spTgt spid="21"/>
                                        </p:tgtEl>
                                        <p:attrNameLst>
                                          <p:attrName>ppt_x</p:attrName>
                                        </p:attrNameLst>
                                      </p:cBhvr>
                                      <p:tavLst>
                                        <p:tav tm="0">
                                          <p:val>
                                            <p:strVal val="#ppt_x"/>
                                          </p:val>
                                        </p:tav>
                                        <p:tav tm="100000">
                                          <p:val>
                                            <p:strVal val="#ppt_x"/>
                                          </p:val>
                                        </p:tav>
                                      </p:tavLst>
                                    </p:anim>
                                    <p:anim calcmode="lin" valueType="num">
                                      <p:cBhvr additive="base">
                                        <p:cTn id="36" dur="1500" fill="hold"/>
                                        <p:tgtEl>
                                          <p:spTgt spid="21"/>
                                        </p:tgtEl>
                                        <p:attrNameLst>
                                          <p:attrName>ppt_y</p:attrName>
                                        </p:attrNameLst>
                                      </p:cBhvr>
                                      <p:tavLst>
                                        <p:tav tm="0">
                                          <p:val>
                                            <p:strVal val="1+#ppt_h/2"/>
                                          </p:val>
                                        </p:tav>
                                        <p:tav tm="100000">
                                          <p:val>
                                            <p:strVal val="#ppt_y"/>
                                          </p:val>
                                        </p:tav>
                                      </p:tavLst>
                                    </p:anim>
                                  </p:childTnLst>
                                </p:cTn>
                              </p:par>
                              <p:par>
                                <p:cTn id="37" presetID="2" presetClass="entr" presetSubtype="1" decel="100000" fill="hold" grpId="0" nodeType="withEffect">
                                  <p:stCondLst>
                                    <p:cond delay="25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1500" fill="hold"/>
                                        <p:tgtEl>
                                          <p:spTgt spid="17"/>
                                        </p:tgtEl>
                                        <p:attrNameLst>
                                          <p:attrName>ppt_x</p:attrName>
                                        </p:attrNameLst>
                                      </p:cBhvr>
                                      <p:tavLst>
                                        <p:tav tm="0">
                                          <p:val>
                                            <p:strVal val="#ppt_x"/>
                                          </p:val>
                                        </p:tav>
                                        <p:tav tm="100000">
                                          <p:val>
                                            <p:strVal val="#ppt_x"/>
                                          </p:val>
                                        </p:tav>
                                      </p:tavLst>
                                    </p:anim>
                                    <p:anim calcmode="lin" valueType="num">
                                      <p:cBhvr additive="base">
                                        <p:cTn id="40" dur="1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P spid="18" grpId="0" autoUpdateAnimBg="0"/>
      <p:bldP spid="19" grpId="0" autoUpdateAnimBg="0"/>
      <p:bldP spid="20" grpId="0" autoUpdateAnimBg="0"/>
      <p:bldP spid="21"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3" name="PA_库_图片 2"/>
          <p:cNvPicPr>
            <a:picLocks noChangeAspect="1"/>
          </p:cNvPicPr>
          <p:nvPr>
            <p:custDataLst>
              <p:tags r:id="rId1"/>
            </p:custDataLst>
          </p:nvPr>
        </p:nvPicPr>
        <p:blipFill>
          <a:blip r:embed="rId9">
            <a:extLst>
              <a:ext uri="{BEBA8EAE-BF5A-486C-A8C5-ECC9F3942E4B}">
                <a14:imgProps xmlns:a14="http://schemas.microsoft.com/office/drawing/2010/main">
                  <a14:imgLayer r:embed="rId10">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4" name="图片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22099" y="1299413"/>
            <a:ext cx="7751011" cy="4359944"/>
          </a:xfrm>
          <a:prstGeom prst="rect">
            <a:avLst/>
          </a:prstGeom>
        </p:spPr>
      </p:pic>
      <p:pic>
        <p:nvPicPr>
          <p:cNvPr id="5" name="PA_库_图片 4"/>
          <p:cNvPicPr>
            <a:picLocks noChangeAspect="1"/>
          </p:cNvPicPr>
          <p:nvPr>
            <p:custDataLst>
              <p:tags r:id="rId2"/>
            </p:custDataLst>
          </p:nvPr>
        </p:nvPicPr>
        <p:blipFill>
          <a:blip r:embed="rId9">
            <a:extLst>
              <a:ext uri="{BEBA8EAE-BF5A-486C-A8C5-ECC9F3942E4B}">
                <a14:imgProps xmlns:a14="http://schemas.microsoft.com/office/drawing/2010/main">
                  <a14:imgLayer r:embed="rId10">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
        <p:nvSpPr>
          <p:cNvPr id="6" name="PA_库_文本框 5"/>
          <p:cNvSpPr txBox="1"/>
          <p:nvPr>
            <p:custDataLst>
              <p:tags r:id="rId3"/>
            </p:custDataLst>
          </p:nvPr>
        </p:nvSpPr>
        <p:spPr>
          <a:xfrm>
            <a:off x="5473733" y="1560238"/>
            <a:ext cx="1292662" cy="3785652"/>
          </a:xfrm>
          <a:prstGeom prst="rect">
            <a:avLst/>
          </a:prstGeom>
          <a:noFill/>
        </p:spPr>
        <p:txBody>
          <a:bodyPr vert="eaVert" wrap="none" rtlCol="0">
            <a:spAutoFit/>
          </a:bodyPr>
          <a:lstStyle/>
          <a:p>
            <a:r>
              <a:rPr lang="zh-CN" altLang="en-US" sz="7200" dirty="0" smtClean="0">
                <a:solidFill>
                  <a:schemeClr val="bg1"/>
                </a:solidFill>
                <a:latin typeface="叶根友特楷简体" panose="02010601030101010101" pitchFamily="2" charset="-122"/>
                <a:ea typeface="叶根友特楷简体" panose="02010601030101010101" pitchFamily="2" charset="-122"/>
              </a:rPr>
              <a:t>第一部分</a:t>
            </a:r>
            <a:endParaRPr lang="zh-CN" altLang="en-US" sz="7200" dirty="0">
              <a:solidFill>
                <a:schemeClr val="bg1"/>
              </a:solidFill>
              <a:latin typeface="叶根友特楷简体" panose="02010601030101010101" pitchFamily="2" charset="-122"/>
              <a:ea typeface="叶根友特楷简体" panose="02010601030101010101" pitchFamily="2" charset="-122"/>
            </a:endParaRPr>
          </a:p>
        </p:txBody>
      </p:sp>
      <p:sp>
        <p:nvSpPr>
          <p:cNvPr id="7" name="PA_库_矩形 6"/>
          <p:cNvSpPr/>
          <p:nvPr>
            <p:custDataLst>
              <p:tags r:id="rId4"/>
            </p:custDataLst>
          </p:nvPr>
        </p:nvSpPr>
        <p:spPr>
          <a:xfrm>
            <a:off x="1583435" y="2293500"/>
            <a:ext cx="1477328" cy="4010848"/>
          </a:xfrm>
          <a:prstGeom prst="rect">
            <a:avLst/>
          </a:prstGeom>
        </p:spPr>
        <p:txBody>
          <a:bodyPr vert="eaVert" wrap="square">
            <a:spAutoFit/>
          </a:bodyPr>
          <a:lstStyle/>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柳风中摆，新荷雨中摇。</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亭亭长玉颈，款款小蛮腰。</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乍现玲珑态，凭添妩媚娇。</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从来民国范，大美数旗袍。</a:t>
            </a:r>
          </a:p>
        </p:txBody>
      </p:sp>
      <p:sp>
        <p:nvSpPr>
          <p:cNvPr id="8" name="PA_库_矩形 7"/>
          <p:cNvSpPr/>
          <p:nvPr>
            <p:custDataLst>
              <p:tags r:id="rId5"/>
            </p:custDataLst>
          </p:nvPr>
        </p:nvSpPr>
        <p:spPr>
          <a:xfrm>
            <a:off x="7739638" y="2293500"/>
            <a:ext cx="2985433" cy="4010848"/>
          </a:xfrm>
          <a:prstGeom prst="rect">
            <a:avLst/>
          </a:prstGeom>
        </p:spPr>
        <p:txBody>
          <a:bodyPr vert="eaVert" wrap="square">
            <a:spAutoFit/>
          </a:bodyPr>
          <a:lstStyle/>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芊芊淑女，婀娜旗袍着身，</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曼妙多姿，笑颜如花绽，</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玉音婉转流，皎皎兮似轻云之蔽月，</a:t>
            </a:r>
          </a:p>
          <a:p>
            <a:pPr>
              <a:lnSpc>
                <a:spcPct val="150000"/>
              </a:lnSpc>
            </a:pPr>
            <a:r>
              <a:rPr lang="zh-CN" altLang="en-US" sz="1400" dirty="0" smtClean="0">
                <a:solidFill>
                  <a:srgbClr val="6EA399"/>
                </a:solidFill>
                <a:latin typeface="方正清刻本悦宋简体" panose="02000000000000000000" pitchFamily="2" charset="-122"/>
                <a:ea typeface="方正清刻本悦宋简体" panose="02000000000000000000" pitchFamily="2" charset="-122"/>
              </a:rPr>
              <a:t>飘飘兮若回风之流雪。</a:t>
            </a:r>
            <a:endParaRPr lang="zh-CN" altLang="en-US" sz="1400" dirty="0">
              <a:solidFill>
                <a:srgbClr val="6EA399"/>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7532718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ppt_x"/>
                                          </p:val>
                                        </p:tav>
                                        <p:tav tm="100000">
                                          <p:val>
                                            <p:strVal val="#ppt_x"/>
                                          </p:val>
                                        </p:tav>
                                      </p:tavLst>
                                    </p:anim>
                                    <p:anim calcmode="lin" valueType="num">
                                      <p:cBhvr additive="base">
                                        <p:cTn id="16" dur="1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500" fill="hold"/>
                                        <p:tgtEl>
                                          <p:spTgt spid="7"/>
                                        </p:tgtEl>
                                        <p:attrNameLst>
                                          <p:attrName>ppt_x</p:attrName>
                                        </p:attrNameLst>
                                      </p:cBhvr>
                                      <p:tavLst>
                                        <p:tav tm="0">
                                          <p:val>
                                            <p:strVal val="0-#ppt_w/2"/>
                                          </p:val>
                                        </p:tav>
                                        <p:tav tm="100000">
                                          <p:val>
                                            <p:strVal val="#ppt_x"/>
                                          </p:val>
                                        </p:tav>
                                      </p:tavLst>
                                    </p:anim>
                                    <p:anim calcmode="lin" valueType="num">
                                      <p:cBhvr additive="base">
                                        <p:cTn id="20" dur="1500" fill="hold"/>
                                        <p:tgtEl>
                                          <p:spTgt spid="7"/>
                                        </p:tgtEl>
                                        <p:attrNameLst>
                                          <p:attrName>ppt_y</p:attrName>
                                        </p:attrNameLst>
                                      </p:cBhvr>
                                      <p:tavLst>
                                        <p:tav tm="0">
                                          <p:val>
                                            <p:strVal val="#ppt_y"/>
                                          </p:val>
                                        </p:tav>
                                        <p:tav tm="100000">
                                          <p:val>
                                            <p:strVal val="#ppt_y"/>
                                          </p:val>
                                        </p:tav>
                                      </p:tavLst>
                                    </p:anim>
                                    <p:set>
                                      <p:cBhvr>
                                        <p:cTn id="21" dur="1" fill="hold">
                                          <p:stCondLst>
                                            <p:cond delay="0"/>
                                          </p:stCondLst>
                                        </p:cTn>
                                        <p:tgtEl>
                                          <p:spTgt spid="7"/>
                                        </p:tgtEl>
                                        <p:attrNameLst>
                                          <p:attrName>style.visibility</p:attrName>
                                        </p:attrNameLst>
                                      </p:cBhvr>
                                      <p:to>
                                        <p:strVal val="visible"/>
                                      </p:to>
                                    </p:set>
                                    <p:anim to="" calcmode="lin" valueType="num">
                                      <p:cBhvr>
                                        <p:cTn id="22" dur="1500" fill="hold">
                                          <p:stCondLst>
                                            <p:cond delay="0"/>
                                          </p:stCondLst>
                                        </p:cTn>
                                        <p:tgtEl>
                                          <p:spTgt spid="7"/>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7"/>
                                        </p:tgtEl>
                                        <p:attrNameLst>
                                          <p:attrName>ppt_h</p:attrName>
                                        </p:attrNameLst>
                                      </p:cBhvr>
                                      <p:tavLst>
                                        <p:tav tm="0">
                                          <p:val>
                                            <p:strVal val="0"/>
                                          </p:val>
                                        </p:tav>
                                        <p:tav tm="100000">
                                          <p:val>
                                            <p:strVal val="#ppt_h"/>
                                          </p:val>
                                        </p:tav>
                                      </p:tavLst>
                                    </p:anim>
                                    <p:animEffect filter="fade">
                                      <p:cBhvr>
                                        <p:cTn id="24" dur="1500">
                                          <p:stCondLst>
                                            <p:cond delay="0"/>
                                          </p:stCondLst>
                                        </p:cTn>
                                        <p:tgtEl>
                                          <p:spTgt spid="7"/>
                                        </p:tgtEl>
                                      </p:cBhvr>
                                    </p:animEffect>
                                  </p:childTnLst>
                                </p:cTn>
                              </p:par>
                              <p:par>
                                <p:cTn id="25" presetID="2" presetClass="entr" presetSubtype="8" decel="100000"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500" fill="hold"/>
                                        <p:tgtEl>
                                          <p:spTgt spid="8"/>
                                        </p:tgtEl>
                                        <p:attrNameLst>
                                          <p:attrName>ppt_x</p:attrName>
                                        </p:attrNameLst>
                                      </p:cBhvr>
                                      <p:tavLst>
                                        <p:tav tm="0">
                                          <p:val>
                                            <p:strVal val="0-#ppt_w/2"/>
                                          </p:val>
                                        </p:tav>
                                        <p:tav tm="100000">
                                          <p:val>
                                            <p:strVal val="#ppt_x"/>
                                          </p:val>
                                        </p:tav>
                                      </p:tavLst>
                                    </p:anim>
                                    <p:anim calcmode="lin" valueType="num">
                                      <p:cBhvr additive="base">
                                        <p:cTn id="28" dur="1500" fill="hold"/>
                                        <p:tgtEl>
                                          <p:spTgt spid="8"/>
                                        </p:tgtEl>
                                        <p:attrNameLst>
                                          <p:attrName>ppt_y</p:attrName>
                                        </p:attrNameLst>
                                      </p:cBhvr>
                                      <p:tavLst>
                                        <p:tav tm="0">
                                          <p:val>
                                            <p:strVal val="#ppt_y"/>
                                          </p:val>
                                        </p:tav>
                                        <p:tav tm="100000">
                                          <p:val>
                                            <p:strVal val="#ppt_y"/>
                                          </p:val>
                                        </p:tav>
                                      </p:tavLst>
                                    </p:anim>
                                    <p:set>
                                      <p:cBhvr>
                                        <p:cTn id="29" dur="1" fill="hold">
                                          <p:stCondLst>
                                            <p:cond delay="0"/>
                                          </p:stCondLst>
                                        </p:cTn>
                                        <p:tgtEl>
                                          <p:spTgt spid="8"/>
                                        </p:tgtEl>
                                        <p:attrNameLst>
                                          <p:attrName>style.visibility</p:attrName>
                                        </p:attrNameLst>
                                      </p:cBhvr>
                                      <p:to>
                                        <p:strVal val="visible"/>
                                      </p:to>
                                    </p:set>
                                    <p:anim to="" calcmode="lin" valueType="num">
                                      <p:cBhvr>
                                        <p:cTn id="30"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32" dur="15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flipH="1" flipV="1">
            <a:off x="-3754868" y="2356907"/>
            <a:ext cx="6034699" cy="3394517"/>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255573" y="1374674"/>
            <a:ext cx="8352928" cy="4224469"/>
          </a:xfrm>
          <a:prstGeom prst="rect">
            <a:avLst/>
          </a:prstGeom>
          <a:solidFill>
            <a:srgbClr val="A3947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solidFill>
            <a:srgbClr val="DCC9A8"/>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2316726" y="3198876"/>
            <a:ext cx="3299221" cy="1169231"/>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2687876" y="2190642"/>
            <a:ext cx="2501006" cy="584775"/>
          </a:xfrm>
          <a:prstGeom prst="rect">
            <a:avLst/>
          </a:prstGeom>
          <a:noFill/>
        </p:spPr>
        <p:txBody>
          <a:bodyPr wrap="none" rtlCol="0">
            <a:spAutoFit/>
          </a:bodyPr>
          <a:lstStyle/>
          <a:p>
            <a:r>
              <a:rPr lang="zh-CN" altLang="en-US" sz="3200" b="1" spc="400"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3200" b="1" spc="400"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11" name="直接连接符 10"/>
          <p:cNvCxnSpPr/>
          <p:nvPr/>
        </p:nvCxnSpPr>
        <p:spPr>
          <a:xfrm>
            <a:off x="2546527" y="2238769"/>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546527" y="2710693"/>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432037" y="932723"/>
            <a:ext cx="3600400" cy="3600400"/>
          </a:xfrm>
          <a:prstGeom prst="rect">
            <a:avLst/>
          </a:prstGeom>
          <a:blipFill dpi="0" rotWithShape="0">
            <a:blip r:embed="rId5"/>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7" name="图片 16"/>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20" name="图片 19"/>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153494486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14:presetBounceEnd="64000">
                                      <p:stCondLst>
                                        <p:cond delay="0"/>
                                      </p:stCondLst>
                                      <p:childTnLst>
                                        <p:set>
                                          <p:cBhvr>
                                            <p:cTn id="30" dur="1" fill="hold">
                                              <p:stCondLst>
                                                <p:cond delay="0"/>
                                              </p:stCondLst>
                                            </p:cTn>
                                            <p:tgtEl>
                                              <p:spTgt spid="1031"/>
                                            </p:tgtEl>
                                            <p:attrNameLst>
                                              <p:attrName>style.visibility</p:attrName>
                                            </p:attrNameLst>
                                          </p:cBhvr>
                                          <p:to>
                                            <p:strVal val="visible"/>
                                          </p:to>
                                        </p:set>
                                        <p:anim calcmode="lin" valueType="num" p14:bounceEnd="64000">
                                          <p:cBhvr additive="base">
                                            <p:cTn id="31" dur="2000" fill="hold"/>
                                            <p:tgtEl>
                                              <p:spTgt spid="1031"/>
                                            </p:tgtEl>
                                            <p:attrNameLst>
                                              <p:attrName>ppt_x</p:attrName>
                                            </p:attrNameLst>
                                          </p:cBhvr>
                                          <p:tavLst>
                                            <p:tav tm="0">
                                              <p:val>
                                                <p:strVal val="0-#ppt_w/2"/>
                                              </p:val>
                                            </p:tav>
                                            <p:tav tm="100000">
                                              <p:val>
                                                <p:strVal val="#ppt_x"/>
                                              </p:val>
                                            </p:tav>
                                          </p:tavLst>
                                        </p:anim>
                                        <p:anim calcmode="lin" valueType="num" p14:bounceEnd="64000">
                                          <p:cBhvr additive="base">
                                            <p:cTn id="32" dur="2000" fill="hold"/>
                                            <p:tgtEl>
                                              <p:spTgt spid="103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52000">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14:bounceEnd="52000">
                                          <p:cBhvr additive="base">
                                            <p:cTn id="35" dur="3000" fill="hold"/>
                                            <p:tgtEl>
                                              <p:spTgt spid="12"/>
                                            </p:tgtEl>
                                            <p:attrNameLst>
                                              <p:attrName>ppt_x</p:attrName>
                                            </p:attrNameLst>
                                          </p:cBhvr>
                                          <p:tavLst>
                                            <p:tav tm="0">
                                              <p:val>
                                                <p:strVal val="1+#ppt_w/2"/>
                                              </p:val>
                                            </p:tav>
                                            <p:tav tm="100000">
                                              <p:val>
                                                <p:strVal val="#ppt_x"/>
                                              </p:val>
                                            </p:tav>
                                          </p:tavLst>
                                        </p:anim>
                                        <p:anim calcmode="lin" valueType="num" p14:bounceEnd="52000">
                                          <p:cBhvr additive="base">
                                            <p:cTn id="36" dur="3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031"/>
                                            </p:tgtEl>
                                            <p:attrNameLst>
                                              <p:attrName>style.visibility</p:attrName>
                                            </p:attrNameLst>
                                          </p:cBhvr>
                                          <p:to>
                                            <p:strVal val="visible"/>
                                          </p:to>
                                        </p:set>
                                        <p:anim calcmode="lin" valueType="num">
                                          <p:cBhvr additive="base">
                                            <p:cTn id="31" dur="2000" fill="hold"/>
                                            <p:tgtEl>
                                              <p:spTgt spid="1031"/>
                                            </p:tgtEl>
                                            <p:attrNameLst>
                                              <p:attrName>ppt_x</p:attrName>
                                            </p:attrNameLst>
                                          </p:cBhvr>
                                          <p:tavLst>
                                            <p:tav tm="0">
                                              <p:val>
                                                <p:strVal val="0-#ppt_w/2"/>
                                              </p:val>
                                            </p:tav>
                                            <p:tav tm="100000">
                                              <p:val>
                                                <p:strVal val="#ppt_x"/>
                                              </p:val>
                                            </p:tav>
                                          </p:tavLst>
                                        </p:anim>
                                        <p:anim calcmode="lin" valueType="num">
                                          <p:cBhvr additive="base">
                                            <p:cTn id="32" dur="2000" fill="hold"/>
                                            <p:tgtEl>
                                              <p:spTgt spid="103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0" fill="hold"/>
                                            <p:tgtEl>
                                              <p:spTgt spid="12"/>
                                            </p:tgtEl>
                                            <p:attrNameLst>
                                              <p:attrName>ppt_x</p:attrName>
                                            </p:attrNameLst>
                                          </p:cBhvr>
                                          <p:tavLst>
                                            <p:tav tm="0">
                                              <p:val>
                                                <p:strVal val="1+#ppt_w/2"/>
                                              </p:val>
                                            </p:tav>
                                            <p:tav tm="100000">
                                              <p:val>
                                                <p:strVal val="#ppt_x"/>
                                              </p:val>
                                            </p:tav>
                                          </p:tavLst>
                                        </p:anim>
                                        <p:anim calcmode="lin" valueType="num">
                                          <p:cBhvr additive="base">
                                            <p:cTn id="36" dur="3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1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1678517" y="1095791"/>
            <a:ext cx="8929984" cy="4666420"/>
          </a:xfrm>
          <a:prstGeom prst="rect">
            <a:avLst/>
          </a:prstGeom>
          <a:solidFill>
            <a:srgbClr val="DCC9A8"/>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a:off x="2445310" y="2801057"/>
            <a:ext cx="7299095" cy="1570430"/>
          </a:xfrm>
          <a:prstGeom prst="rect">
            <a:avLst/>
          </a:prstGeom>
        </p:spPr>
        <p:txBody>
          <a:bodyPr wrap="square">
            <a:spAutoFit/>
          </a:bodyPr>
          <a:lstStyle/>
          <a:p>
            <a:pPr algn="ctr">
              <a:lnSpc>
                <a:spcPct val="150000"/>
              </a:lnSpc>
            </a:pPr>
            <a:r>
              <a:rPr lang="en-US" altLang="zh-CN" sz="1067" dirty="0">
                <a:solidFill>
                  <a:schemeClr val="bg1">
                    <a:lumMod val="50000"/>
                  </a:schemeClr>
                </a:solidFill>
              </a:rPr>
              <a:t>OF THIS SCHEME, WE THANK YOU FOR YOUR READING, THE PROPOSAL IS IN WE UNDERSTAND YOUR COMPANY FOR THEOF THIS SCHEME, WE THANK YOU FOR YOUR READING, THE PROPOSAL IS IN WE UNDERSTAND YOUR COMPANY FOR THE</a:t>
            </a:r>
          </a:p>
          <a:p>
            <a:pPr algn="ctr">
              <a:lnSpc>
                <a:spcPct val="150000"/>
              </a:lnSpc>
            </a:pPr>
            <a:r>
              <a:rPr lang="en-US" altLang="zh-CN" sz="1067" dirty="0">
                <a:solidFill>
                  <a:schemeClr val="bg1">
                    <a:lumMod val="50000"/>
                  </a:schemeClr>
                </a:solidFill>
              </a:rPr>
              <a:t>OF THIS SCHEME, WE THANK YOU FOR YOUR READING, THE PROPOSAL IS IN WE UNDERSTAND YOUR COMPANY FOR THE</a:t>
            </a:r>
          </a:p>
          <a:p>
            <a:pPr algn="ctr">
              <a:lnSpc>
                <a:spcPct val="150000"/>
              </a:lnSpc>
            </a:pPr>
            <a:r>
              <a:rPr lang="en-US" altLang="zh-CN" sz="1067" dirty="0">
                <a:solidFill>
                  <a:schemeClr val="bg1">
                    <a:lumMod val="50000"/>
                  </a:schemeClr>
                </a:solidFill>
              </a:rPr>
              <a:t>OF THIS SCHEME, WE THANK YOU FOR YOUR READING, THE PROPOSAL IS IN WE</a:t>
            </a:r>
          </a:p>
        </p:txBody>
      </p:sp>
      <p:sp>
        <p:nvSpPr>
          <p:cNvPr id="34" name="TextBox 33"/>
          <p:cNvSpPr txBox="1"/>
          <p:nvPr/>
        </p:nvSpPr>
        <p:spPr>
          <a:xfrm>
            <a:off x="4335401" y="1683035"/>
            <a:ext cx="3518912" cy="830997"/>
          </a:xfrm>
          <a:prstGeom prst="rect">
            <a:avLst/>
          </a:prstGeom>
          <a:noFill/>
          <a:ln>
            <a:noFill/>
          </a:ln>
        </p:spPr>
        <p:txBody>
          <a:bodyPr wrap="none" rtlCol="0">
            <a:spAutoFit/>
          </a:bodyPr>
          <a:lstStyle/>
          <a:p>
            <a:pPr algn="ctr"/>
            <a:r>
              <a:rPr lang="zh-CN" altLang="en-US" sz="4800" spc="400"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4800" spc="400" dirty="0">
              <a:solidFill>
                <a:srgbClr val="6EA399"/>
              </a:solidFill>
              <a:latin typeface="方正清刻本悦宋简体" panose="02000000000000000000" pitchFamily="2" charset="-122"/>
              <a:ea typeface="方正清刻本悦宋简体" panose="02000000000000000000" pitchFamily="2" charset="-122"/>
            </a:endParaRPr>
          </a:p>
        </p:txBody>
      </p:sp>
      <p:sp>
        <p:nvSpPr>
          <p:cNvPr id="17" name="矩形 16"/>
          <p:cNvSpPr/>
          <p:nvPr/>
        </p:nvSpPr>
        <p:spPr>
          <a:xfrm>
            <a:off x="2829352" y="4320809"/>
            <a:ext cx="6338989" cy="831381"/>
          </a:xfrm>
          <a:prstGeom prst="rect">
            <a:avLst/>
          </a:prstGeom>
        </p:spPr>
        <p:txBody>
          <a:bodyPr wrap="square">
            <a:spAutoFit/>
          </a:bodyPr>
          <a:lstStyle/>
          <a:p>
            <a:pPr algn="ctr">
              <a:lnSpc>
                <a:spcPct val="150000"/>
              </a:lnSpc>
            </a:pPr>
            <a:r>
              <a:rPr lang="en-US" altLang="zh-CN" sz="1067" dirty="0">
                <a:solidFill>
                  <a:schemeClr val="bg1">
                    <a:lumMod val="50000"/>
                  </a:schemeClr>
                </a:solidFill>
              </a:rPr>
              <a:t>OF THIS SCHEME, WE THANK YOU FOR YOUR READING, THE PROPOSAL IS IN WE UNDERSTAND YOUR COMPANY FOR THEOF THIS SCHEME, WE THANK YOU FOR YOUR READING, THE PROPOSAL IS IN WE UNDERSTAND YOUR COMPANY FOR THE</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74883" y="2979150"/>
            <a:ext cx="1515108" cy="2784674"/>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r="32213"/>
          <a:stretch/>
        </p:blipFill>
        <p:spPr>
          <a:xfrm>
            <a:off x="1747246" y="4972121"/>
            <a:ext cx="1522899" cy="710145"/>
          </a:xfrm>
          <a:prstGeom prst="rect">
            <a:avLst/>
          </a:prstGeom>
        </p:spPr>
      </p:pic>
      <p:pic>
        <p:nvPicPr>
          <p:cNvPr id="19"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623952" y="-430064"/>
            <a:ext cx="2944096" cy="2944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178477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2" presetClass="entr" presetSubtype="8" fill="hold" nodeType="withEffect" p14:presetBounceEnd="64000">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14:bounceEnd="64000">
                                          <p:cBhvr additive="base">
                                            <p:cTn id="26" dur="2000" fill="hold"/>
                                            <p:tgtEl>
                                              <p:spTgt spid="19"/>
                                            </p:tgtEl>
                                            <p:attrNameLst>
                                              <p:attrName>ppt_x</p:attrName>
                                            </p:attrNameLst>
                                          </p:cBhvr>
                                          <p:tavLst>
                                            <p:tav tm="0">
                                              <p:val>
                                                <p:strVal val="0-#ppt_w/2"/>
                                              </p:val>
                                            </p:tav>
                                            <p:tav tm="100000">
                                              <p:val>
                                                <p:strVal val="#ppt_x"/>
                                              </p:val>
                                            </p:tav>
                                          </p:tavLst>
                                        </p:anim>
                                        <p:anim calcmode="lin" valueType="num" p14:bounceEnd="64000">
                                          <p:cBhvr additive="base">
                                            <p:cTn id="27" dur="2000" fill="hold"/>
                                            <p:tgtEl>
                                              <p:spTgt spid="19"/>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14:presetBounceEnd="64000">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14:bounceEnd="64000">
                                          <p:cBhvr additive="base">
                                            <p:cTn id="30" dur="2000" fill="hold"/>
                                            <p:tgtEl>
                                              <p:spTgt spid="3"/>
                                            </p:tgtEl>
                                            <p:attrNameLst>
                                              <p:attrName>ppt_x</p:attrName>
                                            </p:attrNameLst>
                                          </p:cBhvr>
                                          <p:tavLst>
                                            <p:tav tm="0">
                                              <p:val>
                                                <p:strVal val="0-#ppt_w/2"/>
                                              </p:val>
                                            </p:tav>
                                            <p:tav tm="100000">
                                              <p:val>
                                                <p:strVal val="#ppt_x"/>
                                              </p:val>
                                            </p:tav>
                                          </p:tavLst>
                                        </p:anim>
                                        <p:anim calcmode="lin" valueType="num" p14:bounceEnd="64000">
                                          <p:cBhvr additive="base">
                                            <p:cTn id="31" dur="2000" fill="hold"/>
                                            <p:tgtEl>
                                              <p:spTgt spid="3"/>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14:presetBounceEnd="64000">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14:bounceEnd="64000">
                                          <p:cBhvr additive="base">
                                            <p:cTn id="34" dur="2000" fill="hold"/>
                                            <p:tgtEl>
                                              <p:spTgt spid="2"/>
                                            </p:tgtEl>
                                            <p:attrNameLst>
                                              <p:attrName>ppt_x</p:attrName>
                                            </p:attrNameLst>
                                          </p:cBhvr>
                                          <p:tavLst>
                                            <p:tav tm="0">
                                              <p:val>
                                                <p:strVal val="1+#ppt_w/2"/>
                                              </p:val>
                                            </p:tav>
                                            <p:tav tm="100000">
                                              <p:val>
                                                <p:strVal val="#ppt_x"/>
                                              </p:val>
                                            </p:tav>
                                          </p:tavLst>
                                        </p:anim>
                                        <p:anim calcmode="lin" valueType="num" p14:bounceEnd="64000">
                                          <p:cBhvr additive="base">
                                            <p:cTn id="35" dur="2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34"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2000" fill="hold"/>
                                            <p:tgtEl>
                                              <p:spTgt spid="19"/>
                                            </p:tgtEl>
                                            <p:attrNameLst>
                                              <p:attrName>ppt_x</p:attrName>
                                            </p:attrNameLst>
                                          </p:cBhvr>
                                          <p:tavLst>
                                            <p:tav tm="0">
                                              <p:val>
                                                <p:strVal val="0-#ppt_w/2"/>
                                              </p:val>
                                            </p:tav>
                                            <p:tav tm="100000">
                                              <p:val>
                                                <p:strVal val="#ppt_x"/>
                                              </p:val>
                                            </p:tav>
                                          </p:tavLst>
                                        </p:anim>
                                        <p:anim calcmode="lin" valueType="num">
                                          <p:cBhvr additive="base">
                                            <p:cTn id="27" dur="2000" fill="hold"/>
                                            <p:tgtEl>
                                              <p:spTgt spid="19"/>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2000" fill="hold"/>
                                            <p:tgtEl>
                                              <p:spTgt spid="3"/>
                                            </p:tgtEl>
                                            <p:attrNameLst>
                                              <p:attrName>ppt_x</p:attrName>
                                            </p:attrNameLst>
                                          </p:cBhvr>
                                          <p:tavLst>
                                            <p:tav tm="0">
                                              <p:val>
                                                <p:strVal val="0-#ppt_w/2"/>
                                              </p:val>
                                            </p:tav>
                                            <p:tav tm="100000">
                                              <p:val>
                                                <p:strVal val="#ppt_x"/>
                                              </p:val>
                                            </p:tav>
                                          </p:tavLst>
                                        </p:anim>
                                        <p:anim calcmode="lin" valueType="num">
                                          <p:cBhvr additive="base">
                                            <p:cTn id="31" dur="2000" fill="hold"/>
                                            <p:tgtEl>
                                              <p:spTgt spid="3"/>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2000" fill="hold"/>
                                            <p:tgtEl>
                                              <p:spTgt spid="2"/>
                                            </p:tgtEl>
                                            <p:attrNameLst>
                                              <p:attrName>ppt_x</p:attrName>
                                            </p:attrNameLst>
                                          </p:cBhvr>
                                          <p:tavLst>
                                            <p:tav tm="0">
                                              <p:val>
                                                <p:strVal val="1+#ppt_w/2"/>
                                              </p:val>
                                            </p:tav>
                                            <p:tav tm="100000">
                                              <p:val>
                                                <p:strVal val="#ppt_x"/>
                                              </p:val>
                                            </p:tav>
                                          </p:tavLst>
                                        </p:anim>
                                        <p:anim calcmode="lin" valueType="num">
                                          <p:cBhvr additive="base">
                                            <p:cTn id="35" dur="2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34" grpId="0"/>
          <p:bldP spid="1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33"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16200000">
            <a:off x="4770468" y="4408610"/>
            <a:ext cx="2684433" cy="268443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16200000">
            <a:off x="4753783" y="-235041"/>
            <a:ext cx="2684433" cy="2684433"/>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1678517" y="1095791"/>
            <a:ext cx="8929984" cy="4666420"/>
          </a:xfrm>
          <a:prstGeom prst="rect">
            <a:avLst/>
          </a:prstGeom>
          <a:solidFill>
            <a:srgbClr val="DCC9A8"/>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TextBox 18"/>
          <p:cNvSpPr txBox="1"/>
          <p:nvPr/>
        </p:nvSpPr>
        <p:spPr>
          <a:xfrm>
            <a:off x="2831638" y="2564904"/>
            <a:ext cx="1085554" cy="1569660"/>
          </a:xfrm>
          <a:prstGeom prst="rect">
            <a:avLst/>
          </a:prstGeom>
          <a:noFill/>
        </p:spPr>
        <p:txBody>
          <a:bodyPr wrap="none" rtlCol="0">
            <a:spAutoFit/>
          </a:bodyPr>
          <a:lstStyle/>
          <a:p>
            <a:r>
              <a:rPr lang="en-US" altLang="zh-CN" sz="9600" spc="400" dirty="0">
                <a:solidFill>
                  <a:srgbClr val="6EA399"/>
                </a:solidFill>
                <a:latin typeface="Agency FB" pitchFamily="34" charset="0"/>
              </a:rPr>
              <a:t>O1</a:t>
            </a:r>
            <a:endParaRPr lang="zh-CN" altLang="en-US" sz="9600" spc="400" dirty="0">
              <a:solidFill>
                <a:srgbClr val="6EA399"/>
              </a:solidFill>
              <a:latin typeface="Agency FB" pitchFamily="34" charset="0"/>
            </a:endParaRPr>
          </a:p>
        </p:txBody>
      </p:sp>
      <p:sp>
        <p:nvSpPr>
          <p:cNvPr id="12" name="TextBox 11"/>
          <p:cNvSpPr txBox="1"/>
          <p:nvPr/>
        </p:nvSpPr>
        <p:spPr>
          <a:xfrm>
            <a:off x="2543606" y="3603990"/>
            <a:ext cx="1210588" cy="338554"/>
          </a:xfrm>
          <a:prstGeom prst="rect">
            <a:avLst/>
          </a:prstGeom>
          <a:solidFill>
            <a:schemeClr val="bg1"/>
          </a:solidFill>
          <a:ln>
            <a:solidFill>
              <a:srgbClr val="DBE1E8"/>
            </a:solidFill>
          </a:ln>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sp>
        <p:nvSpPr>
          <p:cNvPr id="17" name="TextBox 16"/>
          <p:cNvSpPr txBox="1"/>
          <p:nvPr/>
        </p:nvSpPr>
        <p:spPr>
          <a:xfrm>
            <a:off x="5461706" y="2564904"/>
            <a:ext cx="1301959" cy="1569660"/>
          </a:xfrm>
          <a:prstGeom prst="rect">
            <a:avLst/>
          </a:prstGeom>
          <a:noFill/>
        </p:spPr>
        <p:txBody>
          <a:bodyPr wrap="none" rtlCol="0">
            <a:spAutoFit/>
          </a:bodyPr>
          <a:lstStyle/>
          <a:p>
            <a:r>
              <a:rPr lang="en-US" altLang="zh-CN" sz="9600" spc="400" dirty="0">
                <a:solidFill>
                  <a:srgbClr val="6EA399"/>
                </a:solidFill>
                <a:latin typeface="Agency FB" pitchFamily="34" charset="0"/>
              </a:rPr>
              <a:t>02</a:t>
            </a:r>
            <a:endParaRPr lang="zh-CN" altLang="en-US" sz="9600" spc="400" dirty="0">
              <a:solidFill>
                <a:srgbClr val="6EA399"/>
              </a:solidFill>
              <a:latin typeface="Agency FB" pitchFamily="34" charset="0"/>
            </a:endParaRPr>
          </a:p>
        </p:txBody>
      </p:sp>
      <p:sp>
        <p:nvSpPr>
          <p:cNvPr id="20" name="TextBox 19"/>
          <p:cNvSpPr txBox="1"/>
          <p:nvPr/>
        </p:nvSpPr>
        <p:spPr>
          <a:xfrm>
            <a:off x="5173674" y="3603990"/>
            <a:ext cx="1210588" cy="338554"/>
          </a:xfrm>
          <a:prstGeom prst="rect">
            <a:avLst/>
          </a:prstGeom>
          <a:solidFill>
            <a:schemeClr val="bg1"/>
          </a:solidFill>
          <a:ln>
            <a:solidFill>
              <a:srgbClr val="DBE1E8"/>
            </a:solidFill>
          </a:ln>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sp>
        <p:nvSpPr>
          <p:cNvPr id="22" name="TextBox 21"/>
          <p:cNvSpPr txBox="1"/>
          <p:nvPr/>
        </p:nvSpPr>
        <p:spPr>
          <a:xfrm>
            <a:off x="8062232" y="2564904"/>
            <a:ext cx="1340432" cy="1569660"/>
          </a:xfrm>
          <a:prstGeom prst="rect">
            <a:avLst/>
          </a:prstGeom>
          <a:noFill/>
        </p:spPr>
        <p:txBody>
          <a:bodyPr wrap="none" rtlCol="0">
            <a:spAutoFit/>
          </a:bodyPr>
          <a:lstStyle/>
          <a:p>
            <a:r>
              <a:rPr lang="en-US" altLang="zh-CN" sz="9600" spc="400" dirty="0">
                <a:solidFill>
                  <a:srgbClr val="6EA399"/>
                </a:solidFill>
                <a:latin typeface="Agency FB" pitchFamily="34" charset="0"/>
              </a:rPr>
              <a:t>03</a:t>
            </a:r>
            <a:endParaRPr lang="zh-CN" altLang="en-US" sz="9600" spc="400" dirty="0">
              <a:solidFill>
                <a:srgbClr val="6EA399"/>
              </a:solidFill>
              <a:latin typeface="Agency FB" pitchFamily="34" charset="0"/>
            </a:endParaRPr>
          </a:p>
        </p:txBody>
      </p:sp>
      <p:sp>
        <p:nvSpPr>
          <p:cNvPr id="24" name="TextBox 23"/>
          <p:cNvSpPr txBox="1"/>
          <p:nvPr/>
        </p:nvSpPr>
        <p:spPr>
          <a:xfrm>
            <a:off x="7893722" y="3603990"/>
            <a:ext cx="1210588" cy="338554"/>
          </a:xfrm>
          <a:prstGeom prst="rect">
            <a:avLst/>
          </a:prstGeom>
          <a:solidFill>
            <a:schemeClr val="bg1"/>
          </a:solidFill>
          <a:ln>
            <a:solidFill>
              <a:srgbClr val="DBE1E8"/>
            </a:solidFill>
          </a:ln>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sp>
        <p:nvSpPr>
          <p:cNvPr id="29" name="矩形 28"/>
          <p:cNvSpPr/>
          <p:nvPr/>
        </p:nvSpPr>
        <p:spPr>
          <a:xfrm>
            <a:off x="3503712" y="4261354"/>
            <a:ext cx="5000128" cy="831381"/>
          </a:xfrm>
          <a:prstGeom prst="rect">
            <a:avLst/>
          </a:prstGeom>
        </p:spPr>
        <p:txBody>
          <a:bodyPr wrap="square">
            <a:spAutoFit/>
          </a:bodyPr>
          <a:lstStyle/>
          <a:p>
            <a:pPr algn="ctr">
              <a:lnSpc>
                <a:spcPct val="150000"/>
              </a:lnSpc>
            </a:pPr>
            <a:r>
              <a:rPr lang="en-US" altLang="zh-CN" sz="1067" dirty="0">
                <a:solidFill>
                  <a:schemeClr val="bg1">
                    <a:lumMod val="50000"/>
                  </a:schemeClr>
                </a:solidFill>
              </a:rPr>
              <a:t>OF THIS SCHEME, WE THANK YOU FOR YOUR READING, THEOF THIS SCHEME, WE THANK YOU FOR YOUR READING, THE</a:t>
            </a:r>
          </a:p>
          <a:p>
            <a:pPr algn="ctr">
              <a:lnSpc>
                <a:spcPct val="150000"/>
              </a:lnSpc>
            </a:pPr>
            <a:endParaRPr lang="en-US" altLang="zh-CN" sz="1067" dirty="0">
              <a:solidFill>
                <a:schemeClr val="bg1">
                  <a:lumMod val="50000"/>
                </a:schemeClr>
              </a:solidFill>
            </a:endParaRPr>
          </a:p>
        </p:txBody>
      </p:sp>
      <p:sp>
        <p:nvSpPr>
          <p:cNvPr id="34" name="TextBox 33"/>
          <p:cNvSpPr txBox="1"/>
          <p:nvPr/>
        </p:nvSpPr>
        <p:spPr>
          <a:xfrm>
            <a:off x="4943872" y="1700808"/>
            <a:ext cx="2251012" cy="523220"/>
          </a:xfrm>
          <a:prstGeom prst="rect">
            <a:avLst/>
          </a:prstGeom>
          <a:solidFill>
            <a:schemeClr val="bg1"/>
          </a:solidFill>
          <a:ln>
            <a:solidFill>
              <a:srgbClr val="DBE1E8"/>
            </a:solidFill>
          </a:ln>
        </p:spPr>
        <p:txBody>
          <a:bodyPr wrap="square" rtlCol="0">
            <a:spAutoFit/>
          </a:bodyPr>
          <a:lstStyle/>
          <a:p>
            <a:pPr algn="ctr"/>
            <a:r>
              <a:rPr lang="zh-CN" altLang="en-US" sz="2800" b="1"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2800" b="1" dirty="0">
              <a:solidFill>
                <a:srgbClr val="6EA399"/>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55692043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5000">
                                          <p:cBhvr additive="base">
                                            <p:cTn id="7" dur="2000" fill="hold"/>
                                            <p:tgtEl>
                                              <p:spTgt spid="3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14:presetBounceEnd="52000">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14:bounceEnd="52000">
                                          <p:cBhvr additive="base">
                                            <p:cTn id="12" dur="2000" fill="hold"/>
                                            <p:tgtEl>
                                              <p:spTgt spid="19"/>
                                            </p:tgtEl>
                                            <p:attrNameLst>
                                              <p:attrName>ppt_x</p:attrName>
                                            </p:attrNameLst>
                                          </p:cBhvr>
                                          <p:tavLst>
                                            <p:tav tm="0">
                                              <p:val>
                                                <p:strVal val="0-#ppt_w/2"/>
                                              </p:val>
                                            </p:tav>
                                            <p:tav tm="100000">
                                              <p:val>
                                                <p:strVal val="#ppt_x"/>
                                              </p:val>
                                            </p:tav>
                                          </p:tavLst>
                                        </p:anim>
                                        <p:anim calcmode="lin" valueType="num" p14:bounceEnd="52000">
                                          <p:cBhvr additive="base">
                                            <p:cTn id="13" dur="20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14:presetBounceEnd="52000">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14:bounceEnd="52000">
                                          <p:cBhvr additive="base">
                                            <p:cTn id="16" dur="2000" fill="hold"/>
                                            <p:tgtEl>
                                              <p:spTgt spid="12"/>
                                            </p:tgtEl>
                                            <p:attrNameLst>
                                              <p:attrName>ppt_x</p:attrName>
                                            </p:attrNameLst>
                                          </p:cBhvr>
                                          <p:tavLst>
                                            <p:tav tm="0">
                                              <p:val>
                                                <p:strVal val="0-#ppt_w/2"/>
                                              </p:val>
                                            </p:tav>
                                            <p:tav tm="100000">
                                              <p:val>
                                                <p:strVal val="#ppt_x"/>
                                              </p:val>
                                            </p:tav>
                                          </p:tavLst>
                                        </p:anim>
                                        <p:anim calcmode="lin" valueType="num" p14:bounceEnd="52000">
                                          <p:cBhvr additive="base">
                                            <p:cTn id="17" dur="2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14:presetBounceEnd="52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52000">
                                          <p:cBhvr additive="base">
                                            <p:cTn id="20" dur="20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1" dur="20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14:presetBounceEnd="52000">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14:bounceEnd="52000">
                                          <p:cBhvr additive="base">
                                            <p:cTn id="24" dur="2000" fill="hold"/>
                                            <p:tgtEl>
                                              <p:spTgt spid="20"/>
                                            </p:tgtEl>
                                            <p:attrNameLst>
                                              <p:attrName>ppt_x</p:attrName>
                                            </p:attrNameLst>
                                          </p:cBhvr>
                                          <p:tavLst>
                                            <p:tav tm="0">
                                              <p:val>
                                                <p:strVal val="0-#ppt_w/2"/>
                                              </p:val>
                                            </p:tav>
                                            <p:tav tm="100000">
                                              <p:val>
                                                <p:strVal val="#ppt_x"/>
                                              </p:val>
                                            </p:tav>
                                          </p:tavLst>
                                        </p:anim>
                                        <p:anim calcmode="lin" valueType="num" p14:bounceEnd="52000">
                                          <p:cBhvr additive="base">
                                            <p:cTn id="25" dur="200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52000">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14:bounceEnd="52000">
                                          <p:cBhvr additive="base">
                                            <p:cTn id="28" dur="2000" fill="hold"/>
                                            <p:tgtEl>
                                              <p:spTgt spid="22"/>
                                            </p:tgtEl>
                                            <p:attrNameLst>
                                              <p:attrName>ppt_x</p:attrName>
                                            </p:attrNameLst>
                                          </p:cBhvr>
                                          <p:tavLst>
                                            <p:tav tm="0">
                                              <p:val>
                                                <p:strVal val="0-#ppt_w/2"/>
                                              </p:val>
                                            </p:tav>
                                            <p:tav tm="100000">
                                              <p:val>
                                                <p:strVal val="#ppt_x"/>
                                              </p:val>
                                            </p:tav>
                                          </p:tavLst>
                                        </p:anim>
                                        <p:anim calcmode="lin" valueType="num" p14:bounceEnd="52000">
                                          <p:cBhvr additive="base">
                                            <p:cTn id="29" dur="20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52000">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14:bounceEnd="52000">
                                          <p:cBhvr additive="base">
                                            <p:cTn id="32" dur="20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33" dur="20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14:presetBounceEnd="52000">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14:bounceEnd="52000">
                                          <p:cBhvr additive="base">
                                            <p:cTn id="36" dur="2000" fill="hold"/>
                                            <p:tgtEl>
                                              <p:spTgt spid="29"/>
                                            </p:tgtEl>
                                            <p:attrNameLst>
                                              <p:attrName>ppt_x</p:attrName>
                                            </p:attrNameLst>
                                          </p:cBhvr>
                                          <p:tavLst>
                                            <p:tav tm="0">
                                              <p:val>
                                                <p:strVal val="#ppt_x"/>
                                              </p:val>
                                            </p:tav>
                                            <p:tav tm="100000">
                                              <p:val>
                                                <p:strVal val="#ppt_x"/>
                                              </p:val>
                                            </p:tav>
                                          </p:tavLst>
                                        </p:anim>
                                        <p:anim calcmode="lin" valueType="num" p14:bounceEnd="52000">
                                          <p:cBhvr additive="base">
                                            <p:cTn id="37" dur="20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8" fill="hold" nodeType="withEffect" p14:presetBounceEnd="64000">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14:bounceEnd="64000">
                                          <p:cBhvr additive="base">
                                            <p:cTn id="40" dur="2000" fill="hold"/>
                                            <p:tgtEl>
                                              <p:spTgt spid="32"/>
                                            </p:tgtEl>
                                            <p:attrNameLst>
                                              <p:attrName>ppt_x</p:attrName>
                                            </p:attrNameLst>
                                          </p:cBhvr>
                                          <p:tavLst>
                                            <p:tav tm="0">
                                              <p:val>
                                                <p:strVal val="0-#ppt_w/2"/>
                                              </p:val>
                                            </p:tav>
                                            <p:tav tm="100000">
                                              <p:val>
                                                <p:strVal val="#ppt_x"/>
                                              </p:val>
                                            </p:tav>
                                          </p:tavLst>
                                        </p:anim>
                                        <p:anim calcmode="lin" valueType="num" p14:bounceEnd="64000">
                                          <p:cBhvr additive="base">
                                            <p:cTn id="41" dur="2000" fill="hold"/>
                                            <p:tgtEl>
                                              <p:spTgt spid="3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14:presetBounceEnd="64000">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14:bounceEnd="64000">
                                          <p:cBhvr additive="base">
                                            <p:cTn id="44" dur="2000" fill="hold"/>
                                            <p:tgtEl>
                                              <p:spTgt spid="33"/>
                                            </p:tgtEl>
                                            <p:attrNameLst>
                                              <p:attrName>ppt_x</p:attrName>
                                            </p:attrNameLst>
                                          </p:cBhvr>
                                          <p:tavLst>
                                            <p:tav tm="0">
                                              <p:val>
                                                <p:strVal val="0-#ppt_w/2"/>
                                              </p:val>
                                            </p:tav>
                                            <p:tav tm="100000">
                                              <p:val>
                                                <p:strVal val="#ppt_x"/>
                                              </p:val>
                                            </p:tav>
                                          </p:tavLst>
                                        </p:anim>
                                        <p:anim calcmode="lin" valueType="num" p14:bounceEnd="64000">
                                          <p:cBhvr additive="base">
                                            <p:cTn id="45" dur="20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14:presetBounceEnd="52000">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14:bounceEnd="52000">
                                          <p:cBhvr additive="base">
                                            <p:cTn id="48" dur="2000" fill="hold"/>
                                            <p:tgtEl>
                                              <p:spTgt spid="34"/>
                                            </p:tgtEl>
                                            <p:attrNameLst>
                                              <p:attrName>ppt_x</p:attrName>
                                            </p:attrNameLst>
                                          </p:cBhvr>
                                          <p:tavLst>
                                            <p:tav tm="0">
                                              <p:val>
                                                <p:strVal val="0-#ppt_w/2"/>
                                              </p:val>
                                            </p:tav>
                                            <p:tav tm="100000">
                                              <p:val>
                                                <p:strVal val="#ppt_x"/>
                                              </p:val>
                                            </p:tav>
                                          </p:tavLst>
                                        </p:anim>
                                        <p:anim calcmode="lin" valueType="num" p14:bounceEnd="52000">
                                          <p:cBhvr additive="base">
                                            <p:cTn id="49" dur="2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9" grpId="0"/>
          <p:bldP spid="12" grpId="0" animBg="1"/>
          <p:bldP spid="17" grpId="0"/>
          <p:bldP spid="20" grpId="0" animBg="1"/>
          <p:bldP spid="22" grpId="0"/>
          <p:bldP spid="24" grpId="0" animBg="1"/>
          <p:bldP spid="29" grpId="0"/>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000" fill="hold"/>
                                            <p:tgtEl>
                                              <p:spTgt spid="30"/>
                                            </p:tgtEl>
                                            <p:attrNameLst>
                                              <p:attrName>ppt_x</p:attrName>
                                            </p:attrNameLst>
                                          </p:cBhvr>
                                          <p:tavLst>
                                            <p:tav tm="0">
                                              <p:val>
                                                <p:strVal val="#ppt_x"/>
                                              </p:val>
                                            </p:tav>
                                            <p:tav tm="100000">
                                              <p:val>
                                                <p:strVal val="#ppt_x"/>
                                              </p:val>
                                            </p:tav>
                                          </p:tavLst>
                                        </p:anim>
                                        <p:anim calcmode="lin" valueType="num">
                                          <p:cBhvr additive="base">
                                            <p:cTn id="8" dur="20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2000" fill="hold"/>
                                            <p:tgtEl>
                                              <p:spTgt spid="19"/>
                                            </p:tgtEl>
                                            <p:attrNameLst>
                                              <p:attrName>ppt_x</p:attrName>
                                            </p:attrNameLst>
                                          </p:cBhvr>
                                          <p:tavLst>
                                            <p:tav tm="0">
                                              <p:val>
                                                <p:strVal val="0-#ppt_w/2"/>
                                              </p:val>
                                            </p:tav>
                                            <p:tav tm="100000">
                                              <p:val>
                                                <p:strVal val="#ppt_x"/>
                                              </p:val>
                                            </p:tav>
                                          </p:tavLst>
                                        </p:anim>
                                        <p:anim calcmode="lin" valueType="num">
                                          <p:cBhvr additive="base">
                                            <p:cTn id="13" dur="20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2000" fill="hold"/>
                                            <p:tgtEl>
                                              <p:spTgt spid="12"/>
                                            </p:tgtEl>
                                            <p:attrNameLst>
                                              <p:attrName>ppt_x</p:attrName>
                                            </p:attrNameLst>
                                          </p:cBhvr>
                                          <p:tavLst>
                                            <p:tav tm="0">
                                              <p:val>
                                                <p:strVal val="0-#ppt_w/2"/>
                                              </p:val>
                                            </p:tav>
                                            <p:tav tm="100000">
                                              <p:val>
                                                <p:strVal val="#ppt_x"/>
                                              </p:val>
                                            </p:tav>
                                          </p:tavLst>
                                        </p:anim>
                                        <p:anim calcmode="lin" valueType="num">
                                          <p:cBhvr additive="base">
                                            <p:cTn id="17" dur="2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2000" fill="hold"/>
                                            <p:tgtEl>
                                              <p:spTgt spid="17"/>
                                            </p:tgtEl>
                                            <p:attrNameLst>
                                              <p:attrName>ppt_x</p:attrName>
                                            </p:attrNameLst>
                                          </p:cBhvr>
                                          <p:tavLst>
                                            <p:tav tm="0">
                                              <p:val>
                                                <p:strVal val="0-#ppt_w/2"/>
                                              </p:val>
                                            </p:tav>
                                            <p:tav tm="100000">
                                              <p:val>
                                                <p:strVal val="#ppt_x"/>
                                              </p:val>
                                            </p:tav>
                                          </p:tavLst>
                                        </p:anim>
                                        <p:anim calcmode="lin" valueType="num">
                                          <p:cBhvr additive="base">
                                            <p:cTn id="21" dur="20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2000" fill="hold"/>
                                            <p:tgtEl>
                                              <p:spTgt spid="20"/>
                                            </p:tgtEl>
                                            <p:attrNameLst>
                                              <p:attrName>ppt_x</p:attrName>
                                            </p:attrNameLst>
                                          </p:cBhvr>
                                          <p:tavLst>
                                            <p:tav tm="0">
                                              <p:val>
                                                <p:strVal val="0-#ppt_w/2"/>
                                              </p:val>
                                            </p:tav>
                                            <p:tav tm="100000">
                                              <p:val>
                                                <p:strVal val="#ppt_x"/>
                                              </p:val>
                                            </p:tav>
                                          </p:tavLst>
                                        </p:anim>
                                        <p:anim calcmode="lin" valueType="num">
                                          <p:cBhvr additive="base">
                                            <p:cTn id="25" dur="200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2000" fill="hold"/>
                                            <p:tgtEl>
                                              <p:spTgt spid="22"/>
                                            </p:tgtEl>
                                            <p:attrNameLst>
                                              <p:attrName>ppt_x</p:attrName>
                                            </p:attrNameLst>
                                          </p:cBhvr>
                                          <p:tavLst>
                                            <p:tav tm="0">
                                              <p:val>
                                                <p:strVal val="0-#ppt_w/2"/>
                                              </p:val>
                                            </p:tav>
                                            <p:tav tm="100000">
                                              <p:val>
                                                <p:strVal val="#ppt_x"/>
                                              </p:val>
                                            </p:tav>
                                          </p:tavLst>
                                        </p:anim>
                                        <p:anim calcmode="lin" valueType="num">
                                          <p:cBhvr additive="base">
                                            <p:cTn id="29" dur="20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2000" fill="hold"/>
                                            <p:tgtEl>
                                              <p:spTgt spid="24"/>
                                            </p:tgtEl>
                                            <p:attrNameLst>
                                              <p:attrName>ppt_x</p:attrName>
                                            </p:attrNameLst>
                                          </p:cBhvr>
                                          <p:tavLst>
                                            <p:tav tm="0">
                                              <p:val>
                                                <p:strVal val="0-#ppt_w/2"/>
                                              </p:val>
                                            </p:tav>
                                            <p:tav tm="100000">
                                              <p:val>
                                                <p:strVal val="#ppt_x"/>
                                              </p:val>
                                            </p:tav>
                                          </p:tavLst>
                                        </p:anim>
                                        <p:anim calcmode="lin" valueType="num">
                                          <p:cBhvr additive="base">
                                            <p:cTn id="33" dur="20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2000" fill="hold"/>
                                            <p:tgtEl>
                                              <p:spTgt spid="29"/>
                                            </p:tgtEl>
                                            <p:attrNameLst>
                                              <p:attrName>ppt_x</p:attrName>
                                            </p:attrNameLst>
                                          </p:cBhvr>
                                          <p:tavLst>
                                            <p:tav tm="0">
                                              <p:val>
                                                <p:strVal val="#ppt_x"/>
                                              </p:val>
                                            </p:tav>
                                            <p:tav tm="100000">
                                              <p:val>
                                                <p:strVal val="#ppt_x"/>
                                              </p:val>
                                            </p:tav>
                                          </p:tavLst>
                                        </p:anim>
                                        <p:anim calcmode="lin" valueType="num">
                                          <p:cBhvr additive="base">
                                            <p:cTn id="37" dur="20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2000" fill="hold"/>
                                            <p:tgtEl>
                                              <p:spTgt spid="32"/>
                                            </p:tgtEl>
                                            <p:attrNameLst>
                                              <p:attrName>ppt_x</p:attrName>
                                            </p:attrNameLst>
                                          </p:cBhvr>
                                          <p:tavLst>
                                            <p:tav tm="0">
                                              <p:val>
                                                <p:strVal val="0-#ppt_w/2"/>
                                              </p:val>
                                            </p:tav>
                                            <p:tav tm="100000">
                                              <p:val>
                                                <p:strVal val="#ppt_x"/>
                                              </p:val>
                                            </p:tav>
                                          </p:tavLst>
                                        </p:anim>
                                        <p:anim calcmode="lin" valueType="num">
                                          <p:cBhvr additive="base">
                                            <p:cTn id="41" dur="2000" fill="hold"/>
                                            <p:tgtEl>
                                              <p:spTgt spid="3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2000" fill="hold"/>
                                            <p:tgtEl>
                                              <p:spTgt spid="33"/>
                                            </p:tgtEl>
                                            <p:attrNameLst>
                                              <p:attrName>ppt_x</p:attrName>
                                            </p:attrNameLst>
                                          </p:cBhvr>
                                          <p:tavLst>
                                            <p:tav tm="0">
                                              <p:val>
                                                <p:strVal val="0-#ppt_w/2"/>
                                              </p:val>
                                            </p:tav>
                                            <p:tav tm="100000">
                                              <p:val>
                                                <p:strVal val="#ppt_x"/>
                                              </p:val>
                                            </p:tav>
                                          </p:tavLst>
                                        </p:anim>
                                        <p:anim calcmode="lin" valueType="num">
                                          <p:cBhvr additive="base">
                                            <p:cTn id="45" dur="20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2000" fill="hold"/>
                                            <p:tgtEl>
                                              <p:spTgt spid="34"/>
                                            </p:tgtEl>
                                            <p:attrNameLst>
                                              <p:attrName>ppt_x</p:attrName>
                                            </p:attrNameLst>
                                          </p:cBhvr>
                                          <p:tavLst>
                                            <p:tav tm="0">
                                              <p:val>
                                                <p:strVal val="0-#ppt_w/2"/>
                                              </p:val>
                                            </p:tav>
                                            <p:tav tm="100000">
                                              <p:val>
                                                <p:strVal val="#ppt_x"/>
                                              </p:val>
                                            </p:tav>
                                          </p:tavLst>
                                        </p:anim>
                                        <p:anim calcmode="lin" valueType="num">
                                          <p:cBhvr additive="base">
                                            <p:cTn id="49" dur="2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9" grpId="0"/>
          <p:bldP spid="12" grpId="0" animBg="1"/>
          <p:bldP spid="17" grpId="0"/>
          <p:bldP spid="20" grpId="0" animBg="1"/>
          <p:bldP spid="22" grpId="0"/>
          <p:bldP spid="24" grpId="0" animBg="1"/>
          <p:bldP spid="29" grpId="0"/>
          <p:bldP spid="34"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236079" y="292276"/>
            <a:ext cx="1837961" cy="3063268"/>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rot="10800000">
            <a:off x="1679509" y="1124744"/>
            <a:ext cx="8352928" cy="4224469"/>
          </a:xfrm>
          <a:prstGeom prst="rect">
            <a:avLst/>
          </a:prstGeom>
          <a:solidFill>
            <a:srgbClr val="DCC9A8"/>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rot="10800000">
            <a:off x="3119669" y="1892829"/>
            <a:ext cx="7488832" cy="3456384"/>
          </a:xfrm>
          <a:prstGeom prst="rect">
            <a:avLst/>
          </a:prstGeom>
          <a:solidFill>
            <a:srgbClr val="DACDBC"/>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55573" y="2190764"/>
            <a:ext cx="3600400" cy="3600400"/>
          </a:xfrm>
          <a:prstGeom prst="rect">
            <a:avLst/>
          </a:prstGeom>
          <a:blipFill dpi="0" rotWithShape="1">
            <a:blip r:embed="rId5"/>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a:off x="7824193" y="3574178"/>
            <a:ext cx="1957993" cy="523092"/>
          </a:xfrm>
          <a:prstGeom prst="rect">
            <a:avLst/>
          </a:prstGeom>
        </p:spPr>
        <p:txBody>
          <a:bodyPr wrap="square">
            <a:spAutoFit/>
          </a:bodyPr>
          <a:lstStyle/>
          <a:p>
            <a:pPr>
              <a:lnSpc>
                <a:spcPct val="150000"/>
              </a:lnSpc>
            </a:pPr>
            <a:r>
              <a:rPr lang="en-US" altLang="zh-CN" sz="933" dirty="0">
                <a:solidFill>
                  <a:schemeClr val="bg1">
                    <a:lumMod val="50000"/>
                  </a:schemeClr>
                </a:solidFill>
              </a:rPr>
              <a:t>OF THIS SCHEME, WE THANK YOU FOR YOUR READING, THE</a:t>
            </a:r>
          </a:p>
        </p:txBody>
      </p:sp>
      <p:sp>
        <p:nvSpPr>
          <p:cNvPr id="22" name="TextBox 21"/>
          <p:cNvSpPr txBox="1"/>
          <p:nvPr/>
        </p:nvSpPr>
        <p:spPr>
          <a:xfrm>
            <a:off x="6672064" y="2756925"/>
            <a:ext cx="1085554" cy="1569660"/>
          </a:xfrm>
          <a:prstGeom prst="rect">
            <a:avLst/>
          </a:prstGeom>
          <a:noFill/>
        </p:spPr>
        <p:txBody>
          <a:bodyPr wrap="none" rtlCol="0">
            <a:spAutoFit/>
          </a:bodyPr>
          <a:lstStyle/>
          <a:p>
            <a:r>
              <a:rPr lang="en-US" altLang="zh-CN" sz="9600" spc="400" dirty="0">
                <a:solidFill>
                  <a:srgbClr val="6EA399"/>
                </a:solidFill>
                <a:latin typeface="Agency FB" pitchFamily="34" charset="0"/>
              </a:rPr>
              <a:t>O1</a:t>
            </a:r>
            <a:endParaRPr lang="zh-CN" altLang="en-US" sz="9600" spc="400" dirty="0">
              <a:solidFill>
                <a:srgbClr val="6EA399"/>
              </a:solidFill>
              <a:latin typeface="Agency FB" pitchFamily="34" charset="0"/>
            </a:endParaRPr>
          </a:p>
        </p:txBody>
      </p:sp>
      <p:sp>
        <p:nvSpPr>
          <p:cNvPr id="24" name="TextBox 23"/>
          <p:cNvSpPr txBox="1"/>
          <p:nvPr/>
        </p:nvSpPr>
        <p:spPr>
          <a:xfrm>
            <a:off x="7841124" y="3094124"/>
            <a:ext cx="1210588" cy="338554"/>
          </a:xfrm>
          <a:prstGeom prst="rect">
            <a:avLst/>
          </a:prstGeom>
          <a:noFill/>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cxnSp>
        <p:nvCxnSpPr>
          <p:cNvPr id="25" name="直接连接符 24"/>
          <p:cNvCxnSpPr/>
          <p:nvPr/>
        </p:nvCxnSpPr>
        <p:spPr>
          <a:xfrm>
            <a:off x="7937133" y="3495199"/>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5" name="图片 14"/>
          <p:cNvPicPr>
            <a:picLocks noChangeAspect="1"/>
          </p:cNvPicPr>
          <p:nvPr/>
        </p:nvPicPr>
        <p:blipFill>
          <a:blip r:embed="rId6">
            <a:extLst>
              <a:ext uri="{BEBA8EAE-BF5A-486C-A8C5-ECC9F3942E4B}">
                <a14:imgProps xmlns:a14="http://schemas.microsoft.com/office/drawing/2010/main">
                  <a14:imgLayer r:embed="rId7">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144574803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14:presetBounceEnd="52000">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14:bounceEnd="52000">
                                          <p:cBhvr additive="base">
                                            <p:cTn id="7" dur="2000" fill="hold"/>
                                            <p:tgtEl>
                                              <p:spTgt spid="1027"/>
                                            </p:tgtEl>
                                            <p:attrNameLst>
                                              <p:attrName>ppt_x</p:attrName>
                                            </p:attrNameLst>
                                          </p:cBhvr>
                                          <p:tavLst>
                                            <p:tav tm="0">
                                              <p:val>
                                                <p:strVal val="1+#ppt_w/2"/>
                                              </p:val>
                                            </p:tav>
                                            <p:tav tm="100000">
                                              <p:val>
                                                <p:strVal val="#ppt_x"/>
                                              </p:val>
                                            </p:tav>
                                          </p:tavLst>
                                        </p:anim>
                                        <p:anim calcmode="lin" valueType="num" p14:bounceEnd="52000">
                                          <p:cBhvr additive="base">
                                            <p:cTn id="8" dur="2000" fill="hold"/>
                                            <p:tgtEl>
                                              <p:spTgt spid="10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2000">
                                          <p:cBhvr additive="base">
                                            <p:cTn id="15"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2000">
                                          <p:cBhvr additive="base">
                                            <p:cTn id="19"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14:bounceEnd="52000">
                                          <p:cBhvr additive="base">
                                            <p:cTn id="23"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52000">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14:bounceEnd="52000">
                                          <p:cBhvr additive="base">
                                            <p:cTn id="27"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52000">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14:bounceEnd="52000">
                                          <p:cBhvr additive="base">
                                            <p:cTn id="31"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32" dur="20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52000">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14:bounceEnd="52000">
                                          <p:cBhvr additive="base">
                                            <p:cTn id="35"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36"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2000" fill="hold"/>
                                            <p:tgtEl>
                                              <p:spTgt spid="1027"/>
                                            </p:tgtEl>
                                            <p:attrNameLst>
                                              <p:attrName>ppt_x</p:attrName>
                                            </p:attrNameLst>
                                          </p:cBhvr>
                                          <p:tavLst>
                                            <p:tav tm="0">
                                              <p:val>
                                                <p:strVal val="1+#ppt_w/2"/>
                                              </p:val>
                                            </p:tav>
                                            <p:tav tm="100000">
                                              <p:val>
                                                <p:strVal val="#ppt_x"/>
                                              </p:val>
                                            </p:tav>
                                          </p:tavLst>
                                        </p:anim>
                                        <p:anim calcmode="lin" valueType="num">
                                          <p:cBhvr additive="base">
                                            <p:cTn id="8" dur="2000" fill="hold"/>
                                            <p:tgtEl>
                                              <p:spTgt spid="10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0-#ppt_w/2"/>
                                              </p:val>
                                            </p:tav>
                                            <p:tav tm="100000">
                                              <p:val>
                                                <p:strVal val="#ppt_x"/>
                                              </p:val>
                                            </p:tav>
                                          </p:tavLst>
                                        </p:anim>
                                        <p:anim calcmode="lin" valueType="num">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000" fill="hold"/>
                                            <p:tgtEl>
                                              <p:spTgt spid="13"/>
                                            </p:tgtEl>
                                            <p:attrNameLst>
                                              <p:attrName>ppt_x</p:attrName>
                                            </p:attrNameLst>
                                          </p:cBhvr>
                                          <p:tavLst>
                                            <p:tav tm="0">
                                              <p:val>
                                                <p:strVal val="#ppt_x"/>
                                              </p:val>
                                            </p:tav>
                                            <p:tav tm="100000">
                                              <p:val>
                                                <p:strVal val="#ppt_x"/>
                                              </p:val>
                                            </p:tav>
                                          </p:tavLst>
                                        </p:anim>
                                        <p:anim calcmode="lin" valueType="num">
                                          <p:cBhvr additive="base">
                                            <p:cTn id="16" dur="2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000" fill="hold"/>
                                            <p:tgtEl>
                                              <p:spTgt spid="20"/>
                                            </p:tgtEl>
                                            <p:attrNameLst>
                                              <p:attrName>ppt_x</p:attrName>
                                            </p:attrNameLst>
                                          </p:cBhvr>
                                          <p:tavLst>
                                            <p:tav tm="0">
                                              <p:val>
                                                <p:strVal val="#ppt_x"/>
                                              </p:val>
                                            </p:tav>
                                            <p:tav tm="100000">
                                              <p:val>
                                                <p:strVal val="#ppt_x"/>
                                              </p:val>
                                            </p:tav>
                                          </p:tavLst>
                                        </p:anim>
                                        <p:anim calcmode="lin" valueType="num">
                                          <p:cBhvr additive="base">
                                            <p:cTn id="20" dur="2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2000" fill="hold"/>
                                            <p:tgtEl>
                                              <p:spTgt spid="21"/>
                                            </p:tgtEl>
                                            <p:attrNameLst>
                                              <p:attrName>ppt_x</p:attrName>
                                            </p:attrNameLst>
                                          </p:cBhvr>
                                          <p:tavLst>
                                            <p:tav tm="0">
                                              <p:val>
                                                <p:strVal val="#ppt_x"/>
                                              </p:val>
                                            </p:tav>
                                            <p:tav tm="100000">
                                              <p:val>
                                                <p:strVal val="#ppt_x"/>
                                              </p:val>
                                            </p:tav>
                                          </p:tavLst>
                                        </p:anim>
                                        <p:anim calcmode="lin" valueType="num">
                                          <p:cBhvr additive="base">
                                            <p:cTn id="24" dur="20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000" fill="hold"/>
                                            <p:tgtEl>
                                              <p:spTgt spid="22"/>
                                            </p:tgtEl>
                                            <p:attrNameLst>
                                              <p:attrName>ppt_x</p:attrName>
                                            </p:attrNameLst>
                                          </p:cBhvr>
                                          <p:tavLst>
                                            <p:tav tm="0">
                                              <p:val>
                                                <p:strVal val="#ppt_x"/>
                                              </p:val>
                                            </p:tav>
                                            <p:tav tm="100000">
                                              <p:val>
                                                <p:strVal val="#ppt_x"/>
                                              </p:val>
                                            </p:tav>
                                          </p:tavLst>
                                        </p:anim>
                                        <p:anim calcmode="lin" valueType="num">
                                          <p:cBhvr additive="base">
                                            <p:cTn id="28" dur="20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2000" fill="hold"/>
                                            <p:tgtEl>
                                              <p:spTgt spid="24"/>
                                            </p:tgtEl>
                                            <p:attrNameLst>
                                              <p:attrName>ppt_x</p:attrName>
                                            </p:attrNameLst>
                                          </p:cBhvr>
                                          <p:tavLst>
                                            <p:tav tm="0">
                                              <p:val>
                                                <p:strVal val="#ppt_x"/>
                                              </p:val>
                                            </p:tav>
                                            <p:tav tm="100000">
                                              <p:val>
                                                <p:strVal val="#ppt_x"/>
                                              </p:val>
                                            </p:tav>
                                          </p:tavLst>
                                        </p:anim>
                                        <p:anim calcmode="lin" valueType="num">
                                          <p:cBhvr additive="base">
                                            <p:cTn id="32" dur="20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2000" fill="hold"/>
                                            <p:tgtEl>
                                              <p:spTgt spid="25"/>
                                            </p:tgtEl>
                                            <p:attrNameLst>
                                              <p:attrName>ppt_x</p:attrName>
                                            </p:attrNameLst>
                                          </p:cBhvr>
                                          <p:tavLst>
                                            <p:tav tm="0">
                                              <p:val>
                                                <p:strVal val="#ppt_x"/>
                                              </p:val>
                                            </p:tav>
                                            <p:tav tm="100000">
                                              <p:val>
                                                <p:strVal val="#ppt_x"/>
                                              </p:val>
                                            </p:tav>
                                          </p:tavLst>
                                        </p:anim>
                                        <p:anim calcmode="lin" valueType="num">
                                          <p:cBhvr additive="base">
                                            <p:cTn id="36"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1678517" y="1095791"/>
            <a:ext cx="8929984" cy="4666420"/>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a:off x="2436297" y="3884275"/>
            <a:ext cx="1957993" cy="1169231"/>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 PROPOSAL IS IN WE UNDERSTAND YOUR COMPANY FOR THE</a:t>
            </a:r>
          </a:p>
        </p:txBody>
      </p:sp>
      <p:sp>
        <p:nvSpPr>
          <p:cNvPr id="28" name="TextBox 27"/>
          <p:cNvSpPr txBox="1"/>
          <p:nvPr/>
        </p:nvSpPr>
        <p:spPr>
          <a:xfrm>
            <a:off x="2927648" y="1988840"/>
            <a:ext cx="728084" cy="1569660"/>
          </a:xfrm>
          <a:prstGeom prst="rect">
            <a:avLst/>
          </a:prstGeom>
          <a:noFill/>
          <a:ln>
            <a:solidFill>
              <a:srgbClr val="C00000"/>
            </a:solidFill>
          </a:ln>
        </p:spPr>
        <p:txBody>
          <a:bodyPr wrap="none" rtlCol="0">
            <a:spAutoFit/>
          </a:bodyPr>
          <a:lstStyle/>
          <a:p>
            <a:r>
              <a:rPr lang="en-US" altLang="zh-CN" sz="9600" spc="400" dirty="0">
                <a:solidFill>
                  <a:srgbClr val="C00000"/>
                </a:solidFill>
                <a:latin typeface="Agency FB" pitchFamily="34" charset="0"/>
              </a:rPr>
              <a:t>A</a:t>
            </a:r>
            <a:endParaRPr lang="zh-CN" altLang="en-US" sz="9600" spc="400" dirty="0">
              <a:solidFill>
                <a:srgbClr val="C00000"/>
              </a:solidFill>
              <a:latin typeface="Agency FB" pitchFamily="34" charset="0"/>
            </a:endParaRPr>
          </a:p>
        </p:txBody>
      </p:sp>
      <p:sp>
        <p:nvSpPr>
          <p:cNvPr id="29" name="TextBox 28"/>
          <p:cNvSpPr txBox="1"/>
          <p:nvPr/>
        </p:nvSpPr>
        <p:spPr>
          <a:xfrm>
            <a:off x="2474077" y="3411968"/>
            <a:ext cx="1210588" cy="338554"/>
          </a:xfrm>
          <a:prstGeom prst="rect">
            <a:avLst/>
          </a:prstGeom>
          <a:solidFill>
            <a:srgbClr val="DACDBC"/>
          </a:solidFill>
          <a:ln>
            <a:noFill/>
          </a:ln>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sp>
        <p:nvSpPr>
          <p:cNvPr id="33" name="矩形 32"/>
          <p:cNvSpPr/>
          <p:nvPr/>
        </p:nvSpPr>
        <p:spPr>
          <a:xfrm>
            <a:off x="7786413" y="3884275"/>
            <a:ext cx="1957993" cy="1169231"/>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 PROPOSAL IS IN WE UNDERSTAND YOUR COMPANY FOR THE</a:t>
            </a:r>
          </a:p>
        </p:txBody>
      </p:sp>
      <p:sp>
        <p:nvSpPr>
          <p:cNvPr id="34" name="TextBox 33"/>
          <p:cNvSpPr txBox="1"/>
          <p:nvPr/>
        </p:nvSpPr>
        <p:spPr>
          <a:xfrm>
            <a:off x="8304246" y="1988840"/>
            <a:ext cx="758541" cy="1569660"/>
          </a:xfrm>
          <a:prstGeom prst="rect">
            <a:avLst/>
          </a:prstGeom>
          <a:noFill/>
          <a:ln>
            <a:solidFill>
              <a:srgbClr val="C00000"/>
            </a:solidFill>
          </a:ln>
        </p:spPr>
        <p:txBody>
          <a:bodyPr wrap="none" rtlCol="0">
            <a:spAutoFit/>
          </a:bodyPr>
          <a:lstStyle/>
          <a:p>
            <a:r>
              <a:rPr lang="en-US" altLang="zh-CN" sz="9600" spc="400" dirty="0">
                <a:solidFill>
                  <a:srgbClr val="C00000"/>
                </a:solidFill>
                <a:latin typeface="Agency FB" pitchFamily="34" charset="0"/>
              </a:rPr>
              <a:t>B</a:t>
            </a:r>
            <a:endParaRPr lang="zh-CN" altLang="en-US" sz="9600" spc="400" dirty="0">
              <a:solidFill>
                <a:srgbClr val="C00000"/>
              </a:solidFill>
              <a:latin typeface="Agency FB" pitchFamily="34" charset="0"/>
            </a:endParaRPr>
          </a:p>
        </p:txBody>
      </p:sp>
      <p:sp>
        <p:nvSpPr>
          <p:cNvPr id="35" name="TextBox 34"/>
          <p:cNvSpPr txBox="1"/>
          <p:nvPr/>
        </p:nvSpPr>
        <p:spPr>
          <a:xfrm>
            <a:off x="7824193" y="3411968"/>
            <a:ext cx="1210588" cy="338554"/>
          </a:xfrm>
          <a:prstGeom prst="rect">
            <a:avLst/>
          </a:prstGeom>
          <a:solidFill>
            <a:srgbClr val="DACDBC"/>
          </a:solidFill>
          <a:ln>
            <a:noFill/>
          </a:ln>
        </p:spPr>
        <p:txBody>
          <a:bodyPr wrap="none" rtlCol="0">
            <a:spAutoFit/>
          </a:bodyPr>
          <a:lstStyle/>
          <a:p>
            <a:r>
              <a:rPr lang="zh-CN" altLang="en-US" sz="1600" b="1" dirty="0" smtClean="0">
                <a:solidFill>
                  <a:schemeClr val="bg1">
                    <a:lumMod val="50000"/>
                  </a:schemeClr>
                </a:solidFill>
              </a:rPr>
              <a:t>锦衣旗袍诗</a:t>
            </a:r>
            <a:endParaRPr lang="zh-CN" altLang="en-US" sz="1600" b="1" dirty="0">
              <a:solidFill>
                <a:schemeClr val="bg1">
                  <a:lumMod val="50000"/>
                </a:schemeClr>
              </a:solidFill>
            </a:endParaRPr>
          </a:p>
        </p:txBody>
      </p:sp>
      <p:cxnSp>
        <p:nvCxnSpPr>
          <p:cNvPr id="36" name="直接连接符 35"/>
          <p:cNvCxnSpPr/>
          <p:nvPr/>
        </p:nvCxnSpPr>
        <p:spPr>
          <a:xfrm>
            <a:off x="2570087" y="3813043"/>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946684" y="3813043"/>
            <a:ext cx="1606243"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2" idx="2"/>
            <a:endCxn id="2" idx="6"/>
          </p:cNvCxnSpPr>
          <p:nvPr/>
        </p:nvCxnSpPr>
        <p:spPr>
          <a:xfrm>
            <a:off x="4463819" y="3319389"/>
            <a:ext cx="30723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999989" y="1783219"/>
            <a:ext cx="0" cy="30859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43872" y="2197091"/>
            <a:ext cx="2208245" cy="2247748"/>
          </a:xfrm>
          <a:prstGeom prst="ellipse">
            <a:avLst/>
          </a:prstGeom>
        </p:spPr>
      </p:pic>
      <p:sp>
        <p:nvSpPr>
          <p:cNvPr id="2" name="椭圆 1"/>
          <p:cNvSpPr/>
          <p:nvPr/>
        </p:nvSpPr>
        <p:spPr>
          <a:xfrm>
            <a:off x="4463819" y="1783219"/>
            <a:ext cx="3072341" cy="3072341"/>
          </a:xfrm>
          <a:prstGeom prst="ellipse">
            <a:avLst/>
          </a:prstGeom>
          <a:noFill/>
          <a:ln w="3175">
            <a:solidFill>
              <a:srgbClr val="DBE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7" name="图片 16"/>
          <p:cNvPicPr>
            <a:picLocks noChangeAspect="1"/>
          </p:cNvPicPr>
          <p:nvPr/>
        </p:nvPicPr>
        <p:blipFill>
          <a:blip r:embed="rId5">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8" name="图片 17"/>
          <p:cNvPicPr>
            <a:picLocks noChangeAspect="1"/>
          </p:cNvPicPr>
          <p:nvPr/>
        </p:nvPicPr>
        <p:blipFill>
          <a:blip r:embed="rId5">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extLst>
      <p:ext uri="{BB962C8B-B14F-4D97-AF65-F5344CB8AC3E}">
        <p14:creationId xmlns:p14="http://schemas.microsoft.com/office/powerpoint/2010/main" val="377504669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2000">
                                          <p:cBhvr additive="base">
                                            <p:cTn id="11" dur="2000" fill="hold"/>
                                            <p:tgtEl>
                                              <p:spTgt spid="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62000">
                                          <p:cBhvr additive="base">
                                            <p:cTn id="1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14:bounceEnd="62000">
                                          <p:cBhvr additive="base">
                                            <p:cTn id="19"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14:bounceEnd="62000">
                                          <p:cBhvr additive="base">
                                            <p:cTn id="2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14:bounceEnd="62000">
                                          <p:cBhvr additive="base">
                                            <p:cTn id="27" dur="2000" fill="hold"/>
                                            <p:tgtEl>
                                              <p:spTgt spid="33"/>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62000">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14:bounceEnd="62000">
                                          <p:cBhvr additive="base">
                                            <p:cTn id="31" dur="2000" fill="hold"/>
                                            <p:tgtEl>
                                              <p:spTgt spid="34"/>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2000">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14:bounceEnd="62000">
                                          <p:cBhvr additive="base">
                                            <p:cTn id="35" dur="2000" fill="hold"/>
                                            <p:tgtEl>
                                              <p:spTgt spid="35"/>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62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62000">
                                          <p:cBhvr additive="base">
                                            <p:cTn id="39"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14:presetBounceEnd="62000">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14:bounceEnd="62000">
                                          <p:cBhvr additive="base">
                                            <p:cTn id="43" dur="2000" fill="hold"/>
                                            <p:tgtEl>
                                              <p:spTgt spid="38"/>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38"/>
                                            </p:tgtEl>
                                            <p:attrNameLst>
                                              <p:attrName>ppt_y</p:attrName>
                                            </p:attrNameLst>
                                          </p:cBhvr>
                                          <p:tavLst>
                                            <p:tav tm="0">
                                              <p:val>
                                                <p:strVal val="1+#ppt_h/2"/>
                                              </p:val>
                                            </p:tav>
                                            <p:tav tm="100000">
                                              <p:val>
                                                <p:strVal val="#ppt_y"/>
                                              </p:val>
                                            </p:tav>
                                          </p:tavLst>
                                        </p:anim>
                                      </p:childTnLst>
                                    </p:cTn>
                                  </p:par>
                                  <p:par>
                                    <p:cTn id="45" presetID="21" presetClass="entr" presetSubtype="1"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heel(1)">
                                          <p:cBhvr>
                                            <p:cTn id="47" dur="2000"/>
                                            <p:tgtEl>
                                              <p:spTgt spid="24"/>
                                            </p:tgtEl>
                                          </p:cBhvr>
                                        </p:animEffect>
                                      </p:childTnLst>
                                    </p:cTn>
                                  </p:par>
                                  <p:par>
                                    <p:cTn id="48" presetID="21" presetClass="entr" presetSubtype="1"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2000"/>
                                            <p:tgtEl>
                                              <p:spTgt spid="8"/>
                                            </p:tgtEl>
                                          </p:cBhvr>
                                        </p:animEffect>
                                      </p:childTnLst>
                                    </p:cTn>
                                  </p:par>
                                  <p:par>
                                    <p:cTn id="51" presetID="45" presetClass="entr" presetSubtype="0" fill="hold" grpId="0" nodeType="with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2000"/>
                                            <p:tgtEl>
                                              <p:spTgt spid="2"/>
                                            </p:tgtEl>
                                          </p:cBhvr>
                                        </p:animEffect>
                                        <p:anim calcmode="lin" valueType="num">
                                          <p:cBhvr>
                                            <p:cTn id="54" dur="2000" fill="hold"/>
                                            <p:tgtEl>
                                              <p:spTgt spid="2"/>
                                            </p:tgtEl>
                                            <p:attrNameLst>
                                              <p:attrName>ppt_w</p:attrName>
                                            </p:attrNameLst>
                                          </p:cBhvr>
                                          <p:tavLst>
                                            <p:tav tm="0" fmla="#ppt_w*sin(2.5*pi*$)">
                                              <p:val>
                                                <p:fltVal val="0"/>
                                              </p:val>
                                            </p:tav>
                                            <p:tav tm="100000">
                                              <p:val>
                                                <p:fltVal val="1"/>
                                              </p:val>
                                            </p:tav>
                                          </p:tavLst>
                                        </p:anim>
                                        <p:anim calcmode="lin" valueType="num">
                                          <p:cBhvr>
                                            <p:cTn id="55"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3" grpId="0"/>
          <p:bldP spid="34" grpId="0" animBg="1"/>
          <p:bldP spid="35" grpId="0" animBg="1"/>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ppt_x"/>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2000" fill="hold"/>
                                            <p:tgtEl>
                                              <p:spTgt spid="23"/>
                                            </p:tgtEl>
                                            <p:attrNameLst>
                                              <p:attrName>ppt_x</p:attrName>
                                            </p:attrNameLst>
                                          </p:cBhvr>
                                          <p:tavLst>
                                            <p:tav tm="0">
                                              <p:val>
                                                <p:strVal val="#ppt_x"/>
                                              </p:val>
                                            </p:tav>
                                            <p:tav tm="100000">
                                              <p:val>
                                                <p:strVal val="#ppt_x"/>
                                              </p:val>
                                            </p:tav>
                                          </p:tavLst>
                                        </p:anim>
                                        <p:anim calcmode="lin" valueType="num">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2000" fill="hold"/>
                                            <p:tgtEl>
                                              <p:spTgt spid="28"/>
                                            </p:tgtEl>
                                            <p:attrNameLst>
                                              <p:attrName>ppt_x</p:attrName>
                                            </p:attrNameLst>
                                          </p:cBhvr>
                                          <p:tavLst>
                                            <p:tav tm="0">
                                              <p:val>
                                                <p:strVal val="#ppt_x"/>
                                              </p:val>
                                            </p:tav>
                                            <p:tav tm="100000">
                                              <p:val>
                                                <p:strVal val="#ppt_x"/>
                                              </p:val>
                                            </p:tav>
                                          </p:tavLst>
                                        </p:anim>
                                        <p:anim calcmode="lin" valueType="num">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000" fill="hold"/>
                                            <p:tgtEl>
                                              <p:spTgt spid="29"/>
                                            </p:tgtEl>
                                            <p:attrNameLst>
                                              <p:attrName>ppt_x</p:attrName>
                                            </p:attrNameLst>
                                          </p:cBhvr>
                                          <p:tavLst>
                                            <p:tav tm="0">
                                              <p:val>
                                                <p:strVal val="#ppt_x"/>
                                              </p:val>
                                            </p:tav>
                                            <p:tav tm="100000">
                                              <p:val>
                                                <p:strVal val="#ppt_x"/>
                                              </p:val>
                                            </p:tav>
                                          </p:tavLst>
                                        </p:anim>
                                        <p:anim calcmode="lin" valueType="num">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2000" fill="hold"/>
                                            <p:tgtEl>
                                              <p:spTgt spid="33"/>
                                            </p:tgtEl>
                                            <p:attrNameLst>
                                              <p:attrName>ppt_x</p:attrName>
                                            </p:attrNameLst>
                                          </p:cBhvr>
                                          <p:tavLst>
                                            <p:tav tm="0">
                                              <p:val>
                                                <p:strVal val="#ppt_x"/>
                                              </p:val>
                                            </p:tav>
                                            <p:tav tm="100000">
                                              <p:val>
                                                <p:strVal val="#ppt_x"/>
                                              </p:val>
                                            </p:tav>
                                          </p:tavLst>
                                        </p:anim>
                                        <p:anim calcmode="lin" valueType="num">
                                          <p:cBhvr additive="base">
                                            <p:cTn id="28" dur="20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2000" fill="hold"/>
                                            <p:tgtEl>
                                              <p:spTgt spid="34"/>
                                            </p:tgtEl>
                                            <p:attrNameLst>
                                              <p:attrName>ppt_x</p:attrName>
                                            </p:attrNameLst>
                                          </p:cBhvr>
                                          <p:tavLst>
                                            <p:tav tm="0">
                                              <p:val>
                                                <p:strVal val="#ppt_x"/>
                                              </p:val>
                                            </p:tav>
                                            <p:tav tm="100000">
                                              <p:val>
                                                <p:strVal val="#ppt_x"/>
                                              </p:val>
                                            </p:tav>
                                          </p:tavLst>
                                        </p:anim>
                                        <p:anim calcmode="lin" valueType="num">
                                          <p:cBhvr additive="base">
                                            <p:cTn id="32" dur="20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2000" fill="hold"/>
                                            <p:tgtEl>
                                              <p:spTgt spid="35"/>
                                            </p:tgtEl>
                                            <p:attrNameLst>
                                              <p:attrName>ppt_x</p:attrName>
                                            </p:attrNameLst>
                                          </p:cBhvr>
                                          <p:tavLst>
                                            <p:tav tm="0">
                                              <p:val>
                                                <p:strVal val="#ppt_x"/>
                                              </p:val>
                                            </p:tav>
                                            <p:tav tm="100000">
                                              <p:val>
                                                <p:strVal val="#ppt_x"/>
                                              </p:val>
                                            </p:tav>
                                          </p:tavLst>
                                        </p:anim>
                                        <p:anim calcmode="lin" valueType="num">
                                          <p:cBhvr additive="base">
                                            <p:cTn id="36" dur="20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2000" fill="hold"/>
                                            <p:tgtEl>
                                              <p:spTgt spid="36"/>
                                            </p:tgtEl>
                                            <p:attrNameLst>
                                              <p:attrName>ppt_x</p:attrName>
                                            </p:attrNameLst>
                                          </p:cBhvr>
                                          <p:tavLst>
                                            <p:tav tm="0">
                                              <p:val>
                                                <p:strVal val="#ppt_x"/>
                                              </p:val>
                                            </p:tav>
                                            <p:tav tm="100000">
                                              <p:val>
                                                <p:strVal val="#ppt_x"/>
                                              </p:val>
                                            </p:tav>
                                          </p:tavLst>
                                        </p:anim>
                                        <p:anim calcmode="lin" valueType="num">
                                          <p:cBhvr additive="base">
                                            <p:cTn id="40" dur="20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2000" fill="hold"/>
                                            <p:tgtEl>
                                              <p:spTgt spid="38"/>
                                            </p:tgtEl>
                                            <p:attrNameLst>
                                              <p:attrName>ppt_x</p:attrName>
                                            </p:attrNameLst>
                                          </p:cBhvr>
                                          <p:tavLst>
                                            <p:tav tm="0">
                                              <p:val>
                                                <p:strVal val="#ppt_x"/>
                                              </p:val>
                                            </p:tav>
                                            <p:tav tm="100000">
                                              <p:val>
                                                <p:strVal val="#ppt_x"/>
                                              </p:val>
                                            </p:tav>
                                          </p:tavLst>
                                        </p:anim>
                                        <p:anim calcmode="lin" valueType="num">
                                          <p:cBhvr additive="base">
                                            <p:cTn id="44" dur="2000" fill="hold"/>
                                            <p:tgtEl>
                                              <p:spTgt spid="38"/>
                                            </p:tgtEl>
                                            <p:attrNameLst>
                                              <p:attrName>ppt_y</p:attrName>
                                            </p:attrNameLst>
                                          </p:cBhvr>
                                          <p:tavLst>
                                            <p:tav tm="0">
                                              <p:val>
                                                <p:strVal val="1+#ppt_h/2"/>
                                              </p:val>
                                            </p:tav>
                                            <p:tav tm="100000">
                                              <p:val>
                                                <p:strVal val="#ppt_y"/>
                                              </p:val>
                                            </p:tav>
                                          </p:tavLst>
                                        </p:anim>
                                      </p:childTnLst>
                                    </p:cTn>
                                  </p:par>
                                  <p:par>
                                    <p:cTn id="45" presetID="21" presetClass="entr" presetSubtype="1"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heel(1)">
                                          <p:cBhvr>
                                            <p:cTn id="47" dur="2000"/>
                                            <p:tgtEl>
                                              <p:spTgt spid="24"/>
                                            </p:tgtEl>
                                          </p:cBhvr>
                                        </p:animEffect>
                                      </p:childTnLst>
                                    </p:cTn>
                                  </p:par>
                                  <p:par>
                                    <p:cTn id="48" presetID="21" presetClass="entr" presetSubtype="1"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2000"/>
                                            <p:tgtEl>
                                              <p:spTgt spid="8"/>
                                            </p:tgtEl>
                                          </p:cBhvr>
                                        </p:animEffect>
                                      </p:childTnLst>
                                    </p:cTn>
                                  </p:par>
                                  <p:par>
                                    <p:cTn id="51" presetID="45" presetClass="entr" presetSubtype="0" fill="hold" grpId="0" nodeType="with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2000"/>
                                            <p:tgtEl>
                                              <p:spTgt spid="2"/>
                                            </p:tgtEl>
                                          </p:cBhvr>
                                        </p:animEffect>
                                        <p:anim calcmode="lin" valueType="num">
                                          <p:cBhvr>
                                            <p:cTn id="54" dur="2000" fill="hold"/>
                                            <p:tgtEl>
                                              <p:spTgt spid="2"/>
                                            </p:tgtEl>
                                            <p:attrNameLst>
                                              <p:attrName>ppt_w</p:attrName>
                                            </p:attrNameLst>
                                          </p:cBhvr>
                                          <p:tavLst>
                                            <p:tav tm="0" fmla="#ppt_w*sin(2.5*pi*$)">
                                              <p:val>
                                                <p:fltVal val="0"/>
                                              </p:val>
                                            </p:tav>
                                            <p:tav tm="100000">
                                              <p:val>
                                                <p:fltVal val="1"/>
                                              </p:val>
                                            </p:tav>
                                          </p:tavLst>
                                        </p:anim>
                                        <p:anim calcmode="lin" valueType="num">
                                          <p:cBhvr>
                                            <p:cTn id="55"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3" grpId="0"/>
          <p:bldP spid="34" grpId="0" animBg="1"/>
          <p:bldP spid="35" grpId="0" animBg="1"/>
          <p:bldP spid="2"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E1F47E9-3FC4-4E16-B592-05D406CA211D"/>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旗袍2"/>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TotalTime>
  <Words>1630</Words>
  <Application>Microsoft Office PowerPoint</Application>
  <PresentationFormat>宽屏</PresentationFormat>
  <Paragraphs>167</Paragraphs>
  <Slides>28</Slides>
  <Notes>26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28</vt:i4>
      </vt:variant>
    </vt:vector>
  </HeadingPairs>
  <TitlesOfParts>
    <vt:vector size="41" baseType="lpstr">
      <vt:lpstr>Avant GardeBook</vt:lpstr>
      <vt:lpstr>等线</vt:lpstr>
      <vt:lpstr>等线 Light</vt:lpstr>
      <vt:lpstr>方正清刻本悦宋简体</vt:lpstr>
      <vt:lpstr>宋体</vt:lpstr>
      <vt:lpstr>微软雅黑</vt:lpstr>
      <vt:lpstr>微软雅黑 Light</vt:lpstr>
      <vt:lpstr>叶根友特楷简体</vt:lpstr>
      <vt:lpstr>Agency FB</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旗袍2</dc:title>
  <dc:creator>燃品堂PPT</dc:creator>
  <cp:keywords>www.51pptmoban.com</cp:keywords>
  <cp:lastModifiedBy>阳光 男孩</cp:lastModifiedBy>
  <cp:revision>142</cp:revision>
  <dcterms:created xsi:type="dcterms:W3CDTF">2017-12-08T10:20:16Z</dcterms:created>
  <dcterms:modified xsi:type="dcterms:W3CDTF">2018-10-06T14:23:37Z</dcterms:modified>
</cp:coreProperties>
</file>